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80" r:id="rId3"/>
    <p:sldId id="381" r:id="rId4"/>
    <p:sldId id="402" r:id="rId5"/>
    <p:sldId id="397" r:id="rId6"/>
    <p:sldId id="400" r:id="rId7"/>
    <p:sldId id="399" r:id="rId8"/>
    <p:sldId id="382" r:id="rId9"/>
    <p:sldId id="383" r:id="rId10"/>
    <p:sldId id="384" r:id="rId11"/>
    <p:sldId id="401" r:id="rId12"/>
    <p:sldId id="385" r:id="rId13"/>
    <p:sldId id="386" r:id="rId14"/>
    <p:sldId id="387" r:id="rId15"/>
    <p:sldId id="388"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268" r:id="rId34"/>
    <p:sldId id="276" r:id="rId35"/>
    <p:sldId id="360" r:id="rId36"/>
    <p:sldId id="289" r:id="rId37"/>
    <p:sldId id="361" r:id="rId38"/>
    <p:sldId id="287" r:id="rId39"/>
    <p:sldId id="398" r:id="rId40"/>
    <p:sldId id="291" r:id="rId41"/>
    <p:sldId id="290" r:id="rId42"/>
    <p:sldId id="320" r:id="rId43"/>
    <p:sldId id="321" r:id="rId44"/>
    <p:sldId id="322" r:id="rId45"/>
    <p:sldId id="298" r:id="rId46"/>
    <p:sldId id="340" r:id="rId47"/>
    <p:sldId id="299" r:id="rId48"/>
    <p:sldId id="341" r:id="rId49"/>
    <p:sldId id="342" r:id="rId50"/>
    <p:sldId id="343" r:id="rId51"/>
    <p:sldId id="344" r:id="rId52"/>
    <p:sldId id="345" r:id="rId53"/>
    <p:sldId id="346" r:id="rId54"/>
    <p:sldId id="347" r:id="rId55"/>
    <p:sldId id="296" r:id="rId56"/>
    <p:sldId id="324" r:id="rId57"/>
    <p:sldId id="354" r:id="rId58"/>
    <p:sldId id="393" r:id="rId59"/>
    <p:sldId id="359" r:id="rId60"/>
    <p:sldId id="355" r:id="rId61"/>
    <p:sldId id="389" r:id="rId62"/>
    <p:sldId id="390" r:id="rId63"/>
    <p:sldId id="356" r:id="rId64"/>
    <p:sldId id="362" r:id="rId65"/>
    <p:sldId id="395" r:id="rId66"/>
    <p:sldId id="396" r:id="rId67"/>
    <p:sldId id="394" r:id="rId68"/>
    <p:sldId id="358" r:id="rId69"/>
    <p:sldId id="265" r:id="rId70"/>
    <p:sldId id="319" r:id="rId71"/>
    <p:sldId id="302" r:id="rId72"/>
    <p:sldId id="304" r:id="rId73"/>
    <p:sldId id="305" r:id="rId74"/>
    <p:sldId id="306" r:id="rId75"/>
    <p:sldId id="303" r:id="rId76"/>
    <p:sldId id="307" r:id="rId77"/>
    <p:sldId id="309" r:id="rId78"/>
    <p:sldId id="311" r:id="rId79"/>
    <p:sldId id="310" r:id="rId80"/>
    <p:sldId id="277" r:id="rId81"/>
    <p:sldId id="269" r:id="rId82"/>
    <p:sldId id="312" r:id="rId83"/>
    <p:sldId id="273" r:id="rId84"/>
    <p:sldId id="329" r:id="rId85"/>
    <p:sldId id="330" r:id="rId86"/>
    <p:sldId id="331" r:id="rId87"/>
    <p:sldId id="332" r:id="rId88"/>
    <p:sldId id="333" r:id="rId89"/>
    <p:sldId id="314" r:id="rId90"/>
    <p:sldId id="315" r:id="rId91"/>
    <p:sldId id="316" r:id="rId92"/>
    <p:sldId id="317" r:id="rId93"/>
    <p:sldId id="318" r:id="rId94"/>
    <p:sldId id="274" r:id="rId95"/>
    <p:sldId id="308" r:id="rId96"/>
    <p:sldId id="275" r:id="rId97"/>
    <p:sldId id="313" r:id="rId98"/>
    <p:sldId id="391" r:id="rId99"/>
    <p:sldId id="266" r:id="rId10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99"/>
    <a:srgbClr val="FFFFCC"/>
    <a:srgbClr val="FF9900"/>
    <a:srgbClr val="00CC66"/>
    <a:srgbClr val="FF9966"/>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08" autoAdjust="0"/>
    <p:restoredTop sz="94670" autoAdjust="0"/>
  </p:normalViewPr>
  <p:slideViewPr>
    <p:cSldViewPr>
      <p:cViewPr varScale="1">
        <p:scale>
          <a:sx n="110" d="100"/>
          <a:sy n="110" d="100"/>
        </p:scale>
        <p:origin x="170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9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inistrator\Desktop\Nov&#253;%20adres&#225;&#345;\ubi.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dministrator\Desktop\Nov&#253;%20adres&#225;&#345;\ubi.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sz="1000"/>
              <a:t>Relative abundance of Dvl1 ubiqutinated peptides </a:t>
            </a:r>
          </a:p>
        </c:rich>
      </c:tx>
      <c:layout>
        <c:manualLayout>
          <c:xMode val="edge"/>
          <c:yMode val="edge"/>
          <c:x val="0.19504155730533684"/>
          <c:y val="2.3148148148148147E-2"/>
        </c:manualLayout>
      </c:layout>
      <c:overlay val="0"/>
    </c:title>
    <c:autoTitleDeleted val="0"/>
    <c:plotArea>
      <c:layout>
        <c:manualLayout>
          <c:layoutTarget val="inner"/>
          <c:xMode val="edge"/>
          <c:yMode val="edge"/>
          <c:x val="0.12136373578302712"/>
          <c:y val="0.20607648002333043"/>
          <c:w val="0.77458136482939643"/>
          <c:h val="0.49109944590259552"/>
        </c:manualLayout>
      </c:layout>
      <c:barChart>
        <c:barDir val="col"/>
        <c:grouping val="clustered"/>
        <c:varyColors val="0"/>
        <c:ser>
          <c:idx val="0"/>
          <c:order val="0"/>
          <c:tx>
            <c:v>Dvl1 His Ub + Hect HA </c:v>
          </c:tx>
          <c:spPr>
            <a:solidFill>
              <a:schemeClr val="accent2"/>
            </a:solidFill>
          </c:spPr>
          <c:invertIfNegative val="0"/>
          <c:val>
            <c:numRef>
              <c:f>List3!$H$73:$K$73</c:f>
              <c:numCache>
                <c:formatCode>0.00E+00</c:formatCode>
                <c:ptCount val="4"/>
                <c:pt idx="0">
                  <c:v>175.47139367844653</c:v>
                </c:pt>
                <c:pt idx="1">
                  <c:v>381.51978742496931</c:v>
                </c:pt>
                <c:pt idx="2">
                  <c:v>250.61036030616344</c:v>
                </c:pt>
                <c:pt idx="3">
                  <c:v>1515.3816970117609</c:v>
                </c:pt>
              </c:numCache>
            </c:numRef>
          </c:val>
          <c:extLst>
            <c:ext xmlns:c16="http://schemas.microsoft.com/office/drawing/2014/chart" uri="{C3380CC4-5D6E-409C-BE32-E72D297353CC}">
              <c16:uniqueId val="{00000000-6F76-4E16-B352-10B4D2A7FF59}"/>
            </c:ext>
          </c:extLst>
        </c:ser>
        <c:ser>
          <c:idx val="1"/>
          <c:order val="1"/>
          <c:tx>
            <c:v>Dvl1 His Ub</c:v>
          </c:tx>
          <c:spPr>
            <a:solidFill>
              <a:schemeClr val="accent1"/>
            </a:solidFill>
          </c:spPr>
          <c:invertIfNegative val="0"/>
          <c:val>
            <c:numRef>
              <c:f>List3!$H$74:$K$74</c:f>
              <c:numCache>
                <c:formatCode>0.00E+00</c:formatCode>
                <c:ptCount val="4"/>
                <c:pt idx="0">
                  <c:v>11.521346963319303</c:v>
                </c:pt>
                <c:pt idx="1">
                  <c:v>0</c:v>
                </c:pt>
                <c:pt idx="2">
                  <c:v>160.30469440654039</c:v>
                </c:pt>
                <c:pt idx="3">
                  <c:v>59.144928503474247</c:v>
                </c:pt>
              </c:numCache>
            </c:numRef>
          </c:val>
          <c:extLst>
            <c:ext xmlns:c16="http://schemas.microsoft.com/office/drawing/2014/chart" uri="{C3380CC4-5D6E-409C-BE32-E72D297353CC}">
              <c16:uniqueId val="{00000001-6F76-4E16-B352-10B4D2A7FF59}"/>
            </c:ext>
          </c:extLst>
        </c:ser>
        <c:dLbls>
          <c:showLegendKey val="0"/>
          <c:showVal val="0"/>
          <c:showCatName val="0"/>
          <c:showSerName val="0"/>
          <c:showPercent val="0"/>
          <c:showBubbleSize val="0"/>
        </c:dLbls>
        <c:gapWidth val="150"/>
        <c:axId val="349674792"/>
        <c:axId val="349675184"/>
      </c:barChart>
      <c:catAx>
        <c:axId val="349674792"/>
        <c:scaling>
          <c:orientation val="minMax"/>
        </c:scaling>
        <c:delete val="1"/>
        <c:axPos val="b"/>
        <c:title>
          <c:tx>
            <c:rich>
              <a:bodyPr/>
              <a:lstStyle/>
              <a:p>
                <a:pPr>
                  <a:defRPr/>
                </a:pPr>
                <a:r>
                  <a:rPr lang="cs-CZ"/>
                  <a:t>285                  337                 462                   649</a:t>
                </a:r>
              </a:p>
              <a:p>
                <a:pPr>
                  <a:defRPr/>
                </a:pPr>
                <a:r>
                  <a:rPr lang="cs-CZ"/>
                  <a:t>particular modified sites</a:t>
                </a:r>
              </a:p>
            </c:rich>
          </c:tx>
          <c:overlay val="0"/>
        </c:title>
        <c:majorTickMark val="out"/>
        <c:minorTickMark val="none"/>
        <c:tickLblPos val="nextTo"/>
        <c:crossAx val="349675184"/>
        <c:crosses val="autoZero"/>
        <c:auto val="0"/>
        <c:lblAlgn val="ctr"/>
        <c:lblOffset val="100"/>
        <c:noMultiLvlLbl val="0"/>
      </c:catAx>
      <c:valAx>
        <c:axId val="349675184"/>
        <c:scaling>
          <c:orientation val="minMax"/>
        </c:scaling>
        <c:delete val="1"/>
        <c:axPos val="l"/>
        <c:majorGridlines/>
        <c:title>
          <c:tx>
            <c:rich>
              <a:bodyPr/>
              <a:lstStyle/>
              <a:p>
                <a:pPr>
                  <a:defRPr/>
                </a:pPr>
                <a:r>
                  <a:rPr lang="cs-CZ"/>
                  <a:t>relative abundance</a:t>
                </a:r>
              </a:p>
            </c:rich>
          </c:tx>
          <c:overlay val="0"/>
        </c:title>
        <c:numFmt formatCode="0.00E+00" sourceLinked="1"/>
        <c:majorTickMark val="out"/>
        <c:minorTickMark val="none"/>
        <c:tickLblPos val="nextTo"/>
        <c:crossAx val="3496747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sz="1000"/>
              <a:t>Abundance of Ubiquitin ubiqutinated peptides </a:t>
            </a:r>
          </a:p>
        </c:rich>
      </c:tx>
      <c:layout>
        <c:manualLayout>
          <c:xMode val="edge"/>
          <c:yMode val="edge"/>
          <c:x val="0.20059711286089241"/>
          <c:y val="1.8518518518518517E-2"/>
        </c:manualLayout>
      </c:layout>
      <c:overlay val="0"/>
    </c:title>
    <c:autoTitleDeleted val="0"/>
    <c:plotArea>
      <c:layout>
        <c:manualLayout>
          <c:layoutTarget val="inner"/>
          <c:xMode val="edge"/>
          <c:yMode val="edge"/>
          <c:x val="0.1241415135608049"/>
          <c:y val="0.19218759113444153"/>
          <c:w val="0.77180358705161867"/>
          <c:h val="0.50498833479148442"/>
        </c:manualLayout>
      </c:layout>
      <c:barChart>
        <c:barDir val="col"/>
        <c:grouping val="clustered"/>
        <c:varyColors val="0"/>
        <c:ser>
          <c:idx val="0"/>
          <c:order val="0"/>
          <c:tx>
            <c:v>Dvl1 His Ub + Hect HA </c:v>
          </c:tx>
          <c:spPr>
            <a:solidFill>
              <a:schemeClr val="accent2"/>
            </a:solidFill>
          </c:spPr>
          <c:invertIfNegative val="0"/>
          <c:val>
            <c:numRef>
              <c:f>List3!$T$73:$Z$73</c:f>
              <c:numCache>
                <c:formatCode>0.00E+00</c:formatCode>
                <c:ptCount val="7"/>
                <c:pt idx="0">
                  <c:v>97338000</c:v>
                </c:pt>
                <c:pt idx="1">
                  <c:v>2461714000</c:v>
                </c:pt>
                <c:pt idx="2">
                  <c:v>87374520</c:v>
                </c:pt>
                <c:pt idx="3">
                  <c:v>71629712</c:v>
                </c:pt>
                <c:pt idx="4">
                  <c:v>2815000</c:v>
                </c:pt>
                <c:pt idx="5">
                  <c:v>12639110000</c:v>
                </c:pt>
                <c:pt idx="6">
                  <c:v>216035000</c:v>
                </c:pt>
              </c:numCache>
            </c:numRef>
          </c:val>
          <c:extLst>
            <c:ext xmlns:c16="http://schemas.microsoft.com/office/drawing/2014/chart" uri="{C3380CC4-5D6E-409C-BE32-E72D297353CC}">
              <c16:uniqueId val="{00000000-919F-44E1-AC28-D488F2C06BE6}"/>
            </c:ext>
          </c:extLst>
        </c:ser>
        <c:ser>
          <c:idx val="1"/>
          <c:order val="1"/>
          <c:tx>
            <c:v>Dvl1 His Ub</c:v>
          </c:tx>
          <c:spPr>
            <a:solidFill>
              <a:schemeClr val="accent1"/>
            </a:solidFill>
          </c:spPr>
          <c:invertIfNegative val="0"/>
          <c:val>
            <c:numRef>
              <c:f>List3!$T$74:$Z$74</c:f>
              <c:numCache>
                <c:formatCode>0.00E+00</c:formatCode>
                <c:ptCount val="7"/>
                <c:pt idx="0">
                  <c:v>0</c:v>
                </c:pt>
                <c:pt idx="1">
                  <c:v>394617000</c:v>
                </c:pt>
                <c:pt idx="2">
                  <c:v>4264000</c:v>
                </c:pt>
                <c:pt idx="3">
                  <c:v>1099000</c:v>
                </c:pt>
                <c:pt idx="4">
                  <c:v>0</c:v>
                </c:pt>
                <c:pt idx="5">
                  <c:v>3518600000</c:v>
                </c:pt>
                <c:pt idx="6">
                  <c:v>89250000</c:v>
                </c:pt>
              </c:numCache>
            </c:numRef>
          </c:val>
          <c:extLst>
            <c:ext xmlns:c16="http://schemas.microsoft.com/office/drawing/2014/chart" uri="{C3380CC4-5D6E-409C-BE32-E72D297353CC}">
              <c16:uniqueId val="{00000001-919F-44E1-AC28-D488F2C06BE6}"/>
            </c:ext>
          </c:extLst>
        </c:ser>
        <c:dLbls>
          <c:showLegendKey val="0"/>
          <c:showVal val="0"/>
          <c:showCatName val="0"/>
          <c:showSerName val="0"/>
          <c:showPercent val="0"/>
          <c:showBubbleSize val="0"/>
        </c:dLbls>
        <c:gapWidth val="150"/>
        <c:axId val="349675968"/>
        <c:axId val="349676360"/>
      </c:barChart>
      <c:catAx>
        <c:axId val="349675968"/>
        <c:scaling>
          <c:orientation val="minMax"/>
        </c:scaling>
        <c:delete val="1"/>
        <c:axPos val="b"/>
        <c:title>
          <c:tx>
            <c:rich>
              <a:bodyPr/>
              <a:lstStyle/>
              <a:p>
                <a:pPr>
                  <a:defRPr/>
                </a:pPr>
                <a:r>
                  <a:rPr lang="cs-CZ"/>
                  <a:t>6                11               27             29       </a:t>
                </a:r>
                <a:r>
                  <a:rPr lang="en-US"/>
                  <a:t>   33    </a:t>
                </a:r>
                <a:r>
                  <a:rPr lang="cs-CZ"/>
                  <a:t>       48            63     </a:t>
                </a:r>
              </a:p>
              <a:p>
                <a:pPr>
                  <a:defRPr/>
                </a:pPr>
                <a:r>
                  <a:rPr lang="cs-CZ"/>
                  <a:t>particular modified sites</a:t>
                </a:r>
              </a:p>
            </c:rich>
          </c:tx>
          <c:overlay val="0"/>
        </c:title>
        <c:majorTickMark val="out"/>
        <c:minorTickMark val="none"/>
        <c:tickLblPos val="nextTo"/>
        <c:crossAx val="349676360"/>
        <c:crosses val="autoZero"/>
        <c:auto val="0"/>
        <c:lblAlgn val="ctr"/>
        <c:lblOffset val="100"/>
        <c:noMultiLvlLbl val="0"/>
      </c:catAx>
      <c:valAx>
        <c:axId val="349676360"/>
        <c:scaling>
          <c:orientation val="minMax"/>
        </c:scaling>
        <c:delete val="1"/>
        <c:axPos val="l"/>
        <c:majorGridlines/>
        <c:title>
          <c:tx>
            <c:rich>
              <a:bodyPr/>
              <a:lstStyle/>
              <a:p>
                <a:pPr>
                  <a:defRPr/>
                </a:pPr>
                <a:r>
                  <a:rPr lang="cs-CZ"/>
                  <a:t>abundance</a:t>
                </a:r>
              </a:p>
            </c:rich>
          </c:tx>
          <c:overlay val="0"/>
        </c:title>
        <c:numFmt formatCode="0.00E+00" sourceLinked="1"/>
        <c:majorTickMark val="out"/>
        <c:minorTickMark val="none"/>
        <c:tickLblPos val="nextTo"/>
        <c:crossAx val="349675968"/>
        <c:crosses val="autoZero"/>
        <c:crossBetween val="between"/>
      </c:valAx>
    </c:plotArea>
    <c:legend>
      <c:legendPos val="r"/>
      <c:layout>
        <c:manualLayout>
          <c:xMode val="edge"/>
          <c:yMode val="edge"/>
          <c:x val="5.4278433945756779E-2"/>
          <c:y val="0.79454651501895601"/>
          <c:w val="0.3012771216097988"/>
          <c:h val="0.16743438320209969"/>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cs-CZ"/>
          </a:p>
        </p:txBody>
      </p:sp>
      <p:sp>
        <p:nvSpPr>
          <p:cNvPr id="276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cs-CZ"/>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noProof="0"/>
              <a:t>Click to edit Master text styles</a:t>
            </a:r>
          </a:p>
          <a:p>
            <a:pPr lvl="1"/>
            <a:r>
              <a:rPr lang="en-US" altLang="cs-CZ" noProof="0"/>
              <a:t>Second level</a:t>
            </a:r>
          </a:p>
          <a:p>
            <a:pPr lvl="2"/>
            <a:r>
              <a:rPr lang="en-US" altLang="cs-CZ" noProof="0"/>
              <a:t>Third level</a:t>
            </a:r>
          </a:p>
          <a:p>
            <a:pPr lvl="3"/>
            <a:r>
              <a:rPr lang="en-US" altLang="cs-CZ" noProof="0"/>
              <a:t>Fourth level</a:t>
            </a:r>
          </a:p>
          <a:p>
            <a:pPr lvl="4"/>
            <a:r>
              <a:rPr lang="en-US" altLang="cs-CZ"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cs-CZ"/>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2F6BF4-9D15-4198-AF65-B119985A91B9}" type="slidenum">
              <a:rPr lang="en-US" altLang="cs-CZ"/>
              <a:pPr>
                <a:defRPr/>
              </a:pPr>
              <a:t>‹#›</a:t>
            </a:fld>
            <a:endParaRPr lang="en-US" altLang="cs-CZ"/>
          </a:p>
        </p:txBody>
      </p:sp>
    </p:spTree>
    <p:extLst>
      <p:ext uri="{BB962C8B-B14F-4D97-AF65-F5344CB8AC3E}">
        <p14:creationId xmlns:p14="http://schemas.microsoft.com/office/powerpoint/2010/main" val="3779419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903AB95-842B-4D8E-94C1-7E3C0134DC39}" type="slidenum">
              <a:rPr lang="en-US" altLang="cs-CZ" smtClean="0"/>
              <a:pPr/>
              <a:t>1</a:t>
            </a:fld>
            <a:endParaRPr lang="en-US" altLang="cs-CZ"/>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cs-CZ" altLang="cs-CZ"/>
              <a:t>nfsnf</a:t>
            </a:r>
          </a:p>
          <a:p>
            <a:pPr eaLnBrk="1" hangingPunct="1"/>
            <a:endParaRPr lang="cs-CZ" altLang="cs-CZ"/>
          </a:p>
        </p:txBody>
      </p:sp>
    </p:spTree>
    <p:extLst>
      <p:ext uri="{BB962C8B-B14F-4D97-AF65-F5344CB8AC3E}">
        <p14:creationId xmlns:p14="http://schemas.microsoft.com/office/powerpoint/2010/main" val="338592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7BCD34D-77E0-4635-B72B-93EC838FE3AA}" type="slidenum">
              <a:rPr lang="cs-CZ" altLang="cs-CZ" smtClean="0"/>
              <a:pPr/>
              <a:t>9</a:t>
            </a:fld>
            <a:endParaRPr lang="cs-CZ" altLang="cs-CZ"/>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30176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C3AB30F-82B9-4F11-84D3-65262131AC03}" type="slidenum">
              <a:rPr lang="en-US" altLang="cs-CZ" smtClean="0"/>
              <a:pPr/>
              <a:t>89</a:t>
            </a:fld>
            <a:endParaRPr lang="en-US" altLang="cs-CZ"/>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124732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C137249-8032-4698-9018-5EA42C406CCD}" type="slidenum">
              <a:rPr lang="en-US" altLang="cs-CZ" smtClean="0"/>
              <a:pPr/>
              <a:t>93</a:t>
            </a:fld>
            <a:endParaRPr lang="en-US" altLang="cs-CZ"/>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426292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7C38939-A676-429D-8550-07064F8E7BC1}" type="slidenum">
              <a:rPr lang="cs-CZ" altLang="cs-CZ"/>
              <a:pPr>
                <a:defRPr/>
              </a:pPr>
              <a:t>‹#›</a:t>
            </a:fld>
            <a:endParaRPr lang="cs-CZ" altLang="cs-CZ"/>
          </a:p>
        </p:txBody>
      </p:sp>
    </p:spTree>
    <p:extLst>
      <p:ext uri="{BB962C8B-B14F-4D97-AF65-F5344CB8AC3E}">
        <p14:creationId xmlns:p14="http://schemas.microsoft.com/office/powerpoint/2010/main" val="32339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C8C9B0CF-770C-49E4-A261-BD9BEEC9DD4D}" type="slidenum">
              <a:rPr lang="cs-CZ" altLang="cs-CZ"/>
              <a:pPr>
                <a:defRPr/>
              </a:pPr>
              <a:t>‹#›</a:t>
            </a:fld>
            <a:endParaRPr lang="cs-CZ" altLang="cs-CZ"/>
          </a:p>
        </p:txBody>
      </p:sp>
    </p:spTree>
    <p:extLst>
      <p:ext uri="{BB962C8B-B14F-4D97-AF65-F5344CB8AC3E}">
        <p14:creationId xmlns:p14="http://schemas.microsoft.com/office/powerpoint/2010/main" val="389577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B831EB9-31C5-42D9-AC56-4AE8EBDAE628}" type="slidenum">
              <a:rPr lang="cs-CZ" altLang="cs-CZ"/>
              <a:pPr>
                <a:defRPr/>
              </a:pPr>
              <a:t>‹#›</a:t>
            </a:fld>
            <a:endParaRPr lang="cs-CZ" altLang="cs-CZ"/>
          </a:p>
        </p:txBody>
      </p:sp>
    </p:spTree>
    <p:extLst>
      <p:ext uri="{BB962C8B-B14F-4D97-AF65-F5344CB8AC3E}">
        <p14:creationId xmlns:p14="http://schemas.microsoft.com/office/powerpoint/2010/main" val="418396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7B8D684F-F97E-4751-A7DB-9C05994A396A}" type="slidenum">
              <a:rPr lang="cs-CZ" altLang="cs-CZ"/>
              <a:pPr>
                <a:defRPr/>
              </a:pPr>
              <a:t>‹#›</a:t>
            </a:fld>
            <a:endParaRPr lang="cs-CZ" altLang="cs-CZ"/>
          </a:p>
        </p:txBody>
      </p:sp>
    </p:spTree>
    <p:extLst>
      <p:ext uri="{BB962C8B-B14F-4D97-AF65-F5344CB8AC3E}">
        <p14:creationId xmlns:p14="http://schemas.microsoft.com/office/powerpoint/2010/main" val="10961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DE93173C-1490-4869-98EE-536FD0193134}" type="slidenum">
              <a:rPr lang="cs-CZ" altLang="cs-CZ"/>
              <a:pPr>
                <a:defRPr/>
              </a:pPr>
              <a:t>‹#›</a:t>
            </a:fld>
            <a:endParaRPr lang="cs-CZ" altLang="cs-CZ"/>
          </a:p>
        </p:txBody>
      </p:sp>
    </p:spTree>
    <p:extLst>
      <p:ext uri="{BB962C8B-B14F-4D97-AF65-F5344CB8AC3E}">
        <p14:creationId xmlns:p14="http://schemas.microsoft.com/office/powerpoint/2010/main" val="368210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85800"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F17E2DB1-053F-4E06-8311-68CF3E5B24B2}" type="slidenum">
              <a:rPr lang="cs-CZ" altLang="cs-CZ"/>
              <a:pPr>
                <a:defRPr/>
              </a:pPr>
              <a:t>‹#›</a:t>
            </a:fld>
            <a:endParaRPr lang="cs-CZ" altLang="cs-CZ"/>
          </a:p>
        </p:txBody>
      </p:sp>
    </p:spTree>
    <p:extLst>
      <p:ext uri="{BB962C8B-B14F-4D97-AF65-F5344CB8AC3E}">
        <p14:creationId xmlns:p14="http://schemas.microsoft.com/office/powerpoint/2010/main" val="368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F6A90008-0BCF-426D-8A54-C36B67069C71}" type="slidenum">
              <a:rPr lang="cs-CZ" altLang="cs-CZ"/>
              <a:pPr>
                <a:defRPr/>
              </a:pPr>
              <a:t>‹#›</a:t>
            </a:fld>
            <a:endParaRPr lang="cs-CZ" altLang="cs-CZ"/>
          </a:p>
        </p:txBody>
      </p:sp>
    </p:spTree>
    <p:extLst>
      <p:ext uri="{BB962C8B-B14F-4D97-AF65-F5344CB8AC3E}">
        <p14:creationId xmlns:p14="http://schemas.microsoft.com/office/powerpoint/2010/main" val="402698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D2648181-AF98-4CBD-8698-4B9FDCA90568}" type="slidenum">
              <a:rPr lang="cs-CZ" altLang="cs-CZ"/>
              <a:pPr>
                <a:defRPr/>
              </a:pPr>
              <a:t>‹#›</a:t>
            </a:fld>
            <a:endParaRPr lang="cs-CZ" altLang="cs-CZ"/>
          </a:p>
        </p:txBody>
      </p:sp>
    </p:spTree>
    <p:extLst>
      <p:ext uri="{BB962C8B-B14F-4D97-AF65-F5344CB8AC3E}">
        <p14:creationId xmlns:p14="http://schemas.microsoft.com/office/powerpoint/2010/main" val="22782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CE0736A9-97B3-4F60-AB38-F58E2DD61339}" type="slidenum">
              <a:rPr lang="cs-CZ" altLang="cs-CZ"/>
              <a:pPr>
                <a:defRPr/>
              </a:pPr>
              <a:t>‹#›</a:t>
            </a:fld>
            <a:endParaRPr lang="cs-CZ" altLang="cs-CZ"/>
          </a:p>
        </p:txBody>
      </p:sp>
    </p:spTree>
    <p:extLst>
      <p:ext uri="{BB962C8B-B14F-4D97-AF65-F5344CB8AC3E}">
        <p14:creationId xmlns:p14="http://schemas.microsoft.com/office/powerpoint/2010/main" val="367956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CCA8A6B0-11A1-4374-9C2A-830C9ADA2ACE}" type="slidenum">
              <a:rPr lang="cs-CZ" altLang="cs-CZ"/>
              <a:pPr>
                <a:defRPr/>
              </a:pPr>
              <a:t>‹#›</a:t>
            </a:fld>
            <a:endParaRPr lang="cs-CZ" altLang="cs-CZ"/>
          </a:p>
        </p:txBody>
      </p:sp>
    </p:spTree>
    <p:extLst>
      <p:ext uri="{BB962C8B-B14F-4D97-AF65-F5344CB8AC3E}">
        <p14:creationId xmlns:p14="http://schemas.microsoft.com/office/powerpoint/2010/main" val="1626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0F499FE1-DA45-4449-B67E-1208AC953E5D}" type="slidenum">
              <a:rPr lang="cs-CZ" altLang="cs-CZ"/>
              <a:pPr>
                <a:defRPr/>
              </a:pPr>
              <a:t>‹#›</a:t>
            </a:fld>
            <a:endParaRPr lang="cs-CZ" altLang="cs-CZ"/>
          </a:p>
        </p:txBody>
      </p:sp>
    </p:spTree>
    <p:extLst>
      <p:ext uri="{BB962C8B-B14F-4D97-AF65-F5344CB8AC3E}">
        <p14:creationId xmlns:p14="http://schemas.microsoft.com/office/powerpoint/2010/main" val="127084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s-CZ"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s-CZ"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4B1A9D-76E6-4BB3-A6A0-A394D5B1AF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themedicalbiochemistrypage.org/protein-modifications.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phospho.elm.eu.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0.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brf.org/delta-mas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expasy.org/proteomics/post-translational_modification"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9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3"/>
          <p:cNvGraphicFramePr>
            <a:graphicFrameLocks noChangeAspect="1"/>
          </p:cNvGraphicFramePr>
          <p:nvPr>
            <p:extLst>
              <p:ext uri="{D42A27DB-BD31-4B8C-83A1-F6EECF244321}">
                <p14:modId xmlns:p14="http://schemas.microsoft.com/office/powerpoint/2010/main" val="3684460934"/>
              </p:ext>
            </p:extLst>
          </p:nvPr>
        </p:nvGraphicFramePr>
        <p:xfrm>
          <a:off x="533400" y="1496591"/>
          <a:ext cx="8077200" cy="4884737"/>
        </p:xfrm>
        <a:graphic>
          <a:graphicData uri="http://schemas.openxmlformats.org/presentationml/2006/ole">
            <mc:AlternateContent xmlns:mc="http://schemas.openxmlformats.org/markup-compatibility/2006">
              <mc:Choice xmlns:v="urn:schemas-microsoft-com:vml" Requires="v">
                <p:oleObj spid="_x0000_s3155" name="CorelDRAW" r:id="rId4" imgW="6112080" imgH="3831120" progId="">
                  <p:embed/>
                </p:oleObj>
              </mc:Choice>
              <mc:Fallback>
                <p:oleObj name="CorelDRAW" r:id="rId4" imgW="6112080" imgH="3831120" progId="">
                  <p:embed/>
                  <p:pic>
                    <p:nvPicPr>
                      <p:cNvPr id="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96591"/>
                        <a:ext cx="8077200"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4"/>
          <p:cNvSpPr txBox="1">
            <a:spLocks noChangeArrowheads="1"/>
          </p:cNvSpPr>
          <p:nvPr/>
        </p:nvSpPr>
        <p:spPr bwMode="auto">
          <a:xfrm>
            <a:off x="571500" y="2401466"/>
            <a:ext cx="8001000" cy="141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altLang="cs-CZ" sz="2800" b="1">
                <a:solidFill>
                  <a:srgbClr val="CC0000"/>
                </a:solidFill>
                <a:latin typeface="+mj-lt"/>
                <a:cs typeface="Times New Roman" panose="02020603050405020304" pitchFamily="18" charset="0"/>
              </a:rPr>
              <a:t>Protein characterization by mass spectrometry</a:t>
            </a:r>
            <a:endParaRPr lang="cs-CZ" altLang="cs-CZ" sz="2800" b="1">
              <a:solidFill>
                <a:srgbClr val="CC0000"/>
              </a:solidFill>
              <a:latin typeface="+mj-lt"/>
            </a:endParaRPr>
          </a:p>
          <a:p>
            <a:pPr algn="ctr" eaLnBrk="0" hangingPunct="0">
              <a:spcAft>
                <a:spcPct val="35000"/>
              </a:spcAft>
            </a:pPr>
            <a:endParaRPr lang="en-US" altLang="cs-CZ" sz="800" b="1">
              <a:latin typeface="+mj-lt"/>
            </a:endParaRPr>
          </a:p>
          <a:p>
            <a:pPr algn="ctr" eaLnBrk="0" hangingPunct="0">
              <a:spcAft>
                <a:spcPct val="35000"/>
              </a:spcAft>
            </a:pPr>
            <a:r>
              <a:rPr lang="en-US" altLang="cs-CZ" sz="2000" b="1">
                <a:latin typeface="+mj-lt"/>
              </a:rPr>
              <a:t>C7250</a:t>
            </a:r>
            <a:endParaRPr lang="cs-CZ" altLang="cs-CZ" sz="2000" b="1">
              <a:latin typeface="+mj-lt"/>
            </a:endParaRPr>
          </a:p>
          <a:p>
            <a:pPr algn="ctr" eaLnBrk="0" hangingPunct="0"/>
            <a:r>
              <a:rPr lang="cs-CZ" altLang="cs-CZ" sz="2000" b="1">
                <a:latin typeface="+mj-lt"/>
              </a:rPr>
              <a:t>Part III</a:t>
            </a:r>
            <a:endParaRPr lang="en-US" altLang="cs-CZ" sz="2000" b="1">
              <a:latin typeface="+mj-lt"/>
            </a:endParaRPr>
          </a:p>
        </p:txBody>
      </p:sp>
      <p:sp>
        <p:nvSpPr>
          <p:cNvPr id="15" name="Text Box 1554"/>
          <p:cNvSpPr txBox="1">
            <a:spLocks noChangeArrowheads="1"/>
          </p:cNvSpPr>
          <p:nvPr/>
        </p:nvSpPr>
        <p:spPr bwMode="auto">
          <a:xfrm>
            <a:off x="4400212" y="4088978"/>
            <a:ext cx="303801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cs-CZ" sz="1800" b="1" dirty="0">
                <a:latin typeface="+mj-lt"/>
                <a:cs typeface="Times New Roman" panose="02020603050405020304" pitchFamily="18" charset="0"/>
              </a:rPr>
              <a:t>Zbyněk Zdráhal</a:t>
            </a:r>
            <a:endParaRPr lang="en-US" altLang="cs-CZ" sz="1800" b="1" dirty="0">
              <a:latin typeface="+mj-lt"/>
              <a:cs typeface="Times New Roman" panose="02020603050405020304" pitchFamily="18" charset="0"/>
            </a:endParaRPr>
          </a:p>
          <a:p>
            <a:pPr algn="ctr"/>
            <a:endParaRPr lang="en-US" altLang="cs-CZ" sz="800" b="1" dirty="0">
              <a:latin typeface="+mj-lt"/>
              <a:cs typeface="Times New Roman" panose="02020603050405020304" pitchFamily="18" charset="0"/>
            </a:endParaRPr>
          </a:p>
          <a:p>
            <a:pPr algn="ctr"/>
            <a:r>
              <a:rPr lang="cs-CZ" altLang="cs-CZ" sz="1800" b="0" i="1">
                <a:latin typeface="+mj-lt"/>
              </a:rPr>
              <a:t>RG Proteomics, </a:t>
            </a:r>
            <a:r>
              <a:rPr lang="cs-CZ" altLang="cs-CZ" sz="1800" b="0" i="1" dirty="0">
                <a:latin typeface="+mj-lt"/>
              </a:rPr>
              <a:t>CEITEC-MU</a:t>
            </a:r>
            <a:endParaRPr lang="en-US" altLang="cs-CZ" sz="1800" b="0" i="1" dirty="0">
              <a:latin typeface="+mj-lt"/>
            </a:endParaRPr>
          </a:p>
          <a:p>
            <a:pPr algn="ctr"/>
            <a:r>
              <a:rPr lang="cs-CZ" altLang="cs-CZ" sz="1800" b="0" i="1">
                <a:latin typeface="+mj-lt"/>
              </a:rPr>
              <a:t>Proteomics </a:t>
            </a:r>
            <a:r>
              <a:rPr lang="en-US" altLang="cs-CZ" sz="1800" b="0" i="1">
                <a:latin typeface="+mj-lt"/>
              </a:rPr>
              <a:t>C</a:t>
            </a:r>
            <a:r>
              <a:rPr lang="cs-CZ" altLang="cs-CZ" sz="1800" b="0" i="1">
                <a:latin typeface="+mj-lt"/>
              </a:rPr>
              <a:t>F, </a:t>
            </a:r>
            <a:r>
              <a:rPr lang="cs-CZ" altLang="cs-CZ" sz="1800" b="0" i="1" dirty="0">
                <a:latin typeface="+mj-lt"/>
              </a:rPr>
              <a:t>CEITEC-MU</a:t>
            </a:r>
            <a:endParaRPr lang="en-US" altLang="cs-CZ" sz="1800" b="0" i="1" dirty="0">
              <a:latin typeface="+mj-lt"/>
            </a:endParaRPr>
          </a:p>
          <a:p>
            <a:pPr algn="ctr"/>
            <a:r>
              <a:rPr lang="cs-CZ" altLang="cs-CZ" sz="1800" b="0" i="1">
                <a:latin typeface="+mj-lt"/>
              </a:rPr>
              <a:t>NCBR FS MU</a:t>
            </a:r>
            <a:r>
              <a:rPr lang="en-US" altLang="cs-CZ" sz="1800" b="0" i="1">
                <a:latin typeface="+mj-lt"/>
              </a:rPr>
              <a:t> </a:t>
            </a:r>
            <a:endParaRPr lang="cs-CZ" altLang="cs-CZ" sz="1800" b="0" i="1" dirty="0">
              <a:latin typeface="+mj-lt"/>
            </a:endParaRPr>
          </a:p>
          <a:p>
            <a:pPr algn="ctr"/>
            <a:r>
              <a:rPr lang="cs-CZ" altLang="cs-CZ" sz="1800" b="0" i="1" dirty="0">
                <a:latin typeface="+mj-lt"/>
              </a:rPr>
              <a:t>zdrahal@sci.muni.cz</a:t>
            </a:r>
            <a:endParaRPr lang="en-US" altLang="cs-CZ" sz="1800" b="0" i="1" dirty="0">
              <a:latin typeface="+mj-lt"/>
            </a:endParaRPr>
          </a:p>
        </p:txBody>
      </p:sp>
      <p:grpSp>
        <p:nvGrpSpPr>
          <p:cNvPr id="16" name="Group 1555"/>
          <p:cNvGrpSpPr>
            <a:grpSpLocks/>
          </p:cNvGrpSpPr>
          <p:nvPr/>
        </p:nvGrpSpPr>
        <p:grpSpPr bwMode="auto">
          <a:xfrm>
            <a:off x="107950" y="188913"/>
            <a:ext cx="3644903" cy="865187"/>
            <a:chOff x="188" y="300"/>
            <a:chExt cx="2296" cy="545"/>
          </a:xfrm>
        </p:grpSpPr>
        <p:pic>
          <p:nvPicPr>
            <p:cNvPr id="17" name="Picture 1556" descr="LOG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 y="300"/>
              <a:ext cx="454" cy="54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57"/>
            <p:cNvSpPr>
              <a:spLocks noChangeArrowheads="1"/>
            </p:cNvSpPr>
            <p:nvPr/>
          </p:nvSpPr>
          <p:spPr bwMode="auto">
            <a:xfrm>
              <a:off x="566" y="305"/>
              <a:ext cx="19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latin typeface="Franklin Gothic Medium" panose="020B0603020102020204" pitchFamily="34" charset="0"/>
                </a:rPr>
                <a:t>Functional G</a:t>
              </a:r>
              <a:r>
                <a:rPr lang="en-US" altLang="cs-CZ" sz="1400" b="1">
                  <a:latin typeface="Franklin Gothic Medium" panose="020B0603020102020204" pitchFamily="34" charset="0"/>
                </a:rPr>
                <a:t>enomi</a:t>
              </a:r>
              <a:r>
                <a:rPr lang="cs-CZ" altLang="cs-CZ" sz="1400" b="1">
                  <a:latin typeface="Franklin Gothic Medium" panose="020B0603020102020204" pitchFamily="34" charset="0"/>
                </a:rPr>
                <a:t>cs</a:t>
              </a:r>
              <a:r>
                <a:rPr lang="en-US" altLang="cs-CZ" sz="1400" b="1">
                  <a:latin typeface="Franklin Gothic Medium" panose="020B0603020102020204" pitchFamily="34" charset="0"/>
                </a:rPr>
                <a:t> a</a:t>
              </a:r>
              <a:r>
                <a:rPr lang="cs-CZ" altLang="cs-CZ" sz="1400" b="1">
                  <a:latin typeface="Franklin Gothic Medium" panose="020B0603020102020204" pitchFamily="34" charset="0"/>
                </a:rPr>
                <a:t>nd</a:t>
              </a:r>
              <a:r>
                <a:rPr lang="en-US" altLang="cs-CZ" sz="1400" b="1">
                  <a:latin typeface="Franklin Gothic Medium" panose="020B0603020102020204" pitchFamily="34" charset="0"/>
                </a:rPr>
                <a:t> </a:t>
              </a:r>
              <a:r>
                <a:rPr lang="cs-CZ" altLang="cs-CZ" sz="1400" b="1">
                  <a:latin typeface="Franklin Gothic Medium" panose="020B0603020102020204" pitchFamily="34" charset="0"/>
                </a:rPr>
                <a:t>Pro</a:t>
              </a:r>
              <a:r>
                <a:rPr lang="en-US" altLang="cs-CZ" sz="1400" b="1">
                  <a:latin typeface="Franklin Gothic Medium" panose="020B0603020102020204" pitchFamily="34" charset="0"/>
                </a:rPr>
                <a:t>teomi</a:t>
              </a:r>
              <a:r>
                <a:rPr lang="cs-CZ" altLang="cs-CZ" sz="1400" b="1">
                  <a:latin typeface="Franklin Gothic Medium" panose="020B0603020102020204" pitchFamily="34" charset="0"/>
                </a:rPr>
                <a:t>cs</a:t>
              </a:r>
              <a:endParaRPr lang="en-US" altLang="cs-CZ" sz="1400" b="1">
                <a:latin typeface="Franklin Gothic Medium" panose="020B0603020102020204" pitchFamily="34" charset="0"/>
              </a:endParaRPr>
            </a:p>
            <a:p>
              <a:r>
                <a:rPr lang="en-US" altLang="cs-CZ" sz="1200">
                  <a:latin typeface="Franklin Gothic Medium" panose="020B0603020102020204" pitchFamily="34" charset="0"/>
                </a:rPr>
                <a:t>N</a:t>
              </a:r>
              <a:r>
                <a:rPr lang="cs-CZ" altLang="cs-CZ" sz="1200">
                  <a:latin typeface="Franklin Gothic Medium" panose="020B0603020102020204" pitchFamily="34" charset="0"/>
                </a:rPr>
                <a:t>ational Centre for Biomolecular Research</a:t>
              </a:r>
              <a:endParaRPr lang="en-US" altLang="cs-CZ" sz="1200">
                <a:latin typeface="Franklin Gothic Medium" panose="020B0603020102020204" pitchFamily="34" charset="0"/>
              </a:endParaRPr>
            </a:p>
            <a:p>
              <a:r>
                <a:rPr lang="cs-CZ" altLang="cs-CZ" sz="1200">
                  <a:latin typeface="Franklin Gothic Medium" panose="020B0603020102020204" pitchFamily="34" charset="0"/>
                </a:rPr>
                <a:t>Faculty of Science </a:t>
              </a:r>
              <a:r>
                <a:rPr lang="en-US" altLang="cs-CZ" sz="1200">
                  <a:latin typeface="Franklin Gothic Medium" panose="020B0603020102020204" pitchFamily="34" charset="0"/>
                </a:rPr>
                <a:t>M</a:t>
              </a:r>
              <a:r>
                <a:rPr lang="cs-CZ" altLang="cs-CZ" sz="1200">
                  <a:latin typeface="Franklin Gothic Medium" panose="020B0603020102020204" pitchFamily="34" charset="0"/>
                </a:rPr>
                <a:t>asaryk </a:t>
              </a:r>
              <a:r>
                <a:rPr lang="en-US" altLang="cs-CZ" sz="1200">
                  <a:latin typeface="Franklin Gothic Medium" panose="020B0603020102020204" pitchFamily="34" charset="0"/>
                </a:rPr>
                <a:t>U</a:t>
              </a:r>
              <a:r>
                <a:rPr lang="cs-CZ" altLang="cs-CZ" sz="1200">
                  <a:latin typeface="Franklin Gothic Medium" panose="020B0603020102020204" pitchFamily="34" charset="0"/>
                </a:rPr>
                <a:t>niversity</a:t>
              </a:r>
            </a:p>
          </p:txBody>
        </p:sp>
      </p:grpSp>
      <p:pic>
        <p:nvPicPr>
          <p:cNvPr id="19" name="Picture 1560" descr="mu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6700" y="116632"/>
            <a:ext cx="11493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6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4429" y="166366"/>
            <a:ext cx="1289322" cy="117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ázek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7984" y="848557"/>
            <a:ext cx="3516220" cy="7032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rot="-2365477">
            <a:off x="763588" y="2390775"/>
            <a:ext cx="6927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3000" i="1">
                <a:solidFill>
                  <a:srgbClr val="DDDDDD"/>
                </a:solidFill>
              </a:rPr>
              <a:t>Mass shift</a:t>
            </a:r>
          </a:p>
        </p:txBody>
      </p:sp>
      <p:sp>
        <p:nvSpPr>
          <p:cNvPr id="10243" name="Text Box 4"/>
          <p:cNvSpPr txBox="1">
            <a:spLocks noChangeArrowheads="1"/>
          </p:cNvSpPr>
          <p:nvPr/>
        </p:nvSpPr>
        <p:spPr bwMode="auto">
          <a:xfrm>
            <a:off x="609600" y="1628775"/>
            <a:ext cx="81407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„Chemical modifications:</a:t>
            </a:r>
          </a:p>
          <a:p>
            <a:pPr eaLnBrk="1" hangingPunct="1">
              <a:spcBef>
                <a:spcPct val="0"/>
              </a:spcBef>
              <a:buFontTx/>
              <a:buNone/>
            </a:pPr>
            <a:endParaRPr lang="cs-CZ" altLang="cs-CZ" sz="1800" b="1" i="1"/>
          </a:p>
          <a:p>
            <a:pPr eaLnBrk="1" hangingPunct="1">
              <a:spcBef>
                <a:spcPct val="0"/>
              </a:spcBef>
              <a:buFont typeface="Wingdings" panose="05000000000000000000" pitchFamily="2" charset="2"/>
              <a:buChar char="q"/>
            </a:pPr>
            <a:r>
              <a:rPr lang="cs-CZ" altLang="cs-CZ" sz="2000" b="1" i="1"/>
              <a:t>   </a:t>
            </a:r>
            <a:r>
              <a:rPr lang="cs-CZ" altLang="cs-CZ" sz="2000">
                <a:solidFill>
                  <a:schemeClr val="accent2"/>
                </a:solidFill>
              </a:rPr>
              <a:t>wanted modifications</a:t>
            </a:r>
            <a:r>
              <a:rPr lang="cs-CZ" altLang="cs-CZ" sz="1800" b="1"/>
              <a:t>   </a:t>
            </a:r>
            <a:r>
              <a:rPr lang="cs-CZ" altLang="cs-CZ" sz="2000" i="1"/>
              <a:t>(carbamidomethylation Cys, </a:t>
            </a:r>
          </a:p>
          <a:p>
            <a:pPr eaLnBrk="1" hangingPunct="1">
              <a:spcBef>
                <a:spcPct val="0"/>
              </a:spcBef>
              <a:buNone/>
            </a:pPr>
            <a:r>
              <a:rPr lang="cs-CZ" altLang="cs-CZ" sz="2000" i="1"/>
              <a:t>			N –terminal acetylation, </a:t>
            </a:r>
            <a:r>
              <a:rPr lang="cs-CZ" altLang="cs-CZ" sz="2000" b="1" i="1"/>
              <a:t>quantification tags</a:t>
            </a:r>
            <a:r>
              <a:rPr lang="cs-CZ" altLang="cs-CZ" sz="2000" i="1"/>
              <a:t>, etc.)</a:t>
            </a:r>
          </a:p>
          <a:p>
            <a:pPr eaLnBrk="1" hangingPunct="1">
              <a:spcBef>
                <a:spcPct val="0"/>
              </a:spcBef>
              <a:buFontTx/>
              <a:buNone/>
            </a:pPr>
            <a:endParaRPr lang="cs-CZ" altLang="cs-CZ" sz="2000" i="1"/>
          </a:p>
          <a:p>
            <a:pPr eaLnBrk="1" hangingPunct="1">
              <a:spcBef>
                <a:spcPct val="0"/>
              </a:spcBef>
              <a:buFont typeface="Wingdings" panose="05000000000000000000" pitchFamily="2" charset="2"/>
              <a:buChar char="q"/>
            </a:pPr>
            <a:r>
              <a:rPr lang="cs-CZ" altLang="cs-CZ" sz="2000" i="1"/>
              <a:t>   </a:t>
            </a:r>
            <a:r>
              <a:rPr lang="cs-CZ" altLang="cs-CZ" sz="2000">
                <a:solidFill>
                  <a:srgbClr val="FF0000"/>
                </a:solidFill>
              </a:rPr>
              <a:t>unwanted modifications</a:t>
            </a:r>
            <a:r>
              <a:rPr lang="cs-CZ" altLang="cs-CZ" sz="2000" i="1"/>
              <a:t>  (Met oxidation, deamidation N </a:t>
            </a:r>
            <a:r>
              <a:rPr lang="cs-CZ" altLang="cs-CZ" sz="1600">
                <a:sym typeface="Wingdings" panose="05000000000000000000" pitchFamily="2" charset="2"/>
              </a:rPr>
              <a:t></a:t>
            </a:r>
            <a:r>
              <a:rPr lang="cs-CZ" altLang="cs-CZ" sz="2000"/>
              <a:t> </a:t>
            </a:r>
            <a:r>
              <a:rPr lang="cs-CZ" altLang="cs-CZ" sz="2000" i="1"/>
              <a:t>D during 			sample preparation</a:t>
            </a:r>
            <a:r>
              <a:rPr lang="en-US" altLang="cs-CZ" sz="2000" i="1"/>
              <a:t>,</a:t>
            </a:r>
            <a:r>
              <a:rPr lang="cs-CZ" altLang="cs-CZ" sz="2000" i="1"/>
              <a:t> drug adducts, etc.)</a:t>
            </a:r>
            <a:endParaRPr lang="cs-CZ" altLang="cs-CZ" sz="1800" b="1"/>
          </a:p>
        </p:txBody>
      </p:sp>
      <p:pic>
        <p:nvPicPr>
          <p:cNvPr id="10244" name="Picture 5" descr="j01953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5725" y="4581525"/>
            <a:ext cx="11604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MCj0287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75" y="4581525"/>
            <a:ext cx="16573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Line 7"/>
          <p:cNvSpPr>
            <a:spLocks noChangeShapeType="1"/>
          </p:cNvSpPr>
          <p:nvPr/>
        </p:nvSpPr>
        <p:spPr bwMode="auto">
          <a:xfrm>
            <a:off x="2987675" y="5229225"/>
            <a:ext cx="3097213" cy="0"/>
          </a:xfrm>
          <a:prstGeom prst="line">
            <a:avLst/>
          </a:prstGeom>
          <a:noFill/>
          <a:ln w="762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47"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obrazit zdrojový obrázek">
            <a:extLst>
              <a:ext uri="{FF2B5EF4-FFF2-40B4-BE49-F238E27FC236}">
                <a16:creationId xmlns:a16="http://schemas.microsoft.com/office/drawing/2014/main" id="{A5785811-1FAE-43B1-8D93-5DB454372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72" y="836712"/>
            <a:ext cx="8761455" cy="572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56">
            <a:extLst>
              <a:ext uri="{FF2B5EF4-FFF2-40B4-BE49-F238E27FC236}">
                <a16:creationId xmlns:a16="http://schemas.microsoft.com/office/drawing/2014/main" id="{CA35FDEA-7BC1-4917-9119-9A6E8FEA3794}"/>
              </a:ext>
            </a:extLst>
          </p:cNvPr>
          <p:cNvSpPr>
            <a:spLocks noChangeArrowheads="1"/>
          </p:cNvSpPr>
          <p:nvPr/>
        </p:nvSpPr>
        <p:spPr bwMode="auto">
          <a:xfrm>
            <a:off x="1676399" y="300484"/>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dirty="0" err="1"/>
              <a:t>Common</a:t>
            </a:r>
            <a:r>
              <a:rPr lang="cs-CZ" altLang="cs-CZ" sz="2000" b="1" dirty="0"/>
              <a:t> Post</a:t>
            </a:r>
            <a:r>
              <a:rPr lang="en-US" altLang="cs-CZ" sz="2000" b="1" dirty="0"/>
              <a:t>t</a:t>
            </a:r>
            <a:r>
              <a:rPr lang="cs-CZ" altLang="cs-CZ" sz="2000" b="1" dirty="0" err="1"/>
              <a:t>ranslational</a:t>
            </a:r>
            <a:r>
              <a:rPr lang="cs-CZ" altLang="cs-CZ" sz="2000" b="1" dirty="0"/>
              <a:t> </a:t>
            </a:r>
            <a:r>
              <a:rPr lang="cs-CZ" altLang="cs-CZ" sz="2000" b="1" dirty="0" err="1"/>
              <a:t>Modifications</a:t>
            </a:r>
            <a:r>
              <a:rPr lang="cs-CZ" altLang="cs-CZ" sz="2000" b="1" dirty="0"/>
              <a:t> </a:t>
            </a:r>
          </a:p>
        </p:txBody>
      </p:sp>
      <p:sp>
        <p:nvSpPr>
          <p:cNvPr id="4" name="Rectangle 158">
            <a:extLst>
              <a:ext uri="{FF2B5EF4-FFF2-40B4-BE49-F238E27FC236}">
                <a16:creationId xmlns:a16="http://schemas.microsoft.com/office/drawing/2014/main" id="{04905340-D023-424E-BC71-EE7A6C75BC1F}"/>
              </a:ext>
            </a:extLst>
          </p:cNvPr>
          <p:cNvSpPr>
            <a:spLocks noChangeArrowheads="1"/>
          </p:cNvSpPr>
          <p:nvPr/>
        </p:nvSpPr>
        <p:spPr bwMode="auto">
          <a:xfrm>
            <a:off x="8158977" y="132209"/>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Tree>
    <p:extLst>
      <p:ext uri="{BB962C8B-B14F-4D97-AF65-F5344CB8AC3E}">
        <p14:creationId xmlns:p14="http://schemas.microsoft.com/office/powerpoint/2010/main" val="191473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rot="-2365477">
            <a:off x="763588" y="2390775"/>
            <a:ext cx="6927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3000" i="1">
                <a:solidFill>
                  <a:srgbClr val="DDDDDD"/>
                </a:solidFill>
              </a:rPr>
              <a:t>Mass shift</a:t>
            </a:r>
          </a:p>
        </p:txBody>
      </p:sp>
      <p:grpSp>
        <p:nvGrpSpPr>
          <p:cNvPr id="11267" name="Group 4"/>
          <p:cNvGrpSpPr>
            <a:grpSpLocks/>
          </p:cNvGrpSpPr>
          <p:nvPr/>
        </p:nvGrpSpPr>
        <p:grpSpPr bwMode="auto">
          <a:xfrm>
            <a:off x="457200" y="914400"/>
            <a:ext cx="8077200" cy="2209800"/>
            <a:chOff x="-7" y="4296"/>
            <a:chExt cx="2513" cy="6054"/>
          </a:xfrm>
        </p:grpSpPr>
        <p:grpSp>
          <p:nvGrpSpPr>
            <p:cNvPr id="11357" name="Group 5"/>
            <p:cNvGrpSpPr>
              <a:grpSpLocks/>
            </p:cNvGrpSpPr>
            <p:nvPr/>
          </p:nvGrpSpPr>
          <p:grpSpPr bwMode="auto">
            <a:xfrm>
              <a:off x="0" y="4303"/>
              <a:ext cx="2499" cy="6040"/>
              <a:chOff x="0" y="4303"/>
              <a:chExt cx="2499" cy="6040"/>
            </a:xfrm>
          </p:grpSpPr>
          <p:grpSp>
            <p:nvGrpSpPr>
              <p:cNvPr id="11359" name="Group 6"/>
              <p:cNvGrpSpPr>
                <a:grpSpLocks/>
              </p:cNvGrpSpPr>
              <p:nvPr/>
            </p:nvGrpSpPr>
            <p:grpSpPr bwMode="auto">
              <a:xfrm>
                <a:off x="0" y="4303"/>
                <a:ext cx="565" cy="6040"/>
                <a:chOff x="0" y="4303"/>
                <a:chExt cx="565" cy="6040"/>
              </a:xfrm>
            </p:grpSpPr>
            <p:sp>
              <p:nvSpPr>
                <p:cNvPr id="11420" name="Rectangle 7"/>
                <p:cNvSpPr>
                  <a:spLocks noChangeArrowheads="1"/>
                </p:cNvSpPr>
                <p:nvPr/>
              </p:nvSpPr>
              <p:spPr bwMode="auto">
                <a:xfrm>
                  <a:off x="0" y="4303"/>
                  <a:ext cx="565" cy="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Amines</a:t>
                  </a:r>
                  <a:br>
                    <a:rPr lang="cs-CZ" altLang="cs-CZ" sz="1800" b="1"/>
                  </a:br>
                  <a:r>
                    <a:rPr lang="cs-CZ" altLang="cs-CZ" sz="1800" b="1"/>
                    <a:t>(K/N-terminus)</a:t>
                  </a:r>
                  <a:endParaRPr lang="cs-CZ" altLang="cs-CZ" sz="1800"/>
                </a:p>
              </p:txBody>
            </p:sp>
            <p:sp>
              <p:nvSpPr>
                <p:cNvPr id="11421" name="Rectangle 8"/>
                <p:cNvSpPr>
                  <a:spLocks noChangeArrowheads="1"/>
                </p:cNvSpPr>
                <p:nvPr/>
              </p:nvSpPr>
              <p:spPr bwMode="auto">
                <a:xfrm>
                  <a:off x="0" y="4303"/>
                  <a:ext cx="565" cy="604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0" name="Group 9"/>
              <p:cNvGrpSpPr>
                <a:grpSpLocks/>
              </p:cNvGrpSpPr>
              <p:nvPr/>
            </p:nvGrpSpPr>
            <p:grpSpPr bwMode="auto">
              <a:xfrm>
                <a:off x="565" y="4303"/>
                <a:ext cx="473" cy="978"/>
                <a:chOff x="565" y="4303"/>
                <a:chExt cx="473" cy="978"/>
              </a:xfrm>
            </p:grpSpPr>
            <p:sp>
              <p:nvSpPr>
                <p:cNvPr id="11418" name="Rectangle 10"/>
                <p:cNvSpPr>
                  <a:spLocks noChangeArrowheads="1"/>
                </p:cNvSpPr>
                <p:nvPr/>
              </p:nvSpPr>
              <p:spPr bwMode="auto">
                <a:xfrm>
                  <a:off x="565" y="4303"/>
                  <a:ext cx="47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Methylation</a:t>
                  </a:r>
                </a:p>
              </p:txBody>
            </p:sp>
            <p:sp>
              <p:nvSpPr>
                <p:cNvPr id="11419" name="Rectangle 11"/>
                <p:cNvSpPr>
                  <a:spLocks noChangeArrowheads="1"/>
                </p:cNvSpPr>
                <p:nvPr/>
              </p:nvSpPr>
              <p:spPr bwMode="auto">
                <a:xfrm>
                  <a:off x="565" y="4303"/>
                  <a:ext cx="473"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1" name="Group 12"/>
              <p:cNvGrpSpPr>
                <a:grpSpLocks/>
              </p:cNvGrpSpPr>
              <p:nvPr/>
            </p:nvGrpSpPr>
            <p:grpSpPr bwMode="auto">
              <a:xfrm>
                <a:off x="1038" y="4303"/>
                <a:ext cx="385" cy="978"/>
                <a:chOff x="1038" y="4303"/>
                <a:chExt cx="385" cy="978"/>
              </a:xfrm>
            </p:grpSpPr>
            <p:sp>
              <p:nvSpPr>
                <p:cNvPr id="11416" name="Rectangle 13"/>
                <p:cNvSpPr>
                  <a:spLocks noChangeArrowheads="1"/>
                </p:cNvSpPr>
                <p:nvPr/>
              </p:nvSpPr>
              <p:spPr bwMode="auto">
                <a:xfrm>
                  <a:off x="1038" y="4303"/>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+14.0269</a:t>
                  </a:r>
                </a:p>
              </p:txBody>
            </p:sp>
            <p:sp>
              <p:nvSpPr>
                <p:cNvPr id="11417" name="Rectangle 14"/>
                <p:cNvSpPr>
                  <a:spLocks noChangeArrowheads="1"/>
                </p:cNvSpPr>
                <p:nvPr/>
              </p:nvSpPr>
              <p:spPr bwMode="auto">
                <a:xfrm>
                  <a:off x="1038" y="4303"/>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2" name="Group 15"/>
              <p:cNvGrpSpPr>
                <a:grpSpLocks/>
              </p:cNvGrpSpPr>
              <p:nvPr/>
            </p:nvGrpSpPr>
            <p:grpSpPr bwMode="auto">
              <a:xfrm>
                <a:off x="1423" y="4303"/>
                <a:ext cx="691" cy="978"/>
                <a:chOff x="1423" y="4303"/>
                <a:chExt cx="691" cy="978"/>
              </a:xfrm>
            </p:grpSpPr>
            <p:sp>
              <p:nvSpPr>
                <p:cNvPr id="11414" name="Rectangle 16"/>
                <p:cNvSpPr>
                  <a:spLocks noChangeArrowheads="1"/>
                </p:cNvSpPr>
                <p:nvPr/>
              </p:nvSpPr>
              <p:spPr bwMode="auto">
                <a:xfrm>
                  <a:off x="1423" y="4303"/>
                  <a:ext cx="69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Formylation</a:t>
                  </a:r>
                </a:p>
              </p:txBody>
            </p:sp>
            <p:sp>
              <p:nvSpPr>
                <p:cNvPr id="11415" name="Rectangle 17"/>
                <p:cNvSpPr>
                  <a:spLocks noChangeArrowheads="1"/>
                </p:cNvSpPr>
                <p:nvPr/>
              </p:nvSpPr>
              <p:spPr bwMode="auto">
                <a:xfrm>
                  <a:off x="1423" y="4303"/>
                  <a:ext cx="691"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3" name="Group 18"/>
              <p:cNvGrpSpPr>
                <a:grpSpLocks/>
              </p:cNvGrpSpPr>
              <p:nvPr/>
            </p:nvGrpSpPr>
            <p:grpSpPr bwMode="auto">
              <a:xfrm>
                <a:off x="2114" y="4303"/>
                <a:ext cx="385" cy="978"/>
                <a:chOff x="2114" y="4303"/>
                <a:chExt cx="385" cy="978"/>
              </a:xfrm>
            </p:grpSpPr>
            <p:sp>
              <p:nvSpPr>
                <p:cNvPr id="11412" name="Rectangle 19"/>
                <p:cNvSpPr>
                  <a:spLocks noChangeArrowheads="1"/>
                </p:cNvSpPr>
                <p:nvPr/>
              </p:nvSpPr>
              <p:spPr bwMode="auto">
                <a:xfrm>
                  <a:off x="2114" y="4303"/>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+28.0104</a:t>
                  </a:r>
                </a:p>
              </p:txBody>
            </p:sp>
            <p:sp>
              <p:nvSpPr>
                <p:cNvPr id="11413" name="Rectangle 20"/>
                <p:cNvSpPr>
                  <a:spLocks noChangeArrowheads="1"/>
                </p:cNvSpPr>
                <p:nvPr/>
              </p:nvSpPr>
              <p:spPr bwMode="auto">
                <a:xfrm>
                  <a:off x="2114" y="4303"/>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4" name="Group 21"/>
              <p:cNvGrpSpPr>
                <a:grpSpLocks/>
              </p:cNvGrpSpPr>
              <p:nvPr/>
            </p:nvGrpSpPr>
            <p:grpSpPr bwMode="auto">
              <a:xfrm>
                <a:off x="565" y="5281"/>
                <a:ext cx="473" cy="978"/>
                <a:chOff x="565" y="5281"/>
                <a:chExt cx="473" cy="978"/>
              </a:xfrm>
            </p:grpSpPr>
            <p:sp>
              <p:nvSpPr>
                <p:cNvPr id="11410" name="Rectangle 22"/>
                <p:cNvSpPr>
                  <a:spLocks noChangeArrowheads="1"/>
                </p:cNvSpPr>
                <p:nvPr/>
              </p:nvSpPr>
              <p:spPr bwMode="auto">
                <a:xfrm>
                  <a:off x="565" y="5281"/>
                  <a:ext cx="47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Acetylation</a:t>
                  </a:r>
                </a:p>
              </p:txBody>
            </p:sp>
            <p:sp>
              <p:nvSpPr>
                <p:cNvPr id="11411" name="Rectangle 23"/>
                <p:cNvSpPr>
                  <a:spLocks noChangeArrowheads="1"/>
                </p:cNvSpPr>
                <p:nvPr/>
              </p:nvSpPr>
              <p:spPr bwMode="auto">
                <a:xfrm>
                  <a:off x="565" y="5281"/>
                  <a:ext cx="473"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5" name="Group 24"/>
              <p:cNvGrpSpPr>
                <a:grpSpLocks/>
              </p:cNvGrpSpPr>
              <p:nvPr/>
            </p:nvGrpSpPr>
            <p:grpSpPr bwMode="auto">
              <a:xfrm>
                <a:off x="1038" y="5281"/>
                <a:ext cx="385" cy="978"/>
                <a:chOff x="1038" y="5281"/>
                <a:chExt cx="385" cy="978"/>
              </a:xfrm>
            </p:grpSpPr>
            <p:sp>
              <p:nvSpPr>
                <p:cNvPr id="11408" name="Rectangle 25"/>
                <p:cNvSpPr>
                  <a:spLocks noChangeArrowheads="1"/>
                </p:cNvSpPr>
                <p:nvPr/>
              </p:nvSpPr>
              <p:spPr bwMode="auto">
                <a:xfrm>
                  <a:off x="1038" y="5281"/>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+42.0373</a:t>
                  </a:r>
                </a:p>
              </p:txBody>
            </p:sp>
            <p:sp>
              <p:nvSpPr>
                <p:cNvPr id="11409" name="Rectangle 26"/>
                <p:cNvSpPr>
                  <a:spLocks noChangeArrowheads="1"/>
                </p:cNvSpPr>
                <p:nvPr/>
              </p:nvSpPr>
              <p:spPr bwMode="auto">
                <a:xfrm>
                  <a:off x="1038" y="5281"/>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6" name="Group 27"/>
              <p:cNvGrpSpPr>
                <a:grpSpLocks/>
              </p:cNvGrpSpPr>
              <p:nvPr/>
            </p:nvGrpSpPr>
            <p:grpSpPr bwMode="auto">
              <a:xfrm>
                <a:off x="1423" y="5281"/>
                <a:ext cx="691" cy="978"/>
                <a:chOff x="1423" y="5281"/>
                <a:chExt cx="691" cy="978"/>
              </a:xfrm>
            </p:grpSpPr>
            <p:sp>
              <p:nvSpPr>
                <p:cNvPr id="11406" name="Rectangle 28"/>
                <p:cNvSpPr>
                  <a:spLocks noChangeArrowheads="1"/>
                </p:cNvSpPr>
                <p:nvPr/>
              </p:nvSpPr>
              <p:spPr bwMode="auto">
                <a:xfrm>
                  <a:off x="1423" y="5281"/>
                  <a:ext cx="69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Lipoic acid</a:t>
                  </a:r>
                </a:p>
              </p:txBody>
            </p:sp>
            <p:sp>
              <p:nvSpPr>
                <p:cNvPr id="11407" name="Rectangle 29"/>
                <p:cNvSpPr>
                  <a:spLocks noChangeArrowheads="1"/>
                </p:cNvSpPr>
                <p:nvPr/>
              </p:nvSpPr>
              <p:spPr bwMode="auto">
                <a:xfrm>
                  <a:off x="1423" y="5281"/>
                  <a:ext cx="691"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7" name="Group 30"/>
              <p:cNvGrpSpPr>
                <a:grpSpLocks/>
              </p:cNvGrpSpPr>
              <p:nvPr/>
            </p:nvGrpSpPr>
            <p:grpSpPr bwMode="auto">
              <a:xfrm>
                <a:off x="2114" y="5281"/>
                <a:ext cx="385" cy="978"/>
                <a:chOff x="2114" y="5281"/>
                <a:chExt cx="385" cy="978"/>
              </a:xfrm>
            </p:grpSpPr>
            <p:sp>
              <p:nvSpPr>
                <p:cNvPr id="11404" name="Rectangle 31"/>
                <p:cNvSpPr>
                  <a:spLocks noChangeArrowheads="1"/>
                </p:cNvSpPr>
                <p:nvPr/>
              </p:nvSpPr>
              <p:spPr bwMode="auto">
                <a:xfrm>
                  <a:off x="2114" y="5281"/>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+188.3147</a:t>
                  </a:r>
                </a:p>
              </p:txBody>
            </p:sp>
            <p:sp>
              <p:nvSpPr>
                <p:cNvPr id="11405" name="Rectangle 32"/>
                <p:cNvSpPr>
                  <a:spLocks noChangeArrowheads="1"/>
                </p:cNvSpPr>
                <p:nvPr/>
              </p:nvSpPr>
              <p:spPr bwMode="auto">
                <a:xfrm>
                  <a:off x="2114" y="5281"/>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8" name="Group 33"/>
              <p:cNvGrpSpPr>
                <a:grpSpLocks/>
              </p:cNvGrpSpPr>
              <p:nvPr/>
            </p:nvGrpSpPr>
            <p:grpSpPr bwMode="auto">
              <a:xfrm>
                <a:off x="565" y="6259"/>
                <a:ext cx="473" cy="1208"/>
                <a:chOff x="565" y="6259"/>
                <a:chExt cx="473" cy="1208"/>
              </a:xfrm>
            </p:grpSpPr>
            <p:sp>
              <p:nvSpPr>
                <p:cNvPr id="11402" name="Rectangle 34"/>
                <p:cNvSpPr>
                  <a:spLocks noChangeArrowheads="1"/>
                </p:cNvSpPr>
                <p:nvPr/>
              </p:nvSpPr>
              <p:spPr bwMode="auto">
                <a:xfrm>
                  <a:off x="565" y="6259"/>
                  <a:ext cx="47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Farnesylation</a:t>
                  </a:r>
                </a:p>
              </p:txBody>
            </p:sp>
            <p:sp>
              <p:nvSpPr>
                <p:cNvPr id="11403" name="Rectangle 35"/>
                <p:cNvSpPr>
                  <a:spLocks noChangeArrowheads="1"/>
                </p:cNvSpPr>
                <p:nvPr/>
              </p:nvSpPr>
              <p:spPr bwMode="auto">
                <a:xfrm>
                  <a:off x="565" y="6259"/>
                  <a:ext cx="47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9" name="Group 36"/>
              <p:cNvGrpSpPr>
                <a:grpSpLocks/>
              </p:cNvGrpSpPr>
              <p:nvPr/>
            </p:nvGrpSpPr>
            <p:grpSpPr bwMode="auto">
              <a:xfrm>
                <a:off x="1038" y="6259"/>
                <a:ext cx="385" cy="1208"/>
                <a:chOff x="1038" y="6259"/>
                <a:chExt cx="385" cy="1208"/>
              </a:xfrm>
            </p:grpSpPr>
            <p:sp>
              <p:nvSpPr>
                <p:cNvPr id="11400" name="Rectangle 37"/>
                <p:cNvSpPr>
                  <a:spLocks noChangeArrowheads="1"/>
                </p:cNvSpPr>
                <p:nvPr/>
              </p:nvSpPr>
              <p:spPr bwMode="auto">
                <a:xfrm>
                  <a:off x="1038" y="6259"/>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+204.3556</a:t>
                  </a:r>
                </a:p>
              </p:txBody>
            </p:sp>
            <p:sp>
              <p:nvSpPr>
                <p:cNvPr id="11401" name="Rectangle 38"/>
                <p:cNvSpPr>
                  <a:spLocks noChangeArrowheads="1"/>
                </p:cNvSpPr>
                <p:nvPr/>
              </p:nvSpPr>
              <p:spPr bwMode="auto">
                <a:xfrm>
                  <a:off x="1038" y="6259"/>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0" name="Group 39"/>
              <p:cNvGrpSpPr>
                <a:grpSpLocks/>
              </p:cNvGrpSpPr>
              <p:nvPr/>
            </p:nvGrpSpPr>
            <p:grpSpPr bwMode="auto">
              <a:xfrm>
                <a:off x="1423" y="6259"/>
                <a:ext cx="691" cy="1208"/>
                <a:chOff x="1423" y="6259"/>
                <a:chExt cx="691" cy="1208"/>
              </a:xfrm>
            </p:grpSpPr>
            <p:sp>
              <p:nvSpPr>
                <p:cNvPr id="11398" name="Rectangle 40"/>
                <p:cNvSpPr>
                  <a:spLocks noChangeArrowheads="1"/>
                </p:cNvSpPr>
                <p:nvPr/>
              </p:nvSpPr>
              <p:spPr bwMode="auto">
                <a:xfrm>
                  <a:off x="1423" y="6259"/>
                  <a:ext cx="69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Myristoylation</a:t>
                  </a:r>
                </a:p>
              </p:txBody>
            </p:sp>
            <p:sp>
              <p:nvSpPr>
                <p:cNvPr id="11399" name="Rectangle 41"/>
                <p:cNvSpPr>
                  <a:spLocks noChangeArrowheads="1"/>
                </p:cNvSpPr>
                <p:nvPr/>
              </p:nvSpPr>
              <p:spPr bwMode="auto">
                <a:xfrm>
                  <a:off x="1423" y="6259"/>
                  <a:ext cx="691"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1" name="Group 42"/>
              <p:cNvGrpSpPr>
                <a:grpSpLocks/>
              </p:cNvGrpSpPr>
              <p:nvPr/>
            </p:nvGrpSpPr>
            <p:grpSpPr bwMode="auto">
              <a:xfrm>
                <a:off x="2114" y="6259"/>
                <a:ext cx="385" cy="1208"/>
                <a:chOff x="2114" y="6259"/>
                <a:chExt cx="385" cy="1208"/>
              </a:xfrm>
            </p:grpSpPr>
            <p:sp>
              <p:nvSpPr>
                <p:cNvPr id="11396" name="Rectangle 43"/>
                <p:cNvSpPr>
                  <a:spLocks noChangeArrowheads="1"/>
                </p:cNvSpPr>
                <p:nvPr/>
              </p:nvSpPr>
              <p:spPr bwMode="auto">
                <a:xfrm>
                  <a:off x="2114" y="6259"/>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+210.3598</a:t>
                  </a:r>
                </a:p>
              </p:txBody>
            </p:sp>
            <p:sp>
              <p:nvSpPr>
                <p:cNvPr id="11397" name="Rectangle 44"/>
                <p:cNvSpPr>
                  <a:spLocks noChangeArrowheads="1"/>
                </p:cNvSpPr>
                <p:nvPr/>
              </p:nvSpPr>
              <p:spPr bwMode="auto">
                <a:xfrm>
                  <a:off x="2114" y="6259"/>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2" name="Group 45"/>
              <p:cNvGrpSpPr>
                <a:grpSpLocks/>
              </p:cNvGrpSpPr>
              <p:nvPr/>
            </p:nvGrpSpPr>
            <p:grpSpPr bwMode="auto">
              <a:xfrm>
                <a:off x="565" y="7467"/>
                <a:ext cx="473" cy="1208"/>
                <a:chOff x="565" y="7467"/>
                <a:chExt cx="473" cy="1208"/>
              </a:xfrm>
            </p:grpSpPr>
            <p:sp>
              <p:nvSpPr>
                <p:cNvPr id="11394" name="Rectangle 46"/>
                <p:cNvSpPr>
                  <a:spLocks noChangeArrowheads="1"/>
                </p:cNvSpPr>
                <p:nvPr/>
              </p:nvSpPr>
              <p:spPr bwMode="auto">
                <a:xfrm>
                  <a:off x="565" y="7467"/>
                  <a:ext cx="47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Biotinylation</a:t>
                  </a:r>
                </a:p>
              </p:txBody>
            </p:sp>
            <p:sp>
              <p:nvSpPr>
                <p:cNvPr id="11395" name="Rectangle 47"/>
                <p:cNvSpPr>
                  <a:spLocks noChangeArrowheads="1"/>
                </p:cNvSpPr>
                <p:nvPr/>
              </p:nvSpPr>
              <p:spPr bwMode="auto">
                <a:xfrm>
                  <a:off x="565" y="7467"/>
                  <a:ext cx="47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3" name="Group 48"/>
              <p:cNvGrpSpPr>
                <a:grpSpLocks/>
              </p:cNvGrpSpPr>
              <p:nvPr/>
            </p:nvGrpSpPr>
            <p:grpSpPr bwMode="auto">
              <a:xfrm>
                <a:off x="1038" y="7467"/>
                <a:ext cx="385" cy="1208"/>
                <a:chOff x="1038" y="7467"/>
                <a:chExt cx="385" cy="1208"/>
              </a:xfrm>
            </p:grpSpPr>
            <p:sp>
              <p:nvSpPr>
                <p:cNvPr id="11392" name="Rectangle 49"/>
                <p:cNvSpPr>
                  <a:spLocks noChangeArrowheads="1"/>
                </p:cNvSpPr>
                <p:nvPr/>
              </p:nvSpPr>
              <p:spPr bwMode="auto">
                <a:xfrm>
                  <a:off x="1038" y="7467"/>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+226.2994</a:t>
                  </a:r>
                </a:p>
              </p:txBody>
            </p:sp>
            <p:sp>
              <p:nvSpPr>
                <p:cNvPr id="11393" name="Rectangle 50"/>
                <p:cNvSpPr>
                  <a:spLocks noChangeArrowheads="1"/>
                </p:cNvSpPr>
                <p:nvPr/>
              </p:nvSpPr>
              <p:spPr bwMode="auto">
                <a:xfrm>
                  <a:off x="1038" y="7467"/>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4" name="Group 51"/>
              <p:cNvGrpSpPr>
                <a:grpSpLocks/>
              </p:cNvGrpSpPr>
              <p:nvPr/>
            </p:nvGrpSpPr>
            <p:grpSpPr bwMode="auto">
              <a:xfrm>
                <a:off x="1423" y="7467"/>
                <a:ext cx="691" cy="1208"/>
                <a:chOff x="1423" y="7467"/>
                <a:chExt cx="691" cy="1208"/>
              </a:xfrm>
            </p:grpSpPr>
            <p:sp>
              <p:nvSpPr>
                <p:cNvPr id="11390" name="Rectangle 52"/>
                <p:cNvSpPr>
                  <a:spLocks noChangeArrowheads="1"/>
                </p:cNvSpPr>
                <p:nvPr/>
              </p:nvSpPr>
              <p:spPr bwMode="auto">
                <a:xfrm>
                  <a:off x="1423" y="7467"/>
                  <a:ext cx="69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Palmitoylation</a:t>
                  </a:r>
                </a:p>
              </p:txBody>
            </p:sp>
            <p:sp>
              <p:nvSpPr>
                <p:cNvPr id="11391" name="Rectangle 53"/>
                <p:cNvSpPr>
                  <a:spLocks noChangeArrowheads="1"/>
                </p:cNvSpPr>
                <p:nvPr/>
              </p:nvSpPr>
              <p:spPr bwMode="auto">
                <a:xfrm>
                  <a:off x="1423" y="7467"/>
                  <a:ext cx="691"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5" name="Group 54"/>
              <p:cNvGrpSpPr>
                <a:grpSpLocks/>
              </p:cNvGrpSpPr>
              <p:nvPr/>
            </p:nvGrpSpPr>
            <p:grpSpPr bwMode="auto">
              <a:xfrm>
                <a:off x="2114" y="7467"/>
                <a:ext cx="385" cy="1208"/>
                <a:chOff x="2114" y="7467"/>
                <a:chExt cx="385" cy="1208"/>
              </a:xfrm>
            </p:grpSpPr>
            <p:sp>
              <p:nvSpPr>
                <p:cNvPr id="11388" name="Rectangle 55"/>
                <p:cNvSpPr>
                  <a:spLocks noChangeArrowheads="1"/>
                </p:cNvSpPr>
                <p:nvPr/>
              </p:nvSpPr>
              <p:spPr bwMode="auto">
                <a:xfrm>
                  <a:off x="2114" y="7467"/>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+238.4136</a:t>
                  </a:r>
                </a:p>
              </p:txBody>
            </p:sp>
            <p:sp>
              <p:nvSpPr>
                <p:cNvPr id="11389" name="Rectangle 56"/>
                <p:cNvSpPr>
                  <a:spLocks noChangeArrowheads="1"/>
                </p:cNvSpPr>
                <p:nvPr/>
              </p:nvSpPr>
              <p:spPr bwMode="auto">
                <a:xfrm>
                  <a:off x="2114" y="7467"/>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6" name="Group 57"/>
              <p:cNvGrpSpPr>
                <a:grpSpLocks/>
              </p:cNvGrpSpPr>
              <p:nvPr/>
            </p:nvGrpSpPr>
            <p:grpSpPr bwMode="auto">
              <a:xfrm>
                <a:off x="565" y="8675"/>
                <a:ext cx="473" cy="1668"/>
                <a:chOff x="565" y="8675"/>
                <a:chExt cx="473" cy="1668"/>
              </a:xfrm>
            </p:grpSpPr>
            <p:sp>
              <p:nvSpPr>
                <p:cNvPr id="11386" name="Rectangle 58"/>
                <p:cNvSpPr>
                  <a:spLocks noChangeArrowheads="1"/>
                </p:cNvSpPr>
                <p:nvPr/>
              </p:nvSpPr>
              <p:spPr bwMode="auto">
                <a:xfrm>
                  <a:off x="565" y="8675"/>
                  <a:ext cx="473"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Stearoylation</a:t>
                  </a:r>
                </a:p>
              </p:txBody>
            </p:sp>
            <p:sp>
              <p:nvSpPr>
                <p:cNvPr id="11387" name="Rectangle 59"/>
                <p:cNvSpPr>
                  <a:spLocks noChangeArrowheads="1"/>
                </p:cNvSpPr>
                <p:nvPr/>
              </p:nvSpPr>
              <p:spPr bwMode="auto">
                <a:xfrm>
                  <a:off x="565" y="8675"/>
                  <a:ext cx="473"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7" name="Group 60"/>
              <p:cNvGrpSpPr>
                <a:grpSpLocks/>
              </p:cNvGrpSpPr>
              <p:nvPr/>
            </p:nvGrpSpPr>
            <p:grpSpPr bwMode="auto">
              <a:xfrm>
                <a:off x="1038" y="8675"/>
                <a:ext cx="385" cy="1668"/>
                <a:chOff x="1038" y="8675"/>
                <a:chExt cx="385" cy="1668"/>
              </a:xfrm>
            </p:grpSpPr>
            <p:sp>
              <p:nvSpPr>
                <p:cNvPr id="11384" name="Rectangle 61"/>
                <p:cNvSpPr>
                  <a:spLocks noChangeArrowheads="1"/>
                </p:cNvSpPr>
                <p:nvPr/>
              </p:nvSpPr>
              <p:spPr bwMode="auto">
                <a:xfrm>
                  <a:off x="1038" y="8675"/>
                  <a:ext cx="385"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+266.4674</a:t>
                  </a:r>
                </a:p>
              </p:txBody>
            </p:sp>
            <p:sp>
              <p:nvSpPr>
                <p:cNvPr id="11385" name="Rectangle 62"/>
                <p:cNvSpPr>
                  <a:spLocks noChangeArrowheads="1"/>
                </p:cNvSpPr>
                <p:nvPr/>
              </p:nvSpPr>
              <p:spPr bwMode="auto">
                <a:xfrm>
                  <a:off x="1038" y="8675"/>
                  <a:ext cx="385"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8" name="Group 63"/>
              <p:cNvGrpSpPr>
                <a:grpSpLocks/>
              </p:cNvGrpSpPr>
              <p:nvPr/>
            </p:nvGrpSpPr>
            <p:grpSpPr bwMode="auto">
              <a:xfrm>
                <a:off x="1423" y="8675"/>
                <a:ext cx="691" cy="1668"/>
                <a:chOff x="1423" y="8675"/>
                <a:chExt cx="691" cy="1668"/>
              </a:xfrm>
            </p:grpSpPr>
            <p:sp>
              <p:nvSpPr>
                <p:cNvPr id="11382" name="Rectangle 64"/>
                <p:cNvSpPr>
                  <a:spLocks noChangeArrowheads="1"/>
                </p:cNvSpPr>
                <p:nvPr/>
              </p:nvSpPr>
              <p:spPr bwMode="auto">
                <a:xfrm>
                  <a:off x="1423" y="8675"/>
                  <a:ext cx="691"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Geranylgeranylation</a:t>
                  </a:r>
                </a:p>
              </p:txBody>
            </p:sp>
            <p:sp>
              <p:nvSpPr>
                <p:cNvPr id="11383" name="Rectangle 65"/>
                <p:cNvSpPr>
                  <a:spLocks noChangeArrowheads="1"/>
                </p:cNvSpPr>
                <p:nvPr/>
              </p:nvSpPr>
              <p:spPr bwMode="auto">
                <a:xfrm>
                  <a:off x="1423" y="8675"/>
                  <a:ext cx="691"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9" name="Group 66"/>
              <p:cNvGrpSpPr>
                <a:grpSpLocks/>
              </p:cNvGrpSpPr>
              <p:nvPr/>
            </p:nvGrpSpPr>
            <p:grpSpPr bwMode="auto">
              <a:xfrm>
                <a:off x="2114" y="8675"/>
                <a:ext cx="385" cy="1668"/>
                <a:chOff x="2114" y="8675"/>
                <a:chExt cx="385" cy="1668"/>
              </a:xfrm>
            </p:grpSpPr>
            <p:sp>
              <p:nvSpPr>
                <p:cNvPr id="11380" name="Rectangle 67"/>
                <p:cNvSpPr>
                  <a:spLocks noChangeArrowheads="1"/>
                </p:cNvSpPr>
                <p:nvPr/>
              </p:nvSpPr>
              <p:spPr bwMode="auto">
                <a:xfrm>
                  <a:off x="2114" y="8675"/>
                  <a:ext cx="385"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+272.4741</a:t>
                  </a:r>
                </a:p>
              </p:txBody>
            </p:sp>
            <p:sp>
              <p:nvSpPr>
                <p:cNvPr id="11381" name="Rectangle 68"/>
                <p:cNvSpPr>
                  <a:spLocks noChangeArrowheads="1"/>
                </p:cNvSpPr>
                <p:nvPr/>
              </p:nvSpPr>
              <p:spPr bwMode="auto">
                <a:xfrm>
                  <a:off x="2114" y="8675"/>
                  <a:ext cx="385"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358" name="Rectangle 69"/>
            <p:cNvSpPr>
              <a:spLocks noChangeArrowheads="1"/>
            </p:cNvSpPr>
            <p:nvPr/>
          </p:nvSpPr>
          <p:spPr bwMode="auto">
            <a:xfrm>
              <a:off x="-7" y="4296"/>
              <a:ext cx="2513" cy="6054"/>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11268" name="Rectangle 70"/>
          <p:cNvSpPr>
            <a:spLocks noChangeArrowheads="1"/>
          </p:cNvSpPr>
          <p:nvPr/>
        </p:nvSpPr>
        <p:spPr bwMode="auto">
          <a:xfrm>
            <a:off x="0" y="459581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br>
              <a:rPr lang="cs-CZ" altLang="cs-CZ" sz="1800"/>
            </a:br>
            <a:endParaRPr lang="cs-CZ" altLang="cs-CZ" sz="1800"/>
          </a:p>
        </p:txBody>
      </p:sp>
      <p:grpSp>
        <p:nvGrpSpPr>
          <p:cNvPr id="11269" name="Group 71"/>
          <p:cNvGrpSpPr>
            <a:grpSpLocks/>
          </p:cNvGrpSpPr>
          <p:nvPr/>
        </p:nvGrpSpPr>
        <p:grpSpPr bwMode="auto">
          <a:xfrm>
            <a:off x="457200" y="3200400"/>
            <a:ext cx="8077200" cy="914400"/>
            <a:chOff x="-7" y="10861"/>
            <a:chExt cx="2512" cy="2660"/>
          </a:xfrm>
        </p:grpSpPr>
        <p:grpSp>
          <p:nvGrpSpPr>
            <p:cNvPr id="11334" name="Group 72"/>
            <p:cNvGrpSpPr>
              <a:grpSpLocks/>
            </p:cNvGrpSpPr>
            <p:nvPr/>
          </p:nvGrpSpPr>
          <p:grpSpPr bwMode="auto">
            <a:xfrm>
              <a:off x="0" y="10868"/>
              <a:ext cx="2498" cy="2646"/>
              <a:chOff x="0" y="10868"/>
              <a:chExt cx="2498" cy="2646"/>
            </a:xfrm>
          </p:grpSpPr>
          <p:grpSp>
            <p:nvGrpSpPr>
              <p:cNvPr id="11336" name="Group 73"/>
              <p:cNvGrpSpPr>
                <a:grpSpLocks/>
              </p:cNvGrpSpPr>
              <p:nvPr/>
            </p:nvGrpSpPr>
            <p:grpSpPr bwMode="auto">
              <a:xfrm>
                <a:off x="0" y="10868"/>
                <a:ext cx="545" cy="2646"/>
                <a:chOff x="0" y="10868"/>
                <a:chExt cx="545" cy="2646"/>
              </a:xfrm>
            </p:grpSpPr>
            <p:sp>
              <p:nvSpPr>
                <p:cNvPr id="11355" name="Rectangle 74"/>
                <p:cNvSpPr>
                  <a:spLocks noChangeArrowheads="1"/>
                </p:cNvSpPr>
                <p:nvPr/>
              </p:nvSpPr>
              <p:spPr bwMode="auto">
                <a:xfrm>
                  <a:off x="0" y="10868"/>
                  <a:ext cx="545" cy="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Acids &amp; amides</a:t>
                  </a:r>
                  <a:br>
                    <a:rPr lang="cs-CZ" altLang="cs-CZ" sz="1800" b="1"/>
                  </a:br>
                  <a:r>
                    <a:rPr lang="cs-CZ" altLang="cs-CZ" sz="1800" b="1"/>
                    <a:t>(E/D/Q/N)</a:t>
                  </a:r>
                  <a:endParaRPr lang="cs-CZ" altLang="cs-CZ" sz="1800"/>
                </a:p>
              </p:txBody>
            </p:sp>
            <p:sp>
              <p:nvSpPr>
                <p:cNvPr id="11356" name="Rectangle 75"/>
                <p:cNvSpPr>
                  <a:spLocks noChangeArrowheads="1"/>
                </p:cNvSpPr>
                <p:nvPr/>
              </p:nvSpPr>
              <p:spPr bwMode="auto">
                <a:xfrm>
                  <a:off x="0" y="10868"/>
                  <a:ext cx="545" cy="26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37" name="Group 76"/>
              <p:cNvGrpSpPr>
                <a:grpSpLocks/>
              </p:cNvGrpSpPr>
              <p:nvPr/>
            </p:nvGrpSpPr>
            <p:grpSpPr bwMode="auto">
              <a:xfrm>
                <a:off x="545" y="10868"/>
                <a:ext cx="709" cy="1438"/>
                <a:chOff x="545" y="10868"/>
                <a:chExt cx="709" cy="1438"/>
              </a:xfrm>
            </p:grpSpPr>
            <p:sp>
              <p:nvSpPr>
                <p:cNvPr id="11353" name="Rectangle 77"/>
                <p:cNvSpPr>
                  <a:spLocks noChangeArrowheads="1"/>
                </p:cNvSpPr>
                <p:nvPr/>
              </p:nvSpPr>
              <p:spPr bwMode="auto">
                <a:xfrm>
                  <a:off x="545" y="10868"/>
                  <a:ext cx="709"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Pyroglutamic acid (Q)</a:t>
                  </a:r>
                </a:p>
              </p:txBody>
            </p:sp>
            <p:sp>
              <p:nvSpPr>
                <p:cNvPr id="11354" name="Rectangle 78"/>
                <p:cNvSpPr>
                  <a:spLocks noChangeArrowheads="1"/>
                </p:cNvSpPr>
                <p:nvPr/>
              </p:nvSpPr>
              <p:spPr bwMode="auto">
                <a:xfrm>
                  <a:off x="545" y="10868"/>
                  <a:ext cx="709"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38" name="Group 79"/>
              <p:cNvGrpSpPr>
                <a:grpSpLocks/>
              </p:cNvGrpSpPr>
              <p:nvPr/>
            </p:nvGrpSpPr>
            <p:grpSpPr bwMode="auto">
              <a:xfrm>
                <a:off x="1254" y="10868"/>
                <a:ext cx="328" cy="1438"/>
                <a:chOff x="1254" y="10868"/>
                <a:chExt cx="328" cy="1438"/>
              </a:xfrm>
            </p:grpSpPr>
            <p:sp>
              <p:nvSpPr>
                <p:cNvPr id="11351" name="Rectangle 80"/>
                <p:cNvSpPr>
                  <a:spLocks noChangeArrowheads="1"/>
                </p:cNvSpPr>
                <p:nvPr/>
              </p:nvSpPr>
              <p:spPr bwMode="auto">
                <a:xfrm>
                  <a:off x="1254" y="10868"/>
                  <a:ext cx="328"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-17.0306</a:t>
                  </a:r>
                </a:p>
              </p:txBody>
            </p:sp>
            <p:sp>
              <p:nvSpPr>
                <p:cNvPr id="11352" name="Rectangle 81"/>
                <p:cNvSpPr>
                  <a:spLocks noChangeArrowheads="1"/>
                </p:cNvSpPr>
                <p:nvPr/>
              </p:nvSpPr>
              <p:spPr bwMode="auto">
                <a:xfrm>
                  <a:off x="1254" y="10868"/>
                  <a:ext cx="328"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39" name="Group 82"/>
              <p:cNvGrpSpPr>
                <a:grpSpLocks/>
              </p:cNvGrpSpPr>
              <p:nvPr/>
            </p:nvGrpSpPr>
            <p:grpSpPr bwMode="auto">
              <a:xfrm>
                <a:off x="1582" y="10868"/>
                <a:ext cx="625" cy="1438"/>
                <a:chOff x="1582" y="10868"/>
                <a:chExt cx="625" cy="1438"/>
              </a:xfrm>
            </p:grpSpPr>
            <p:sp>
              <p:nvSpPr>
                <p:cNvPr id="11349" name="Rectangle 83"/>
                <p:cNvSpPr>
                  <a:spLocks noChangeArrowheads="1"/>
                </p:cNvSpPr>
                <p:nvPr/>
              </p:nvSpPr>
              <p:spPr bwMode="auto">
                <a:xfrm>
                  <a:off x="1582" y="10868"/>
                  <a:ext cx="625"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Deamidation (Q/N)</a:t>
                  </a:r>
                </a:p>
              </p:txBody>
            </p:sp>
            <p:sp>
              <p:nvSpPr>
                <p:cNvPr id="11350" name="Rectangle 84"/>
                <p:cNvSpPr>
                  <a:spLocks noChangeArrowheads="1"/>
                </p:cNvSpPr>
                <p:nvPr/>
              </p:nvSpPr>
              <p:spPr bwMode="auto">
                <a:xfrm>
                  <a:off x="1582" y="10868"/>
                  <a:ext cx="625"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40" name="Group 85"/>
              <p:cNvGrpSpPr>
                <a:grpSpLocks/>
              </p:cNvGrpSpPr>
              <p:nvPr/>
            </p:nvGrpSpPr>
            <p:grpSpPr bwMode="auto">
              <a:xfrm>
                <a:off x="2207" y="10868"/>
                <a:ext cx="291" cy="1438"/>
                <a:chOff x="2207" y="10868"/>
                <a:chExt cx="291" cy="1438"/>
              </a:xfrm>
            </p:grpSpPr>
            <p:sp>
              <p:nvSpPr>
                <p:cNvPr id="11347" name="Rectangle 86"/>
                <p:cNvSpPr>
                  <a:spLocks noChangeArrowheads="1"/>
                </p:cNvSpPr>
                <p:nvPr/>
              </p:nvSpPr>
              <p:spPr bwMode="auto">
                <a:xfrm>
                  <a:off x="2207" y="10868"/>
                  <a:ext cx="291"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700"/>
                    <a:t>+0.9847</a:t>
                  </a:r>
                </a:p>
              </p:txBody>
            </p:sp>
            <p:sp>
              <p:nvSpPr>
                <p:cNvPr id="11348" name="Rectangle 87"/>
                <p:cNvSpPr>
                  <a:spLocks noChangeArrowheads="1"/>
                </p:cNvSpPr>
                <p:nvPr/>
              </p:nvSpPr>
              <p:spPr bwMode="auto">
                <a:xfrm>
                  <a:off x="2207" y="10868"/>
                  <a:ext cx="291"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41" name="Group 88"/>
              <p:cNvGrpSpPr>
                <a:grpSpLocks/>
              </p:cNvGrpSpPr>
              <p:nvPr/>
            </p:nvGrpSpPr>
            <p:grpSpPr bwMode="auto">
              <a:xfrm>
                <a:off x="545" y="12306"/>
                <a:ext cx="709" cy="1208"/>
                <a:chOff x="545" y="12306"/>
                <a:chExt cx="709" cy="1208"/>
              </a:xfrm>
            </p:grpSpPr>
            <p:sp>
              <p:nvSpPr>
                <p:cNvPr id="11345" name="Rectangle 89"/>
                <p:cNvSpPr>
                  <a:spLocks noChangeArrowheads="1"/>
                </p:cNvSpPr>
                <p:nvPr/>
              </p:nvSpPr>
              <p:spPr bwMode="auto">
                <a:xfrm>
                  <a:off x="545" y="12306"/>
                  <a:ext cx="709"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Carboxylation (E/D)</a:t>
                  </a:r>
                </a:p>
              </p:txBody>
            </p:sp>
            <p:sp>
              <p:nvSpPr>
                <p:cNvPr id="11346" name="Rectangle 90"/>
                <p:cNvSpPr>
                  <a:spLocks noChangeArrowheads="1"/>
                </p:cNvSpPr>
                <p:nvPr/>
              </p:nvSpPr>
              <p:spPr bwMode="auto">
                <a:xfrm>
                  <a:off x="545" y="12306"/>
                  <a:ext cx="709"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42" name="Group 91"/>
              <p:cNvGrpSpPr>
                <a:grpSpLocks/>
              </p:cNvGrpSpPr>
              <p:nvPr/>
            </p:nvGrpSpPr>
            <p:grpSpPr bwMode="auto">
              <a:xfrm>
                <a:off x="1254" y="12306"/>
                <a:ext cx="328" cy="1208"/>
                <a:chOff x="1254" y="12306"/>
                <a:chExt cx="328" cy="1208"/>
              </a:xfrm>
            </p:grpSpPr>
            <p:sp>
              <p:nvSpPr>
                <p:cNvPr id="11343" name="Rectangle 92"/>
                <p:cNvSpPr>
                  <a:spLocks noChangeArrowheads="1"/>
                </p:cNvSpPr>
                <p:nvPr/>
              </p:nvSpPr>
              <p:spPr bwMode="auto">
                <a:xfrm>
                  <a:off x="1254" y="12306"/>
                  <a:ext cx="32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+44.0098</a:t>
                  </a:r>
                </a:p>
              </p:txBody>
            </p:sp>
            <p:sp>
              <p:nvSpPr>
                <p:cNvPr id="11344" name="Rectangle 93"/>
                <p:cNvSpPr>
                  <a:spLocks noChangeArrowheads="1"/>
                </p:cNvSpPr>
                <p:nvPr/>
              </p:nvSpPr>
              <p:spPr bwMode="auto">
                <a:xfrm>
                  <a:off x="1254" y="12306"/>
                  <a:ext cx="32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335" name="Rectangle 94"/>
            <p:cNvSpPr>
              <a:spLocks noChangeArrowheads="1"/>
            </p:cNvSpPr>
            <p:nvPr/>
          </p:nvSpPr>
          <p:spPr bwMode="auto">
            <a:xfrm>
              <a:off x="-7" y="10861"/>
              <a:ext cx="2512" cy="2660"/>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70" name="Group 95"/>
          <p:cNvGrpSpPr>
            <a:grpSpLocks/>
          </p:cNvGrpSpPr>
          <p:nvPr/>
        </p:nvGrpSpPr>
        <p:grpSpPr bwMode="auto">
          <a:xfrm>
            <a:off x="457200" y="4191000"/>
            <a:ext cx="8077200" cy="609600"/>
            <a:chOff x="-7" y="14032"/>
            <a:chExt cx="2511" cy="1222"/>
          </a:xfrm>
        </p:grpSpPr>
        <p:grpSp>
          <p:nvGrpSpPr>
            <p:cNvPr id="11317" name="Group 96"/>
            <p:cNvGrpSpPr>
              <a:grpSpLocks/>
            </p:cNvGrpSpPr>
            <p:nvPr/>
          </p:nvGrpSpPr>
          <p:grpSpPr bwMode="auto">
            <a:xfrm>
              <a:off x="0" y="14039"/>
              <a:ext cx="2497" cy="1208"/>
              <a:chOff x="0" y="14039"/>
              <a:chExt cx="2497" cy="1208"/>
            </a:xfrm>
          </p:grpSpPr>
          <p:grpSp>
            <p:nvGrpSpPr>
              <p:cNvPr id="11319" name="Group 97"/>
              <p:cNvGrpSpPr>
                <a:grpSpLocks/>
              </p:cNvGrpSpPr>
              <p:nvPr/>
            </p:nvGrpSpPr>
            <p:grpSpPr bwMode="auto">
              <a:xfrm>
                <a:off x="0" y="14039"/>
                <a:ext cx="682" cy="1208"/>
                <a:chOff x="0" y="14039"/>
                <a:chExt cx="682" cy="1208"/>
              </a:xfrm>
            </p:grpSpPr>
            <p:sp>
              <p:nvSpPr>
                <p:cNvPr id="11332" name="Rectangle 98"/>
                <p:cNvSpPr>
                  <a:spLocks noChangeArrowheads="1"/>
                </p:cNvSpPr>
                <p:nvPr/>
              </p:nvSpPr>
              <p:spPr bwMode="auto">
                <a:xfrm>
                  <a:off x="0" y="14039"/>
                  <a:ext cx="68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Hydroxyl groups</a:t>
                  </a:r>
                  <a:br>
                    <a:rPr lang="cs-CZ" altLang="cs-CZ" sz="1800" b="1"/>
                  </a:br>
                  <a:r>
                    <a:rPr lang="cs-CZ" altLang="cs-CZ" sz="1800" b="1"/>
                    <a:t>(S/T/Y)</a:t>
                  </a:r>
                  <a:endParaRPr lang="cs-CZ" altLang="cs-CZ" sz="1800"/>
                </a:p>
              </p:txBody>
            </p:sp>
            <p:sp>
              <p:nvSpPr>
                <p:cNvPr id="11333" name="Rectangle 99"/>
                <p:cNvSpPr>
                  <a:spLocks noChangeArrowheads="1"/>
                </p:cNvSpPr>
                <p:nvPr/>
              </p:nvSpPr>
              <p:spPr bwMode="auto">
                <a:xfrm>
                  <a:off x="0" y="14039"/>
                  <a:ext cx="682"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0" name="Group 100"/>
              <p:cNvGrpSpPr>
                <a:grpSpLocks/>
              </p:cNvGrpSpPr>
              <p:nvPr/>
            </p:nvGrpSpPr>
            <p:grpSpPr bwMode="auto">
              <a:xfrm>
                <a:off x="682" y="14039"/>
                <a:ext cx="621" cy="1208"/>
                <a:chOff x="682" y="14039"/>
                <a:chExt cx="621" cy="1208"/>
              </a:xfrm>
            </p:grpSpPr>
            <p:sp>
              <p:nvSpPr>
                <p:cNvPr id="11330" name="Rectangle 101"/>
                <p:cNvSpPr>
                  <a:spLocks noChangeArrowheads="1"/>
                </p:cNvSpPr>
                <p:nvPr/>
              </p:nvSpPr>
              <p:spPr bwMode="auto">
                <a:xfrm>
                  <a:off x="682" y="14039"/>
                  <a:ext cx="62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solidFill>
                        <a:schemeClr val="accent2"/>
                      </a:solidFill>
                    </a:rPr>
                    <a:t>Phosphorylation</a:t>
                  </a:r>
                </a:p>
              </p:txBody>
            </p:sp>
            <p:sp>
              <p:nvSpPr>
                <p:cNvPr id="11331" name="Rectangle 102"/>
                <p:cNvSpPr>
                  <a:spLocks noChangeArrowheads="1"/>
                </p:cNvSpPr>
                <p:nvPr/>
              </p:nvSpPr>
              <p:spPr bwMode="auto">
                <a:xfrm>
                  <a:off x="682" y="14039"/>
                  <a:ext cx="621"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1" name="Group 103"/>
              <p:cNvGrpSpPr>
                <a:grpSpLocks/>
              </p:cNvGrpSpPr>
              <p:nvPr/>
            </p:nvGrpSpPr>
            <p:grpSpPr bwMode="auto">
              <a:xfrm>
                <a:off x="1303" y="14039"/>
                <a:ext cx="383" cy="1208"/>
                <a:chOff x="1303" y="14039"/>
                <a:chExt cx="383" cy="1208"/>
              </a:xfrm>
            </p:grpSpPr>
            <p:sp>
              <p:nvSpPr>
                <p:cNvPr id="11328" name="Rectangle 104"/>
                <p:cNvSpPr>
                  <a:spLocks noChangeArrowheads="1"/>
                </p:cNvSpPr>
                <p:nvPr/>
              </p:nvSpPr>
              <p:spPr bwMode="auto">
                <a:xfrm>
                  <a:off x="1303" y="14039"/>
                  <a:ext cx="38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+79.9799</a:t>
                  </a:r>
                </a:p>
              </p:txBody>
            </p:sp>
            <p:sp>
              <p:nvSpPr>
                <p:cNvPr id="11329" name="Rectangle 105"/>
                <p:cNvSpPr>
                  <a:spLocks noChangeArrowheads="1"/>
                </p:cNvSpPr>
                <p:nvPr/>
              </p:nvSpPr>
              <p:spPr bwMode="auto">
                <a:xfrm>
                  <a:off x="1303" y="14039"/>
                  <a:ext cx="38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2" name="Group 106"/>
              <p:cNvGrpSpPr>
                <a:grpSpLocks/>
              </p:cNvGrpSpPr>
              <p:nvPr/>
            </p:nvGrpSpPr>
            <p:grpSpPr bwMode="auto">
              <a:xfrm>
                <a:off x="1686" y="14039"/>
                <a:ext cx="428" cy="1208"/>
                <a:chOff x="1686" y="14039"/>
                <a:chExt cx="428" cy="1208"/>
              </a:xfrm>
            </p:grpSpPr>
            <p:sp>
              <p:nvSpPr>
                <p:cNvPr id="11326" name="Rectangle 107"/>
                <p:cNvSpPr>
                  <a:spLocks noChangeArrowheads="1"/>
                </p:cNvSpPr>
                <p:nvPr/>
              </p:nvSpPr>
              <p:spPr bwMode="auto">
                <a:xfrm>
                  <a:off x="1686" y="14039"/>
                  <a:ext cx="42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Sulphation</a:t>
                  </a:r>
                </a:p>
              </p:txBody>
            </p:sp>
            <p:sp>
              <p:nvSpPr>
                <p:cNvPr id="11327" name="Rectangle 108"/>
                <p:cNvSpPr>
                  <a:spLocks noChangeArrowheads="1"/>
                </p:cNvSpPr>
                <p:nvPr/>
              </p:nvSpPr>
              <p:spPr bwMode="auto">
                <a:xfrm>
                  <a:off x="1686" y="14039"/>
                  <a:ext cx="42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3" name="Group 109"/>
              <p:cNvGrpSpPr>
                <a:grpSpLocks/>
              </p:cNvGrpSpPr>
              <p:nvPr/>
            </p:nvGrpSpPr>
            <p:grpSpPr bwMode="auto">
              <a:xfrm>
                <a:off x="2114" y="14039"/>
                <a:ext cx="383" cy="1208"/>
                <a:chOff x="2114" y="14039"/>
                <a:chExt cx="383" cy="1208"/>
              </a:xfrm>
            </p:grpSpPr>
            <p:sp>
              <p:nvSpPr>
                <p:cNvPr id="11324" name="Rectangle 110"/>
                <p:cNvSpPr>
                  <a:spLocks noChangeArrowheads="1"/>
                </p:cNvSpPr>
                <p:nvPr/>
              </p:nvSpPr>
              <p:spPr bwMode="auto">
                <a:xfrm>
                  <a:off x="2114" y="14039"/>
                  <a:ext cx="38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+80.0642</a:t>
                  </a:r>
                </a:p>
              </p:txBody>
            </p:sp>
            <p:sp>
              <p:nvSpPr>
                <p:cNvPr id="11325" name="Rectangle 111"/>
                <p:cNvSpPr>
                  <a:spLocks noChangeArrowheads="1"/>
                </p:cNvSpPr>
                <p:nvPr/>
              </p:nvSpPr>
              <p:spPr bwMode="auto">
                <a:xfrm>
                  <a:off x="2114" y="14039"/>
                  <a:ext cx="38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318" name="Rectangle 112"/>
            <p:cNvSpPr>
              <a:spLocks noChangeArrowheads="1"/>
            </p:cNvSpPr>
            <p:nvPr/>
          </p:nvSpPr>
          <p:spPr bwMode="auto">
            <a:xfrm>
              <a:off x="-7" y="14032"/>
              <a:ext cx="2511" cy="1222"/>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71" name="Group 113"/>
          <p:cNvGrpSpPr>
            <a:grpSpLocks/>
          </p:cNvGrpSpPr>
          <p:nvPr/>
        </p:nvGrpSpPr>
        <p:grpSpPr bwMode="auto">
          <a:xfrm>
            <a:off x="457200" y="4876800"/>
            <a:ext cx="8077200" cy="1143000"/>
            <a:chOff x="-7" y="15765"/>
            <a:chExt cx="2513" cy="2948"/>
          </a:xfrm>
        </p:grpSpPr>
        <p:grpSp>
          <p:nvGrpSpPr>
            <p:cNvPr id="11276" name="Group 114"/>
            <p:cNvGrpSpPr>
              <a:grpSpLocks/>
            </p:cNvGrpSpPr>
            <p:nvPr/>
          </p:nvGrpSpPr>
          <p:grpSpPr bwMode="auto">
            <a:xfrm>
              <a:off x="0" y="15772"/>
              <a:ext cx="2499" cy="2934"/>
              <a:chOff x="0" y="15772"/>
              <a:chExt cx="2499" cy="2934"/>
            </a:xfrm>
          </p:grpSpPr>
          <p:grpSp>
            <p:nvGrpSpPr>
              <p:cNvPr id="11278" name="Group 115"/>
              <p:cNvGrpSpPr>
                <a:grpSpLocks/>
              </p:cNvGrpSpPr>
              <p:nvPr/>
            </p:nvGrpSpPr>
            <p:grpSpPr bwMode="auto">
              <a:xfrm>
                <a:off x="0" y="15772"/>
                <a:ext cx="542" cy="2934"/>
                <a:chOff x="0" y="15772"/>
                <a:chExt cx="542" cy="2934"/>
              </a:xfrm>
            </p:grpSpPr>
            <p:sp>
              <p:nvSpPr>
                <p:cNvPr id="11315" name="Rectangle 116"/>
                <p:cNvSpPr>
                  <a:spLocks noChangeArrowheads="1"/>
                </p:cNvSpPr>
                <p:nvPr/>
              </p:nvSpPr>
              <p:spPr bwMode="auto">
                <a:xfrm>
                  <a:off x="0" y="15772"/>
                  <a:ext cx="542"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solidFill>
                        <a:schemeClr val="accent2"/>
                      </a:solidFill>
                    </a:rPr>
                    <a:t>Carbohydrates</a:t>
                  </a:r>
                  <a:br>
                    <a:rPr lang="cs-CZ" altLang="cs-CZ" sz="1800" b="1"/>
                  </a:br>
                  <a:r>
                    <a:rPr lang="cs-CZ" altLang="cs-CZ" sz="1800" b="1"/>
                    <a:t>(S/T/N)</a:t>
                  </a:r>
                  <a:endParaRPr lang="cs-CZ" altLang="cs-CZ" sz="1800"/>
                </a:p>
              </p:txBody>
            </p:sp>
            <p:sp>
              <p:nvSpPr>
                <p:cNvPr id="11316" name="Rectangle 117"/>
                <p:cNvSpPr>
                  <a:spLocks noChangeArrowheads="1"/>
                </p:cNvSpPr>
                <p:nvPr/>
              </p:nvSpPr>
              <p:spPr bwMode="auto">
                <a:xfrm>
                  <a:off x="0" y="15772"/>
                  <a:ext cx="542" cy="293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79" name="Group 118"/>
              <p:cNvGrpSpPr>
                <a:grpSpLocks/>
              </p:cNvGrpSpPr>
              <p:nvPr/>
            </p:nvGrpSpPr>
            <p:grpSpPr bwMode="auto">
              <a:xfrm>
                <a:off x="542" y="15772"/>
                <a:ext cx="707" cy="978"/>
                <a:chOff x="542" y="15772"/>
                <a:chExt cx="707" cy="978"/>
              </a:xfrm>
            </p:grpSpPr>
            <p:sp>
              <p:nvSpPr>
                <p:cNvPr id="11313" name="Rectangle 119"/>
                <p:cNvSpPr>
                  <a:spLocks noChangeArrowheads="1"/>
                </p:cNvSpPr>
                <p:nvPr/>
              </p:nvSpPr>
              <p:spPr bwMode="auto">
                <a:xfrm>
                  <a:off x="542" y="15772"/>
                  <a:ext cx="70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Pentoses</a:t>
                  </a:r>
                </a:p>
              </p:txBody>
            </p:sp>
            <p:sp>
              <p:nvSpPr>
                <p:cNvPr id="11314" name="Rectangle 120"/>
                <p:cNvSpPr>
                  <a:spLocks noChangeArrowheads="1"/>
                </p:cNvSpPr>
                <p:nvPr/>
              </p:nvSpPr>
              <p:spPr bwMode="auto">
                <a:xfrm>
                  <a:off x="542" y="15772"/>
                  <a:ext cx="707"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0" name="Group 121"/>
              <p:cNvGrpSpPr>
                <a:grpSpLocks/>
              </p:cNvGrpSpPr>
              <p:nvPr/>
            </p:nvGrpSpPr>
            <p:grpSpPr bwMode="auto">
              <a:xfrm>
                <a:off x="1249" y="15772"/>
                <a:ext cx="378" cy="978"/>
                <a:chOff x="1249" y="15772"/>
                <a:chExt cx="378" cy="978"/>
              </a:xfrm>
            </p:grpSpPr>
            <p:sp>
              <p:nvSpPr>
                <p:cNvPr id="11311" name="Rectangle 122"/>
                <p:cNvSpPr>
                  <a:spLocks noChangeArrowheads="1"/>
                </p:cNvSpPr>
                <p:nvPr/>
              </p:nvSpPr>
              <p:spPr bwMode="auto">
                <a:xfrm>
                  <a:off x="1249" y="15772"/>
                  <a:ext cx="37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+132.1161</a:t>
                  </a:r>
                </a:p>
              </p:txBody>
            </p:sp>
            <p:sp>
              <p:nvSpPr>
                <p:cNvPr id="11312" name="Rectangle 123"/>
                <p:cNvSpPr>
                  <a:spLocks noChangeArrowheads="1"/>
                </p:cNvSpPr>
                <p:nvPr/>
              </p:nvSpPr>
              <p:spPr bwMode="auto">
                <a:xfrm>
                  <a:off x="1249" y="15772"/>
                  <a:ext cx="378"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1" name="Group 124"/>
              <p:cNvGrpSpPr>
                <a:grpSpLocks/>
              </p:cNvGrpSpPr>
              <p:nvPr/>
            </p:nvGrpSpPr>
            <p:grpSpPr bwMode="auto">
              <a:xfrm>
                <a:off x="1627" y="15772"/>
                <a:ext cx="494" cy="978"/>
                <a:chOff x="1627" y="15772"/>
                <a:chExt cx="494" cy="978"/>
              </a:xfrm>
            </p:grpSpPr>
            <p:sp>
              <p:nvSpPr>
                <p:cNvPr id="11309" name="Rectangle 125"/>
                <p:cNvSpPr>
                  <a:spLocks noChangeArrowheads="1"/>
                </p:cNvSpPr>
                <p:nvPr/>
              </p:nvSpPr>
              <p:spPr bwMode="auto">
                <a:xfrm>
                  <a:off x="1627" y="15772"/>
                  <a:ext cx="49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Deoxyhexoses</a:t>
                  </a:r>
                </a:p>
              </p:txBody>
            </p:sp>
            <p:sp>
              <p:nvSpPr>
                <p:cNvPr id="11310" name="Rectangle 126"/>
                <p:cNvSpPr>
                  <a:spLocks noChangeArrowheads="1"/>
                </p:cNvSpPr>
                <p:nvPr/>
              </p:nvSpPr>
              <p:spPr bwMode="auto">
                <a:xfrm>
                  <a:off x="1627" y="15772"/>
                  <a:ext cx="494"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2" name="Group 127"/>
              <p:cNvGrpSpPr>
                <a:grpSpLocks/>
              </p:cNvGrpSpPr>
              <p:nvPr/>
            </p:nvGrpSpPr>
            <p:grpSpPr bwMode="auto">
              <a:xfrm>
                <a:off x="2121" y="15772"/>
                <a:ext cx="378" cy="978"/>
                <a:chOff x="2121" y="15772"/>
                <a:chExt cx="378" cy="978"/>
              </a:xfrm>
            </p:grpSpPr>
            <p:sp>
              <p:nvSpPr>
                <p:cNvPr id="11307" name="Rectangle 128"/>
                <p:cNvSpPr>
                  <a:spLocks noChangeArrowheads="1"/>
                </p:cNvSpPr>
                <p:nvPr/>
              </p:nvSpPr>
              <p:spPr bwMode="auto">
                <a:xfrm>
                  <a:off x="2121" y="15772"/>
                  <a:ext cx="37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+146.1430</a:t>
                  </a:r>
                </a:p>
              </p:txBody>
            </p:sp>
            <p:sp>
              <p:nvSpPr>
                <p:cNvPr id="11308" name="Rectangle 129"/>
                <p:cNvSpPr>
                  <a:spLocks noChangeArrowheads="1"/>
                </p:cNvSpPr>
                <p:nvPr/>
              </p:nvSpPr>
              <p:spPr bwMode="auto">
                <a:xfrm>
                  <a:off x="2121" y="15772"/>
                  <a:ext cx="378"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3" name="Group 130"/>
              <p:cNvGrpSpPr>
                <a:grpSpLocks/>
              </p:cNvGrpSpPr>
              <p:nvPr/>
            </p:nvGrpSpPr>
            <p:grpSpPr bwMode="auto">
              <a:xfrm>
                <a:off x="542" y="16750"/>
                <a:ext cx="707" cy="748"/>
                <a:chOff x="542" y="16750"/>
                <a:chExt cx="707" cy="748"/>
              </a:xfrm>
            </p:grpSpPr>
            <p:sp>
              <p:nvSpPr>
                <p:cNvPr id="11305" name="Rectangle 131"/>
                <p:cNvSpPr>
                  <a:spLocks noChangeArrowheads="1"/>
                </p:cNvSpPr>
                <p:nvPr/>
              </p:nvSpPr>
              <p:spPr bwMode="auto">
                <a:xfrm>
                  <a:off x="542" y="16750"/>
                  <a:ext cx="70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Hexosamines</a:t>
                  </a:r>
                </a:p>
              </p:txBody>
            </p:sp>
            <p:sp>
              <p:nvSpPr>
                <p:cNvPr id="11306" name="Rectangle 132"/>
                <p:cNvSpPr>
                  <a:spLocks noChangeArrowheads="1"/>
                </p:cNvSpPr>
                <p:nvPr/>
              </p:nvSpPr>
              <p:spPr bwMode="auto">
                <a:xfrm>
                  <a:off x="542" y="16750"/>
                  <a:ext cx="707"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4" name="Group 133"/>
              <p:cNvGrpSpPr>
                <a:grpSpLocks/>
              </p:cNvGrpSpPr>
              <p:nvPr/>
            </p:nvGrpSpPr>
            <p:grpSpPr bwMode="auto">
              <a:xfrm>
                <a:off x="1249" y="16750"/>
                <a:ext cx="378" cy="748"/>
                <a:chOff x="1249" y="16750"/>
                <a:chExt cx="378" cy="748"/>
              </a:xfrm>
            </p:grpSpPr>
            <p:sp>
              <p:nvSpPr>
                <p:cNvPr id="11303" name="Rectangle 134"/>
                <p:cNvSpPr>
                  <a:spLocks noChangeArrowheads="1"/>
                </p:cNvSpPr>
                <p:nvPr/>
              </p:nvSpPr>
              <p:spPr bwMode="auto">
                <a:xfrm>
                  <a:off x="1249" y="16750"/>
                  <a:ext cx="37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+161.1577</a:t>
                  </a:r>
                </a:p>
              </p:txBody>
            </p:sp>
            <p:sp>
              <p:nvSpPr>
                <p:cNvPr id="11304" name="Rectangle 135"/>
                <p:cNvSpPr>
                  <a:spLocks noChangeArrowheads="1"/>
                </p:cNvSpPr>
                <p:nvPr/>
              </p:nvSpPr>
              <p:spPr bwMode="auto">
                <a:xfrm>
                  <a:off x="1249" y="16750"/>
                  <a:ext cx="378"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5" name="Group 136"/>
              <p:cNvGrpSpPr>
                <a:grpSpLocks/>
              </p:cNvGrpSpPr>
              <p:nvPr/>
            </p:nvGrpSpPr>
            <p:grpSpPr bwMode="auto">
              <a:xfrm>
                <a:off x="1627" y="16750"/>
                <a:ext cx="494" cy="748"/>
                <a:chOff x="1627" y="16750"/>
                <a:chExt cx="494" cy="748"/>
              </a:xfrm>
            </p:grpSpPr>
            <p:sp>
              <p:nvSpPr>
                <p:cNvPr id="11301" name="Rectangle 137"/>
                <p:cNvSpPr>
                  <a:spLocks noChangeArrowheads="1"/>
                </p:cNvSpPr>
                <p:nvPr/>
              </p:nvSpPr>
              <p:spPr bwMode="auto">
                <a:xfrm>
                  <a:off x="1627" y="16750"/>
                  <a:ext cx="49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Hexoses</a:t>
                  </a:r>
                </a:p>
              </p:txBody>
            </p:sp>
            <p:sp>
              <p:nvSpPr>
                <p:cNvPr id="11302" name="Rectangle 138"/>
                <p:cNvSpPr>
                  <a:spLocks noChangeArrowheads="1"/>
                </p:cNvSpPr>
                <p:nvPr/>
              </p:nvSpPr>
              <p:spPr bwMode="auto">
                <a:xfrm>
                  <a:off x="1627" y="16750"/>
                  <a:ext cx="494"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6" name="Group 139"/>
              <p:cNvGrpSpPr>
                <a:grpSpLocks/>
              </p:cNvGrpSpPr>
              <p:nvPr/>
            </p:nvGrpSpPr>
            <p:grpSpPr bwMode="auto">
              <a:xfrm>
                <a:off x="2121" y="16750"/>
                <a:ext cx="378" cy="748"/>
                <a:chOff x="2121" y="16750"/>
                <a:chExt cx="378" cy="748"/>
              </a:xfrm>
            </p:grpSpPr>
            <p:sp>
              <p:nvSpPr>
                <p:cNvPr id="11299" name="Rectangle 140"/>
                <p:cNvSpPr>
                  <a:spLocks noChangeArrowheads="1"/>
                </p:cNvSpPr>
                <p:nvPr/>
              </p:nvSpPr>
              <p:spPr bwMode="auto">
                <a:xfrm>
                  <a:off x="2121" y="16750"/>
                  <a:ext cx="37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+162.1424</a:t>
                  </a:r>
                </a:p>
              </p:txBody>
            </p:sp>
            <p:sp>
              <p:nvSpPr>
                <p:cNvPr id="11300" name="Rectangle 141"/>
                <p:cNvSpPr>
                  <a:spLocks noChangeArrowheads="1"/>
                </p:cNvSpPr>
                <p:nvPr/>
              </p:nvSpPr>
              <p:spPr bwMode="auto">
                <a:xfrm>
                  <a:off x="2121" y="16750"/>
                  <a:ext cx="378"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7" name="Group 142"/>
              <p:cNvGrpSpPr>
                <a:grpSpLocks/>
              </p:cNvGrpSpPr>
              <p:nvPr/>
            </p:nvGrpSpPr>
            <p:grpSpPr bwMode="auto">
              <a:xfrm>
                <a:off x="542" y="17498"/>
                <a:ext cx="707" cy="1208"/>
                <a:chOff x="542" y="17498"/>
                <a:chExt cx="707" cy="1208"/>
              </a:xfrm>
            </p:grpSpPr>
            <p:sp>
              <p:nvSpPr>
                <p:cNvPr id="11297" name="Rectangle 143"/>
                <p:cNvSpPr>
                  <a:spLocks noChangeArrowheads="1"/>
                </p:cNvSpPr>
                <p:nvPr/>
              </p:nvSpPr>
              <p:spPr bwMode="auto">
                <a:xfrm>
                  <a:off x="542" y="17498"/>
                  <a:ext cx="707"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N-acetylhexosamines</a:t>
                  </a:r>
                </a:p>
              </p:txBody>
            </p:sp>
            <p:sp>
              <p:nvSpPr>
                <p:cNvPr id="11298" name="Rectangle 144"/>
                <p:cNvSpPr>
                  <a:spLocks noChangeArrowheads="1"/>
                </p:cNvSpPr>
                <p:nvPr/>
              </p:nvSpPr>
              <p:spPr bwMode="auto">
                <a:xfrm>
                  <a:off x="542" y="17498"/>
                  <a:ext cx="707"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8" name="Group 145"/>
              <p:cNvGrpSpPr>
                <a:grpSpLocks/>
              </p:cNvGrpSpPr>
              <p:nvPr/>
            </p:nvGrpSpPr>
            <p:grpSpPr bwMode="auto">
              <a:xfrm>
                <a:off x="1249" y="17498"/>
                <a:ext cx="378" cy="1208"/>
                <a:chOff x="1249" y="17498"/>
                <a:chExt cx="378" cy="1208"/>
              </a:xfrm>
            </p:grpSpPr>
            <p:sp>
              <p:nvSpPr>
                <p:cNvPr id="11295" name="Rectangle 146"/>
                <p:cNvSpPr>
                  <a:spLocks noChangeArrowheads="1"/>
                </p:cNvSpPr>
                <p:nvPr/>
              </p:nvSpPr>
              <p:spPr bwMode="auto">
                <a:xfrm>
                  <a:off x="1249" y="17498"/>
                  <a:ext cx="37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+203.1950</a:t>
                  </a:r>
                </a:p>
              </p:txBody>
            </p:sp>
            <p:sp>
              <p:nvSpPr>
                <p:cNvPr id="11296" name="Rectangle 147"/>
                <p:cNvSpPr>
                  <a:spLocks noChangeArrowheads="1"/>
                </p:cNvSpPr>
                <p:nvPr/>
              </p:nvSpPr>
              <p:spPr bwMode="auto">
                <a:xfrm>
                  <a:off x="1249" y="17498"/>
                  <a:ext cx="37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9" name="Group 148"/>
              <p:cNvGrpSpPr>
                <a:grpSpLocks/>
              </p:cNvGrpSpPr>
              <p:nvPr/>
            </p:nvGrpSpPr>
            <p:grpSpPr bwMode="auto">
              <a:xfrm>
                <a:off x="1627" y="17498"/>
                <a:ext cx="494" cy="1208"/>
                <a:chOff x="1627" y="17498"/>
                <a:chExt cx="494" cy="1208"/>
              </a:xfrm>
            </p:grpSpPr>
            <p:sp>
              <p:nvSpPr>
                <p:cNvPr id="11293" name="Rectangle 149"/>
                <p:cNvSpPr>
                  <a:spLocks noChangeArrowheads="1"/>
                </p:cNvSpPr>
                <p:nvPr/>
              </p:nvSpPr>
              <p:spPr bwMode="auto">
                <a:xfrm>
                  <a:off x="1627" y="17498"/>
                  <a:ext cx="494"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Sialic acid</a:t>
                  </a:r>
                </a:p>
              </p:txBody>
            </p:sp>
            <p:sp>
              <p:nvSpPr>
                <p:cNvPr id="11294" name="Rectangle 150"/>
                <p:cNvSpPr>
                  <a:spLocks noChangeArrowheads="1"/>
                </p:cNvSpPr>
                <p:nvPr/>
              </p:nvSpPr>
              <p:spPr bwMode="auto">
                <a:xfrm>
                  <a:off x="1627" y="17498"/>
                  <a:ext cx="494"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90" name="Group 151"/>
              <p:cNvGrpSpPr>
                <a:grpSpLocks/>
              </p:cNvGrpSpPr>
              <p:nvPr/>
            </p:nvGrpSpPr>
            <p:grpSpPr bwMode="auto">
              <a:xfrm>
                <a:off x="2121" y="17498"/>
                <a:ext cx="378" cy="1208"/>
                <a:chOff x="2121" y="17498"/>
                <a:chExt cx="378" cy="1208"/>
              </a:xfrm>
            </p:grpSpPr>
            <p:sp>
              <p:nvSpPr>
                <p:cNvPr id="11291" name="Rectangle 152"/>
                <p:cNvSpPr>
                  <a:spLocks noChangeArrowheads="1"/>
                </p:cNvSpPr>
                <p:nvPr/>
              </p:nvSpPr>
              <p:spPr bwMode="auto">
                <a:xfrm>
                  <a:off x="2121" y="17498"/>
                  <a:ext cx="37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+291.2579</a:t>
                  </a:r>
                </a:p>
              </p:txBody>
            </p:sp>
            <p:sp>
              <p:nvSpPr>
                <p:cNvPr id="11292" name="Rectangle 153"/>
                <p:cNvSpPr>
                  <a:spLocks noChangeArrowheads="1"/>
                </p:cNvSpPr>
                <p:nvPr/>
              </p:nvSpPr>
              <p:spPr bwMode="auto">
                <a:xfrm>
                  <a:off x="2121" y="17498"/>
                  <a:ext cx="37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277" name="Rectangle 154"/>
            <p:cNvSpPr>
              <a:spLocks noChangeArrowheads="1"/>
            </p:cNvSpPr>
            <p:nvPr/>
          </p:nvSpPr>
          <p:spPr bwMode="auto">
            <a:xfrm>
              <a:off x="-7" y="15765"/>
              <a:ext cx="2513" cy="2948"/>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11272" name="Rectangle 155"/>
          <p:cNvSpPr>
            <a:spLocks noChangeArrowheads="1"/>
          </p:cNvSpPr>
          <p:nvPr/>
        </p:nvSpPr>
        <p:spPr bwMode="auto">
          <a:xfrm>
            <a:off x="0" y="326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1273" name="Rectangle 156"/>
          <p:cNvSpPr>
            <a:spLocks noChangeArrowheads="1"/>
          </p:cNvSpPr>
          <p:nvPr/>
        </p:nvSpPr>
        <p:spPr bwMode="auto">
          <a:xfrm>
            <a:off x="1447800" y="3810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a:t>Common Post</a:t>
            </a:r>
            <a:r>
              <a:rPr lang="en-US" altLang="cs-CZ" sz="2000" b="1"/>
              <a:t>t</a:t>
            </a:r>
            <a:r>
              <a:rPr lang="cs-CZ" altLang="cs-CZ" sz="2000" b="1"/>
              <a:t>ranslational Modifications </a:t>
            </a:r>
          </a:p>
        </p:txBody>
      </p:sp>
      <p:sp>
        <p:nvSpPr>
          <p:cNvPr id="11274" name="Text Box 157"/>
          <p:cNvSpPr txBox="1">
            <a:spLocks noChangeArrowheads="1"/>
          </p:cNvSpPr>
          <p:nvPr/>
        </p:nvSpPr>
        <p:spPr bwMode="auto">
          <a:xfrm>
            <a:off x="323528" y="6232528"/>
            <a:ext cx="9002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t>Further details e.g.:     </a:t>
            </a:r>
            <a:r>
              <a:rPr lang="cs-CZ" altLang="cs-CZ" sz="1800" b="1" i="1" dirty="0">
                <a:hlinkClick r:id="rId2"/>
              </a:rPr>
              <a:t>http://themedicalbiochemistrypage.org/protein-modifications.php</a:t>
            </a:r>
            <a:endParaRPr lang="cs-CZ" altLang="cs-CZ" sz="1800" b="1" i="1" dirty="0"/>
          </a:p>
          <a:p>
            <a:pPr eaLnBrk="1" hangingPunct="1">
              <a:spcBef>
                <a:spcPct val="0"/>
              </a:spcBef>
              <a:buFontTx/>
              <a:buNone/>
            </a:pPr>
            <a:endParaRPr lang="cs-CZ" altLang="cs-CZ" sz="1800" i="1" dirty="0"/>
          </a:p>
        </p:txBody>
      </p:sp>
      <p:sp>
        <p:nvSpPr>
          <p:cNvPr id="11275" name="Rectangle 15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547812" y="3212976"/>
            <a:ext cx="59913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latin typeface="Arial Black" panose="020B0A04020102020204" pitchFamily="34" charset="0"/>
              </a:rPr>
              <a:t>MS/MS fragmentation of peptides</a:t>
            </a:r>
            <a:endParaRPr lang="cs-CZ" altLang="cs-CZ" sz="1800" b="1" dirty="0">
              <a:latin typeface="Arial Black" panose="020B0A04020102020204" pitchFamily="34" charset="0"/>
            </a:endParaRPr>
          </a:p>
          <a:p>
            <a:pPr algn="ctr" eaLnBrk="1" hangingPunct="1">
              <a:spcBef>
                <a:spcPct val="0"/>
              </a:spcBef>
              <a:buFontTx/>
              <a:buNone/>
            </a:pPr>
            <a:r>
              <a:rPr lang="cs-CZ" altLang="cs-CZ" sz="1800" i="1">
                <a:latin typeface="Arial" panose="020B0604020202020204" pitchFamily="34" charset="0"/>
                <a:cs typeface="Arial" panose="020B0604020202020204" pitchFamily="34" charset="0"/>
              </a:rPr>
              <a:t>repetition</a:t>
            </a:r>
            <a:endParaRPr lang="en-US" altLang="cs-CZ" sz="1800" i="1" dirty="0">
              <a:latin typeface="Arial" panose="020B0604020202020204" pitchFamily="34" charset="0"/>
              <a:cs typeface="Arial" panose="020B0604020202020204" pitchFamily="34" charset="0"/>
            </a:endParaRPr>
          </a:p>
        </p:txBody>
      </p:sp>
      <p:pic>
        <p:nvPicPr>
          <p:cNvPr id="12291" name="Picture 5" descr="MC9004315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3587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5" name="AutoShape 3"/>
          <p:cNvSpPr>
            <a:spLocks noChangeArrowheads="1"/>
          </p:cNvSpPr>
          <p:nvPr/>
        </p:nvSpPr>
        <p:spPr bwMode="auto">
          <a:xfrm>
            <a:off x="2825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6" name="AutoShape 4"/>
          <p:cNvSpPr>
            <a:spLocks noChangeArrowheads="1"/>
          </p:cNvSpPr>
          <p:nvPr/>
        </p:nvSpPr>
        <p:spPr bwMode="auto">
          <a:xfrm>
            <a:off x="4349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7" name="AutoShape 5"/>
          <p:cNvSpPr>
            <a:spLocks noChangeArrowheads="1"/>
          </p:cNvSpPr>
          <p:nvPr/>
        </p:nvSpPr>
        <p:spPr bwMode="auto">
          <a:xfrm>
            <a:off x="5111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8" name="AutoShape 6"/>
          <p:cNvSpPr>
            <a:spLocks noChangeArrowheads="1"/>
          </p:cNvSpPr>
          <p:nvPr/>
        </p:nvSpPr>
        <p:spPr bwMode="auto">
          <a:xfrm>
            <a:off x="57975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9" name="Line 7"/>
          <p:cNvSpPr>
            <a:spLocks noChangeShapeType="1"/>
          </p:cNvSpPr>
          <p:nvPr/>
        </p:nvSpPr>
        <p:spPr bwMode="auto">
          <a:xfrm>
            <a:off x="33591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0" name="Line 8"/>
          <p:cNvSpPr>
            <a:spLocks noChangeShapeType="1"/>
          </p:cNvSpPr>
          <p:nvPr/>
        </p:nvSpPr>
        <p:spPr bwMode="auto">
          <a:xfrm>
            <a:off x="40449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1" name="Line 9"/>
          <p:cNvSpPr>
            <a:spLocks noChangeShapeType="1"/>
          </p:cNvSpPr>
          <p:nvPr/>
        </p:nvSpPr>
        <p:spPr bwMode="auto">
          <a:xfrm>
            <a:off x="48069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2" name="Line 10"/>
          <p:cNvSpPr>
            <a:spLocks noChangeShapeType="1"/>
          </p:cNvSpPr>
          <p:nvPr/>
        </p:nvSpPr>
        <p:spPr bwMode="auto">
          <a:xfrm>
            <a:off x="56451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3" name="Text Box 11"/>
          <p:cNvSpPr txBox="1">
            <a:spLocks noChangeArrowheads="1"/>
          </p:cNvSpPr>
          <p:nvPr/>
        </p:nvSpPr>
        <p:spPr bwMode="auto">
          <a:xfrm>
            <a:off x="1476375" y="1055688"/>
            <a:ext cx="1654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solidFill>
                  <a:srgbClr val="FF0000"/>
                </a:solidFill>
              </a:rPr>
              <a:t>N-terminus</a:t>
            </a:r>
            <a:endParaRPr lang="en-US" altLang="cs-CZ" sz="1800" b="1">
              <a:solidFill>
                <a:srgbClr val="FF0000"/>
              </a:solidFill>
            </a:endParaRPr>
          </a:p>
        </p:txBody>
      </p:sp>
      <p:sp>
        <p:nvSpPr>
          <p:cNvPr id="13324" name="Text Box 12"/>
          <p:cNvSpPr txBox="1">
            <a:spLocks noChangeArrowheads="1"/>
          </p:cNvSpPr>
          <p:nvPr/>
        </p:nvSpPr>
        <p:spPr bwMode="auto">
          <a:xfrm>
            <a:off x="6429375" y="1069975"/>
            <a:ext cx="1654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solidFill>
                  <a:schemeClr val="accent2"/>
                </a:solidFill>
              </a:rPr>
              <a:t>C-terminus</a:t>
            </a:r>
            <a:endParaRPr lang="en-US" altLang="cs-CZ" sz="1800" b="1">
              <a:solidFill>
                <a:schemeClr val="accent2"/>
              </a:solidFill>
            </a:endParaRPr>
          </a:p>
        </p:txBody>
      </p:sp>
      <p:grpSp>
        <p:nvGrpSpPr>
          <p:cNvPr id="32868" name="Group 100"/>
          <p:cNvGrpSpPr>
            <a:grpSpLocks/>
          </p:cNvGrpSpPr>
          <p:nvPr/>
        </p:nvGrpSpPr>
        <p:grpSpPr bwMode="auto">
          <a:xfrm>
            <a:off x="2901950" y="1665288"/>
            <a:ext cx="3429000" cy="1143000"/>
            <a:chOff x="1728" y="816"/>
            <a:chExt cx="2160" cy="720"/>
          </a:xfrm>
        </p:grpSpPr>
        <p:sp>
          <p:nvSpPr>
            <p:cNvPr id="13398" name="AutoShape 101"/>
            <p:cNvSpPr>
              <a:spLocks noChangeArrowheads="1"/>
            </p:cNvSpPr>
            <p:nvPr/>
          </p:nvSpPr>
          <p:spPr bwMode="auto">
            <a:xfrm>
              <a:off x="2592" y="816"/>
              <a:ext cx="432" cy="480"/>
            </a:xfrm>
            <a:prstGeom prst="sun">
              <a:avLst>
                <a:gd name="adj" fmla="val 25000"/>
              </a:avLst>
            </a:prstGeom>
            <a:noFill/>
            <a:ln w="38100">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99" name="AutoShape 102"/>
            <p:cNvSpPr>
              <a:spLocks noChangeArrowheads="1"/>
            </p:cNvSpPr>
            <p:nvPr/>
          </p:nvSpPr>
          <p:spPr bwMode="auto">
            <a:xfrm rot="8754195">
              <a:off x="1728" y="1392"/>
              <a:ext cx="720" cy="144"/>
            </a:xfrm>
            <a:custGeom>
              <a:avLst/>
              <a:gdLst>
                <a:gd name="T0" fmla="*/ 18 w 21600"/>
                <a:gd name="T1" fmla="*/ 0 h 21600"/>
                <a:gd name="T2" fmla="*/ 0 w 21600"/>
                <a:gd name="T3" fmla="*/ 0 h 21600"/>
                <a:gd name="T4" fmla="*/ 18 w 21600"/>
                <a:gd name="T5" fmla="*/ 1 h 21600"/>
                <a:gd name="T6" fmla="*/ 24 w 21600"/>
                <a:gd name="T7" fmla="*/ 0 h 21600"/>
                <a:gd name="T8" fmla="*/ 17694720 60000 65536"/>
                <a:gd name="T9" fmla="*/ 11796480 60000 65536"/>
                <a:gd name="T10" fmla="*/ 589824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400" name="AutoShape 103"/>
            <p:cNvSpPr>
              <a:spLocks noChangeArrowheads="1"/>
            </p:cNvSpPr>
            <p:nvPr/>
          </p:nvSpPr>
          <p:spPr bwMode="auto">
            <a:xfrm rot="1815518">
              <a:off x="3168" y="1344"/>
              <a:ext cx="720" cy="144"/>
            </a:xfrm>
            <a:custGeom>
              <a:avLst/>
              <a:gdLst>
                <a:gd name="T0" fmla="*/ 18 w 21600"/>
                <a:gd name="T1" fmla="*/ 0 h 21600"/>
                <a:gd name="T2" fmla="*/ 0 w 21600"/>
                <a:gd name="T3" fmla="*/ 0 h 21600"/>
                <a:gd name="T4" fmla="*/ 18 w 21600"/>
                <a:gd name="T5" fmla="*/ 1 h 21600"/>
                <a:gd name="T6" fmla="*/ 24 w 21600"/>
                <a:gd name="T7" fmla="*/ 0 h 21600"/>
                <a:gd name="T8" fmla="*/ 17694720 60000 65536"/>
                <a:gd name="T9" fmla="*/ 11796480 60000 65536"/>
                <a:gd name="T10" fmla="*/ 589824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2888" name="Group 120"/>
          <p:cNvGrpSpPr>
            <a:grpSpLocks/>
          </p:cNvGrpSpPr>
          <p:nvPr/>
        </p:nvGrpSpPr>
        <p:grpSpPr bwMode="auto">
          <a:xfrm>
            <a:off x="136525" y="2438400"/>
            <a:ext cx="3648075" cy="3581400"/>
            <a:chOff x="86" y="1536"/>
            <a:chExt cx="2298" cy="2256"/>
          </a:xfrm>
        </p:grpSpPr>
        <p:grpSp>
          <p:nvGrpSpPr>
            <p:cNvPr id="13362" name="Group 46"/>
            <p:cNvGrpSpPr>
              <a:grpSpLocks/>
            </p:cNvGrpSpPr>
            <p:nvPr/>
          </p:nvGrpSpPr>
          <p:grpSpPr bwMode="auto">
            <a:xfrm>
              <a:off x="86" y="1536"/>
              <a:ext cx="2298" cy="2256"/>
              <a:chOff x="86" y="1536"/>
              <a:chExt cx="2298" cy="2256"/>
            </a:xfrm>
          </p:grpSpPr>
          <p:grpSp>
            <p:nvGrpSpPr>
              <p:cNvPr id="13372" name="Group 47"/>
              <p:cNvGrpSpPr>
                <a:grpSpLocks/>
              </p:cNvGrpSpPr>
              <p:nvPr/>
            </p:nvGrpSpPr>
            <p:grpSpPr bwMode="auto">
              <a:xfrm>
                <a:off x="86" y="1872"/>
                <a:ext cx="2298" cy="1920"/>
                <a:chOff x="86" y="1872"/>
                <a:chExt cx="2298" cy="1920"/>
              </a:xfrm>
            </p:grpSpPr>
            <p:sp>
              <p:nvSpPr>
                <p:cNvPr id="13374" name="AutoShape 48"/>
                <p:cNvSpPr>
                  <a:spLocks noChangeArrowheads="1"/>
                </p:cNvSpPr>
                <p:nvPr/>
              </p:nvSpPr>
              <p:spPr bwMode="auto">
                <a:xfrm>
                  <a:off x="432" y="201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5" name="AutoShape 49"/>
                <p:cNvSpPr>
                  <a:spLocks noChangeArrowheads="1"/>
                </p:cNvSpPr>
                <p:nvPr/>
              </p:nvSpPr>
              <p:spPr bwMode="auto">
                <a:xfrm>
                  <a:off x="912" y="249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6" name="AutoShape 50"/>
                <p:cNvSpPr>
                  <a:spLocks noChangeArrowheads="1"/>
                </p:cNvSpPr>
                <p:nvPr/>
              </p:nvSpPr>
              <p:spPr bwMode="auto">
                <a:xfrm>
                  <a:off x="432" y="249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7" name="Line 51"/>
                <p:cNvSpPr>
                  <a:spLocks noChangeShapeType="1"/>
                </p:cNvSpPr>
                <p:nvPr/>
              </p:nvSpPr>
              <p:spPr bwMode="auto">
                <a:xfrm>
                  <a:off x="768" y="268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78" name="AutoShape 52"/>
                <p:cNvSpPr>
                  <a:spLocks noChangeArrowheads="1"/>
                </p:cNvSpPr>
                <p:nvPr/>
              </p:nvSpPr>
              <p:spPr bwMode="auto">
                <a:xfrm>
                  <a:off x="912" y="297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9" name="AutoShape 53"/>
                <p:cNvSpPr>
                  <a:spLocks noChangeArrowheads="1"/>
                </p:cNvSpPr>
                <p:nvPr/>
              </p:nvSpPr>
              <p:spPr bwMode="auto">
                <a:xfrm>
                  <a:off x="432" y="297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0" name="AutoShape 54"/>
                <p:cNvSpPr>
                  <a:spLocks noChangeArrowheads="1"/>
                </p:cNvSpPr>
                <p:nvPr/>
              </p:nvSpPr>
              <p:spPr bwMode="auto">
                <a:xfrm>
                  <a:off x="1392" y="297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1" name="Line 55"/>
                <p:cNvSpPr>
                  <a:spLocks noChangeShapeType="1"/>
                </p:cNvSpPr>
                <p:nvPr/>
              </p:nvSpPr>
              <p:spPr bwMode="auto">
                <a:xfrm>
                  <a:off x="768" y="316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2" name="Line 56"/>
                <p:cNvSpPr>
                  <a:spLocks noChangeShapeType="1"/>
                </p:cNvSpPr>
                <p:nvPr/>
              </p:nvSpPr>
              <p:spPr bwMode="auto">
                <a:xfrm>
                  <a:off x="1200" y="316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3" name="AutoShape 57"/>
                <p:cNvSpPr>
                  <a:spLocks noChangeArrowheads="1"/>
                </p:cNvSpPr>
                <p:nvPr/>
              </p:nvSpPr>
              <p:spPr bwMode="auto">
                <a:xfrm>
                  <a:off x="91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4" name="AutoShape 58"/>
                <p:cNvSpPr>
                  <a:spLocks noChangeArrowheads="1"/>
                </p:cNvSpPr>
                <p:nvPr/>
              </p:nvSpPr>
              <p:spPr bwMode="auto">
                <a:xfrm>
                  <a:off x="43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5" name="AutoShape 59"/>
                <p:cNvSpPr>
                  <a:spLocks noChangeArrowheads="1"/>
                </p:cNvSpPr>
                <p:nvPr/>
              </p:nvSpPr>
              <p:spPr bwMode="auto">
                <a:xfrm>
                  <a:off x="139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6" name="AutoShape 60"/>
                <p:cNvSpPr>
                  <a:spLocks noChangeArrowheads="1"/>
                </p:cNvSpPr>
                <p:nvPr/>
              </p:nvSpPr>
              <p:spPr bwMode="auto">
                <a:xfrm>
                  <a:off x="187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7" name="Line 61"/>
                <p:cNvSpPr>
                  <a:spLocks noChangeShapeType="1"/>
                </p:cNvSpPr>
                <p:nvPr/>
              </p:nvSpPr>
              <p:spPr bwMode="auto">
                <a:xfrm>
                  <a:off x="768" y="364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8" name="Line 62"/>
                <p:cNvSpPr>
                  <a:spLocks noChangeShapeType="1"/>
                </p:cNvSpPr>
                <p:nvPr/>
              </p:nvSpPr>
              <p:spPr bwMode="auto">
                <a:xfrm>
                  <a:off x="1200" y="364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9" name="Line 63"/>
                <p:cNvSpPr>
                  <a:spLocks noChangeShapeType="1"/>
                </p:cNvSpPr>
                <p:nvPr/>
              </p:nvSpPr>
              <p:spPr bwMode="auto">
                <a:xfrm>
                  <a:off x="1680" y="364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90" name="Text Box 64"/>
                <p:cNvSpPr txBox="1">
                  <a:spLocks noChangeArrowheads="1"/>
                </p:cNvSpPr>
                <p:nvPr/>
              </p:nvSpPr>
              <p:spPr bwMode="auto">
                <a:xfrm>
                  <a:off x="736" y="1872"/>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1" name="Text Box 65"/>
                <p:cNvSpPr txBox="1">
                  <a:spLocks noChangeArrowheads="1"/>
                </p:cNvSpPr>
                <p:nvPr/>
              </p:nvSpPr>
              <p:spPr bwMode="auto">
                <a:xfrm>
                  <a:off x="1200" y="230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2" name="Text Box 66"/>
                <p:cNvSpPr txBox="1">
                  <a:spLocks noChangeArrowheads="1"/>
                </p:cNvSpPr>
                <p:nvPr/>
              </p:nvSpPr>
              <p:spPr bwMode="auto">
                <a:xfrm>
                  <a:off x="1680" y="278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3" name="Text Box 67"/>
                <p:cNvSpPr txBox="1">
                  <a:spLocks noChangeArrowheads="1"/>
                </p:cNvSpPr>
                <p:nvPr/>
              </p:nvSpPr>
              <p:spPr bwMode="auto">
                <a:xfrm>
                  <a:off x="2160" y="326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4" name="Text Box 68"/>
                <p:cNvSpPr txBox="1">
                  <a:spLocks noChangeArrowheads="1"/>
                </p:cNvSpPr>
                <p:nvPr/>
              </p:nvSpPr>
              <p:spPr bwMode="auto">
                <a:xfrm>
                  <a:off x="86" y="204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1</a:t>
                  </a:r>
                  <a:endParaRPr lang="cs-CZ" altLang="cs-CZ" sz="2800" baseline="-25000">
                    <a:solidFill>
                      <a:srgbClr val="FF0000"/>
                    </a:solidFill>
                  </a:endParaRPr>
                </a:p>
              </p:txBody>
            </p:sp>
            <p:sp>
              <p:nvSpPr>
                <p:cNvPr id="13395" name="Text Box 69"/>
                <p:cNvSpPr txBox="1">
                  <a:spLocks noChangeArrowheads="1"/>
                </p:cNvSpPr>
                <p:nvPr/>
              </p:nvSpPr>
              <p:spPr bwMode="auto">
                <a:xfrm>
                  <a:off x="96" y="249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2</a:t>
                  </a:r>
                  <a:endParaRPr lang="cs-CZ" altLang="cs-CZ" sz="2800" baseline="-25000">
                    <a:solidFill>
                      <a:srgbClr val="FF0000"/>
                    </a:solidFill>
                  </a:endParaRPr>
                </a:p>
              </p:txBody>
            </p:sp>
            <p:sp>
              <p:nvSpPr>
                <p:cNvPr id="13396" name="Text Box 70"/>
                <p:cNvSpPr txBox="1">
                  <a:spLocks noChangeArrowheads="1"/>
                </p:cNvSpPr>
                <p:nvPr/>
              </p:nvSpPr>
              <p:spPr bwMode="auto">
                <a:xfrm>
                  <a:off x="96"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3</a:t>
                  </a:r>
                  <a:endParaRPr lang="cs-CZ" altLang="cs-CZ" sz="2800" baseline="-25000">
                    <a:solidFill>
                      <a:srgbClr val="FF0000"/>
                    </a:solidFill>
                  </a:endParaRPr>
                </a:p>
              </p:txBody>
            </p:sp>
            <p:sp>
              <p:nvSpPr>
                <p:cNvPr id="13397" name="Text Box 71"/>
                <p:cNvSpPr txBox="1">
                  <a:spLocks noChangeArrowheads="1"/>
                </p:cNvSpPr>
                <p:nvPr/>
              </p:nvSpPr>
              <p:spPr bwMode="auto">
                <a:xfrm>
                  <a:off x="96" y="34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4</a:t>
                  </a:r>
                  <a:endParaRPr lang="cs-CZ" altLang="cs-CZ" sz="2800" baseline="-25000">
                    <a:solidFill>
                      <a:srgbClr val="FF0000"/>
                    </a:solidFill>
                  </a:endParaRPr>
                </a:p>
              </p:txBody>
            </p:sp>
          </p:grpSp>
          <p:sp>
            <p:nvSpPr>
              <p:cNvPr id="13373" name="Text Box 72"/>
              <p:cNvSpPr txBox="1">
                <a:spLocks noChangeArrowheads="1"/>
              </p:cNvSpPr>
              <p:nvPr/>
            </p:nvSpPr>
            <p:spPr bwMode="auto">
              <a:xfrm>
                <a:off x="226" y="1536"/>
                <a:ext cx="8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0000"/>
                    </a:solidFill>
                  </a:rPr>
                  <a:t>b- ion series</a:t>
                </a:r>
                <a:endParaRPr lang="en-US" altLang="cs-CZ" sz="1800" b="1">
                  <a:solidFill>
                    <a:srgbClr val="FF0000"/>
                  </a:solidFill>
                </a:endParaRPr>
              </a:p>
            </p:txBody>
          </p:sp>
        </p:grpSp>
        <p:grpSp>
          <p:nvGrpSpPr>
            <p:cNvPr id="13363" name="Group 107"/>
            <p:cNvGrpSpPr>
              <a:grpSpLocks/>
            </p:cNvGrpSpPr>
            <p:nvPr/>
          </p:nvGrpSpPr>
          <p:grpSpPr bwMode="auto">
            <a:xfrm>
              <a:off x="1156" y="2160"/>
              <a:ext cx="254" cy="336"/>
              <a:chOff x="4168" y="981"/>
              <a:chExt cx="254" cy="336"/>
            </a:xfrm>
          </p:grpSpPr>
          <p:sp>
            <p:nvSpPr>
              <p:cNvPr id="13370" name="Oval 105"/>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1" name="Line 106"/>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3364" name="Group 108"/>
            <p:cNvGrpSpPr>
              <a:grpSpLocks/>
            </p:cNvGrpSpPr>
            <p:nvPr/>
          </p:nvGrpSpPr>
          <p:grpSpPr bwMode="auto">
            <a:xfrm rot="951116">
              <a:off x="1235" y="2722"/>
              <a:ext cx="254" cy="336"/>
              <a:chOff x="4168" y="981"/>
              <a:chExt cx="254" cy="336"/>
            </a:xfrm>
          </p:grpSpPr>
          <p:sp>
            <p:nvSpPr>
              <p:cNvPr id="13368" name="Oval 109"/>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69" name="Line 110"/>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3365" name="Group 111"/>
            <p:cNvGrpSpPr>
              <a:grpSpLocks/>
            </p:cNvGrpSpPr>
            <p:nvPr/>
          </p:nvGrpSpPr>
          <p:grpSpPr bwMode="auto">
            <a:xfrm rot="951116">
              <a:off x="1241" y="3209"/>
              <a:ext cx="254" cy="336"/>
              <a:chOff x="4168" y="981"/>
              <a:chExt cx="254" cy="336"/>
            </a:xfrm>
          </p:grpSpPr>
          <p:sp>
            <p:nvSpPr>
              <p:cNvPr id="13366" name="Oval 112"/>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67" name="Line 113"/>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13327" name="Group 114"/>
          <p:cNvGrpSpPr>
            <a:grpSpLocks/>
          </p:cNvGrpSpPr>
          <p:nvPr/>
        </p:nvGrpSpPr>
        <p:grpSpPr bwMode="auto">
          <a:xfrm>
            <a:off x="3848100" y="476250"/>
            <a:ext cx="403225" cy="533400"/>
            <a:chOff x="4168" y="981"/>
            <a:chExt cx="254" cy="336"/>
          </a:xfrm>
        </p:grpSpPr>
        <p:sp>
          <p:nvSpPr>
            <p:cNvPr id="13360" name="Oval 115"/>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61" name="Line 116"/>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32889" name="Group 121"/>
          <p:cNvGrpSpPr>
            <a:grpSpLocks/>
          </p:cNvGrpSpPr>
          <p:nvPr/>
        </p:nvGrpSpPr>
        <p:grpSpPr bwMode="auto">
          <a:xfrm>
            <a:off x="5219700" y="2362200"/>
            <a:ext cx="3695700" cy="3657600"/>
            <a:chOff x="3288" y="1488"/>
            <a:chExt cx="2328" cy="2304"/>
          </a:xfrm>
        </p:grpSpPr>
        <p:grpSp>
          <p:nvGrpSpPr>
            <p:cNvPr id="13330" name="Group 73"/>
            <p:cNvGrpSpPr>
              <a:grpSpLocks/>
            </p:cNvGrpSpPr>
            <p:nvPr/>
          </p:nvGrpSpPr>
          <p:grpSpPr bwMode="auto">
            <a:xfrm>
              <a:off x="3423" y="1488"/>
              <a:ext cx="2193" cy="2304"/>
              <a:chOff x="3423" y="1488"/>
              <a:chExt cx="2193" cy="2304"/>
            </a:xfrm>
          </p:grpSpPr>
          <p:grpSp>
            <p:nvGrpSpPr>
              <p:cNvPr id="13334" name="Group 74"/>
              <p:cNvGrpSpPr>
                <a:grpSpLocks/>
              </p:cNvGrpSpPr>
              <p:nvPr/>
            </p:nvGrpSpPr>
            <p:grpSpPr bwMode="auto">
              <a:xfrm>
                <a:off x="3423" y="1872"/>
                <a:ext cx="2193" cy="1920"/>
                <a:chOff x="3423" y="1872"/>
                <a:chExt cx="2193" cy="1920"/>
              </a:xfrm>
            </p:grpSpPr>
            <p:sp>
              <p:nvSpPr>
                <p:cNvPr id="13336" name="AutoShape 75"/>
                <p:cNvSpPr>
                  <a:spLocks noChangeArrowheads="1"/>
                </p:cNvSpPr>
                <p:nvPr/>
              </p:nvSpPr>
              <p:spPr bwMode="auto">
                <a:xfrm>
                  <a:off x="4799" y="201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7" name="AutoShape 76"/>
                <p:cNvSpPr>
                  <a:spLocks noChangeArrowheads="1"/>
                </p:cNvSpPr>
                <p:nvPr/>
              </p:nvSpPr>
              <p:spPr bwMode="auto">
                <a:xfrm>
                  <a:off x="4847" y="249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8" name="AutoShape 77"/>
                <p:cNvSpPr>
                  <a:spLocks noChangeArrowheads="1"/>
                </p:cNvSpPr>
                <p:nvPr/>
              </p:nvSpPr>
              <p:spPr bwMode="auto">
                <a:xfrm>
                  <a:off x="4367" y="249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9" name="Line 78"/>
                <p:cNvSpPr>
                  <a:spLocks noChangeShapeType="1"/>
                </p:cNvSpPr>
                <p:nvPr/>
              </p:nvSpPr>
              <p:spPr bwMode="auto">
                <a:xfrm>
                  <a:off x="4703" y="268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0" name="AutoShape 79"/>
                <p:cNvSpPr>
                  <a:spLocks noChangeArrowheads="1"/>
                </p:cNvSpPr>
                <p:nvPr/>
              </p:nvSpPr>
              <p:spPr bwMode="auto">
                <a:xfrm>
                  <a:off x="4367" y="297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1" name="AutoShape 80"/>
                <p:cNvSpPr>
                  <a:spLocks noChangeArrowheads="1"/>
                </p:cNvSpPr>
                <p:nvPr/>
              </p:nvSpPr>
              <p:spPr bwMode="auto">
                <a:xfrm>
                  <a:off x="3887" y="297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2" name="AutoShape 81"/>
                <p:cNvSpPr>
                  <a:spLocks noChangeArrowheads="1"/>
                </p:cNvSpPr>
                <p:nvPr/>
              </p:nvSpPr>
              <p:spPr bwMode="auto">
                <a:xfrm>
                  <a:off x="4847" y="297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3" name="Line 82"/>
                <p:cNvSpPr>
                  <a:spLocks noChangeShapeType="1"/>
                </p:cNvSpPr>
                <p:nvPr/>
              </p:nvSpPr>
              <p:spPr bwMode="auto">
                <a:xfrm>
                  <a:off x="4223" y="316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4" name="Line 83"/>
                <p:cNvSpPr>
                  <a:spLocks noChangeShapeType="1"/>
                </p:cNvSpPr>
                <p:nvPr/>
              </p:nvSpPr>
              <p:spPr bwMode="auto">
                <a:xfrm>
                  <a:off x="4655" y="316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5" name="AutoShape 84"/>
                <p:cNvSpPr>
                  <a:spLocks noChangeArrowheads="1"/>
                </p:cNvSpPr>
                <p:nvPr/>
              </p:nvSpPr>
              <p:spPr bwMode="auto">
                <a:xfrm>
                  <a:off x="390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6" name="AutoShape 85"/>
                <p:cNvSpPr>
                  <a:spLocks noChangeArrowheads="1"/>
                </p:cNvSpPr>
                <p:nvPr/>
              </p:nvSpPr>
              <p:spPr bwMode="auto">
                <a:xfrm>
                  <a:off x="342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7" name="AutoShape 86"/>
                <p:cNvSpPr>
                  <a:spLocks noChangeArrowheads="1"/>
                </p:cNvSpPr>
                <p:nvPr/>
              </p:nvSpPr>
              <p:spPr bwMode="auto">
                <a:xfrm>
                  <a:off x="438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8" name="AutoShape 87"/>
                <p:cNvSpPr>
                  <a:spLocks noChangeArrowheads="1"/>
                </p:cNvSpPr>
                <p:nvPr/>
              </p:nvSpPr>
              <p:spPr bwMode="auto">
                <a:xfrm>
                  <a:off x="486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9" name="Line 88"/>
                <p:cNvSpPr>
                  <a:spLocks noChangeShapeType="1"/>
                </p:cNvSpPr>
                <p:nvPr/>
              </p:nvSpPr>
              <p:spPr bwMode="auto">
                <a:xfrm>
                  <a:off x="3759" y="364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0" name="Line 89"/>
                <p:cNvSpPr>
                  <a:spLocks noChangeShapeType="1"/>
                </p:cNvSpPr>
                <p:nvPr/>
              </p:nvSpPr>
              <p:spPr bwMode="auto">
                <a:xfrm>
                  <a:off x="4191" y="364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1" name="Line 90"/>
                <p:cNvSpPr>
                  <a:spLocks noChangeShapeType="1"/>
                </p:cNvSpPr>
                <p:nvPr/>
              </p:nvSpPr>
              <p:spPr bwMode="auto">
                <a:xfrm>
                  <a:off x="4671" y="364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2" name="Text Box 91"/>
                <p:cNvSpPr txBox="1">
                  <a:spLocks noChangeArrowheads="1"/>
                </p:cNvSpPr>
                <p:nvPr/>
              </p:nvSpPr>
              <p:spPr bwMode="auto">
                <a:xfrm>
                  <a:off x="5135" y="1872"/>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3" name="Text Box 92"/>
                <p:cNvSpPr txBox="1">
                  <a:spLocks noChangeArrowheads="1"/>
                </p:cNvSpPr>
                <p:nvPr/>
              </p:nvSpPr>
              <p:spPr bwMode="auto">
                <a:xfrm>
                  <a:off x="5135" y="2304"/>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4" name="Text Box 93"/>
                <p:cNvSpPr txBox="1">
                  <a:spLocks noChangeArrowheads="1"/>
                </p:cNvSpPr>
                <p:nvPr/>
              </p:nvSpPr>
              <p:spPr bwMode="auto">
                <a:xfrm>
                  <a:off x="5150" y="2784"/>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5" name="Text Box 94"/>
                <p:cNvSpPr txBox="1">
                  <a:spLocks noChangeArrowheads="1"/>
                </p:cNvSpPr>
                <p:nvPr/>
              </p:nvSpPr>
              <p:spPr bwMode="auto">
                <a:xfrm>
                  <a:off x="5151" y="3264"/>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6" name="Text Box 95"/>
                <p:cNvSpPr txBox="1">
                  <a:spLocks noChangeArrowheads="1"/>
                </p:cNvSpPr>
                <p:nvPr/>
              </p:nvSpPr>
              <p:spPr bwMode="auto">
                <a:xfrm>
                  <a:off x="5318" y="201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1</a:t>
                  </a:r>
                  <a:endParaRPr lang="cs-CZ" altLang="cs-CZ" sz="2800" b="1" baseline="-25000">
                    <a:solidFill>
                      <a:schemeClr val="accent2"/>
                    </a:solidFill>
                  </a:endParaRPr>
                </a:p>
              </p:txBody>
            </p:sp>
            <p:sp>
              <p:nvSpPr>
                <p:cNvPr id="13357" name="Text Box 96"/>
                <p:cNvSpPr txBox="1">
                  <a:spLocks noChangeArrowheads="1"/>
                </p:cNvSpPr>
                <p:nvPr/>
              </p:nvSpPr>
              <p:spPr bwMode="auto">
                <a:xfrm>
                  <a:off x="5328" y="247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2</a:t>
                  </a:r>
                  <a:endParaRPr lang="cs-CZ" altLang="cs-CZ" sz="2800" b="1" baseline="-25000">
                    <a:solidFill>
                      <a:schemeClr val="accent2"/>
                    </a:solidFill>
                  </a:endParaRPr>
                </a:p>
              </p:txBody>
            </p:sp>
            <p:sp>
              <p:nvSpPr>
                <p:cNvPr id="13358" name="Text Box 97"/>
                <p:cNvSpPr txBox="1">
                  <a:spLocks noChangeArrowheads="1"/>
                </p:cNvSpPr>
                <p:nvPr/>
              </p:nvSpPr>
              <p:spPr bwMode="auto">
                <a:xfrm>
                  <a:off x="5328"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3</a:t>
                  </a:r>
                  <a:endParaRPr lang="cs-CZ" altLang="cs-CZ" sz="2800" b="1" baseline="-25000">
                    <a:solidFill>
                      <a:schemeClr val="accent2"/>
                    </a:solidFill>
                  </a:endParaRPr>
                </a:p>
              </p:txBody>
            </p:sp>
            <p:sp>
              <p:nvSpPr>
                <p:cNvPr id="13359" name="Text Box 98"/>
                <p:cNvSpPr txBox="1">
                  <a:spLocks noChangeArrowheads="1"/>
                </p:cNvSpPr>
                <p:nvPr/>
              </p:nvSpPr>
              <p:spPr bwMode="auto">
                <a:xfrm>
                  <a:off x="5328" y="343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4</a:t>
                  </a:r>
                  <a:endParaRPr lang="cs-CZ" altLang="cs-CZ" sz="2800" b="1" baseline="-25000">
                    <a:solidFill>
                      <a:schemeClr val="accent2"/>
                    </a:solidFill>
                  </a:endParaRPr>
                </a:p>
              </p:txBody>
            </p:sp>
          </p:grpSp>
          <p:sp>
            <p:nvSpPr>
              <p:cNvPr id="13335" name="Text Box 99"/>
              <p:cNvSpPr txBox="1">
                <a:spLocks noChangeArrowheads="1"/>
              </p:cNvSpPr>
              <p:nvPr/>
            </p:nvSpPr>
            <p:spPr bwMode="auto">
              <a:xfrm>
                <a:off x="4416" y="1488"/>
                <a:ext cx="8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y- ion series</a:t>
                </a:r>
                <a:endParaRPr lang="en-US" altLang="cs-CZ" sz="1800" b="1">
                  <a:solidFill>
                    <a:schemeClr val="accent2"/>
                  </a:solidFill>
                </a:endParaRPr>
              </a:p>
            </p:txBody>
          </p:sp>
        </p:grpSp>
        <p:grpSp>
          <p:nvGrpSpPr>
            <p:cNvPr id="13331" name="Group 117"/>
            <p:cNvGrpSpPr>
              <a:grpSpLocks/>
            </p:cNvGrpSpPr>
            <p:nvPr/>
          </p:nvGrpSpPr>
          <p:grpSpPr bwMode="auto">
            <a:xfrm rot="-4384350">
              <a:off x="3329" y="3117"/>
              <a:ext cx="254" cy="336"/>
              <a:chOff x="4168" y="981"/>
              <a:chExt cx="254" cy="336"/>
            </a:xfrm>
          </p:grpSpPr>
          <p:sp>
            <p:nvSpPr>
              <p:cNvPr id="13332" name="Oval 118"/>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3" name="Line 119"/>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13329" name="Rectangle 12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2888"/>
                                        </p:tgtEl>
                                        <p:attrNameLst>
                                          <p:attrName>style.visibility</p:attrName>
                                        </p:attrNameLst>
                                      </p:cBhvr>
                                      <p:to>
                                        <p:strVal val="visible"/>
                                      </p:to>
                                    </p:set>
                                    <p:animEffect transition="in" filter="dissolve">
                                      <p:cBhvr>
                                        <p:cTn id="11" dur="500"/>
                                        <p:tgtEl>
                                          <p:spTgt spid="32888"/>
                                        </p:tgtEl>
                                      </p:cBhvr>
                                    </p:animEffect>
                                  </p:childTnLst>
                                </p:cTn>
                              </p:par>
                              <p:par>
                                <p:cTn id="12" presetID="9" presetClass="entr" presetSubtype="0" fill="hold" nodeType="withEffect">
                                  <p:stCondLst>
                                    <p:cond delay="0"/>
                                  </p:stCondLst>
                                  <p:childTnLst>
                                    <p:set>
                                      <p:cBhvr>
                                        <p:cTn id="13" dur="1" fill="hold">
                                          <p:stCondLst>
                                            <p:cond delay="0"/>
                                          </p:stCondLst>
                                        </p:cTn>
                                        <p:tgtEl>
                                          <p:spTgt spid="32889"/>
                                        </p:tgtEl>
                                        <p:attrNameLst>
                                          <p:attrName>style.visibility</p:attrName>
                                        </p:attrNameLst>
                                      </p:cBhvr>
                                      <p:to>
                                        <p:strVal val="visible"/>
                                      </p:to>
                                    </p:set>
                                    <p:animEffect transition="in" filter="dissolve">
                                      <p:cBhvr>
                                        <p:cTn id="14" dur="500"/>
                                        <p:tgtEl>
                                          <p:spTgt spid="3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68500"/>
            <a:ext cx="6624638"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Oval 3"/>
          <p:cNvSpPr>
            <a:spLocks noChangeArrowheads="1"/>
          </p:cNvSpPr>
          <p:nvPr/>
        </p:nvSpPr>
        <p:spPr bwMode="auto">
          <a:xfrm>
            <a:off x="5867400" y="2943225"/>
            <a:ext cx="762000" cy="990600"/>
          </a:xfrm>
          <a:prstGeom prst="ellipse">
            <a:avLst/>
          </a:pr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800">
              <a:solidFill>
                <a:schemeClr val="accent2"/>
              </a:solidFill>
            </a:endParaRPr>
          </a:p>
        </p:txBody>
      </p:sp>
      <p:sp>
        <p:nvSpPr>
          <p:cNvPr id="14340" name="Text Box 4"/>
          <p:cNvSpPr txBox="1">
            <a:spLocks noChangeArrowheads="1"/>
          </p:cNvSpPr>
          <p:nvPr/>
        </p:nvSpPr>
        <p:spPr bwMode="auto">
          <a:xfrm>
            <a:off x="469900" y="5084763"/>
            <a:ext cx="2446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t>N-terminus</a:t>
            </a:r>
            <a:r>
              <a:rPr lang="en-US" altLang="cs-CZ" sz="1800" b="1"/>
              <a:t> </a:t>
            </a:r>
            <a:r>
              <a:rPr lang="en-US" altLang="cs-CZ" sz="1800" b="1" i="1"/>
              <a:t>(c-serie</a:t>
            </a:r>
            <a:r>
              <a:rPr lang="cs-CZ" altLang="cs-CZ" sz="1800" b="1" i="1"/>
              <a:t>s</a:t>
            </a:r>
            <a:r>
              <a:rPr lang="en-US" altLang="cs-CZ" sz="1800" b="1" i="1"/>
              <a:t>)</a:t>
            </a:r>
          </a:p>
        </p:txBody>
      </p:sp>
      <p:sp>
        <p:nvSpPr>
          <p:cNvPr id="14341" name="Text Box 5"/>
          <p:cNvSpPr txBox="1">
            <a:spLocks noChangeArrowheads="1"/>
          </p:cNvSpPr>
          <p:nvPr/>
        </p:nvSpPr>
        <p:spPr bwMode="auto">
          <a:xfrm>
            <a:off x="6659563" y="1341438"/>
            <a:ext cx="2484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t>C-terminus</a:t>
            </a:r>
            <a:r>
              <a:rPr lang="en-US" altLang="cs-CZ" sz="1800" b="1"/>
              <a:t> </a:t>
            </a:r>
            <a:r>
              <a:rPr lang="en-US" altLang="cs-CZ" sz="1800" b="1" i="1"/>
              <a:t>(z- serie</a:t>
            </a:r>
            <a:r>
              <a:rPr lang="cs-CZ" altLang="cs-CZ" sz="1800" b="1" i="1"/>
              <a:t>s</a:t>
            </a:r>
            <a:r>
              <a:rPr lang="en-US" altLang="cs-CZ" sz="1800" b="1" i="1"/>
              <a:t>)</a:t>
            </a:r>
          </a:p>
        </p:txBody>
      </p:sp>
      <p:sp>
        <p:nvSpPr>
          <p:cNvPr id="14342" name="Rectangle 6"/>
          <p:cNvSpPr>
            <a:spLocks noChangeArrowheads="1"/>
          </p:cNvSpPr>
          <p:nvPr/>
        </p:nvSpPr>
        <p:spPr bwMode="auto">
          <a:xfrm>
            <a:off x="3492500" y="476250"/>
            <a:ext cx="177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CID</a:t>
            </a:r>
            <a:r>
              <a:rPr lang="en-US" altLang="cs-CZ" sz="1800" b="1"/>
              <a:t> </a:t>
            </a:r>
            <a:r>
              <a:rPr lang="en-US" altLang="cs-CZ" sz="1800" i="1"/>
              <a:t>vs</a:t>
            </a:r>
            <a:r>
              <a:rPr lang="en-US" altLang="cs-CZ" sz="1800" b="1"/>
              <a:t> </a:t>
            </a:r>
            <a:r>
              <a:rPr lang="en-US" altLang="cs-CZ" sz="1800" b="1">
                <a:solidFill>
                  <a:srgbClr val="FF0000"/>
                </a:solidFill>
              </a:rPr>
              <a:t>ETD</a:t>
            </a:r>
          </a:p>
        </p:txBody>
      </p:sp>
      <p:sp>
        <p:nvSpPr>
          <p:cNvPr id="33800" name="Oval 8"/>
          <p:cNvSpPr>
            <a:spLocks noChangeArrowheads="1"/>
          </p:cNvSpPr>
          <p:nvPr/>
        </p:nvSpPr>
        <p:spPr bwMode="auto">
          <a:xfrm>
            <a:off x="4356100" y="2952750"/>
            <a:ext cx="762000" cy="990600"/>
          </a:xfrm>
          <a:prstGeom prst="ellipse">
            <a:avLst/>
          </a:pr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800">
              <a:solidFill>
                <a:schemeClr val="accent2"/>
              </a:solidFill>
            </a:endParaRPr>
          </a:p>
        </p:txBody>
      </p:sp>
      <p:sp>
        <p:nvSpPr>
          <p:cNvPr id="14344" name="Text Box 9"/>
          <p:cNvSpPr txBox="1">
            <a:spLocks noChangeArrowheads="1"/>
          </p:cNvSpPr>
          <p:nvPr/>
        </p:nvSpPr>
        <p:spPr bwMode="auto">
          <a:xfrm>
            <a:off x="1331913" y="2205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0033CC"/>
                </a:solidFill>
                <a:latin typeface="Benguiat Bk BT" pitchFamily="18" charset="0"/>
              </a:rPr>
              <a:t>CID</a:t>
            </a:r>
            <a:endParaRPr lang="cs-CZ" altLang="cs-CZ" sz="1800" b="1">
              <a:solidFill>
                <a:srgbClr val="0033CC"/>
              </a:solidFill>
              <a:latin typeface="Benguiat Bk BT" pitchFamily="18" charset="0"/>
            </a:endParaRPr>
          </a:p>
        </p:txBody>
      </p:sp>
      <p:sp>
        <p:nvSpPr>
          <p:cNvPr id="14345" name="Text Box 10"/>
          <p:cNvSpPr txBox="1">
            <a:spLocks noChangeArrowheads="1"/>
          </p:cNvSpPr>
          <p:nvPr/>
        </p:nvSpPr>
        <p:spPr bwMode="auto">
          <a:xfrm>
            <a:off x="6877050" y="42926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0000"/>
                </a:solidFill>
                <a:latin typeface="Benguiat Bk BT" pitchFamily="18" charset="0"/>
              </a:rPr>
              <a:t>ETD</a:t>
            </a:r>
            <a:endParaRPr lang="cs-CZ" altLang="cs-CZ" sz="1800" b="1">
              <a:solidFill>
                <a:srgbClr val="FF0000"/>
              </a:solidFill>
              <a:latin typeface="Benguiat Bk BT" pitchFamily="18" charset="0"/>
            </a:endParaRPr>
          </a:p>
        </p:txBody>
      </p:sp>
      <p:sp>
        <p:nvSpPr>
          <p:cNvPr id="33803" name="Oval 11"/>
          <p:cNvSpPr>
            <a:spLocks noChangeArrowheads="1"/>
          </p:cNvSpPr>
          <p:nvPr/>
        </p:nvSpPr>
        <p:spPr bwMode="auto">
          <a:xfrm>
            <a:off x="2890838" y="2924175"/>
            <a:ext cx="762000" cy="990600"/>
          </a:xfrm>
          <a:prstGeom prst="ellipse">
            <a:avLst/>
          </a:pr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800">
              <a:solidFill>
                <a:schemeClr val="accent2"/>
              </a:solidFill>
            </a:endParaRPr>
          </a:p>
        </p:txBody>
      </p:sp>
      <p:sp>
        <p:nvSpPr>
          <p:cNvPr id="14347" name="Text Box 12"/>
          <p:cNvSpPr txBox="1">
            <a:spLocks noChangeArrowheads="1"/>
          </p:cNvSpPr>
          <p:nvPr/>
        </p:nvSpPr>
        <p:spPr bwMode="auto">
          <a:xfrm>
            <a:off x="3635375" y="9017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solidFill>
                  <a:schemeClr val="accent2"/>
                </a:solidFill>
              </a:rPr>
              <a:t>b, y</a:t>
            </a:r>
            <a:r>
              <a:rPr lang="en-US" altLang="cs-CZ" sz="1800" i="1"/>
              <a:t>           </a:t>
            </a:r>
            <a:r>
              <a:rPr lang="en-US" altLang="cs-CZ" sz="1800" i="1">
                <a:solidFill>
                  <a:srgbClr val="FF0000"/>
                </a:solidFill>
              </a:rPr>
              <a:t>c, z</a:t>
            </a:r>
            <a:endParaRPr lang="cs-CZ" altLang="cs-CZ" sz="1800" i="1">
              <a:solidFill>
                <a:srgbClr val="FF0000"/>
              </a:solidFill>
            </a:endParaRPr>
          </a:p>
        </p:txBody>
      </p:sp>
      <p:sp>
        <p:nvSpPr>
          <p:cNvPr id="14348"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3800"/>
                                        </p:tgtEl>
                                        <p:attrNameLst>
                                          <p:attrName>style.visibility</p:attrName>
                                        </p:attrNameLst>
                                      </p:cBhvr>
                                      <p:to>
                                        <p:strVal val="visible"/>
                                      </p:to>
                                    </p:set>
                                    <p:anim calcmode="lin" valueType="num">
                                      <p:cBhvr additive="base">
                                        <p:cTn id="13" dur="500" fill="hold"/>
                                        <p:tgtEl>
                                          <p:spTgt spid="33800"/>
                                        </p:tgtEl>
                                        <p:attrNameLst>
                                          <p:attrName>ppt_x</p:attrName>
                                        </p:attrNameLst>
                                      </p:cBhvr>
                                      <p:tavLst>
                                        <p:tav tm="0">
                                          <p:val>
                                            <p:strVal val="0-#ppt_w/2"/>
                                          </p:val>
                                        </p:tav>
                                        <p:tav tm="100000">
                                          <p:val>
                                            <p:strVal val="#ppt_x"/>
                                          </p:val>
                                        </p:tav>
                                      </p:tavLst>
                                    </p:anim>
                                    <p:anim calcmode="lin" valueType="num">
                                      <p:cBhvr additive="base">
                                        <p:cTn id="14"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3803"/>
                                        </p:tgtEl>
                                        <p:attrNameLst>
                                          <p:attrName>style.visibility</p:attrName>
                                        </p:attrNameLst>
                                      </p:cBhvr>
                                      <p:to>
                                        <p:strVal val="visible"/>
                                      </p:to>
                                    </p:set>
                                    <p:anim calcmode="lin" valueType="num">
                                      <p:cBhvr additive="base">
                                        <p:cTn id="19" dur="500" fill="hold"/>
                                        <p:tgtEl>
                                          <p:spTgt spid="33803"/>
                                        </p:tgtEl>
                                        <p:attrNameLst>
                                          <p:attrName>ppt_x</p:attrName>
                                        </p:attrNameLst>
                                      </p:cBhvr>
                                      <p:tavLst>
                                        <p:tav tm="0">
                                          <p:val>
                                            <p:strVal val="0-#ppt_w/2"/>
                                          </p:val>
                                        </p:tav>
                                        <p:tav tm="100000">
                                          <p:val>
                                            <p:strVal val="#ppt_x"/>
                                          </p:val>
                                        </p:tav>
                                      </p:tavLst>
                                    </p:anim>
                                    <p:anim calcmode="lin" valueType="num">
                                      <p:cBhvr additive="base">
                                        <p:cTn id="20"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800" grpId="0" animBg="1" autoUpdateAnimBg="0"/>
      <p:bldP spid="3380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546030" y="2971800"/>
            <a:ext cx="6055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a:latin typeface="Arial Black" panose="020B0A04020102020204" pitchFamily="34" charset="0"/>
              </a:rPr>
              <a:t>Characterization of mutations</a:t>
            </a:r>
            <a:endParaRPr lang="cs-CZ" altLang="cs-CZ" sz="2800" b="1" dirty="0">
              <a:latin typeface="Arial Black" panose="020B0A04020102020204" pitchFamily="34" charset="0"/>
            </a:endParaRPr>
          </a:p>
        </p:txBody>
      </p:sp>
      <p:grpSp>
        <p:nvGrpSpPr>
          <p:cNvPr id="3" name="Group 1555"/>
          <p:cNvGrpSpPr>
            <a:grpSpLocks/>
          </p:cNvGrpSpPr>
          <p:nvPr/>
        </p:nvGrpSpPr>
        <p:grpSpPr bwMode="auto">
          <a:xfrm>
            <a:off x="107950" y="188913"/>
            <a:ext cx="3644903" cy="865187"/>
            <a:chOff x="188" y="300"/>
            <a:chExt cx="2296" cy="545"/>
          </a:xfrm>
        </p:grpSpPr>
        <p:pic>
          <p:nvPicPr>
            <p:cNvPr id="4" name="Picture 1556" desc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 y="300"/>
              <a:ext cx="454" cy="5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57"/>
            <p:cNvSpPr>
              <a:spLocks noChangeArrowheads="1"/>
            </p:cNvSpPr>
            <p:nvPr/>
          </p:nvSpPr>
          <p:spPr bwMode="auto">
            <a:xfrm>
              <a:off x="566" y="305"/>
              <a:ext cx="19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latin typeface="Franklin Gothic Medium" panose="020B0603020102020204" pitchFamily="34" charset="0"/>
                </a:rPr>
                <a:t>Functional G</a:t>
              </a:r>
              <a:r>
                <a:rPr lang="en-US" altLang="cs-CZ" sz="1400" b="1">
                  <a:latin typeface="Franklin Gothic Medium" panose="020B0603020102020204" pitchFamily="34" charset="0"/>
                </a:rPr>
                <a:t>enomi</a:t>
              </a:r>
              <a:r>
                <a:rPr lang="cs-CZ" altLang="cs-CZ" sz="1400" b="1">
                  <a:latin typeface="Franklin Gothic Medium" panose="020B0603020102020204" pitchFamily="34" charset="0"/>
                </a:rPr>
                <a:t>cs</a:t>
              </a:r>
              <a:r>
                <a:rPr lang="en-US" altLang="cs-CZ" sz="1400" b="1">
                  <a:latin typeface="Franklin Gothic Medium" panose="020B0603020102020204" pitchFamily="34" charset="0"/>
                </a:rPr>
                <a:t> a</a:t>
              </a:r>
              <a:r>
                <a:rPr lang="cs-CZ" altLang="cs-CZ" sz="1400" b="1">
                  <a:latin typeface="Franklin Gothic Medium" panose="020B0603020102020204" pitchFamily="34" charset="0"/>
                </a:rPr>
                <a:t>nd</a:t>
              </a:r>
              <a:r>
                <a:rPr lang="en-US" altLang="cs-CZ" sz="1400" b="1">
                  <a:latin typeface="Franklin Gothic Medium" panose="020B0603020102020204" pitchFamily="34" charset="0"/>
                </a:rPr>
                <a:t> </a:t>
              </a:r>
              <a:r>
                <a:rPr lang="cs-CZ" altLang="cs-CZ" sz="1400" b="1">
                  <a:latin typeface="Franklin Gothic Medium" panose="020B0603020102020204" pitchFamily="34" charset="0"/>
                </a:rPr>
                <a:t>Pro</a:t>
              </a:r>
              <a:r>
                <a:rPr lang="en-US" altLang="cs-CZ" sz="1400" b="1">
                  <a:latin typeface="Franklin Gothic Medium" panose="020B0603020102020204" pitchFamily="34" charset="0"/>
                </a:rPr>
                <a:t>teomi</a:t>
              </a:r>
              <a:r>
                <a:rPr lang="cs-CZ" altLang="cs-CZ" sz="1400" b="1">
                  <a:latin typeface="Franklin Gothic Medium" panose="020B0603020102020204" pitchFamily="34" charset="0"/>
                </a:rPr>
                <a:t>cs</a:t>
              </a:r>
              <a:endParaRPr lang="en-US" altLang="cs-CZ" sz="1400" b="1">
                <a:latin typeface="Franklin Gothic Medium" panose="020B0603020102020204" pitchFamily="34" charset="0"/>
              </a:endParaRPr>
            </a:p>
            <a:p>
              <a:r>
                <a:rPr lang="en-US" altLang="cs-CZ" sz="1200">
                  <a:latin typeface="Franklin Gothic Medium" panose="020B0603020102020204" pitchFamily="34" charset="0"/>
                </a:rPr>
                <a:t>N</a:t>
              </a:r>
              <a:r>
                <a:rPr lang="cs-CZ" altLang="cs-CZ" sz="1200">
                  <a:latin typeface="Franklin Gothic Medium" panose="020B0603020102020204" pitchFamily="34" charset="0"/>
                </a:rPr>
                <a:t>ational Centre for Biomolecular Research</a:t>
              </a:r>
              <a:endParaRPr lang="en-US" altLang="cs-CZ" sz="1200">
                <a:latin typeface="Franklin Gothic Medium" panose="020B0603020102020204" pitchFamily="34" charset="0"/>
              </a:endParaRPr>
            </a:p>
            <a:p>
              <a:r>
                <a:rPr lang="cs-CZ" altLang="cs-CZ" sz="1200">
                  <a:latin typeface="Franklin Gothic Medium" panose="020B0603020102020204" pitchFamily="34" charset="0"/>
                </a:rPr>
                <a:t>Faculty of Science </a:t>
              </a:r>
              <a:r>
                <a:rPr lang="en-US" altLang="cs-CZ" sz="1200">
                  <a:latin typeface="Franklin Gothic Medium" panose="020B0603020102020204" pitchFamily="34" charset="0"/>
                </a:rPr>
                <a:t>M</a:t>
              </a:r>
              <a:r>
                <a:rPr lang="cs-CZ" altLang="cs-CZ" sz="1200">
                  <a:latin typeface="Franklin Gothic Medium" panose="020B0603020102020204" pitchFamily="34" charset="0"/>
                </a:rPr>
                <a:t>asaryk </a:t>
              </a:r>
              <a:r>
                <a:rPr lang="en-US" altLang="cs-CZ" sz="1200">
                  <a:latin typeface="Franklin Gothic Medium" panose="020B0603020102020204" pitchFamily="34" charset="0"/>
                </a:rPr>
                <a:t>U</a:t>
              </a:r>
              <a:r>
                <a:rPr lang="cs-CZ" altLang="cs-CZ" sz="1200">
                  <a:latin typeface="Franklin Gothic Medium" panose="020B0603020102020204" pitchFamily="34" charset="0"/>
                </a:rPr>
                <a:t>niversity</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descr="Blue tissue paper"/>
          <p:cNvSpPr txBox="1">
            <a:spLocks noChangeArrowheads="1"/>
          </p:cNvSpPr>
          <p:nvPr/>
        </p:nvSpPr>
        <p:spPr bwMode="auto">
          <a:xfrm>
            <a:off x="442913" y="1217613"/>
            <a:ext cx="6610350" cy="915987"/>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wild type 179 - 203 </a:t>
            </a:r>
            <a:r>
              <a:rPr lang="en-US" altLang="cs-CZ" sz="1800" b="1">
                <a:solidFill>
                  <a:srgbClr val="333399"/>
                </a:solidFill>
                <a:cs typeface="Times New Roman" panose="02020603050405020304" pitchFamily="18" charset="0"/>
              </a:rPr>
              <a:t>NWLTFNEPQTFTSFSYGTGVFAPGR   2824</a:t>
            </a:r>
          </a:p>
          <a:p>
            <a:pPr eaLnBrk="1" hangingPunct="1">
              <a:spcBef>
                <a:spcPct val="0"/>
              </a:spcBef>
              <a:buFontTx/>
              <a:buNone/>
            </a:pPr>
            <a:r>
              <a:rPr lang="en-US" altLang="cs-CZ" sz="1800">
                <a:solidFill>
                  <a:srgbClr val="FF0000"/>
                </a:solidFill>
                <a:cs typeface="Times New Roman" panose="02020603050405020304" pitchFamily="18" charset="0"/>
              </a:rPr>
              <a:t>E186Q </a:t>
            </a:r>
            <a:r>
              <a:rPr lang="en-US" altLang="cs-CZ" sz="1800">
                <a:solidFill>
                  <a:srgbClr val="333399"/>
                </a:solidFill>
                <a:cs typeface="Times New Roman" panose="02020603050405020304" pitchFamily="18" charset="0"/>
              </a:rPr>
              <a:t>                                     </a:t>
            </a:r>
            <a:r>
              <a:rPr lang="en-US" altLang="cs-CZ" sz="1800" b="1">
                <a:solidFill>
                  <a:srgbClr val="FF0000"/>
                </a:solidFill>
                <a:cs typeface="Times New Roman" panose="02020603050405020304" pitchFamily="18" charset="0"/>
              </a:rPr>
              <a:t>Q</a:t>
            </a:r>
            <a:r>
              <a:rPr lang="en-US" altLang="cs-CZ" sz="1800" b="1"/>
              <a:t> </a:t>
            </a:r>
            <a:r>
              <a:rPr lang="en-US" altLang="cs-CZ" sz="1800"/>
              <a:t>                                                  </a:t>
            </a:r>
            <a:r>
              <a:rPr lang="en-US" altLang="cs-CZ" sz="1800" b="1"/>
              <a:t> </a:t>
            </a:r>
            <a:r>
              <a:rPr lang="en-US" altLang="cs-CZ" sz="1800" b="1">
                <a:solidFill>
                  <a:srgbClr val="FF0000"/>
                </a:solidFill>
              </a:rPr>
              <a:t>2823</a:t>
            </a:r>
            <a:endParaRPr lang="cs-CZ" altLang="cs-CZ" sz="1800" b="1">
              <a:solidFill>
                <a:srgbClr val="FF0000"/>
              </a:solidFill>
            </a:endParaRPr>
          </a:p>
          <a:p>
            <a:pPr eaLnBrk="1" hangingPunct="1">
              <a:spcBef>
                <a:spcPct val="0"/>
              </a:spcBef>
              <a:buFontTx/>
              <a:buNone/>
            </a:pPr>
            <a:r>
              <a:rPr lang="en-US" altLang="cs-CZ" sz="1800"/>
              <a:t>		peptide mass difference</a:t>
            </a:r>
            <a:r>
              <a:rPr lang="cs-CZ" altLang="cs-CZ" sz="1800"/>
              <a:t>: </a:t>
            </a:r>
            <a:r>
              <a:rPr lang="en-US" altLang="cs-CZ" sz="1800"/>
              <a:t> </a:t>
            </a:r>
            <a:r>
              <a:rPr lang="en-US" altLang="cs-CZ" sz="1800" b="1"/>
              <a:t>- 1 Da</a:t>
            </a:r>
          </a:p>
        </p:txBody>
      </p:sp>
      <p:sp>
        <p:nvSpPr>
          <p:cNvPr id="16387"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a:solidFill>
                  <a:schemeClr val="tx2"/>
                </a:solidFill>
              </a:rPr>
              <a:t> </a:t>
            </a:r>
            <a:endParaRPr lang="en-US" altLang="cs-CZ" sz="4400">
              <a:solidFill>
                <a:schemeClr val="tx2"/>
              </a:solidFill>
            </a:endParaRPr>
          </a:p>
        </p:txBody>
      </p:sp>
      <p:sp>
        <p:nvSpPr>
          <p:cNvPr id="41989" name="Rectangle 5"/>
          <p:cNvSpPr>
            <a:spLocks noChangeArrowheads="1"/>
          </p:cNvSpPr>
          <p:nvPr/>
        </p:nvSpPr>
        <p:spPr bwMode="auto">
          <a:xfrm>
            <a:off x="6324600" y="3657600"/>
            <a:ext cx="1219200" cy="2743200"/>
          </a:xfrm>
          <a:prstGeom prst="rect">
            <a:avLst/>
          </a:prstGeom>
          <a:solidFill>
            <a:srgbClr val="FFCCFF"/>
          </a:solidFill>
          <a:ln>
            <a:noFill/>
          </a:ln>
          <a:effectLst/>
          <a:extLs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41990" name="Group 6"/>
          <p:cNvGrpSpPr>
            <a:grpSpLocks/>
          </p:cNvGrpSpPr>
          <p:nvPr/>
        </p:nvGrpSpPr>
        <p:grpSpPr bwMode="auto">
          <a:xfrm>
            <a:off x="228600" y="2935288"/>
            <a:ext cx="8655050" cy="3617912"/>
            <a:chOff x="210" y="1422"/>
            <a:chExt cx="5452" cy="2810"/>
          </a:xfrm>
        </p:grpSpPr>
        <p:sp>
          <p:nvSpPr>
            <p:cNvPr id="16401" name="Freeform 7"/>
            <p:cNvSpPr>
              <a:spLocks/>
            </p:cNvSpPr>
            <p:nvPr/>
          </p:nvSpPr>
          <p:spPr bwMode="auto">
            <a:xfrm>
              <a:off x="479" y="1683"/>
              <a:ext cx="5179" cy="2338"/>
            </a:xfrm>
            <a:custGeom>
              <a:avLst/>
              <a:gdLst>
                <a:gd name="T0" fmla="*/ 58 w 5414"/>
                <a:gd name="T1" fmla="*/ 1420 h 3603"/>
                <a:gd name="T2" fmla="*/ 161 w 5414"/>
                <a:gd name="T3" fmla="*/ 1441 h 3603"/>
                <a:gd name="T4" fmla="*/ 240 w 5414"/>
                <a:gd name="T5" fmla="*/ 1406 h 3603"/>
                <a:gd name="T6" fmla="*/ 323 w 5414"/>
                <a:gd name="T7" fmla="*/ 1458 h 3603"/>
                <a:gd name="T8" fmla="*/ 378 w 5414"/>
                <a:gd name="T9" fmla="*/ 1448 h 3603"/>
                <a:gd name="T10" fmla="*/ 447 w 5414"/>
                <a:gd name="T11" fmla="*/ 1413 h 3603"/>
                <a:gd name="T12" fmla="*/ 535 w 5414"/>
                <a:gd name="T13" fmla="*/ 1412 h 3603"/>
                <a:gd name="T14" fmla="*/ 648 w 5414"/>
                <a:gd name="T15" fmla="*/ 1290 h 3603"/>
                <a:gd name="T16" fmla="*/ 776 w 5414"/>
                <a:gd name="T17" fmla="*/ 1206 h 3603"/>
                <a:gd name="T18" fmla="*/ 904 w 5414"/>
                <a:gd name="T19" fmla="*/ 1230 h 3603"/>
                <a:gd name="T20" fmla="*/ 1046 w 5414"/>
                <a:gd name="T21" fmla="*/ 1321 h 3603"/>
                <a:gd name="T22" fmla="*/ 1165 w 5414"/>
                <a:gd name="T23" fmla="*/ 1406 h 3603"/>
                <a:gd name="T24" fmla="*/ 1238 w 5414"/>
                <a:gd name="T25" fmla="*/ 1335 h 3603"/>
                <a:gd name="T26" fmla="*/ 1307 w 5414"/>
                <a:gd name="T27" fmla="*/ 1403 h 3603"/>
                <a:gd name="T28" fmla="*/ 1391 w 5414"/>
                <a:gd name="T29" fmla="*/ 1418 h 3603"/>
                <a:gd name="T30" fmla="*/ 1455 w 5414"/>
                <a:gd name="T31" fmla="*/ 1395 h 3603"/>
                <a:gd name="T32" fmla="*/ 1538 w 5414"/>
                <a:gd name="T33" fmla="*/ 1440 h 3603"/>
                <a:gd name="T34" fmla="*/ 1627 w 5414"/>
                <a:gd name="T35" fmla="*/ 1439 h 3603"/>
                <a:gd name="T36" fmla="*/ 1697 w 5414"/>
                <a:gd name="T37" fmla="*/ 1400 h 3603"/>
                <a:gd name="T38" fmla="*/ 1755 w 5414"/>
                <a:gd name="T39" fmla="*/ 1443 h 3603"/>
                <a:gd name="T40" fmla="*/ 1844 w 5414"/>
                <a:gd name="T41" fmla="*/ 1402 h 3603"/>
                <a:gd name="T42" fmla="*/ 1904 w 5414"/>
                <a:gd name="T43" fmla="*/ 1457 h 3603"/>
                <a:gd name="T44" fmla="*/ 1951 w 5414"/>
                <a:gd name="T45" fmla="*/ 1459 h 3603"/>
                <a:gd name="T46" fmla="*/ 2021 w 5414"/>
                <a:gd name="T47" fmla="*/ 1455 h 3603"/>
                <a:gd name="T48" fmla="*/ 2085 w 5414"/>
                <a:gd name="T49" fmla="*/ 1454 h 3603"/>
                <a:gd name="T50" fmla="*/ 2160 w 5414"/>
                <a:gd name="T51" fmla="*/ 1464 h 3603"/>
                <a:gd name="T52" fmla="*/ 2218 w 5414"/>
                <a:gd name="T53" fmla="*/ 1440 h 3603"/>
                <a:gd name="T54" fmla="*/ 2282 w 5414"/>
                <a:gd name="T55" fmla="*/ 1460 h 3603"/>
                <a:gd name="T56" fmla="*/ 2367 w 5414"/>
                <a:gd name="T57" fmla="*/ 1463 h 3603"/>
                <a:gd name="T58" fmla="*/ 2435 w 5414"/>
                <a:gd name="T59" fmla="*/ 1436 h 3603"/>
                <a:gd name="T60" fmla="*/ 2523 w 5414"/>
                <a:gd name="T61" fmla="*/ 1483 h 3603"/>
                <a:gd name="T62" fmla="*/ 2598 w 5414"/>
                <a:gd name="T63" fmla="*/ 1474 h 3603"/>
                <a:gd name="T64" fmla="*/ 2652 w 5414"/>
                <a:gd name="T65" fmla="*/ 1446 h 3603"/>
                <a:gd name="T66" fmla="*/ 2707 w 5414"/>
                <a:gd name="T67" fmla="*/ 1470 h 3603"/>
                <a:gd name="T68" fmla="*/ 2780 w 5414"/>
                <a:gd name="T69" fmla="*/ 1489 h 3603"/>
                <a:gd name="T70" fmla="*/ 2854 w 5414"/>
                <a:gd name="T71" fmla="*/ 1484 h 3603"/>
                <a:gd name="T72" fmla="*/ 2939 w 5414"/>
                <a:gd name="T73" fmla="*/ 1428 h 3603"/>
                <a:gd name="T74" fmla="*/ 3007 w 5414"/>
                <a:gd name="T75" fmla="*/ 1494 h 3603"/>
                <a:gd name="T76" fmla="*/ 3096 w 5414"/>
                <a:gd name="T77" fmla="*/ 1496 h 3603"/>
                <a:gd name="T78" fmla="*/ 3170 w 5414"/>
                <a:gd name="T79" fmla="*/ 1477 h 3603"/>
                <a:gd name="T80" fmla="*/ 3229 w 5414"/>
                <a:gd name="T81" fmla="*/ 1486 h 3603"/>
                <a:gd name="T82" fmla="*/ 3339 w 5414"/>
                <a:gd name="T83" fmla="*/ 1432 h 3603"/>
                <a:gd name="T84" fmla="*/ 3427 w 5414"/>
                <a:gd name="T85" fmla="*/ 1372 h 3603"/>
                <a:gd name="T86" fmla="*/ 3511 w 5414"/>
                <a:gd name="T87" fmla="*/ 1472 h 3603"/>
                <a:gd name="T88" fmla="*/ 3600 w 5414"/>
                <a:gd name="T89" fmla="*/ 1423 h 3603"/>
                <a:gd name="T90" fmla="*/ 3669 w 5414"/>
                <a:gd name="T91" fmla="*/ 1217 h 3603"/>
                <a:gd name="T92" fmla="*/ 3792 w 5414"/>
                <a:gd name="T93" fmla="*/ 1193 h 3603"/>
                <a:gd name="T94" fmla="*/ 3935 w 5414"/>
                <a:gd name="T95" fmla="*/ 1201 h 3603"/>
                <a:gd name="T96" fmla="*/ 4035 w 5414"/>
                <a:gd name="T97" fmla="*/ 1291 h 3603"/>
                <a:gd name="T98" fmla="*/ 4123 w 5414"/>
                <a:gd name="T99" fmla="*/ 1451 h 3603"/>
                <a:gd name="T100" fmla="*/ 4183 w 5414"/>
                <a:gd name="T101" fmla="*/ 1397 h 3603"/>
                <a:gd name="T102" fmla="*/ 4251 w 5414"/>
                <a:gd name="T103" fmla="*/ 1459 h 3603"/>
                <a:gd name="T104" fmla="*/ 4326 w 5414"/>
                <a:gd name="T105" fmla="*/ 1444 h 3603"/>
                <a:gd name="T106" fmla="*/ 4391 w 5414"/>
                <a:gd name="T107" fmla="*/ 1456 h 3603"/>
                <a:gd name="T108" fmla="*/ 4455 w 5414"/>
                <a:gd name="T109" fmla="*/ 1481 h 3603"/>
                <a:gd name="T110" fmla="*/ 4514 w 5414"/>
                <a:gd name="T111" fmla="*/ 1461 h 3603"/>
                <a:gd name="T112" fmla="*/ 4573 w 5414"/>
                <a:gd name="T113" fmla="*/ 1491 h 3603"/>
                <a:gd name="T114" fmla="*/ 4648 w 5414"/>
                <a:gd name="T115" fmla="*/ 1470 h 3603"/>
                <a:gd name="T116" fmla="*/ 4716 w 5414"/>
                <a:gd name="T117" fmla="*/ 1501 h 3603"/>
                <a:gd name="T118" fmla="*/ 4786 w 5414"/>
                <a:gd name="T119" fmla="*/ 1467 h 3603"/>
                <a:gd name="T120" fmla="*/ 4875 w 5414"/>
                <a:gd name="T121" fmla="*/ 1459 h 3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14" h="3603">
                  <a:moveTo>
                    <a:pt x="0" y="3474"/>
                  </a:moveTo>
                  <a:lnTo>
                    <a:pt x="4" y="3449"/>
                  </a:lnTo>
                  <a:lnTo>
                    <a:pt x="10" y="3446"/>
                  </a:lnTo>
                  <a:lnTo>
                    <a:pt x="21" y="3409"/>
                  </a:lnTo>
                  <a:lnTo>
                    <a:pt x="26" y="3376"/>
                  </a:lnTo>
                  <a:lnTo>
                    <a:pt x="37" y="3379"/>
                  </a:lnTo>
                  <a:lnTo>
                    <a:pt x="42" y="3392"/>
                  </a:lnTo>
                  <a:lnTo>
                    <a:pt x="47" y="3362"/>
                  </a:lnTo>
                  <a:lnTo>
                    <a:pt x="53" y="3402"/>
                  </a:lnTo>
                  <a:lnTo>
                    <a:pt x="64" y="3372"/>
                  </a:lnTo>
                  <a:lnTo>
                    <a:pt x="69" y="3336"/>
                  </a:lnTo>
                  <a:lnTo>
                    <a:pt x="80" y="3314"/>
                  </a:lnTo>
                  <a:lnTo>
                    <a:pt x="96" y="3387"/>
                  </a:lnTo>
                  <a:lnTo>
                    <a:pt x="101" y="3386"/>
                  </a:lnTo>
                  <a:lnTo>
                    <a:pt x="106" y="3426"/>
                  </a:lnTo>
                  <a:lnTo>
                    <a:pt x="117" y="3408"/>
                  </a:lnTo>
                  <a:lnTo>
                    <a:pt x="133" y="3319"/>
                  </a:lnTo>
                  <a:lnTo>
                    <a:pt x="144" y="3302"/>
                  </a:lnTo>
                  <a:lnTo>
                    <a:pt x="160" y="3381"/>
                  </a:lnTo>
                  <a:lnTo>
                    <a:pt x="176" y="3423"/>
                  </a:lnTo>
                  <a:lnTo>
                    <a:pt x="182" y="3427"/>
                  </a:lnTo>
                  <a:lnTo>
                    <a:pt x="192" y="3396"/>
                  </a:lnTo>
                  <a:lnTo>
                    <a:pt x="198" y="3399"/>
                  </a:lnTo>
                  <a:lnTo>
                    <a:pt x="214" y="3454"/>
                  </a:lnTo>
                  <a:lnTo>
                    <a:pt x="219" y="3444"/>
                  </a:lnTo>
                  <a:lnTo>
                    <a:pt x="225" y="3455"/>
                  </a:lnTo>
                  <a:lnTo>
                    <a:pt x="230" y="3453"/>
                  </a:lnTo>
                  <a:lnTo>
                    <a:pt x="241" y="3407"/>
                  </a:lnTo>
                  <a:lnTo>
                    <a:pt x="251" y="3326"/>
                  </a:lnTo>
                  <a:lnTo>
                    <a:pt x="262" y="3338"/>
                  </a:lnTo>
                  <a:lnTo>
                    <a:pt x="273" y="3383"/>
                  </a:lnTo>
                  <a:lnTo>
                    <a:pt x="278" y="3432"/>
                  </a:lnTo>
                  <a:lnTo>
                    <a:pt x="294" y="3422"/>
                  </a:lnTo>
                  <a:lnTo>
                    <a:pt x="300" y="3407"/>
                  </a:lnTo>
                  <a:lnTo>
                    <a:pt x="305" y="3356"/>
                  </a:lnTo>
                  <a:lnTo>
                    <a:pt x="311" y="3359"/>
                  </a:lnTo>
                  <a:lnTo>
                    <a:pt x="321" y="3349"/>
                  </a:lnTo>
                  <a:lnTo>
                    <a:pt x="327" y="3336"/>
                  </a:lnTo>
                  <a:lnTo>
                    <a:pt x="337" y="3364"/>
                  </a:lnTo>
                  <a:lnTo>
                    <a:pt x="353" y="3463"/>
                  </a:lnTo>
                  <a:lnTo>
                    <a:pt x="359" y="3461"/>
                  </a:lnTo>
                  <a:lnTo>
                    <a:pt x="364" y="3493"/>
                  </a:lnTo>
                  <a:lnTo>
                    <a:pt x="370" y="3482"/>
                  </a:lnTo>
                  <a:lnTo>
                    <a:pt x="375" y="3455"/>
                  </a:lnTo>
                  <a:lnTo>
                    <a:pt x="380" y="3451"/>
                  </a:lnTo>
                  <a:lnTo>
                    <a:pt x="386" y="3463"/>
                  </a:lnTo>
                  <a:lnTo>
                    <a:pt x="396" y="3463"/>
                  </a:lnTo>
                  <a:lnTo>
                    <a:pt x="402" y="3448"/>
                  </a:lnTo>
                  <a:lnTo>
                    <a:pt x="407" y="3453"/>
                  </a:lnTo>
                  <a:lnTo>
                    <a:pt x="413" y="3440"/>
                  </a:lnTo>
                  <a:lnTo>
                    <a:pt x="418" y="3460"/>
                  </a:lnTo>
                  <a:lnTo>
                    <a:pt x="423" y="3448"/>
                  </a:lnTo>
                  <a:lnTo>
                    <a:pt x="434" y="3501"/>
                  </a:lnTo>
                  <a:lnTo>
                    <a:pt x="439" y="3499"/>
                  </a:lnTo>
                  <a:lnTo>
                    <a:pt x="461" y="3361"/>
                  </a:lnTo>
                  <a:lnTo>
                    <a:pt x="466" y="3347"/>
                  </a:lnTo>
                  <a:lnTo>
                    <a:pt x="472" y="3371"/>
                  </a:lnTo>
                  <a:lnTo>
                    <a:pt x="477" y="3373"/>
                  </a:lnTo>
                  <a:lnTo>
                    <a:pt x="482" y="3393"/>
                  </a:lnTo>
                  <a:lnTo>
                    <a:pt x="488" y="3357"/>
                  </a:lnTo>
                  <a:lnTo>
                    <a:pt x="504" y="3315"/>
                  </a:lnTo>
                  <a:lnTo>
                    <a:pt x="509" y="3288"/>
                  </a:lnTo>
                  <a:lnTo>
                    <a:pt x="525" y="3367"/>
                  </a:lnTo>
                  <a:lnTo>
                    <a:pt x="531" y="3359"/>
                  </a:lnTo>
                  <a:lnTo>
                    <a:pt x="542" y="3280"/>
                  </a:lnTo>
                  <a:lnTo>
                    <a:pt x="547" y="3271"/>
                  </a:lnTo>
                  <a:lnTo>
                    <a:pt x="552" y="3269"/>
                  </a:lnTo>
                  <a:lnTo>
                    <a:pt x="568" y="3361"/>
                  </a:lnTo>
                  <a:lnTo>
                    <a:pt x="579" y="3350"/>
                  </a:lnTo>
                  <a:lnTo>
                    <a:pt x="584" y="3354"/>
                  </a:lnTo>
                  <a:lnTo>
                    <a:pt x="595" y="3206"/>
                  </a:lnTo>
                  <a:lnTo>
                    <a:pt x="606" y="2833"/>
                  </a:lnTo>
                  <a:lnTo>
                    <a:pt x="627" y="1582"/>
                  </a:lnTo>
                  <a:lnTo>
                    <a:pt x="638" y="1301"/>
                  </a:lnTo>
                  <a:lnTo>
                    <a:pt x="644" y="1274"/>
                  </a:lnTo>
                  <a:lnTo>
                    <a:pt x="649" y="1326"/>
                  </a:lnTo>
                  <a:lnTo>
                    <a:pt x="687" y="2793"/>
                  </a:lnTo>
                  <a:lnTo>
                    <a:pt x="697" y="2938"/>
                  </a:lnTo>
                  <a:lnTo>
                    <a:pt x="703" y="2969"/>
                  </a:lnTo>
                  <a:lnTo>
                    <a:pt x="708" y="3064"/>
                  </a:lnTo>
                  <a:lnTo>
                    <a:pt x="719" y="3111"/>
                  </a:lnTo>
                  <a:lnTo>
                    <a:pt x="724" y="3108"/>
                  </a:lnTo>
                  <a:lnTo>
                    <a:pt x="730" y="3073"/>
                  </a:lnTo>
                  <a:lnTo>
                    <a:pt x="740" y="2762"/>
                  </a:lnTo>
                  <a:lnTo>
                    <a:pt x="767" y="276"/>
                  </a:lnTo>
                  <a:lnTo>
                    <a:pt x="778" y="0"/>
                  </a:lnTo>
                  <a:lnTo>
                    <a:pt x="789" y="384"/>
                  </a:lnTo>
                  <a:lnTo>
                    <a:pt x="810" y="1513"/>
                  </a:lnTo>
                  <a:lnTo>
                    <a:pt x="837" y="2665"/>
                  </a:lnTo>
                  <a:lnTo>
                    <a:pt x="848" y="2863"/>
                  </a:lnTo>
                  <a:lnTo>
                    <a:pt x="859" y="2968"/>
                  </a:lnTo>
                  <a:lnTo>
                    <a:pt x="869" y="2708"/>
                  </a:lnTo>
                  <a:lnTo>
                    <a:pt x="902" y="928"/>
                  </a:lnTo>
                  <a:lnTo>
                    <a:pt x="907" y="825"/>
                  </a:lnTo>
                  <a:lnTo>
                    <a:pt x="912" y="829"/>
                  </a:lnTo>
                  <a:lnTo>
                    <a:pt x="918" y="869"/>
                  </a:lnTo>
                  <a:lnTo>
                    <a:pt x="934" y="1380"/>
                  </a:lnTo>
                  <a:lnTo>
                    <a:pt x="961" y="2602"/>
                  </a:lnTo>
                  <a:lnTo>
                    <a:pt x="977" y="2880"/>
                  </a:lnTo>
                  <a:lnTo>
                    <a:pt x="988" y="2921"/>
                  </a:lnTo>
                  <a:lnTo>
                    <a:pt x="998" y="2932"/>
                  </a:lnTo>
                  <a:lnTo>
                    <a:pt x="1004" y="2874"/>
                  </a:lnTo>
                  <a:lnTo>
                    <a:pt x="1041" y="1688"/>
                  </a:lnTo>
                  <a:lnTo>
                    <a:pt x="1047" y="1636"/>
                  </a:lnTo>
                  <a:lnTo>
                    <a:pt x="1063" y="1834"/>
                  </a:lnTo>
                  <a:lnTo>
                    <a:pt x="1100" y="2957"/>
                  </a:lnTo>
                  <a:lnTo>
                    <a:pt x="1111" y="3149"/>
                  </a:lnTo>
                  <a:lnTo>
                    <a:pt x="1122" y="3213"/>
                  </a:lnTo>
                  <a:lnTo>
                    <a:pt x="1133" y="3201"/>
                  </a:lnTo>
                  <a:lnTo>
                    <a:pt x="1143" y="3138"/>
                  </a:lnTo>
                  <a:lnTo>
                    <a:pt x="1165" y="2778"/>
                  </a:lnTo>
                  <a:lnTo>
                    <a:pt x="1176" y="2552"/>
                  </a:lnTo>
                  <a:lnTo>
                    <a:pt x="1181" y="2515"/>
                  </a:lnTo>
                  <a:lnTo>
                    <a:pt x="1186" y="2514"/>
                  </a:lnTo>
                  <a:lnTo>
                    <a:pt x="1203" y="2712"/>
                  </a:lnTo>
                  <a:lnTo>
                    <a:pt x="1235" y="3231"/>
                  </a:lnTo>
                  <a:lnTo>
                    <a:pt x="1256" y="3364"/>
                  </a:lnTo>
                  <a:lnTo>
                    <a:pt x="1262" y="3363"/>
                  </a:lnTo>
                  <a:lnTo>
                    <a:pt x="1267" y="3345"/>
                  </a:lnTo>
                  <a:lnTo>
                    <a:pt x="1273" y="3338"/>
                  </a:lnTo>
                  <a:lnTo>
                    <a:pt x="1278" y="3354"/>
                  </a:lnTo>
                  <a:lnTo>
                    <a:pt x="1283" y="3337"/>
                  </a:lnTo>
                  <a:lnTo>
                    <a:pt x="1294" y="3220"/>
                  </a:lnTo>
                  <a:lnTo>
                    <a:pt x="1305" y="3177"/>
                  </a:lnTo>
                  <a:lnTo>
                    <a:pt x="1321" y="3057"/>
                  </a:lnTo>
                  <a:lnTo>
                    <a:pt x="1326" y="3048"/>
                  </a:lnTo>
                  <a:lnTo>
                    <a:pt x="1332" y="3100"/>
                  </a:lnTo>
                  <a:lnTo>
                    <a:pt x="1337" y="3099"/>
                  </a:lnTo>
                  <a:lnTo>
                    <a:pt x="1348" y="3129"/>
                  </a:lnTo>
                  <a:lnTo>
                    <a:pt x="1353" y="3170"/>
                  </a:lnTo>
                  <a:lnTo>
                    <a:pt x="1359" y="3176"/>
                  </a:lnTo>
                  <a:lnTo>
                    <a:pt x="1369" y="3159"/>
                  </a:lnTo>
                  <a:lnTo>
                    <a:pt x="1380" y="3215"/>
                  </a:lnTo>
                  <a:lnTo>
                    <a:pt x="1385" y="3269"/>
                  </a:lnTo>
                  <a:lnTo>
                    <a:pt x="1391" y="3281"/>
                  </a:lnTo>
                  <a:lnTo>
                    <a:pt x="1396" y="3333"/>
                  </a:lnTo>
                  <a:lnTo>
                    <a:pt x="1407" y="3362"/>
                  </a:lnTo>
                  <a:lnTo>
                    <a:pt x="1418" y="3355"/>
                  </a:lnTo>
                  <a:lnTo>
                    <a:pt x="1423" y="3325"/>
                  </a:lnTo>
                  <a:lnTo>
                    <a:pt x="1428" y="3332"/>
                  </a:lnTo>
                  <a:lnTo>
                    <a:pt x="1434" y="3278"/>
                  </a:lnTo>
                  <a:lnTo>
                    <a:pt x="1439" y="3262"/>
                  </a:lnTo>
                  <a:lnTo>
                    <a:pt x="1445" y="3256"/>
                  </a:lnTo>
                  <a:lnTo>
                    <a:pt x="1477" y="3403"/>
                  </a:lnTo>
                  <a:lnTo>
                    <a:pt x="1482" y="3444"/>
                  </a:lnTo>
                  <a:lnTo>
                    <a:pt x="1488" y="3432"/>
                  </a:lnTo>
                  <a:lnTo>
                    <a:pt x="1493" y="3470"/>
                  </a:lnTo>
                  <a:lnTo>
                    <a:pt x="1498" y="3475"/>
                  </a:lnTo>
                  <a:lnTo>
                    <a:pt x="1504" y="3476"/>
                  </a:lnTo>
                  <a:lnTo>
                    <a:pt x="1520" y="3367"/>
                  </a:lnTo>
                  <a:lnTo>
                    <a:pt x="1525" y="3368"/>
                  </a:lnTo>
                  <a:lnTo>
                    <a:pt x="1531" y="3340"/>
                  </a:lnTo>
                  <a:lnTo>
                    <a:pt x="1536" y="3359"/>
                  </a:lnTo>
                  <a:lnTo>
                    <a:pt x="1541" y="3349"/>
                  </a:lnTo>
                  <a:lnTo>
                    <a:pt x="1552" y="3423"/>
                  </a:lnTo>
                  <a:lnTo>
                    <a:pt x="1558" y="3430"/>
                  </a:lnTo>
                  <a:lnTo>
                    <a:pt x="1563" y="3404"/>
                  </a:lnTo>
                  <a:lnTo>
                    <a:pt x="1574" y="3379"/>
                  </a:lnTo>
                  <a:lnTo>
                    <a:pt x="1584" y="3301"/>
                  </a:lnTo>
                  <a:lnTo>
                    <a:pt x="1590" y="3313"/>
                  </a:lnTo>
                  <a:lnTo>
                    <a:pt x="1595" y="3310"/>
                  </a:lnTo>
                  <a:lnTo>
                    <a:pt x="1606" y="3370"/>
                  </a:lnTo>
                  <a:lnTo>
                    <a:pt x="1617" y="3412"/>
                  </a:lnTo>
                  <a:lnTo>
                    <a:pt x="1622" y="3451"/>
                  </a:lnTo>
                  <a:lnTo>
                    <a:pt x="1633" y="3459"/>
                  </a:lnTo>
                  <a:lnTo>
                    <a:pt x="1649" y="3395"/>
                  </a:lnTo>
                  <a:lnTo>
                    <a:pt x="1654" y="3395"/>
                  </a:lnTo>
                  <a:lnTo>
                    <a:pt x="1660" y="3378"/>
                  </a:lnTo>
                  <a:lnTo>
                    <a:pt x="1665" y="3381"/>
                  </a:lnTo>
                  <a:lnTo>
                    <a:pt x="1681" y="3419"/>
                  </a:lnTo>
                  <a:lnTo>
                    <a:pt x="1687" y="3430"/>
                  </a:lnTo>
                  <a:lnTo>
                    <a:pt x="1703" y="3331"/>
                  </a:lnTo>
                  <a:lnTo>
                    <a:pt x="1714" y="3314"/>
                  </a:lnTo>
                  <a:lnTo>
                    <a:pt x="1741" y="3467"/>
                  </a:lnTo>
                  <a:lnTo>
                    <a:pt x="1746" y="3478"/>
                  </a:lnTo>
                  <a:lnTo>
                    <a:pt x="1757" y="3426"/>
                  </a:lnTo>
                  <a:lnTo>
                    <a:pt x="1762" y="3428"/>
                  </a:lnTo>
                  <a:lnTo>
                    <a:pt x="1767" y="3410"/>
                  </a:lnTo>
                  <a:lnTo>
                    <a:pt x="1773" y="3417"/>
                  </a:lnTo>
                  <a:lnTo>
                    <a:pt x="1778" y="3417"/>
                  </a:lnTo>
                  <a:lnTo>
                    <a:pt x="1789" y="3455"/>
                  </a:lnTo>
                  <a:lnTo>
                    <a:pt x="1794" y="3488"/>
                  </a:lnTo>
                  <a:lnTo>
                    <a:pt x="1800" y="3487"/>
                  </a:lnTo>
                  <a:lnTo>
                    <a:pt x="1805" y="3499"/>
                  </a:lnTo>
                  <a:lnTo>
                    <a:pt x="1816" y="3483"/>
                  </a:lnTo>
                  <a:lnTo>
                    <a:pt x="1821" y="3427"/>
                  </a:lnTo>
                  <a:lnTo>
                    <a:pt x="1827" y="3414"/>
                  </a:lnTo>
                  <a:lnTo>
                    <a:pt x="1832" y="3361"/>
                  </a:lnTo>
                  <a:lnTo>
                    <a:pt x="1848" y="3320"/>
                  </a:lnTo>
                  <a:lnTo>
                    <a:pt x="1854" y="3326"/>
                  </a:lnTo>
                  <a:lnTo>
                    <a:pt x="1864" y="3388"/>
                  </a:lnTo>
                  <a:lnTo>
                    <a:pt x="1870" y="3409"/>
                  </a:lnTo>
                  <a:lnTo>
                    <a:pt x="1875" y="3415"/>
                  </a:lnTo>
                  <a:lnTo>
                    <a:pt x="1880" y="3439"/>
                  </a:lnTo>
                  <a:lnTo>
                    <a:pt x="1886" y="3414"/>
                  </a:lnTo>
                  <a:lnTo>
                    <a:pt x="1891" y="3430"/>
                  </a:lnTo>
                  <a:lnTo>
                    <a:pt x="1897" y="3423"/>
                  </a:lnTo>
                  <a:lnTo>
                    <a:pt x="1907" y="3447"/>
                  </a:lnTo>
                  <a:lnTo>
                    <a:pt x="1913" y="3445"/>
                  </a:lnTo>
                  <a:lnTo>
                    <a:pt x="1918" y="3427"/>
                  </a:lnTo>
                  <a:lnTo>
                    <a:pt x="1923" y="3450"/>
                  </a:lnTo>
                  <a:lnTo>
                    <a:pt x="1929" y="3445"/>
                  </a:lnTo>
                  <a:lnTo>
                    <a:pt x="1934" y="3462"/>
                  </a:lnTo>
                  <a:lnTo>
                    <a:pt x="1940" y="3454"/>
                  </a:lnTo>
                  <a:lnTo>
                    <a:pt x="1956" y="3528"/>
                  </a:lnTo>
                  <a:lnTo>
                    <a:pt x="1967" y="3507"/>
                  </a:lnTo>
                  <a:lnTo>
                    <a:pt x="1993" y="3340"/>
                  </a:lnTo>
                  <a:lnTo>
                    <a:pt x="1999" y="3340"/>
                  </a:lnTo>
                  <a:lnTo>
                    <a:pt x="2004" y="3331"/>
                  </a:lnTo>
                  <a:lnTo>
                    <a:pt x="2015" y="3331"/>
                  </a:lnTo>
                  <a:lnTo>
                    <a:pt x="2020" y="3353"/>
                  </a:lnTo>
                  <a:lnTo>
                    <a:pt x="2026" y="3357"/>
                  </a:lnTo>
                  <a:lnTo>
                    <a:pt x="2037" y="3397"/>
                  </a:lnTo>
                  <a:lnTo>
                    <a:pt x="2042" y="3409"/>
                  </a:lnTo>
                  <a:lnTo>
                    <a:pt x="2047" y="3397"/>
                  </a:lnTo>
                  <a:lnTo>
                    <a:pt x="2053" y="3435"/>
                  </a:lnTo>
                  <a:lnTo>
                    <a:pt x="2063" y="3461"/>
                  </a:lnTo>
                  <a:lnTo>
                    <a:pt x="2069" y="3450"/>
                  </a:lnTo>
                  <a:lnTo>
                    <a:pt x="2074" y="3460"/>
                  </a:lnTo>
                  <a:lnTo>
                    <a:pt x="2080" y="3459"/>
                  </a:lnTo>
                  <a:lnTo>
                    <a:pt x="2085" y="3473"/>
                  </a:lnTo>
                  <a:lnTo>
                    <a:pt x="2090" y="3465"/>
                  </a:lnTo>
                  <a:lnTo>
                    <a:pt x="2096" y="3469"/>
                  </a:lnTo>
                  <a:lnTo>
                    <a:pt x="2101" y="3453"/>
                  </a:lnTo>
                  <a:lnTo>
                    <a:pt x="2107" y="3493"/>
                  </a:lnTo>
                  <a:lnTo>
                    <a:pt x="2112" y="3474"/>
                  </a:lnTo>
                  <a:lnTo>
                    <a:pt x="2117" y="3470"/>
                  </a:lnTo>
                  <a:lnTo>
                    <a:pt x="2123" y="3451"/>
                  </a:lnTo>
                  <a:lnTo>
                    <a:pt x="2128" y="3464"/>
                  </a:lnTo>
                  <a:lnTo>
                    <a:pt x="2133" y="3465"/>
                  </a:lnTo>
                  <a:lnTo>
                    <a:pt x="2144" y="3486"/>
                  </a:lnTo>
                  <a:lnTo>
                    <a:pt x="2150" y="3525"/>
                  </a:lnTo>
                  <a:lnTo>
                    <a:pt x="2155" y="3528"/>
                  </a:lnTo>
                  <a:lnTo>
                    <a:pt x="2160" y="3543"/>
                  </a:lnTo>
                  <a:lnTo>
                    <a:pt x="2177" y="3493"/>
                  </a:lnTo>
                  <a:lnTo>
                    <a:pt x="2182" y="3504"/>
                  </a:lnTo>
                  <a:lnTo>
                    <a:pt x="2187" y="3474"/>
                  </a:lnTo>
                  <a:lnTo>
                    <a:pt x="2198" y="3461"/>
                  </a:lnTo>
                  <a:lnTo>
                    <a:pt x="2203" y="3475"/>
                  </a:lnTo>
                  <a:lnTo>
                    <a:pt x="2209" y="3457"/>
                  </a:lnTo>
                  <a:lnTo>
                    <a:pt x="2214" y="3461"/>
                  </a:lnTo>
                  <a:lnTo>
                    <a:pt x="2220" y="3440"/>
                  </a:lnTo>
                  <a:lnTo>
                    <a:pt x="2230" y="3430"/>
                  </a:lnTo>
                  <a:lnTo>
                    <a:pt x="2236" y="3445"/>
                  </a:lnTo>
                  <a:lnTo>
                    <a:pt x="2241" y="3440"/>
                  </a:lnTo>
                  <a:lnTo>
                    <a:pt x="2252" y="3466"/>
                  </a:lnTo>
                  <a:lnTo>
                    <a:pt x="2257" y="3464"/>
                  </a:lnTo>
                  <a:lnTo>
                    <a:pt x="2263" y="3448"/>
                  </a:lnTo>
                  <a:lnTo>
                    <a:pt x="2268" y="3460"/>
                  </a:lnTo>
                  <a:lnTo>
                    <a:pt x="2279" y="3452"/>
                  </a:lnTo>
                  <a:lnTo>
                    <a:pt x="2284" y="3400"/>
                  </a:lnTo>
                  <a:lnTo>
                    <a:pt x="2290" y="3403"/>
                  </a:lnTo>
                  <a:lnTo>
                    <a:pt x="2295" y="3424"/>
                  </a:lnTo>
                  <a:lnTo>
                    <a:pt x="2300" y="3423"/>
                  </a:lnTo>
                  <a:lnTo>
                    <a:pt x="2317" y="3381"/>
                  </a:lnTo>
                  <a:lnTo>
                    <a:pt x="2322" y="3399"/>
                  </a:lnTo>
                  <a:lnTo>
                    <a:pt x="2333" y="3384"/>
                  </a:lnTo>
                  <a:lnTo>
                    <a:pt x="2338" y="3362"/>
                  </a:lnTo>
                  <a:lnTo>
                    <a:pt x="2354" y="3464"/>
                  </a:lnTo>
                  <a:lnTo>
                    <a:pt x="2360" y="3476"/>
                  </a:lnTo>
                  <a:lnTo>
                    <a:pt x="2365" y="3507"/>
                  </a:lnTo>
                  <a:lnTo>
                    <a:pt x="2370" y="3499"/>
                  </a:lnTo>
                  <a:lnTo>
                    <a:pt x="2376" y="3536"/>
                  </a:lnTo>
                  <a:lnTo>
                    <a:pt x="2381" y="3547"/>
                  </a:lnTo>
                  <a:lnTo>
                    <a:pt x="2387" y="3534"/>
                  </a:lnTo>
                  <a:lnTo>
                    <a:pt x="2403" y="3411"/>
                  </a:lnTo>
                  <a:lnTo>
                    <a:pt x="2408" y="3409"/>
                  </a:lnTo>
                  <a:lnTo>
                    <a:pt x="2413" y="3398"/>
                  </a:lnTo>
                  <a:lnTo>
                    <a:pt x="2419" y="3403"/>
                  </a:lnTo>
                  <a:lnTo>
                    <a:pt x="2424" y="3420"/>
                  </a:lnTo>
                  <a:lnTo>
                    <a:pt x="2435" y="3511"/>
                  </a:lnTo>
                  <a:lnTo>
                    <a:pt x="2440" y="3495"/>
                  </a:lnTo>
                  <a:lnTo>
                    <a:pt x="2446" y="3489"/>
                  </a:lnTo>
                  <a:lnTo>
                    <a:pt x="2451" y="3511"/>
                  </a:lnTo>
                  <a:lnTo>
                    <a:pt x="2457" y="3513"/>
                  </a:lnTo>
                  <a:lnTo>
                    <a:pt x="2462" y="3530"/>
                  </a:lnTo>
                  <a:lnTo>
                    <a:pt x="2467" y="3532"/>
                  </a:lnTo>
                  <a:lnTo>
                    <a:pt x="2478" y="3521"/>
                  </a:lnTo>
                  <a:lnTo>
                    <a:pt x="2483" y="3524"/>
                  </a:lnTo>
                  <a:lnTo>
                    <a:pt x="2494" y="3467"/>
                  </a:lnTo>
                  <a:lnTo>
                    <a:pt x="2510" y="3432"/>
                  </a:lnTo>
                  <a:lnTo>
                    <a:pt x="2516" y="3437"/>
                  </a:lnTo>
                  <a:lnTo>
                    <a:pt x="2532" y="3416"/>
                  </a:lnTo>
                  <a:lnTo>
                    <a:pt x="2543" y="3450"/>
                  </a:lnTo>
                  <a:lnTo>
                    <a:pt x="2548" y="3450"/>
                  </a:lnTo>
                  <a:lnTo>
                    <a:pt x="2553" y="3459"/>
                  </a:lnTo>
                  <a:lnTo>
                    <a:pt x="2564" y="3461"/>
                  </a:lnTo>
                  <a:lnTo>
                    <a:pt x="2570" y="3474"/>
                  </a:lnTo>
                  <a:lnTo>
                    <a:pt x="2575" y="3462"/>
                  </a:lnTo>
                  <a:lnTo>
                    <a:pt x="2586" y="3473"/>
                  </a:lnTo>
                  <a:lnTo>
                    <a:pt x="2591" y="3498"/>
                  </a:lnTo>
                  <a:lnTo>
                    <a:pt x="2597" y="3510"/>
                  </a:lnTo>
                  <a:lnTo>
                    <a:pt x="2602" y="3510"/>
                  </a:lnTo>
                  <a:lnTo>
                    <a:pt x="2607" y="3499"/>
                  </a:lnTo>
                  <a:lnTo>
                    <a:pt x="2618" y="3517"/>
                  </a:lnTo>
                  <a:lnTo>
                    <a:pt x="2624" y="3533"/>
                  </a:lnTo>
                  <a:lnTo>
                    <a:pt x="2645" y="3490"/>
                  </a:lnTo>
                  <a:lnTo>
                    <a:pt x="2650" y="3458"/>
                  </a:lnTo>
                  <a:lnTo>
                    <a:pt x="2656" y="3446"/>
                  </a:lnTo>
                  <a:lnTo>
                    <a:pt x="2661" y="3411"/>
                  </a:lnTo>
                  <a:lnTo>
                    <a:pt x="2677" y="3519"/>
                  </a:lnTo>
                  <a:lnTo>
                    <a:pt x="2683" y="3530"/>
                  </a:lnTo>
                  <a:lnTo>
                    <a:pt x="2688" y="3532"/>
                  </a:lnTo>
                  <a:lnTo>
                    <a:pt x="2704" y="3494"/>
                  </a:lnTo>
                  <a:lnTo>
                    <a:pt x="2715" y="3477"/>
                  </a:lnTo>
                  <a:lnTo>
                    <a:pt x="2726" y="3538"/>
                  </a:lnTo>
                  <a:lnTo>
                    <a:pt x="2737" y="3574"/>
                  </a:lnTo>
                  <a:lnTo>
                    <a:pt x="2742" y="3576"/>
                  </a:lnTo>
                  <a:lnTo>
                    <a:pt x="2753" y="3530"/>
                  </a:lnTo>
                  <a:lnTo>
                    <a:pt x="2758" y="3522"/>
                  </a:lnTo>
                  <a:lnTo>
                    <a:pt x="2764" y="3525"/>
                  </a:lnTo>
                  <a:lnTo>
                    <a:pt x="2769" y="3503"/>
                  </a:lnTo>
                  <a:lnTo>
                    <a:pt x="2774" y="3496"/>
                  </a:lnTo>
                  <a:lnTo>
                    <a:pt x="2791" y="3414"/>
                  </a:lnTo>
                  <a:lnTo>
                    <a:pt x="2801" y="3381"/>
                  </a:lnTo>
                  <a:lnTo>
                    <a:pt x="2807" y="3379"/>
                  </a:lnTo>
                  <a:lnTo>
                    <a:pt x="2817" y="3441"/>
                  </a:lnTo>
                  <a:lnTo>
                    <a:pt x="2823" y="3455"/>
                  </a:lnTo>
                  <a:lnTo>
                    <a:pt x="2828" y="3486"/>
                  </a:lnTo>
                  <a:lnTo>
                    <a:pt x="2839" y="3500"/>
                  </a:lnTo>
                  <a:lnTo>
                    <a:pt x="2844" y="3481"/>
                  </a:lnTo>
                  <a:lnTo>
                    <a:pt x="2850" y="3477"/>
                  </a:lnTo>
                  <a:lnTo>
                    <a:pt x="2855" y="3447"/>
                  </a:lnTo>
                  <a:lnTo>
                    <a:pt x="2866" y="3420"/>
                  </a:lnTo>
                  <a:lnTo>
                    <a:pt x="2871" y="3421"/>
                  </a:lnTo>
                  <a:lnTo>
                    <a:pt x="2877" y="3408"/>
                  </a:lnTo>
                  <a:lnTo>
                    <a:pt x="2882" y="3417"/>
                  </a:lnTo>
                  <a:lnTo>
                    <a:pt x="2888" y="3415"/>
                  </a:lnTo>
                  <a:lnTo>
                    <a:pt x="2893" y="3435"/>
                  </a:lnTo>
                  <a:lnTo>
                    <a:pt x="2898" y="3435"/>
                  </a:lnTo>
                  <a:lnTo>
                    <a:pt x="2904" y="3461"/>
                  </a:lnTo>
                  <a:lnTo>
                    <a:pt x="2909" y="3455"/>
                  </a:lnTo>
                  <a:lnTo>
                    <a:pt x="2914" y="3468"/>
                  </a:lnTo>
                  <a:lnTo>
                    <a:pt x="2920" y="3463"/>
                  </a:lnTo>
                  <a:lnTo>
                    <a:pt x="2925" y="3499"/>
                  </a:lnTo>
                  <a:lnTo>
                    <a:pt x="2931" y="3477"/>
                  </a:lnTo>
                  <a:lnTo>
                    <a:pt x="2936" y="3483"/>
                  </a:lnTo>
                  <a:lnTo>
                    <a:pt x="2941" y="3472"/>
                  </a:lnTo>
                  <a:lnTo>
                    <a:pt x="2947" y="3482"/>
                  </a:lnTo>
                  <a:lnTo>
                    <a:pt x="2958" y="3492"/>
                  </a:lnTo>
                  <a:lnTo>
                    <a:pt x="2963" y="3463"/>
                  </a:lnTo>
                  <a:lnTo>
                    <a:pt x="2968" y="3466"/>
                  </a:lnTo>
                  <a:lnTo>
                    <a:pt x="2974" y="3451"/>
                  </a:lnTo>
                  <a:lnTo>
                    <a:pt x="2979" y="3472"/>
                  </a:lnTo>
                  <a:lnTo>
                    <a:pt x="2990" y="3408"/>
                  </a:lnTo>
                  <a:lnTo>
                    <a:pt x="2995" y="3391"/>
                  </a:lnTo>
                  <a:lnTo>
                    <a:pt x="3001" y="3384"/>
                  </a:lnTo>
                  <a:lnTo>
                    <a:pt x="3011" y="3403"/>
                  </a:lnTo>
                  <a:lnTo>
                    <a:pt x="3033" y="3543"/>
                  </a:lnTo>
                  <a:lnTo>
                    <a:pt x="3038" y="3537"/>
                  </a:lnTo>
                  <a:lnTo>
                    <a:pt x="3044" y="3554"/>
                  </a:lnTo>
                  <a:lnTo>
                    <a:pt x="3055" y="3507"/>
                  </a:lnTo>
                  <a:lnTo>
                    <a:pt x="3065" y="3411"/>
                  </a:lnTo>
                  <a:lnTo>
                    <a:pt x="3071" y="3388"/>
                  </a:lnTo>
                  <a:lnTo>
                    <a:pt x="3076" y="3381"/>
                  </a:lnTo>
                  <a:lnTo>
                    <a:pt x="3082" y="3353"/>
                  </a:lnTo>
                  <a:lnTo>
                    <a:pt x="3092" y="3362"/>
                  </a:lnTo>
                  <a:lnTo>
                    <a:pt x="3103" y="3439"/>
                  </a:lnTo>
                  <a:lnTo>
                    <a:pt x="3114" y="3481"/>
                  </a:lnTo>
                  <a:lnTo>
                    <a:pt x="3119" y="3525"/>
                  </a:lnTo>
                  <a:lnTo>
                    <a:pt x="3125" y="3531"/>
                  </a:lnTo>
                  <a:lnTo>
                    <a:pt x="3135" y="3475"/>
                  </a:lnTo>
                  <a:lnTo>
                    <a:pt x="3141" y="3468"/>
                  </a:lnTo>
                  <a:lnTo>
                    <a:pt x="3146" y="3452"/>
                  </a:lnTo>
                  <a:lnTo>
                    <a:pt x="3152" y="3474"/>
                  </a:lnTo>
                  <a:lnTo>
                    <a:pt x="3157" y="3479"/>
                  </a:lnTo>
                  <a:lnTo>
                    <a:pt x="3173" y="3569"/>
                  </a:lnTo>
                  <a:lnTo>
                    <a:pt x="3195" y="3474"/>
                  </a:lnTo>
                  <a:lnTo>
                    <a:pt x="3206" y="3400"/>
                  </a:lnTo>
                  <a:lnTo>
                    <a:pt x="3211" y="3390"/>
                  </a:lnTo>
                  <a:lnTo>
                    <a:pt x="3222" y="3408"/>
                  </a:lnTo>
                  <a:lnTo>
                    <a:pt x="3233" y="3450"/>
                  </a:lnTo>
                  <a:lnTo>
                    <a:pt x="3243" y="3523"/>
                  </a:lnTo>
                  <a:lnTo>
                    <a:pt x="3249" y="3535"/>
                  </a:lnTo>
                  <a:lnTo>
                    <a:pt x="3254" y="3534"/>
                  </a:lnTo>
                  <a:lnTo>
                    <a:pt x="3259" y="3523"/>
                  </a:lnTo>
                  <a:lnTo>
                    <a:pt x="3270" y="3557"/>
                  </a:lnTo>
                  <a:lnTo>
                    <a:pt x="3276" y="3552"/>
                  </a:lnTo>
                  <a:lnTo>
                    <a:pt x="3281" y="3554"/>
                  </a:lnTo>
                  <a:lnTo>
                    <a:pt x="3286" y="3547"/>
                  </a:lnTo>
                  <a:lnTo>
                    <a:pt x="3292" y="3591"/>
                  </a:lnTo>
                  <a:lnTo>
                    <a:pt x="3297" y="3603"/>
                  </a:lnTo>
                  <a:lnTo>
                    <a:pt x="3308" y="3568"/>
                  </a:lnTo>
                  <a:lnTo>
                    <a:pt x="3330" y="3447"/>
                  </a:lnTo>
                  <a:lnTo>
                    <a:pt x="3335" y="3440"/>
                  </a:lnTo>
                  <a:lnTo>
                    <a:pt x="3346" y="3493"/>
                  </a:lnTo>
                  <a:lnTo>
                    <a:pt x="3351" y="3492"/>
                  </a:lnTo>
                  <a:lnTo>
                    <a:pt x="3367" y="3526"/>
                  </a:lnTo>
                  <a:lnTo>
                    <a:pt x="3378" y="3560"/>
                  </a:lnTo>
                  <a:lnTo>
                    <a:pt x="3383" y="3552"/>
                  </a:lnTo>
                  <a:lnTo>
                    <a:pt x="3389" y="3573"/>
                  </a:lnTo>
                  <a:lnTo>
                    <a:pt x="3405" y="3536"/>
                  </a:lnTo>
                  <a:lnTo>
                    <a:pt x="3410" y="3535"/>
                  </a:lnTo>
                  <a:lnTo>
                    <a:pt x="3421" y="3519"/>
                  </a:lnTo>
                  <a:lnTo>
                    <a:pt x="3427" y="3523"/>
                  </a:lnTo>
                  <a:lnTo>
                    <a:pt x="3437" y="3482"/>
                  </a:lnTo>
                  <a:lnTo>
                    <a:pt x="3443" y="3496"/>
                  </a:lnTo>
                  <a:lnTo>
                    <a:pt x="3448" y="3482"/>
                  </a:lnTo>
                  <a:lnTo>
                    <a:pt x="3459" y="3505"/>
                  </a:lnTo>
                  <a:lnTo>
                    <a:pt x="3464" y="3508"/>
                  </a:lnTo>
                  <a:lnTo>
                    <a:pt x="3470" y="3499"/>
                  </a:lnTo>
                  <a:lnTo>
                    <a:pt x="3475" y="3503"/>
                  </a:lnTo>
                  <a:lnTo>
                    <a:pt x="3481" y="3491"/>
                  </a:lnTo>
                  <a:lnTo>
                    <a:pt x="3491" y="3492"/>
                  </a:lnTo>
                  <a:lnTo>
                    <a:pt x="3497" y="3502"/>
                  </a:lnTo>
                  <a:lnTo>
                    <a:pt x="3502" y="3478"/>
                  </a:lnTo>
                  <a:lnTo>
                    <a:pt x="3508" y="3477"/>
                  </a:lnTo>
                  <a:lnTo>
                    <a:pt x="3518" y="3491"/>
                  </a:lnTo>
                  <a:lnTo>
                    <a:pt x="3524" y="3496"/>
                  </a:lnTo>
                  <a:lnTo>
                    <a:pt x="3529" y="3529"/>
                  </a:lnTo>
                  <a:lnTo>
                    <a:pt x="3540" y="3527"/>
                  </a:lnTo>
                  <a:lnTo>
                    <a:pt x="3545" y="3530"/>
                  </a:lnTo>
                  <a:lnTo>
                    <a:pt x="3556" y="3499"/>
                  </a:lnTo>
                  <a:lnTo>
                    <a:pt x="3567" y="3511"/>
                  </a:lnTo>
                  <a:lnTo>
                    <a:pt x="3572" y="3482"/>
                  </a:lnTo>
                  <a:lnTo>
                    <a:pt x="3578" y="3474"/>
                  </a:lnTo>
                  <a:lnTo>
                    <a:pt x="3610" y="3239"/>
                  </a:lnTo>
                  <a:lnTo>
                    <a:pt x="3621" y="3215"/>
                  </a:lnTo>
                  <a:lnTo>
                    <a:pt x="3637" y="3268"/>
                  </a:lnTo>
                  <a:lnTo>
                    <a:pt x="3648" y="3401"/>
                  </a:lnTo>
                  <a:lnTo>
                    <a:pt x="3659" y="3448"/>
                  </a:lnTo>
                  <a:lnTo>
                    <a:pt x="3664" y="3435"/>
                  </a:lnTo>
                  <a:lnTo>
                    <a:pt x="3669" y="3451"/>
                  </a:lnTo>
                  <a:lnTo>
                    <a:pt x="3675" y="3451"/>
                  </a:lnTo>
                  <a:lnTo>
                    <a:pt x="3680" y="3465"/>
                  </a:lnTo>
                  <a:lnTo>
                    <a:pt x="3686" y="3469"/>
                  </a:lnTo>
                  <a:lnTo>
                    <a:pt x="3702" y="3507"/>
                  </a:lnTo>
                  <a:lnTo>
                    <a:pt x="3707" y="3479"/>
                  </a:lnTo>
                  <a:lnTo>
                    <a:pt x="3712" y="3481"/>
                  </a:lnTo>
                  <a:lnTo>
                    <a:pt x="3745" y="3258"/>
                  </a:lnTo>
                  <a:lnTo>
                    <a:pt x="3750" y="3238"/>
                  </a:lnTo>
                  <a:lnTo>
                    <a:pt x="3761" y="3245"/>
                  </a:lnTo>
                  <a:lnTo>
                    <a:pt x="3766" y="3319"/>
                  </a:lnTo>
                  <a:lnTo>
                    <a:pt x="3788" y="3417"/>
                  </a:lnTo>
                  <a:lnTo>
                    <a:pt x="3793" y="3420"/>
                  </a:lnTo>
                  <a:lnTo>
                    <a:pt x="3815" y="3491"/>
                  </a:lnTo>
                  <a:lnTo>
                    <a:pt x="3820" y="3534"/>
                  </a:lnTo>
                  <a:lnTo>
                    <a:pt x="3826" y="3504"/>
                  </a:lnTo>
                  <a:lnTo>
                    <a:pt x="3831" y="3510"/>
                  </a:lnTo>
                  <a:lnTo>
                    <a:pt x="3837" y="3496"/>
                  </a:lnTo>
                  <a:lnTo>
                    <a:pt x="3842" y="3510"/>
                  </a:lnTo>
                  <a:lnTo>
                    <a:pt x="3847" y="3509"/>
                  </a:lnTo>
                  <a:lnTo>
                    <a:pt x="3864" y="3471"/>
                  </a:lnTo>
                  <a:lnTo>
                    <a:pt x="3885" y="3313"/>
                  </a:lnTo>
                  <a:lnTo>
                    <a:pt x="3891" y="3280"/>
                  </a:lnTo>
                  <a:lnTo>
                    <a:pt x="3896" y="3277"/>
                  </a:lnTo>
                  <a:lnTo>
                    <a:pt x="3901" y="3265"/>
                  </a:lnTo>
                  <a:lnTo>
                    <a:pt x="3912" y="3278"/>
                  </a:lnTo>
                  <a:lnTo>
                    <a:pt x="3928" y="3372"/>
                  </a:lnTo>
                  <a:lnTo>
                    <a:pt x="3934" y="3380"/>
                  </a:lnTo>
                  <a:lnTo>
                    <a:pt x="3939" y="3412"/>
                  </a:lnTo>
                  <a:lnTo>
                    <a:pt x="3945" y="3419"/>
                  </a:lnTo>
                  <a:lnTo>
                    <a:pt x="3950" y="3411"/>
                  </a:lnTo>
                  <a:lnTo>
                    <a:pt x="3955" y="3385"/>
                  </a:lnTo>
                  <a:lnTo>
                    <a:pt x="3961" y="3381"/>
                  </a:lnTo>
                  <a:lnTo>
                    <a:pt x="3966" y="3367"/>
                  </a:lnTo>
                  <a:lnTo>
                    <a:pt x="3971" y="3388"/>
                  </a:lnTo>
                  <a:lnTo>
                    <a:pt x="3982" y="3353"/>
                  </a:lnTo>
                  <a:lnTo>
                    <a:pt x="3993" y="3246"/>
                  </a:lnTo>
                  <a:lnTo>
                    <a:pt x="4009" y="2891"/>
                  </a:lnTo>
                  <a:lnTo>
                    <a:pt x="4020" y="2793"/>
                  </a:lnTo>
                  <a:lnTo>
                    <a:pt x="4031" y="2841"/>
                  </a:lnTo>
                  <a:lnTo>
                    <a:pt x="4047" y="3088"/>
                  </a:lnTo>
                  <a:lnTo>
                    <a:pt x="4074" y="3281"/>
                  </a:lnTo>
                  <a:lnTo>
                    <a:pt x="4085" y="3317"/>
                  </a:lnTo>
                  <a:lnTo>
                    <a:pt x="4101" y="3477"/>
                  </a:lnTo>
                  <a:lnTo>
                    <a:pt x="4106" y="3498"/>
                  </a:lnTo>
                  <a:lnTo>
                    <a:pt x="4112" y="3502"/>
                  </a:lnTo>
                  <a:lnTo>
                    <a:pt x="4123" y="3345"/>
                  </a:lnTo>
                  <a:lnTo>
                    <a:pt x="4144" y="2832"/>
                  </a:lnTo>
                  <a:lnTo>
                    <a:pt x="4155" y="2719"/>
                  </a:lnTo>
                  <a:lnTo>
                    <a:pt x="4166" y="2781"/>
                  </a:lnTo>
                  <a:lnTo>
                    <a:pt x="4193" y="3221"/>
                  </a:lnTo>
                  <a:lnTo>
                    <a:pt x="4204" y="3371"/>
                  </a:lnTo>
                  <a:lnTo>
                    <a:pt x="4220" y="3432"/>
                  </a:lnTo>
                  <a:lnTo>
                    <a:pt x="4225" y="3412"/>
                  </a:lnTo>
                  <a:lnTo>
                    <a:pt x="4231" y="3406"/>
                  </a:lnTo>
                  <a:lnTo>
                    <a:pt x="4252" y="3295"/>
                  </a:lnTo>
                  <a:lnTo>
                    <a:pt x="4290" y="2799"/>
                  </a:lnTo>
                  <a:lnTo>
                    <a:pt x="4301" y="2852"/>
                  </a:lnTo>
                  <a:lnTo>
                    <a:pt x="4328" y="3173"/>
                  </a:lnTo>
                  <a:lnTo>
                    <a:pt x="4344" y="3247"/>
                  </a:lnTo>
                  <a:lnTo>
                    <a:pt x="4349" y="3287"/>
                  </a:lnTo>
                  <a:lnTo>
                    <a:pt x="4355" y="3305"/>
                  </a:lnTo>
                  <a:lnTo>
                    <a:pt x="4366" y="3371"/>
                  </a:lnTo>
                  <a:lnTo>
                    <a:pt x="4371" y="3388"/>
                  </a:lnTo>
                  <a:lnTo>
                    <a:pt x="4382" y="3343"/>
                  </a:lnTo>
                  <a:lnTo>
                    <a:pt x="4387" y="3280"/>
                  </a:lnTo>
                  <a:lnTo>
                    <a:pt x="4393" y="3260"/>
                  </a:lnTo>
                  <a:lnTo>
                    <a:pt x="4409" y="3065"/>
                  </a:lnTo>
                  <a:lnTo>
                    <a:pt x="4414" y="3050"/>
                  </a:lnTo>
                  <a:lnTo>
                    <a:pt x="4425" y="3065"/>
                  </a:lnTo>
                  <a:lnTo>
                    <a:pt x="4430" y="3057"/>
                  </a:lnTo>
                  <a:lnTo>
                    <a:pt x="4441" y="3108"/>
                  </a:lnTo>
                  <a:lnTo>
                    <a:pt x="4452" y="3182"/>
                  </a:lnTo>
                  <a:lnTo>
                    <a:pt x="4474" y="3438"/>
                  </a:lnTo>
                  <a:lnTo>
                    <a:pt x="4479" y="3467"/>
                  </a:lnTo>
                  <a:lnTo>
                    <a:pt x="4495" y="3460"/>
                  </a:lnTo>
                  <a:lnTo>
                    <a:pt x="4501" y="3463"/>
                  </a:lnTo>
                  <a:lnTo>
                    <a:pt x="4506" y="3446"/>
                  </a:lnTo>
                  <a:lnTo>
                    <a:pt x="4511" y="3461"/>
                  </a:lnTo>
                  <a:lnTo>
                    <a:pt x="4517" y="3456"/>
                  </a:lnTo>
                  <a:lnTo>
                    <a:pt x="4522" y="3486"/>
                  </a:lnTo>
                  <a:lnTo>
                    <a:pt x="4528" y="3468"/>
                  </a:lnTo>
                  <a:lnTo>
                    <a:pt x="4533" y="3468"/>
                  </a:lnTo>
                  <a:lnTo>
                    <a:pt x="4544" y="3417"/>
                  </a:lnTo>
                  <a:lnTo>
                    <a:pt x="4549" y="3410"/>
                  </a:lnTo>
                  <a:lnTo>
                    <a:pt x="4560" y="3335"/>
                  </a:lnTo>
                  <a:lnTo>
                    <a:pt x="4565" y="3334"/>
                  </a:lnTo>
                  <a:lnTo>
                    <a:pt x="4571" y="3318"/>
                  </a:lnTo>
                  <a:lnTo>
                    <a:pt x="4576" y="3329"/>
                  </a:lnTo>
                  <a:lnTo>
                    <a:pt x="4582" y="3308"/>
                  </a:lnTo>
                  <a:lnTo>
                    <a:pt x="4598" y="3374"/>
                  </a:lnTo>
                  <a:lnTo>
                    <a:pt x="4609" y="3344"/>
                  </a:lnTo>
                  <a:lnTo>
                    <a:pt x="4614" y="3343"/>
                  </a:lnTo>
                  <a:lnTo>
                    <a:pt x="4619" y="3368"/>
                  </a:lnTo>
                  <a:lnTo>
                    <a:pt x="4625" y="3364"/>
                  </a:lnTo>
                  <a:lnTo>
                    <a:pt x="4630" y="3371"/>
                  </a:lnTo>
                  <a:lnTo>
                    <a:pt x="4636" y="3372"/>
                  </a:lnTo>
                  <a:lnTo>
                    <a:pt x="4646" y="3465"/>
                  </a:lnTo>
                  <a:lnTo>
                    <a:pt x="4652" y="3484"/>
                  </a:lnTo>
                  <a:lnTo>
                    <a:pt x="4657" y="3464"/>
                  </a:lnTo>
                  <a:lnTo>
                    <a:pt x="4668" y="3448"/>
                  </a:lnTo>
                  <a:lnTo>
                    <a:pt x="4673" y="3446"/>
                  </a:lnTo>
                  <a:lnTo>
                    <a:pt x="4684" y="3340"/>
                  </a:lnTo>
                  <a:lnTo>
                    <a:pt x="4690" y="3313"/>
                  </a:lnTo>
                  <a:lnTo>
                    <a:pt x="4695" y="3323"/>
                  </a:lnTo>
                  <a:lnTo>
                    <a:pt x="4700" y="3324"/>
                  </a:lnTo>
                  <a:lnTo>
                    <a:pt x="4717" y="3384"/>
                  </a:lnTo>
                  <a:lnTo>
                    <a:pt x="4727" y="3430"/>
                  </a:lnTo>
                  <a:lnTo>
                    <a:pt x="4738" y="3409"/>
                  </a:lnTo>
                  <a:lnTo>
                    <a:pt x="4754" y="3417"/>
                  </a:lnTo>
                  <a:lnTo>
                    <a:pt x="4760" y="3424"/>
                  </a:lnTo>
                  <a:lnTo>
                    <a:pt x="4765" y="3413"/>
                  </a:lnTo>
                  <a:lnTo>
                    <a:pt x="4771" y="3427"/>
                  </a:lnTo>
                  <a:lnTo>
                    <a:pt x="4776" y="3427"/>
                  </a:lnTo>
                  <a:lnTo>
                    <a:pt x="4781" y="3454"/>
                  </a:lnTo>
                  <a:lnTo>
                    <a:pt x="4787" y="3440"/>
                  </a:lnTo>
                  <a:lnTo>
                    <a:pt x="4792" y="3459"/>
                  </a:lnTo>
                  <a:lnTo>
                    <a:pt x="4798" y="3458"/>
                  </a:lnTo>
                  <a:lnTo>
                    <a:pt x="4803" y="3470"/>
                  </a:lnTo>
                  <a:lnTo>
                    <a:pt x="4808" y="3463"/>
                  </a:lnTo>
                  <a:lnTo>
                    <a:pt x="4814" y="3476"/>
                  </a:lnTo>
                  <a:lnTo>
                    <a:pt x="4819" y="3446"/>
                  </a:lnTo>
                  <a:lnTo>
                    <a:pt x="4825" y="3455"/>
                  </a:lnTo>
                  <a:lnTo>
                    <a:pt x="4830" y="3409"/>
                  </a:lnTo>
                  <a:lnTo>
                    <a:pt x="4835" y="3418"/>
                  </a:lnTo>
                  <a:lnTo>
                    <a:pt x="4841" y="3398"/>
                  </a:lnTo>
                  <a:lnTo>
                    <a:pt x="4852" y="3430"/>
                  </a:lnTo>
                  <a:lnTo>
                    <a:pt x="4868" y="3519"/>
                  </a:lnTo>
                  <a:lnTo>
                    <a:pt x="4873" y="3515"/>
                  </a:lnTo>
                  <a:lnTo>
                    <a:pt x="4879" y="3535"/>
                  </a:lnTo>
                  <a:lnTo>
                    <a:pt x="4884" y="3497"/>
                  </a:lnTo>
                  <a:lnTo>
                    <a:pt x="4889" y="3508"/>
                  </a:lnTo>
                  <a:lnTo>
                    <a:pt x="4895" y="3495"/>
                  </a:lnTo>
                  <a:lnTo>
                    <a:pt x="4900" y="3492"/>
                  </a:lnTo>
                  <a:lnTo>
                    <a:pt x="4906" y="3478"/>
                  </a:lnTo>
                  <a:lnTo>
                    <a:pt x="4911" y="3487"/>
                  </a:lnTo>
                  <a:lnTo>
                    <a:pt x="4916" y="3472"/>
                  </a:lnTo>
                  <a:lnTo>
                    <a:pt x="4933" y="3471"/>
                  </a:lnTo>
                  <a:lnTo>
                    <a:pt x="4938" y="3458"/>
                  </a:lnTo>
                  <a:lnTo>
                    <a:pt x="4944" y="3454"/>
                  </a:lnTo>
                  <a:lnTo>
                    <a:pt x="4949" y="3457"/>
                  </a:lnTo>
                  <a:lnTo>
                    <a:pt x="4954" y="3476"/>
                  </a:lnTo>
                  <a:lnTo>
                    <a:pt x="4960" y="3465"/>
                  </a:lnTo>
                  <a:lnTo>
                    <a:pt x="4965" y="3489"/>
                  </a:lnTo>
                  <a:lnTo>
                    <a:pt x="4971" y="3496"/>
                  </a:lnTo>
                  <a:lnTo>
                    <a:pt x="4981" y="3538"/>
                  </a:lnTo>
                  <a:lnTo>
                    <a:pt x="4992" y="3561"/>
                  </a:lnTo>
                  <a:lnTo>
                    <a:pt x="4998" y="3540"/>
                  </a:lnTo>
                  <a:lnTo>
                    <a:pt x="5008" y="3534"/>
                  </a:lnTo>
                  <a:lnTo>
                    <a:pt x="5025" y="3411"/>
                  </a:lnTo>
                  <a:lnTo>
                    <a:pt x="5035" y="3386"/>
                  </a:lnTo>
                  <a:lnTo>
                    <a:pt x="5041" y="3412"/>
                  </a:lnTo>
                  <a:lnTo>
                    <a:pt x="5046" y="3412"/>
                  </a:lnTo>
                  <a:lnTo>
                    <a:pt x="5057" y="3467"/>
                  </a:lnTo>
                  <a:lnTo>
                    <a:pt x="5062" y="3520"/>
                  </a:lnTo>
                  <a:lnTo>
                    <a:pt x="5068" y="3511"/>
                  </a:lnTo>
                  <a:lnTo>
                    <a:pt x="5073" y="3511"/>
                  </a:lnTo>
                  <a:lnTo>
                    <a:pt x="5079" y="3491"/>
                  </a:lnTo>
                  <a:lnTo>
                    <a:pt x="5084" y="3487"/>
                  </a:lnTo>
                  <a:lnTo>
                    <a:pt x="5089" y="3448"/>
                  </a:lnTo>
                  <a:lnTo>
                    <a:pt x="5095" y="3460"/>
                  </a:lnTo>
                  <a:lnTo>
                    <a:pt x="5111" y="3391"/>
                  </a:lnTo>
                  <a:lnTo>
                    <a:pt x="5116" y="3412"/>
                  </a:lnTo>
                  <a:lnTo>
                    <a:pt x="5122" y="3400"/>
                  </a:lnTo>
                  <a:lnTo>
                    <a:pt x="5127" y="3431"/>
                  </a:lnTo>
                  <a:lnTo>
                    <a:pt x="5133" y="3441"/>
                  </a:lnTo>
                  <a:lnTo>
                    <a:pt x="5149" y="3565"/>
                  </a:lnTo>
                  <a:lnTo>
                    <a:pt x="5154" y="3564"/>
                  </a:lnTo>
                  <a:lnTo>
                    <a:pt x="5170" y="3514"/>
                  </a:lnTo>
                  <a:lnTo>
                    <a:pt x="5176" y="3471"/>
                  </a:lnTo>
                  <a:lnTo>
                    <a:pt x="5181" y="3461"/>
                  </a:lnTo>
                  <a:lnTo>
                    <a:pt x="5187" y="3463"/>
                  </a:lnTo>
                  <a:lnTo>
                    <a:pt x="5198" y="3524"/>
                  </a:lnTo>
                  <a:lnTo>
                    <a:pt x="5203" y="3524"/>
                  </a:lnTo>
                  <a:lnTo>
                    <a:pt x="5214" y="3535"/>
                  </a:lnTo>
                  <a:lnTo>
                    <a:pt x="5219" y="3529"/>
                  </a:lnTo>
                  <a:lnTo>
                    <a:pt x="5225" y="3528"/>
                  </a:lnTo>
                  <a:lnTo>
                    <a:pt x="5230" y="3483"/>
                  </a:lnTo>
                  <a:lnTo>
                    <a:pt x="5235" y="3475"/>
                  </a:lnTo>
                  <a:lnTo>
                    <a:pt x="5246" y="3505"/>
                  </a:lnTo>
                  <a:lnTo>
                    <a:pt x="5252" y="3500"/>
                  </a:lnTo>
                  <a:lnTo>
                    <a:pt x="5268" y="3516"/>
                  </a:lnTo>
                  <a:lnTo>
                    <a:pt x="5279" y="3553"/>
                  </a:lnTo>
                  <a:lnTo>
                    <a:pt x="5289" y="3523"/>
                  </a:lnTo>
                  <a:lnTo>
                    <a:pt x="5300" y="3514"/>
                  </a:lnTo>
                  <a:lnTo>
                    <a:pt x="5316" y="3465"/>
                  </a:lnTo>
                  <a:lnTo>
                    <a:pt x="5322" y="3474"/>
                  </a:lnTo>
                  <a:lnTo>
                    <a:pt x="5327" y="3465"/>
                  </a:lnTo>
                  <a:lnTo>
                    <a:pt x="5338" y="3476"/>
                  </a:lnTo>
                  <a:lnTo>
                    <a:pt x="5365" y="3603"/>
                  </a:lnTo>
                  <a:lnTo>
                    <a:pt x="5376" y="3575"/>
                  </a:lnTo>
                  <a:lnTo>
                    <a:pt x="5381" y="3490"/>
                  </a:lnTo>
                  <a:lnTo>
                    <a:pt x="5392" y="3419"/>
                  </a:lnTo>
                  <a:lnTo>
                    <a:pt x="5403" y="3427"/>
                  </a:lnTo>
                  <a:lnTo>
                    <a:pt x="5414" y="3482"/>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02" name="Rectangle 8"/>
            <p:cNvSpPr>
              <a:spLocks noChangeArrowheads="1"/>
            </p:cNvSpPr>
            <p:nvPr/>
          </p:nvSpPr>
          <p:spPr bwMode="auto">
            <a:xfrm>
              <a:off x="5651" y="3940"/>
              <a:ext cx="6"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6403" name="Rectangle 9"/>
            <p:cNvSpPr>
              <a:spLocks noChangeArrowheads="1"/>
            </p:cNvSpPr>
            <p:nvPr/>
          </p:nvSpPr>
          <p:spPr bwMode="auto">
            <a:xfrm>
              <a:off x="479" y="3935"/>
              <a:ext cx="3" cy="3"/>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6404" name="Freeform 10"/>
            <p:cNvSpPr>
              <a:spLocks/>
            </p:cNvSpPr>
            <p:nvPr/>
          </p:nvSpPr>
          <p:spPr bwMode="auto">
            <a:xfrm>
              <a:off x="479" y="4103"/>
              <a:ext cx="5183" cy="33"/>
            </a:xfrm>
            <a:custGeom>
              <a:avLst/>
              <a:gdLst>
                <a:gd name="T0" fmla="*/ 1 w 5418"/>
                <a:gd name="T1" fmla="*/ 17 h 51"/>
                <a:gd name="T2" fmla="*/ 125 w 5418"/>
                <a:gd name="T3" fmla="*/ 0 h 51"/>
                <a:gd name="T4" fmla="*/ 125 w 5418"/>
                <a:gd name="T5" fmla="*/ 0 h 51"/>
                <a:gd name="T6" fmla="*/ 249 w 5418"/>
                <a:gd name="T7" fmla="*/ 10 h 51"/>
                <a:gd name="T8" fmla="*/ 373 w 5418"/>
                <a:gd name="T9" fmla="*/ 0 h 51"/>
                <a:gd name="T10" fmla="*/ 373 w 5418"/>
                <a:gd name="T11" fmla="*/ 0 h 51"/>
                <a:gd name="T12" fmla="*/ 497 w 5418"/>
                <a:gd name="T13" fmla="*/ 10 h 51"/>
                <a:gd name="T14" fmla="*/ 622 w 5418"/>
                <a:gd name="T15" fmla="*/ 0 h 51"/>
                <a:gd name="T16" fmla="*/ 622 w 5418"/>
                <a:gd name="T17" fmla="*/ 0 h 51"/>
                <a:gd name="T18" fmla="*/ 746 w 5418"/>
                <a:gd name="T19" fmla="*/ 10 h 51"/>
                <a:gd name="T20" fmla="*/ 871 w 5418"/>
                <a:gd name="T21" fmla="*/ 0 h 51"/>
                <a:gd name="T22" fmla="*/ 871 w 5418"/>
                <a:gd name="T23" fmla="*/ 0 h 51"/>
                <a:gd name="T24" fmla="*/ 994 w 5418"/>
                <a:gd name="T25" fmla="*/ 10 h 51"/>
                <a:gd name="T26" fmla="*/ 1118 w 5418"/>
                <a:gd name="T27" fmla="*/ 0 h 51"/>
                <a:gd name="T28" fmla="*/ 1118 w 5418"/>
                <a:gd name="T29" fmla="*/ 0 h 51"/>
                <a:gd name="T30" fmla="*/ 1243 w 5418"/>
                <a:gd name="T31" fmla="*/ 17 h 51"/>
                <a:gd name="T32" fmla="*/ 1366 w 5418"/>
                <a:gd name="T33" fmla="*/ 0 h 51"/>
                <a:gd name="T34" fmla="*/ 1366 w 5418"/>
                <a:gd name="T35" fmla="*/ 0 h 51"/>
                <a:gd name="T36" fmla="*/ 1490 w 5418"/>
                <a:gd name="T37" fmla="*/ 10 h 51"/>
                <a:gd name="T38" fmla="*/ 1615 w 5418"/>
                <a:gd name="T39" fmla="*/ 0 h 51"/>
                <a:gd name="T40" fmla="*/ 1615 w 5418"/>
                <a:gd name="T41" fmla="*/ 0 h 51"/>
                <a:gd name="T42" fmla="*/ 1740 w 5418"/>
                <a:gd name="T43" fmla="*/ 10 h 51"/>
                <a:gd name="T44" fmla="*/ 1864 w 5418"/>
                <a:gd name="T45" fmla="*/ 0 h 51"/>
                <a:gd name="T46" fmla="*/ 1864 w 5418"/>
                <a:gd name="T47" fmla="*/ 0 h 51"/>
                <a:gd name="T48" fmla="*/ 1988 w 5418"/>
                <a:gd name="T49" fmla="*/ 10 h 51"/>
                <a:gd name="T50" fmla="*/ 2112 w 5418"/>
                <a:gd name="T51" fmla="*/ 0 h 51"/>
                <a:gd name="T52" fmla="*/ 2112 w 5418"/>
                <a:gd name="T53" fmla="*/ 0 h 51"/>
                <a:gd name="T54" fmla="*/ 2236 w 5418"/>
                <a:gd name="T55" fmla="*/ 10 h 51"/>
                <a:gd name="T56" fmla="*/ 2360 w 5418"/>
                <a:gd name="T57" fmla="*/ 0 h 51"/>
                <a:gd name="T58" fmla="*/ 2360 w 5418"/>
                <a:gd name="T59" fmla="*/ 0 h 51"/>
                <a:gd name="T60" fmla="*/ 2484 w 5418"/>
                <a:gd name="T61" fmla="*/ 17 h 51"/>
                <a:gd name="T62" fmla="*/ 2608 w 5418"/>
                <a:gd name="T63" fmla="*/ 0 h 51"/>
                <a:gd name="T64" fmla="*/ 2608 w 5418"/>
                <a:gd name="T65" fmla="*/ 0 h 51"/>
                <a:gd name="T66" fmla="*/ 2732 w 5418"/>
                <a:gd name="T67" fmla="*/ 10 h 51"/>
                <a:gd name="T68" fmla="*/ 2857 w 5418"/>
                <a:gd name="T69" fmla="*/ 0 h 51"/>
                <a:gd name="T70" fmla="*/ 2857 w 5418"/>
                <a:gd name="T71" fmla="*/ 0 h 51"/>
                <a:gd name="T72" fmla="*/ 2982 w 5418"/>
                <a:gd name="T73" fmla="*/ 10 h 51"/>
                <a:gd name="T74" fmla="*/ 3105 w 5418"/>
                <a:gd name="T75" fmla="*/ 0 h 51"/>
                <a:gd name="T76" fmla="*/ 3105 w 5418"/>
                <a:gd name="T77" fmla="*/ 0 h 51"/>
                <a:gd name="T78" fmla="*/ 3230 w 5418"/>
                <a:gd name="T79" fmla="*/ 10 h 51"/>
                <a:gd name="T80" fmla="*/ 3354 w 5418"/>
                <a:gd name="T81" fmla="*/ 0 h 51"/>
                <a:gd name="T82" fmla="*/ 3354 w 5418"/>
                <a:gd name="T83" fmla="*/ 0 h 51"/>
                <a:gd name="T84" fmla="*/ 3477 w 5418"/>
                <a:gd name="T85" fmla="*/ 10 h 51"/>
                <a:gd name="T86" fmla="*/ 3602 w 5418"/>
                <a:gd name="T87" fmla="*/ 0 h 51"/>
                <a:gd name="T88" fmla="*/ 3602 w 5418"/>
                <a:gd name="T89" fmla="*/ 0 h 51"/>
                <a:gd name="T90" fmla="*/ 3726 w 5418"/>
                <a:gd name="T91" fmla="*/ 17 h 51"/>
                <a:gd name="T92" fmla="*/ 3850 w 5418"/>
                <a:gd name="T93" fmla="*/ 0 h 51"/>
                <a:gd name="T94" fmla="*/ 3850 w 5418"/>
                <a:gd name="T95" fmla="*/ 0 h 51"/>
                <a:gd name="T96" fmla="*/ 3975 w 5418"/>
                <a:gd name="T97" fmla="*/ 10 h 51"/>
                <a:gd name="T98" fmla="*/ 4099 w 5418"/>
                <a:gd name="T99" fmla="*/ 0 h 51"/>
                <a:gd name="T100" fmla="*/ 4099 w 5418"/>
                <a:gd name="T101" fmla="*/ 0 h 51"/>
                <a:gd name="T102" fmla="*/ 4223 w 5418"/>
                <a:gd name="T103" fmla="*/ 10 h 51"/>
                <a:gd name="T104" fmla="*/ 4347 w 5418"/>
                <a:gd name="T105" fmla="*/ 0 h 51"/>
                <a:gd name="T106" fmla="*/ 4347 w 5418"/>
                <a:gd name="T107" fmla="*/ 0 h 51"/>
                <a:gd name="T108" fmla="*/ 4471 w 5418"/>
                <a:gd name="T109" fmla="*/ 10 h 51"/>
                <a:gd name="T110" fmla="*/ 4596 w 5418"/>
                <a:gd name="T111" fmla="*/ 0 h 51"/>
                <a:gd name="T112" fmla="*/ 4596 w 5418"/>
                <a:gd name="T113" fmla="*/ 0 h 51"/>
                <a:gd name="T114" fmla="*/ 4719 w 5418"/>
                <a:gd name="T115" fmla="*/ 10 h 51"/>
                <a:gd name="T116" fmla="*/ 4843 w 5418"/>
                <a:gd name="T117" fmla="*/ 0 h 51"/>
                <a:gd name="T118" fmla="*/ 4843 w 5418"/>
                <a:gd name="T119" fmla="*/ 0 h 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18" h="51">
                  <a:moveTo>
                    <a:pt x="0" y="0"/>
                  </a:moveTo>
                  <a:lnTo>
                    <a:pt x="1" y="41"/>
                  </a:lnTo>
                  <a:lnTo>
                    <a:pt x="1" y="0"/>
                  </a:lnTo>
                  <a:lnTo>
                    <a:pt x="137" y="0"/>
                  </a:lnTo>
                  <a:lnTo>
                    <a:pt x="137" y="25"/>
                  </a:lnTo>
                  <a:lnTo>
                    <a:pt x="137" y="0"/>
                  </a:lnTo>
                  <a:lnTo>
                    <a:pt x="272" y="0"/>
                  </a:lnTo>
                  <a:lnTo>
                    <a:pt x="272" y="25"/>
                  </a:lnTo>
                  <a:lnTo>
                    <a:pt x="272" y="0"/>
                  </a:lnTo>
                  <a:lnTo>
                    <a:pt x="408" y="0"/>
                  </a:lnTo>
                  <a:lnTo>
                    <a:pt x="408" y="25"/>
                  </a:lnTo>
                  <a:lnTo>
                    <a:pt x="408" y="0"/>
                  </a:lnTo>
                  <a:lnTo>
                    <a:pt x="544" y="0"/>
                  </a:lnTo>
                  <a:lnTo>
                    <a:pt x="544" y="25"/>
                  </a:lnTo>
                  <a:lnTo>
                    <a:pt x="544" y="0"/>
                  </a:lnTo>
                  <a:lnTo>
                    <a:pt x="679" y="0"/>
                  </a:lnTo>
                  <a:lnTo>
                    <a:pt x="679" y="51"/>
                  </a:lnTo>
                  <a:lnTo>
                    <a:pt x="679" y="0"/>
                  </a:lnTo>
                  <a:lnTo>
                    <a:pt x="815" y="0"/>
                  </a:lnTo>
                  <a:lnTo>
                    <a:pt x="815" y="25"/>
                  </a:lnTo>
                  <a:lnTo>
                    <a:pt x="815" y="0"/>
                  </a:lnTo>
                  <a:lnTo>
                    <a:pt x="951" y="0"/>
                  </a:lnTo>
                  <a:lnTo>
                    <a:pt x="951" y="25"/>
                  </a:lnTo>
                  <a:lnTo>
                    <a:pt x="951" y="0"/>
                  </a:lnTo>
                  <a:lnTo>
                    <a:pt x="1086" y="0"/>
                  </a:lnTo>
                  <a:lnTo>
                    <a:pt x="1086" y="25"/>
                  </a:lnTo>
                  <a:lnTo>
                    <a:pt x="1086" y="0"/>
                  </a:lnTo>
                  <a:lnTo>
                    <a:pt x="1222" y="0"/>
                  </a:lnTo>
                  <a:lnTo>
                    <a:pt x="1222" y="25"/>
                  </a:lnTo>
                  <a:lnTo>
                    <a:pt x="1222" y="0"/>
                  </a:lnTo>
                  <a:lnTo>
                    <a:pt x="1358" y="0"/>
                  </a:lnTo>
                  <a:lnTo>
                    <a:pt x="1358" y="41"/>
                  </a:lnTo>
                  <a:lnTo>
                    <a:pt x="1358" y="0"/>
                  </a:lnTo>
                  <a:lnTo>
                    <a:pt x="1493" y="0"/>
                  </a:lnTo>
                  <a:lnTo>
                    <a:pt x="1493" y="25"/>
                  </a:lnTo>
                  <a:lnTo>
                    <a:pt x="1493" y="0"/>
                  </a:lnTo>
                  <a:lnTo>
                    <a:pt x="1629" y="0"/>
                  </a:lnTo>
                  <a:lnTo>
                    <a:pt x="1629" y="25"/>
                  </a:lnTo>
                  <a:lnTo>
                    <a:pt x="1629" y="0"/>
                  </a:lnTo>
                  <a:lnTo>
                    <a:pt x="1765" y="0"/>
                  </a:lnTo>
                  <a:lnTo>
                    <a:pt x="1765" y="25"/>
                  </a:lnTo>
                  <a:lnTo>
                    <a:pt x="1765" y="0"/>
                  </a:lnTo>
                  <a:lnTo>
                    <a:pt x="1901" y="0"/>
                  </a:lnTo>
                  <a:lnTo>
                    <a:pt x="1901" y="25"/>
                  </a:lnTo>
                  <a:lnTo>
                    <a:pt x="1901" y="0"/>
                  </a:lnTo>
                  <a:lnTo>
                    <a:pt x="2036" y="0"/>
                  </a:lnTo>
                  <a:lnTo>
                    <a:pt x="2036" y="51"/>
                  </a:lnTo>
                  <a:lnTo>
                    <a:pt x="2036" y="0"/>
                  </a:lnTo>
                  <a:lnTo>
                    <a:pt x="2172" y="0"/>
                  </a:lnTo>
                  <a:lnTo>
                    <a:pt x="2172" y="25"/>
                  </a:lnTo>
                  <a:lnTo>
                    <a:pt x="2172" y="0"/>
                  </a:lnTo>
                  <a:lnTo>
                    <a:pt x="2308" y="0"/>
                  </a:lnTo>
                  <a:lnTo>
                    <a:pt x="2308" y="25"/>
                  </a:lnTo>
                  <a:lnTo>
                    <a:pt x="2308" y="0"/>
                  </a:lnTo>
                  <a:lnTo>
                    <a:pt x="2443" y="0"/>
                  </a:lnTo>
                  <a:lnTo>
                    <a:pt x="2443" y="25"/>
                  </a:lnTo>
                  <a:lnTo>
                    <a:pt x="2443" y="0"/>
                  </a:lnTo>
                  <a:lnTo>
                    <a:pt x="2579" y="0"/>
                  </a:lnTo>
                  <a:lnTo>
                    <a:pt x="2579" y="25"/>
                  </a:lnTo>
                  <a:lnTo>
                    <a:pt x="2579" y="0"/>
                  </a:lnTo>
                  <a:lnTo>
                    <a:pt x="2715" y="0"/>
                  </a:lnTo>
                  <a:lnTo>
                    <a:pt x="2715" y="41"/>
                  </a:lnTo>
                  <a:lnTo>
                    <a:pt x="2715" y="0"/>
                  </a:lnTo>
                  <a:lnTo>
                    <a:pt x="2850" y="0"/>
                  </a:lnTo>
                  <a:lnTo>
                    <a:pt x="2850" y="25"/>
                  </a:lnTo>
                  <a:lnTo>
                    <a:pt x="2850" y="0"/>
                  </a:lnTo>
                  <a:lnTo>
                    <a:pt x="2986" y="0"/>
                  </a:lnTo>
                  <a:lnTo>
                    <a:pt x="2986" y="25"/>
                  </a:lnTo>
                  <a:lnTo>
                    <a:pt x="2986" y="0"/>
                  </a:lnTo>
                  <a:lnTo>
                    <a:pt x="3122" y="0"/>
                  </a:lnTo>
                  <a:lnTo>
                    <a:pt x="3122" y="25"/>
                  </a:lnTo>
                  <a:lnTo>
                    <a:pt x="3122" y="0"/>
                  </a:lnTo>
                  <a:lnTo>
                    <a:pt x="3258" y="0"/>
                  </a:lnTo>
                  <a:lnTo>
                    <a:pt x="3258" y="25"/>
                  </a:lnTo>
                  <a:lnTo>
                    <a:pt x="3258" y="0"/>
                  </a:lnTo>
                  <a:lnTo>
                    <a:pt x="3393" y="0"/>
                  </a:lnTo>
                  <a:lnTo>
                    <a:pt x="3393" y="51"/>
                  </a:lnTo>
                  <a:lnTo>
                    <a:pt x="3393" y="0"/>
                  </a:lnTo>
                  <a:lnTo>
                    <a:pt x="3529" y="0"/>
                  </a:lnTo>
                  <a:lnTo>
                    <a:pt x="3529" y="25"/>
                  </a:lnTo>
                  <a:lnTo>
                    <a:pt x="3529" y="0"/>
                  </a:lnTo>
                  <a:lnTo>
                    <a:pt x="3665" y="0"/>
                  </a:lnTo>
                  <a:lnTo>
                    <a:pt x="3665" y="25"/>
                  </a:lnTo>
                  <a:lnTo>
                    <a:pt x="3665" y="0"/>
                  </a:lnTo>
                  <a:lnTo>
                    <a:pt x="3800" y="0"/>
                  </a:lnTo>
                  <a:lnTo>
                    <a:pt x="3800" y="25"/>
                  </a:lnTo>
                  <a:lnTo>
                    <a:pt x="3800" y="0"/>
                  </a:lnTo>
                  <a:lnTo>
                    <a:pt x="3936" y="0"/>
                  </a:lnTo>
                  <a:lnTo>
                    <a:pt x="3936" y="25"/>
                  </a:lnTo>
                  <a:lnTo>
                    <a:pt x="3936" y="0"/>
                  </a:lnTo>
                  <a:lnTo>
                    <a:pt x="4072" y="0"/>
                  </a:lnTo>
                  <a:lnTo>
                    <a:pt x="4072" y="41"/>
                  </a:lnTo>
                  <a:lnTo>
                    <a:pt x="4072" y="0"/>
                  </a:lnTo>
                  <a:lnTo>
                    <a:pt x="4207" y="0"/>
                  </a:lnTo>
                  <a:lnTo>
                    <a:pt x="4207" y="25"/>
                  </a:lnTo>
                  <a:lnTo>
                    <a:pt x="4207" y="0"/>
                  </a:lnTo>
                  <a:lnTo>
                    <a:pt x="4343" y="0"/>
                  </a:lnTo>
                  <a:lnTo>
                    <a:pt x="4343" y="25"/>
                  </a:lnTo>
                  <a:lnTo>
                    <a:pt x="4343" y="0"/>
                  </a:lnTo>
                  <a:lnTo>
                    <a:pt x="4479" y="0"/>
                  </a:lnTo>
                  <a:lnTo>
                    <a:pt x="4479" y="25"/>
                  </a:lnTo>
                  <a:lnTo>
                    <a:pt x="4479" y="0"/>
                  </a:lnTo>
                  <a:lnTo>
                    <a:pt x="4614" y="0"/>
                  </a:lnTo>
                  <a:lnTo>
                    <a:pt x="4614" y="25"/>
                  </a:lnTo>
                  <a:lnTo>
                    <a:pt x="4614" y="0"/>
                  </a:lnTo>
                  <a:lnTo>
                    <a:pt x="4750" y="0"/>
                  </a:lnTo>
                  <a:lnTo>
                    <a:pt x="4750" y="51"/>
                  </a:lnTo>
                  <a:lnTo>
                    <a:pt x="4750" y="0"/>
                  </a:lnTo>
                  <a:lnTo>
                    <a:pt x="4886" y="0"/>
                  </a:lnTo>
                  <a:lnTo>
                    <a:pt x="4886" y="25"/>
                  </a:lnTo>
                  <a:lnTo>
                    <a:pt x="4886" y="0"/>
                  </a:lnTo>
                  <a:lnTo>
                    <a:pt x="5022" y="0"/>
                  </a:lnTo>
                  <a:lnTo>
                    <a:pt x="5022" y="25"/>
                  </a:lnTo>
                  <a:lnTo>
                    <a:pt x="5022" y="0"/>
                  </a:lnTo>
                  <a:lnTo>
                    <a:pt x="5157" y="0"/>
                  </a:lnTo>
                  <a:lnTo>
                    <a:pt x="5157" y="25"/>
                  </a:lnTo>
                  <a:lnTo>
                    <a:pt x="5157" y="0"/>
                  </a:lnTo>
                  <a:lnTo>
                    <a:pt x="5293" y="0"/>
                  </a:lnTo>
                  <a:lnTo>
                    <a:pt x="5293" y="25"/>
                  </a:lnTo>
                  <a:lnTo>
                    <a:pt x="5293" y="0"/>
                  </a:lnTo>
                  <a:lnTo>
                    <a:pt x="54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05" name="Rectangle 11"/>
            <p:cNvSpPr>
              <a:spLocks noChangeArrowheads="1"/>
            </p:cNvSpPr>
            <p:nvPr/>
          </p:nvSpPr>
          <p:spPr bwMode="auto">
            <a:xfrm>
              <a:off x="1031"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2800</a:t>
              </a:r>
              <a:endParaRPr lang="en-US" altLang="cs-CZ" sz="1800"/>
            </a:p>
          </p:txBody>
        </p:sp>
        <p:sp>
          <p:nvSpPr>
            <p:cNvPr id="16406" name="Rectangle 12"/>
            <p:cNvSpPr>
              <a:spLocks noChangeArrowheads="1"/>
            </p:cNvSpPr>
            <p:nvPr/>
          </p:nvSpPr>
          <p:spPr bwMode="auto">
            <a:xfrm>
              <a:off x="2329"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2810</a:t>
              </a:r>
              <a:endParaRPr lang="en-US" altLang="cs-CZ" sz="1800"/>
            </a:p>
          </p:txBody>
        </p:sp>
        <p:sp>
          <p:nvSpPr>
            <p:cNvPr id="16407" name="Rectangle 13"/>
            <p:cNvSpPr>
              <a:spLocks noChangeArrowheads="1"/>
            </p:cNvSpPr>
            <p:nvPr/>
          </p:nvSpPr>
          <p:spPr bwMode="auto">
            <a:xfrm>
              <a:off x="3627"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2820</a:t>
              </a:r>
              <a:endParaRPr lang="en-US" altLang="cs-CZ" sz="1800"/>
            </a:p>
          </p:txBody>
        </p:sp>
        <p:sp>
          <p:nvSpPr>
            <p:cNvPr id="16408" name="Rectangle 14"/>
            <p:cNvSpPr>
              <a:spLocks noChangeArrowheads="1"/>
            </p:cNvSpPr>
            <p:nvPr/>
          </p:nvSpPr>
          <p:spPr bwMode="auto">
            <a:xfrm>
              <a:off x="4925"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2830</a:t>
              </a:r>
              <a:endParaRPr lang="en-US" altLang="cs-CZ" sz="1800"/>
            </a:p>
          </p:txBody>
        </p:sp>
        <p:sp>
          <p:nvSpPr>
            <p:cNvPr id="16409" name="Rectangle 15"/>
            <p:cNvSpPr>
              <a:spLocks noChangeArrowheads="1"/>
            </p:cNvSpPr>
            <p:nvPr/>
          </p:nvSpPr>
          <p:spPr bwMode="auto">
            <a:xfrm>
              <a:off x="5515" y="4149"/>
              <a:ext cx="10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m/z</a:t>
              </a:r>
              <a:endParaRPr lang="en-US" altLang="cs-CZ" sz="1800"/>
            </a:p>
          </p:txBody>
        </p:sp>
        <p:sp>
          <p:nvSpPr>
            <p:cNvPr id="16410" name="Freeform 16"/>
            <p:cNvSpPr>
              <a:spLocks/>
            </p:cNvSpPr>
            <p:nvPr/>
          </p:nvSpPr>
          <p:spPr bwMode="auto">
            <a:xfrm>
              <a:off x="426" y="1422"/>
              <a:ext cx="49" cy="2679"/>
            </a:xfrm>
            <a:custGeom>
              <a:avLst/>
              <a:gdLst>
                <a:gd name="T0" fmla="*/ 23 w 51"/>
                <a:gd name="T1" fmla="*/ 1719 h 4129"/>
                <a:gd name="T2" fmla="*/ 23 w 51"/>
                <a:gd name="T3" fmla="*/ 1682 h 4129"/>
                <a:gd name="T4" fmla="*/ 23 w 51"/>
                <a:gd name="T5" fmla="*/ 1645 h 4129"/>
                <a:gd name="T6" fmla="*/ 23 w 51"/>
                <a:gd name="T7" fmla="*/ 1608 h 4129"/>
                <a:gd name="T8" fmla="*/ 0 w 51"/>
                <a:gd name="T9" fmla="*/ 1571 h 4129"/>
                <a:gd name="T10" fmla="*/ 23 w 51"/>
                <a:gd name="T11" fmla="*/ 1534 h 4129"/>
                <a:gd name="T12" fmla="*/ 23 w 51"/>
                <a:gd name="T13" fmla="*/ 1496 h 4129"/>
                <a:gd name="T14" fmla="*/ 23 w 51"/>
                <a:gd name="T15" fmla="*/ 1459 h 4129"/>
                <a:gd name="T16" fmla="*/ 23 w 51"/>
                <a:gd name="T17" fmla="*/ 1422 h 4129"/>
                <a:gd name="T18" fmla="*/ 0 w 51"/>
                <a:gd name="T19" fmla="*/ 1385 h 4129"/>
                <a:gd name="T20" fmla="*/ 23 w 51"/>
                <a:gd name="T21" fmla="*/ 1347 h 4129"/>
                <a:gd name="T22" fmla="*/ 23 w 51"/>
                <a:gd name="T23" fmla="*/ 1309 h 4129"/>
                <a:gd name="T24" fmla="*/ 23 w 51"/>
                <a:gd name="T25" fmla="*/ 1272 h 4129"/>
                <a:gd name="T26" fmla="*/ 23 w 51"/>
                <a:gd name="T27" fmla="*/ 1235 h 4129"/>
                <a:gd name="T28" fmla="*/ 0 w 51"/>
                <a:gd name="T29" fmla="*/ 1198 h 4129"/>
                <a:gd name="T30" fmla="*/ 23 w 51"/>
                <a:gd name="T31" fmla="*/ 1161 h 4129"/>
                <a:gd name="T32" fmla="*/ 23 w 51"/>
                <a:gd name="T33" fmla="*/ 1124 h 4129"/>
                <a:gd name="T34" fmla="*/ 23 w 51"/>
                <a:gd name="T35" fmla="*/ 1086 h 4129"/>
                <a:gd name="T36" fmla="*/ 23 w 51"/>
                <a:gd name="T37" fmla="*/ 1049 h 4129"/>
                <a:gd name="T38" fmla="*/ 0 w 51"/>
                <a:gd name="T39" fmla="*/ 1012 h 4129"/>
                <a:gd name="T40" fmla="*/ 23 w 51"/>
                <a:gd name="T41" fmla="*/ 975 h 4129"/>
                <a:gd name="T42" fmla="*/ 23 w 51"/>
                <a:gd name="T43" fmla="*/ 937 h 4129"/>
                <a:gd name="T44" fmla="*/ 23 w 51"/>
                <a:gd name="T45" fmla="*/ 900 h 4129"/>
                <a:gd name="T46" fmla="*/ 23 w 51"/>
                <a:gd name="T47" fmla="*/ 862 h 4129"/>
                <a:gd name="T48" fmla="*/ 0 w 51"/>
                <a:gd name="T49" fmla="*/ 825 h 4129"/>
                <a:gd name="T50" fmla="*/ 23 w 51"/>
                <a:gd name="T51" fmla="*/ 788 h 4129"/>
                <a:gd name="T52" fmla="*/ 23 w 51"/>
                <a:gd name="T53" fmla="*/ 751 h 4129"/>
                <a:gd name="T54" fmla="*/ 23 w 51"/>
                <a:gd name="T55" fmla="*/ 714 h 4129"/>
                <a:gd name="T56" fmla="*/ 23 w 51"/>
                <a:gd name="T57" fmla="*/ 677 h 4129"/>
                <a:gd name="T58" fmla="*/ 0 w 51"/>
                <a:gd name="T59" fmla="*/ 639 h 4129"/>
                <a:gd name="T60" fmla="*/ 23 w 51"/>
                <a:gd name="T61" fmla="*/ 602 h 4129"/>
                <a:gd name="T62" fmla="*/ 23 w 51"/>
                <a:gd name="T63" fmla="*/ 564 h 4129"/>
                <a:gd name="T64" fmla="*/ 23 w 51"/>
                <a:gd name="T65" fmla="*/ 527 h 4129"/>
                <a:gd name="T66" fmla="*/ 23 w 51"/>
                <a:gd name="T67" fmla="*/ 490 h 4129"/>
                <a:gd name="T68" fmla="*/ 0 w 51"/>
                <a:gd name="T69" fmla="*/ 453 h 4129"/>
                <a:gd name="T70" fmla="*/ 23 w 51"/>
                <a:gd name="T71" fmla="*/ 415 h 4129"/>
                <a:gd name="T72" fmla="*/ 23 w 51"/>
                <a:gd name="T73" fmla="*/ 378 h 4129"/>
                <a:gd name="T74" fmla="*/ 23 w 51"/>
                <a:gd name="T75" fmla="*/ 341 h 4129"/>
                <a:gd name="T76" fmla="*/ 23 w 51"/>
                <a:gd name="T77" fmla="*/ 304 h 4129"/>
                <a:gd name="T78" fmla="*/ 0 w 51"/>
                <a:gd name="T79" fmla="*/ 267 h 4129"/>
                <a:gd name="T80" fmla="*/ 23 w 51"/>
                <a:gd name="T81" fmla="*/ 230 h 4129"/>
                <a:gd name="T82" fmla="*/ 23 w 51"/>
                <a:gd name="T83" fmla="*/ 192 h 4129"/>
                <a:gd name="T84" fmla="*/ 23 w 51"/>
                <a:gd name="T85" fmla="*/ 155 h 4129"/>
                <a:gd name="T86" fmla="*/ 23 w 51"/>
                <a:gd name="T87" fmla="*/ 117 h 4129"/>
                <a:gd name="T88" fmla="*/ 0 w 51"/>
                <a:gd name="T89" fmla="*/ 80 h 4129"/>
                <a:gd name="T90" fmla="*/ 23 w 51"/>
                <a:gd name="T91" fmla="*/ 43 h 4129"/>
                <a:gd name="T92" fmla="*/ 23 w 51"/>
                <a:gd name="T93" fmla="*/ 5 h 4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 h="4129">
                  <a:moveTo>
                    <a:pt x="51" y="4129"/>
                  </a:moveTo>
                  <a:lnTo>
                    <a:pt x="51" y="4085"/>
                  </a:lnTo>
                  <a:lnTo>
                    <a:pt x="25" y="4085"/>
                  </a:lnTo>
                  <a:lnTo>
                    <a:pt x="51" y="4085"/>
                  </a:lnTo>
                  <a:lnTo>
                    <a:pt x="51" y="3997"/>
                  </a:lnTo>
                  <a:lnTo>
                    <a:pt x="25" y="3997"/>
                  </a:lnTo>
                  <a:lnTo>
                    <a:pt x="51" y="3997"/>
                  </a:lnTo>
                  <a:lnTo>
                    <a:pt x="51" y="3908"/>
                  </a:lnTo>
                  <a:lnTo>
                    <a:pt x="25" y="3908"/>
                  </a:lnTo>
                  <a:lnTo>
                    <a:pt x="51" y="3908"/>
                  </a:lnTo>
                  <a:lnTo>
                    <a:pt x="51" y="3820"/>
                  </a:lnTo>
                  <a:lnTo>
                    <a:pt x="25" y="3820"/>
                  </a:lnTo>
                  <a:lnTo>
                    <a:pt x="51" y="3820"/>
                  </a:lnTo>
                  <a:lnTo>
                    <a:pt x="51" y="3731"/>
                  </a:lnTo>
                  <a:lnTo>
                    <a:pt x="0" y="3731"/>
                  </a:lnTo>
                  <a:lnTo>
                    <a:pt x="51" y="3731"/>
                  </a:lnTo>
                  <a:lnTo>
                    <a:pt x="51" y="3643"/>
                  </a:lnTo>
                  <a:lnTo>
                    <a:pt x="25" y="3643"/>
                  </a:lnTo>
                  <a:lnTo>
                    <a:pt x="51" y="3643"/>
                  </a:lnTo>
                  <a:lnTo>
                    <a:pt x="51" y="3554"/>
                  </a:lnTo>
                  <a:lnTo>
                    <a:pt x="25" y="3554"/>
                  </a:lnTo>
                  <a:lnTo>
                    <a:pt x="51" y="3554"/>
                  </a:lnTo>
                  <a:lnTo>
                    <a:pt x="51" y="3466"/>
                  </a:lnTo>
                  <a:lnTo>
                    <a:pt x="25" y="3466"/>
                  </a:lnTo>
                  <a:lnTo>
                    <a:pt x="51" y="3466"/>
                  </a:lnTo>
                  <a:lnTo>
                    <a:pt x="51" y="3377"/>
                  </a:lnTo>
                  <a:lnTo>
                    <a:pt x="25" y="3377"/>
                  </a:lnTo>
                  <a:lnTo>
                    <a:pt x="51" y="3377"/>
                  </a:lnTo>
                  <a:lnTo>
                    <a:pt x="51" y="3289"/>
                  </a:lnTo>
                  <a:lnTo>
                    <a:pt x="0" y="3289"/>
                  </a:lnTo>
                  <a:lnTo>
                    <a:pt x="51" y="3289"/>
                  </a:lnTo>
                  <a:lnTo>
                    <a:pt x="51" y="3200"/>
                  </a:lnTo>
                  <a:lnTo>
                    <a:pt x="25" y="3200"/>
                  </a:lnTo>
                  <a:lnTo>
                    <a:pt x="51" y="3200"/>
                  </a:lnTo>
                  <a:lnTo>
                    <a:pt x="51" y="3111"/>
                  </a:lnTo>
                  <a:lnTo>
                    <a:pt x="25" y="3111"/>
                  </a:lnTo>
                  <a:lnTo>
                    <a:pt x="51" y="3111"/>
                  </a:lnTo>
                  <a:lnTo>
                    <a:pt x="51" y="3023"/>
                  </a:lnTo>
                  <a:lnTo>
                    <a:pt x="25" y="3023"/>
                  </a:lnTo>
                  <a:lnTo>
                    <a:pt x="51" y="3023"/>
                  </a:lnTo>
                  <a:lnTo>
                    <a:pt x="51" y="2934"/>
                  </a:lnTo>
                  <a:lnTo>
                    <a:pt x="25" y="2934"/>
                  </a:lnTo>
                  <a:lnTo>
                    <a:pt x="51" y="2934"/>
                  </a:lnTo>
                  <a:lnTo>
                    <a:pt x="51" y="2846"/>
                  </a:lnTo>
                  <a:lnTo>
                    <a:pt x="0" y="2846"/>
                  </a:lnTo>
                  <a:lnTo>
                    <a:pt x="51" y="2846"/>
                  </a:lnTo>
                  <a:lnTo>
                    <a:pt x="51" y="2757"/>
                  </a:lnTo>
                  <a:lnTo>
                    <a:pt x="25" y="2757"/>
                  </a:lnTo>
                  <a:lnTo>
                    <a:pt x="51" y="2757"/>
                  </a:lnTo>
                  <a:lnTo>
                    <a:pt x="51" y="2669"/>
                  </a:lnTo>
                  <a:lnTo>
                    <a:pt x="25" y="2669"/>
                  </a:lnTo>
                  <a:lnTo>
                    <a:pt x="51" y="2669"/>
                  </a:lnTo>
                  <a:lnTo>
                    <a:pt x="51" y="2580"/>
                  </a:lnTo>
                  <a:lnTo>
                    <a:pt x="25" y="2580"/>
                  </a:lnTo>
                  <a:lnTo>
                    <a:pt x="51" y="2580"/>
                  </a:lnTo>
                  <a:lnTo>
                    <a:pt x="51" y="2492"/>
                  </a:lnTo>
                  <a:lnTo>
                    <a:pt x="25" y="2492"/>
                  </a:lnTo>
                  <a:lnTo>
                    <a:pt x="51" y="2492"/>
                  </a:lnTo>
                  <a:lnTo>
                    <a:pt x="51" y="2403"/>
                  </a:lnTo>
                  <a:lnTo>
                    <a:pt x="0" y="2403"/>
                  </a:lnTo>
                  <a:lnTo>
                    <a:pt x="51" y="2403"/>
                  </a:lnTo>
                  <a:lnTo>
                    <a:pt x="51" y="2315"/>
                  </a:lnTo>
                  <a:lnTo>
                    <a:pt x="25" y="2315"/>
                  </a:lnTo>
                  <a:lnTo>
                    <a:pt x="51" y="2315"/>
                  </a:lnTo>
                  <a:lnTo>
                    <a:pt x="51" y="2226"/>
                  </a:lnTo>
                  <a:lnTo>
                    <a:pt x="25" y="2226"/>
                  </a:lnTo>
                  <a:lnTo>
                    <a:pt x="51" y="2226"/>
                  </a:lnTo>
                  <a:lnTo>
                    <a:pt x="51" y="2138"/>
                  </a:lnTo>
                  <a:lnTo>
                    <a:pt x="25" y="2138"/>
                  </a:lnTo>
                  <a:lnTo>
                    <a:pt x="51" y="2138"/>
                  </a:lnTo>
                  <a:lnTo>
                    <a:pt x="51" y="2049"/>
                  </a:lnTo>
                  <a:lnTo>
                    <a:pt x="25" y="2049"/>
                  </a:lnTo>
                  <a:lnTo>
                    <a:pt x="51" y="2049"/>
                  </a:lnTo>
                  <a:lnTo>
                    <a:pt x="51" y="1961"/>
                  </a:lnTo>
                  <a:lnTo>
                    <a:pt x="0" y="1961"/>
                  </a:lnTo>
                  <a:lnTo>
                    <a:pt x="51" y="1961"/>
                  </a:lnTo>
                  <a:lnTo>
                    <a:pt x="51" y="1872"/>
                  </a:lnTo>
                  <a:lnTo>
                    <a:pt x="25" y="1872"/>
                  </a:lnTo>
                  <a:lnTo>
                    <a:pt x="51" y="1872"/>
                  </a:lnTo>
                  <a:lnTo>
                    <a:pt x="51" y="1784"/>
                  </a:lnTo>
                  <a:lnTo>
                    <a:pt x="25" y="1784"/>
                  </a:lnTo>
                  <a:lnTo>
                    <a:pt x="51" y="1784"/>
                  </a:lnTo>
                  <a:lnTo>
                    <a:pt x="51" y="1695"/>
                  </a:lnTo>
                  <a:lnTo>
                    <a:pt x="25" y="1695"/>
                  </a:lnTo>
                  <a:lnTo>
                    <a:pt x="51" y="1695"/>
                  </a:lnTo>
                  <a:lnTo>
                    <a:pt x="51" y="1607"/>
                  </a:lnTo>
                  <a:lnTo>
                    <a:pt x="25" y="1607"/>
                  </a:lnTo>
                  <a:lnTo>
                    <a:pt x="51" y="1607"/>
                  </a:lnTo>
                  <a:lnTo>
                    <a:pt x="51" y="1518"/>
                  </a:lnTo>
                  <a:lnTo>
                    <a:pt x="0" y="1518"/>
                  </a:lnTo>
                  <a:lnTo>
                    <a:pt x="51" y="1518"/>
                  </a:lnTo>
                  <a:lnTo>
                    <a:pt x="51" y="1430"/>
                  </a:lnTo>
                  <a:lnTo>
                    <a:pt x="25" y="1430"/>
                  </a:lnTo>
                  <a:lnTo>
                    <a:pt x="51" y="1430"/>
                  </a:lnTo>
                  <a:lnTo>
                    <a:pt x="51" y="1341"/>
                  </a:lnTo>
                  <a:lnTo>
                    <a:pt x="25" y="1341"/>
                  </a:lnTo>
                  <a:lnTo>
                    <a:pt x="51" y="1341"/>
                  </a:lnTo>
                  <a:lnTo>
                    <a:pt x="51" y="1253"/>
                  </a:lnTo>
                  <a:lnTo>
                    <a:pt x="25" y="1253"/>
                  </a:lnTo>
                  <a:lnTo>
                    <a:pt x="51" y="1253"/>
                  </a:lnTo>
                  <a:lnTo>
                    <a:pt x="51" y="1164"/>
                  </a:lnTo>
                  <a:lnTo>
                    <a:pt x="25" y="1164"/>
                  </a:lnTo>
                  <a:lnTo>
                    <a:pt x="51" y="1164"/>
                  </a:lnTo>
                  <a:lnTo>
                    <a:pt x="51" y="1076"/>
                  </a:lnTo>
                  <a:lnTo>
                    <a:pt x="0" y="1076"/>
                  </a:lnTo>
                  <a:lnTo>
                    <a:pt x="51" y="1076"/>
                  </a:lnTo>
                  <a:lnTo>
                    <a:pt x="51" y="987"/>
                  </a:lnTo>
                  <a:lnTo>
                    <a:pt x="25" y="987"/>
                  </a:lnTo>
                  <a:lnTo>
                    <a:pt x="51" y="987"/>
                  </a:lnTo>
                  <a:lnTo>
                    <a:pt x="51" y="899"/>
                  </a:lnTo>
                  <a:lnTo>
                    <a:pt x="25" y="899"/>
                  </a:lnTo>
                  <a:lnTo>
                    <a:pt x="51" y="899"/>
                  </a:lnTo>
                  <a:lnTo>
                    <a:pt x="51" y="810"/>
                  </a:lnTo>
                  <a:lnTo>
                    <a:pt x="25" y="810"/>
                  </a:lnTo>
                  <a:lnTo>
                    <a:pt x="51" y="810"/>
                  </a:lnTo>
                  <a:lnTo>
                    <a:pt x="51" y="722"/>
                  </a:lnTo>
                  <a:lnTo>
                    <a:pt x="25" y="722"/>
                  </a:lnTo>
                  <a:lnTo>
                    <a:pt x="51" y="722"/>
                  </a:lnTo>
                  <a:lnTo>
                    <a:pt x="51" y="633"/>
                  </a:lnTo>
                  <a:lnTo>
                    <a:pt x="0" y="633"/>
                  </a:lnTo>
                  <a:lnTo>
                    <a:pt x="51" y="633"/>
                  </a:lnTo>
                  <a:lnTo>
                    <a:pt x="51" y="545"/>
                  </a:lnTo>
                  <a:lnTo>
                    <a:pt x="25" y="545"/>
                  </a:lnTo>
                  <a:lnTo>
                    <a:pt x="51" y="545"/>
                  </a:lnTo>
                  <a:lnTo>
                    <a:pt x="51" y="456"/>
                  </a:lnTo>
                  <a:lnTo>
                    <a:pt x="25" y="456"/>
                  </a:lnTo>
                  <a:lnTo>
                    <a:pt x="51" y="456"/>
                  </a:lnTo>
                  <a:lnTo>
                    <a:pt x="51" y="368"/>
                  </a:lnTo>
                  <a:lnTo>
                    <a:pt x="25" y="368"/>
                  </a:lnTo>
                  <a:lnTo>
                    <a:pt x="51" y="368"/>
                  </a:lnTo>
                  <a:lnTo>
                    <a:pt x="51" y="279"/>
                  </a:lnTo>
                  <a:lnTo>
                    <a:pt x="25" y="279"/>
                  </a:lnTo>
                  <a:lnTo>
                    <a:pt x="51" y="279"/>
                  </a:lnTo>
                  <a:lnTo>
                    <a:pt x="51" y="190"/>
                  </a:lnTo>
                  <a:lnTo>
                    <a:pt x="0" y="190"/>
                  </a:lnTo>
                  <a:lnTo>
                    <a:pt x="51" y="190"/>
                  </a:lnTo>
                  <a:lnTo>
                    <a:pt x="51" y="102"/>
                  </a:lnTo>
                  <a:lnTo>
                    <a:pt x="25" y="102"/>
                  </a:lnTo>
                  <a:lnTo>
                    <a:pt x="51" y="102"/>
                  </a:lnTo>
                  <a:lnTo>
                    <a:pt x="51" y="13"/>
                  </a:lnTo>
                  <a:lnTo>
                    <a:pt x="25" y="13"/>
                  </a:lnTo>
                  <a:lnTo>
                    <a:pt x="51" y="13"/>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11" name="Rectangle 17"/>
            <p:cNvSpPr>
              <a:spLocks noChangeArrowheads="1"/>
            </p:cNvSpPr>
            <p:nvPr/>
          </p:nvSpPr>
          <p:spPr bwMode="auto">
            <a:xfrm>
              <a:off x="210" y="3818"/>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300</a:t>
              </a:r>
              <a:endParaRPr lang="en-US" altLang="cs-CZ" sz="1000"/>
            </a:p>
          </p:txBody>
        </p:sp>
        <p:sp>
          <p:nvSpPr>
            <p:cNvPr id="16412" name="Rectangle 18"/>
            <p:cNvSpPr>
              <a:spLocks noChangeArrowheads="1"/>
            </p:cNvSpPr>
            <p:nvPr/>
          </p:nvSpPr>
          <p:spPr bwMode="auto">
            <a:xfrm>
              <a:off x="210" y="3532"/>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400</a:t>
              </a:r>
              <a:endParaRPr lang="en-US" altLang="cs-CZ" sz="1000"/>
            </a:p>
          </p:txBody>
        </p:sp>
        <p:sp>
          <p:nvSpPr>
            <p:cNvPr id="16413" name="Rectangle 19"/>
            <p:cNvSpPr>
              <a:spLocks noChangeArrowheads="1"/>
            </p:cNvSpPr>
            <p:nvPr/>
          </p:nvSpPr>
          <p:spPr bwMode="auto">
            <a:xfrm>
              <a:off x="210" y="3244"/>
              <a:ext cx="24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500</a:t>
              </a:r>
              <a:endParaRPr lang="en-US" altLang="cs-CZ" sz="1000"/>
            </a:p>
          </p:txBody>
        </p:sp>
        <p:sp>
          <p:nvSpPr>
            <p:cNvPr id="16414" name="Rectangle 20"/>
            <p:cNvSpPr>
              <a:spLocks noChangeArrowheads="1"/>
            </p:cNvSpPr>
            <p:nvPr/>
          </p:nvSpPr>
          <p:spPr bwMode="auto">
            <a:xfrm>
              <a:off x="210" y="2957"/>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600</a:t>
              </a:r>
              <a:endParaRPr lang="en-US" altLang="cs-CZ" sz="1000"/>
            </a:p>
          </p:txBody>
        </p:sp>
        <p:sp>
          <p:nvSpPr>
            <p:cNvPr id="16415" name="Rectangle 21"/>
            <p:cNvSpPr>
              <a:spLocks noChangeArrowheads="1"/>
            </p:cNvSpPr>
            <p:nvPr/>
          </p:nvSpPr>
          <p:spPr bwMode="auto">
            <a:xfrm>
              <a:off x="210" y="2670"/>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700</a:t>
              </a:r>
              <a:endParaRPr lang="en-US" altLang="cs-CZ" sz="1000"/>
            </a:p>
          </p:txBody>
        </p:sp>
        <p:sp>
          <p:nvSpPr>
            <p:cNvPr id="16416" name="Rectangle 22"/>
            <p:cNvSpPr>
              <a:spLocks noChangeArrowheads="1"/>
            </p:cNvSpPr>
            <p:nvPr/>
          </p:nvSpPr>
          <p:spPr bwMode="auto">
            <a:xfrm>
              <a:off x="210" y="2383"/>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800</a:t>
              </a:r>
              <a:endParaRPr lang="en-US" altLang="cs-CZ" sz="1000"/>
            </a:p>
          </p:txBody>
        </p:sp>
        <p:sp>
          <p:nvSpPr>
            <p:cNvPr id="16417" name="Rectangle 23"/>
            <p:cNvSpPr>
              <a:spLocks noChangeArrowheads="1"/>
            </p:cNvSpPr>
            <p:nvPr/>
          </p:nvSpPr>
          <p:spPr bwMode="auto">
            <a:xfrm>
              <a:off x="210" y="2095"/>
              <a:ext cx="24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900</a:t>
              </a:r>
              <a:endParaRPr lang="en-US" altLang="cs-CZ" sz="1000"/>
            </a:p>
          </p:txBody>
        </p:sp>
        <p:sp>
          <p:nvSpPr>
            <p:cNvPr id="16418" name="Rectangle 24"/>
            <p:cNvSpPr>
              <a:spLocks noChangeArrowheads="1"/>
            </p:cNvSpPr>
            <p:nvPr/>
          </p:nvSpPr>
          <p:spPr bwMode="auto">
            <a:xfrm>
              <a:off x="210" y="1808"/>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1000</a:t>
              </a:r>
              <a:endParaRPr lang="en-US" altLang="cs-CZ" sz="1000"/>
            </a:p>
          </p:txBody>
        </p:sp>
        <p:sp>
          <p:nvSpPr>
            <p:cNvPr id="16419" name="Rectangle 25"/>
            <p:cNvSpPr>
              <a:spLocks noChangeArrowheads="1"/>
            </p:cNvSpPr>
            <p:nvPr/>
          </p:nvSpPr>
          <p:spPr bwMode="auto">
            <a:xfrm>
              <a:off x="259" y="1521"/>
              <a:ext cx="19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a.i.</a:t>
              </a:r>
              <a:endParaRPr lang="en-US" altLang="cs-CZ" sz="1000"/>
            </a:p>
          </p:txBody>
        </p:sp>
        <p:sp>
          <p:nvSpPr>
            <p:cNvPr id="16420" name="Text Box 26"/>
            <p:cNvSpPr txBox="1">
              <a:spLocks noChangeArrowheads="1"/>
            </p:cNvSpPr>
            <p:nvPr/>
          </p:nvSpPr>
          <p:spPr bwMode="auto">
            <a:xfrm>
              <a:off x="668" y="2304"/>
              <a:ext cx="532"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solidFill>
                    <a:srgbClr val="333399"/>
                  </a:solidFill>
                </a:rPr>
                <a:t>2799.73</a:t>
              </a:r>
            </a:p>
          </p:txBody>
        </p:sp>
        <p:sp>
          <p:nvSpPr>
            <p:cNvPr id="16421" name="Text Box 27"/>
            <p:cNvSpPr txBox="1">
              <a:spLocks noChangeArrowheads="1"/>
            </p:cNvSpPr>
            <p:nvPr/>
          </p:nvSpPr>
          <p:spPr bwMode="auto">
            <a:xfrm>
              <a:off x="3756" y="3387"/>
              <a:ext cx="564"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b="1">
                  <a:solidFill>
                    <a:srgbClr val="333399"/>
                  </a:solidFill>
                </a:rPr>
                <a:t>2824. 65</a:t>
              </a:r>
            </a:p>
          </p:txBody>
        </p:sp>
        <p:sp>
          <p:nvSpPr>
            <p:cNvPr id="16422" name="Text Box 28"/>
            <p:cNvSpPr txBox="1">
              <a:spLocks noChangeArrowheads="1"/>
            </p:cNvSpPr>
            <p:nvPr/>
          </p:nvSpPr>
          <p:spPr bwMode="auto">
            <a:xfrm>
              <a:off x="2064" y="3456"/>
              <a:ext cx="1390"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solidFill>
                    <a:srgbClr val="333399"/>
                  </a:solidFill>
                </a:rPr>
                <a:t>Zm-p60.1 wild type</a:t>
              </a:r>
            </a:p>
          </p:txBody>
        </p:sp>
      </p:grpSp>
      <p:grpSp>
        <p:nvGrpSpPr>
          <p:cNvPr id="42013" name="Group 29"/>
          <p:cNvGrpSpPr>
            <a:grpSpLocks/>
          </p:cNvGrpSpPr>
          <p:nvPr/>
        </p:nvGrpSpPr>
        <p:grpSpPr bwMode="auto">
          <a:xfrm>
            <a:off x="657225" y="2341563"/>
            <a:ext cx="8186738" cy="2819400"/>
            <a:chOff x="414" y="1475"/>
            <a:chExt cx="5157" cy="1776"/>
          </a:xfrm>
        </p:grpSpPr>
        <p:sp>
          <p:nvSpPr>
            <p:cNvPr id="16397" name="Text Box 30"/>
            <p:cNvSpPr txBox="1">
              <a:spLocks noChangeArrowheads="1"/>
            </p:cNvSpPr>
            <p:nvPr/>
          </p:nvSpPr>
          <p:spPr bwMode="auto">
            <a:xfrm>
              <a:off x="606" y="1789"/>
              <a:ext cx="5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solidFill>
                    <a:srgbClr val="FF0000"/>
                  </a:solidFill>
                </a:rPr>
                <a:t>2799.85</a:t>
              </a:r>
            </a:p>
          </p:txBody>
        </p:sp>
        <p:sp>
          <p:nvSpPr>
            <p:cNvPr id="16398" name="Text Box 31"/>
            <p:cNvSpPr txBox="1">
              <a:spLocks noChangeArrowheads="1"/>
            </p:cNvSpPr>
            <p:nvPr/>
          </p:nvSpPr>
          <p:spPr bwMode="auto">
            <a:xfrm>
              <a:off x="3630" y="2448"/>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b="1">
                  <a:solidFill>
                    <a:srgbClr val="FF0000"/>
                  </a:solidFill>
                </a:rPr>
                <a:t>2823. 82</a:t>
              </a:r>
            </a:p>
          </p:txBody>
        </p:sp>
        <p:sp>
          <p:nvSpPr>
            <p:cNvPr id="16399" name="Freeform 32"/>
            <p:cNvSpPr>
              <a:spLocks/>
            </p:cNvSpPr>
            <p:nvPr/>
          </p:nvSpPr>
          <p:spPr bwMode="auto">
            <a:xfrm>
              <a:off x="414" y="1475"/>
              <a:ext cx="5157" cy="1776"/>
            </a:xfrm>
            <a:custGeom>
              <a:avLst/>
              <a:gdLst>
                <a:gd name="T0" fmla="*/ 80 w 5416"/>
                <a:gd name="T1" fmla="*/ 882 h 3375"/>
                <a:gd name="T2" fmla="*/ 162 w 5416"/>
                <a:gd name="T3" fmla="*/ 855 h 3375"/>
                <a:gd name="T4" fmla="*/ 230 w 5416"/>
                <a:gd name="T5" fmla="*/ 872 h 3375"/>
                <a:gd name="T6" fmla="*/ 328 w 5416"/>
                <a:gd name="T7" fmla="*/ 849 h 3375"/>
                <a:gd name="T8" fmla="*/ 409 w 5416"/>
                <a:gd name="T9" fmla="*/ 850 h 3375"/>
                <a:gd name="T10" fmla="*/ 483 w 5416"/>
                <a:gd name="T11" fmla="*/ 874 h 3375"/>
                <a:gd name="T12" fmla="*/ 579 w 5416"/>
                <a:gd name="T13" fmla="*/ 284 h 3375"/>
                <a:gd name="T14" fmla="*/ 721 w 5416"/>
                <a:gd name="T15" fmla="*/ 186 h 3375"/>
                <a:gd name="T16" fmla="*/ 832 w 5416"/>
                <a:gd name="T17" fmla="*/ 172 h 3375"/>
                <a:gd name="T18" fmla="*/ 949 w 5416"/>
                <a:gd name="T19" fmla="*/ 423 h 3375"/>
                <a:gd name="T20" fmla="*/ 1046 w 5416"/>
                <a:gd name="T21" fmla="*/ 759 h 3375"/>
                <a:gd name="T22" fmla="*/ 1133 w 5416"/>
                <a:gd name="T23" fmla="*/ 851 h 3375"/>
                <a:gd name="T24" fmla="*/ 1216 w 5416"/>
                <a:gd name="T25" fmla="*/ 798 h 3375"/>
                <a:gd name="T26" fmla="*/ 1294 w 5416"/>
                <a:gd name="T27" fmla="*/ 858 h 3375"/>
                <a:gd name="T28" fmla="*/ 1367 w 5416"/>
                <a:gd name="T29" fmla="*/ 842 h 3375"/>
                <a:gd name="T30" fmla="*/ 1444 w 5416"/>
                <a:gd name="T31" fmla="*/ 833 h 3375"/>
                <a:gd name="T32" fmla="*/ 1507 w 5416"/>
                <a:gd name="T33" fmla="*/ 864 h 3375"/>
                <a:gd name="T34" fmla="*/ 1590 w 5416"/>
                <a:gd name="T35" fmla="*/ 857 h 3375"/>
                <a:gd name="T36" fmla="*/ 1663 w 5416"/>
                <a:gd name="T37" fmla="*/ 835 h 3375"/>
                <a:gd name="T38" fmla="*/ 1751 w 5416"/>
                <a:gd name="T39" fmla="*/ 869 h 3375"/>
                <a:gd name="T40" fmla="*/ 1824 w 5416"/>
                <a:gd name="T41" fmla="*/ 854 h 3375"/>
                <a:gd name="T42" fmla="*/ 1902 w 5416"/>
                <a:gd name="T43" fmla="*/ 866 h 3375"/>
                <a:gd name="T44" fmla="*/ 1989 w 5416"/>
                <a:gd name="T45" fmla="*/ 884 h 3375"/>
                <a:gd name="T46" fmla="*/ 2067 w 5416"/>
                <a:gd name="T47" fmla="*/ 871 h 3375"/>
                <a:gd name="T48" fmla="*/ 2150 w 5416"/>
                <a:gd name="T49" fmla="*/ 881 h 3375"/>
                <a:gd name="T50" fmla="*/ 2218 w 5416"/>
                <a:gd name="T51" fmla="*/ 852 h 3375"/>
                <a:gd name="T52" fmla="*/ 2301 w 5416"/>
                <a:gd name="T53" fmla="*/ 883 h 3375"/>
                <a:gd name="T54" fmla="*/ 2369 w 5416"/>
                <a:gd name="T55" fmla="*/ 869 h 3375"/>
                <a:gd name="T56" fmla="*/ 2437 w 5416"/>
                <a:gd name="T57" fmla="*/ 866 h 3375"/>
                <a:gd name="T58" fmla="*/ 2500 w 5416"/>
                <a:gd name="T59" fmla="*/ 906 h 3375"/>
                <a:gd name="T60" fmla="*/ 2564 w 5416"/>
                <a:gd name="T61" fmla="*/ 873 h 3375"/>
                <a:gd name="T62" fmla="*/ 2632 w 5416"/>
                <a:gd name="T63" fmla="*/ 893 h 3375"/>
                <a:gd name="T64" fmla="*/ 2685 w 5416"/>
                <a:gd name="T65" fmla="*/ 840 h 3375"/>
                <a:gd name="T66" fmla="*/ 2758 w 5416"/>
                <a:gd name="T67" fmla="*/ 856 h 3375"/>
                <a:gd name="T68" fmla="*/ 2821 w 5416"/>
                <a:gd name="T69" fmla="*/ 876 h 3375"/>
                <a:gd name="T70" fmla="*/ 2891 w 5416"/>
                <a:gd name="T71" fmla="*/ 879 h 3375"/>
                <a:gd name="T72" fmla="*/ 2968 w 5416"/>
                <a:gd name="T73" fmla="*/ 897 h 3375"/>
                <a:gd name="T74" fmla="*/ 3032 w 5416"/>
                <a:gd name="T75" fmla="*/ 864 h 3375"/>
                <a:gd name="T76" fmla="*/ 3099 w 5416"/>
                <a:gd name="T77" fmla="*/ 888 h 3375"/>
                <a:gd name="T78" fmla="*/ 3163 w 5416"/>
                <a:gd name="T79" fmla="*/ 899 h 3375"/>
                <a:gd name="T80" fmla="*/ 3232 w 5416"/>
                <a:gd name="T81" fmla="*/ 880 h 3375"/>
                <a:gd name="T82" fmla="*/ 3309 w 5416"/>
                <a:gd name="T83" fmla="*/ 875 h 3375"/>
                <a:gd name="T84" fmla="*/ 3363 w 5416"/>
                <a:gd name="T85" fmla="*/ 895 h 3375"/>
                <a:gd name="T86" fmla="*/ 3451 w 5416"/>
                <a:gd name="T87" fmla="*/ 875 h 3375"/>
                <a:gd name="T88" fmla="*/ 3563 w 5416"/>
                <a:gd name="T89" fmla="*/ 829 h 3375"/>
                <a:gd name="T90" fmla="*/ 3680 w 5416"/>
                <a:gd name="T91" fmla="*/ 785 h 3375"/>
                <a:gd name="T92" fmla="*/ 3768 w 5416"/>
                <a:gd name="T93" fmla="*/ 639 h 3375"/>
                <a:gd name="T94" fmla="*/ 3856 w 5416"/>
                <a:gd name="T95" fmla="*/ 800 h 3375"/>
                <a:gd name="T96" fmla="*/ 3952 w 5416"/>
                <a:gd name="T97" fmla="*/ 856 h 3375"/>
                <a:gd name="T98" fmla="*/ 4031 w 5416"/>
                <a:gd name="T99" fmla="*/ 825 h 3375"/>
                <a:gd name="T100" fmla="*/ 4100 w 5416"/>
                <a:gd name="T101" fmla="*/ 851 h 3375"/>
                <a:gd name="T102" fmla="*/ 4153 w 5416"/>
                <a:gd name="T103" fmla="*/ 826 h 3375"/>
                <a:gd name="T104" fmla="*/ 4217 w 5416"/>
                <a:gd name="T105" fmla="*/ 880 h 3375"/>
                <a:gd name="T106" fmla="*/ 4294 w 5416"/>
                <a:gd name="T107" fmla="*/ 868 h 3375"/>
                <a:gd name="T108" fmla="*/ 4358 w 5416"/>
                <a:gd name="T109" fmla="*/ 873 h 3375"/>
                <a:gd name="T110" fmla="*/ 4456 w 5416"/>
                <a:gd name="T111" fmla="*/ 900 h 3375"/>
                <a:gd name="T112" fmla="*/ 4563 w 5416"/>
                <a:gd name="T113" fmla="*/ 896 h 3375"/>
                <a:gd name="T114" fmla="*/ 4627 w 5416"/>
                <a:gd name="T115" fmla="*/ 886 h 3375"/>
                <a:gd name="T116" fmla="*/ 4686 w 5416"/>
                <a:gd name="T117" fmla="*/ 858 h 3375"/>
                <a:gd name="T118" fmla="*/ 4749 w 5416"/>
                <a:gd name="T119" fmla="*/ 885 h 3375"/>
                <a:gd name="T120" fmla="*/ 4812 w 5416"/>
                <a:gd name="T121" fmla="*/ 867 h 3375"/>
                <a:gd name="T122" fmla="*/ 4876 w 5416"/>
                <a:gd name="T123" fmla="*/ 869 h 3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16" h="3375">
                  <a:moveTo>
                    <a:pt x="0" y="3151"/>
                  </a:moveTo>
                  <a:lnTo>
                    <a:pt x="13" y="3086"/>
                  </a:lnTo>
                  <a:lnTo>
                    <a:pt x="18" y="3084"/>
                  </a:lnTo>
                  <a:lnTo>
                    <a:pt x="29" y="3140"/>
                  </a:lnTo>
                  <a:lnTo>
                    <a:pt x="34" y="3135"/>
                  </a:lnTo>
                  <a:lnTo>
                    <a:pt x="40" y="3171"/>
                  </a:lnTo>
                  <a:lnTo>
                    <a:pt x="56" y="3075"/>
                  </a:lnTo>
                  <a:lnTo>
                    <a:pt x="61" y="3081"/>
                  </a:lnTo>
                  <a:lnTo>
                    <a:pt x="66" y="3077"/>
                  </a:lnTo>
                  <a:lnTo>
                    <a:pt x="83" y="3179"/>
                  </a:lnTo>
                  <a:lnTo>
                    <a:pt x="88" y="3186"/>
                  </a:lnTo>
                  <a:lnTo>
                    <a:pt x="93" y="3220"/>
                  </a:lnTo>
                  <a:lnTo>
                    <a:pt x="109" y="3132"/>
                  </a:lnTo>
                  <a:lnTo>
                    <a:pt x="115" y="3126"/>
                  </a:lnTo>
                  <a:lnTo>
                    <a:pt x="120" y="3080"/>
                  </a:lnTo>
                  <a:lnTo>
                    <a:pt x="125" y="3078"/>
                  </a:lnTo>
                  <a:lnTo>
                    <a:pt x="131" y="3048"/>
                  </a:lnTo>
                  <a:lnTo>
                    <a:pt x="147" y="3158"/>
                  </a:lnTo>
                  <a:lnTo>
                    <a:pt x="152" y="3165"/>
                  </a:lnTo>
                  <a:lnTo>
                    <a:pt x="157" y="3202"/>
                  </a:lnTo>
                  <a:lnTo>
                    <a:pt x="168" y="3204"/>
                  </a:lnTo>
                  <a:lnTo>
                    <a:pt x="179" y="3088"/>
                  </a:lnTo>
                  <a:lnTo>
                    <a:pt x="184" y="3074"/>
                  </a:lnTo>
                  <a:lnTo>
                    <a:pt x="190" y="3115"/>
                  </a:lnTo>
                  <a:lnTo>
                    <a:pt x="195" y="3123"/>
                  </a:lnTo>
                  <a:lnTo>
                    <a:pt x="206" y="3115"/>
                  </a:lnTo>
                  <a:lnTo>
                    <a:pt x="211" y="3161"/>
                  </a:lnTo>
                  <a:lnTo>
                    <a:pt x="216" y="3148"/>
                  </a:lnTo>
                  <a:lnTo>
                    <a:pt x="227" y="3029"/>
                  </a:lnTo>
                  <a:lnTo>
                    <a:pt x="232" y="3027"/>
                  </a:lnTo>
                  <a:lnTo>
                    <a:pt x="238" y="3043"/>
                  </a:lnTo>
                  <a:lnTo>
                    <a:pt x="248" y="3138"/>
                  </a:lnTo>
                  <a:lnTo>
                    <a:pt x="254" y="3151"/>
                  </a:lnTo>
                  <a:lnTo>
                    <a:pt x="265" y="3244"/>
                  </a:lnTo>
                  <a:lnTo>
                    <a:pt x="275" y="3177"/>
                  </a:lnTo>
                  <a:lnTo>
                    <a:pt x="281" y="3101"/>
                  </a:lnTo>
                  <a:lnTo>
                    <a:pt x="286" y="3097"/>
                  </a:lnTo>
                  <a:lnTo>
                    <a:pt x="297" y="3045"/>
                  </a:lnTo>
                  <a:lnTo>
                    <a:pt x="302" y="3044"/>
                  </a:lnTo>
                  <a:lnTo>
                    <a:pt x="307" y="3033"/>
                  </a:lnTo>
                  <a:lnTo>
                    <a:pt x="329" y="3220"/>
                  </a:lnTo>
                  <a:lnTo>
                    <a:pt x="334" y="3197"/>
                  </a:lnTo>
                  <a:lnTo>
                    <a:pt x="339" y="3250"/>
                  </a:lnTo>
                  <a:lnTo>
                    <a:pt x="361" y="3068"/>
                  </a:lnTo>
                  <a:lnTo>
                    <a:pt x="366" y="3076"/>
                  </a:lnTo>
                  <a:lnTo>
                    <a:pt x="377" y="3046"/>
                  </a:lnTo>
                  <a:lnTo>
                    <a:pt x="382" y="3047"/>
                  </a:lnTo>
                  <a:lnTo>
                    <a:pt x="388" y="3017"/>
                  </a:lnTo>
                  <a:lnTo>
                    <a:pt x="409" y="3122"/>
                  </a:lnTo>
                  <a:lnTo>
                    <a:pt x="420" y="3233"/>
                  </a:lnTo>
                  <a:lnTo>
                    <a:pt x="425" y="3241"/>
                  </a:lnTo>
                  <a:lnTo>
                    <a:pt x="430" y="3180"/>
                  </a:lnTo>
                  <a:lnTo>
                    <a:pt x="436" y="3158"/>
                  </a:lnTo>
                  <a:lnTo>
                    <a:pt x="441" y="3101"/>
                  </a:lnTo>
                  <a:lnTo>
                    <a:pt x="452" y="3071"/>
                  </a:lnTo>
                  <a:lnTo>
                    <a:pt x="463" y="3116"/>
                  </a:lnTo>
                  <a:lnTo>
                    <a:pt x="473" y="3214"/>
                  </a:lnTo>
                  <a:lnTo>
                    <a:pt x="479" y="3258"/>
                  </a:lnTo>
                  <a:lnTo>
                    <a:pt x="484" y="3220"/>
                  </a:lnTo>
                  <a:lnTo>
                    <a:pt x="489" y="3228"/>
                  </a:lnTo>
                  <a:lnTo>
                    <a:pt x="500" y="3187"/>
                  </a:lnTo>
                  <a:lnTo>
                    <a:pt x="505" y="3127"/>
                  </a:lnTo>
                  <a:lnTo>
                    <a:pt x="516" y="3090"/>
                  </a:lnTo>
                  <a:lnTo>
                    <a:pt x="522" y="3105"/>
                  </a:lnTo>
                  <a:lnTo>
                    <a:pt x="527" y="3091"/>
                  </a:lnTo>
                  <a:lnTo>
                    <a:pt x="532" y="3156"/>
                  </a:lnTo>
                  <a:lnTo>
                    <a:pt x="538" y="3157"/>
                  </a:lnTo>
                  <a:lnTo>
                    <a:pt x="543" y="3209"/>
                  </a:lnTo>
                  <a:lnTo>
                    <a:pt x="548" y="3211"/>
                  </a:lnTo>
                  <a:lnTo>
                    <a:pt x="554" y="3220"/>
                  </a:lnTo>
                  <a:lnTo>
                    <a:pt x="559" y="3196"/>
                  </a:lnTo>
                  <a:lnTo>
                    <a:pt x="564" y="3203"/>
                  </a:lnTo>
                  <a:lnTo>
                    <a:pt x="570" y="3163"/>
                  </a:lnTo>
                  <a:lnTo>
                    <a:pt x="575" y="3184"/>
                  </a:lnTo>
                  <a:lnTo>
                    <a:pt x="597" y="2876"/>
                  </a:lnTo>
                  <a:lnTo>
                    <a:pt x="618" y="2090"/>
                  </a:lnTo>
                  <a:lnTo>
                    <a:pt x="639" y="1024"/>
                  </a:lnTo>
                  <a:lnTo>
                    <a:pt x="645" y="998"/>
                  </a:lnTo>
                  <a:lnTo>
                    <a:pt x="661" y="1534"/>
                  </a:lnTo>
                  <a:lnTo>
                    <a:pt x="671" y="2099"/>
                  </a:lnTo>
                  <a:lnTo>
                    <a:pt x="704" y="2624"/>
                  </a:lnTo>
                  <a:lnTo>
                    <a:pt x="714" y="2686"/>
                  </a:lnTo>
                  <a:lnTo>
                    <a:pt x="720" y="2701"/>
                  </a:lnTo>
                  <a:lnTo>
                    <a:pt x="725" y="2686"/>
                  </a:lnTo>
                  <a:lnTo>
                    <a:pt x="736" y="2418"/>
                  </a:lnTo>
                  <a:lnTo>
                    <a:pt x="773" y="28"/>
                  </a:lnTo>
                  <a:lnTo>
                    <a:pt x="779" y="0"/>
                  </a:lnTo>
                  <a:lnTo>
                    <a:pt x="795" y="673"/>
                  </a:lnTo>
                  <a:lnTo>
                    <a:pt x="821" y="2218"/>
                  </a:lnTo>
                  <a:lnTo>
                    <a:pt x="832" y="2573"/>
                  </a:lnTo>
                  <a:lnTo>
                    <a:pt x="838" y="2666"/>
                  </a:lnTo>
                  <a:lnTo>
                    <a:pt x="843" y="2680"/>
                  </a:lnTo>
                  <a:lnTo>
                    <a:pt x="859" y="2579"/>
                  </a:lnTo>
                  <a:lnTo>
                    <a:pt x="864" y="2596"/>
                  </a:lnTo>
                  <a:lnTo>
                    <a:pt x="875" y="2463"/>
                  </a:lnTo>
                  <a:lnTo>
                    <a:pt x="886" y="2113"/>
                  </a:lnTo>
                  <a:lnTo>
                    <a:pt x="907" y="750"/>
                  </a:lnTo>
                  <a:lnTo>
                    <a:pt x="913" y="594"/>
                  </a:lnTo>
                  <a:lnTo>
                    <a:pt x="918" y="620"/>
                  </a:lnTo>
                  <a:lnTo>
                    <a:pt x="934" y="1229"/>
                  </a:lnTo>
                  <a:lnTo>
                    <a:pt x="955" y="2204"/>
                  </a:lnTo>
                  <a:lnTo>
                    <a:pt x="961" y="2337"/>
                  </a:lnTo>
                  <a:lnTo>
                    <a:pt x="972" y="2429"/>
                  </a:lnTo>
                  <a:lnTo>
                    <a:pt x="977" y="2426"/>
                  </a:lnTo>
                  <a:lnTo>
                    <a:pt x="988" y="2481"/>
                  </a:lnTo>
                  <a:lnTo>
                    <a:pt x="998" y="2627"/>
                  </a:lnTo>
                  <a:lnTo>
                    <a:pt x="1004" y="2668"/>
                  </a:lnTo>
                  <a:lnTo>
                    <a:pt x="1014" y="2503"/>
                  </a:lnTo>
                  <a:lnTo>
                    <a:pt x="1041" y="1560"/>
                  </a:lnTo>
                  <a:lnTo>
                    <a:pt x="1047" y="1527"/>
                  </a:lnTo>
                  <a:lnTo>
                    <a:pt x="1057" y="1749"/>
                  </a:lnTo>
                  <a:lnTo>
                    <a:pt x="1079" y="2450"/>
                  </a:lnTo>
                  <a:lnTo>
                    <a:pt x="1084" y="2467"/>
                  </a:lnTo>
                  <a:lnTo>
                    <a:pt x="1089" y="2533"/>
                  </a:lnTo>
                  <a:lnTo>
                    <a:pt x="1095" y="2550"/>
                  </a:lnTo>
                  <a:lnTo>
                    <a:pt x="1116" y="2808"/>
                  </a:lnTo>
                  <a:lnTo>
                    <a:pt x="1122" y="2835"/>
                  </a:lnTo>
                  <a:lnTo>
                    <a:pt x="1138" y="2778"/>
                  </a:lnTo>
                  <a:lnTo>
                    <a:pt x="1143" y="2812"/>
                  </a:lnTo>
                  <a:lnTo>
                    <a:pt x="1148" y="2754"/>
                  </a:lnTo>
                  <a:lnTo>
                    <a:pt x="1154" y="2742"/>
                  </a:lnTo>
                  <a:lnTo>
                    <a:pt x="1159" y="2688"/>
                  </a:lnTo>
                  <a:lnTo>
                    <a:pt x="1164" y="2691"/>
                  </a:lnTo>
                  <a:lnTo>
                    <a:pt x="1181" y="2582"/>
                  </a:lnTo>
                  <a:lnTo>
                    <a:pt x="1197" y="2739"/>
                  </a:lnTo>
                  <a:lnTo>
                    <a:pt x="1202" y="2723"/>
                  </a:lnTo>
                  <a:lnTo>
                    <a:pt x="1207" y="2777"/>
                  </a:lnTo>
                  <a:lnTo>
                    <a:pt x="1213" y="2778"/>
                  </a:lnTo>
                  <a:lnTo>
                    <a:pt x="1218" y="2840"/>
                  </a:lnTo>
                  <a:lnTo>
                    <a:pt x="1223" y="2853"/>
                  </a:lnTo>
                  <a:lnTo>
                    <a:pt x="1234" y="2960"/>
                  </a:lnTo>
                  <a:lnTo>
                    <a:pt x="1250" y="3074"/>
                  </a:lnTo>
                  <a:lnTo>
                    <a:pt x="1256" y="3072"/>
                  </a:lnTo>
                  <a:lnTo>
                    <a:pt x="1261" y="3080"/>
                  </a:lnTo>
                  <a:lnTo>
                    <a:pt x="1266" y="3047"/>
                  </a:lnTo>
                  <a:lnTo>
                    <a:pt x="1272" y="3035"/>
                  </a:lnTo>
                  <a:lnTo>
                    <a:pt x="1277" y="3006"/>
                  </a:lnTo>
                  <a:lnTo>
                    <a:pt x="1282" y="3012"/>
                  </a:lnTo>
                  <a:lnTo>
                    <a:pt x="1309" y="2796"/>
                  </a:lnTo>
                  <a:lnTo>
                    <a:pt x="1315" y="2796"/>
                  </a:lnTo>
                  <a:lnTo>
                    <a:pt x="1320" y="2780"/>
                  </a:lnTo>
                  <a:lnTo>
                    <a:pt x="1336" y="2877"/>
                  </a:lnTo>
                  <a:lnTo>
                    <a:pt x="1341" y="2883"/>
                  </a:lnTo>
                  <a:lnTo>
                    <a:pt x="1352" y="2934"/>
                  </a:lnTo>
                  <a:lnTo>
                    <a:pt x="1357" y="2940"/>
                  </a:lnTo>
                  <a:lnTo>
                    <a:pt x="1363" y="2922"/>
                  </a:lnTo>
                  <a:lnTo>
                    <a:pt x="1368" y="2942"/>
                  </a:lnTo>
                  <a:lnTo>
                    <a:pt x="1373" y="2922"/>
                  </a:lnTo>
                  <a:lnTo>
                    <a:pt x="1379" y="2966"/>
                  </a:lnTo>
                  <a:lnTo>
                    <a:pt x="1390" y="2988"/>
                  </a:lnTo>
                  <a:lnTo>
                    <a:pt x="1411" y="3184"/>
                  </a:lnTo>
                  <a:lnTo>
                    <a:pt x="1416" y="3159"/>
                  </a:lnTo>
                  <a:lnTo>
                    <a:pt x="1422" y="3148"/>
                  </a:lnTo>
                  <a:lnTo>
                    <a:pt x="1427" y="3097"/>
                  </a:lnTo>
                  <a:lnTo>
                    <a:pt x="1432" y="3107"/>
                  </a:lnTo>
                  <a:lnTo>
                    <a:pt x="1438" y="3079"/>
                  </a:lnTo>
                  <a:lnTo>
                    <a:pt x="1443" y="3098"/>
                  </a:lnTo>
                  <a:lnTo>
                    <a:pt x="1449" y="3091"/>
                  </a:lnTo>
                  <a:lnTo>
                    <a:pt x="1465" y="3158"/>
                  </a:lnTo>
                  <a:lnTo>
                    <a:pt x="1470" y="3115"/>
                  </a:lnTo>
                  <a:lnTo>
                    <a:pt x="1486" y="3078"/>
                  </a:lnTo>
                  <a:lnTo>
                    <a:pt x="1491" y="3045"/>
                  </a:lnTo>
                  <a:lnTo>
                    <a:pt x="1497" y="3045"/>
                  </a:lnTo>
                  <a:lnTo>
                    <a:pt x="1502" y="3016"/>
                  </a:lnTo>
                  <a:lnTo>
                    <a:pt x="1508" y="3040"/>
                  </a:lnTo>
                  <a:lnTo>
                    <a:pt x="1518" y="3027"/>
                  </a:lnTo>
                  <a:lnTo>
                    <a:pt x="1524" y="3010"/>
                  </a:lnTo>
                  <a:lnTo>
                    <a:pt x="1534" y="3075"/>
                  </a:lnTo>
                  <a:lnTo>
                    <a:pt x="1540" y="3091"/>
                  </a:lnTo>
                  <a:lnTo>
                    <a:pt x="1545" y="3069"/>
                  </a:lnTo>
                  <a:lnTo>
                    <a:pt x="1550" y="3087"/>
                  </a:lnTo>
                  <a:lnTo>
                    <a:pt x="1561" y="3106"/>
                  </a:lnTo>
                  <a:lnTo>
                    <a:pt x="1577" y="2995"/>
                  </a:lnTo>
                  <a:lnTo>
                    <a:pt x="1583" y="3017"/>
                  </a:lnTo>
                  <a:lnTo>
                    <a:pt x="1588" y="2998"/>
                  </a:lnTo>
                  <a:lnTo>
                    <a:pt x="1593" y="3009"/>
                  </a:lnTo>
                  <a:lnTo>
                    <a:pt x="1599" y="3012"/>
                  </a:lnTo>
                  <a:lnTo>
                    <a:pt x="1604" y="3074"/>
                  </a:lnTo>
                  <a:lnTo>
                    <a:pt x="1615" y="3121"/>
                  </a:lnTo>
                  <a:lnTo>
                    <a:pt x="1620" y="3122"/>
                  </a:lnTo>
                  <a:lnTo>
                    <a:pt x="1626" y="3148"/>
                  </a:lnTo>
                  <a:lnTo>
                    <a:pt x="1631" y="3108"/>
                  </a:lnTo>
                  <a:lnTo>
                    <a:pt x="1636" y="3138"/>
                  </a:lnTo>
                  <a:lnTo>
                    <a:pt x="1642" y="3088"/>
                  </a:lnTo>
                  <a:lnTo>
                    <a:pt x="1647" y="3084"/>
                  </a:lnTo>
                  <a:lnTo>
                    <a:pt x="1658" y="3135"/>
                  </a:lnTo>
                  <a:lnTo>
                    <a:pt x="1663" y="3120"/>
                  </a:lnTo>
                  <a:lnTo>
                    <a:pt x="1668" y="3138"/>
                  </a:lnTo>
                  <a:lnTo>
                    <a:pt x="1679" y="3082"/>
                  </a:lnTo>
                  <a:lnTo>
                    <a:pt x="1684" y="3010"/>
                  </a:lnTo>
                  <a:lnTo>
                    <a:pt x="1690" y="2999"/>
                  </a:lnTo>
                  <a:lnTo>
                    <a:pt x="1695" y="2905"/>
                  </a:lnTo>
                  <a:lnTo>
                    <a:pt x="1701" y="2877"/>
                  </a:lnTo>
                  <a:lnTo>
                    <a:pt x="1722" y="3008"/>
                  </a:lnTo>
                  <a:lnTo>
                    <a:pt x="1727" y="2983"/>
                  </a:lnTo>
                  <a:lnTo>
                    <a:pt x="1743" y="3092"/>
                  </a:lnTo>
                  <a:lnTo>
                    <a:pt x="1749" y="3086"/>
                  </a:lnTo>
                  <a:lnTo>
                    <a:pt x="1754" y="3093"/>
                  </a:lnTo>
                  <a:lnTo>
                    <a:pt x="1765" y="3062"/>
                  </a:lnTo>
                  <a:lnTo>
                    <a:pt x="1770" y="3026"/>
                  </a:lnTo>
                  <a:lnTo>
                    <a:pt x="1776" y="3018"/>
                  </a:lnTo>
                  <a:lnTo>
                    <a:pt x="1781" y="2968"/>
                  </a:lnTo>
                  <a:lnTo>
                    <a:pt x="1786" y="3011"/>
                  </a:lnTo>
                  <a:lnTo>
                    <a:pt x="1792" y="3023"/>
                  </a:lnTo>
                  <a:lnTo>
                    <a:pt x="1803" y="3066"/>
                  </a:lnTo>
                  <a:lnTo>
                    <a:pt x="1808" y="3080"/>
                  </a:lnTo>
                  <a:lnTo>
                    <a:pt x="1824" y="3034"/>
                  </a:lnTo>
                  <a:lnTo>
                    <a:pt x="1829" y="3054"/>
                  </a:lnTo>
                  <a:lnTo>
                    <a:pt x="1835" y="3015"/>
                  </a:lnTo>
                  <a:lnTo>
                    <a:pt x="1840" y="3008"/>
                  </a:lnTo>
                  <a:lnTo>
                    <a:pt x="1845" y="2952"/>
                  </a:lnTo>
                  <a:lnTo>
                    <a:pt x="1851" y="2965"/>
                  </a:lnTo>
                  <a:lnTo>
                    <a:pt x="1862" y="2942"/>
                  </a:lnTo>
                  <a:lnTo>
                    <a:pt x="1867" y="2914"/>
                  </a:lnTo>
                  <a:lnTo>
                    <a:pt x="1878" y="2963"/>
                  </a:lnTo>
                  <a:lnTo>
                    <a:pt x="1904" y="3187"/>
                  </a:lnTo>
                  <a:lnTo>
                    <a:pt x="1910" y="3200"/>
                  </a:lnTo>
                  <a:lnTo>
                    <a:pt x="1921" y="3178"/>
                  </a:lnTo>
                  <a:lnTo>
                    <a:pt x="1926" y="3181"/>
                  </a:lnTo>
                  <a:lnTo>
                    <a:pt x="1931" y="3139"/>
                  </a:lnTo>
                  <a:lnTo>
                    <a:pt x="1937" y="3169"/>
                  </a:lnTo>
                  <a:lnTo>
                    <a:pt x="1942" y="3169"/>
                  </a:lnTo>
                  <a:lnTo>
                    <a:pt x="1947" y="3223"/>
                  </a:lnTo>
                  <a:lnTo>
                    <a:pt x="1953" y="3207"/>
                  </a:lnTo>
                  <a:lnTo>
                    <a:pt x="1958" y="3206"/>
                  </a:lnTo>
                  <a:lnTo>
                    <a:pt x="1985" y="2993"/>
                  </a:lnTo>
                  <a:lnTo>
                    <a:pt x="1990" y="3021"/>
                  </a:lnTo>
                  <a:lnTo>
                    <a:pt x="1996" y="3013"/>
                  </a:lnTo>
                  <a:lnTo>
                    <a:pt x="2001" y="3059"/>
                  </a:lnTo>
                  <a:lnTo>
                    <a:pt x="2006" y="3056"/>
                  </a:lnTo>
                  <a:lnTo>
                    <a:pt x="2012" y="3084"/>
                  </a:lnTo>
                  <a:lnTo>
                    <a:pt x="2017" y="3069"/>
                  </a:lnTo>
                  <a:lnTo>
                    <a:pt x="2022" y="3075"/>
                  </a:lnTo>
                  <a:lnTo>
                    <a:pt x="2028" y="3060"/>
                  </a:lnTo>
                  <a:lnTo>
                    <a:pt x="2033" y="3077"/>
                  </a:lnTo>
                  <a:lnTo>
                    <a:pt x="2039" y="3075"/>
                  </a:lnTo>
                  <a:lnTo>
                    <a:pt x="2044" y="3113"/>
                  </a:lnTo>
                  <a:lnTo>
                    <a:pt x="2055" y="3083"/>
                  </a:lnTo>
                  <a:lnTo>
                    <a:pt x="2060" y="3015"/>
                  </a:lnTo>
                  <a:lnTo>
                    <a:pt x="2071" y="2990"/>
                  </a:lnTo>
                  <a:lnTo>
                    <a:pt x="2081" y="3027"/>
                  </a:lnTo>
                  <a:lnTo>
                    <a:pt x="2098" y="3126"/>
                  </a:lnTo>
                  <a:lnTo>
                    <a:pt x="2114" y="3035"/>
                  </a:lnTo>
                  <a:lnTo>
                    <a:pt x="2119" y="3046"/>
                  </a:lnTo>
                  <a:lnTo>
                    <a:pt x="2141" y="3210"/>
                  </a:lnTo>
                  <a:lnTo>
                    <a:pt x="2146" y="3188"/>
                  </a:lnTo>
                  <a:lnTo>
                    <a:pt x="2151" y="3216"/>
                  </a:lnTo>
                  <a:lnTo>
                    <a:pt x="2162" y="3192"/>
                  </a:lnTo>
                  <a:lnTo>
                    <a:pt x="2167" y="3158"/>
                  </a:lnTo>
                  <a:lnTo>
                    <a:pt x="2173" y="3165"/>
                  </a:lnTo>
                  <a:lnTo>
                    <a:pt x="2183" y="3207"/>
                  </a:lnTo>
                  <a:lnTo>
                    <a:pt x="2189" y="3187"/>
                  </a:lnTo>
                  <a:lnTo>
                    <a:pt x="2194" y="3193"/>
                  </a:lnTo>
                  <a:lnTo>
                    <a:pt x="2210" y="3116"/>
                  </a:lnTo>
                  <a:lnTo>
                    <a:pt x="2216" y="3114"/>
                  </a:lnTo>
                  <a:lnTo>
                    <a:pt x="2221" y="3064"/>
                  </a:lnTo>
                  <a:lnTo>
                    <a:pt x="2237" y="3038"/>
                  </a:lnTo>
                  <a:lnTo>
                    <a:pt x="2242" y="3041"/>
                  </a:lnTo>
                  <a:lnTo>
                    <a:pt x="2248" y="3080"/>
                  </a:lnTo>
                  <a:lnTo>
                    <a:pt x="2259" y="3110"/>
                  </a:lnTo>
                  <a:lnTo>
                    <a:pt x="2264" y="3109"/>
                  </a:lnTo>
                  <a:lnTo>
                    <a:pt x="2269" y="3138"/>
                  </a:lnTo>
                  <a:lnTo>
                    <a:pt x="2275" y="3118"/>
                  </a:lnTo>
                  <a:lnTo>
                    <a:pt x="2280" y="3145"/>
                  </a:lnTo>
                  <a:lnTo>
                    <a:pt x="2285" y="3128"/>
                  </a:lnTo>
                  <a:lnTo>
                    <a:pt x="2291" y="3141"/>
                  </a:lnTo>
                  <a:lnTo>
                    <a:pt x="2296" y="3135"/>
                  </a:lnTo>
                  <a:lnTo>
                    <a:pt x="2302" y="3134"/>
                  </a:lnTo>
                  <a:lnTo>
                    <a:pt x="2318" y="3074"/>
                  </a:lnTo>
                  <a:lnTo>
                    <a:pt x="2328" y="3100"/>
                  </a:lnTo>
                  <a:lnTo>
                    <a:pt x="2334" y="3169"/>
                  </a:lnTo>
                  <a:lnTo>
                    <a:pt x="2339" y="3175"/>
                  </a:lnTo>
                  <a:lnTo>
                    <a:pt x="2355" y="3264"/>
                  </a:lnTo>
                  <a:lnTo>
                    <a:pt x="2366" y="3245"/>
                  </a:lnTo>
                  <a:lnTo>
                    <a:pt x="2371" y="3181"/>
                  </a:lnTo>
                  <a:lnTo>
                    <a:pt x="2377" y="3173"/>
                  </a:lnTo>
                  <a:lnTo>
                    <a:pt x="2382" y="3148"/>
                  </a:lnTo>
                  <a:lnTo>
                    <a:pt x="2387" y="3170"/>
                  </a:lnTo>
                  <a:lnTo>
                    <a:pt x="2398" y="3148"/>
                  </a:lnTo>
                  <a:lnTo>
                    <a:pt x="2409" y="3195"/>
                  </a:lnTo>
                  <a:lnTo>
                    <a:pt x="2414" y="3200"/>
                  </a:lnTo>
                  <a:lnTo>
                    <a:pt x="2420" y="3187"/>
                  </a:lnTo>
                  <a:lnTo>
                    <a:pt x="2425" y="3129"/>
                  </a:lnTo>
                  <a:lnTo>
                    <a:pt x="2430" y="3139"/>
                  </a:lnTo>
                  <a:lnTo>
                    <a:pt x="2441" y="3122"/>
                  </a:lnTo>
                  <a:lnTo>
                    <a:pt x="2446" y="3077"/>
                  </a:lnTo>
                  <a:lnTo>
                    <a:pt x="2452" y="3063"/>
                  </a:lnTo>
                  <a:lnTo>
                    <a:pt x="2457" y="3080"/>
                  </a:lnTo>
                  <a:lnTo>
                    <a:pt x="2473" y="3213"/>
                  </a:lnTo>
                  <a:lnTo>
                    <a:pt x="2484" y="3249"/>
                  </a:lnTo>
                  <a:lnTo>
                    <a:pt x="2500" y="3149"/>
                  </a:lnTo>
                  <a:lnTo>
                    <a:pt x="2511" y="3172"/>
                  </a:lnTo>
                  <a:lnTo>
                    <a:pt x="2516" y="3196"/>
                  </a:lnTo>
                  <a:lnTo>
                    <a:pt x="2522" y="3172"/>
                  </a:lnTo>
                  <a:lnTo>
                    <a:pt x="2527" y="3200"/>
                  </a:lnTo>
                  <a:lnTo>
                    <a:pt x="2532" y="3183"/>
                  </a:lnTo>
                  <a:lnTo>
                    <a:pt x="2538" y="3188"/>
                  </a:lnTo>
                  <a:lnTo>
                    <a:pt x="2548" y="3122"/>
                  </a:lnTo>
                  <a:lnTo>
                    <a:pt x="2559" y="3194"/>
                  </a:lnTo>
                  <a:lnTo>
                    <a:pt x="2565" y="3180"/>
                  </a:lnTo>
                  <a:lnTo>
                    <a:pt x="2570" y="3209"/>
                  </a:lnTo>
                  <a:lnTo>
                    <a:pt x="2575" y="3163"/>
                  </a:lnTo>
                  <a:lnTo>
                    <a:pt x="2581" y="3150"/>
                  </a:lnTo>
                  <a:lnTo>
                    <a:pt x="2586" y="3106"/>
                  </a:lnTo>
                  <a:lnTo>
                    <a:pt x="2591" y="3107"/>
                  </a:lnTo>
                  <a:lnTo>
                    <a:pt x="2597" y="3055"/>
                  </a:lnTo>
                  <a:lnTo>
                    <a:pt x="2602" y="3059"/>
                  </a:lnTo>
                  <a:lnTo>
                    <a:pt x="2613" y="3140"/>
                  </a:lnTo>
                  <a:lnTo>
                    <a:pt x="2618" y="3142"/>
                  </a:lnTo>
                  <a:lnTo>
                    <a:pt x="2624" y="3195"/>
                  </a:lnTo>
                  <a:lnTo>
                    <a:pt x="2629" y="3168"/>
                  </a:lnTo>
                  <a:lnTo>
                    <a:pt x="2634" y="3180"/>
                  </a:lnTo>
                  <a:lnTo>
                    <a:pt x="2640" y="3161"/>
                  </a:lnTo>
                  <a:lnTo>
                    <a:pt x="2645" y="3158"/>
                  </a:lnTo>
                  <a:lnTo>
                    <a:pt x="2651" y="3104"/>
                  </a:lnTo>
                  <a:lnTo>
                    <a:pt x="2672" y="3031"/>
                  </a:lnTo>
                  <a:lnTo>
                    <a:pt x="2677" y="3061"/>
                  </a:lnTo>
                  <a:lnTo>
                    <a:pt x="2683" y="3065"/>
                  </a:lnTo>
                  <a:lnTo>
                    <a:pt x="2688" y="3128"/>
                  </a:lnTo>
                  <a:lnTo>
                    <a:pt x="2693" y="3132"/>
                  </a:lnTo>
                  <a:lnTo>
                    <a:pt x="2699" y="3158"/>
                  </a:lnTo>
                  <a:lnTo>
                    <a:pt x="2704" y="3139"/>
                  </a:lnTo>
                  <a:lnTo>
                    <a:pt x="2710" y="3160"/>
                  </a:lnTo>
                  <a:lnTo>
                    <a:pt x="2715" y="3165"/>
                  </a:lnTo>
                  <a:lnTo>
                    <a:pt x="2726" y="3244"/>
                  </a:lnTo>
                  <a:lnTo>
                    <a:pt x="2736" y="3291"/>
                  </a:lnTo>
                  <a:lnTo>
                    <a:pt x="2742" y="3352"/>
                  </a:lnTo>
                  <a:lnTo>
                    <a:pt x="2747" y="3322"/>
                  </a:lnTo>
                  <a:lnTo>
                    <a:pt x="2753" y="3310"/>
                  </a:lnTo>
                  <a:lnTo>
                    <a:pt x="2758" y="3272"/>
                  </a:lnTo>
                  <a:lnTo>
                    <a:pt x="2763" y="3284"/>
                  </a:lnTo>
                  <a:lnTo>
                    <a:pt x="2769" y="3263"/>
                  </a:lnTo>
                  <a:lnTo>
                    <a:pt x="2774" y="3277"/>
                  </a:lnTo>
                  <a:lnTo>
                    <a:pt x="2779" y="3211"/>
                  </a:lnTo>
                  <a:lnTo>
                    <a:pt x="2785" y="3189"/>
                  </a:lnTo>
                  <a:lnTo>
                    <a:pt x="2790" y="3131"/>
                  </a:lnTo>
                  <a:lnTo>
                    <a:pt x="2796" y="3108"/>
                  </a:lnTo>
                  <a:lnTo>
                    <a:pt x="2801" y="3029"/>
                  </a:lnTo>
                  <a:lnTo>
                    <a:pt x="2806" y="3008"/>
                  </a:lnTo>
                  <a:lnTo>
                    <a:pt x="2812" y="3007"/>
                  </a:lnTo>
                  <a:lnTo>
                    <a:pt x="2828" y="3152"/>
                  </a:lnTo>
                  <a:lnTo>
                    <a:pt x="2839" y="3207"/>
                  </a:lnTo>
                  <a:lnTo>
                    <a:pt x="2844" y="3173"/>
                  </a:lnTo>
                  <a:lnTo>
                    <a:pt x="2849" y="3170"/>
                  </a:lnTo>
                  <a:lnTo>
                    <a:pt x="2855" y="3114"/>
                  </a:lnTo>
                  <a:lnTo>
                    <a:pt x="2860" y="3115"/>
                  </a:lnTo>
                  <a:lnTo>
                    <a:pt x="2865" y="3105"/>
                  </a:lnTo>
                  <a:lnTo>
                    <a:pt x="2871" y="3157"/>
                  </a:lnTo>
                  <a:lnTo>
                    <a:pt x="2876" y="3137"/>
                  </a:lnTo>
                  <a:lnTo>
                    <a:pt x="2887" y="3165"/>
                  </a:lnTo>
                  <a:lnTo>
                    <a:pt x="2898" y="3224"/>
                  </a:lnTo>
                  <a:lnTo>
                    <a:pt x="2903" y="3225"/>
                  </a:lnTo>
                  <a:lnTo>
                    <a:pt x="2908" y="3181"/>
                  </a:lnTo>
                  <a:lnTo>
                    <a:pt x="2914" y="3196"/>
                  </a:lnTo>
                  <a:lnTo>
                    <a:pt x="2919" y="3178"/>
                  </a:lnTo>
                  <a:lnTo>
                    <a:pt x="2924" y="3218"/>
                  </a:lnTo>
                  <a:lnTo>
                    <a:pt x="2930" y="3174"/>
                  </a:lnTo>
                  <a:lnTo>
                    <a:pt x="2935" y="3172"/>
                  </a:lnTo>
                  <a:lnTo>
                    <a:pt x="2941" y="3148"/>
                  </a:lnTo>
                  <a:lnTo>
                    <a:pt x="2946" y="3174"/>
                  </a:lnTo>
                  <a:lnTo>
                    <a:pt x="2951" y="3124"/>
                  </a:lnTo>
                  <a:lnTo>
                    <a:pt x="2957" y="3099"/>
                  </a:lnTo>
                  <a:lnTo>
                    <a:pt x="2962" y="3035"/>
                  </a:lnTo>
                  <a:lnTo>
                    <a:pt x="2967" y="3036"/>
                  </a:lnTo>
                  <a:lnTo>
                    <a:pt x="2973" y="3017"/>
                  </a:lnTo>
                  <a:lnTo>
                    <a:pt x="2978" y="3079"/>
                  </a:lnTo>
                  <a:lnTo>
                    <a:pt x="3000" y="3172"/>
                  </a:lnTo>
                  <a:lnTo>
                    <a:pt x="3005" y="3178"/>
                  </a:lnTo>
                  <a:lnTo>
                    <a:pt x="3010" y="3209"/>
                  </a:lnTo>
                  <a:lnTo>
                    <a:pt x="3016" y="3164"/>
                  </a:lnTo>
                  <a:lnTo>
                    <a:pt x="3021" y="3164"/>
                  </a:lnTo>
                  <a:lnTo>
                    <a:pt x="3027" y="3124"/>
                  </a:lnTo>
                  <a:lnTo>
                    <a:pt x="3032" y="3147"/>
                  </a:lnTo>
                  <a:lnTo>
                    <a:pt x="3043" y="3092"/>
                  </a:lnTo>
                  <a:lnTo>
                    <a:pt x="3048" y="3092"/>
                  </a:lnTo>
                  <a:lnTo>
                    <a:pt x="3059" y="3121"/>
                  </a:lnTo>
                  <a:lnTo>
                    <a:pt x="3064" y="3160"/>
                  </a:lnTo>
                  <a:lnTo>
                    <a:pt x="3070" y="3142"/>
                  </a:lnTo>
                  <a:lnTo>
                    <a:pt x="3075" y="3189"/>
                  </a:lnTo>
                  <a:lnTo>
                    <a:pt x="3080" y="3186"/>
                  </a:lnTo>
                  <a:lnTo>
                    <a:pt x="3086" y="3209"/>
                  </a:lnTo>
                  <a:lnTo>
                    <a:pt x="3091" y="3188"/>
                  </a:lnTo>
                  <a:lnTo>
                    <a:pt x="3102" y="3189"/>
                  </a:lnTo>
                  <a:lnTo>
                    <a:pt x="3107" y="3200"/>
                  </a:lnTo>
                  <a:lnTo>
                    <a:pt x="3112" y="3165"/>
                  </a:lnTo>
                  <a:lnTo>
                    <a:pt x="3118" y="3167"/>
                  </a:lnTo>
                  <a:lnTo>
                    <a:pt x="3123" y="3146"/>
                  </a:lnTo>
                  <a:lnTo>
                    <a:pt x="3129" y="3184"/>
                  </a:lnTo>
                  <a:lnTo>
                    <a:pt x="3139" y="3142"/>
                  </a:lnTo>
                  <a:lnTo>
                    <a:pt x="3150" y="3205"/>
                  </a:lnTo>
                  <a:lnTo>
                    <a:pt x="3161" y="3237"/>
                  </a:lnTo>
                  <a:lnTo>
                    <a:pt x="3166" y="3193"/>
                  </a:lnTo>
                  <a:lnTo>
                    <a:pt x="3172" y="3195"/>
                  </a:lnTo>
                  <a:lnTo>
                    <a:pt x="3177" y="3184"/>
                  </a:lnTo>
                  <a:lnTo>
                    <a:pt x="3182" y="3188"/>
                  </a:lnTo>
                  <a:lnTo>
                    <a:pt x="3188" y="3173"/>
                  </a:lnTo>
                  <a:lnTo>
                    <a:pt x="3204" y="3285"/>
                  </a:lnTo>
                  <a:lnTo>
                    <a:pt x="3215" y="3269"/>
                  </a:lnTo>
                  <a:lnTo>
                    <a:pt x="3231" y="3105"/>
                  </a:lnTo>
                  <a:lnTo>
                    <a:pt x="3236" y="3112"/>
                  </a:lnTo>
                  <a:lnTo>
                    <a:pt x="3241" y="3112"/>
                  </a:lnTo>
                  <a:lnTo>
                    <a:pt x="3247" y="3177"/>
                  </a:lnTo>
                  <a:lnTo>
                    <a:pt x="3252" y="3185"/>
                  </a:lnTo>
                  <a:lnTo>
                    <a:pt x="3258" y="3213"/>
                  </a:lnTo>
                  <a:lnTo>
                    <a:pt x="3263" y="3221"/>
                  </a:lnTo>
                  <a:lnTo>
                    <a:pt x="3268" y="3247"/>
                  </a:lnTo>
                  <a:lnTo>
                    <a:pt x="3274" y="3240"/>
                  </a:lnTo>
                  <a:lnTo>
                    <a:pt x="3284" y="3183"/>
                  </a:lnTo>
                  <a:lnTo>
                    <a:pt x="3290" y="3211"/>
                  </a:lnTo>
                  <a:lnTo>
                    <a:pt x="3295" y="3175"/>
                  </a:lnTo>
                  <a:lnTo>
                    <a:pt x="3301" y="3166"/>
                  </a:lnTo>
                  <a:lnTo>
                    <a:pt x="3306" y="3117"/>
                  </a:lnTo>
                  <a:lnTo>
                    <a:pt x="3311" y="3117"/>
                  </a:lnTo>
                  <a:lnTo>
                    <a:pt x="3317" y="3103"/>
                  </a:lnTo>
                  <a:lnTo>
                    <a:pt x="3322" y="3116"/>
                  </a:lnTo>
                  <a:lnTo>
                    <a:pt x="3333" y="3093"/>
                  </a:lnTo>
                  <a:lnTo>
                    <a:pt x="3338" y="3093"/>
                  </a:lnTo>
                  <a:lnTo>
                    <a:pt x="3344" y="3118"/>
                  </a:lnTo>
                  <a:lnTo>
                    <a:pt x="3349" y="3112"/>
                  </a:lnTo>
                  <a:lnTo>
                    <a:pt x="3360" y="3057"/>
                  </a:lnTo>
                  <a:lnTo>
                    <a:pt x="3365" y="3085"/>
                  </a:lnTo>
                  <a:lnTo>
                    <a:pt x="3370" y="3049"/>
                  </a:lnTo>
                  <a:lnTo>
                    <a:pt x="3376" y="3063"/>
                  </a:lnTo>
                  <a:lnTo>
                    <a:pt x="3381" y="3065"/>
                  </a:lnTo>
                  <a:lnTo>
                    <a:pt x="3392" y="3157"/>
                  </a:lnTo>
                  <a:lnTo>
                    <a:pt x="3397" y="3229"/>
                  </a:lnTo>
                  <a:lnTo>
                    <a:pt x="3403" y="3249"/>
                  </a:lnTo>
                  <a:lnTo>
                    <a:pt x="3413" y="3192"/>
                  </a:lnTo>
                  <a:lnTo>
                    <a:pt x="3419" y="3208"/>
                  </a:lnTo>
                  <a:lnTo>
                    <a:pt x="3424" y="3180"/>
                  </a:lnTo>
                  <a:lnTo>
                    <a:pt x="3430" y="3187"/>
                  </a:lnTo>
                  <a:lnTo>
                    <a:pt x="3435" y="3174"/>
                  </a:lnTo>
                  <a:lnTo>
                    <a:pt x="3440" y="3233"/>
                  </a:lnTo>
                  <a:lnTo>
                    <a:pt x="3451" y="3300"/>
                  </a:lnTo>
                  <a:lnTo>
                    <a:pt x="3462" y="3231"/>
                  </a:lnTo>
                  <a:lnTo>
                    <a:pt x="3467" y="3218"/>
                  </a:lnTo>
                  <a:lnTo>
                    <a:pt x="3473" y="3233"/>
                  </a:lnTo>
                  <a:lnTo>
                    <a:pt x="3478" y="3213"/>
                  </a:lnTo>
                  <a:lnTo>
                    <a:pt x="3483" y="3239"/>
                  </a:lnTo>
                  <a:lnTo>
                    <a:pt x="3489" y="3247"/>
                  </a:lnTo>
                  <a:lnTo>
                    <a:pt x="3494" y="3312"/>
                  </a:lnTo>
                  <a:lnTo>
                    <a:pt x="3505" y="3373"/>
                  </a:lnTo>
                  <a:lnTo>
                    <a:pt x="3510" y="3366"/>
                  </a:lnTo>
                  <a:lnTo>
                    <a:pt x="3516" y="3375"/>
                  </a:lnTo>
                  <a:lnTo>
                    <a:pt x="3532" y="3273"/>
                  </a:lnTo>
                  <a:lnTo>
                    <a:pt x="3537" y="3281"/>
                  </a:lnTo>
                  <a:lnTo>
                    <a:pt x="3542" y="3247"/>
                  </a:lnTo>
                  <a:lnTo>
                    <a:pt x="3548" y="3248"/>
                  </a:lnTo>
                  <a:lnTo>
                    <a:pt x="3553" y="3196"/>
                  </a:lnTo>
                  <a:lnTo>
                    <a:pt x="3559" y="3204"/>
                  </a:lnTo>
                  <a:lnTo>
                    <a:pt x="3564" y="3178"/>
                  </a:lnTo>
                  <a:lnTo>
                    <a:pt x="3569" y="3203"/>
                  </a:lnTo>
                  <a:lnTo>
                    <a:pt x="3580" y="3138"/>
                  </a:lnTo>
                  <a:lnTo>
                    <a:pt x="3586" y="3133"/>
                  </a:lnTo>
                  <a:lnTo>
                    <a:pt x="3602" y="3038"/>
                  </a:lnTo>
                  <a:lnTo>
                    <a:pt x="3607" y="2982"/>
                  </a:lnTo>
                  <a:lnTo>
                    <a:pt x="3618" y="3013"/>
                  </a:lnTo>
                  <a:lnTo>
                    <a:pt x="3623" y="3087"/>
                  </a:lnTo>
                  <a:lnTo>
                    <a:pt x="3634" y="3150"/>
                  </a:lnTo>
                  <a:lnTo>
                    <a:pt x="3639" y="3162"/>
                  </a:lnTo>
                  <a:lnTo>
                    <a:pt x="3645" y="3156"/>
                  </a:lnTo>
                  <a:lnTo>
                    <a:pt x="3650" y="3158"/>
                  </a:lnTo>
                  <a:lnTo>
                    <a:pt x="3655" y="3213"/>
                  </a:lnTo>
                  <a:lnTo>
                    <a:pt x="3661" y="3204"/>
                  </a:lnTo>
                  <a:lnTo>
                    <a:pt x="3666" y="3211"/>
                  </a:lnTo>
                  <a:lnTo>
                    <a:pt x="3672" y="3194"/>
                  </a:lnTo>
                  <a:lnTo>
                    <a:pt x="3677" y="3217"/>
                  </a:lnTo>
                  <a:lnTo>
                    <a:pt x="3682" y="3206"/>
                  </a:lnTo>
                  <a:lnTo>
                    <a:pt x="3688" y="3212"/>
                  </a:lnTo>
                  <a:lnTo>
                    <a:pt x="3693" y="3200"/>
                  </a:lnTo>
                  <a:lnTo>
                    <a:pt x="3698" y="3205"/>
                  </a:lnTo>
                  <a:lnTo>
                    <a:pt x="3704" y="3203"/>
                  </a:lnTo>
                  <a:lnTo>
                    <a:pt x="3709" y="3233"/>
                  </a:lnTo>
                  <a:lnTo>
                    <a:pt x="3725" y="3011"/>
                  </a:lnTo>
                  <a:lnTo>
                    <a:pt x="3736" y="2919"/>
                  </a:lnTo>
                  <a:lnTo>
                    <a:pt x="3741" y="2917"/>
                  </a:lnTo>
                  <a:lnTo>
                    <a:pt x="3747" y="2898"/>
                  </a:lnTo>
                  <a:lnTo>
                    <a:pt x="3752" y="2899"/>
                  </a:lnTo>
                  <a:lnTo>
                    <a:pt x="3758" y="2893"/>
                  </a:lnTo>
                  <a:lnTo>
                    <a:pt x="3763" y="2926"/>
                  </a:lnTo>
                  <a:lnTo>
                    <a:pt x="3768" y="2896"/>
                  </a:lnTo>
                  <a:lnTo>
                    <a:pt x="3784" y="2979"/>
                  </a:lnTo>
                  <a:lnTo>
                    <a:pt x="3801" y="3094"/>
                  </a:lnTo>
                  <a:lnTo>
                    <a:pt x="3806" y="3160"/>
                  </a:lnTo>
                  <a:lnTo>
                    <a:pt x="3811" y="3164"/>
                  </a:lnTo>
                  <a:lnTo>
                    <a:pt x="3817" y="3211"/>
                  </a:lnTo>
                  <a:lnTo>
                    <a:pt x="3822" y="3169"/>
                  </a:lnTo>
                  <a:lnTo>
                    <a:pt x="3828" y="3178"/>
                  </a:lnTo>
                  <a:lnTo>
                    <a:pt x="3838" y="3125"/>
                  </a:lnTo>
                  <a:lnTo>
                    <a:pt x="3860" y="2772"/>
                  </a:lnTo>
                  <a:lnTo>
                    <a:pt x="3881" y="2311"/>
                  </a:lnTo>
                  <a:lnTo>
                    <a:pt x="3887" y="2295"/>
                  </a:lnTo>
                  <a:lnTo>
                    <a:pt x="3908" y="2664"/>
                  </a:lnTo>
                  <a:lnTo>
                    <a:pt x="3924" y="2931"/>
                  </a:lnTo>
                  <a:lnTo>
                    <a:pt x="3930" y="2994"/>
                  </a:lnTo>
                  <a:lnTo>
                    <a:pt x="3935" y="3009"/>
                  </a:lnTo>
                  <a:lnTo>
                    <a:pt x="3940" y="3009"/>
                  </a:lnTo>
                  <a:lnTo>
                    <a:pt x="3967" y="3101"/>
                  </a:lnTo>
                  <a:lnTo>
                    <a:pt x="3973" y="3085"/>
                  </a:lnTo>
                  <a:lnTo>
                    <a:pt x="3978" y="3046"/>
                  </a:lnTo>
                  <a:lnTo>
                    <a:pt x="4010" y="2133"/>
                  </a:lnTo>
                  <a:lnTo>
                    <a:pt x="4016" y="2077"/>
                  </a:lnTo>
                  <a:lnTo>
                    <a:pt x="4021" y="2089"/>
                  </a:lnTo>
                  <a:lnTo>
                    <a:pt x="4037" y="2335"/>
                  </a:lnTo>
                  <a:lnTo>
                    <a:pt x="4053" y="2781"/>
                  </a:lnTo>
                  <a:lnTo>
                    <a:pt x="4059" y="2835"/>
                  </a:lnTo>
                  <a:lnTo>
                    <a:pt x="4064" y="2959"/>
                  </a:lnTo>
                  <a:lnTo>
                    <a:pt x="4075" y="3036"/>
                  </a:lnTo>
                  <a:lnTo>
                    <a:pt x="4080" y="3036"/>
                  </a:lnTo>
                  <a:lnTo>
                    <a:pt x="4086" y="3057"/>
                  </a:lnTo>
                  <a:lnTo>
                    <a:pt x="4091" y="3001"/>
                  </a:lnTo>
                  <a:lnTo>
                    <a:pt x="4096" y="3013"/>
                  </a:lnTo>
                  <a:lnTo>
                    <a:pt x="4102" y="3007"/>
                  </a:lnTo>
                  <a:lnTo>
                    <a:pt x="4107" y="3025"/>
                  </a:lnTo>
                  <a:lnTo>
                    <a:pt x="4118" y="2907"/>
                  </a:lnTo>
                  <a:lnTo>
                    <a:pt x="4145" y="2322"/>
                  </a:lnTo>
                  <a:lnTo>
                    <a:pt x="4156" y="2309"/>
                  </a:lnTo>
                  <a:lnTo>
                    <a:pt x="4177" y="2615"/>
                  </a:lnTo>
                  <a:lnTo>
                    <a:pt x="4193" y="2942"/>
                  </a:lnTo>
                  <a:lnTo>
                    <a:pt x="4204" y="2985"/>
                  </a:lnTo>
                  <a:lnTo>
                    <a:pt x="4209" y="2988"/>
                  </a:lnTo>
                  <a:lnTo>
                    <a:pt x="4215" y="3037"/>
                  </a:lnTo>
                  <a:lnTo>
                    <a:pt x="4220" y="3049"/>
                  </a:lnTo>
                  <a:lnTo>
                    <a:pt x="4226" y="3043"/>
                  </a:lnTo>
                  <a:lnTo>
                    <a:pt x="4231" y="3018"/>
                  </a:lnTo>
                  <a:lnTo>
                    <a:pt x="4236" y="3023"/>
                  </a:lnTo>
                  <a:lnTo>
                    <a:pt x="4242" y="3019"/>
                  </a:lnTo>
                  <a:lnTo>
                    <a:pt x="4253" y="2890"/>
                  </a:lnTo>
                  <a:lnTo>
                    <a:pt x="4263" y="2822"/>
                  </a:lnTo>
                  <a:lnTo>
                    <a:pt x="4269" y="2823"/>
                  </a:lnTo>
                  <a:lnTo>
                    <a:pt x="4274" y="2764"/>
                  </a:lnTo>
                  <a:lnTo>
                    <a:pt x="4290" y="2717"/>
                  </a:lnTo>
                  <a:lnTo>
                    <a:pt x="4301" y="2708"/>
                  </a:lnTo>
                  <a:lnTo>
                    <a:pt x="4306" y="2682"/>
                  </a:lnTo>
                  <a:lnTo>
                    <a:pt x="4317" y="2766"/>
                  </a:lnTo>
                  <a:lnTo>
                    <a:pt x="4333" y="3003"/>
                  </a:lnTo>
                  <a:lnTo>
                    <a:pt x="4349" y="3086"/>
                  </a:lnTo>
                  <a:lnTo>
                    <a:pt x="4355" y="3100"/>
                  </a:lnTo>
                  <a:lnTo>
                    <a:pt x="4360" y="3089"/>
                  </a:lnTo>
                  <a:lnTo>
                    <a:pt x="4366" y="3117"/>
                  </a:lnTo>
                  <a:lnTo>
                    <a:pt x="4371" y="3114"/>
                  </a:lnTo>
                  <a:lnTo>
                    <a:pt x="4376" y="3119"/>
                  </a:lnTo>
                  <a:lnTo>
                    <a:pt x="4387" y="3018"/>
                  </a:lnTo>
                  <a:lnTo>
                    <a:pt x="4392" y="2916"/>
                  </a:lnTo>
                  <a:lnTo>
                    <a:pt x="4403" y="2831"/>
                  </a:lnTo>
                  <a:lnTo>
                    <a:pt x="4409" y="2839"/>
                  </a:lnTo>
                  <a:lnTo>
                    <a:pt x="4414" y="2856"/>
                  </a:lnTo>
                  <a:lnTo>
                    <a:pt x="4419" y="2908"/>
                  </a:lnTo>
                  <a:lnTo>
                    <a:pt x="4441" y="2984"/>
                  </a:lnTo>
                  <a:lnTo>
                    <a:pt x="4446" y="2979"/>
                  </a:lnTo>
                  <a:lnTo>
                    <a:pt x="4452" y="3000"/>
                  </a:lnTo>
                  <a:lnTo>
                    <a:pt x="4457" y="2998"/>
                  </a:lnTo>
                  <a:lnTo>
                    <a:pt x="4473" y="3127"/>
                  </a:lnTo>
                  <a:lnTo>
                    <a:pt x="4479" y="3128"/>
                  </a:lnTo>
                  <a:lnTo>
                    <a:pt x="4484" y="3122"/>
                  </a:lnTo>
                  <a:lnTo>
                    <a:pt x="4495" y="3135"/>
                  </a:lnTo>
                  <a:lnTo>
                    <a:pt x="4500" y="3093"/>
                  </a:lnTo>
                  <a:lnTo>
                    <a:pt x="4505" y="3105"/>
                  </a:lnTo>
                  <a:lnTo>
                    <a:pt x="4511" y="3053"/>
                  </a:lnTo>
                  <a:lnTo>
                    <a:pt x="4516" y="3069"/>
                  </a:lnTo>
                  <a:lnTo>
                    <a:pt x="4522" y="3072"/>
                  </a:lnTo>
                  <a:lnTo>
                    <a:pt x="4527" y="3100"/>
                  </a:lnTo>
                  <a:lnTo>
                    <a:pt x="4532" y="3085"/>
                  </a:lnTo>
                  <a:lnTo>
                    <a:pt x="4538" y="3093"/>
                  </a:lnTo>
                  <a:lnTo>
                    <a:pt x="4543" y="3121"/>
                  </a:lnTo>
                  <a:lnTo>
                    <a:pt x="4549" y="3105"/>
                  </a:lnTo>
                  <a:lnTo>
                    <a:pt x="4554" y="3050"/>
                  </a:lnTo>
                  <a:lnTo>
                    <a:pt x="4559" y="3040"/>
                  </a:lnTo>
                  <a:lnTo>
                    <a:pt x="4565" y="2971"/>
                  </a:lnTo>
                  <a:lnTo>
                    <a:pt x="4570" y="2975"/>
                  </a:lnTo>
                  <a:lnTo>
                    <a:pt x="4575" y="2951"/>
                  </a:lnTo>
                  <a:lnTo>
                    <a:pt x="4581" y="2983"/>
                  </a:lnTo>
                  <a:lnTo>
                    <a:pt x="4586" y="2982"/>
                  </a:lnTo>
                  <a:lnTo>
                    <a:pt x="4597" y="3101"/>
                  </a:lnTo>
                  <a:lnTo>
                    <a:pt x="4602" y="3106"/>
                  </a:lnTo>
                  <a:lnTo>
                    <a:pt x="4613" y="3172"/>
                  </a:lnTo>
                  <a:lnTo>
                    <a:pt x="4619" y="3168"/>
                  </a:lnTo>
                  <a:lnTo>
                    <a:pt x="4624" y="3200"/>
                  </a:lnTo>
                  <a:lnTo>
                    <a:pt x="4629" y="3202"/>
                  </a:lnTo>
                  <a:lnTo>
                    <a:pt x="4635" y="3216"/>
                  </a:lnTo>
                  <a:lnTo>
                    <a:pt x="4640" y="3173"/>
                  </a:lnTo>
                  <a:lnTo>
                    <a:pt x="4645" y="3200"/>
                  </a:lnTo>
                  <a:lnTo>
                    <a:pt x="4651" y="3178"/>
                  </a:lnTo>
                  <a:lnTo>
                    <a:pt x="4656" y="3185"/>
                  </a:lnTo>
                  <a:lnTo>
                    <a:pt x="4672" y="3056"/>
                  </a:lnTo>
                  <a:lnTo>
                    <a:pt x="4678" y="3072"/>
                  </a:lnTo>
                  <a:lnTo>
                    <a:pt x="4683" y="3037"/>
                  </a:lnTo>
                  <a:lnTo>
                    <a:pt x="4689" y="3033"/>
                  </a:lnTo>
                  <a:lnTo>
                    <a:pt x="4694" y="3005"/>
                  </a:lnTo>
                  <a:lnTo>
                    <a:pt x="4710" y="3157"/>
                  </a:lnTo>
                  <a:lnTo>
                    <a:pt x="4715" y="3128"/>
                  </a:lnTo>
                  <a:lnTo>
                    <a:pt x="4726" y="3146"/>
                  </a:lnTo>
                  <a:lnTo>
                    <a:pt x="4732" y="3182"/>
                  </a:lnTo>
                  <a:lnTo>
                    <a:pt x="4737" y="3135"/>
                  </a:lnTo>
                  <a:lnTo>
                    <a:pt x="4748" y="3114"/>
                  </a:lnTo>
                  <a:lnTo>
                    <a:pt x="4753" y="3145"/>
                  </a:lnTo>
                  <a:lnTo>
                    <a:pt x="4759" y="3148"/>
                  </a:lnTo>
                  <a:lnTo>
                    <a:pt x="4764" y="3157"/>
                  </a:lnTo>
                  <a:lnTo>
                    <a:pt x="4769" y="3138"/>
                  </a:lnTo>
                  <a:lnTo>
                    <a:pt x="4775" y="3169"/>
                  </a:lnTo>
                  <a:lnTo>
                    <a:pt x="4780" y="3157"/>
                  </a:lnTo>
                  <a:lnTo>
                    <a:pt x="4785" y="3184"/>
                  </a:lnTo>
                  <a:lnTo>
                    <a:pt x="4791" y="3155"/>
                  </a:lnTo>
                  <a:lnTo>
                    <a:pt x="4796" y="3149"/>
                  </a:lnTo>
                  <a:lnTo>
                    <a:pt x="4807" y="3153"/>
                  </a:lnTo>
                  <a:lnTo>
                    <a:pt x="4818" y="3115"/>
                  </a:lnTo>
                  <a:lnTo>
                    <a:pt x="4834" y="2988"/>
                  </a:lnTo>
                  <a:lnTo>
                    <a:pt x="4839" y="3021"/>
                  </a:lnTo>
                  <a:lnTo>
                    <a:pt x="4845" y="3001"/>
                  </a:lnTo>
                  <a:lnTo>
                    <a:pt x="4855" y="3065"/>
                  </a:lnTo>
                  <a:lnTo>
                    <a:pt x="4866" y="3099"/>
                  </a:lnTo>
                  <a:lnTo>
                    <a:pt x="4872" y="3089"/>
                  </a:lnTo>
                  <a:lnTo>
                    <a:pt x="4882" y="3028"/>
                  </a:lnTo>
                  <a:lnTo>
                    <a:pt x="4899" y="3123"/>
                  </a:lnTo>
                  <a:lnTo>
                    <a:pt x="4909" y="3229"/>
                  </a:lnTo>
                  <a:lnTo>
                    <a:pt x="4915" y="3252"/>
                  </a:lnTo>
                  <a:lnTo>
                    <a:pt x="4920" y="3252"/>
                  </a:lnTo>
                  <a:lnTo>
                    <a:pt x="4931" y="3206"/>
                  </a:lnTo>
                  <a:lnTo>
                    <a:pt x="4942" y="3226"/>
                  </a:lnTo>
                  <a:lnTo>
                    <a:pt x="4963" y="3094"/>
                  </a:lnTo>
                  <a:lnTo>
                    <a:pt x="4969" y="3099"/>
                  </a:lnTo>
                  <a:lnTo>
                    <a:pt x="4979" y="3085"/>
                  </a:lnTo>
                  <a:lnTo>
                    <a:pt x="5001" y="3286"/>
                  </a:lnTo>
                  <a:lnTo>
                    <a:pt x="5017" y="3241"/>
                  </a:lnTo>
                  <a:lnTo>
                    <a:pt x="5022" y="3261"/>
                  </a:lnTo>
                  <a:lnTo>
                    <a:pt x="5028" y="3236"/>
                  </a:lnTo>
                  <a:lnTo>
                    <a:pt x="5033" y="3237"/>
                  </a:lnTo>
                  <a:lnTo>
                    <a:pt x="5039" y="3205"/>
                  </a:lnTo>
                  <a:lnTo>
                    <a:pt x="5044" y="3205"/>
                  </a:lnTo>
                  <a:lnTo>
                    <a:pt x="5049" y="3176"/>
                  </a:lnTo>
                  <a:lnTo>
                    <a:pt x="5055" y="3187"/>
                  </a:lnTo>
                  <a:lnTo>
                    <a:pt x="5060" y="3109"/>
                  </a:lnTo>
                  <a:lnTo>
                    <a:pt x="5066" y="3101"/>
                  </a:lnTo>
                  <a:lnTo>
                    <a:pt x="5071" y="3079"/>
                  </a:lnTo>
                  <a:lnTo>
                    <a:pt x="5087" y="3223"/>
                  </a:lnTo>
                  <a:lnTo>
                    <a:pt x="5092" y="3193"/>
                  </a:lnTo>
                  <a:lnTo>
                    <a:pt x="5098" y="3216"/>
                  </a:lnTo>
                  <a:lnTo>
                    <a:pt x="5103" y="3199"/>
                  </a:lnTo>
                  <a:lnTo>
                    <a:pt x="5109" y="3229"/>
                  </a:lnTo>
                  <a:lnTo>
                    <a:pt x="5114" y="3150"/>
                  </a:lnTo>
                  <a:lnTo>
                    <a:pt x="5125" y="3129"/>
                  </a:lnTo>
                  <a:lnTo>
                    <a:pt x="5130" y="3190"/>
                  </a:lnTo>
                  <a:lnTo>
                    <a:pt x="5136" y="3193"/>
                  </a:lnTo>
                  <a:lnTo>
                    <a:pt x="5141" y="3174"/>
                  </a:lnTo>
                  <a:lnTo>
                    <a:pt x="5146" y="3174"/>
                  </a:lnTo>
                  <a:lnTo>
                    <a:pt x="5152" y="3188"/>
                  </a:lnTo>
                  <a:lnTo>
                    <a:pt x="5157" y="3143"/>
                  </a:lnTo>
                  <a:lnTo>
                    <a:pt x="5163" y="3155"/>
                  </a:lnTo>
                  <a:lnTo>
                    <a:pt x="5168" y="3098"/>
                  </a:lnTo>
                  <a:lnTo>
                    <a:pt x="5179" y="3110"/>
                  </a:lnTo>
                  <a:lnTo>
                    <a:pt x="5184" y="3131"/>
                  </a:lnTo>
                  <a:lnTo>
                    <a:pt x="5189" y="3132"/>
                  </a:lnTo>
                  <a:lnTo>
                    <a:pt x="5200" y="3154"/>
                  </a:lnTo>
                  <a:lnTo>
                    <a:pt x="5206" y="3190"/>
                  </a:lnTo>
                  <a:lnTo>
                    <a:pt x="5211" y="3139"/>
                  </a:lnTo>
                  <a:lnTo>
                    <a:pt x="5216" y="3167"/>
                  </a:lnTo>
                  <a:lnTo>
                    <a:pt x="5222" y="3178"/>
                  </a:lnTo>
                  <a:lnTo>
                    <a:pt x="5227" y="3214"/>
                  </a:lnTo>
                  <a:lnTo>
                    <a:pt x="5233" y="3191"/>
                  </a:lnTo>
                  <a:lnTo>
                    <a:pt x="5238" y="3194"/>
                  </a:lnTo>
                  <a:lnTo>
                    <a:pt x="5243" y="3170"/>
                  </a:lnTo>
                  <a:lnTo>
                    <a:pt x="5249" y="3176"/>
                  </a:lnTo>
                  <a:lnTo>
                    <a:pt x="5254" y="3157"/>
                  </a:lnTo>
                  <a:lnTo>
                    <a:pt x="5260" y="3193"/>
                  </a:lnTo>
                  <a:lnTo>
                    <a:pt x="5265" y="3163"/>
                  </a:lnTo>
                  <a:lnTo>
                    <a:pt x="5270" y="3184"/>
                  </a:lnTo>
                  <a:lnTo>
                    <a:pt x="5276" y="3181"/>
                  </a:lnTo>
                  <a:lnTo>
                    <a:pt x="5281" y="3200"/>
                  </a:lnTo>
                  <a:lnTo>
                    <a:pt x="5292" y="3148"/>
                  </a:lnTo>
                  <a:lnTo>
                    <a:pt x="5297" y="3101"/>
                  </a:lnTo>
                  <a:lnTo>
                    <a:pt x="5308" y="3132"/>
                  </a:lnTo>
                  <a:lnTo>
                    <a:pt x="5313" y="3202"/>
                  </a:lnTo>
                  <a:lnTo>
                    <a:pt x="5319" y="3212"/>
                  </a:lnTo>
                  <a:lnTo>
                    <a:pt x="5324" y="3241"/>
                  </a:lnTo>
                  <a:lnTo>
                    <a:pt x="5330" y="3249"/>
                  </a:lnTo>
                  <a:lnTo>
                    <a:pt x="5335" y="3270"/>
                  </a:lnTo>
                  <a:lnTo>
                    <a:pt x="5351" y="3145"/>
                  </a:lnTo>
                  <a:lnTo>
                    <a:pt x="5357" y="3138"/>
                  </a:lnTo>
                  <a:lnTo>
                    <a:pt x="5362" y="3106"/>
                  </a:lnTo>
                  <a:lnTo>
                    <a:pt x="5367" y="3114"/>
                  </a:lnTo>
                  <a:lnTo>
                    <a:pt x="5373" y="3079"/>
                  </a:lnTo>
                  <a:lnTo>
                    <a:pt x="5378" y="3137"/>
                  </a:lnTo>
                  <a:lnTo>
                    <a:pt x="5400" y="3214"/>
                  </a:lnTo>
                  <a:lnTo>
                    <a:pt x="5405" y="3239"/>
                  </a:lnTo>
                  <a:lnTo>
                    <a:pt x="5410" y="3233"/>
                  </a:lnTo>
                  <a:lnTo>
                    <a:pt x="5416" y="320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00" name="Text Box 33"/>
            <p:cNvSpPr txBox="1">
              <a:spLocks noChangeArrowheads="1"/>
            </p:cNvSpPr>
            <p:nvPr/>
          </p:nvSpPr>
          <p:spPr bwMode="auto">
            <a:xfrm>
              <a:off x="2259" y="2726"/>
              <a:ext cx="12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solidFill>
                    <a:srgbClr val="FF0000"/>
                  </a:solidFill>
                </a:rPr>
                <a:t>Zm-p60.1 E186Q</a:t>
              </a:r>
            </a:p>
          </p:txBody>
        </p:sp>
      </p:grpSp>
      <p:sp>
        <p:nvSpPr>
          <p:cNvPr id="16391" name="Text Box 34"/>
          <p:cNvSpPr txBox="1">
            <a:spLocks noChangeArrowheads="1"/>
          </p:cNvSpPr>
          <p:nvPr/>
        </p:nvSpPr>
        <p:spPr bwMode="auto">
          <a:xfrm>
            <a:off x="381000" y="517525"/>
            <a:ext cx="6035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Confirmation of AA replacement at peptide level </a:t>
            </a:r>
            <a:r>
              <a:rPr lang="en-US" altLang="cs-CZ" sz="2000"/>
              <a:t>Protein: </a:t>
            </a:r>
            <a:r>
              <a:rPr lang="cs-CZ" altLang="cs-CZ" sz="2000"/>
              <a:t>Zm-p6</a:t>
            </a:r>
            <a:r>
              <a:rPr lang="en-US" altLang="cs-CZ" sz="2000"/>
              <a:t>0</a:t>
            </a:r>
            <a:r>
              <a:rPr lang="cs-CZ" altLang="cs-CZ" sz="2000"/>
              <a:t> (position 186)</a:t>
            </a:r>
            <a:endParaRPr lang="en-US" altLang="cs-CZ" sz="2000"/>
          </a:p>
        </p:txBody>
      </p:sp>
      <p:sp>
        <p:nvSpPr>
          <p:cNvPr id="16392" name="Text Box 35"/>
          <p:cNvSpPr txBox="1">
            <a:spLocks noChangeArrowheads="1"/>
          </p:cNvSpPr>
          <p:nvPr/>
        </p:nvSpPr>
        <p:spPr bwMode="auto">
          <a:xfrm>
            <a:off x="5105400" y="2133600"/>
            <a:ext cx="18412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In-gel diges</a:t>
            </a:r>
            <a:r>
              <a:rPr lang="cs-CZ" altLang="cs-CZ" sz="1800"/>
              <a:t>tion</a:t>
            </a:r>
          </a:p>
          <a:p>
            <a:pPr eaLnBrk="1" hangingPunct="1">
              <a:spcBef>
                <a:spcPct val="0"/>
              </a:spcBef>
              <a:buFontTx/>
              <a:buNone/>
            </a:pPr>
            <a:r>
              <a:rPr lang="en-US" altLang="cs-CZ" sz="1800"/>
              <a:t>MALDI-TOF MS</a:t>
            </a:r>
          </a:p>
        </p:txBody>
      </p:sp>
      <p:grpSp>
        <p:nvGrpSpPr>
          <p:cNvPr id="42020" name="Group 36"/>
          <p:cNvGrpSpPr>
            <a:grpSpLocks/>
          </p:cNvGrpSpPr>
          <p:nvPr/>
        </p:nvGrpSpPr>
        <p:grpSpPr bwMode="auto">
          <a:xfrm>
            <a:off x="6400800" y="5072063"/>
            <a:ext cx="534988" cy="369887"/>
            <a:chOff x="4032" y="2215"/>
            <a:chExt cx="337" cy="233"/>
          </a:xfrm>
        </p:grpSpPr>
        <p:sp>
          <p:nvSpPr>
            <p:cNvPr id="16395" name="Line 37"/>
            <p:cNvSpPr>
              <a:spLocks noChangeShapeType="1"/>
            </p:cNvSpPr>
            <p:nvPr/>
          </p:nvSpPr>
          <p:spPr bwMode="auto">
            <a:xfrm>
              <a:off x="4062" y="2448"/>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6396" name="Text Box 38"/>
            <p:cNvSpPr txBox="1">
              <a:spLocks noChangeArrowheads="1"/>
            </p:cNvSpPr>
            <p:nvPr/>
          </p:nvSpPr>
          <p:spPr bwMode="auto">
            <a:xfrm>
              <a:off x="4032" y="2215"/>
              <a:ext cx="3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t>1 Da</a:t>
              </a:r>
            </a:p>
          </p:txBody>
        </p:sp>
      </p:grpSp>
      <p:sp>
        <p:nvSpPr>
          <p:cNvPr id="16394" name="Rectangle 3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1989"/>
                                        </p:tgtEl>
                                        <p:attrNameLst>
                                          <p:attrName>style.visibility</p:attrName>
                                        </p:attrNameLst>
                                      </p:cBhvr>
                                      <p:to>
                                        <p:strVal val="visible"/>
                                      </p:to>
                                    </p:set>
                                    <p:animEffect transition="in" filter="checkerboard(across)">
                                      <p:cBhvr>
                                        <p:cTn id="11" dur="500"/>
                                        <p:tgtEl>
                                          <p:spTgt spid="419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2013"/>
                                        </p:tgtEl>
                                        <p:attrNameLst>
                                          <p:attrName>style.visibility</p:attrName>
                                        </p:attrNameLst>
                                      </p:cBhvr>
                                      <p:to>
                                        <p:strVal val="visible"/>
                                      </p:to>
                                    </p:set>
                                    <p:animEffect transition="in" filter="dissolve">
                                      <p:cBhvr>
                                        <p:cTn id="16" dur="500"/>
                                        <p:tgtEl>
                                          <p:spTgt spid="420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nodeType="clickEffect">
                                  <p:stCondLst>
                                    <p:cond delay="0"/>
                                  </p:stCondLst>
                                  <p:childTnLst>
                                    <p:set>
                                      <p:cBhvr>
                                        <p:cTn id="20" dur="1" fill="hold">
                                          <p:stCondLst>
                                            <p:cond delay="0"/>
                                          </p:stCondLst>
                                        </p:cTn>
                                        <p:tgtEl>
                                          <p:spTgt spid="42020"/>
                                        </p:tgtEl>
                                        <p:attrNameLst>
                                          <p:attrName>style.visibility</p:attrName>
                                        </p:attrNameLst>
                                      </p:cBhvr>
                                      <p:to>
                                        <p:strVal val="visible"/>
                                      </p:to>
                                    </p:set>
                                    <p:anim calcmode="lin" valueType="num">
                                      <p:cBhvr additive="base">
                                        <p:cTn id="21" dur="500" fill="hold"/>
                                        <p:tgtEl>
                                          <p:spTgt spid="42020"/>
                                        </p:tgtEl>
                                        <p:attrNameLst>
                                          <p:attrName>ppt_x</p:attrName>
                                        </p:attrNameLst>
                                      </p:cBhvr>
                                      <p:tavLst>
                                        <p:tav tm="0">
                                          <p:val>
                                            <p:strVal val="1+#ppt_w/2"/>
                                          </p:val>
                                        </p:tav>
                                        <p:tav tm="100000">
                                          <p:val>
                                            <p:strVal val="#ppt_x"/>
                                          </p:val>
                                        </p:tav>
                                      </p:tavLst>
                                    </p:anim>
                                    <p:anim calcmode="lin" valueType="num">
                                      <p:cBhvr additive="base">
                                        <p:cTn id="22" dur="500" fill="hold"/>
                                        <p:tgtEl>
                                          <p:spTgt spid="42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711200" y="4371977"/>
            <a:ext cx="7605713" cy="1433513"/>
            <a:chOff x="448" y="2745"/>
            <a:chExt cx="4791" cy="903"/>
          </a:xfrm>
        </p:grpSpPr>
        <p:sp>
          <p:nvSpPr>
            <p:cNvPr id="17414" name="AutoShape 3"/>
            <p:cNvSpPr>
              <a:spLocks noChangeArrowheads="1"/>
            </p:cNvSpPr>
            <p:nvPr/>
          </p:nvSpPr>
          <p:spPr bwMode="auto">
            <a:xfrm>
              <a:off x="2535" y="3120"/>
              <a:ext cx="528" cy="528"/>
            </a:xfrm>
            <a:prstGeom prst="irregularSeal2">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7415" name="Text Box 4"/>
            <p:cNvSpPr txBox="1">
              <a:spLocks noChangeArrowheads="1"/>
            </p:cNvSpPr>
            <p:nvPr/>
          </p:nvSpPr>
          <p:spPr bwMode="auto">
            <a:xfrm>
              <a:off x="448" y="2745"/>
              <a:ext cx="4791"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dirty="0">
                  <a:solidFill>
                    <a:srgbClr val="FF3300"/>
                  </a:solidFill>
                </a:rPr>
                <a:t>LC-MS/MS</a:t>
              </a:r>
              <a:r>
                <a:rPr lang="cs-CZ" altLang="cs-CZ" sz="2000">
                  <a:solidFill>
                    <a:srgbClr val="FF3300"/>
                  </a:solidFill>
                </a:rPr>
                <a:t>	mutation D/E in position 210 confirmed</a:t>
              </a:r>
              <a:endParaRPr lang="cs-CZ" altLang="cs-CZ" sz="2000" dirty="0">
                <a:solidFill>
                  <a:srgbClr val="FF3300"/>
                </a:solidFill>
              </a:endParaRPr>
            </a:p>
            <a:p>
              <a:pPr eaLnBrk="1" hangingPunct="1">
                <a:spcBef>
                  <a:spcPct val="0"/>
                </a:spcBef>
                <a:buFontTx/>
                <a:buNone/>
              </a:pPr>
              <a:endParaRPr lang="cs-CZ" altLang="cs-CZ" sz="1600" dirty="0">
                <a:latin typeface="Courier New" panose="02070309020205020404" pitchFamily="49" charset="0"/>
              </a:endParaRPr>
            </a:p>
            <a:p>
              <a:pPr eaLnBrk="1" hangingPunct="1">
                <a:spcBef>
                  <a:spcPct val="0"/>
                </a:spcBef>
                <a:buFontTx/>
                <a:buNone/>
              </a:pPr>
              <a:r>
                <a:rPr lang="cs-CZ" altLang="cs-CZ" sz="1600" dirty="0">
                  <a:latin typeface="Courier New" panose="02070309020205020404" pitchFamily="49" charset="0"/>
                </a:rPr>
                <a:t>...</a:t>
              </a:r>
            </a:p>
            <a:p>
              <a:pPr eaLnBrk="1" hangingPunct="1">
                <a:spcBef>
                  <a:spcPct val="0"/>
                </a:spcBef>
                <a:buFontTx/>
                <a:buNone/>
              </a:pPr>
              <a:r>
                <a:rPr lang="cs-CZ" altLang="cs-CZ" sz="1600" dirty="0">
                  <a:latin typeface="Courier New" panose="02070309020205020404" pitchFamily="49" charset="0"/>
                  <a:cs typeface="Times New Roman" panose="02020603050405020304" pitchFamily="18" charset="0"/>
                </a:rPr>
                <a:t>DEEELQKENVKNTASLTGK</a:t>
              </a:r>
              <a:r>
                <a:rPr lang="cs-CZ" altLang="cs-CZ" sz="1600" b="1" u="sng" dirty="0">
                  <a:latin typeface="Courier New" panose="02070309020205020404" pitchFamily="49" charset="0"/>
                  <a:cs typeface="Times New Roman" panose="02020603050405020304" pitchFamily="18" charset="0"/>
                </a:rPr>
                <a:t>ITLSVTQSKP</a:t>
              </a:r>
              <a:r>
                <a:rPr lang="cs-CZ" altLang="cs-CZ" sz="1800" b="1" u="sng" dirty="0">
                  <a:solidFill>
                    <a:srgbClr val="FF0000"/>
                  </a:solidFill>
                  <a:latin typeface="Courier New" panose="02070309020205020404" pitchFamily="49" charset="0"/>
                  <a:cs typeface="Times New Roman" panose="02020603050405020304" pitchFamily="18" charset="0"/>
                </a:rPr>
                <a:t>E</a:t>
              </a:r>
              <a:r>
                <a:rPr lang="cs-CZ" altLang="cs-CZ" sz="1600" b="1" u="sng" dirty="0">
                  <a:latin typeface="Courier New" panose="02070309020205020404" pitchFamily="49" charset="0"/>
                  <a:cs typeface="Times New Roman" panose="02020603050405020304" pitchFamily="18" charset="0"/>
                </a:rPr>
                <a:t>TGEVIGVFESIQPSDTDLGAK</a:t>
              </a:r>
              <a:r>
                <a:rPr lang="cs-CZ" altLang="cs-CZ" sz="1600" dirty="0">
                  <a:latin typeface="Courier New" panose="02070309020205020404" pitchFamily="49" charset="0"/>
                  <a:cs typeface="Times New Roman" panose="02020603050405020304" pitchFamily="18" charset="0"/>
                </a:rPr>
                <a:t>VPKDVKIQG</a:t>
              </a:r>
              <a:endParaRPr lang="cs-CZ" altLang="cs-CZ" sz="1600" dirty="0">
                <a:latin typeface="Courier New" panose="02070309020205020404" pitchFamily="49" charset="0"/>
              </a:endParaRPr>
            </a:p>
            <a:p>
              <a:pPr eaLnBrk="1" hangingPunct="1">
                <a:spcBef>
                  <a:spcPct val="0"/>
                </a:spcBef>
                <a:buFontTx/>
                <a:buNone/>
              </a:pPr>
              <a:r>
                <a:rPr lang="cs-CZ" altLang="cs-CZ" sz="1600" dirty="0">
                  <a:latin typeface="Courier New" panose="02070309020205020404" pitchFamily="49" charset="0"/>
                </a:rPr>
                <a:t>...</a:t>
              </a:r>
              <a:endParaRPr lang="cs-CZ" altLang="cs-CZ" sz="2000" dirty="0"/>
            </a:p>
          </p:txBody>
        </p:sp>
      </p:grpSp>
      <p:sp>
        <p:nvSpPr>
          <p:cNvPr id="17411" name="Text Box 6"/>
          <p:cNvSpPr txBox="1">
            <a:spLocks noChangeArrowheads="1"/>
          </p:cNvSpPr>
          <p:nvPr/>
        </p:nvSpPr>
        <p:spPr bwMode="auto">
          <a:xfrm>
            <a:off x="381000" y="517525"/>
            <a:ext cx="64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Identification of AA replacement  </a:t>
            </a:r>
          </a:p>
          <a:p>
            <a:pPr eaLnBrk="1" hangingPunct="1">
              <a:spcBef>
                <a:spcPct val="0"/>
              </a:spcBef>
              <a:buFontTx/>
              <a:buNone/>
            </a:pPr>
            <a:r>
              <a:rPr lang="cs-CZ" altLang="cs-CZ" sz="2000"/>
              <a:t>Protein detected in two variants in on 2-DE spot</a:t>
            </a:r>
            <a:endParaRPr lang="en-US" altLang="cs-CZ" sz="2000"/>
          </a:p>
        </p:txBody>
      </p:sp>
      <p:sp>
        <p:nvSpPr>
          <p:cNvPr id="17412" name="Text Box 7"/>
          <p:cNvSpPr txBox="1">
            <a:spLocks noChangeArrowheads="1"/>
          </p:cNvSpPr>
          <p:nvPr/>
        </p:nvSpPr>
        <p:spPr bwMode="auto">
          <a:xfrm>
            <a:off x="685800" y="1219200"/>
            <a:ext cx="822872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i="1"/>
              <a:t>Initial information:</a:t>
            </a:r>
          </a:p>
          <a:p>
            <a:pPr eaLnBrk="1" hangingPunct="1">
              <a:spcBef>
                <a:spcPct val="0"/>
              </a:spcBef>
              <a:buFontTx/>
              <a:buNone/>
            </a:pPr>
            <a:r>
              <a:rPr lang="cs-CZ" altLang="cs-CZ" sz="2000"/>
              <a:t>Detection of two variants of tryptic peptide with mass difference:    </a:t>
            </a:r>
            <a:r>
              <a:rPr lang="cs-CZ" altLang="cs-CZ" sz="2000" b="1"/>
              <a:t>–14 Da</a:t>
            </a:r>
          </a:p>
          <a:p>
            <a:pPr eaLnBrk="1" hangingPunct="1">
              <a:spcBef>
                <a:spcPct val="0"/>
              </a:spcBef>
              <a:buFontTx/>
              <a:buNone/>
            </a:pPr>
            <a:endParaRPr lang="cs-CZ" altLang="cs-CZ" sz="1600" b="1"/>
          </a:p>
          <a:p>
            <a:pPr eaLnBrk="1" hangingPunct="1">
              <a:spcBef>
                <a:spcPct val="0"/>
              </a:spcBef>
              <a:buFontTx/>
              <a:buNone/>
            </a:pPr>
            <a:r>
              <a:rPr lang="cs-CZ" altLang="cs-CZ" sz="1600">
                <a:latin typeface="Courier New" panose="02070309020205020404" pitchFamily="49" charset="0"/>
              </a:rPr>
              <a:t>...</a:t>
            </a:r>
          </a:p>
          <a:p>
            <a:pPr eaLnBrk="1" hangingPunct="1">
              <a:spcBef>
                <a:spcPct val="0"/>
              </a:spcBef>
              <a:buFontTx/>
              <a:buNone/>
            </a:pPr>
            <a:r>
              <a:rPr lang="cs-CZ" altLang="cs-CZ" sz="1600">
                <a:latin typeface="Courier New" panose="02070309020205020404" pitchFamily="49" charset="0"/>
                <a:cs typeface="Times New Roman" panose="02020603050405020304" pitchFamily="18" charset="0"/>
              </a:rPr>
              <a:t>DEEELQKENVKNTASLTGK</a:t>
            </a:r>
            <a:r>
              <a:rPr lang="cs-CZ" altLang="cs-CZ" sz="1600" b="1" u="sng">
                <a:latin typeface="Courier New" panose="02070309020205020404" pitchFamily="49" charset="0"/>
                <a:cs typeface="Times New Roman" panose="02020603050405020304" pitchFamily="18" charset="0"/>
              </a:rPr>
              <a:t>ITLSVTQSKPETGEVIGVFESIQPSDTDLGAK</a:t>
            </a:r>
            <a:r>
              <a:rPr lang="cs-CZ" altLang="cs-CZ" sz="1600">
                <a:latin typeface="Courier New" panose="02070309020205020404" pitchFamily="49" charset="0"/>
                <a:cs typeface="Times New Roman" panose="02020603050405020304" pitchFamily="18" charset="0"/>
              </a:rPr>
              <a:t>VPKDVKIQG</a:t>
            </a:r>
            <a:endParaRPr lang="cs-CZ" altLang="cs-CZ" sz="1600">
              <a:latin typeface="Courier New" panose="02070309020205020404" pitchFamily="49" charset="0"/>
            </a:endParaRPr>
          </a:p>
          <a:p>
            <a:pPr eaLnBrk="1" hangingPunct="1">
              <a:spcBef>
                <a:spcPct val="0"/>
              </a:spcBef>
              <a:buFontTx/>
              <a:buNone/>
            </a:pPr>
            <a:r>
              <a:rPr lang="cs-CZ" altLang="cs-CZ" sz="1600">
                <a:latin typeface="Courier New" panose="02070309020205020404" pitchFamily="49" charset="0"/>
              </a:rPr>
              <a:t>...</a:t>
            </a:r>
          </a:p>
          <a:p>
            <a:pPr eaLnBrk="1" hangingPunct="1">
              <a:spcBef>
                <a:spcPct val="0"/>
              </a:spcBef>
              <a:buFontTx/>
              <a:buNone/>
            </a:pPr>
            <a:endParaRPr lang="cs-CZ" altLang="cs-CZ" sz="1600">
              <a:latin typeface="Courier New" panose="02070309020205020404" pitchFamily="49" charset="0"/>
            </a:endParaRPr>
          </a:p>
          <a:p>
            <a:pPr eaLnBrk="1" hangingPunct="1">
              <a:spcBef>
                <a:spcPct val="0"/>
              </a:spcBef>
              <a:buFontTx/>
              <a:buNone/>
            </a:pPr>
            <a:r>
              <a:rPr lang="cs-CZ" altLang="cs-CZ" sz="2000">
                <a:solidFill>
                  <a:srgbClr val="000099"/>
                </a:solidFill>
              </a:rPr>
              <a:t>MALDI-MS	confirmation of tryptic peptide mass difference (2 proteases)</a:t>
            </a:r>
          </a:p>
          <a:p>
            <a:pPr eaLnBrk="1" hangingPunct="1">
              <a:spcBef>
                <a:spcPct val="0"/>
              </a:spcBef>
              <a:buFontTx/>
              <a:buNone/>
            </a:pPr>
            <a:r>
              <a:rPr lang="cs-CZ" altLang="cs-CZ" sz="2000">
                <a:solidFill>
                  <a:srgbClr val="000099"/>
                </a:solidFill>
              </a:rPr>
              <a:t>		localization of sequence region with the change</a:t>
            </a:r>
          </a:p>
          <a:p>
            <a:pPr eaLnBrk="1" hangingPunct="1">
              <a:spcBef>
                <a:spcPct val="0"/>
              </a:spcBef>
              <a:buFontTx/>
              <a:buNone/>
            </a:pPr>
            <a:r>
              <a:rPr lang="cs-CZ" altLang="cs-CZ" sz="2000">
                <a:solidFill>
                  <a:srgbClr val="000099"/>
                </a:solidFill>
              </a:rPr>
              <a:t>MALDI-PSD	ambiguous results</a:t>
            </a:r>
          </a:p>
        </p:txBody>
      </p:sp>
      <p:sp>
        <p:nvSpPr>
          <p:cNvPr id="17413"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152400" y="4940300"/>
            <a:ext cx="4275138" cy="1452563"/>
            <a:chOff x="2849" y="2685"/>
            <a:chExt cx="2693" cy="915"/>
          </a:xfrm>
        </p:grpSpPr>
        <p:sp>
          <p:nvSpPr>
            <p:cNvPr id="18500" name="Rectangle 4"/>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1" name="Rectangle 5"/>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2" name="Rectangle 6"/>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3" name="Rectangle 7"/>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4" name="Rectangle 8"/>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5" name="Freeform 9"/>
            <p:cNvSpPr>
              <a:spLocks/>
            </p:cNvSpPr>
            <p:nvPr/>
          </p:nvSpPr>
          <p:spPr bwMode="auto">
            <a:xfrm>
              <a:off x="3051" y="3113"/>
              <a:ext cx="2491" cy="366"/>
            </a:xfrm>
            <a:custGeom>
              <a:avLst/>
              <a:gdLst>
                <a:gd name="T0" fmla="*/ 32 w 2491"/>
                <a:gd name="T1" fmla="*/ 366 h 366"/>
                <a:gd name="T2" fmla="*/ 63 w 2491"/>
                <a:gd name="T3" fmla="*/ 366 h 366"/>
                <a:gd name="T4" fmla="*/ 101 w 2491"/>
                <a:gd name="T5" fmla="*/ 366 h 366"/>
                <a:gd name="T6" fmla="*/ 139 w 2491"/>
                <a:gd name="T7" fmla="*/ 366 h 366"/>
                <a:gd name="T8" fmla="*/ 189 w 2491"/>
                <a:gd name="T9" fmla="*/ 366 h 366"/>
                <a:gd name="T10" fmla="*/ 240 w 2491"/>
                <a:gd name="T11" fmla="*/ 366 h 366"/>
                <a:gd name="T12" fmla="*/ 290 w 2491"/>
                <a:gd name="T13" fmla="*/ 366 h 366"/>
                <a:gd name="T14" fmla="*/ 341 w 2491"/>
                <a:gd name="T15" fmla="*/ 366 h 366"/>
                <a:gd name="T16" fmla="*/ 391 w 2491"/>
                <a:gd name="T17" fmla="*/ 366 h 366"/>
                <a:gd name="T18" fmla="*/ 442 w 2491"/>
                <a:gd name="T19" fmla="*/ 366 h 366"/>
                <a:gd name="T20" fmla="*/ 479 w 2491"/>
                <a:gd name="T21" fmla="*/ 366 h 366"/>
                <a:gd name="T22" fmla="*/ 530 w 2491"/>
                <a:gd name="T23" fmla="*/ 366 h 366"/>
                <a:gd name="T24" fmla="*/ 580 w 2491"/>
                <a:gd name="T25" fmla="*/ 366 h 366"/>
                <a:gd name="T26" fmla="*/ 624 w 2491"/>
                <a:gd name="T27" fmla="*/ 353 h 366"/>
                <a:gd name="T28" fmla="*/ 669 w 2491"/>
                <a:gd name="T29" fmla="*/ 366 h 366"/>
                <a:gd name="T30" fmla="*/ 713 w 2491"/>
                <a:gd name="T31" fmla="*/ 278 h 366"/>
                <a:gd name="T32" fmla="*/ 751 w 2491"/>
                <a:gd name="T33" fmla="*/ 353 h 366"/>
                <a:gd name="T34" fmla="*/ 782 w 2491"/>
                <a:gd name="T35" fmla="*/ 196 h 366"/>
                <a:gd name="T36" fmla="*/ 814 w 2491"/>
                <a:gd name="T37" fmla="*/ 366 h 366"/>
                <a:gd name="T38" fmla="*/ 845 w 2491"/>
                <a:gd name="T39" fmla="*/ 366 h 366"/>
                <a:gd name="T40" fmla="*/ 896 w 2491"/>
                <a:gd name="T41" fmla="*/ 366 h 366"/>
                <a:gd name="T42" fmla="*/ 940 w 2491"/>
                <a:gd name="T43" fmla="*/ 366 h 366"/>
                <a:gd name="T44" fmla="*/ 978 w 2491"/>
                <a:gd name="T45" fmla="*/ 360 h 366"/>
                <a:gd name="T46" fmla="*/ 1015 w 2491"/>
                <a:gd name="T47" fmla="*/ 335 h 366"/>
                <a:gd name="T48" fmla="*/ 1059 w 2491"/>
                <a:gd name="T49" fmla="*/ 366 h 366"/>
                <a:gd name="T50" fmla="*/ 1091 w 2491"/>
                <a:gd name="T51" fmla="*/ 353 h 366"/>
                <a:gd name="T52" fmla="*/ 1129 w 2491"/>
                <a:gd name="T53" fmla="*/ 246 h 366"/>
                <a:gd name="T54" fmla="*/ 1160 w 2491"/>
                <a:gd name="T55" fmla="*/ 366 h 366"/>
                <a:gd name="T56" fmla="*/ 1211 w 2491"/>
                <a:gd name="T57" fmla="*/ 366 h 366"/>
                <a:gd name="T58" fmla="*/ 1249 w 2491"/>
                <a:gd name="T59" fmla="*/ 366 h 366"/>
                <a:gd name="T60" fmla="*/ 1299 w 2491"/>
                <a:gd name="T61" fmla="*/ 366 h 366"/>
                <a:gd name="T62" fmla="*/ 1350 w 2491"/>
                <a:gd name="T63" fmla="*/ 366 h 366"/>
                <a:gd name="T64" fmla="*/ 1400 w 2491"/>
                <a:gd name="T65" fmla="*/ 366 h 366"/>
                <a:gd name="T66" fmla="*/ 1450 w 2491"/>
                <a:gd name="T67" fmla="*/ 259 h 366"/>
                <a:gd name="T68" fmla="*/ 1476 w 2491"/>
                <a:gd name="T69" fmla="*/ 259 h 366"/>
                <a:gd name="T70" fmla="*/ 1507 w 2491"/>
                <a:gd name="T71" fmla="*/ 366 h 366"/>
                <a:gd name="T72" fmla="*/ 1545 w 2491"/>
                <a:gd name="T73" fmla="*/ 366 h 366"/>
                <a:gd name="T74" fmla="*/ 1595 w 2491"/>
                <a:gd name="T75" fmla="*/ 366 h 366"/>
                <a:gd name="T76" fmla="*/ 1640 w 2491"/>
                <a:gd name="T77" fmla="*/ 341 h 366"/>
                <a:gd name="T78" fmla="*/ 1684 w 2491"/>
                <a:gd name="T79" fmla="*/ 366 h 366"/>
                <a:gd name="T80" fmla="*/ 1721 w 2491"/>
                <a:gd name="T81" fmla="*/ 366 h 366"/>
                <a:gd name="T82" fmla="*/ 1759 w 2491"/>
                <a:gd name="T83" fmla="*/ 360 h 366"/>
                <a:gd name="T84" fmla="*/ 1797 w 2491"/>
                <a:gd name="T85" fmla="*/ 316 h 366"/>
                <a:gd name="T86" fmla="*/ 1835 w 2491"/>
                <a:gd name="T87" fmla="*/ 366 h 366"/>
                <a:gd name="T88" fmla="*/ 1885 w 2491"/>
                <a:gd name="T89" fmla="*/ 366 h 366"/>
                <a:gd name="T90" fmla="*/ 1936 w 2491"/>
                <a:gd name="T91" fmla="*/ 366 h 366"/>
                <a:gd name="T92" fmla="*/ 1986 w 2491"/>
                <a:gd name="T93" fmla="*/ 366 h 366"/>
                <a:gd name="T94" fmla="*/ 2037 w 2491"/>
                <a:gd name="T95" fmla="*/ 347 h 366"/>
                <a:gd name="T96" fmla="*/ 2068 w 2491"/>
                <a:gd name="T97" fmla="*/ 366 h 366"/>
                <a:gd name="T98" fmla="*/ 2119 w 2491"/>
                <a:gd name="T99" fmla="*/ 366 h 366"/>
                <a:gd name="T100" fmla="*/ 2163 w 2491"/>
                <a:gd name="T101" fmla="*/ 177 h 366"/>
                <a:gd name="T102" fmla="*/ 2194 w 2491"/>
                <a:gd name="T103" fmla="*/ 353 h 366"/>
                <a:gd name="T104" fmla="*/ 2232 w 2491"/>
                <a:gd name="T105" fmla="*/ 366 h 366"/>
                <a:gd name="T106" fmla="*/ 2264 w 2491"/>
                <a:gd name="T107" fmla="*/ 353 h 366"/>
                <a:gd name="T108" fmla="*/ 2295 w 2491"/>
                <a:gd name="T109" fmla="*/ 290 h 366"/>
                <a:gd name="T110" fmla="*/ 2339 w 2491"/>
                <a:gd name="T111" fmla="*/ 366 h 366"/>
                <a:gd name="T112" fmla="*/ 2384 w 2491"/>
                <a:gd name="T113" fmla="*/ 360 h 366"/>
                <a:gd name="T114" fmla="*/ 2421 w 2491"/>
                <a:gd name="T115" fmla="*/ 208 h 366"/>
                <a:gd name="T116" fmla="*/ 2447 w 2491"/>
                <a:gd name="T117" fmla="*/ 316 h 366"/>
                <a:gd name="T118" fmla="*/ 2484 w 2491"/>
                <a:gd name="T119" fmla="*/ 366 h 3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91" h="366">
                  <a:moveTo>
                    <a:pt x="0" y="328"/>
                  </a:moveTo>
                  <a:lnTo>
                    <a:pt x="0" y="341"/>
                  </a:lnTo>
                  <a:lnTo>
                    <a:pt x="7" y="360"/>
                  </a:lnTo>
                  <a:lnTo>
                    <a:pt x="7" y="366"/>
                  </a:lnTo>
                  <a:lnTo>
                    <a:pt x="13" y="366"/>
                  </a:lnTo>
                  <a:lnTo>
                    <a:pt x="19" y="366"/>
                  </a:lnTo>
                  <a:lnTo>
                    <a:pt x="25" y="366"/>
                  </a:lnTo>
                  <a:lnTo>
                    <a:pt x="32" y="366"/>
                  </a:lnTo>
                  <a:lnTo>
                    <a:pt x="32" y="353"/>
                  </a:lnTo>
                  <a:lnTo>
                    <a:pt x="38" y="322"/>
                  </a:lnTo>
                  <a:lnTo>
                    <a:pt x="44" y="322"/>
                  </a:lnTo>
                  <a:lnTo>
                    <a:pt x="44" y="347"/>
                  </a:lnTo>
                  <a:lnTo>
                    <a:pt x="51" y="360"/>
                  </a:lnTo>
                  <a:lnTo>
                    <a:pt x="51" y="366"/>
                  </a:lnTo>
                  <a:lnTo>
                    <a:pt x="57" y="366"/>
                  </a:lnTo>
                  <a:lnTo>
                    <a:pt x="63" y="366"/>
                  </a:lnTo>
                  <a:lnTo>
                    <a:pt x="70" y="366"/>
                  </a:lnTo>
                  <a:lnTo>
                    <a:pt x="76" y="335"/>
                  </a:lnTo>
                  <a:lnTo>
                    <a:pt x="82" y="297"/>
                  </a:lnTo>
                  <a:lnTo>
                    <a:pt x="82" y="322"/>
                  </a:lnTo>
                  <a:lnTo>
                    <a:pt x="89" y="353"/>
                  </a:lnTo>
                  <a:lnTo>
                    <a:pt x="89" y="366"/>
                  </a:lnTo>
                  <a:lnTo>
                    <a:pt x="95" y="366"/>
                  </a:lnTo>
                  <a:lnTo>
                    <a:pt x="101" y="366"/>
                  </a:lnTo>
                  <a:lnTo>
                    <a:pt x="107" y="366"/>
                  </a:lnTo>
                  <a:lnTo>
                    <a:pt x="114" y="366"/>
                  </a:lnTo>
                  <a:lnTo>
                    <a:pt x="120" y="366"/>
                  </a:lnTo>
                  <a:lnTo>
                    <a:pt x="126" y="322"/>
                  </a:lnTo>
                  <a:lnTo>
                    <a:pt x="126" y="259"/>
                  </a:lnTo>
                  <a:lnTo>
                    <a:pt x="133" y="297"/>
                  </a:lnTo>
                  <a:lnTo>
                    <a:pt x="133" y="353"/>
                  </a:lnTo>
                  <a:lnTo>
                    <a:pt x="139" y="366"/>
                  </a:lnTo>
                  <a:lnTo>
                    <a:pt x="145" y="366"/>
                  </a:lnTo>
                  <a:lnTo>
                    <a:pt x="152" y="366"/>
                  </a:lnTo>
                  <a:lnTo>
                    <a:pt x="158" y="366"/>
                  </a:lnTo>
                  <a:lnTo>
                    <a:pt x="164" y="366"/>
                  </a:lnTo>
                  <a:lnTo>
                    <a:pt x="170" y="366"/>
                  </a:lnTo>
                  <a:lnTo>
                    <a:pt x="177" y="366"/>
                  </a:lnTo>
                  <a:lnTo>
                    <a:pt x="183" y="366"/>
                  </a:lnTo>
                  <a:lnTo>
                    <a:pt x="189" y="366"/>
                  </a:lnTo>
                  <a:lnTo>
                    <a:pt x="196" y="366"/>
                  </a:lnTo>
                  <a:lnTo>
                    <a:pt x="202" y="366"/>
                  </a:lnTo>
                  <a:lnTo>
                    <a:pt x="208" y="366"/>
                  </a:lnTo>
                  <a:lnTo>
                    <a:pt x="215" y="366"/>
                  </a:lnTo>
                  <a:lnTo>
                    <a:pt x="221" y="366"/>
                  </a:lnTo>
                  <a:lnTo>
                    <a:pt x="227" y="366"/>
                  </a:lnTo>
                  <a:lnTo>
                    <a:pt x="234" y="366"/>
                  </a:lnTo>
                  <a:lnTo>
                    <a:pt x="240" y="366"/>
                  </a:lnTo>
                  <a:lnTo>
                    <a:pt x="246" y="366"/>
                  </a:lnTo>
                  <a:lnTo>
                    <a:pt x="252" y="366"/>
                  </a:lnTo>
                  <a:lnTo>
                    <a:pt x="259" y="366"/>
                  </a:lnTo>
                  <a:lnTo>
                    <a:pt x="265" y="366"/>
                  </a:lnTo>
                  <a:lnTo>
                    <a:pt x="271" y="366"/>
                  </a:lnTo>
                  <a:lnTo>
                    <a:pt x="278" y="366"/>
                  </a:lnTo>
                  <a:lnTo>
                    <a:pt x="284" y="366"/>
                  </a:lnTo>
                  <a:lnTo>
                    <a:pt x="290" y="366"/>
                  </a:lnTo>
                  <a:lnTo>
                    <a:pt x="297" y="366"/>
                  </a:lnTo>
                  <a:lnTo>
                    <a:pt x="303" y="366"/>
                  </a:lnTo>
                  <a:lnTo>
                    <a:pt x="309" y="366"/>
                  </a:lnTo>
                  <a:lnTo>
                    <a:pt x="315" y="366"/>
                  </a:lnTo>
                  <a:lnTo>
                    <a:pt x="322" y="366"/>
                  </a:lnTo>
                  <a:lnTo>
                    <a:pt x="328" y="366"/>
                  </a:lnTo>
                  <a:lnTo>
                    <a:pt x="334" y="366"/>
                  </a:lnTo>
                  <a:lnTo>
                    <a:pt x="341" y="366"/>
                  </a:lnTo>
                  <a:lnTo>
                    <a:pt x="347" y="366"/>
                  </a:lnTo>
                  <a:lnTo>
                    <a:pt x="353" y="366"/>
                  </a:lnTo>
                  <a:lnTo>
                    <a:pt x="360" y="366"/>
                  </a:lnTo>
                  <a:lnTo>
                    <a:pt x="366" y="366"/>
                  </a:lnTo>
                  <a:lnTo>
                    <a:pt x="372" y="366"/>
                  </a:lnTo>
                  <a:lnTo>
                    <a:pt x="379" y="366"/>
                  </a:lnTo>
                  <a:lnTo>
                    <a:pt x="385" y="366"/>
                  </a:lnTo>
                  <a:lnTo>
                    <a:pt x="391" y="366"/>
                  </a:lnTo>
                  <a:lnTo>
                    <a:pt x="397" y="366"/>
                  </a:lnTo>
                  <a:lnTo>
                    <a:pt x="404" y="366"/>
                  </a:lnTo>
                  <a:lnTo>
                    <a:pt x="410" y="366"/>
                  </a:lnTo>
                  <a:lnTo>
                    <a:pt x="416" y="366"/>
                  </a:lnTo>
                  <a:lnTo>
                    <a:pt x="423" y="366"/>
                  </a:lnTo>
                  <a:lnTo>
                    <a:pt x="429" y="366"/>
                  </a:lnTo>
                  <a:lnTo>
                    <a:pt x="435" y="366"/>
                  </a:lnTo>
                  <a:lnTo>
                    <a:pt x="442" y="366"/>
                  </a:lnTo>
                  <a:lnTo>
                    <a:pt x="448" y="366"/>
                  </a:lnTo>
                  <a:lnTo>
                    <a:pt x="454" y="366"/>
                  </a:lnTo>
                  <a:lnTo>
                    <a:pt x="461" y="366"/>
                  </a:lnTo>
                  <a:lnTo>
                    <a:pt x="467" y="322"/>
                  </a:lnTo>
                  <a:lnTo>
                    <a:pt x="467" y="265"/>
                  </a:lnTo>
                  <a:lnTo>
                    <a:pt x="473" y="303"/>
                  </a:lnTo>
                  <a:lnTo>
                    <a:pt x="479" y="353"/>
                  </a:lnTo>
                  <a:lnTo>
                    <a:pt x="479" y="366"/>
                  </a:lnTo>
                  <a:lnTo>
                    <a:pt x="486" y="366"/>
                  </a:lnTo>
                  <a:lnTo>
                    <a:pt x="492" y="366"/>
                  </a:lnTo>
                  <a:lnTo>
                    <a:pt x="498" y="366"/>
                  </a:lnTo>
                  <a:lnTo>
                    <a:pt x="505" y="366"/>
                  </a:lnTo>
                  <a:lnTo>
                    <a:pt x="511" y="366"/>
                  </a:lnTo>
                  <a:lnTo>
                    <a:pt x="517" y="366"/>
                  </a:lnTo>
                  <a:lnTo>
                    <a:pt x="524" y="366"/>
                  </a:lnTo>
                  <a:lnTo>
                    <a:pt x="530" y="366"/>
                  </a:lnTo>
                  <a:lnTo>
                    <a:pt x="536" y="366"/>
                  </a:lnTo>
                  <a:lnTo>
                    <a:pt x="542" y="366"/>
                  </a:lnTo>
                  <a:lnTo>
                    <a:pt x="549" y="366"/>
                  </a:lnTo>
                  <a:lnTo>
                    <a:pt x="555" y="366"/>
                  </a:lnTo>
                  <a:lnTo>
                    <a:pt x="561" y="366"/>
                  </a:lnTo>
                  <a:lnTo>
                    <a:pt x="568" y="366"/>
                  </a:lnTo>
                  <a:lnTo>
                    <a:pt x="574" y="366"/>
                  </a:lnTo>
                  <a:lnTo>
                    <a:pt x="580" y="366"/>
                  </a:lnTo>
                  <a:lnTo>
                    <a:pt x="587" y="366"/>
                  </a:lnTo>
                  <a:lnTo>
                    <a:pt x="593" y="366"/>
                  </a:lnTo>
                  <a:lnTo>
                    <a:pt x="599" y="366"/>
                  </a:lnTo>
                  <a:lnTo>
                    <a:pt x="606" y="366"/>
                  </a:lnTo>
                  <a:lnTo>
                    <a:pt x="612" y="353"/>
                  </a:lnTo>
                  <a:lnTo>
                    <a:pt x="612" y="341"/>
                  </a:lnTo>
                  <a:lnTo>
                    <a:pt x="618" y="341"/>
                  </a:lnTo>
                  <a:lnTo>
                    <a:pt x="624" y="353"/>
                  </a:lnTo>
                  <a:lnTo>
                    <a:pt x="624" y="366"/>
                  </a:lnTo>
                  <a:lnTo>
                    <a:pt x="631" y="366"/>
                  </a:lnTo>
                  <a:lnTo>
                    <a:pt x="637" y="366"/>
                  </a:lnTo>
                  <a:lnTo>
                    <a:pt x="643" y="366"/>
                  </a:lnTo>
                  <a:lnTo>
                    <a:pt x="650" y="366"/>
                  </a:lnTo>
                  <a:lnTo>
                    <a:pt x="656" y="366"/>
                  </a:lnTo>
                  <a:lnTo>
                    <a:pt x="662" y="366"/>
                  </a:lnTo>
                  <a:lnTo>
                    <a:pt x="669" y="366"/>
                  </a:lnTo>
                  <a:lnTo>
                    <a:pt x="675" y="366"/>
                  </a:lnTo>
                  <a:lnTo>
                    <a:pt x="681" y="366"/>
                  </a:lnTo>
                  <a:lnTo>
                    <a:pt x="687" y="366"/>
                  </a:lnTo>
                  <a:lnTo>
                    <a:pt x="694" y="366"/>
                  </a:lnTo>
                  <a:lnTo>
                    <a:pt x="700" y="366"/>
                  </a:lnTo>
                  <a:lnTo>
                    <a:pt x="706" y="366"/>
                  </a:lnTo>
                  <a:lnTo>
                    <a:pt x="713" y="322"/>
                  </a:lnTo>
                  <a:lnTo>
                    <a:pt x="713" y="278"/>
                  </a:lnTo>
                  <a:lnTo>
                    <a:pt x="719" y="303"/>
                  </a:lnTo>
                  <a:lnTo>
                    <a:pt x="725" y="353"/>
                  </a:lnTo>
                  <a:lnTo>
                    <a:pt x="725" y="366"/>
                  </a:lnTo>
                  <a:lnTo>
                    <a:pt x="732" y="366"/>
                  </a:lnTo>
                  <a:lnTo>
                    <a:pt x="738" y="328"/>
                  </a:lnTo>
                  <a:lnTo>
                    <a:pt x="744" y="278"/>
                  </a:lnTo>
                  <a:lnTo>
                    <a:pt x="744" y="309"/>
                  </a:lnTo>
                  <a:lnTo>
                    <a:pt x="751" y="353"/>
                  </a:lnTo>
                  <a:lnTo>
                    <a:pt x="757" y="353"/>
                  </a:lnTo>
                  <a:lnTo>
                    <a:pt x="757" y="360"/>
                  </a:lnTo>
                  <a:lnTo>
                    <a:pt x="763" y="366"/>
                  </a:lnTo>
                  <a:lnTo>
                    <a:pt x="769" y="366"/>
                  </a:lnTo>
                  <a:lnTo>
                    <a:pt x="769" y="297"/>
                  </a:lnTo>
                  <a:lnTo>
                    <a:pt x="776" y="196"/>
                  </a:lnTo>
                  <a:lnTo>
                    <a:pt x="776" y="221"/>
                  </a:lnTo>
                  <a:lnTo>
                    <a:pt x="782" y="196"/>
                  </a:lnTo>
                  <a:lnTo>
                    <a:pt x="788" y="76"/>
                  </a:lnTo>
                  <a:lnTo>
                    <a:pt x="788" y="158"/>
                  </a:lnTo>
                  <a:lnTo>
                    <a:pt x="795" y="259"/>
                  </a:lnTo>
                  <a:lnTo>
                    <a:pt x="795" y="253"/>
                  </a:lnTo>
                  <a:lnTo>
                    <a:pt x="801" y="297"/>
                  </a:lnTo>
                  <a:lnTo>
                    <a:pt x="807" y="353"/>
                  </a:lnTo>
                  <a:lnTo>
                    <a:pt x="807" y="366"/>
                  </a:lnTo>
                  <a:lnTo>
                    <a:pt x="814" y="366"/>
                  </a:lnTo>
                  <a:lnTo>
                    <a:pt x="814" y="353"/>
                  </a:lnTo>
                  <a:lnTo>
                    <a:pt x="820" y="322"/>
                  </a:lnTo>
                  <a:lnTo>
                    <a:pt x="826" y="316"/>
                  </a:lnTo>
                  <a:lnTo>
                    <a:pt x="826" y="347"/>
                  </a:lnTo>
                  <a:lnTo>
                    <a:pt x="832" y="360"/>
                  </a:lnTo>
                  <a:lnTo>
                    <a:pt x="832" y="366"/>
                  </a:lnTo>
                  <a:lnTo>
                    <a:pt x="839" y="366"/>
                  </a:lnTo>
                  <a:lnTo>
                    <a:pt x="845" y="366"/>
                  </a:lnTo>
                  <a:lnTo>
                    <a:pt x="851" y="366"/>
                  </a:lnTo>
                  <a:lnTo>
                    <a:pt x="858" y="366"/>
                  </a:lnTo>
                  <a:lnTo>
                    <a:pt x="864" y="366"/>
                  </a:lnTo>
                  <a:lnTo>
                    <a:pt x="870" y="366"/>
                  </a:lnTo>
                  <a:lnTo>
                    <a:pt x="877" y="366"/>
                  </a:lnTo>
                  <a:lnTo>
                    <a:pt x="883" y="366"/>
                  </a:lnTo>
                  <a:lnTo>
                    <a:pt x="889" y="366"/>
                  </a:lnTo>
                  <a:lnTo>
                    <a:pt x="896" y="366"/>
                  </a:lnTo>
                  <a:lnTo>
                    <a:pt x="902" y="360"/>
                  </a:lnTo>
                  <a:lnTo>
                    <a:pt x="908" y="353"/>
                  </a:lnTo>
                  <a:lnTo>
                    <a:pt x="908" y="360"/>
                  </a:lnTo>
                  <a:lnTo>
                    <a:pt x="914" y="366"/>
                  </a:lnTo>
                  <a:lnTo>
                    <a:pt x="921" y="366"/>
                  </a:lnTo>
                  <a:lnTo>
                    <a:pt x="927" y="366"/>
                  </a:lnTo>
                  <a:lnTo>
                    <a:pt x="933" y="366"/>
                  </a:lnTo>
                  <a:lnTo>
                    <a:pt x="940" y="366"/>
                  </a:lnTo>
                  <a:lnTo>
                    <a:pt x="946" y="309"/>
                  </a:lnTo>
                  <a:lnTo>
                    <a:pt x="952" y="246"/>
                  </a:lnTo>
                  <a:lnTo>
                    <a:pt x="952" y="284"/>
                  </a:lnTo>
                  <a:lnTo>
                    <a:pt x="959" y="347"/>
                  </a:lnTo>
                  <a:lnTo>
                    <a:pt x="959" y="360"/>
                  </a:lnTo>
                  <a:lnTo>
                    <a:pt x="965" y="360"/>
                  </a:lnTo>
                  <a:lnTo>
                    <a:pt x="971" y="347"/>
                  </a:lnTo>
                  <a:lnTo>
                    <a:pt x="978" y="360"/>
                  </a:lnTo>
                  <a:lnTo>
                    <a:pt x="978" y="366"/>
                  </a:lnTo>
                  <a:lnTo>
                    <a:pt x="984" y="366"/>
                  </a:lnTo>
                  <a:lnTo>
                    <a:pt x="990" y="366"/>
                  </a:lnTo>
                  <a:lnTo>
                    <a:pt x="996" y="366"/>
                  </a:lnTo>
                  <a:lnTo>
                    <a:pt x="1003" y="366"/>
                  </a:lnTo>
                  <a:lnTo>
                    <a:pt x="1003" y="347"/>
                  </a:lnTo>
                  <a:lnTo>
                    <a:pt x="1009" y="322"/>
                  </a:lnTo>
                  <a:lnTo>
                    <a:pt x="1015" y="335"/>
                  </a:lnTo>
                  <a:lnTo>
                    <a:pt x="1015" y="360"/>
                  </a:lnTo>
                  <a:lnTo>
                    <a:pt x="1022" y="366"/>
                  </a:lnTo>
                  <a:lnTo>
                    <a:pt x="1028" y="366"/>
                  </a:lnTo>
                  <a:lnTo>
                    <a:pt x="1034" y="366"/>
                  </a:lnTo>
                  <a:lnTo>
                    <a:pt x="1041" y="366"/>
                  </a:lnTo>
                  <a:lnTo>
                    <a:pt x="1047" y="366"/>
                  </a:lnTo>
                  <a:lnTo>
                    <a:pt x="1053" y="366"/>
                  </a:lnTo>
                  <a:lnTo>
                    <a:pt x="1059" y="366"/>
                  </a:lnTo>
                  <a:lnTo>
                    <a:pt x="1066" y="366"/>
                  </a:lnTo>
                  <a:lnTo>
                    <a:pt x="1066" y="328"/>
                  </a:lnTo>
                  <a:lnTo>
                    <a:pt x="1072" y="265"/>
                  </a:lnTo>
                  <a:lnTo>
                    <a:pt x="1078" y="259"/>
                  </a:lnTo>
                  <a:lnTo>
                    <a:pt x="1078" y="309"/>
                  </a:lnTo>
                  <a:lnTo>
                    <a:pt x="1085" y="341"/>
                  </a:lnTo>
                  <a:lnTo>
                    <a:pt x="1085" y="347"/>
                  </a:lnTo>
                  <a:lnTo>
                    <a:pt x="1091" y="353"/>
                  </a:lnTo>
                  <a:lnTo>
                    <a:pt x="1097" y="360"/>
                  </a:lnTo>
                  <a:lnTo>
                    <a:pt x="1097" y="366"/>
                  </a:lnTo>
                  <a:lnTo>
                    <a:pt x="1104" y="366"/>
                  </a:lnTo>
                  <a:lnTo>
                    <a:pt x="1110" y="341"/>
                  </a:lnTo>
                  <a:lnTo>
                    <a:pt x="1116" y="322"/>
                  </a:lnTo>
                  <a:lnTo>
                    <a:pt x="1123" y="253"/>
                  </a:lnTo>
                  <a:lnTo>
                    <a:pt x="1123" y="177"/>
                  </a:lnTo>
                  <a:lnTo>
                    <a:pt x="1129" y="246"/>
                  </a:lnTo>
                  <a:lnTo>
                    <a:pt x="1129" y="341"/>
                  </a:lnTo>
                  <a:lnTo>
                    <a:pt x="1135" y="335"/>
                  </a:lnTo>
                  <a:lnTo>
                    <a:pt x="1141" y="284"/>
                  </a:lnTo>
                  <a:lnTo>
                    <a:pt x="1141" y="271"/>
                  </a:lnTo>
                  <a:lnTo>
                    <a:pt x="1148" y="316"/>
                  </a:lnTo>
                  <a:lnTo>
                    <a:pt x="1148" y="347"/>
                  </a:lnTo>
                  <a:lnTo>
                    <a:pt x="1154" y="360"/>
                  </a:lnTo>
                  <a:lnTo>
                    <a:pt x="1160" y="366"/>
                  </a:lnTo>
                  <a:lnTo>
                    <a:pt x="1167" y="366"/>
                  </a:lnTo>
                  <a:lnTo>
                    <a:pt x="1173" y="366"/>
                  </a:lnTo>
                  <a:lnTo>
                    <a:pt x="1179" y="366"/>
                  </a:lnTo>
                  <a:lnTo>
                    <a:pt x="1186" y="366"/>
                  </a:lnTo>
                  <a:lnTo>
                    <a:pt x="1192" y="366"/>
                  </a:lnTo>
                  <a:lnTo>
                    <a:pt x="1198" y="366"/>
                  </a:lnTo>
                  <a:lnTo>
                    <a:pt x="1204" y="366"/>
                  </a:lnTo>
                  <a:lnTo>
                    <a:pt x="1211" y="366"/>
                  </a:lnTo>
                  <a:lnTo>
                    <a:pt x="1217" y="366"/>
                  </a:lnTo>
                  <a:lnTo>
                    <a:pt x="1223" y="366"/>
                  </a:lnTo>
                  <a:lnTo>
                    <a:pt x="1230" y="353"/>
                  </a:lnTo>
                  <a:lnTo>
                    <a:pt x="1230" y="322"/>
                  </a:lnTo>
                  <a:lnTo>
                    <a:pt x="1236" y="322"/>
                  </a:lnTo>
                  <a:lnTo>
                    <a:pt x="1242" y="347"/>
                  </a:lnTo>
                  <a:lnTo>
                    <a:pt x="1242" y="360"/>
                  </a:lnTo>
                  <a:lnTo>
                    <a:pt x="1249" y="366"/>
                  </a:lnTo>
                  <a:lnTo>
                    <a:pt x="1255" y="366"/>
                  </a:lnTo>
                  <a:lnTo>
                    <a:pt x="1261" y="366"/>
                  </a:lnTo>
                  <a:lnTo>
                    <a:pt x="1268" y="366"/>
                  </a:lnTo>
                  <a:lnTo>
                    <a:pt x="1274" y="366"/>
                  </a:lnTo>
                  <a:lnTo>
                    <a:pt x="1280" y="366"/>
                  </a:lnTo>
                  <a:lnTo>
                    <a:pt x="1286" y="366"/>
                  </a:lnTo>
                  <a:lnTo>
                    <a:pt x="1293" y="366"/>
                  </a:lnTo>
                  <a:lnTo>
                    <a:pt x="1299" y="366"/>
                  </a:lnTo>
                  <a:lnTo>
                    <a:pt x="1305" y="366"/>
                  </a:lnTo>
                  <a:lnTo>
                    <a:pt x="1312" y="366"/>
                  </a:lnTo>
                  <a:lnTo>
                    <a:pt x="1318" y="366"/>
                  </a:lnTo>
                  <a:lnTo>
                    <a:pt x="1324" y="366"/>
                  </a:lnTo>
                  <a:lnTo>
                    <a:pt x="1331" y="366"/>
                  </a:lnTo>
                  <a:lnTo>
                    <a:pt x="1337" y="366"/>
                  </a:lnTo>
                  <a:lnTo>
                    <a:pt x="1343" y="366"/>
                  </a:lnTo>
                  <a:lnTo>
                    <a:pt x="1350" y="366"/>
                  </a:lnTo>
                  <a:lnTo>
                    <a:pt x="1356" y="366"/>
                  </a:lnTo>
                  <a:lnTo>
                    <a:pt x="1362" y="366"/>
                  </a:lnTo>
                  <a:lnTo>
                    <a:pt x="1368" y="366"/>
                  </a:lnTo>
                  <a:lnTo>
                    <a:pt x="1375" y="366"/>
                  </a:lnTo>
                  <a:lnTo>
                    <a:pt x="1381" y="366"/>
                  </a:lnTo>
                  <a:lnTo>
                    <a:pt x="1387" y="366"/>
                  </a:lnTo>
                  <a:lnTo>
                    <a:pt x="1394" y="366"/>
                  </a:lnTo>
                  <a:lnTo>
                    <a:pt x="1400" y="366"/>
                  </a:lnTo>
                  <a:lnTo>
                    <a:pt x="1406" y="366"/>
                  </a:lnTo>
                  <a:lnTo>
                    <a:pt x="1413" y="366"/>
                  </a:lnTo>
                  <a:lnTo>
                    <a:pt x="1419" y="366"/>
                  </a:lnTo>
                  <a:lnTo>
                    <a:pt x="1425" y="366"/>
                  </a:lnTo>
                  <a:lnTo>
                    <a:pt x="1431" y="366"/>
                  </a:lnTo>
                  <a:lnTo>
                    <a:pt x="1438" y="366"/>
                  </a:lnTo>
                  <a:lnTo>
                    <a:pt x="1444" y="347"/>
                  </a:lnTo>
                  <a:lnTo>
                    <a:pt x="1450" y="259"/>
                  </a:lnTo>
                  <a:lnTo>
                    <a:pt x="1450" y="183"/>
                  </a:lnTo>
                  <a:lnTo>
                    <a:pt x="1457" y="133"/>
                  </a:lnTo>
                  <a:lnTo>
                    <a:pt x="1457" y="19"/>
                  </a:lnTo>
                  <a:lnTo>
                    <a:pt x="1463" y="0"/>
                  </a:lnTo>
                  <a:lnTo>
                    <a:pt x="1469" y="108"/>
                  </a:lnTo>
                  <a:lnTo>
                    <a:pt x="1469" y="139"/>
                  </a:lnTo>
                  <a:lnTo>
                    <a:pt x="1476" y="171"/>
                  </a:lnTo>
                  <a:lnTo>
                    <a:pt x="1476" y="259"/>
                  </a:lnTo>
                  <a:lnTo>
                    <a:pt x="1482" y="328"/>
                  </a:lnTo>
                  <a:lnTo>
                    <a:pt x="1488" y="328"/>
                  </a:lnTo>
                  <a:lnTo>
                    <a:pt x="1488" y="290"/>
                  </a:lnTo>
                  <a:lnTo>
                    <a:pt x="1495" y="303"/>
                  </a:lnTo>
                  <a:lnTo>
                    <a:pt x="1495" y="322"/>
                  </a:lnTo>
                  <a:lnTo>
                    <a:pt x="1501" y="347"/>
                  </a:lnTo>
                  <a:lnTo>
                    <a:pt x="1501" y="360"/>
                  </a:lnTo>
                  <a:lnTo>
                    <a:pt x="1507" y="366"/>
                  </a:lnTo>
                  <a:lnTo>
                    <a:pt x="1513" y="366"/>
                  </a:lnTo>
                  <a:lnTo>
                    <a:pt x="1520" y="366"/>
                  </a:lnTo>
                  <a:lnTo>
                    <a:pt x="1520" y="328"/>
                  </a:lnTo>
                  <a:lnTo>
                    <a:pt x="1526" y="278"/>
                  </a:lnTo>
                  <a:lnTo>
                    <a:pt x="1532" y="309"/>
                  </a:lnTo>
                  <a:lnTo>
                    <a:pt x="1532" y="353"/>
                  </a:lnTo>
                  <a:lnTo>
                    <a:pt x="1539" y="366"/>
                  </a:lnTo>
                  <a:lnTo>
                    <a:pt x="1545" y="366"/>
                  </a:lnTo>
                  <a:lnTo>
                    <a:pt x="1551" y="366"/>
                  </a:lnTo>
                  <a:lnTo>
                    <a:pt x="1558" y="366"/>
                  </a:lnTo>
                  <a:lnTo>
                    <a:pt x="1564" y="366"/>
                  </a:lnTo>
                  <a:lnTo>
                    <a:pt x="1570" y="366"/>
                  </a:lnTo>
                  <a:lnTo>
                    <a:pt x="1576" y="366"/>
                  </a:lnTo>
                  <a:lnTo>
                    <a:pt x="1583" y="366"/>
                  </a:lnTo>
                  <a:lnTo>
                    <a:pt x="1589" y="366"/>
                  </a:lnTo>
                  <a:lnTo>
                    <a:pt x="1595" y="366"/>
                  </a:lnTo>
                  <a:lnTo>
                    <a:pt x="1602" y="366"/>
                  </a:lnTo>
                  <a:lnTo>
                    <a:pt x="1608" y="366"/>
                  </a:lnTo>
                  <a:lnTo>
                    <a:pt x="1614" y="366"/>
                  </a:lnTo>
                  <a:lnTo>
                    <a:pt x="1621" y="366"/>
                  </a:lnTo>
                  <a:lnTo>
                    <a:pt x="1627" y="366"/>
                  </a:lnTo>
                  <a:lnTo>
                    <a:pt x="1633" y="353"/>
                  </a:lnTo>
                  <a:lnTo>
                    <a:pt x="1633" y="341"/>
                  </a:lnTo>
                  <a:lnTo>
                    <a:pt x="1640" y="341"/>
                  </a:lnTo>
                  <a:lnTo>
                    <a:pt x="1640" y="353"/>
                  </a:lnTo>
                  <a:lnTo>
                    <a:pt x="1646" y="366"/>
                  </a:lnTo>
                  <a:lnTo>
                    <a:pt x="1652" y="366"/>
                  </a:lnTo>
                  <a:lnTo>
                    <a:pt x="1658" y="366"/>
                  </a:lnTo>
                  <a:lnTo>
                    <a:pt x="1665" y="366"/>
                  </a:lnTo>
                  <a:lnTo>
                    <a:pt x="1671" y="366"/>
                  </a:lnTo>
                  <a:lnTo>
                    <a:pt x="1677" y="366"/>
                  </a:lnTo>
                  <a:lnTo>
                    <a:pt x="1684" y="366"/>
                  </a:lnTo>
                  <a:lnTo>
                    <a:pt x="1690" y="366"/>
                  </a:lnTo>
                  <a:lnTo>
                    <a:pt x="1696" y="366"/>
                  </a:lnTo>
                  <a:lnTo>
                    <a:pt x="1703" y="366"/>
                  </a:lnTo>
                  <a:lnTo>
                    <a:pt x="1703" y="353"/>
                  </a:lnTo>
                  <a:lnTo>
                    <a:pt x="1709" y="341"/>
                  </a:lnTo>
                  <a:lnTo>
                    <a:pt x="1715" y="353"/>
                  </a:lnTo>
                  <a:lnTo>
                    <a:pt x="1715" y="360"/>
                  </a:lnTo>
                  <a:lnTo>
                    <a:pt x="1721" y="366"/>
                  </a:lnTo>
                  <a:lnTo>
                    <a:pt x="1728" y="366"/>
                  </a:lnTo>
                  <a:lnTo>
                    <a:pt x="1734" y="366"/>
                  </a:lnTo>
                  <a:lnTo>
                    <a:pt x="1740" y="316"/>
                  </a:lnTo>
                  <a:lnTo>
                    <a:pt x="1740" y="253"/>
                  </a:lnTo>
                  <a:lnTo>
                    <a:pt x="1747" y="246"/>
                  </a:lnTo>
                  <a:lnTo>
                    <a:pt x="1753" y="271"/>
                  </a:lnTo>
                  <a:lnTo>
                    <a:pt x="1759" y="328"/>
                  </a:lnTo>
                  <a:lnTo>
                    <a:pt x="1759" y="360"/>
                  </a:lnTo>
                  <a:lnTo>
                    <a:pt x="1766" y="366"/>
                  </a:lnTo>
                  <a:lnTo>
                    <a:pt x="1772" y="366"/>
                  </a:lnTo>
                  <a:lnTo>
                    <a:pt x="1778" y="360"/>
                  </a:lnTo>
                  <a:lnTo>
                    <a:pt x="1778" y="353"/>
                  </a:lnTo>
                  <a:lnTo>
                    <a:pt x="1785" y="360"/>
                  </a:lnTo>
                  <a:lnTo>
                    <a:pt x="1785" y="335"/>
                  </a:lnTo>
                  <a:lnTo>
                    <a:pt x="1791" y="303"/>
                  </a:lnTo>
                  <a:lnTo>
                    <a:pt x="1797" y="316"/>
                  </a:lnTo>
                  <a:lnTo>
                    <a:pt x="1797" y="335"/>
                  </a:lnTo>
                  <a:lnTo>
                    <a:pt x="1803" y="353"/>
                  </a:lnTo>
                  <a:lnTo>
                    <a:pt x="1803" y="360"/>
                  </a:lnTo>
                  <a:lnTo>
                    <a:pt x="1810" y="366"/>
                  </a:lnTo>
                  <a:lnTo>
                    <a:pt x="1816" y="366"/>
                  </a:lnTo>
                  <a:lnTo>
                    <a:pt x="1822" y="366"/>
                  </a:lnTo>
                  <a:lnTo>
                    <a:pt x="1829" y="366"/>
                  </a:lnTo>
                  <a:lnTo>
                    <a:pt x="1835" y="366"/>
                  </a:lnTo>
                  <a:lnTo>
                    <a:pt x="1841" y="366"/>
                  </a:lnTo>
                  <a:lnTo>
                    <a:pt x="1848" y="366"/>
                  </a:lnTo>
                  <a:lnTo>
                    <a:pt x="1854" y="366"/>
                  </a:lnTo>
                  <a:lnTo>
                    <a:pt x="1860" y="366"/>
                  </a:lnTo>
                  <a:lnTo>
                    <a:pt x="1867" y="366"/>
                  </a:lnTo>
                  <a:lnTo>
                    <a:pt x="1873" y="366"/>
                  </a:lnTo>
                  <a:lnTo>
                    <a:pt x="1879" y="366"/>
                  </a:lnTo>
                  <a:lnTo>
                    <a:pt x="1885" y="366"/>
                  </a:lnTo>
                  <a:lnTo>
                    <a:pt x="1892" y="366"/>
                  </a:lnTo>
                  <a:lnTo>
                    <a:pt x="1898" y="366"/>
                  </a:lnTo>
                  <a:lnTo>
                    <a:pt x="1904" y="366"/>
                  </a:lnTo>
                  <a:lnTo>
                    <a:pt x="1911" y="366"/>
                  </a:lnTo>
                  <a:lnTo>
                    <a:pt x="1917" y="366"/>
                  </a:lnTo>
                  <a:lnTo>
                    <a:pt x="1923" y="366"/>
                  </a:lnTo>
                  <a:lnTo>
                    <a:pt x="1930" y="366"/>
                  </a:lnTo>
                  <a:lnTo>
                    <a:pt x="1936" y="366"/>
                  </a:lnTo>
                  <a:lnTo>
                    <a:pt x="1942" y="366"/>
                  </a:lnTo>
                  <a:lnTo>
                    <a:pt x="1948" y="366"/>
                  </a:lnTo>
                  <a:lnTo>
                    <a:pt x="1955" y="366"/>
                  </a:lnTo>
                  <a:lnTo>
                    <a:pt x="1961" y="366"/>
                  </a:lnTo>
                  <a:lnTo>
                    <a:pt x="1967" y="366"/>
                  </a:lnTo>
                  <a:lnTo>
                    <a:pt x="1974" y="366"/>
                  </a:lnTo>
                  <a:lnTo>
                    <a:pt x="1980" y="366"/>
                  </a:lnTo>
                  <a:lnTo>
                    <a:pt x="1986" y="366"/>
                  </a:lnTo>
                  <a:lnTo>
                    <a:pt x="1993" y="366"/>
                  </a:lnTo>
                  <a:lnTo>
                    <a:pt x="1999" y="366"/>
                  </a:lnTo>
                  <a:lnTo>
                    <a:pt x="2005" y="366"/>
                  </a:lnTo>
                  <a:lnTo>
                    <a:pt x="2012" y="366"/>
                  </a:lnTo>
                  <a:lnTo>
                    <a:pt x="2018" y="366"/>
                  </a:lnTo>
                  <a:lnTo>
                    <a:pt x="2024" y="366"/>
                  </a:lnTo>
                  <a:lnTo>
                    <a:pt x="2030" y="366"/>
                  </a:lnTo>
                  <a:lnTo>
                    <a:pt x="2037" y="347"/>
                  </a:lnTo>
                  <a:lnTo>
                    <a:pt x="2037" y="322"/>
                  </a:lnTo>
                  <a:lnTo>
                    <a:pt x="2043" y="341"/>
                  </a:lnTo>
                  <a:lnTo>
                    <a:pt x="2049" y="347"/>
                  </a:lnTo>
                  <a:lnTo>
                    <a:pt x="2049" y="328"/>
                  </a:lnTo>
                  <a:lnTo>
                    <a:pt x="2056" y="341"/>
                  </a:lnTo>
                  <a:lnTo>
                    <a:pt x="2056" y="360"/>
                  </a:lnTo>
                  <a:lnTo>
                    <a:pt x="2062" y="366"/>
                  </a:lnTo>
                  <a:lnTo>
                    <a:pt x="2068" y="366"/>
                  </a:lnTo>
                  <a:lnTo>
                    <a:pt x="2075" y="366"/>
                  </a:lnTo>
                  <a:lnTo>
                    <a:pt x="2081" y="366"/>
                  </a:lnTo>
                  <a:lnTo>
                    <a:pt x="2087" y="366"/>
                  </a:lnTo>
                  <a:lnTo>
                    <a:pt x="2093" y="366"/>
                  </a:lnTo>
                  <a:lnTo>
                    <a:pt x="2100" y="366"/>
                  </a:lnTo>
                  <a:lnTo>
                    <a:pt x="2106" y="366"/>
                  </a:lnTo>
                  <a:lnTo>
                    <a:pt x="2112" y="366"/>
                  </a:lnTo>
                  <a:lnTo>
                    <a:pt x="2119" y="366"/>
                  </a:lnTo>
                  <a:lnTo>
                    <a:pt x="2125" y="366"/>
                  </a:lnTo>
                  <a:lnTo>
                    <a:pt x="2131" y="366"/>
                  </a:lnTo>
                  <a:lnTo>
                    <a:pt x="2138" y="366"/>
                  </a:lnTo>
                  <a:lnTo>
                    <a:pt x="2144" y="366"/>
                  </a:lnTo>
                  <a:lnTo>
                    <a:pt x="2150" y="366"/>
                  </a:lnTo>
                  <a:lnTo>
                    <a:pt x="2157" y="316"/>
                  </a:lnTo>
                  <a:lnTo>
                    <a:pt x="2157" y="246"/>
                  </a:lnTo>
                  <a:lnTo>
                    <a:pt x="2163" y="177"/>
                  </a:lnTo>
                  <a:lnTo>
                    <a:pt x="2169" y="95"/>
                  </a:lnTo>
                  <a:lnTo>
                    <a:pt x="2169" y="183"/>
                  </a:lnTo>
                  <a:lnTo>
                    <a:pt x="2175" y="322"/>
                  </a:lnTo>
                  <a:lnTo>
                    <a:pt x="2175" y="360"/>
                  </a:lnTo>
                  <a:lnTo>
                    <a:pt x="2182" y="366"/>
                  </a:lnTo>
                  <a:lnTo>
                    <a:pt x="2188" y="366"/>
                  </a:lnTo>
                  <a:lnTo>
                    <a:pt x="2194" y="360"/>
                  </a:lnTo>
                  <a:lnTo>
                    <a:pt x="2194" y="353"/>
                  </a:lnTo>
                  <a:lnTo>
                    <a:pt x="2201" y="284"/>
                  </a:lnTo>
                  <a:lnTo>
                    <a:pt x="2201" y="196"/>
                  </a:lnTo>
                  <a:lnTo>
                    <a:pt x="2207" y="253"/>
                  </a:lnTo>
                  <a:lnTo>
                    <a:pt x="2213" y="341"/>
                  </a:lnTo>
                  <a:lnTo>
                    <a:pt x="2213" y="360"/>
                  </a:lnTo>
                  <a:lnTo>
                    <a:pt x="2220" y="366"/>
                  </a:lnTo>
                  <a:lnTo>
                    <a:pt x="2226" y="366"/>
                  </a:lnTo>
                  <a:lnTo>
                    <a:pt x="2232" y="366"/>
                  </a:lnTo>
                  <a:lnTo>
                    <a:pt x="2232" y="353"/>
                  </a:lnTo>
                  <a:lnTo>
                    <a:pt x="2238" y="335"/>
                  </a:lnTo>
                  <a:lnTo>
                    <a:pt x="2245" y="353"/>
                  </a:lnTo>
                  <a:lnTo>
                    <a:pt x="2245" y="366"/>
                  </a:lnTo>
                  <a:lnTo>
                    <a:pt x="2251" y="366"/>
                  </a:lnTo>
                  <a:lnTo>
                    <a:pt x="2257" y="366"/>
                  </a:lnTo>
                  <a:lnTo>
                    <a:pt x="2257" y="360"/>
                  </a:lnTo>
                  <a:lnTo>
                    <a:pt x="2264" y="353"/>
                  </a:lnTo>
                  <a:lnTo>
                    <a:pt x="2264" y="347"/>
                  </a:lnTo>
                  <a:lnTo>
                    <a:pt x="2270" y="341"/>
                  </a:lnTo>
                  <a:lnTo>
                    <a:pt x="2276" y="353"/>
                  </a:lnTo>
                  <a:lnTo>
                    <a:pt x="2276" y="360"/>
                  </a:lnTo>
                  <a:lnTo>
                    <a:pt x="2283" y="360"/>
                  </a:lnTo>
                  <a:lnTo>
                    <a:pt x="2289" y="366"/>
                  </a:lnTo>
                  <a:lnTo>
                    <a:pt x="2295" y="335"/>
                  </a:lnTo>
                  <a:lnTo>
                    <a:pt x="2295" y="290"/>
                  </a:lnTo>
                  <a:lnTo>
                    <a:pt x="2302" y="309"/>
                  </a:lnTo>
                  <a:lnTo>
                    <a:pt x="2302" y="347"/>
                  </a:lnTo>
                  <a:lnTo>
                    <a:pt x="2308" y="366"/>
                  </a:lnTo>
                  <a:lnTo>
                    <a:pt x="2314" y="366"/>
                  </a:lnTo>
                  <a:lnTo>
                    <a:pt x="2320" y="366"/>
                  </a:lnTo>
                  <a:lnTo>
                    <a:pt x="2327" y="366"/>
                  </a:lnTo>
                  <a:lnTo>
                    <a:pt x="2333" y="366"/>
                  </a:lnTo>
                  <a:lnTo>
                    <a:pt x="2339" y="366"/>
                  </a:lnTo>
                  <a:lnTo>
                    <a:pt x="2346" y="366"/>
                  </a:lnTo>
                  <a:lnTo>
                    <a:pt x="2352" y="366"/>
                  </a:lnTo>
                  <a:lnTo>
                    <a:pt x="2358" y="366"/>
                  </a:lnTo>
                  <a:lnTo>
                    <a:pt x="2365" y="366"/>
                  </a:lnTo>
                  <a:lnTo>
                    <a:pt x="2371" y="366"/>
                  </a:lnTo>
                  <a:lnTo>
                    <a:pt x="2377" y="366"/>
                  </a:lnTo>
                  <a:lnTo>
                    <a:pt x="2384" y="366"/>
                  </a:lnTo>
                  <a:lnTo>
                    <a:pt x="2384" y="360"/>
                  </a:lnTo>
                  <a:lnTo>
                    <a:pt x="2390" y="360"/>
                  </a:lnTo>
                  <a:lnTo>
                    <a:pt x="2390" y="366"/>
                  </a:lnTo>
                  <a:lnTo>
                    <a:pt x="2396" y="366"/>
                  </a:lnTo>
                  <a:lnTo>
                    <a:pt x="2402" y="366"/>
                  </a:lnTo>
                  <a:lnTo>
                    <a:pt x="2409" y="366"/>
                  </a:lnTo>
                  <a:lnTo>
                    <a:pt x="2409" y="347"/>
                  </a:lnTo>
                  <a:lnTo>
                    <a:pt x="2415" y="284"/>
                  </a:lnTo>
                  <a:lnTo>
                    <a:pt x="2421" y="208"/>
                  </a:lnTo>
                  <a:lnTo>
                    <a:pt x="2421" y="221"/>
                  </a:lnTo>
                  <a:lnTo>
                    <a:pt x="2428" y="297"/>
                  </a:lnTo>
                  <a:lnTo>
                    <a:pt x="2428" y="328"/>
                  </a:lnTo>
                  <a:lnTo>
                    <a:pt x="2434" y="322"/>
                  </a:lnTo>
                  <a:lnTo>
                    <a:pt x="2440" y="341"/>
                  </a:lnTo>
                  <a:lnTo>
                    <a:pt x="2440" y="360"/>
                  </a:lnTo>
                  <a:lnTo>
                    <a:pt x="2447" y="360"/>
                  </a:lnTo>
                  <a:lnTo>
                    <a:pt x="2447" y="316"/>
                  </a:lnTo>
                  <a:lnTo>
                    <a:pt x="2453" y="246"/>
                  </a:lnTo>
                  <a:lnTo>
                    <a:pt x="2459" y="259"/>
                  </a:lnTo>
                  <a:lnTo>
                    <a:pt x="2459" y="328"/>
                  </a:lnTo>
                  <a:lnTo>
                    <a:pt x="2465" y="360"/>
                  </a:lnTo>
                  <a:lnTo>
                    <a:pt x="2465" y="366"/>
                  </a:lnTo>
                  <a:lnTo>
                    <a:pt x="2472" y="366"/>
                  </a:lnTo>
                  <a:lnTo>
                    <a:pt x="2478" y="366"/>
                  </a:lnTo>
                  <a:lnTo>
                    <a:pt x="2484" y="366"/>
                  </a:lnTo>
                  <a:lnTo>
                    <a:pt x="2491" y="36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06" name="Rectangle 10"/>
            <p:cNvSpPr>
              <a:spLocks noChangeArrowheads="1"/>
            </p:cNvSpPr>
            <p:nvPr/>
          </p:nvSpPr>
          <p:spPr bwMode="auto">
            <a:xfrm>
              <a:off x="3749" y="3101"/>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933.5</a:t>
              </a:r>
              <a:endParaRPr lang="en-US" altLang="cs-CZ" sz="1800"/>
            </a:p>
          </p:txBody>
        </p:sp>
        <p:sp>
          <p:nvSpPr>
            <p:cNvPr id="18507" name="Rectangle 11"/>
            <p:cNvSpPr>
              <a:spLocks noChangeArrowheads="1"/>
            </p:cNvSpPr>
            <p:nvPr/>
          </p:nvSpPr>
          <p:spPr bwMode="auto">
            <a:xfrm>
              <a:off x="4423" y="3025"/>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951.7</a:t>
              </a:r>
              <a:endParaRPr lang="en-US" altLang="cs-CZ" sz="1800"/>
            </a:p>
          </p:txBody>
        </p:sp>
        <p:sp>
          <p:nvSpPr>
            <p:cNvPr id="18508" name="Rectangle 12"/>
            <p:cNvSpPr>
              <a:spLocks noChangeArrowheads="1"/>
            </p:cNvSpPr>
            <p:nvPr/>
          </p:nvSpPr>
          <p:spPr bwMode="auto">
            <a:xfrm>
              <a:off x="5123" y="3120"/>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970.6</a:t>
              </a:r>
              <a:endParaRPr lang="en-US" altLang="cs-CZ" sz="1800"/>
            </a:p>
          </p:txBody>
        </p:sp>
        <p:sp>
          <p:nvSpPr>
            <p:cNvPr id="18509" name="Rectangle 13"/>
            <p:cNvSpPr>
              <a:spLocks noChangeArrowheads="1"/>
            </p:cNvSpPr>
            <p:nvPr/>
          </p:nvSpPr>
          <p:spPr bwMode="auto">
            <a:xfrm>
              <a:off x="4609" y="2691"/>
              <a:ext cx="8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+MS2(1004.0), 32.1min (#878)</a:t>
              </a:r>
              <a:endParaRPr lang="en-US" altLang="cs-CZ" sz="1800"/>
            </a:p>
          </p:txBody>
        </p:sp>
        <p:sp>
          <p:nvSpPr>
            <p:cNvPr id="18510" name="Line 14"/>
            <p:cNvSpPr>
              <a:spLocks noChangeShapeType="1"/>
            </p:cNvSpPr>
            <p:nvPr/>
          </p:nvSpPr>
          <p:spPr bwMode="auto">
            <a:xfrm>
              <a:off x="3007" y="346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1" name="Rectangle 15"/>
            <p:cNvSpPr>
              <a:spLocks noChangeArrowheads="1"/>
            </p:cNvSpPr>
            <p:nvPr/>
          </p:nvSpPr>
          <p:spPr bwMode="auto">
            <a:xfrm>
              <a:off x="2925" y="342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a:t>
              </a:r>
              <a:endParaRPr lang="en-US" altLang="cs-CZ" sz="1800"/>
            </a:p>
          </p:txBody>
        </p:sp>
        <p:sp>
          <p:nvSpPr>
            <p:cNvPr id="18512" name="Line 16"/>
            <p:cNvSpPr>
              <a:spLocks noChangeShapeType="1"/>
            </p:cNvSpPr>
            <p:nvPr/>
          </p:nvSpPr>
          <p:spPr bwMode="auto">
            <a:xfrm>
              <a:off x="3020" y="342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3" name="Line 17"/>
            <p:cNvSpPr>
              <a:spLocks noChangeShapeType="1"/>
            </p:cNvSpPr>
            <p:nvPr/>
          </p:nvSpPr>
          <p:spPr bwMode="auto">
            <a:xfrm>
              <a:off x="3020" y="339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4" name="Line 18"/>
            <p:cNvSpPr>
              <a:spLocks noChangeShapeType="1"/>
            </p:cNvSpPr>
            <p:nvPr/>
          </p:nvSpPr>
          <p:spPr bwMode="auto">
            <a:xfrm>
              <a:off x="3020" y="335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5" name="Line 19"/>
            <p:cNvSpPr>
              <a:spLocks noChangeShapeType="1"/>
            </p:cNvSpPr>
            <p:nvPr/>
          </p:nvSpPr>
          <p:spPr bwMode="auto">
            <a:xfrm>
              <a:off x="3020" y="330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6" name="Line 20"/>
            <p:cNvSpPr>
              <a:spLocks noChangeShapeType="1"/>
            </p:cNvSpPr>
            <p:nvPr/>
          </p:nvSpPr>
          <p:spPr bwMode="auto">
            <a:xfrm>
              <a:off x="3007" y="3271"/>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7" name="Rectangle 21"/>
            <p:cNvSpPr>
              <a:spLocks noChangeArrowheads="1"/>
            </p:cNvSpPr>
            <p:nvPr/>
          </p:nvSpPr>
          <p:spPr bwMode="auto">
            <a:xfrm>
              <a:off x="2849" y="323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a:t>
              </a:r>
              <a:endParaRPr lang="en-US" altLang="cs-CZ" sz="1800"/>
            </a:p>
          </p:txBody>
        </p:sp>
        <p:sp>
          <p:nvSpPr>
            <p:cNvPr id="18518" name="Line 22"/>
            <p:cNvSpPr>
              <a:spLocks noChangeShapeType="1"/>
            </p:cNvSpPr>
            <p:nvPr/>
          </p:nvSpPr>
          <p:spPr bwMode="auto">
            <a:xfrm>
              <a:off x="3020" y="323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9" name="Line 23"/>
            <p:cNvSpPr>
              <a:spLocks noChangeShapeType="1"/>
            </p:cNvSpPr>
            <p:nvPr/>
          </p:nvSpPr>
          <p:spPr bwMode="auto">
            <a:xfrm>
              <a:off x="3020" y="319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0" name="Line 24"/>
            <p:cNvSpPr>
              <a:spLocks noChangeShapeType="1"/>
            </p:cNvSpPr>
            <p:nvPr/>
          </p:nvSpPr>
          <p:spPr bwMode="auto">
            <a:xfrm>
              <a:off x="3020" y="315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1" name="Line 25"/>
            <p:cNvSpPr>
              <a:spLocks noChangeShapeType="1"/>
            </p:cNvSpPr>
            <p:nvPr/>
          </p:nvSpPr>
          <p:spPr bwMode="auto">
            <a:xfrm>
              <a:off x="3020" y="311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2" name="Line 26"/>
            <p:cNvSpPr>
              <a:spLocks noChangeShapeType="1"/>
            </p:cNvSpPr>
            <p:nvPr/>
          </p:nvSpPr>
          <p:spPr bwMode="auto">
            <a:xfrm>
              <a:off x="3007" y="307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3" name="Rectangle 27"/>
            <p:cNvSpPr>
              <a:spLocks noChangeArrowheads="1"/>
            </p:cNvSpPr>
            <p:nvPr/>
          </p:nvSpPr>
          <p:spPr bwMode="auto">
            <a:xfrm>
              <a:off x="2849" y="30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18524" name="Line 28"/>
            <p:cNvSpPr>
              <a:spLocks noChangeShapeType="1"/>
            </p:cNvSpPr>
            <p:nvPr/>
          </p:nvSpPr>
          <p:spPr bwMode="auto">
            <a:xfrm>
              <a:off x="3020" y="303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5" name="Line 29"/>
            <p:cNvSpPr>
              <a:spLocks noChangeShapeType="1"/>
            </p:cNvSpPr>
            <p:nvPr/>
          </p:nvSpPr>
          <p:spPr bwMode="auto">
            <a:xfrm>
              <a:off x="3020" y="300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6" name="Line 30"/>
            <p:cNvSpPr>
              <a:spLocks noChangeShapeType="1"/>
            </p:cNvSpPr>
            <p:nvPr/>
          </p:nvSpPr>
          <p:spPr bwMode="auto">
            <a:xfrm>
              <a:off x="3020" y="296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7" name="Line 31"/>
            <p:cNvSpPr>
              <a:spLocks noChangeShapeType="1"/>
            </p:cNvSpPr>
            <p:nvPr/>
          </p:nvSpPr>
          <p:spPr bwMode="auto">
            <a:xfrm>
              <a:off x="3020" y="291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8" name="Line 32"/>
            <p:cNvSpPr>
              <a:spLocks noChangeShapeType="1"/>
            </p:cNvSpPr>
            <p:nvPr/>
          </p:nvSpPr>
          <p:spPr bwMode="auto">
            <a:xfrm>
              <a:off x="3007" y="2880"/>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9" name="Rectangle 33"/>
            <p:cNvSpPr>
              <a:spLocks noChangeArrowheads="1"/>
            </p:cNvSpPr>
            <p:nvPr/>
          </p:nvSpPr>
          <p:spPr bwMode="auto">
            <a:xfrm>
              <a:off x="2849" y="284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18530" name="Line 34"/>
            <p:cNvSpPr>
              <a:spLocks noChangeShapeType="1"/>
            </p:cNvSpPr>
            <p:nvPr/>
          </p:nvSpPr>
          <p:spPr bwMode="auto">
            <a:xfrm>
              <a:off x="3020" y="284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1" name="Line 35"/>
            <p:cNvSpPr>
              <a:spLocks noChangeShapeType="1"/>
            </p:cNvSpPr>
            <p:nvPr/>
          </p:nvSpPr>
          <p:spPr bwMode="auto">
            <a:xfrm>
              <a:off x="3020" y="280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2" name="Line 36"/>
            <p:cNvSpPr>
              <a:spLocks noChangeShapeType="1"/>
            </p:cNvSpPr>
            <p:nvPr/>
          </p:nvSpPr>
          <p:spPr bwMode="auto">
            <a:xfrm>
              <a:off x="3020" y="276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3" name="Line 37"/>
            <p:cNvSpPr>
              <a:spLocks noChangeShapeType="1"/>
            </p:cNvSpPr>
            <p:nvPr/>
          </p:nvSpPr>
          <p:spPr bwMode="auto">
            <a:xfrm>
              <a:off x="311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4" name="Line 38"/>
            <p:cNvSpPr>
              <a:spLocks noChangeShapeType="1"/>
            </p:cNvSpPr>
            <p:nvPr/>
          </p:nvSpPr>
          <p:spPr bwMode="auto">
            <a:xfrm>
              <a:off x="318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5" name="Line 39"/>
            <p:cNvSpPr>
              <a:spLocks noChangeShapeType="1"/>
            </p:cNvSpPr>
            <p:nvPr/>
          </p:nvSpPr>
          <p:spPr bwMode="auto">
            <a:xfrm>
              <a:off x="3259"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6" name="Line 40"/>
            <p:cNvSpPr>
              <a:spLocks noChangeShapeType="1"/>
            </p:cNvSpPr>
            <p:nvPr/>
          </p:nvSpPr>
          <p:spPr bwMode="auto">
            <a:xfrm>
              <a:off x="3335"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7" name="Rectangle 41"/>
            <p:cNvSpPr>
              <a:spLocks noChangeArrowheads="1"/>
            </p:cNvSpPr>
            <p:nvPr/>
          </p:nvSpPr>
          <p:spPr bwMode="auto">
            <a:xfrm>
              <a:off x="3266"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920</a:t>
              </a:r>
              <a:endParaRPr lang="en-US" altLang="cs-CZ" sz="1800"/>
            </a:p>
          </p:txBody>
        </p:sp>
        <p:sp>
          <p:nvSpPr>
            <p:cNvPr id="18538" name="Line 42"/>
            <p:cNvSpPr>
              <a:spLocks noChangeShapeType="1"/>
            </p:cNvSpPr>
            <p:nvPr/>
          </p:nvSpPr>
          <p:spPr bwMode="auto">
            <a:xfrm>
              <a:off x="3411"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9" name="Line 43"/>
            <p:cNvSpPr>
              <a:spLocks noChangeShapeType="1"/>
            </p:cNvSpPr>
            <p:nvPr/>
          </p:nvSpPr>
          <p:spPr bwMode="auto">
            <a:xfrm>
              <a:off x="348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0" name="Line 44"/>
            <p:cNvSpPr>
              <a:spLocks noChangeShapeType="1"/>
            </p:cNvSpPr>
            <p:nvPr/>
          </p:nvSpPr>
          <p:spPr bwMode="auto">
            <a:xfrm>
              <a:off x="3556"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1" name="Line 45"/>
            <p:cNvSpPr>
              <a:spLocks noChangeShapeType="1"/>
            </p:cNvSpPr>
            <p:nvPr/>
          </p:nvSpPr>
          <p:spPr bwMode="auto">
            <a:xfrm>
              <a:off x="3631"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2" name="Line 46"/>
            <p:cNvSpPr>
              <a:spLocks noChangeShapeType="1"/>
            </p:cNvSpPr>
            <p:nvPr/>
          </p:nvSpPr>
          <p:spPr bwMode="auto">
            <a:xfrm>
              <a:off x="3707"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3" name="Rectangle 47"/>
            <p:cNvSpPr>
              <a:spLocks noChangeArrowheads="1"/>
            </p:cNvSpPr>
            <p:nvPr/>
          </p:nvSpPr>
          <p:spPr bwMode="auto">
            <a:xfrm>
              <a:off x="3638"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930</a:t>
              </a:r>
              <a:endParaRPr lang="en-US" altLang="cs-CZ" sz="1800"/>
            </a:p>
          </p:txBody>
        </p:sp>
        <p:sp>
          <p:nvSpPr>
            <p:cNvPr id="18544" name="Line 48"/>
            <p:cNvSpPr>
              <a:spLocks noChangeShapeType="1"/>
            </p:cNvSpPr>
            <p:nvPr/>
          </p:nvSpPr>
          <p:spPr bwMode="auto">
            <a:xfrm>
              <a:off x="3776"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5" name="Line 49"/>
            <p:cNvSpPr>
              <a:spLocks noChangeShapeType="1"/>
            </p:cNvSpPr>
            <p:nvPr/>
          </p:nvSpPr>
          <p:spPr bwMode="auto">
            <a:xfrm>
              <a:off x="3852"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6" name="Line 50"/>
            <p:cNvSpPr>
              <a:spLocks noChangeShapeType="1"/>
            </p:cNvSpPr>
            <p:nvPr/>
          </p:nvSpPr>
          <p:spPr bwMode="auto">
            <a:xfrm>
              <a:off x="3928"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7" name="Line 51"/>
            <p:cNvSpPr>
              <a:spLocks noChangeShapeType="1"/>
            </p:cNvSpPr>
            <p:nvPr/>
          </p:nvSpPr>
          <p:spPr bwMode="auto">
            <a:xfrm>
              <a:off x="4003"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8" name="Line 52"/>
            <p:cNvSpPr>
              <a:spLocks noChangeShapeType="1"/>
            </p:cNvSpPr>
            <p:nvPr/>
          </p:nvSpPr>
          <p:spPr bwMode="auto">
            <a:xfrm>
              <a:off x="4079"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9" name="Rectangle 53"/>
            <p:cNvSpPr>
              <a:spLocks noChangeArrowheads="1"/>
            </p:cNvSpPr>
            <p:nvPr/>
          </p:nvSpPr>
          <p:spPr bwMode="auto">
            <a:xfrm>
              <a:off x="4010"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940</a:t>
              </a:r>
              <a:endParaRPr lang="en-US" altLang="cs-CZ" sz="1800"/>
            </a:p>
          </p:txBody>
        </p:sp>
        <p:sp>
          <p:nvSpPr>
            <p:cNvPr id="18550" name="Line 54"/>
            <p:cNvSpPr>
              <a:spLocks noChangeShapeType="1"/>
            </p:cNvSpPr>
            <p:nvPr/>
          </p:nvSpPr>
          <p:spPr bwMode="auto">
            <a:xfrm>
              <a:off x="4148"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1" name="Line 55"/>
            <p:cNvSpPr>
              <a:spLocks noChangeShapeType="1"/>
            </p:cNvSpPr>
            <p:nvPr/>
          </p:nvSpPr>
          <p:spPr bwMode="auto">
            <a:xfrm>
              <a:off x="422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2" name="Line 56"/>
            <p:cNvSpPr>
              <a:spLocks noChangeShapeType="1"/>
            </p:cNvSpPr>
            <p:nvPr/>
          </p:nvSpPr>
          <p:spPr bwMode="auto">
            <a:xfrm>
              <a:off x="430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3" name="Line 57"/>
            <p:cNvSpPr>
              <a:spLocks noChangeShapeType="1"/>
            </p:cNvSpPr>
            <p:nvPr/>
          </p:nvSpPr>
          <p:spPr bwMode="auto">
            <a:xfrm>
              <a:off x="4375"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4" name="Line 58"/>
            <p:cNvSpPr>
              <a:spLocks noChangeShapeType="1"/>
            </p:cNvSpPr>
            <p:nvPr/>
          </p:nvSpPr>
          <p:spPr bwMode="auto">
            <a:xfrm>
              <a:off x="4445"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5" name="Rectangle 59"/>
            <p:cNvSpPr>
              <a:spLocks noChangeArrowheads="1"/>
            </p:cNvSpPr>
            <p:nvPr/>
          </p:nvSpPr>
          <p:spPr bwMode="auto">
            <a:xfrm>
              <a:off x="4376"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950</a:t>
              </a:r>
              <a:endParaRPr lang="en-US" altLang="cs-CZ" sz="1800"/>
            </a:p>
          </p:txBody>
        </p:sp>
        <p:sp>
          <p:nvSpPr>
            <p:cNvPr id="18556" name="Line 60"/>
            <p:cNvSpPr>
              <a:spLocks noChangeShapeType="1"/>
            </p:cNvSpPr>
            <p:nvPr/>
          </p:nvSpPr>
          <p:spPr bwMode="auto">
            <a:xfrm>
              <a:off x="452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7" name="Line 61"/>
            <p:cNvSpPr>
              <a:spLocks noChangeShapeType="1"/>
            </p:cNvSpPr>
            <p:nvPr/>
          </p:nvSpPr>
          <p:spPr bwMode="auto">
            <a:xfrm>
              <a:off x="4596"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8" name="Line 62"/>
            <p:cNvSpPr>
              <a:spLocks noChangeShapeType="1"/>
            </p:cNvSpPr>
            <p:nvPr/>
          </p:nvSpPr>
          <p:spPr bwMode="auto">
            <a:xfrm>
              <a:off x="4672"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9" name="Line 63"/>
            <p:cNvSpPr>
              <a:spLocks noChangeShapeType="1"/>
            </p:cNvSpPr>
            <p:nvPr/>
          </p:nvSpPr>
          <p:spPr bwMode="auto">
            <a:xfrm>
              <a:off x="4741"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0" name="Line 64"/>
            <p:cNvSpPr>
              <a:spLocks noChangeShapeType="1"/>
            </p:cNvSpPr>
            <p:nvPr/>
          </p:nvSpPr>
          <p:spPr bwMode="auto">
            <a:xfrm>
              <a:off x="4817"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1" name="Rectangle 65"/>
            <p:cNvSpPr>
              <a:spLocks noChangeArrowheads="1"/>
            </p:cNvSpPr>
            <p:nvPr/>
          </p:nvSpPr>
          <p:spPr bwMode="auto">
            <a:xfrm>
              <a:off x="4748"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960</a:t>
              </a:r>
              <a:endParaRPr lang="en-US" altLang="cs-CZ" sz="1800"/>
            </a:p>
          </p:txBody>
        </p:sp>
        <p:sp>
          <p:nvSpPr>
            <p:cNvPr id="18562" name="Line 66"/>
            <p:cNvSpPr>
              <a:spLocks noChangeShapeType="1"/>
            </p:cNvSpPr>
            <p:nvPr/>
          </p:nvSpPr>
          <p:spPr bwMode="auto">
            <a:xfrm>
              <a:off x="4892"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3" name="Line 67"/>
            <p:cNvSpPr>
              <a:spLocks noChangeShapeType="1"/>
            </p:cNvSpPr>
            <p:nvPr/>
          </p:nvSpPr>
          <p:spPr bwMode="auto">
            <a:xfrm>
              <a:off x="4968"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4" name="Line 68"/>
            <p:cNvSpPr>
              <a:spLocks noChangeShapeType="1"/>
            </p:cNvSpPr>
            <p:nvPr/>
          </p:nvSpPr>
          <p:spPr bwMode="auto">
            <a:xfrm>
              <a:off x="504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5" name="Line 69"/>
            <p:cNvSpPr>
              <a:spLocks noChangeShapeType="1"/>
            </p:cNvSpPr>
            <p:nvPr/>
          </p:nvSpPr>
          <p:spPr bwMode="auto">
            <a:xfrm>
              <a:off x="5113"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6" name="Line 70"/>
            <p:cNvSpPr>
              <a:spLocks noChangeShapeType="1"/>
            </p:cNvSpPr>
            <p:nvPr/>
          </p:nvSpPr>
          <p:spPr bwMode="auto">
            <a:xfrm>
              <a:off x="5189"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7" name="Rectangle 71"/>
            <p:cNvSpPr>
              <a:spLocks noChangeArrowheads="1"/>
            </p:cNvSpPr>
            <p:nvPr/>
          </p:nvSpPr>
          <p:spPr bwMode="auto">
            <a:xfrm>
              <a:off x="5120"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970</a:t>
              </a:r>
              <a:endParaRPr lang="en-US" altLang="cs-CZ" sz="1800"/>
            </a:p>
          </p:txBody>
        </p:sp>
        <p:sp>
          <p:nvSpPr>
            <p:cNvPr id="18568" name="Line 72"/>
            <p:cNvSpPr>
              <a:spLocks noChangeShapeType="1"/>
            </p:cNvSpPr>
            <p:nvPr/>
          </p:nvSpPr>
          <p:spPr bwMode="auto">
            <a:xfrm>
              <a:off x="526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9" name="Line 73"/>
            <p:cNvSpPr>
              <a:spLocks noChangeShapeType="1"/>
            </p:cNvSpPr>
            <p:nvPr/>
          </p:nvSpPr>
          <p:spPr bwMode="auto">
            <a:xfrm>
              <a:off x="534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70" name="Line 74"/>
            <p:cNvSpPr>
              <a:spLocks noChangeShapeType="1"/>
            </p:cNvSpPr>
            <p:nvPr/>
          </p:nvSpPr>
          <p:spPr bwMode="auto">
            <a:xfrm>
              <a:off x="5409"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71" name="Line 75"/>
            <p:cNvSpPr>
              <a:spLocks noChangeShapeType="1"/>
            </p:cNvSpPr>
            <p:nvPr/>
          </p:nvSpPr>
          <p:spPr bwMode="auto">
            <a:xfrm>
              <a:off x="5485"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72" name="Rectangle 76"/>
            <p:cNvSpPr>
              <a:spLocks noChangeArrowheads="1"/>
            </p:cNvSpPr>
            <p:nvPr/>
          </p:nvSpPr>
          <p:spPr bwMode="auto">
            <a:xfrm>
              <a:off x="5397" y="3523"/>
              <a:ext cx="10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m/z</a:t>
              </a:r>
              <a:endParaRPr lang="en-US" altLang="cs-CZ" sz="1800"/>
            </a:p>
          </p:txBody>
        </p:sp>
      </p:grpSp>
      <p:sp>
        <p:nvSpPr>
          <p:cNvPr id="18435" name="Rectangle 77"/>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6" name="Rectangle 78"/>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7" name="Rectangle 79"/>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8" name="Rectangle 80"/>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9" name="Rectangle 81"/>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40" name="Rectangle 82"/>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41" name="Freeform 83"/>
          <p:cNvSpPr>
            <a:spLocks/>
          </p:cNvSpPr>
          <p:nvPr/>
        </p:nvSpPr>
        <p:spPr bwMode="auto">
          <a:xfrm>
            <a:off x="473075" y="1735138"/>
            <a:ext cx="3954463" cy="1090612"/>
          </a:xfrm>
          <a:custGeom>
            <a:avLst/>
            <a:gdLst>
              <a:gd name="T0" fmla="*/ 110886889 w 2491"/>
              <a:gd name="T1" fmla="*/ 1731345756 h 687"/>
              <a:gd name="T2" fmla="*/ 239415668 w 2491"/>
              <a:gd name="T3" fmla="*/ 1731345756 h 687"/>
              <a:gd name="T4" fmla="*/ 365423496 w 2491"/>
              <a:gd name="T5" fmla="*/ 1683463603 h 687"/>
              <a:gd name="T6" fmla="*/ 476310385 w 2491"/>
              <a:gd name="T7" fmla="*/ 1731345756 h 687"/>
              <a:gd name="T8" fmla="*/ 589716637 w 2491"/>
              <a:gd name="T9" fmla="*/ 1683463603 h 687"/>
              <a:gd name="T10" fmla="*/ 682963224 w 2491"/>
              <a:gd name="T11" fmla="*/ 1716224826 h 687"/>
              <a:gd name="T12" fmla="*/ 778729173 w 2491"/>
              <a:gd name="T13" fmla="*/ 1683463603 h 687"/>
              <a:gd name="T14" fmla="*/ 874495123 w 2491"/>
              <a:gd name="T15" fmla="*/ 1731345756 h 687"/>
              <a:gd name="T16" fmla="*/ 1000502952 w 2491"/>
              <a:gd name="T17" fmla="*/ 1731345756 h 687"/>
              <a:gd name="T18" fmla="*/ 1129030143 w 2491"/>
              <a:gd name="T19" fmla="*/ 1731345756 h 687"/>
              <a:gd name="T20" fmla="*/ 1255037971 w 2491"/>
              <a:gd name="T21" fmla="*/ 1731345756 h 687"/>
              <a:gd name="T22" fmla="*/ 1350803921 w 2491"/>
              <a:gd name="T23" fmla="*/ 1668342673 h 687"/>
              <a:gd name="T24" fmla="*/ 1431448931 w 2491"/>
              <a:gd name="T25" fmla="*/ 1668342673 h 687"/>
              <a:gd name="T26" fmla="*/ 1542335820 w 2491"/>
              <a:gd name="T27" fmla="*/ 1731345756 h 687"/>
              <a:gd name="T28" fmla="*/ 1638101770 w 2491"/>
              <a:gd name="T29" fmla="*/ 1668342673 h 687"/>
              <a:gd name="T30" fmla="*/ 1731348356 w 2491"/>
              <a:gd name="T31" fmla="*/ 1731345756 h 687"/>
              <a:gd name="T32" fmla="*/ 1859875548 w 2491"/>
              <a:gd name="T33" fmla="*/ 1731345756 h 687"/>
              <a:gd name="T34" fmla="*/ 1970762437 w 2491"/>
              <a:gd name="T35" fmla="*/ 1716224826 h 687"/>
              <a:gd name="T36" fmla="*/ 2066528386 w 2491"/>
              <a:gd name="T37" fmla="*/ 1255037237 h 687"/>
              <a:gd name="T38" fmla="*/ 2144654034 w 2491"/>
              <a:gd name="T39" fmla="*/ 1716224826 h 687"/>
              <a:gd name="T40" fmla="*/ 2147483646 w 2491"/>
              <a:gd name="T41" fmla="*/ 1557455848 h 687"/>
              <a:gd name="T42" fmla="*/ 2147483646 w 2491"/>
              <a:gd name="T43" fmla="*/ 1731345756 h 687"/>
              <a:gd name="T44" fmla="*/ 2147483646 w 2491"/>
              <a:gd name="T45" fmla="*/ 1731345756 h 687"/>
              <a:gd name="T46" fmla="*/ 2147483646 w 2491"/>
              <a:gd name="T47" fmla="*/ 1731345756 h 687"/>
              <a:gd name="T48" fmla="*/ 2147483646 w 2491"/>
              <a:gd name="T49" fmla="*/ 1731345756 h 687"/>
              <a:gd name="T50" fmla="*/ 2147483646 w 2491"/>
              <a:gd name="T51" fmla="*/ 1731345756 h 687"/>
              <a:gd name="T52" fmla="*/ 2147483646 w 2491"/>
              <a:gd name="T53" fmla="*/ 1731345756 h 687"/>
              <a:gd name="T54" fmla="*/ 2147483646 w 2491"/>
              <a:gd name="T55" fmla="*/ 1731345756 h 687"/>
              <a:gd name="T56" fmla="*/ 2147483646 w 2491"/>
              <a:gd name="T57" fmla="*/ 1491931816 h 687"/>
              <a:gd name="T58" fmla="*/ 2147483646 w 2491"/>
              <a:gd name="T59" fmla="*/ 1302919390 h 687"/>
              <a:gd name="T60" fmla="*/ 2147483646 w 2491"/>
              <a:gd name="T61" fmla="*/ 1731345756 h 687"/>
              <a:gd name="T62" fmla="*/ 2147483646 w 2491"/>
              <a:gd name="T63" fmla="*/ 1731345756 h 687"/>
              <a:gd name="T64" fmla="*/ 2147483646 w 2491"/>
              <a:gd name="T65" fmla="*/ 1683463603 h 687"/>
              <a:gd name="T66" fmla="*/ 2147483646 w 2491"/>
              <a:gd name="T67" fmla="*/ 1731345756 h 687"/>
              <a:gd name="T68" fmla="*/ 2147483646 w 2491"/>
              <a:gd name="T69" fmla="*/ 1716224826 h 687"/>
              <a:gd name="T70" fmla="*/ 2147483646 w 2491"/>
              <a:gd name="T71" fmla="*/ 1731345756 h 687"/>
              <a:gd name="T72" fmla="*/ 2147483646 w 2491"/>
              <a:gd name="T73" fmla="*/ 1461689955 h 687"/>
              <a:gd name="T74" fmla="*/ 2147483646 w 2491"/>
              <a:gd name="T75" fmla="*/ 1716224826 h 687"/>
              <a:gd name="T76" fmla="*/ 2147483646 w 2491"/>
              <a:gd name="T77" fmla="*/ 1731345756 h 687"/>
              <a:gd name="T78" fmla="*/ 2147483646 w 2491"/>
              <a:gd name="T79" fmla="*/ 1698584534 h 687"/>
              <a:gd name="T80" fmla="*/ 2147483646 w 2491"/>
              <a:gd name="T81" fmla="*/ 1650700793 h 687"/>
              <a:gd name="T82" fmla="*/ 2147483646 w 2491"/>
              <a:gd name="T83" fmla="*/ 1650700793 h 687"/>
              <a:gd name="T84" fmla="*/ 2147483646 w 2491"/>
              <a:gd name="T85" fmla="*/ 1731345756 h 687"/>
              <a:gd name="T86" fmla="*/ 2147483646 w 2491"/>
              <a:gd name="T87" fmla="*/ 1716224826 h 687"/>
              <a:gd name="T88" fmla="*/ 2147483646 w 2491"/>
              <a:gd name="T89" fmla="*/ 1731345756 h 687"/>
              <a:gd name="T90" fmla="*/ 2147483646 w 2491"/>
              <a:gd name="T91" fmla="*/ 1731345756 h 687"/>
              <a:gd name="T92" fmla="*/ 2147483646 w 2491"/>
              <a:gd name="T93" fmla="*/ 1731345756 h 687"/>
              <a:gd name="T94" fmla="*/ 2147483646 w 2491"/>
              <a:gd name="T95" fmla="*/ 1731345756 h 687"/>
              <a:gd name="T96" fmla="*/ 2147483646 w 2491"/>
              <a:gd name="T97" fmla="*/ 1731345756 h 687"/>
              <a:gd name="T98" fmla="*/ 2147483646 w 2491"/>
              <a:gd name="T99" fmla="*/ 1731345756 h 687"/>
              <a:gd name="T100" fmla="*/ 2147483646 w 2491"/>
              <a:gd name="T101" fmla="*/ 1731345756 h 687"/>
              <a:gd name="T102" fmla="*/ 2147483646 w 2491"/>
              <a:gd name="T103" fmla="*/ 1731345756 h 687"/>
              <a:gd name="T104" fmla="*/ 2147483646 w 2491"/>
              <a:gd name="T105" fmla="*/ 1731345756 h 687"/>
              <a:gd name="T106" fmla="*/ 2147483646 w 2491"/>
              <a:gd name="T107" fmla="*/ 1731345756 h 687"/>
              <a:gd name="T108" fmla="*/ 2147483646 w 2491"/>
              <a:gd name="T109" fmla="*/ 1731345756 h 687"/>
              <a:gd name="T110" fmla="*/ 2147483646 w 2491"/>
              <a:gd name="T111" fmla="*/ 1731345756 h 687"/>
              <a:gd name="T112" fmla="*/ 2147483646 w 2491"/>
              <a:gd name="T113" fmla="*/ 1731345756 h 687"/>
              <a:gd name="T114" fmla="*/ 2147483646 w 2491"/>
              <a:gd name="T115" fmla="*/ 1716224826 h 687"/>
              <a:gd name="T116" fmla="*/ 2147483646 w 2491"/>
              <a:gd name="T117" fmla="*/ 1683463603 h 6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1" h="687">
                <a:moveTo>
                  <a:pt x="0" y="687"/>
                </a:moveTo>
                <a:lnTo>
                  <a:pt x="7" y="687"/>
                </a:lnTo>
                <a:lnTo>
                  <a:pt x="13" y="687"/>
                </a:lnTo>
                <a:lnTo>
                  <a:pt x="19" y="687"/>
                </a:lnTo>
                <a:lnTo>
                  <a:pt x="25" y="687"/>
                </a:lnTo>
                <a:lnTo>
                  <a:pt x="32" y="687"/>
                </a:lnTo>
                <a:lnTo>
                  <a:pt x="38" y="687"/>
                </a:lnTo>
                <a:lnTo>
                  <a:pt x="44" y="687"/>
                </a:lnTo>
                <a:lnTo>
                  <a:pt x="51" y="687"/>
                </a:lnTo>
                <a:lnTo>
                  <a:pt x="57" y="687"/>
                </a:lnTo>
                <a:lnTo>
                  <a:pt x="63" y="687"/>
                </a:lnTo>
                <a:lnTo>
                  <a:pt x="70" y="687"/>
                </a:lnTo>
                <a:lnTo>
                  <a:pt x="76" y="687"/>
                </a:lnTo>
                <a:lnTo>
                  <a:pt x="82" y="687"/>
                </a:lnTo>
                <a:lnTo>
                  <a:pt x="89" y="687"/>
                </a:lnTo>
                <a:lnTo>
                  <a:pt x="95" y="687"/>
                </a:lnTo>
                <a:lnTo>
                  <a:pt x="101" y="687"/>
                </a:lnTo>
                <a:lnTo>
                  <a:pt x="107" y="687"/>
                </a:lnTo>
                <a:lnTo>
                  <a:pt x="114" y="687"/>
                </a:lnTo>
                <a:lnTo>
                  <a:pt x="120" y="687"/>
                </a:lnTo>
                <a:lnTo>
                  <a:pt x="126" y="687"/>
                </a:lnTo>
                <a:lnTo>
                  <a:pt x="133" y="687"/>
                </a:lnTo>
                <a:lnTo>
                  <a:pt x="139" y="681"/>
                </a:lnTo>
                <a:lnTo>
                  <a:pt x="145" y="668"/>
                </a:lnTo>
                <a:lnTo>
                  <a:pt x="145" y="674"/>
                </a:lnTo>
                <a:lnTo>
                  <a:pt x="152" y="687"/>
                </a:lnTo>
                <a:lnTo>
                  <a:pt x="158" y="687"/>
                </a:lnTo>
                <a:lnTo>
                  <a:pt x="164" y="687"/>
                </a:lnTo>
                <a:lnTo>
                  <a:pt x="170" y="687"/>
                </a:lnTo>
                <a:lnTo>
                  <a:pt x="177" y="687"/>
                </a:lnTo>
                <a:lnTo>
                  <a:pt x="183" y="687"/>
                </a:lnTo>
                <a:lnTo>
                  <a:pt x="189" y="687"/>
                </a:lnTo>
                <a:lnTo>
                  <a:pt x="196" y="687"/>
                </a:lnTo>
                <a:lnTo>
                  <a:pt x="202" y="687"/>
                </a:lnTo>
                <a:lnTo>
                  <a:pt x="208" y="687"/>
                </a:lnTo>
                <a:lnTo>
                  <a:pt x="215" y="687"/>
                </a:lnTo>
                <a:lnTo>
                  <a:pt x="221" y="687"/>
                </a:lnTo>
                <a:lnTo>
                  <a:pt x="227" y="687"/>
                </a:lnTo>
                <a:lnTo>
                  <a:pt x="227" y="681"/>
                </a:lnTo>
                <a:lnTo>
                  <a:pt x="234" y="668"/>
                </a:lnTo>
                <a:lnTo>
                  <a:pt x="240" y="681"/>
                </a:lnTo>
                <a:lnTo>
                  <a:pt x="240" y="687"/>
                </a:lnTo>
                <a:lnTo>
                  <a:pt x="246" y="687"/>
                </a:lnTo>
                <a:lnTo>
                  <a:pt x="252" y="687"/>
                </a:lnTo>
                <a:lnTo>
                  <a:pt x="252" y="655"/>
                </a:lnTo>
                <a:lnTo>
                  <a:pt x="259" y="592"/>
                </a:lnTo>
                <a:lnTo>
                  <a:pt x="265" y="643"/>
                </a:lnTo>
                <a:lnTo>
                  <a:pt x="271" y="681"/>
                </a:lnTo>
                <a:lnTo>
                  <a:pt x="271" y="687"/>
                </a:lnTo>
                <a:lnTo>
                  <a:pt x="278" y="687"/>
                </a:lnTo>
                <a:lnTo>
                  <a:pt x="284" y="687"/>
                </a:lnTo>
                <a:lnTo>
                  <a:pt x="290" y="687"/>
                </a:lnTo>
                <a:lnTo>
                  <a:pt x="297" y="687"/>
                </a:lnTo>
                <a:lnTo>
                  <a:pt x="303" y="674"/>
                </a:lnTo>
                <a:lnTo>
                  <a:pt x="309" y="655"/>
                </a:lnTo>
                <a:lnTo>
                  <a:pt x="309" y="668"/>
                </a:lnTo>
                <a:lnTo>
                  <a:pt x="315" y="687"/>
                </a:lnTo>
                <a:lnTo>
                  <a:pt x="322" y="687"/>
                </a:lnTo>
                <a:lnTo>
                  <a:pt x="328" y="674"/>
                </a:lnTo>
                <a:lnTo>
                  <a:pt x="334" y="655"/>
                </a:lnTo>
                <a:lnTo>
                  <a:pt x="334" y="668"/>
                </a:lnTo>
                <a:lnTo>
                  <a:pt x="341" y="681"/>
                </a:lnTo>
                <a:lnTo>
                  <a:pt x="341" y="687"/>
                </a:lnTo>
                <a:lnTo>
                  <a:pt x="347" y="687"/>
                </a:lnTo>
                <a:lnTo>
                  <a:pt x="353" y="687"/>
                </a:lnTo>
                <a:lnTo>
                  <a:pt x="360" y="687"/>
                </a:lnTo>
                <a:lnTo>
                  <a:pt x="366" y="687"/>
                </a:lnTo>
                <a:lnTo>
                  <a:pt x="372" y="687"/>
                </a:lnTo>
                <a:lnTo>
                  <a:pt x="379" y="687"/>
                </a:lnTo>
                <a:lnTo>
                  <a:pt x="385" y="687"/>
                </a:lnTo>
                <a:lnTo>
                  <a:pt x="391" y="687"/>
                </a:lnTo>
                <a:lnTo>
                  <a:pt x="397" y="687"/>
                </a:lnTo>
                <a:lnTo>
                  <a:pt x="404" y="687"/>
                </a:lnTo>
                <a:lnTo>
                  <a:pt x="410" y="687"/>
                </a:lnTo>
                <a:lnTo>
                  <a:pt x="416" y="687"/>
                </a:lnTo>
                <a:lnTo>
                  <a:pt x="423" y="687"/>
                </a:lnTo>
                <a:lnTo>
                  <a:pt x="429" y="687"/>
                </a:lnTo>
                <a:lnTo>
                  <a:pt x="435" y="687"/>
                </a:lnTo>
                <a:lnTo>
                  <a:pt x="442" y="687"/>
                </a:lnTo>
                <a:lnTo>
                  <a:pt x="448" y="687"/>
                </a:lnTo>
                <a:lnTo>
                  <a:pt x="454" y="687"/>
                </a:lnTo>
                <a:lnTo>
                  <a:pt x="461" y="687"/>
                </a:lnTo>
                <a:lnTo>
                  <a:pt x="467" y="687"/>
                </a:lnTo>
                <a:lnTo>
                  <a:pt x="473" y="687"/>
                </a:lnTo>
                <a:lnTo>
                  <a:pt x="479" y="687"/>
                </a:lnTo>
                <a:lnTo>
                  <a:pt x="486" y="687"/>
                </a:lnTo>
                <a:lnTo>
                  <a:pt x="492" y="687"/>
                </a:lnTo>
                <a:lnTo>
                  <a:pt x="498" y="687"/>
                </a:lnTo>
                <a:lnTo>
                  <a:pt x="505" y="687"/>
                </a:lnTo>
                <a:lnTo>
                  <a:pt x="511" y="687"/>
                </a:lnTo>
                <a:lnTo>
                  <a:pt x="517" y="687"/>
                </a:lnTo>
                <a:lnTo>
                  <a:pt x="524" y="687"/>
                </a:lnTo>
                <a:lnTo>
                  <a:pt x="524" y="668"/>
                </a:lnTo>
                <a:lnTo>
                  <a:pt x="530" y="624"/>
                </a:lnTo>
                <a:lnTo>
                  <a:pt x="536" y="624"/>
                </a:lnTo>
                <a:lnTo>
                  <a:pt x="536" y="662"/>
                </a:lnTo>
                <a:lnTo>
                  <a:pt x="542" y="687"/>
                </a:lnTo>
                <a:lnTo>
                  <a:pt x="542" y="681"/>
                </a:lnTo>
                <a:lnTo>
                  <a:pt x="549" y="580"/>
                </a:lnTo>
                <a:lnTo>
                  <a:pt x="549" y="473"/>
                </a:lnTo>
                <a:lnTo>
                  <a:pt x="555" y="548"/>
                </a:lnTo>
                <a:lnTo>
                  <a:pt x="561" y="636"/>
                </a:lnTo>
                <a:lnTo>
                  <a:pt x="561" y="649"/>
                </a:lnTo>
                <a:lnTo>
                  <a:pt x="568" y="662"/>
                </a:lnTo>
                <a:lnTo>
                  <a:pt x="568" y="674"/>
                </a:lnTo>
                <a:lnTo>
                  <a:pt x="574" y="681"/>
                </a:lnTo>
                <a:lnTo>
                  <a:pt x="580" y="687"/>
                </a:lnTo>
                <a:lnTo>
                  <a:pt x="587" y="687"/>
                </a:lnTo>
                <a:lnTo>
                  <a:pt x="593" y="687"/>
                </a:lnTo>
                <a:lnTo>
                  <a:pt x="599" y="687"/>
                </a:lnTo>
                <a:lnTo>
                  <a:pt x="606" y="687"/>
                </a:lnTo>
                <a:lnTo>
                  <a:pt x="612" y="687"/>
                </a:lnTo>
                <a:lnTo>
                  <a:pt x="618" y="687"/>
                </a:lnTo>
                <a:lnTo>
                  <a:pt x="624" y="687"/>
                </a:lnTo>
                <a:lnTo>
                  <a:pt x="631" y="687"/>
                </a:lnTo>
                <a:lnTo>
                  <a:pt x="637" y="687"/>
                </a:lnTo>
                <a:lnTo>
                  <a:pt x="643" y="687"/>
                </a:lnTo>
                <a:lnTo>
                  <a:pt x="643" y="668"/>
                </a:lnTo>
                <a:lnTo>
                  <a:pt x="650" y="649"/>
                </a:lnTo>
                <a:lnTo>
                  <a:pt x="650" y="662"/>
                </a:lnTo>
                <a:lnTo>
                  <a:pt x="656" y="681"/>
                </a:lnTo>
                <a:lnTo>
                  <a:pt x="662" y="687"/>
                </a:lnTo>
                <a:lnTo>
                  <a:pt x="669" y="655"/>
                </a:lnTo>
                <a:lnTo>
                  <a:pt x="669" y="611"/>
                </a:lnTo>
                <a:lnTo>
                  <a:pt x="675" y="624"/>
                </a:lnTo>
                <a:lnTo>
                  <a:pt x="681" y="668"/>
                </a:lnTo>
                <a:lnTo>
                  <a:pt x="681" y="687"/>
                </a:lnTo>
                <a:lnTo>
                  <a:pt x="687" y="687"/>
                </a:lnTo>
                <a:lnTo>
                  <a:pt x="694" y="687"/>
                </a:lnTo>
                <a:lnTo>
                  <a:pt x="700" y="687"/>
                </a:lnTo>
                <a:lnTo>
                  <a:pt x="706" y="687"/>
                </a:lnTo>
                <a:lnTo>
                  <a:pt x="713" y="687"/>
                </a:lnTo>
                <a:lnTo>
                  <a:pt x="719" y="687"/>
                </a:lnTo>
                <a:lnTo>
                  <a:pt x="725" y="687"/>
                </a:lnTo>
                <a:lnTo>
                  <a:pt x="732" y="687"/>
                </a:lnTo>
                <a:lnTo>
                  <a:pt x="738" y="687"/>
                </a:lnTo>
                <a:lnTo>
                  <a:pt x="744" y="687"/>
                </a:lnTo>
                <a:lnTo>
                  <a:pt x="751" y="687"/>
                </a:lnTo>
                <a:lnTo>
                  <a:pt x="757" y="687"/>
                </a:lnTo>
                <a:lnTo>
                  <a:pt x="763" y="687"/>
                </a:lnTo>
                <a:lnTo>
                  <a:pt x="769" y="687"/>
                </a:lnTo>
                <a:lnTo>
                  <a:pt x="776" y="687"/>
                </a:lnTo>
                <a:lnTo>
                  <a:pt x="776" y="681"/>
                </a:lnTo>
                <a:lnTo>
                  <a:pt x="782" y="681"/>
                </a:lnTo>
                <a:lnTo>
                  <a:pt x="788" y="681"/>
                </a:lnTo>
                <a:lnTo>
                  <a:pt x="788" y="687"/>
                </a:lnTo>
                <a:lnTo>
                  <a:pt x="795" y="687"/>
                </a:lnTo>
                <a:lnTo>
                  <a:pt x="801" y="687"/>
                </a:lnTo>
                <a:lnTo>
                  <a:pt x="807" y="687"/>
                </a:lnTo>
                <a:lnTo>
                  <a:pt x="814" y="624"/>
                </a:lnTo>
                <a:lnTo>
                  <a:pt x="814" y="498"/>
                </a:lnTo>
                <a:lnTo>
                  <a:pt x="820" y="498"/>
                </a:lnTo>
                <a:lnTo>
                  <a:pt x="826" y="605"/>
                </a:lnTo>
                <a:lnTo>
                  <a:pt x="826" y="674"/>
                </a:lnTo>
                <a:lnTo>
                  <a:pt x="832" y="687"/>
                </a:lnTo>
                <a:lnTo>
                  <a:pt x="839" y="687"/>
                </a:lnTo>
                <a:lnTo>
                  <a:pt x="839" y="681"/>
                </a:lnTo>
                <a:lnTo>
                  <a:pt x="845" y="668"/>
                </a:lnTo>
                <a:lnTo>
                  <a:pt x="851" y="668"/>
                </a:lnTo>
                <a:lnTo>
                  <a:pt x="851" y="681"/>
                </a:lnTo>
                <a:lnTo>
                  <a:pt x="858" y="687"/>
                </a:lnTo>
                <a:lnTo>
                  <a:pt x="858" y="681"/>
                </a:lnTo>
                <a:lnTo>
                  <a:pt x="864" y="655"/>
                </a:lnTo>
                <a:lnTo>
                  <a:pt x="870" y="636"/>
                </a:lnTo>
                <a:lnTo>
                  <a:pt x="870" y="649"/>
                </a:lnTo>
                <a:lnTo>
                  <a:pt x="877" y="655"/>
                </a:lnTo>
                <a:lnTo>
                  <a:pt x="877" y="630"/>
                </a:lnTo>
                <a:lnTo>
                  <a:pt x="883" y="618"/>
                </a:lnTo>
                <a:lnTo>
                  <a:pt x="889" y="643"/>
                </a:lnTo>
                <a:lnTo>
                  <a:pt x="889" y="662"/>
                </a:lnTo>
                <a:lnTo>
                  <a:pt x="896" y="649"/>
                </a:lnTo>
                <a:lnTo>
                  <a:pt x="896" y="636"/>
                </a:lnTo>
                <a:lnTo>
                  <a:pt x="902" y="655"/>
                </a:lnTo>
                <a:lnTo>
                  <a:pt x="908" y="674"/>
                </a:lnTo>
                <a:lnTo>
                  <a:pt x="908" y="681"/>
                </a:lnTo>
                <a:lnTo>
                  <a:pt x="914" y="687"/>
                </a:lnTo>
                <a:lnTo>
                  <a:pt x="921" y="687"/>
                </a:lnTo>
                <a:lnTo>
                  <a:pt x="927" y="687"/>
                </a:lnTo>
                <a:lnTo>
                  <a:pt x="933" y="687"/>
                </a:lnTo>
                <a:lnTo>
                  <a:pt x="933" y="674"/>
                </a:lnTo>
                <a:lnTo>
                  <a:pt x="940" y="655"/>
                </a:lnTo>
                <a:lnTo>
                  <a:pt x="946" y="674"/>
                </a:lnTo>
                <a:lnTo>
                  <a:pt x="952" y="687"/>
                </a:lnTo>
                <a:lnTo>
                  <a:pt x="959" y="687"/>
                </a:lnTo>
                <a:lnTo>
                  <a:pt x="965" y="687"/>
                </a:lnTo>
                <a:lnTo>
                  <a:pt x="971" y="687"/>
                </a:lnTo>
                <a:lnTo>
                  <a:pt x="971" y="668"/>
                </a:lnTo>
                <a:lnTo>
                  <a:pt x="978" y="643"/>
                </a:lnTo>
                <a:lnTo>
                  <a:pt x="978" y="655"/>
                </a:lnTo>
                <a:lnTo>
                  <a:pt x="984" y="681"/>
                </a:lnTo>
                <a:lnTo>
                  <a:pt x="984" y="687"/>
                </a:lnTo>
                <a:lnTo>
                  <a:pt x="990" y="687"/>
                </a:lnTo>
                <a:lnTo>
                  <a:pt x="996" y="687"/>
                </a:lnTo>
                <a:lnTo>
                  <a:pt x="1003" y="687"/>
                </a:lnTo>
                <a:lnTo>
                  <a:pt x="1009" y="687"/>
                </a:lnTo>
                <a:lnTo>
                  <a:pt x="1015" y="687"/>
                </a:lnTo>
                <a:lnTo>
                  <a:pt x="1015" y="681"/>
                </a:lnTo>
                <a:lnTo>
                  <a:pt x="1022" y="687"/>
                </a:lnTo>
                <a:lnTo>
                  <a:pt x="1028" y="687"/>
                </a:lnTo>
                <a:lnTo>
                  <a:pt x="1034" y="687"/>
                </a:lnTo>
                <a:lnTo>
                  <a:pt x="1041" y="687"/>
                </a:lnTo>
                <a:lnTo>
                  <a:pt x="1047" y="687"/>
                </a:lnTo>
                <a:lnTo>
                  <a:pt x="1053" y="687"/>
                </a:lnTo>
                <a:lnTo>
                  <a:pt x="1053" y="662"/>
                </a:lnTo>
                <a:lnTo>
                  <a:pt x="1059" y="636"/>
                </a:lnTo>
                <a:lnTo>
                  <a:pt x="1059" y="655"/>
                </a:lnTo>
                <a:lnTo>
                  <a:pt x="1066" y="681"/>
                </a:lnTo>
                <a:lnTo>
                  <a:pt x="1066" y="687"/>
                </a:lnTo>
                <a:lnTo>
                  <a:pt x="1072" y="687"/>
                </a:lnTo>
                <a:lnTo>
                  <a:pt x="1078" y="687"/>
                </a:lnTo>
                <a:lnTo>
                  <a:pt x="1085" y="687"/>
                </a:lnTo>
                <a:lnTo>
                  <a:pt x="1091" y="687"/>
                </a:lnTo>
                <a:lnTo>
                  <a:pt x="1097" y="687"/>
                </a:lnTo>
                <a:lnTo>
                  <a:pt x="1104" y="687"/>
                </a:lnTo>
                <a:lnTo>
                  <a:pt x="1110" y="687"/>
                </a:lnTo>
                <a:lnTo>
                  <a:pt x="1116" y="687"/>
                </a:lnTo>
                <a:lnTo>
                  <a:pt x="1123" y="687"/>
                </a:lnTo>
                <a:lnTo>
                  <a:pt x="1129" y="687"/>
                </a:lnTo>
                <a:lnTo>
                  <a:pt x="1135" y="687"/>
                </a:lnTo>
                <a:lnTo>
                  <a:pt x="1141" y="687"/>
                </a:lnTo>
                <a:lnTo>
                  <a:pt x="1148" y="687"/>
                </a:lnTo>
                <a:lnTo>
                  <a:pt x="1154" y="687"/>
                </a:lnTo>
                <a:lnTo>
                  <a:pt x="1160" y="687"/>
                </a:lnTo>
                <a:lnTo>
                  <a:pt x="1167" y="687"/>
                </a:lnTo>
                <a:lnTo>
                  <a:pt x="1173" y="687"/>
                </a:lnTo>
                <a:lnTo>
                  <a:pt x="1179" y="687"/>
                </a:lnTo>
                <a:lnTo>
                  <a:pt x="1186" y="611"/>
                </a:lnTo>
                <a:lnTo>
                  <a:pt x="1186" y="384"/>
                </a:lnTo>
                <a:lnTo>
                  <a:pt x="1192" y="227"/>
                </a:lnTo>
                <a:lnTo>
                  <a:pt x="1198" y="328"/>
                </a:lnTo>
                <a:lnTo>
                  <a:pt x="1198" y="536"/>
                </a:lnTo>
                <a:lnTo>
                  <a:pt x="1204" y="592"/>
                </a:lnTo>
                <a:lnTo>
                  <a:pt x="1204" y="410"/>
                </a:lnTo>
                <a:lnTo>
                  <a:pt x="1211" y="94"/>
                </a:lnTo>
                <a:lnTo>
                  <a:pt x="1211" y="0"/>
                </a:lnTo>
                <a:lnTo>
                  <a:pt x="1217" y="296"/>
                </a:lnTo>
                <a:lnTo>
                  <a:pt x="1223" y="517"/>
                </a:lnTo>
                <a:lnTo>
                  <a:pt x="1223" y="479"/>
                </a:lnTo>
                <a:lnTo>
                  <a:pt x="1230" y="454"/>
                </a:lnTo>
                <a:lnTo>
                  <a:pt x="1230" y="517"/>
                </a:lnTo>
                <a:lnTo>
                  <a:pt x="1236" y="605"/>
                </a:lnTo>
                <a:lnTo>
                  <a:pt x="1242" y="668"/>
                </a:lnTo>
                <a:lnTo>
                  <a:pt x="1242" y="687"/>
                </a:lnTo>
                <a:lnTo>
                  <a:pt x="1249" y="687"/>
                </a:lnTo>
                <a:lnTo>
                  <a:pt x="1255" y="687"/>
                </a:lnTo>
                <a:lnTo>
                  <a:pt x="1261" y="687"/>
                </a:lnTo>
                <a:lnTo>
                  <a:pt x="1268" y="687"/>
                </a:lnTo>
                <a:lnTo>
                  <a:pt x="1274" y="687"/>
                </a:lnTo>
                <a:lnTo>
                  <a:pt x="1280" y="687"/>
                </a:lnTo>
                <a:lnTo>
                  <a:pt x="1286" y="687"/>
                </a:lnTo>
                <a:lnTo>
                  <a:pt x="1293" y="687"/>
                </a:lnTo>
                <a:lnTo>
                  <a:pt x="1299" y="687"/>
                </a:lnTo>
                <a:lnTo>
                  <a:pt x="1305" y="687"/>
                </a:lnTo>
                <a:lnTo>
                  <a:pt x="1312" y="687"/>
                </a:lnTo>
                <a:lnTo>
                  <a:pt x="1318" y="687"/>
                </a:lnTo>
                <a:lnTo>
                  <a:pt x="1324" y="687"/>
                </a:lnTo>
                <a:lnTo>
                  <a:pt x="1331" y="687"/>
                </a:lnTo>
                <a:lnTo>
                  <a:pt x="1337" y="687"/>
                </a:lnTo>
                <a:lnTo>
                  <a:pt x="1343" y="687"/>
                </a:lnTo>
                <a:lnTo>
                  <a:pt x="1350" y="687"/>
                </a:lnTo>
                <a:lnTo>
                  <a:pt x="1356" y="687"/>
                </a:lnTo>
                <a:lnTo>
                  <a:pt x="1362" y="687"/>
                </a:lnTo>
                <a:lnTo>
                  <a:pt x="1368" y="687"/>
                </a:lnTo>
                <a:lnTo>
                  <a:pt x="1375" y="668"/>
                </a:lnTo>
                <a:lnTo>
                  <a:pt x="1375" y="636"/>
                </a:lnTo>
                <a:lnTo>
                  <a:pt x="1381" y="649"/>
                </a:lnTo>
                <a:lnTo>
                  <a:pt x="1387" y="674"/>
                </a:lnTo>
                <a:lnTo>
                  <a:pt x="1387" y="687"/>
                </a:lnTo>
                <a:lnTo>
                  <a:pt x="1394" y="687"/>
                </a:lnTo>
                <a:lnTo>
                  <a:pt x="1400" y="687"/>
                </a:lnTo>
                <a:lnTo>
                  <a:pt x="1406" y="687"/>
                </a:lnTo>
                <a:lnTo>
                  <a:pt x="1413" y="687"/>
                </a:lnTo>
                <a:lnTo>
                  <a:pt x="1419" y="687"/>
                </a:lnTo>
                <a:lnTo>
                  <a:pt x="1425" y="687"/>
                </a:lnTo>
                <a:lnTo>
                  <a:pt x="1431" y="687"/>
                </a:lnTo>
                <a:lnTo>
                  <a:pt x="1431" y="681"/>
                </a:lnTo>
                <a:lnTo>
                  <a:pt x="1438" y="630"/>
                </a:lnTo>
                <a:lnTo>
                  <a:pt x="1438" y="599"/>
                </a:lnTo>
                <a:lnTo>
                  <a:pt x="1444" y="636"/>
                </a:lnTo>
                <a:lnTo>
                  <a:pt x="1450" y="681"/>
                </a:lnTo>
                <a:lnTo>
                  <a:pt x="1450" y="687"/>
                </a:lnTo>
                <a:lnTo>
                  <a:pt x="1457" y="687"/>
                </a:lnTo>
                <a:lnTo>
                  <a:pt x="1463" y="687"/>
                </a:lnTo>
                <a:lnTo>
                  <a:pt x="1469" y="687"/>
                </a:lnTo>
                <a:lnTo>
                  <a:pt x="1476" y="687"/>
                </a:lnTo>
                <a:lnTo>
                  <a:pt x="1482" y="687"/>
                </a:lnTo>
                <a:lnTo>
                  <a:pt x="1488" y="687"/>
                </a:lnTo>
                <a:lnTo>
                  <a:pt x="1495" y="687"/>
                </a:lnTo>
                <a:lnTo>
                  <a:pt x="1501" y="687"/>
                </a:lnTo>
                <a:lnTo>
                  <a:pt x="1507" y="687"/>
                </a:lnTo>
                <a:lnTo>
                  <a:pt x="1513" y="687"/>
                </a:lnTo>
                <a:lnTo>
                  <a:pt x="1520" y="687"/>
                </a:lnTo>
                <a:lnTo>
                  <a:pt x="1526" y="687"/>
                </a:lnTo>
                <a:lnTo>
                  <a:pt x="1532" y="687"/>
                </a:lnTo>
                <a:lnTo>
                  <a:pt x="1532" y="649"/>
                </a:lnTo>
                <a:lnTo>
                  <a:pt x="1539" y="580"/>
                </a:lnTo>
                <a:lnTo>
                  <a:pt x="1539" y="586"/>
                </a:lnTo>
                <a:lnTo>
                  <a:pt x="1545" y="643"/>
                </a:lnTo>
                <a:lnTo>
                  <a:pt x="1551" y="674"/>
                </a:lnTo>
                <a:lnTo>
                  <a:pt x="1551" y="687"/>
                </a:lnTo>
                <a:lnTo>
                  <a:pt x="1558" y="687"/>
                </a:lnTo>
                <a:lnTo>
                  <a:pt x="1564" y="687"/>
                </a:lnTo>
                <a:lnTo>
                  <a:pt x="1570" y="687"/>
                </a:lnTo>
                <a:lnTo>
                  <a:pt x="1576" y="681"/>
                </a:lnTo>
                <a:lnTo>
                  <a:pt x="1576" y="668"/>
                </a:lnTo>
                <a:lnTo>
                  <a:pt x="1583" y="674"/>
                </a:lnTo>
                <a:lnTo>
                  <a:pt x="1583" y="687"/>
                </a:lnTo>
                <a:lnTo>
                  <a:pt x="1589" y="687"/>
                </a:lnTo>
                <a:lnTo>
                  <a:pt x="1595" y="687"/>
                </a:lnTo>
                <a:lnTo>
                  <a:pt x="1602" y="687"/>
                </a:lnTo>
                <a:lnTo>
                  <a:pt x="1608" y="687"/>
                </a:lnTo>
                <a:lnTo>
                  <a:pt x="1614" y="687"/>
                </a:lnTo>
                <a:lnTo>
                  <a:pt x="1621" y="687"/>
                </a:lnTo>
                <a:lnTo>
                  <a:pt x="1627" y="687"/>
                </a:lnTo>
                <a:lnTo>
                  <a:pt x="1633" y="649"/>
                </a:lnTo>
                <a:lnTo>
                  <a:pt x="1633" y="454"/>
                </a:lnTo>
                <a:lnTo>
                  <a:pt x="1640" y="302"/>
                </a:lnTo>
                <a:lnTo>
                  <a:pt x="1640" y="454"/>
                </a:lnTo>
                <a:lnTo>
                  <a:pt x="1646" y="636"/>
                </a:lnTo>
                <a:lnTo>
                  <a:pt x="1646" y="674"/>
                </a:lnTo>
                <a:lnTo>
                  <a:pt x="1652" y="687"/>
                </a:lnTo>
                <a:lnTo>
                  <a:pt x="1658" y="681"/>
                </a:lnTo>
                <a:lnTo>
                  <a:pt x="1658" y="668"/>
                </a:lnTo>
                <a:lnTo>
                  <a:pt x="1665" y="668"/>
                </a:lnTo>
                <a:lnTo>
                  <a:pt x="1665" y="643"/>
                </a:lnTo>
                <a:lnTo>
                  <a:pt x="1671" y="618"/>
                </a:lnTo>
                <a:lnTo>
                  <a:pt x="1677" y="630"/>
                </a:lnTo>
                <a:lnTo>
                  <a:pt x="1677" y="655"/>
                </a:lnTo>
                <a:lnTo>
                  <a:pt x="1684" y="668"/>
                </a:lnTo>
                <a:lnTo>
                  <a:pt x="1684" y="687"/>
                </a:lnTo>
                <a:lnTo>
                  <a:pt x="1690" y="687"/>
                </a:lnTo>
                <a:lnTo>
                  <a:pt x="1696" y="687"/>
                </a:lnTo>
                <a:lnTo>
                  <a:pt x="1703" y="687"/>
                </a:lnTo>
                <a:lnTo>
                  <a:pt x="1709" y="687"/>
                </a:lnTo>
                <a:lnTo>
                  <a:pt x="1715" y="674"/>
                </a:lnTo>
                <a:lnTo>
                  <a:pt x="1715" y="655"/>
                </a:lnTo>
                <a:lnTo>
                  <a:pt x="1721" y="655"/>
                </a:lnTo>
                <a:lnTo>
                  <a:pt x="1721" y="668"/>
                </a:lnTo>
                <a:lnTo>
                  <a:pt x="1728" y="662"/>
                </a:lnTo>
                <a:lnTo>
                  <a:pt x="1728" y="674"/>
                </a:lnTo>
                <a:lnTo>
                  <a:pt x="1734" y="687"/>
                </a:lnTo>
                <a:lnTo>
                  <a:pt x="1740" y="687"/>
                </a:lnTo>
                <a:lnTo>
                  <a:pt x="1747" y="687"/>
                </a:lnTo>
                <a:lnTo>
                  <a:pt x="1753" y="687"/>
                </a:lnTo>
                <a:lnTo>
                  <a:pt x="1759" y="687"/>
                </a:lnTo>
                <a:lnTo>
                  <a:pt x="1766" y="687"/>
                </a:lnTo>
                <a:lnTo>
                  <a:pt x="1772" y="687"/>
                </a:lnTo>
                <a:lnTo>
                  <a:pt x="1778" y="687"/>
                </a:lnTo>
                <a:lnTo>
                  <a:pt x="1785" y="687"/>
                </a:lnTo>
                <a:lnTo>
                  <a:pt x="1791" y="687"/>
                </a:lnTo>
                <a:lnTo>
                  <a:pt x="1797" y="687"/>
                </a:lnTo>
                <a:lnTo>
                  <a:pt x="1803" y="681"/>
                </a:lnTo>
                <a:lnTo>
                  <a:pt x="1803" y="674"/>
                </a:lnTo>
                <a:lnTo>
                  <a:pt x="1810" y="681"/>
                </a:lnTo>
                <a:lnTo>
                  <a:pt x="1810" y="687"/>
                </a:lnTo>
                <a:lnTo>
                  <a:pt x="1816" y="687"/>
                </a:lnTo>
                <a:lnTo>
                  <a:pt x="1822" y="687"/>
                </a:lnTo>
                <a:lnTo>
                  <a:pt x="1829" y="687"/>
                </a:lnTo>
                <a:lnTo>
                  <a:pt x="1835" y="687"/>
                </a:lnTo>
                <a:lnTo>
                  <a:pt x="1841" y="687"/>
                </a:lnTo>
                <a:lnTo>
                  <a:pt x="1848" y="687"/>
                </a:lnTo>
                <a:lnTo>
                  <a:pt x="1854" y="687"/>
                </a:lnTo>
                <a:lnTo>
                  <a:pt x="1860" y="687"/>
                </a:lnTo>
                <a:lnTo>
                  <a:pt x="1867" y="687"/>
                </a:lnTo>
                <a:lnTo>
                  <a:pt x="1873" y="687"/>
                </a:lnTo>
                <a:lnTo>
                  <a:pt x="1879" y="687"/>
                </a:lnTo>
                <a:lnTo>
                  <a:pt x="1885" y="687"/>
                </a:lnTo>
                <a:lnTo>
                  <a:pt x="1892" y="687"/>
                </a:lnTo>
                <a:lnTo>
                  <a:pt x="1892" y="681"/>
                </a:lnTo>
                <a:lnTo>
                  <a:pt x="1898" y="681"/>
                </a:lnTo>
                <a:lnTo>
                  <a:pt x="1904" y="668"/>
                </a:lnTo>
                <a:lnTo>
                  <a:pt x="1904" y="649"/>
                </a:lnTo>
                <a:lnTo>
                  <a:pt x="1911" y="655"/>
                </a:lnTo>
                <a:lnTo>
                  <a:pt x="1911" y="674"/>
                </a:lnTo>
                <a:lnTo>
                  <a:pt x="1917" y="687"/>
                </a:lnTo>
                <a:lnTo>
                  <a:pt x="1923" y="687"/>
                </a:lnTo>
                <a:lnTo>
                  <a:pt x="1930" y="687"/>
                </a:lnTo>
                <a:lnTo>
                  <a:pt x="1936" y="687"/>
                </a:lnTo>
                <a:lnTo>
                  <a:pt x="1942" y="687"/>
                </a:lnTo>
                <a:lnTo>
                  <a:pt x="1948" y="687"/>
                </a:lnTo>
                <a:lnTo>
                  <a:pt x="1955" y="687"/>
                </a:lnTo>
                <a:lnTo>
                  <a:pt x="1961" y="687"/>
                </a:lnTo>
                <a:lnTo>
                  <a:pt x="1967" y="687"/>
                </a:lnTo>
                <a:lnTo>
                  <a:pt x="1974" y="687"/>
                </a:lnTo>
                <a:lnTo>
                  <a:pt x="1980" y="687"/>
                </a:lnTo>
                <a:lnTo>
                  <a:pt x="1986" y="687"/>
                </a:lnTo>
                <a:lnTo>
                  <a:pt x="1993" y="668"/>
                </a:lnTo>
                <a:lnTo>
                  <a:pt x="1993" y="643"/>
                </a:lnTo>
                <a:lnTo>
                  <a:pt x="1999" y="649"/>
                </a:lnTo>
                <a:lnTo>
                  <a:pt x="2005" y="674"/>
                </a:lnTo>
                <a:lnTo>
                  <a:pt x="2005" y="687"/>
                </a:lnTo>
                <a:lnTo>
                  <a:pt x="2012" y="687"/>
                </a:lnTo>
                <a:lnTo>
                  <a:pt x="2018" y="687"/>
                </a:lnTo>
                <a:lnTo>
                  <a:pt x="2024" y="687"/>
                </a:lnTo>
                <a:lnTo>
                  <a:pt x="2030" y="687"/>
                </a:lnTo>
                <a:lnTo>
                  <a:pt x="2037" y="687"/>
                </a:lnTo>
                <a:lnTo>
                  <a:pt x="2043" y="687"/>
                </a:lnTo>
                <a:lnTo>
                  <a:pt x="2049" y="687"/>
                </a:lnTo>
                <a:lnTo>
                  <a:pt x="2056" y="687"/>
                </a:lnTo>
                <a:lnTo>
                  <a:pt x="2062" y="687"/>
                </a:lnTo>
                <a:lnTo>
                  <a:pt x="2068" y="687"/>
                </a:lnTo>
                <a:lnTo>
                  <a:pt x="2075" y="687"/>
                </a:lnTo>
                <a:lnTo>
                  <a:pt x="2081" y="687"/>
                </a:lnTo>
                <a:lnTo>
                  <a:pt x="2087" y="687"/>
                </a:lnTo>
                <a:lnTo>
                  <a:pt x="2093" y="687"/>
                </a:lnTo>
                <a:lnTo>
                  <a:pt x="2100" y="687"/>
                </a:lnTo>
                <a:lnTo>
                  <a:pt x="2106" y="687"/>
                </a:lnTo>
                <a:lnTo>
                  <a:pt x="2112" y="687"/>
                </a:lnTo>
                <a:lnTo>
                  <a:pt x="2119" y="687"/>
                </a:lnTo>
                <a:lnTo>
                  <a:pt x="2125" y="687"/>
                </a:lnTo>
                <a:lnTo>
                  <a:pt x="2131" y="687"/>
                </a:lnTo>
                <a:lnTo>
                  <a:pt x="2138" y="687"/>
                </a:lnTo>
                <a:lnTo>
                  <a:pt x="2144" y="687"/>
                </a:lnTo>
                <a:lnTo>
                  <a:pt x="2150" y="687"/>
                </a:lnTo>
                <a:lnTo>
                  <a:pt x="2157" y="687"/>
                </a:lnTo>
                <a:lnTo>
                  <a:pt x="2163" y="687"/>
                </a:lnTo>
                <a:lnTo>
                  <a:pt x="2169" y="687"/>
                </a:lnTo>
                <a:lnTo>
                  <a:pt x="2175" y="687"/>
                </a:lnTo>
                <a:lnTo>
                  <a:pt x="2182" y="687"/>
                </a:lnTo>
                <a:lnTo>
                  <a:pt x="2188" y="687"/>
                </a:lnTo>
                <a:lnTo>
                  <a:pt x="2194" y="687"/>
                </a:lnTo>
                <a:lnTo>
                  <a:pt x="2201" y="687"/>
                </a:lnTo>
                <a:lnTo>
                  <a:pt x="2207" y="687"/>
                </a:lnTo>
                <a:lnTo>
                  <a:pt x="2213" y="687"/>
                </a:lnTo>
                <a:lnTo>
                  <a:pt x="2220" y="687"/>
                </a:lnTo>
                <a:lnTo>
                  <a:pt x="2226" y="687"/>
                </a:lnTo>
                <a:lnTo>
                  <a:pt x="2232" y="687"/>
                </a:lnTo>
                <a:lnTo>
                  <a:pt x="2238" y="687"/>
                </a:lnTo>
                <a:lnTo>
                  <a:pt x="2245" y="687"/>
                </a:lnTo>
                <a:lnTo>
                  <a:pt x="2251" y="687"/>
                </a:lnTo>
                <a:lnTo>
                  <a:pt x="2257" y="687"/>
                </a:lnTo>
                <a:lnTo>
                  <a:pt x="2264" y="687"/>
                </a:lnTo>
                <a:lnTo>
                  <a:pt x="2270" y="681"/>
                </a:lnTo>
                <a:lnTo>
                  <a:pt x="2276" y="662"/>
                </a:lnTo>
                <a:lnTo>
                  <a:pt x="2283" y="681"/>
                </a:lnTo>
                <a:lnTo>
                  <a:pt x="2283" y="687"/>
                </a:lnTo>
                <a:lnTo>
                  <a:pt x="2289" y="687"/>
                </a:lnTo>
                <a:lnTo>
                  <a:pt x="2295" y="687"/>
                </a:lnTo>
                <a:lnTo>
                  <a:pt x="2302" y="687"/>
                </a:lnTo>
                <a:lnTo>
                  <a:pt x="2308" y="687"/>
                </a:lnTo>
                <a:lnTo>
                  <a:pt x="2314" y="687"/>
                </a:lnTo>
                <a:lnTo>
                  <a:pt x="2320" y="687"/>
                </a:lnTo>
                <a:lnTo>
                  <a:pt x="2327" y="687"/>
                </a:lnTo>
                <a:lnTo>
                  <a:pt x="2333" y="687"/>
                </a:lnTo>
                <a:lnTo>
                  <a:pt x="2339" y="687"/>
                </a:lnTo>
                <a:lnTo>
                  <a:pt x="2346" y="687"/>
                </a:lnTo>
                <a:lnTo>
                  <a:pt x="2352" y="687"/>
                </a:lnTo>
                <a:lnTo>
                  <a:pt x="2358" y="687"/>
                </a:lnTo>
                <a:lnTo>
                  <a:pt x="2365" y="687"/>
                </a:lnTo>
                <a:lnTo>
                  <a:pt x="2371" y="687"/>
                </a:lnTo>
                <a:lnTo>
                  <a:pt x="2377" y="681"/>
                </a:lnTo>
                <a:lnTo>
                  <a:pt x="2384" y="687"/>
                </a:lnTo>
                <a:lnTo>
                  <a:pt x="2390" y="687"/>
                </a:lnTo>
                <a:lnTo>
                  <a:pt x="2396" y="687"/>
                </a:lnTo>
                <a:lnTo>
                  <a:pt x="2402" y="687"/>
                </a:lnTo>
                <a:lnTo>
                  <a:pt x="2409" y="687"/>
                </a:lnTo>
                <a:lnTo>
                  <a:pt x="2415" y="687"/>
                </a:lnTo>
                <a:lnTo>
                  <a:pt x="2421" y="687"/>
                </a:lnTo>
                <a:lnTo>
                  <a:pt x="2428" y="687"/>
                </a:lnTo>
                <a:lnTo>
                  <a:pt x="2434" y="687"/>
                </a:lnTo>
                <a:lnTo>
                  <a:pt x="2440" y="687"/>
                </a:lnTo>
                <a:lnTo>
                  <a:pt x="2447" y="681"/>
                </a:lnTo>
                <a:lnTo>
                  <a:pt x="2453" y="681"/>
                </a:lnTo>
                <a:lnTo>
                  <a:pt x="2459" y="681"/>
                </a:lnTo>
                <a:lnTo>
                  <a:pt x="2465" y="681"/>
                </a:lnTo>
                <a:lnTo>
                  <a:pt x="2465" y="668"/>
                </a:lnTo>
                <a:lnTo>
                  <a:pt x="2472" y="674"/>
                </a:lnTo>
                <a:lnTo>
                  <a:pt x="2472" y="618"/>
                </a:lnTo>
                <a:lnTo>
                  <a:pt x="2478" y="529"/>
                </a:lnTo>
                <a:lnTo>
                  <a:pt x="2484" y="561"/>
                </a:lnTo>
                <a:lnTo>
                  <a:pt x="2484" y="636"/>
                </a:lnTo>
                <a:lnTo>
                  <a:pt x="2491" y="668"/>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42" name="Rectangle 84"/>
          <p:cNvSpPr>
            <a:spLocks noChangeArrowheads="1"/>
          </p:cNvSpPr>
          <p:nvPr/>
        </p:nvSpPr>
        <p:spPr bwMode="auto">
          <a:xfrm>
            <a:off x="1209675" y="2344738"/>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927.2</a:t>
            </a:r>
            <a:endParaRPr lang="en-US" altLang="cs-CZ" sz="1800"/>
          </a:p>
        </p:txBody>
      </p:sp>
      <p:sp>
        <p:nvSpPr>
          <p:cNvPr id="18443" name="Rectangle 85"/>
          <p:cNvSpPr>
            <a:spLocks noChangeArrowheads="1"/>
          </p:cNvSpPr>
          <p:nvPr/>
        </p:nvSpPr>
        <p:spPr bwMode="auto">
          <a:xfrm>
            <a:off x="2251075" y="1635125"/>
            <a:ext cx="257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945.0</a:t>
            </a:r>
            <a:endParaRPr lang="en-US" altLang="cs-CZ" sz="1800"/>
          </a:p>
        </p:txBody>
      </p:sp>
      <p:sp>
        <p:nvSpPr>
          <p:cNvPr id="18444" name="Rectangle 86"/>
          <p:cNvSpPr>
            <a:spLocks noChangeArrowheads="1"/>
          </p:cNvSpPr>
          <p:nvPr/>
        </p:nvSpPr>
        <p:spPr bwMode="auto">
          <a:xfrm>
            <a:off x="2932113" y="2074863"/>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956.4</a:t>
            </a:r>
            <a:endParaRPr lang="en-US" altLang="cs-CZ" sz="1800"/>
          </a:p>
        </p:txBody>
      </p:sp>
      <p:sp>
        <p:nvSpPr>
          <p:cNvPr id="18445" name="Rectangle 87"/>
          <p:cNvSpPr>
            <a:spLocks noChangeArrowheads="1"/>
          </p:cNvSpPr>
          <p:nvPr/>
        </p:nvSpPr>
        <p:spPr bwMode="auto">
          <a:xfrm>
            <a:off x="3005138" y="1604963"/>
            <a:ext cx="1336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+MS2(997.4), 32.6min (#887)</a:t>
            </a:r>
            <a:endParaRPr lang="en-US" altLang="cs-CZ" sz="1800"/>
          </a:p>
        </p:txBody>
      </p:sp>
      <p:sp>
        <p:nvSpPr>
          <p:cNvPr id="18446" name="Line 88"/>
          <p:cNvSpPr>
            <a:spLocks noChangeShapeType="1"/>
          </p:cNvSpPr>
          <p:nvPr/>
        </p:nvSpPr>
        <p:spPr bwMode="auto">
          <a:xfrm>
            <a:off x="403225" y="2816225"/>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7" name="Rectangle 89"/>
          <p:cNvSpPr>
            <a:spLocks noChangeArrowheads="1"/>
          </p:cNvSpPr>
          <p:nvPr/>
        </p:nvSpPr>
        <p:spPr bwMode="auto">
          <a:xfrm>
            <a:off x="273050" y="2755900"/>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a:t>
            </a:r>
            <a:endParaRPr lang="en-US" altLang="cs-CZ" sz="1800"/>
          </a:p>
        </p:txBody>
      </p:sp>
      <p:sp>
        <p:nvSpPr>
          <p:cNvPr id="18448" name="Line 90"/>
          <p:cNvSpPr>
            <a:spLocks noChangeShapeType="1"/>
          </p:cNvSpPr>
          <p:nvPr/>
        </p:nvSpPr>
        <p:spPr bwMode="auto">
          <a:xfrm>
            <a:off x="423863" y="2744788"/>
            <a:ext cx="301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9" name="Line 91"/>
          <p:cNvSpPr>
            <a:spLocks noChangeShapeType="1"/>
          </p:cNvSpPr>
          <p:nvPr/>
        </p:nvSpPr>
        <p:spPr bwMode="auto">
          <a:xfrm>
            <a:off x="423863" y="268605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0" name="Line 92"/>
          <p:cNvSpPr>
            <a:spLocks noChangeShapeType="1"/>
          </p:cNvSpPr>
          <p:nvPr/>
        </p:nvSpPr>
        <p:spPr bwMode="auto">
          <a:xfrm>
            <a:off x="423863" y="26162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1" name="Line 93"/>
          <p:cNvSpPr>
            <a:spLocks noChangeShapeType="1"/>
          </p:cNvSpPr>
          <p:nvPr/>
        </p:nvSpPr>
        <p:spPr bwMode="auto">
          <a:xfrm>
            <a:off x="423863" y="25558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2" name="Line 94"/>
          <p:cNvSpPr>
            <a:spLocks noChangeShapeType="1"/>
          </p:cNvSpPr>
          <p:nvPr/>
        </p:nvSpPr>
        <p:spPr bwMode="auto">
          <a:xfrm>
            <a:off x="403225" y="2486025"/>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3" name="Rectangle 95"/>
          <p:cNvSpPr>
            <a:spLocks noChangeArrowheads="1"/>
          </p:cNvSpPr>
          <p:nvPr/>
        </p:nvSpPr>
        <p:spPr bwMode="auto">
          <a:xfrm>
            <a:off x="152400" y="2425700"/>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a:t>
            </a:r>
            <a:endParaRPr lang="en-US" altLang="cs-CZ" sz="1800"/>
          </a:p>
        </p:txBody>
      </p:sp>
      <p:sp>
        <p:nvSpPr>
          <p:cNvPr id="18454" name="Line 96"/>
          <p:cNvSpPr>
            <a:spLocks noChangeShapeType="1"/>
          </p:cNvSpPr>
          <p:nvPr/>
        </p:nvSpPr>
        <p:spPr bwMode="auto">
          <a:xfrm>
            <a:off x="423863" y="24257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5" name="Line 97"/>
          <p:cNvSpPr>
            <a:spLocks noChangeShapeType="1"/>
          </p:cNvSpPr>
          <p:nvPr/>
        </p:nvSpPr>
        <p:spPr bwMode="auto">
          <a:xfrm>
            <a:off x="423863" y="235585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6" name="Line 98"/>
          <p:cNvSpPr>
            <a:spLocks noChangeShapeType="1"/>
          </p:cNvSpPr>
          <p:nvPr/>
        </p:nvSpPr>
        <p:spPr bwMode="auto">
          <a:xfrm>
            <a:off x="423863" y="229552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7" name="Line 99"/>
          <p:cNvSpPr>
            <a:spLocks noChangeShapeType="1"/>
          </p:cNvSpPr>
          <p:nvPr/>
        </p:nvSpPr>
        <p:spPr bwMode="auto">
          <a:xfrm>
            <a:off x="423863" y="22256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8" name="Line 100"/>
          <p:cNvSpPr>
            <a:spLocks noChangeShapeType="1"/>
          </p:cNvSpPr>
          <p:nvPr/>
        </p:nvSpPr>
        <p:spPr bwMode="auto">
          <a:xfrm>
            <a:off x="403225" y="2165350"/>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9" name="Rectangle 101"/>
          <p:cNvSpPr>
            <a:spLocks noChangeArrowheads="1"/>
          </p:cNvSpPr>
          <p:nvPr/>
        </p:nvSpPr>
        <p:spPr bwMode="auto">
          <a:xfrm>
            <a:off x="152400" y="21050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18460" name="Line 102"/>
          <p:cNvSpPr>
            <a:spLocks noChangeShapeType="1"/>
          </p:cNvSpPr>
          <p:nvPr/>
        </p:nvSpPr>
        <p:spPr bwMode="auto">
          <a:xfrm>
            <a:off x="423863" y="20955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1" name="Line 103"/>
          <p:cNvSpPr>
            <a:spLocks noChangeShapeType="1"/>
          </p:cNvSpPr>
          <p:nvPr/>
        </p:nvSpPr>
        <p:spPr bwMode="auto">
          <a:xfrm>
            <a:off x="423863" y="20351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2" name="Line 104"/>
          <p:cNvSpPr>
            <a:spLocks noChangeShapeType="1"/>
          </p:cNvSpPr>
          <p:nvPr/>
        </p:nvSpPr>
        <p:spPr bwMode="auto">
          <a:xfrm>
            <a:off x="423863" y="196532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3" name="Line 105"/>
          <p:cNvSpPr>
            <a:spLocks noChangeShapeType="1"/>
          </p:cNvSpPr>
          <p:nvPr/>
        </p:nvSpPr>
        <p:spPr bwMode="auto">
          <a:xfrm>
            <a:off x="423863" y="19050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4" name="Line 106"/>
          <p:cNvSpPr>
            <a:spLocks noChangeShapeType="1"/>
          </p:cNvSpPr>
          <p:nvPr/>
        </p:nvSpPr>
        <p:spPr bwMode="auto">
          <a:xfrm>
            <a:off x="403225" y="1835150"/>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5" name="Rectangle 107"/>
          <p:cNvSpPr>
            <a:spLocks noChangeArrowheads="1"/>
          </p:cNvSpPr>
          <p:nvPr/>
        </p:nvSpPr>
        <p:spPr bwMode="auto">
          <a:xfrm>
            <a:off x="152400" y="17748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18466" name="Line 108"/>
          <p:cNvSpPr>
            <a:spLocks noChangeShapeType="1"/>
          </p:cNvSpPr>
          <p:nvPr/>
        </p:nvSpPr>
        <p:spPr bwMode="auto">
          <a:xfrm>
            <a:off x="423863" y="177482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7" name="Line 109"/>
          <p:cNvSpPr>
            <a:spLocks noChangeShapeType="1"/>
          </p:cNvSpPr>
          <p:nvPr/>
        </p:nvSpPr>
        <p:spPr bwMode="auto">
          <a:xfrm>
            <a:off x="423863" y="17049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8" name="Line 110"/>
          <p:cNvSpPr>
            <a:spLocks noChangeShapeType="1"/>
          </p:cNvSpPr>
          <p:nvPr/>
        </p:nvSpPr>
        <p:spPr bwMode="auto">
          <a:xfrm>
            <a:off x="423863" y="164465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9" name="Line 111"/>
          <p:cNvSpPr>
            <a:spLocks noChangeShapeType="1"/>
          </p:cNvSpPr>
          <p:nvPr/>
        </p:nvSpPr>
        <p:spPr bwMode="auto">
          <a:xfrm>
            <a:off x="423863" y="2916238"/>
            <a:ext cx="301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70" name="Text Box 112"/>
          <p:cNvSpPr txBox="1">
            <a:spLocks noChangeArrowheads="1"/>
          </p:cNvSpPr>
          <p:nvPr/>
        </p:nvSpPr>
        <p:spPr bwMode="auto">
          <a:xfrm>
            <a:off x="430213" y="3644900"/>
            <a:ext cx="279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Ion </a:t>
            </a:r>
            <a:r>
              <a:rPr lang="en-US" altLang="cs-CZ" sz="1800" b="1"/>
              <a:t>b</a:t>
            </a:r>
            <a:r>
              <a:rPr lang="en-US" altLang="cs-CZ" sz="1800" b="1" baseline="-25000"/>
              <a:t>9</a:t>
            </a:r>
            <a:r>
              <a:rPr lang="en-US" altLang="cs-CZ" sz="1800" b="1">
                <a:latin typeface="Courier New" panose="02070309020205020404" pitchFamily="49" charset="0"/>
              </a:rPr>
              <a:t> LSVTQSKP</a:t>
            </a:r>
            <a:r>
              <a:rPr lang="en-US" altLang="cs-CZ" sz="1800" b="1">
                <a:solidFill>
                  <a:schemeClr val="accent1"/>
                </a:solidFill>
                <a:latin typeface="Courier New" panose="02070309020205020404" pitchFamily="49" charset="0"/>
              </a:rPr>
              <a:t>X</a:t>
            </a:r>
          </a:p>
        </p:txBody>
      </p:sp>
      <p:sp>
        <p:nvSpPr>
          <p:cNvPr id="18471" name="Line 113"/>
          <p:cNvSpPr>
            <a:spLocks noChangeShapeType="1"/>
          </p:cNvSpPr>
          <p:nvPr/>
        </p:nvSpPr>
        <p:spPr bwMode="auto">
          <a:xfrm rot="843921">
            <a:off x="2773363" y="4183063"/>
            <a:ext cx="6096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472" name="Line 114"/>
          <p:cNvSpPr>
            <a:spLocks noChangeShapeType="1"/>
          </p:cNvSpPr>
          <p:nvPr/>
        </p:nvSpPr>
        <p:spPr bwMode="auto">
          <a:xfrm rot="20756079" flipV="1">
            <a:off x="2773363" y="3195638"/>
            <a:ext cx="609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473" name="Text Box 115"/>
          <p:cNvSpPr txBox="1">
            <a:spLocks noChangeArrowheads="1"/>
          </p:cNvSpPr>
          <p:nvPr/>
        </p:nvSpPr>
        <p:spPr bwMode="auto">
          <a:xfrm>
            <a:off x="3636963" y="36830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3300"/>
                </a:solidFill>
              </a:rPr>
              <a:t>D</a:t>
            </a:r>
            <a:r>
              <a:rPr lang="en-US" altLang="cs-CZ" sz="1800" b="1"/>
              <a:t> / </a:t>
            </a:r>
            <a:r>
              <a:rPr lang="cs-CZ" altLang="cs-CZ" sz="1800" b="1">
                <a:solidFill>
                  <a:schemeClr val="accent2"/>
                </a:solidFill>
              </a:rPr>
              <a:t>E</a:t>
            </a:r>
            <a:endParaRPr lang="en-US" altLang="cs-CZ" sz="1800" b="1">
              <a:solidFill>
                <a:schemeClr val="accent2"/>
              </a:solidFill>
            </a:endParaRPr>
          </a:p>
        </p:txBody>
      </p:sp>
      <p:sp>
        <p:nvSpPr>
          <p:cNvPr id="18474" name="Text Box 116"/>
          <p:cNvSpPr txBox="1">
            <a:spLocks noChangeArrowheads="1"/>
          </p:cNvSpPr>
          <p:nvPr/>
        </p:nvSpPr>
        <p:spPr bwMode="auto">
          <a:xfrm>
            <a:off x="4105275" y="6332538"/>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i="1"/>
              <a:t>m/z</a:t>
            </a:r>
          </a:p>
        </p:txBody>
      </p:sp>
      <p:sp>
        <p:nvSpPr>
          <p:cNvPr id="18475" name="Rectangle 117"/>
          <p:cNvSpPr>
            <a:spLocks noChangeArrowheads="1"/>
          </p:cNvSpPr>
          <p:nvPr/>
        </p:nvSpPr>
        <p:spPr bwMode="auto">
          <a:xfrm>
            <a:off x="685800" y="74612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MS/MS of peptide </a:t>
            </a:r>
            <a:r>
              <a:rPr lang="cs-CZ" altLang="cs-CZ" sz="2000" b="1" dirty="0">
                <a:cs typeface="Times New Roman" panose="02020603050405020304" pitchFamily="18" charset="0"/>
              </a:rPr>
              <a:t>LSVTQSKP</a:t>
            </a:r>
            <a:r>
              <a:rPr lang="cs-CZ" altLang="cs-CZ" sz="2000" b="1" dirty="0">
                <a:solidFill>
                  <a:schemeClr val="accent1"/>
                </a:solidFill>
              </a:rPr>
              <a:t>X</a:t>
            </a:r>
            <a:r>
              <a:rPr lang="cs-CZ" altLang="cs-CZ" sz="2000" b="1" dirty="0">
                <a:cs typeface="Times New Roman" panose="02020603050405020304" pitchFamily="18" charset="0"/>
              </a:rPr>
              <a:t>TGEVIGVFES</a:t>
            </a:r>
            <a:r>
              <a:rPr lang="cs-CZ" altLang="cs-CZ" sz="2000" b="1" dirty="0"/>
              <a:t>, </a:t>
            </a:r>
            <a:r>
              <a:rPr lang="cs-CZ" altLang="cs-CZ" sz="2000" dirty="0"/>
              <a:t>MW 2006.0 (1992.0)</a:t>
            </a:r>
          </a:p>
        </p:txBody>
      </p:sp>
      <p:sp>
        <p:nvSpPr>
          <p:cNvPr id="44150" name="AutoShape 118"/>
          <p:cNvSpPr>
            <a:spLocks noChangeArrowheads="1"/>
          </p:cNvSpPr>
          <p:nvPr/>
        </p:nvSpPr>
        <p:spPr bwMode="auto">
          <a:xfrm rot="12893202" flipH="1">
            <a:off x="3325813" y="5659438"/>
            <a:ext cx="533400" cy="228600"/>
          </a:xfrm>
          <a:prstGeom prst="notchedRightArrow">
            <a:avLst>
              <a:gd name="adj1" fmla="val 50000"/>
              <a:gd name="adj2" fmla="val 5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77" name="Text Box 119"/>
          <p:cNvSpPr txBox="1">
            <a:spLocks noChangeArrowheads="1"/>
          </p:cNvSpPr>
          <p:nvPr/>
        </p:nvSpPr>
        <p:spPr bwMode="auto">
          <a:xfrm>
            <a:off x="719138" y="18383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rgbClr val="FF0000"/>
                </a:solidFill>
              </a:rPr>
              <a:t>D</a:t>
            </a:r>
          </a:p>
        </p:txBody>
      </p:sp>
      <p:sp>
        <p:nvSpPr>
          <p:cNvPr id="18478" name="Text Box 120"/>
          <p:cNvSpPr txBox="1">
            <a:spLocks noChangeArrowheads="1"/>
          </p:cNvSpPr>
          <p:nvPr/>
        </p:nvSpPr>
        <p:spPr bwMode="auto">
          <a:xfrm>
            <a:off x="658813" y="5097463"/>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chemeClr val="accent2"/>
                </a:solidFill>
              </a:rPr>
              <a:t>E</a:t>
            </a:r>
          </a:p>
        </p:txBody>
      </p:sp>
      <p:sp>
        <p:nvSpPr>
          <p:cNvPr id="18479" name="Text Box 121"/>
          <p:cNvSpPr txBox="1">
            <a:spLocks noChangeArrowheads="1"/>
          </p:cNvSpPr>
          <p:nvPr/>
        </p:nvSpPr>
        <p:spPr bwMode="auto">
          <a:xfrm>
            <a:off x="2857500" y="1758950"/>
            <a:ext cx="40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solidFill>
                  <a:srgbClr val="FF0000"/>
                </a:solidFill>
              </a:rPr>
              <a:t>1+</a:t>
            </a:r>
          </a:p>
        </p:txBody>
      </p:sp>
      <p:sp>
        <p:nvSpPr>
          <p:cNvPr id="18480" name="Text Box 122"/>
          <p:cNvSpPr txBox="1">
            <a:spLocks noChangeArrowheads="1"/>
          </p:cNvSpPr>
          <p:nvPr/>
        </p:nvSpPr>
        <p:spPr bwMode="auto">
          <a:xfrm>
            <a:off x="3689350" y="5314950"/>
            <a:ext cx="40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solidFill>
                  <a:schemeClr val="accent2"/>
                </a:solidFill>
              </a:rPr>
              <a:t>1+</a:t>
            </a:r>
          </a:p>
        </p:txBody>
      </p:sp>
      <p:grpSp>
        <p:nvGrpSpPr>
          <p:cNvPr id="44155" name="Group 123"/>
          <p:cNvGrpSpPr>
            <a:grpSpLocks/>
          </p:cNvGrpSpPr>
          <p:nvPr/>
        </p:nvGrpSpPr>
        <p:grpSpPr bwMode="auto">
          <a:xfrm>
            <a:off x="3125788" y="2128838"/>
            <a:ext cx="1019175" cy="415925"/>
            <a:chOff x="4722" y="1248"/>
            <a:chExt cx="642" cy="262"/>
          </a:xfrm>
        </p:grpSpPr>
        <p:sp>
          <p:nvSpPr>
            <p:cNvPr id="18498" name="AutoShape 124"/>
            <p:cNvSpPr>
              <a:spLocks noChangeArrowheads="1"/>
            </p:cNvSpPr>
            <p:nvPr/>
          </p:nvSpPr>
          <p:spPr bwMode="auto">
            <a:xfrm rot="8706798">
              <a:off x="4722" y="1248"/>
              <a:ext cx="336" cy="144"/>
            </a:xfrm>
            <a:prstGeom prst="notchedRightArrow">
              <a:avLst>
                <a:gd name="adj1" fmla="val 50000"/>
                <a:gd name="adj2" fmla="val 5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99" name="Text Box 125"/>
            <p:cNvSpPr txBox="1">
              <a:spLocks noChangeArrowheads="1"/>
            </p:cNvSpPr>
            <p:nvPr/>
          </p:nvSpPr>
          <p:spPr bwMode="auto">
            <a:xfrm>
              <a:off x="5077" y="1298"/>
              <a:ext cx="2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solidFill>
                    <a:srgbClr val="FF0000"/>
                  </a:solidFill>
                </a:rPr>
                <a:t>-14</a:t>
              </a:r>
            </a:p>
          </p:txBody>
        </p:sp>
      </p:grpSp>
      <p:sp>
        <p:nvSpPr>
          <p:cNvPr id="18482" name="Rectangle 126"/>
          <p:cNvSpPr>
            <a:spLocks noChangeArrowheads="1"/>
          </p:cNvSpPr>
          <p:nvPr/>
        </p:nvSpPr>
        <p:spPr bwMode="auto">
          <a:xfrm>
            <a:off x="385763" y="4610100"/>
            <a:ext cx="36631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„Nemodif“ </a:t>
            </a:r>
            <a:r>
              <a:rPr lang="cs-CZ" altLang="cs-CZ" sz="1600"/>
              <a:t>– detail of MS/MS spectrum</a:t>
            </a:r>
          </a:p>
        </p:txBody>
      </p:sp>
      <p:sp>
        <p:nvSpPr>
          <p:cNvPr id="18483" name="Rectangle 127"/>
          <p:cNvSpPr>
            <a:spLocks noChangeArrowheads="1"/>
          </p:cNvSpPr>
          <p:nvPr/>
        </p:nvSpPr>
        <p:spPr bwMode="auto">
          <a:xfrm>
            <a:off x="395288" y="1262063"/>
            <a:ext cx="34002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„Modif“ - </a:t>
            </a:r>
            <a:r>
              <a:rPr lang="cs-CZ" altLang="cs-CZ" sz="1600"/>
              <a:t>detail of MS/MS spectrum</a:t>
            </a:r>
          </a:p>
        </p:txBody>
      </p:sp>
      <p:grpSp>
        <p:nvGrpSpPr>
          <p:cNvPr id="44160" name="Group 128"/>
          <p:cNvGrpSpPr>
            <a:grpSpLocks/>
          </p:cNvGrpSpPr>
          <p:nvPr/>
        </p:nvGrpSpPr>
        <p:grpSpPr bwMode="auto">
          <a:xfrm>
            <a:off x="4716463" y="1147763"/>
            <a:ext cx="4248150" cy="5665787"/>
            <a:chOff x="2971" y="723"/>
            <a:chExt cx="2676" cy="3569"/>
          </a:xfrm>
        </p:grpSpPr>
        <p:sp>
          <p:nvSpPr>
            <p:cNvPr id="18487" name="Rectangle 129"/>
            <p:cNvSpPr>
              <a:spLocks noChangeArrowheads="1"/>
            </p:cNvSpPr>
            <p:nvPr/>
          </p:nvSpPr>
          <p:spPr bwMode="auto">
            <a:xfrm>
              <a:off x="3255" y="2669"/>
              <a:ext cx="2208"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18488"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 y="2665"/>
              <a:ext cx="2496" cy="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9" name="Rectangle 131"/>
            <p:cNvSpPr>
              <a:spLocks noChangeArrowheads="1"/>
            </p:cNvSpPr>
            <p:nvPr/>
          </p:nvSpPr>
          <p:spPr bwMode="auto">
            <a:xfrm>
              <a:off x="3255" y="912"/>
              <a:ext cx="2208"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18490" name="Picture 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 y="900"/>
              <a:ext cx="2492"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1" name="Text Box 133"/>
            <p:cNvSpPr txBox="1">
              <a:spLocks noChangeArrowheads="1"/>
            </p:cNvSpPr>
            <p:nvPr/>
          </p:nvSpPr>
          <p:spPr bwMode="auto">
            <a:xfrm>
              <a:off x="4571" y="1056"/>
              <a:ext cx="5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solidFill>
                    <a:srgbClr val="FF3300"/>
                  </a:solidFill>
                </a:rPr>
                <a:t>m/z</a:t>
              </a:r>
              <a:r>
                <a:rPr lang="en-US" altLang="cs-CZ" sz="1800">
                  <a:solidFill>
                    <a:srgbClr val="FF3300"/>
                  </a:solidFill>
                </a:rPr>
                <a:t> 956</a:t>
              </a:r>
            </a:p>
          </p:txBody>
        </p:sp>
        <p:sp>
          <p:nvSpPr>
            <p:cNvPr id="18492" name="Text Box 134"/>
            <p:cNvSpPr txBox="1">
              <a:spLocks noChangeArrowheads="1"/>
            </p:cNvSpPr>
            <p:nvPr/>
          </p:nvSpPr>
          <p:spPr bwMode="auto">
            <a:xfrm>
              <a:off x="3446" y="2837"/>
              <a:ext cx="5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solidFill>
                    <a:schemeClr val="accent2"/>
                  </a:solidFill>
                </a:rPr>
                <a:t>m/z</a:t>
              </a:r>
              <a:r>
                <a:rPr lang="en-US" altLang="cs-CZ" sz="1800">
                  <a:solidFill>
                    <a:schemeClr val="accent2"/>
                  </a:solidFill>
                </a:rPr>
                <a:t> 970</a:t>
              </a:r>
            </a:p>
          </p:txBody>
        </p:sp>
        <p:sp>
          <p:nvSpPr>
            <p:cNvPr id="18493" name="Text Box 135"/>
            <p:cNvSpPr txBox="1">
              <a:spLocks noChangeArrowheads="1"/>
            </p:cNvSpPr>
            <p:nvPr/>
          </p:nvSpPr>
          <p:spPr bwMode="auto">
            <a:xfrm>
              <a:off x="3303" y="1056"/>
              <a:ext cx="971"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„Modif“</a:t>
              </a:r>
            </a:p>
            <a:p>
              <a:pPr eaLnBrk="1" hangingPunct="1">
                <a:spcBef>
                  <a:spcPct val="0"/>
                </a:spcBef>
                <a:buFontTx/>
                <a:buNone/>
              </a:pPr>
              <a:r>
                <a:rPr lang="cs-CZ" altLang="cs-CZ" sz="1600"/>
                <a:t>MS2 (997.4, 2+)</a:t>
              </a:r>
            </a:p>
          </p:txBody>
        </p:sp>
        <p:sp>
          <p:nvSpPr>
            <p:cNvPr id="18494" name="Text Box 136"/>
            <p:cNvSpPr txBox="1">
              <a:spLocks noChangeArrowheads="1"/>
            </p:cNvSpPr>
            <p:nvPr/>
          </p:nvSpPr>
          <p:spPr bwMode="auto">
            <a:xfrm>
              <a:off x="4380" y="2726"/>
              <a:ext cx="1035"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„Nemodif“</a:t>
              </a:r>
            </a:p>
            <a:p>
              <a:pPr eaLnBrk="1" hangingPunct="1">
                <a:spcBef>
                  <a:spcPct val="0"/>
                </a:spcBef>
                <a:buFontTx/>
                <a:buNone/>
              </a:pPr>
              <a:r>
                <a:rPr lang="cs-CZ" altLang="cs-CZ" sz="1600"/>
                <a:t>MS2 (1004.4, 2+)</a:t>
              </a:r>
            </a:p>
          </p:txBody>
        </p:sp>
        <p:sp>
          <p:nvSpPr>
            <p:cNvPr id="18495" name="Text Box 137"/>
            <p:cNvSpPr txBox="1">
              <a:spLocks noChangeArrowheads="1"/>
            </p:cNvSpPr>
            <p:nvPr/>
          </p:nvSpPr>
          <p:spPr bwMode="auto">
            <a:xfrm>
              <a:off x="5092" y="4080"/>
              <a:ext cx="5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Rt (min)</a:t>
              </a:r>
            </a:p>
          </p:txBody>
        </p:sp>
        <p:sp>
          <p:nvSpPr>
            <p:cNvPr id="18496" name="Text Box 138"/>
            <p:cNvSpPr txBox="1">
              <a:spLocks noChangeArrowheads="1"/>
            </p:cNvSpPr>
            <p:nvPr/>
          </p:nvSpPr>
          <p:spPr bwMode="auto">
            <a:xfrm>
              <a:off x="3194" y="723"/>
              <a:ext cx="11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EIC chromatogram</a:t>
              </a:r>
            </a:p>
          </p:txBody>
        </p:sp>
        <p:sp>
          <p:nvSpPr>
            <p:cNvPr id="18497" name="Text Box 139"/>
            <p:cNvSpPr txBox="1">
              <a:spLocks noChangeArrowheads="1"/>
            </p:cNvSpPr>
            <p:nvPr/>
          </p:nvSpPr>
          <p:spPr bwMode="auto">
            <a:xfrm>
              <a:off x="3192" y="2474"/>
              <a:ext cx="11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EIC chromatogram</a:t>
              </a:r>
            </a:p>
          </p:txBody>
        </p:sp>
      </p:grpSp>
      <p:sp>
        <p:nvSpPr>
          <p:cNvPr id="18485" name="Text Box 140"/>
          <p:cNvSpPr txBox="1">
            <a:spLocks noChangeArrowheads="1"/>
          </p:cNvSpPr>
          <p:nvPr/>
        </p:nvSpPr>
        <p:spPr bwMode="auto">
          <a:xfrm>
            <a:off x="4092575" y="2844800"/>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i="1"/>
              <a:t>m/z</a:t>
            </a:r>
          </a:p>
        </p:txBody>
      </p:sp>
      <p:sp>
        <p:nvSpPr>
          <p:cNvPr id="18486" name="Rectangle 14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2" name="TextovéPole 1"/>
          <p:cNvSpPr txBox="1"/>
          <p:nvPr/>
        </p:nvSpPr>
        <p:spPr>
          <a:xfrm>
            <a:off x="3388188" y="3331667"/>
            <a:ext cx="1172116" cy="369332"/>
          </a:xfrm>
          <a:prstGeom prst="rect">
            <a:avLst/>
          </a:prstGeom>
          <a:noFill/>
        </p:spPr>
        <p:txBody>
          <a:bodyPr wrap="none" rtlCol="0">
            <a:spAutoFit/>
          </a:bodyPr>
          <a:lstStyle/>
          <a:p>
            <a:r>
              <a:rPr lang="cs-CZ"/>
              <a:t>suggestion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150"/>
                                        </p:tgtEl>
                                        <p:attrNameLst>
                                          <p:attrName>style.visibility</p:attrName>
                                        </p:attrNameLst>
                                      </p:cBhvr>
                                      <p:to>
                                        <p:strVal val="visible"/>
                                      </p:to>
                                    </p:set>
                                    <p:animEffect transition="in" filter="dissolve">
                                      <p:cBhvr>
                                        <p:cTn id="7" dur="500"/>
                                        <p:tgtEl>
                                          <p:spTgt spid="44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415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4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5048" y="2924944"/>
            <a:ext cx="82730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a:latin typeface="Arial Black" panose="020B0A04020102020204" pitchFamily="34" charset="0"/>
              </a:rPr>
              <a:t>Characterization of Protein Modifications</a:t>
            </a:r>
            <a:endParaRPr lang="en-US" altLang="cs-CZ" sz="2800" b="1" dirty="0">
              <a:latin typeface="Arial Black" panose="020B0A04020102020204" pitchFamily="34" charset="0"/>
            </a:endParaRPr>
          </a:p>
        </p:txBody>
      </p:sp>
      <p:pic>
        <p:nvPicPr>
          <p:cNvPr id="5124" name="Picture 13" descr="MP9004485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221163"/>
            <a:ext cx="298926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555"/>
          <p:cNvGrpSpPr>
            <a:grpSpLocks/>
          </p:cNvGrpSpPr>
          <p:nvPr/>
        </p:nvGrpSpPr>
        <p:grpSpPr bwMode="auto">
          <a:xfrm>
            <a:off x="107950" y="188913"/>
            <a:ext cx="3644903" cy="865187"/>
            <a:chOff x="188" y="300"/>
            <a:chExt cx="2296" cy="545"/>
          </a:xfrm>
        </p:grpSpPr>
        <p:pic>
          <p:nvPicPr>
            <p:cNvPr id="5" name="Picture 1556"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 y="300"/>
              <a:ext cx="454" cy="5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57"/>
            <p:cNvSpPr>
              <a:spLocks noChangeArrowheads="1"/>
            </p:cNvSpPr>
            <p:nvPr/>
          </p:nvSpPr>
          <p:spPr bwMode="auto">
            <a:xfrm>
              <a:off x="566" y="305"/>
              <a:ext cx="19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latin typeface="Franklin Gothic Medium" panose="020B0603020102020204" pitchFamily="34" charset="0"/>
                </a:rPr>
                <a:t>Functional G</a:t>
              </a:r>
              <a:r>
                <a:rPr lang="en-US" altLang="cs-CZ" sz="1400" b="1">
                  <a:latin typeface="Franklin Gothic Medium" panose="020B0603020102020204" pitchFamily="34" charset="0"/>
                </a:rPr>
                <a:t>enomi</a:t>
              </a:r>
              <a:r>
                <a:rPr lang="cs-CZ" altLang="cs-CZ" sz="1400" b="1">
                  <a:latin typeface="Franklin Gothic Medium" panose="020B0603020102020204" pitchFamily="34" charset="0"/>
                </a:rPr>
                <a:t>cs</a:t>
              </a:r>
              <a:r>
                <a:rPr lang="en-US" altLang="cs-CZ" sz="1400" b="1">
                  <a:latin typeface="Franklin Gothic Medium" panose="020B0603020102020204" pitchFamily="34" charset="0"/>
                </a:rPr>
                <a:t> a</a:t>
              </a:r>
              <a:r>
                <a:rPr lang="cs-CZ" altLang="cs-CZ" sz="1400" b="1">
                  <a:latin typeface="Franklin Gothic Medium" panose="020B0603020102020204" pitchFamily="34" charset="0"/>
                </a:rPr>
                <a:t>nd</a:t>
              </a:r>
              <a:r>
                <a:rPr lang="en-US" altLang="cs-CZ" sz="1400" b="1">
                  <a:latin typeface="Franklin Gothic Medium" panose="020B0603020102020204" pitchFamily="34" charset="0"/>
                </a:rPr>
                <a:t> </a:t>
              </a:r>
              <a:r>
                <a:rPr lang="cs-CZ" altLang="cs-CZ" sz="1400" b="1">
                  <a:latin typeface="Franklin Gothic Medium" panose="020B0603020102020204" pitchFamily="34" charset="0"/>
                </a:rPr>
                <a:t>Pro</a:t>
              </a:r>
              <a:r>
                <a:rPr lang="en-US" altLang="cs-CZ" sz="1400" b="1">
                  <a:latin typeface="Franklin Gothic Medium" panose="020B0603020102020204" pitchFamily="34" charset="0"/>
                </a:rPr>
                <a:t>teomi</a:t>
              </a:r>
              <a:r>
                <a:rPr lang="cs-CZ" altLang="cs-CZ" sz="1400" b="1">
                  <a:latin typeface="Franklin Gothic Medium" panose="020B0603020102020204" pitchFamily="34" charset="0"/>
                </a:rPr>
                <a:t>cs</a:t>
              </a:r>
              <a:endParaRPr lang="en-US" altLang="cs-CZ" sz="1400" b="1">
                <a:latin typeface="Franklin Gothic Medium" panose="020B0603020102020204" pitchFamily="34" charset="0"/>
              </a:endParaRPr>
            </a:p>
            <a:p>
              <a:r>
                <a:rPr lang="en-US" altLang="cs-CZ" sz="1200">
                  <a:latin typeface="Franklin Gothic Medium" panose="020B0603020102020204" pitchFamily="34" charset="0"/>
                </a:rPr>
                <a:t>N</a:t>
              </a:r>
              <a:r>
                <a:rPr lang="cs-CZ" altLang="cs-CZ" sz="1200">
                  <a:latin typeface="Franklin Gothic Medium" panose="020B0603020102020204" pitchFamily="34" charset="0"/>
                </a:rPr>
                <a:t>ational Centre for Biomolecular Research</a:t>
              </a:r>
              <a:endParaRPr lang="en-US" altLang="cs-CZ" sz="1200">
                <a:latin typeface="Franklin Gothic Medium" panose="020B0603020102020204" pitchFamily="34" charset="0"/>
              </a:endParaRPr>
            </a:p>
            <a:p>
              <a:r>
                <a:rPr lang="cs-CZ" altLang="cs-CZ" sz="1200">
                  <a:latin typeface="Franklin Gothic Medium" panose="020B0603020102020204" pitchFamily="34" charset="0"/>
                </a:rPr>
                <a:t>Faculty of Science </a:t>
              </a:r>
              <a:r>
                <a:rPr lang="en-US" altLang="cs-CZ" sz="1200">
                  <a:latin typeface="Franklin Gothic Medium" panose="020B0603020102020204" pitchFamily="34" charset="0"/>
                </a:rPr>
                <a:t>M</a:t>
              </a:r>
              <a:r>
                <a:rPr lang="cs-CZ" altLang="cs-CZ" sz="1200">
                  <a:latin typeface="Franklin Gothic Medium" panose="020B0603020102020204" pitchFamily="34" charset="0"/>
                </a:rPr>
                <a:t>asaryk </a:t>
              </a:r>
              <a:r>
                <a:rPr lang="en-US" altLang="cs-CZ" sz="1200">
                  <a:latin typeface="Franklin Gothic Medium" panose="020B0603020102020204" pitchFamily="34" charset="0"/>
                </a:rPr>
                <a:t>U</a:t>
              </a:r>
              <a:r>
                <a:rPr lang="cs-CZ" altLang="cs-CZ" sz="1200">
                  <a:latin typeface="Franklin Gothic Medium" panose="020B0603020102020204" pitchFamily="34" charset="0"/>
                </a:rPr>
                <a:t>niversity</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872005" y="1293924"/>
            <a:ext cx="72187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after methylation      </a:t>
            </a:r>
            <a:r>
              <a:rPr lang="en-US" altLang="cs-CZ" sz="2000" i="1"/>
              <a:t> </a:t>
            </a:r>
            <a:r>
              <a:rPr lang="cs-CZ" altLang="cs-CZ" sz="2000" i="1"/>
              <a:t>exchange of H for CH3 in each</a:t>
            </a:r>
            <a:r>
              <a:rPr lang="en-US" altLang="cs-CZ" sz="2000" i="1"/>
              <a:t> </a:t>
            </a:r>
            <a:r>
              <a:rPr lang="cs-CZ" altLang="cs-CZ" sz="2000" i="1"/>
              <a:t>c</a:t>
            </a:r>
            <a:r>
              <a:rPr lang="en-US" altLang="cs-CZ" sz="2000" i="1"/>
              <a:t>arboxy</a:t>
            </a:r>
            <a:r>
              <a:rPr lang="cs-CZ" altLang="cs-CZ" sz="2000" i="1"/>
              <a:t>l</a:t>
            </a:r>
            <a:r>
              <a:rPr lang="en-US" altLang="cs-CZ" sz="2000" i="1"/>
              <a:t> </a:t>
            </a:r>
            <a:r>
              <a:rPr lang="cs-CZ" altLang="cs-CZ" sz="2000" i="1"/>
              <a:t>group</a:t>
            </a:r>
          </a:p>
          <a:p>
            <a:pPr eaLnBrk="1" hangingPunct="1">
              <a:spcBef>
                <a:spcPct val="0"/>
              </a:spcBef>
              <a:buFontTx/>
              <a:buNone/>
            </a:pPr>
            <a:r>
              <a:rPr lang="cs-CZ" altLang="cs-CZ" sz="2000" i="1"/>
              <a:t>		</a:t>
            </a:r>
          </a:p>
          <a:p>
            <a:pPr eaLnBrk="1" hangingPunct="1">
              <a:spcBef>
                <a:spcPct val="0"/>
              </a:spcBef>
              <a:buFontTx/>
              <a:buNone/>
            </a:pPr>
            <a:r>
              <a:rPr lang="cs-CZ" altLang="cs-CZ" sz="2000" i="1"/>
              <a:t>			mass increase </a:t>
            </a:r>
            <a:r>
              <a:rPr lang="cs-CZ" altLang="cs-CZ" sz="2000" b="1" i="1">
                <a:latin typeface="Symbol" panose="05050102010706020507" pitchFamily="18" charset="2"/>
              </a:rPr>
              <a:t>14 </a:t>
            </a:r>
            <a:r>
              <a:rPr lang="en-US" altLang="cs-CZ" sz="2000" b="1" i="1"/>
              <a:t>Da</a:t>
            </a:r>
            <a:r>
              <a:rPr lang="cs-CZ" altLang="cs-CZ" sz="2000" b="1" i="1"/>
              <a:t>/group</a:t>
            </a:r>
            <a:r>
              <a:rPr lang="en-US" altLang="cs-CZ" sz="1800" b="1" i="1">
                <a:latin typeface="Symbol" panose="05050102010706020507" pitchFamily="18" charset="2"/>
              </a:rPr>
              <a:t> </a:t>
            </a:r>
          </a:p>
        </p:txBody>
      </p:sp>
      <p:sp>
        <p:nvSpPr>
          <p:cNvPr id="19459" name="Text Box 4"/>
          <p:cNvSpPr txBox="1">
            <a:spLocks noChangeArrowheads="1"/>
          </p:cNvSpPr>
          <p:nvPr/>
        </p:nvSpPr>
        <p:spPr bwMode="auto">
          <a:xfrm>
            <a:off x="1073448" y="3907160"/>
            <a:ext cx="310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latin typeface="Courier New" panose="02070309020205020404" pitchFamily="49" charset="0"/>
              </a:rPr>
              <a:t>VTQSKP</a:t>
            </a:r>
            <a:r>
              <a:rPr lang="en-US" altLang="cs-CZ" sz="1800" b="1">
                <a:solidFill>
                  <a:schemeClr val="accent1"/>
                </a:solidFill>
                <a:latin typeface="Courier New" panose="02070309020205020404" pitchFamily="49" charset="0"/>
              </a:rPr>
              <a:t>X</a:t>
            </a:r>
            <a:r>
              <a:rPr lang="cs-CZ" altLang="cs-CZ" sz="1800" b="1">
                <a:latin typeface="Courier New" panose="02070309020205020404" pitchFamily="49" charset="0"/>
              </a:rPr>
              <a:t>*</a:t>
            </a:r>
            <a:r>
              <a:rPr lang="en-US" altLang="cs-CZ" sz="1800" b="1">
                <a:latin typeface="Courier New" panose="02070309020205020404" pitchFamily="49" charset="0"/>
              </a:rPr>
              <a:t>TGE</a:t>
            </a:r>
            <a:r>
              <a:rPr lang="cs-CZ" altLang="cs-CZ" sz="1800" b="1">
                <a:latin typeface="Courier New" panose="02070309020205020404" pitchFamily="49" charset="0"/>
              </a:rPr>
              <a:t>*</a:t>
            </a:r>
            <a:r>
              <a:rPr lang="en-US" altLang="cs-CZ" sz="1800" b="1">
                <a:latin typeface="Courier New" panose="02070309020205020404" pitchFamily="49" charset="0"/>
              </a:rPr>
              <a:t>VIG</a:t>
            </a:r>
            <a:r>
              <a:rPr lang="cs-CZ" altLang="cs-CZ" sz="1800" b="1">
                <a:latin typeface="Courier New" panose="02070309020205020404" pitchFamily="49" charset="0"/>
              </a:rPr>
              <a:t>*</a:t>
            </a:r>
          </a:p>
        </p:txBody>
      </p:sp>
      <p:grpSp>
        <p:nvGrpSpPr>
          <p:cNvPr id="45061" name="Group 5"/>
          <p:cNvGrpSpPr>
            <a:grpSpLocks/>
          </p:cNvGrpSpPr>
          <p:nvPr/>
        </p:nvGrpSpPr>
        <p:grpSpPr bwMode="auto">
          <a:xfrm>
            <a:off x="1403648" y="3068960"/>
            <a:ext cx="5008562" cy="2667000"/>
            <a:chOff x="2390" y="1728"/>
            <a:chExt cx="3155" cy="1680"/>
          </a:xfrm>
        </p:grpSpPr>
        <p:grpSp>
          <p:nvGrpSpPr>
            <p:cNvPr id="19463" name="Group 6"/>
            <p:cNvGrpSpPr>
              <a:grpSpLocks/>
            </p:cNvGrpSpPr>
            <p:nvPr/>
          </p:nvGrpSpPr>
          <p:grpSpPr bwMode="auto">
            <a:xfrm>
              <a:off x="2667" y="2112"/>
              <a:ext cx="240" cy="576"/>
              <a:chOff x="2055" y="2976"/>
              <a:chExt cx="432" cy="816"/>
            </a:xfrm>
          </p:grpSpPr>
          <p:sp>
            <p:nvSpPr>
              <p:cNvPr id="19467" name="Line 7"/>
              <p:cNvSpPr>
                <a:spLocks noChangeShapeType="1"/>
              </p:cNvSpPr>
              <p:nvPr/>
            </p:nvSpPr>
            <p:spPr bwMode="auto">
              <a:xfrm>
                <a:off x="2055" y="2976"/>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8" name="Line 8"/>
              <p:cNvSpPr>
                <a:spLocks noChangeShapeType="1"/>
              </p:cNvSpPr>
              <p:nvPr/>
            </p:nvSpPr>
            <p:spPr bwMode="auto">
              <a:xfrm>
                <a:off x="2064" y="2976"/>
                <a:ext cx="0" cy="8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9464" name="Text Box 9"/>
            <p:cNvSpPr txBox="1">
              <a:spLocks noChangeArrowheads="1"/>
            </p:cNvSpPr>
            <p:nvPr/>
          </p:nvSpPr>
          <p:spPr bwMode="auto">
            <a:xfrm>
              <a:off x="2600" y="1728"/>
              <a:ext cx="3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t>y</a:t>
              </a:r>
              <a:r>
                <a:rPr lang="cs-CZ" altLang="cs-CZ" baseline="-25000"/>
                <a:t>8</a:t>
              </a:r>
            </a:p>
          </p:txBody>
        </p:sp>
        <p:sp>
          <p:nvSpPr>
            <p:cNvPr id="19465" name="Text Box 10"/>
            <p:cNvSpPr txBox="1">
              <a:spLocks noChangeArrowheads="1"/>
            </p:cNvSpPr>
            <p:nvPr/>
          </p:nvSpPr>
          <p:spPr bwMode="auto">
            <a:xfrm>
              <a:off x="3541" y="2736"/>
              <a:ext cx="20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solidFill>
                    <a:schemeClr val="accent2"/>
                  </a:solidFill>
                </a:rPr>
                <a:t>y</a:t>
              </a:r>
              <a:r>
                <a:rPr lang="cs-CZ" altLang="cs-CZ" baseline="-25000">
                  <a:solidFill>
                    <a:schemeClr val="accent2"/>
                  </a:solidFill>
                </a:rPr>
                <a:t>8 </a:t>
              </a:r>
              <a:r>
                <a:rPr lang="cs-CZ" altLang="cs-CZ" sz="2000">
                  <a:solidFill>
                    <a:schemeClr val="accent2"/>
                  </a:solidFill>
                </a:rPr>
                <a:t>nederiv   </a:t>
              </a:r>
              <a:r>
                <a:rPr lang="cs-CZ" altLang="cs-CZ" sz="2000" i="1">
                  <a:solidFill>
                    <a:schemeClr val="accent2"/>
                  </a:solidFill>
                </a:rPr>
                <a:t>m/z</a:t>
              </a:r>
              <a:r>
                <a:rPr lang="cs-CZ" altLang="cs-CZ" sz="2000">
                  <a:solidFill>
                    <a:schemeClr val="accent2"/>
                  </a:solidFill>
                </a:rPr>
                <a:t> 787.2 pro D</a:t>
              </a:r>
            </a:p>
            <a:p>
              <a:pPr eaLnBrk="1" hangingPunct="1">
                <a:spcBef>
                  <a:spcPct val="0"/>
                </a:spcBef>
                <a:buFontTx/>
                <a:buNone/>
              </a:pPr>
              <a:r>
                <a:rPr lang="cs-CZ" altLang="cs-CZ">
                  <a:solidFill>
                    <a:srgbClr val="FF0000"/>
                  </a:solidFill>
                </a:rPr>
                <a:t>y</a:t>
              </a:r>
              <a:r>
                <a:rPr lang="cs-CZ" altLang="cs-CZ" baseline="-25000">
                  <a:solidFill>
                    <a:srgbClr val="FF0000"/>
                  </a:solidFill>
                </a:rPr>
                <a:t>8 </a:t>
              </a:r>
              <a:r>
                <a:rPr lang="cs-CZ" altLang="cs-CZ" sz="2000">
                  <a:solidFill>
                    <a:srgbClr val="FF0000"/>
                  </a:solidFill>
                </a:rPr>
                <a:t>methyl    </a:t>
              </a:r>
              <a:r>
                <a:rPr lang="cs-CZ" altLang="cs-CZ" sz="2000" i="1">
                  <a:solidFill>
                    <a:srgbClr val="FF0000"/>
                  </a:solidFill>
                </a:rPr>
                <a:t>m/z</a:t>
              </a:r>
              <a:r>
                <a:rPr lang="cs-CZ" altLang="cs-CZ" sz="2000">
                  <a:solidFill>
                    <a:srgbClr val="FF0000"/>
                  </a:solidFill>
                </a:rPr>
                <a:t> 829.3 pro D</a:t>
              </a:r>
            </a:p>
          </p:txBody>
        </p:sp>
        <p:sp>
          <p:nvSpPr>
            <p:cNvPr id="19466" name="Rectangle 11"/>
            <p:cNvSpPr>
              <a:spLocks noChangeArrowheads="1"/>
            </p:cNvSpPr>
            <p:nvPr/>
          </p:nvSpPr>
          <p:spPr bwMode="auto">
            <a:xfrm>
              <a:off x="2390" y="2976"/>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rgbClr val="FF0000"/>
                  </a:solidFill>
                  <a:latin typeface="Symbol" panose="05050102010706020507" pitchFamily="18" charset="2"/>
                </a:rPr>
                <a:t>D = </a:t>
              </a:r>
              <a:r>
                <a:rPr lang="cs-CZ" altLang="cs-CZ" sz="2000" b="1">
                  <a:solidFill>
                    <a:srgbClr val="FF0000"/>
                  </a:solidFill>
                  <a:latin typeface="Symbol" panose="05050102010706020507" pitchFamily="18" charset="2"/>
                </a:rPr>
                <a:t>42 </a:t>
              </a:r>
              <a:r>
                <a:rPr lang="en-US" altLang="cs-CZ" sz="2000" b="1">
                  <a:solidFill>
                    <a:srgbClr val="FF0000"/>
                  </a:solidFill>
                </a:rPr>
                <a:t>Da</a:t>
              </a:r>
              <a:endParaRPr lang="cs-CZ" altLang="cs-CZ" sz="2000" b="1">
                <a:solidFill>
                  <a:srgbClr val="FF0000"/>
                </a:solidFill>
              </a:endParaRPr>
            </a:p>
          </p:txBody>
        </p:sp>
      </p:grpSp>
      <p:sp>
        <p:nvSpPr>
          <p:cNvPr id="19461" name="Oval 12"/>
          <p:cNvSpPr>
            <a:spLocks noChangeArrowheads="1"/>
          </p:cNvSpPr>
          <p:nvPr/>
        </p:nvSpPr>
        <p:spPr bwMode="auto">
          <a:xfrm rot="-1832974">
            <a:off x="6075037" y="2281642"/>
            <a:ext cx="2438400" cy="1524000"/>
          </a:xfrm>
          <a:prstGeom prst="ellipse">
            <a:avLst/>
          </a:prstGeom>
          <a:gradFill rotWithShape="0">
            <a:gsLst>
              <a:gs pos="0">
                <a:srgbClr val="762F5E"/>
              </a:gs>
              <a:gs pos="50000">
                <a:srgbClr val="FF66CC"/>
              </a:gs>
              <a:gs pos="100000">
                <a:srgbClr val="762F5E"/>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a:t>pouze </a:t>
            </a:r>
          </a:p>
          <a:p>
            <a:pPr algn="ctr" eaLnBrk="1" hangingPunct="1">
              <a:spcBef>
                <a:spcPct val="0"/>
              </a:spcBef>
              <a:buFontTx/>
              <a:buNone/>
            </a:pPr>
            <a:r>
              <a:rPr lang="cs-CZ" altLang="cs-CZ" sz="2000"/>
              <a:t>D, E a C-terminal</a:t>
            </a:r>
          </a:p>
        </p:txBody>
      </p:sp>
      <p:sp>
        <p:nvSpPr>
          <p:cNvPr id="19462"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13" name="Rectangle 117"/>
          <p:cNvSpPr>
            <a:spLocks noChangeArrowheads="1"/>
          </p:cNvSpPr>
          <p:nvPr/>
        </p:nvSpPr>
        <p:spPr bwMode="auto">
          <a:xfrm>
            <a:off x="838200" y="555625"/>
            <a:ext cx="77048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Confirmation of D in position 210 by methylation and LC-MS/MS</a:t>
            </a:r>
            <a:endParaRPr lang="cs-CZ" altLang="cs-CZ" sz="2000" dirty="0"/>
          </a:p>
        </p:txBody>
      </p:sp>
      <p:sp>
        <p:nvSpPr>
          <p:cNvPr id="2" name="Šipka dolů 1"/>
          <p:cNvSpPr/>
          <p:nvPr/>
        </p:nvSpPr>
        <p:spPr>
          <a:xfrm>
            <a:off x="5004048" y="1695016"/>
            <a:ext cx="216024" cy="29382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arn(inHorizontal)">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295400" y="1676400"/>
            <a:ext cx="6386513" cy="4706938"/>
            <a:chOff x="816" y="1056"/>
            <a:chExt cx="4023" cy="2965"/>
          </a:xfrm>
        </p:grpSpPr>
        <p:grpSp>
          <p:nvGrpSpPr>
            <p:cNvPr id="20491" name="Group 3"/>
            <p:cNvGrpSpPr>
              <a:grpSpLocks/>
            </p:cNvGrpSpPr>
            <p:nvPr/>
          </p:nvGrpSpPr>
          <p:grpSpPr bwMode="auto">
            <a:xfrm>
              <a:off x="816" y="1056"/>
              <a:ext cx="4023" cy="2965"/>
              <a:chOff x="816" y="1056"/>
              <a:chExt cx="4023" cy="2965"/>
            </a:xfrm>
          </p:grpSpPr>
          <p:sp>
            <p:nvSpPr>
              <p:cNvPr id="20493" name="Freeform 4"/>
              <p:cNvSpPr>
                <a:spLocks/>
              </p:cNvSpPr>
              <p:nvPr/>
            </p:nvSpPr>
            <p:spPr bwMode="auto">
              <a:xfrm>
                <a:off x="1070" y="1143"/>
                <a:ext cx="3722" cy="2701"/>
              </a:xfrm>
              <a:custGeom>
                <a:avLst/>
                <a:gdLst>
                  <a:gd name="T0" fmla="*/ 0 w 5605"/>
                  <a:gd name="T1" fmla="*/ 0 h 4071"/>
                  <a:gd name="T2" fmla="*/ 0 w 5605"/>
                  <a:gd name="T3" fmla="*/ 1792 h 4071"/>
                  <a:gd name="T4" fmla="*/ 2472 w 5605"/>
                  <a:gd name="T5" fmla="*/ 1792 h 4071"/>
                  <a:gd name="T6" fmla="*/ 0 60000 65536"/>
                  <a:gd name="T7" fmla="*/ 0 60000 65536"/>
                  <a:gd name="T8" fmla="*/ 0 60000 65536"/>
                </a:gdLst>
                <a:ahLst/>
                <a:cxnLst>
                  <a:cxn ang="T6">
                    <a:pos x="T0" y="T1"/>
                  </a:cxn>
                  <a:cxn ang="T7">
                    <a:pos x="T2" y="T3"/>
                  </a:cxn>
                  <a:cxn ang="T8">
                    <a:pos x="T4" y="T5"/>
                  </a:cxn>
                </a:cxnLst>
                <a:rect l="0" t="0" r="r" b="b"/>
                <a:pathLst>
                  <a:path w="5605" h="4071">
                    <a:moveTo>
                      <a:pt x="0" y="0"/>
                    </a:moveTo>
                    <a:lnTo>
                      <a:pt x="0" y="4071"/>
                    </a:lnTo>
                    <a:lnTo>
                      <a:pt x="5605" y="407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94" name="Line 5"/>
              <p:cNvSpPr>
                <a:spLocks noChangeShapeType="1"/>
              </p:cNvSpPr>
              <p:nvPr/>
            </p:nvSpPr>
            <p:spPr bwMode="auto">
              <a:xfrm>
                <a:off x="107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5" name="Line 6"/>
              <p:cNvSpPr>
                <a:spLocks noChangeShapeType="1"/>
              </p:cNvSpPr>
              <p:nvPr/>
            </p:nvSpPr>
            <p:spPr bwMode="auto">
              <a:xfrm>
                <a:off x="114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6" name="Line 7"/>
              <p:cNvSpPr>
                <a:spLocks noChangeShapeType="1"/>
              </p:cNvSpPr>
              <p:nvPr/>
            </p:nvSpPr>
            <p:spPr bwMode="auto">
              <a:xfrm>
                <a:off x="122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7" name="Line 8"/>
              <p:cNvSpPr>
                <a:spLocks noChangeShapeType="1"/>
              </p:cNvSpPr>
              <p:nvPr/>
            </p:nvSpPr>
            <p:spPr bwMode="auto">
              <a:xfrm>
                <a:off x="129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8" name="Line 9"/>
              <p:cNvSpPr>
                <a:spLocks noChangeShapeType="1"/>
              </p:cNvSpPr>
              <p:nvPr/>
            </p:nvSpPr>
            <p:spPr bwMode="auto">
              <a:xfrm>
                <a:off x="137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9" name="Line 10"/>
              <p:cNvSpPr>
                <a:spLocks noChangeShapeType="1"/>
              </p:cNvSpPr>
              <p:nvPr/>
            </p:nvSpPr>
            <p:spPr bwMode="auto">
              <a:xfrm>
                <a:off x="144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0" name="Line 11"/>
              <p:cNvSpPr>
                <a:spLocks noChangeShapeType="1"/>
              </p:cNvSpPr>
              <p:nvPr/>
            </p:nvSpPr>
            <p:spPr bwMode="auto">
              <a:xfrm>
                <a:off x="151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1" name="Line 12"/>
              <p:cNvSpPr>
                <a:spLocks noChangeShapeType="1"/>
              </p:cNvSpPr>
              <p:nvPr/>
            </p:nvSpPr>
            <p:spPr bwMode="auto">
              <a:xfrm>
                <a:off x="159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2" name="Line 13"/>
              <p:cNvSpPr>
                <a:spLocks noChangeShapeType="1"/>
              </p:cNvSpPr>
              <p:nvPr/>
            </p:nvSpPr>
            <p:spPr bwMode="auto">
              <a:xfrm>
                <a:off x="166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3" name="Line 14"/>
              <p:cNvSpPr>
                <a:spLocks noChangeShapeType="1"/>
              </p:cNvSpPr>
              <p:nvPr/>
            </p:nvSpPr>
            <p:spPr bwMode="auto">
              <a:xfrm>
                <a:off x="174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4" name="Line 15"/>
              <p:cNvSpPr>
                <a:spLocks noChangeShapeType="1"/>
              </p:cNvSpPr>
              <p:nvPr/>
            </p:nvSpPr>
            <p:spPr bwMode="auto">
              <a:xfrm>
                <a:off x="181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5" name="Line 16"/>
              <p:cNvSpPr>
                <a:spLocks noChangeShapeType="1"/>
              </p:cNvSpPr>
              <p:nvPr/>
            </p:nvSpPr>
            <p:spPr bwMode="auto">
              <a:xfrm>
                <a:off x="188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6" name="Line 17"/>
              <p:cNvSpPr>
                <a:spLocks noChangeShapeType="1"/>
              </p:cNvSpPr>
              <p:nvPr/>
            </p:nvSpPr>
            <p:spPr bwMode="auto">
              <a:xfrm>
                <a:off x="196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7" name="Line 18"/>
              <p:cNvSpPr>
                <a:spLocks noChangeShapeType="1"/>
              </p:cNvSpPr>
              <p:nvPr/>
            </p:nvSpPr>
            <p:spPr bwMode="auto">
              <a:xfrm>
                <a:off x="203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8" name="Line 19"/>
              <p:cNvSpPr>
                <a:spLocks noChangeShapeType="1"/>
              </p:cNvSpPr>
              <p:nvPr/>
            </p:nvSpPr>
            <p:spPr bwMode="auto">
              <a:xfrm>
                <a:off x="211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9" name="Line 20"/>
              <p:cNvSpPr>
                <a:spLocks noChangeShapeType="1"/>
              </p:cNvSpPr>
              <p:nvPr/>
            </p:nvSpPr>
            <p:spPr bwMode="auto">
              <a:xfrm>
                <a:off x="218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0" name="Line 21"/>
              <p:cNvSpPr>
                <a:spLocks noChangeShapeType="1"/>
              </p:cNvSpPr>
              <p:nvPr/>
            </p:nvSpPr>
            <p:spPr bwMode="auto">
              <a:xfrm>
                <a:off x="226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1" name="Line 22"/>
              <p:cNvSpPr>
                <a:spLocks noChangeShapeType="1"/>
              </p:cNvSpPr>
              <p:nvPr/>
            </p:nvSpPr>
            <p:spPr bwMode="auto">
              <a:xfrm>
                <a:off x="233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2" name="Line 23"/>
              <p:cNvSpPr>
                <a:spLocks noChangeShapeType="1"/>
              </p:cNvSpPr>
              <p:nvPr/>
            </p:nvSpPr>
            <p:spPr bwMode="auto">
              <a:xfrm>
                <a:off x="240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3" name="Line 24"/>
              <p:cNvSpPr>
                <a:spLocks noChangeShapeType="1"/>
              </p:cNvSpPr>
              <p:nvPr/>
            </p:nvSpPr>
            <p:spPr bwMode="auto">
              <a:xfrm>
                <a:off x="248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4" name="Line 25"/>
              <p:cNvSpPr>
                <a:spLocks noChangeShapeType="1"/>
              </p:cNvSpPr>
              <p:nvPr/>
            </p:nvSpPr>
            <p:spPr bwMode="auto">
              <a:xfrm>
                <a:off x="255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5" name="Line 26"/>
              <p:cNvSpPr>
                <a:spLocks noChangeShapeType="1"/>
              </p:cNvSpPr>
              <p:nvPr/>
            </p:nvSpPr>
            <p:spPr bwMode="auto">
              <a:xfrm>
                <a:off x="263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6" name="Line 27"/>
              <p:cNvSpPr>
                <a:spLocks noChangeShapeType="1"/>
              </p:cNvSpPr>
              <p:nvPr/>
            </p:nvSpPr>
            <p:spPr bwMode="auto">
              <a:xfrm>
                <a:off x="270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7" name="Line 28"/>
              <p:cNvSpPr>
                <a:spLocks noChangeShapeType="1"/>
              </p:cNvSpPr>
              <p:nvPr/>
            </p:nvSpPr>
            <p:spPr bwMode="auto">
              <a:xfrm>
                <a:off x="277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8" name="Line 29"/>
              <p:cNvSpPr>
                <a:spLocks noChangeShapeType="1"/>
              </p:cNvSpPr>
              <p:nvPr/>
            </p:nvSpPr>
            <p:spPr bwMode="auto">
              <a:xfrm>
                <a:off x="285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9" name="Line 30"/>
              <p:cNvSpPr>
                <a:spLocks noChangeShapeType="1"/>
              </p:cNvSpPr>
              <p:nvPr/>
            </p:nvSpPr>
            <p:spPr bwMode="auto">
              <a:xfrm>
                <a:off x="292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0" name="Line 31"/>
              <p:cNvSpPr>
                <a:spLocks noChangeShapeType="1"/>
              </p:cNvSpPr>
              <p:nvPr/>
            </p:nvSpPr>
            <p:spPr bwMode="auto">
              <a:xfrm>
                <a:off x="300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1" name="Line 32"/>
              <p:cNvSpPr>
                <a:spLocks noChangeShapeType="1"/>
              </p:cNvSpPr>
              <p:nvPr/>
            </p:nvSpPr>
            <p:spPr bwMode="auto">
              <a:xfrm>
                <a:off x="307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2" name="Line 33"/>
              <p:cNvSpPr>
                <a:spLocks noChangeShapeType="1"/>
              </p:cNvSpPr>
              <p:nvPr/>
            </p:nvSpPr>
            <p:spPr bwMode="auto">
              <a:xfrm>
                <a:off x="315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3" name="Line 34"/>
              <p:cNvSpPr>
                <a:spLocks noChangeShapeType="1"/>
              </p:cNvSpPr>
              <p:nvPr/>
            </p:nvSpPr>
            <p:spPr bwMode="auto">
              <a:xfrm>
                <a:off x="322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4" name="Line 35"/>
              <p:cNvSpPr>
                <a:spLocks noChangeShapeType="1"/>
              </p:cNvSpPr>
              <p:nvPr/>
            </p:nvSpPr>
            <p:spPr bwMode="auto">
              <a:xfrm>
                <a:off x="329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5" name="Line 36"/>
              <p:cNvSpPr>
                <a:spLocks noChangeShapeType="1"/>
              </p:cNvSpPr>
              <p:nvPr/>
            </p:nvSpPr>
            <p:spPr bwMode="auto">
              <a:xfrm>
                <a:off x="337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6" name="Line 37"/>
              <p:cNvSpPr>
                <a:spLocks noChangeShapeType="1"/>
              </p:cNvSpPr>
              <p:nvPr/>
            </p:nvSpPr>
            <p:spPr bwMode="auto">
              <a:xfrm>
                <a:off x="344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7" name="Line 38"/>
              <p:cNvSpPr>
                <a:spLocks noChangeShapeType="1"/>
              </p:cNvSpPr>
              <p:nvPr/>
            </p:nvSpPr>
            <p:spPr bwMode="auto">
              <a:xfrm>
                <a:off x="352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8" name="Line 39"/>
              <p:cNvSpPr>
                <a:spLocks noChangeShapeType="1"/>
              </p:cNvSpPr>
              <p:nvPr/>
            </p:nvSpPr>
            <p:spPr bwMode="auto">
              <a:xfrm>
                <a:off x="359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9" name="Line 40"/>
              <p:cNvSpPr>
                <a:spLocks noChangeShapeType="1"/>
              </p:cNvSpPr>
              <p:nvPr/>
            </p:nvSpPr>
            <p:spPr bwMode="auto">
              <a:xfrm>
                <a:off x="367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0" name="Line 41"/>
              <p:cNvSpPr>
                <a:spLocks noChangeShapeType="1"/>
              </p:cNvSpPr>
              <p:nvPr/>
            </p:nvSpPr>
            <p:spPr bwMode="auto">
              <a:xfrm>
                <a:off x="374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1" name="Line 42"/>
              <p:cNvSpPr>
                <a:spLocks noChangeShapeType="1"/>
              </p:cNvSpPr>
              <p:nvPr/>
            </p:nvSpPr>
            <p:spPr bwMode="auto">
              <a:xfrm>
                <a:off x="381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2" name="Line 43"/>
              <p:cNvSpPr>
                <a:spLocks noChangeShapeType="1"/>
              </p:cNvSpPr>
              <p:nvPr/>
            </p:nvSpPr>
            <p:spPr bwMode="auto">
              <a:xfrm>
                <a:off x="389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3" name="Line 44"/>
              <p:cNvSpPr>
                <a:spLocks noChangeShapeType="1"/>
              </p:cNvSpPr>
              <p:nvPr/>
            </p:nvSpPr>
            <p:spPr bwMode="auto">
              <a:xfrm>
                <a:off x="396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4" name="Line 45"/>
              <p:cNvSpPr>
                <a:spLocks noChangeShapeType="1"/>
              </p:cNvSpPr>
              <p:nvPr/>
            </p:nvSpPr>
            <p:spPr bwMode="auto">
              <a:xfrm>
                <a:off x="404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5" name="Line 46"/>
              <p:cNvSpPr>
                <a:spLocks noChangeShapeType="1"/>
              </p:cNvSpPr>
              <p:nvPr/>
            </p:nvSpPr>
            <p:spPr bwMode="auto">
              <a:xfrm>
                <a:off x="411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6" name="Line 47"/>
              <p:cNvSpPr>
                <a:spLocks noChangeShapeType="1"/>
              </p:cNvSpPr>
              <p:nvPr/>
            </p:nvSpPr>
            <p:spPr bwMode="auto">
              <a:xfrm>
                <a:off x="418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7" name="Line 48"/>
              <p:cNvSpPr>
                <a:spLocks noChangeShapeType="1"/>
              </p:cNvSpPr>
              <p:nvPr/>
            </p:nvSpPr>
            <p:spPr bwMode="auto">
              <a:xfrm>
                <a:off x="426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8" name="Line 49"/>
              <p:cNvSpPr>
                <a:spLocks noChangeShapeType="1"/>
              </p:cNvSpPr>
              <p:nvPr/>
            </p:nvSpPr>
            <p:spPr bwMode="auto">
              <a:xfrm>
                <a:off x="433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9" name="Line 50"/>
              <p:cNvSpPr>
                <a:spLocks noChangeShapeType="1"/>
              </p:cNvSpPr>
              <p:nvPr/>
            </p:nvSpPr>
            <p:spPr bwMode="auto">
              <a:xfrm>
                <a:off x="441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0" name="Line 51"/>
              <p:cNvSpPr>
                <a:spLocks noChangeShapeType="1"/>
              </p:cNvSpPr>
              <p:nvPr/>
            </p:nvSpPr>
            <p:spPr bwMode="auto">
              <a:xfrm>
                <a:off x="448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1" name="Line 52"/>
              <p:cNvSpPr>
                <a:spLocks noChangeShapeType="1"/>
              </p:cNvSpPr>
              <p:nvPr/>
            </p:nvSpPr>
            <p:spPr bwMode="auto">
              <a:xfrm>
                <a:off x="455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2" name="Line 53"/>
              <p:cNvSpPr>
                <a:spLocks noChangeShapeType="1"/>
              </p:cNvSpPr>
              <p:nvPr/>
            </p:nvSpPr>
            <p:spPr bwMode="auto">
              <a:xfrm>
                <a:off x="463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3" name="Line 54"/>
              <p:cNvSpPr>
                <a:spLocks noChangeShapeType="1"/>
              </p:cNvSpPr>
              <p:nvPr/>
            </p:nvSpPr>
            <p:spPr bwMode="auto">
              <a:xfrm>
                <a:off x="470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4" name="Line 55"/>
              <p:cNvSpPr>
                <a:spLocks noChangeShapeType="1"/>
              </p:cNvSpPr>
              <p:nvPr/>
            </p:nvSpPr>
            <p:spPr bwMode="auto">
              <a:xfrm>
                <a:off x="478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5" name="Rectangle 56"/>
              <p:cNvSpPr>
                <a:spLocks noChangeArrowheads="1"/>
              </p:cNvSpPr>
              <p:nvPr/>
            </p:nvSpPr>
            <p:spPr bwMode="auto">
              <a:xfrm>
                <a:off x="2883" y="3944"/>
                <a:ext cx="10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m/z</a:t>
                </a:r>
                <a:endParaRPr lang="cs-CZ" altLang="cs-CZ" sz="1800"/>
              </a:p>
            </p:txBody>
          </p:sp>
          <p:sp>
            <p:nvSpPr>
              <p:cNvPr id="20546" name="Line 57"/>
              <p:cNvSpPr>
                <a:spLocks noChangeShapeType="1"/>
              </p:cNvSpPr>
              <p:nvPr/>
            </p:nvSpPr>
            <p:spPr bwMode="auto">
              <a:xfrm>
                <a:off x="1073"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7" name="Rectangle 58"/>
              <p:cNvSpPr>
                <a:spLocks noChangeArrowheads="1"/>
              </p:cNvSpPr>
              <p:nvPr/>
            </p:nvSpPr>
            <p:spPr bwMode="auto">
              <a:xfrm>
                <a:off x="1023"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750</a:t>
                </a:r>
                <a:endParaRPr lang="cs-CZ" altLang="cs-CZ" sz="1800"/>
              </a:p>
            </p:txBody>
          </p:sp>
          <p:sp>
            <p:nvSpPr>
              <p:cNvPr id="20548" name="Line 59"/>
              <p:cNvSpPr>
                <a:spLocks noChangeShapeType="1"/>
              </p:cNvSpPr>
              <p:nvPr/>
            </p:nvSpPr>
            <p:spPr bwMode="auto">
              <a:xfrm>
                <a:off x="1444"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9" name="Rectangle 60"/>
              <p:cNvSpPr>
                <a:spLocks noChangeArrowheads="1"/>
              </p:cNvSpPr>
              <p:nvPr/>
            </p:nvSpPr>
            <p:spPr bwMode="auto">
              <a:xfrm>
                <a:off x="1393"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760</a:t>
                </a:r>
                <a:endParaRPr lang="cs-CZ" altLang="cs-CZ" sz="1800"/>
              </a:p>
            </p:txBody>
          </p:sp>
          <p:sp>
            <p:nvSpPr>
              <p:cNvPr id="20550" name="Line 61"/>
              <p:cNvSpPr>
                <a:spLocks noChangeShapeType="1"/>
              </p:cNvSpPr>
              <p:nvPr/>
            </p:nvSpPr>
            <p:spPr bwMode="auto">
              <a:xfrm>
                <a:off x="1815"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1" name="Rectangle 62"/>
              <p:cNvSpPr>
                <a:spLocks noChangeArrowheads="1"/>
              </p:cNvSpPr>
              <p:nvPr/>
            </p:nvSpPr>
            <p:spPr bwMode="auto">
              <a:xfrm>
                <a:off x="1765"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770</a:t>
                </a:r>
                <a:endParaRPr lang="cs-CZ" altLang="cs-CZ" sz="1800"/>
              </a:p>
            </p:txBody>
          </p:sp>
          <p:sp>
            <p:nvSpPr>
              <p:cNvPr id="20552" name="Line 63"/>
              <p:cNvSpPr>
                <a:spLocks noChangeShapeType="1"/>
              </p:cNvSpPr>
              <p:nvPr/>
            </p:nvSpPr>
            <p:spPr bwMode="auto">
              <a:xfrm>
                <a:off x="2185"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3" name="Rectangle 64"/>
              <p:cNvSpPr>
                <a:spLocks noChangeArrowheads="1"/>
              </p:cNvSpPr>
              <p:nvPr/>
            </p:nvSpPr>
            <p:spPr bwMode="auto">
              <a:xfrm>
                <a:off x="2135"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780</a:t>
                </a:r>
                <a:endParaRPr lang="cs-CZ" altLang="cs-CZ" sz="1800"/>
              </a:p>
            </p:txBody>
          </p:sp>
          <p:sp>
            <p:nvSpPr>
              <p:cNvPr id="20554" name="Line 65"/>
              <p:cNvSpPr>
                <a:spLocks noChangeShapeType="1"/>
              </p:cNvSpPr>
              <p:nvPr/>
            </p:nvSpPr>
            <p:spPr bwMode="auto">
              <a:xfrm>
                <a:off x="2557"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5" name="Rectangle 66"/>
              <p:cNvSpPr>
                <a:spLocks noChangeArrowheads="1"/>
              </p:cNvSpPr>
              <p:nvPr/>
            </p:nvSpPr>
            <p:spPr bwMode="auto">
              <a:xfrm>
                <a:off x="2506"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790</a:t>
                </a:r>
                <a:endParaRPr lang="cs-CZ" altLang="cs-CZ" sz="1800"/>
              </a:p>
            </p:txBody>
          </p:sp>
          <p:sp>
            <p:nvSpPr>
              <p:cNvPr id="20556" name="Line 67"/>
              <p:cNvSpPr>
                <a:spLocks noChangeShapeType="1"/>
              </p:cNvSpPr>
              <p:nvPr/>
            </p:nvSpPr>
            <p:spPr bwMode="auto">
              <a:xfrm>
                <a:off x="2928"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7" name="Rectangle 68"/>
              <p:cNvSpPr>
                <a:spLocks noChangeArrowheads="1"/>
              </p:cNvSpPr>
              <p:nvPr/>
            </p:nvSpPr>
            <p:spPr bwMode="auto">
              <a:xfrm>
                <a:off x="2877"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800</a:t>
                </a:r>
                <a:endParaRPr lang="cs-CZ" altLang="cs-CZ" sz="1800"/>
              </a:p>
            </p:txBody>
          </p:sp>
          <p:sp>
            <p:nvSpPr>
              <p:cNvPr id="20558" name="Line 69"/>
              <p:cNvSpPr>
                <a:spLocks noChangeShapeType="1"/>
              </p:cNvSpPr>
              <p:nvPr/>
            </p:nvSpPr>
            <p:spPr bwMode="auto">
              <a:xfrm>
                <a:off x="3298"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9" name="Rectangle 70"/>
              <p:cNvSpPr>
                <a:spLocks noChangeArrowheads="1"/>
              </p:cNvSpPr>
              <p:nvPr/>
            </p:nvSpPr>
            <p:spPr bwMode="auto">
              <a:xfrm>
                <a:off x="3248"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810</a:t>
                </a:r>
                <a:endParaRPr lang="cs-CZ" altLang="cs-CZ" sz="1800"/>
              </a:p>
            </p:txBody>
          </p:sp>
          <p:sp>
            <p:nvSpPr>
              <p:cNvPr id="20560" name="Line 71"/>
              <p:cNvSpPr>
                <a:spLocks noChangeShapeType="1"/>
              </p:cNvSpPr>
              <p:nvPr/>
            </p:nvSpPr>
            <p:spPr bwMode="auto">
              <a:xfrm>
                <a:off x="3670"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1" name="Rectangle 72"/>
              <p:cNvSpPr>
                <a:spLocks noChangeArrowheads="1"/>
              </p:cNvSpPr>
              <p:nvPr/>
            </p:nvSpPr>
            <p:spPr bwMode="auto">
              <a:xfrm>
                <a:off x="3619"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820</a:t>
                </a:r>
                <a:endParaRPr lang="cs-CZ" altLang="cs-CZ" sz="1800"/>
              </a:p>
            </p:txBody>
          </p:sp>
          <p:sp>
            <p:nvSpPr>
              <p:cNvPr id="20562" name="Line 73"/>
              <p:cNvSpPr>
                <a:spLocks noChangeShapeType="1"/>
              </p:cNvSpPr>
              <p:nvPr/>
            </p:nvSpPr>
            <p:spPr bwMode="auto">
              <a:xfrm>
                <a:off x="4040"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3" name="Rectangle 74"/>
              <p:cNvSpPr>
                <a:spLocks noChangeArrowheads="1"/>
              </p:cNvSpPr>
              <p:nvPr/>
            </p:nvSpPr>
            <p:spPr bwMode="auto">
              <a:xfrm>
                <a:off x="3990"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830</a:t>
                </a:r>
                <a:endParaRPr lang="cs-CZ" altLang="cs-CZ" sz="1800"/>
              </a:p>
            </p:txBody>
          </p:sp>
          <p:sp>
            <p:nvSpPr>
              <p:cNvPr id="20564" name="Line 75"/>
              <p:cNvSpPr>
                <a:spLocks noChangeShapeType="1"/>
              </p:cNvSpPr>
              <p:nvPr/>
            </p:nvSpPr>
            <p:spPr bwMode="auto">
              <a:xfrm>
                <a:off x="4411"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5" name="Rectangle 76"/>
              <p:cNvSpPr>
                <a:spLocks noChangeArrowheads="1"/>
              </p:cNvSpPr>
              <p:nvPr/>
            </p:nvSpPr>
            <p:spPr bwMode="auto">
              <a:xfrm>
                <a:off x="4361"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840</a:t>
                </a:r>
                <a:endParaRPr lang="cs-CZ" altLang="cs-CZ" sz="1800"/>
              </a:p>
            </p:txBody>
          </p:sp>
          <p:sp>
            <p:nvSpPr>
              <p:cNvPr id="20566" name="Line 77"/>
              <p:cNvSpPr>
                <a:spLocks noChangeShapeType="1"/>
              </p:cNvSpPr>
              <p:nvPr/>
            </p:nvSpPr>
            <p:spPr bwMode="auto">
              <a:xfrm>
                <a:off x="4782"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7" name="Rectangle 78"/>
              <p:cNvSpPr>
                <a:spLocks noChangeArrowheads="1"/>
              </p:cNvSpPr>
              <p:nvPr/>
            </p:nvSpPr>
            <p:spPr bwMode="auto">
              <a:xfrm>
                <a:off x="4731"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850</a:t>
                </a:r>
                <a:endParaRPr lang="cs-CZ" altLang="cs-CZ" sz="1800"/>
              </a:p>
            </p:txBody>
          </p:sp>
          <p:sp>
            <p:nvSpPr>
              <p:cNvPr id="20568" name="Line 79"/>
              <p:cNvSpPr>
                <a:spLocks noChangeShapeType="1"/>
              </p:cNvSpPr>
              <p:nvPr/>
            </p:nvSpPr>
            <p:spPr bwMode="auto">
              <a:xfrm>
                <a:off x="1059" y="382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9" name="Line 80"/>
              <p:cNvSpPr>
                <a:spLocks noChangeShapeType="1"/>
              </p:cNvSpPr>
              <p:nvPr/>
            </p:nvSpPr>
            <p:spPr bwMode="auto">
              <a:xfrm>
                <a:off x="1059" y="371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0" name="Line 81"/>
              <p:cNvSpPr>
                <a:spLocks noChangeShapeType="1"/>
              </p:cNvSpPr>
              <p:nvPr/>
            </p:nvSpPr>
            <p:spPr bwMode="auto">
              <a:xfrm>
                <a:off x="1059" y="360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1" name="Line 82"/>
              <p:cNvSpPr>
                <a:spLocks noChangeShapeType="1"/>
              </p:cNvSpPr>
              <p:nvPr/>
            </p:nvSpPr>
            <p:spPr bwMode="auto">
              <a:xfrm>
                <a:off x="1059" y="349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2" name="Line 83"/>
              <p:cNvSpPr>
                <a:spLocks noChangeShapeType="1"/>
              </p:cNvSpPr>
              <p:nvPr/>
            </p:nvSpPr>
            <p:spPr bwMode="auto">
              <a:xfrm>
                <a:off x="1059" y="3388"/>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3" name="Line 84"/>
              <p:cNvSpPr>
                <a:spLocks noChangeShapeType="1"/>
              </p:cNvSpPr>
              <p:nvPr/>
            </p:nvSpPr>
            <p:spPr bwMode="auto">
              <a:xfrm>
                <a:off x="1059" y="327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4" name="Line 85"/>
              <p:cNvSpPr>
                <a:spLocks noChangeShapeType="1"/>
              </p:cNvSpPr>
              <p:nvPr/>
            </p:nvSpPr>
            <p:spPr bwMode="auto">
              <a:xfrm>
                <a:off x="1059" y="317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5" name="Line 86"/>
              <p:cNvSpPr>
                <a:spLocks noChangeShapeType="1"/>
              </p:cNvSpPr>
              <p:nvPr/>
            </p:nvSpPr>
            <p:spPr bwMode="auto">
              <a:xfrm>
                <a:off x="1059" y="306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6" name="Line 87"/>
              <p:cNvSpPr>
                <a:spLocks noChangeShapeType="1"/>
              </p:cNvSpPr>
              <p:nvPr/>
            </p:nvSpPr>
            <p:spPr bwMode="auto">
              <a:xfrm>
                <a:off x="1059" y="295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7" name="Line 88"/>
              <p:cNvSpPr>
                <a:spLocks noChangeShapeType="1"/>
              </p:cNvSpPr>
              <p:nvPr/>
            </p:nvSpPr>
            <p:spPr bwMode="auto">
              <a:xfrm>
                <a:off x="1059" y="284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8" name="Line 89"/>
              <p:cNvSpPr>
                <a:spLocks noChangeShapeType="1"/>
              </p:cNvSpPr>
              <p:nvPr/>
            </p:nvSpPr>
            <p:spPr bwMode="auto">
              <a:xfrm>
                <a:off x="1059" y="273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9" name="Line 90"/>
              <p:cNvSpPr>
                <a:spLocks noChangeShapeType="1"/>
              </p:cNvSpPr>
              <p:nvPr/>
            </p:nvSpPr>
            <p:spPr bwMode="auto">
              <a:xfrm>
                <a:off x="1059" y="262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0" name="Line 91"/>
              <p:cNvSpPr>
                <a:spLocks noChangeShapeType="1"/>
              </p:cNvSpPr>
              <p:nvPr/>
            </p:nvSpPr>
            <p:spPr bwMode="auto">
              <a:xfrm>
                <a:off x="1059" y="251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1" name="Line 92"/>
              <p:cNvSpPr>
                <a:spLocks noChangeShapeType="1"/>
              </p:cNvSpPr>
              <p:nvPr/>
            </p:nvSpPr>
            <p:spPr bwMode="auto">
              <a:xfrm>
                <a:off x="1059" y="240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2" name="Line 93"/>
              <p:cNvSpPr>
                <a:spLocks noChangeShapeType="1"/>
              </p:cNvSpPr>
              <p:nvPr/>
            </p:nvSpPr>
            <p:spPr bwMode="auto">
              <a:xfrm>
                <a:off x="1059" y="229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3" name="Line 94"/>
              <p:cNvSpPr>
                <a:spLocks noChangeShapeType="1"/>
              </p:cNvSpPr>
              <p:nvPr/>
            </p:nvSpPr>
            <p:spPr bwMode="auto">
              <a:xfrm>
                <a:off x="1059" y="218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4" name="Line 95"/>
              <p:cNvSpPr>
                <a:spLocks noChangeShapeType="1"/>
              </p:cNvSpPr>
              <p:nvPr/>
            </p:nvSpPr>
            <p:spPr bwMode="auto">
              <a:xfrm>
                <a:off x="1059" y="208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5" name="Line 96"/>
              <p:cNvSpPr>
                <a:spLocks noChangeShapeType="1"/>
              </p:cNvSpPr>
              <p:nvPr/>
            </p:nvSpPr>
            <p:spPr bwMode="auto">
              <a:xfrm>
                <a:off x="1059" y="197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6" name="Line 97"/>
              <p:cNvSpPr>
                <a:spLocks noChangeShapeType="1"/>
              </p:cNvSpPr>
              <p:nvPr/>
            </p:nvSpPr>
            <p:spPr bwMode="auto">
              <a:xfrm>
                <a:off x="1059" y="18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7" name="Line 98"/>
              <p:cNvSpPr>
                <a:spLocks noChangeShapeType="1"/>
              </p:cNvSpPr>
              <p:nvPr/>
            </p:nvSpPr>
            <p:spPr bwMode="auto">
              <a:xfrm>
                <a:off x="1059" y="175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8" name="Line 99"/>
              <p:cNvSpPr>
                <a:spLocks noChangeShapeType="1"/>
              </p:cNvSpPr>
              <p:nvPr/>
            </p:nvSpPr>
            <p:spPr bwMode="auto">
              <a:xfrm>
                <a:off x="1059" y="164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9" name="Line 100"/>
              <p:cNvSpPr>
                <a:spLocks noChangeShapeType="1"/>
              </p:cNvSpPr>
              <p:nvPr/>
            </p:nvSpPr>
            <p:spPr bwMode="auto">
              <a:xfrm>
                <a:off x="1059" y="153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0" name="Line 101"/>
              <p:cNvSpPr>
                <a:spLocks noChangeShapeType="1"/>
              </p:cNvSpPr>
              <p:nvPr/>
            </p:nvSpPr>
            <p:spPr bwMode="auto">
              <a:xfrm>
                <a:off x="1059" y="142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1" name="Line 102"/>
              <p:cNvSpPr>
                <a:spLocks noChangeShapeType="1"/>
              </p:cNvSpPr>
              <p:nvPr/>
            </p:nvSpPr>
            <p:spPr bwMode="auto">
              <a:xfrm>
                <a:off x="1059" y="131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2" name="Line 103"/>
              <p:cNvSpPr>
                <a:spLocks noChangeShapeType="1"/>
              </p:cNvSpPr>
              <p:nvPr/>
            </p:nvSpPr>
            <p:spPr bwMode="auto">
              <a:xfrm>
                <a:off x="1049" y="3824"/>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3" name="Rectangle 104"/>
              <p:cNvSpPr>
                <a:spLocks noChangeArrowheads="1"/>
              </p:cNvSpPr>
              <p:nvPr/>
            </p:nvSpPr>
            <p:spPr bwMode="auto">
              <a:xfrm>
                <a:off x="927" y="3791"/>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0</a:t>
                </a:r>
                <a:endParaRPr lang="cs-CZ" altLang="cs-CZ" sz="1800"/>
              </a:p>
            </p:txBody>
          </p:sp>
          <p:sp>
            <p:nvSpPr>
              <p:cNvPr id="20594" name="Line 105"/>
              <p:cNvSpPr>
                <a:spLocks noChangeShapeType="1"/>
              </p:cNvSpPr>
              <p:nvPr/>
            </p:nvSpPr>
            <p:spPr bwMode="auto">
              <a:xfrm>
                <a:off x="1049" y="360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5" name="Rectangle 106"/>
              <p:cNvSpPr>
                <a:spLocks noChangeArrowheads="1"/>
              </p:cNvSpPr>
              <p:nvPr/>
            </p:nvSpPr>
            <p:spPr bwMode="auto">
              <a:xfrm>
                <a:off x="909" y="3573"/>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50</a:t>
                </a:r>
                <a:endParaRPr lang="cs-CZ" altLang="cs-CZ" sz="1800"/>
              </a:p>
            </p:txBody>
          </p:sp>
          <p:sp>
            <p:nvSpPr>
              <p:cNvPr id="20596" name="Line 107"/>
              <p:cNvSpPr>
                <a:spLocks noChangeShapeType="1"/>
              </p:cNvSpPr>
              <p:nvPr/>
            </p:nvSpPr>
            <p:spPr bwMode="auto">
              <a:xfrm>
                <a:off x="1049" y="338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7" name="Rectangle 108"/>
              <p:cNvSpPr>
                <a:spLocks noChangeArrowheads="1"/>
              </p:cNvSpPr>
              <p:nvPr/>
            </p:nvSpPr>
            <p:spPr bwMode="auto">
              <a:xfrm>
                <a:off x="892" y="3355"/>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100</a:t>
                </a:r>
                <a:endParaRPr lang="cs-CZ" altLang="cs-CZ" sz="1800"/>
              </a:p>
            </p:txBody>
          </p:sp>
          <p:sp>
            <p:nvSpPr>
              <p:cNvPr id="20598" name="Line 109"/>
              <p:cNvSpPr>
                <a:spLocks noChangeShapeType="1"/>
              </p:cNvSpPr>
              <p:nvPr/>
            </p:nvSpPr>
            <p:spPr bwMode="auto">
              <a:xfrm>
                <a:off x="1049" y="317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9" name="Rectangle 110"/>
              <p:cNvSpPr>
                <a:spLocks noChangeArrowheads="1"/>
              </p:cNvSpPr>
              <p:nvPr/>
            </p:nvSpPr>
            <p:spPr bwMode="auto">
              <a:xfrm>
                <a:off x="892" y="3136"/>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150</a:t>
                </a:r>
                <a:endParaRPr lang="cs-CZ" altLang="cs-CZ" sz="1800"/>
              </a:p>
            </p:txBody>
          </p:sp>
          <p:sp>
            <p:nvSpPr>
              <p:cNvPr id="20600" name="Line 111"/>
              <p:cNvSpPr>
                <a:spLocks noChangeShapeType="1"/>
              </p:cNvSpPr>
              <p:nvPr/>
            </p:nvSpPr>
            <p:spPr bwMode="auto">
              <a:xfrm>
                <a:off x="1049" y="2952"/>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1" name="Rectangle 112"/>
              <p:cNvSpPr>
                <a:spLocks noChangeArrowheads="1"/>
              </p:cNvSpPr>
              <p:nvPr/>
            </p:nvSpPr>
            <p:spPr bwMode="auto">
              <a:xfrm>
                <a:off x="892" y="2919"/>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200</a:t>
                </a:r>
                <a:endParaRPr lang="cs-CZ" altLang="cs-CZ" sz="1800"/>
              </a:p>
            </p:txBody>
          </p:sp>
          <p:sp>
            <p:nvSpPr>
              <p:cNvPr id="20602" name="Line 113"/>
              <p:cNvSpPr>
                <a:spLocks noChangeShapeType="1"/>
              </p:cNvSpPr>
              <p:nvPr/>
            </p:nvSpPr>
            <p:spPr bwMode="auto">
              <a:xfrm>
                <a:off x="1049" y="2734"/>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3" name="Rectangle 114"/>
              <p:cNvSpPr>
                <a:spLocks noChangeArrowheads="1"/>
              </p:cNvSpPr>
              <p:nvPr/>
            </p:nvSpPr>
            <p:spPr bwMode="auto">
              <a:xfrm>
                <a:off x="892" y="2701"/>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250</a:t>
                </a:r>
                <a:endParaRPr lang="cs-CZ" altLang="cs-CZ" sz="1800"/>
              </a:p>
            </p:txBody>
          </p:sp>
          <p:sp>
            <p:nvSpPr>
              <p:cNvPr id="20604" name="Line 115"/>
              <p:cNvSpPr>
                <a:spLocks noChangeShapeType="1"/>
              </p:cNvSpPr>
              <p:nvPr/>
            </p:nvSpPr>
            <p:spPr bwMode="auto">
              <a:xfrm>
                <a:off x="1049" y="251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5" name="Rectangle 116"/>
              <p:cNvSpPr>
                <a:spLocks noChangeArrowheads="1"/>
              </p:cNvSpPr>
              <p:nvPr/>
            </p:nvSpPr>
            <p:spPr bwMode="auto">
              <a:xfrm>
                <a:off x="892" y="2482"/>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300</a:t>
                </a:r>
                <a:endParaRPr lang="cs-CZ" altLang="cs-CZ" sz="1800"/>
              </a:p>
            </p:txBody>
          </p:sp>
          <p:sp>
            <p:nvSpPr>
              <p:cNvPr id="20606" name="Line 117"/>
              <p:cNvSpPr>
                <a:spLocks noChangeShapeType="1"/>
              </p:cNvSpPr>
              <p:nvPr/>
            </p:nvSpPr>
            <p:spPr bwMode="auto">
              <a:xfrm>
                <a:off x="1049" y="2297"/>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7" name="Rectangle 118"/>
              <p:cNvSpPr>
                <a:spLocks noChangeArrowheads="1"/>
              </p:cNvSpPr>
              <p:nvPr/>
            </p:nvSpPr>
            <p:spPr bwMode="auto">
              <a:xfrm>
                <a:off x="892" y="2264"/>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350</a:t>
                </a:r>
                <a:endParaRPr lang="cs-CZ" altLang="cs-CZ" sz="1800"/>
              </a:p>
            </p:txBody>
          </p:sp>
          <p:sp>
            <p:nvSpPr>
              <p:cNvPr id="20608" name="Line 119"/>
              <p:cNvSpPr>
                <a:spLocks noChangeShapeType="1"/>
              </p:cNvSpPr>
              <p:nvPr/>
            </p:nvSpPr>
            <p:spPr bwMode="auto">
              <a:xfrm>
                <a:off x="1049" y="208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9" name="Rectangle 120"/>
              <p:cNvSpPr>
                <a:spLocks noChangeArrowheads="1"/>
              </p:cNvSpPr>
              <p:nvPr/>
            </p:nvSpPr>
            <p:spPr bwMode="auto">
              <a:xfrm>
                <a:off x="892" y="2047"/>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400</a:t>
                </a:r>
                <a:endParaRPr lang="cs-CZ" altLang="cs-CZ" sz="1800"/>
              </a:p>
            </p:txBody>
          </p:sp>
          <p:sp>
            <p:nvSpPr>
              <p:cNvPr id="20610" name="Line 121"/>
              <p:cNvSpPr>
                <a:spLocks noChangeShapeType="1"/>
              </p:cNvSpPr>
              <p:nvPr/>
            </p:nvSpPr>
            <p:spPr bwMode="auto">
              <a:xfrm>
                <a:off x="1049" y="1862"/>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11" name="Rectangle 122"/>
              <p:cNvSpPr>
                <a:spLocks noChangeArrowheads="1"/>
              </p:cNvSpPr>
              <p:nvPr/>
            </p:nvSpPr>
            <p:spPr bwMode="auto">
              <a:xfrm>
                <a:off x="892" y="1828"/>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450</a:t>
                </a:r>
                <a:endParaRPr lang="cs-CZ" altLang="cs-CZ" sz="1800"/>
              </a:p>
            </p:txBody>
          </p:sp>
          <p:sp>
            <p:nvSpPr>
              <p:cNvPr id="20612" name="Line 123"/>
              <p:cNvSpPr>
                <a:spLocks noChangeShapeType="1"/>
              </p:cNvSpPr>
              <p:nvPr/>
            </p:nvSpPr>
            <p:spPr bwMode="auto">
              <a:xfrm>
                <a:off x="1049" y="1643"/>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13" name="Rectangle 124"/>
              <p:cNvSpPr>
                <a:spLocks noChangeArrowheads="1"/>
              </p:cNvSpPr>
              <p:nvPr/>
            </p:nvSpPr>
            <p:spPr bwMode="auto">
              <a:xfrm>
                <a:off x="892" y="1610"/>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500</a:t>
                </a:r>
                <a:endParaRPr lang="cs-CZ" altLang="cs-CZ" sz="1800"/>
              </a:p>
            </p:txBody>
          </p:sp>
          <p:sp>
            <p:nvSpPr>
              <p:cNvPr id="20614" name="Line 125"/>
              <p:cNvSpPr>
                <a:spLocks noChangeShapeType="1"/>
              </p:cNvSpPr>
              <p:nvPr/>
            </p:nvSpPr>
            <p:spPr bwMode="auto">
              <a:xfrm>
                <a:off x="1049" y="1425"/>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15" name="Rectangle 126"/>
              <p:cNvSpPr>
                <a:spLocks noChangeArrowheads="1"/>
              </p:cNvSpPr>
              <p:nvPr/>
            </p:nvSpPr>
            <p:spPr bwMode="auto">
              <a:xfrm>
                <a:off x="892" y="1392"/>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550</a:t>
                </a:r>
                <a:endParaRPr lang="cs-CZ" altLang="cs-CZ" sz="1800"/>
              </a:p>
            </p:txBody>
          </p:sp>
          <p:sp>
            <p:nvSpPr>
              <p:cNvPr id="20616" name="Rectangle 127"/>
              <p:cNvSpPr>
                <a:spLocks noChangeArrowheads="1"/>
              </p:cNvSpPr>
              <p:nvPr/>
            </p:nvSpPr>
            <p:spPr bwMode="auto">
              <a:xfrm>
                <a:off x="816" y="1056"/>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[Abs. Int.]</a:t>
                </a:r>
                <a:endParaRPr lang="cs-CZ" altLang="cs-CZ" sz="1800"/>
              </a:p>
            </p:txBody>
          </p:sp>
          <p:sp>
            <p:nvSpPr>
              <p:cNvPr id="20617" name="Freeform 128"/>
              <p:cNvSpPr>
                <a:spLocks/>
              </p:cNvSpPr>
              <p:nvPr/>
            </p:nvSpPr>
            <p:spPr bwMode="auto">
              <a:xfrm>
                <a:off x="1069" y="1853"/>
                <a:ext cx="3728" cy="1971"/>
              </a:xfrm>
              <a:custGeom>
                <a:avLst/>
                <a:gdLst>
                  <a:gd name="T0" fmla="*/ 28 w 7455"/>
                  <a:gd name="T1" fmla="*/ 986 h 3941"/>
                  <a:gd name="T2" fmla="*/ 58 w 7455"/>
                  <a:gd name="T3" fmla="*/ 986 h 3941"/>
                  <a:gd name="T4" fmla="*/ 88 w 7455"/>
                  <a:gd name="T5" fmla="*/ 986 h 3941"/>
                  <a:gd name="T6" fmla="*/ 117 w 7455"/>
                  <a:gd name="T7" fmla="*/ 986 h 3941"/>
                  <a:gd name="T8" fmla="*/ 147 w 7455"/>
                  <a:gd name="T9" fmla="*/ 964 h 3941"/>
                  <a:gd name="T10" fmla="*/ 177 w 7455"/>
                  <a:gd name="T11" fmla="*/ 986 h 3941"/>
                  <a:gd name="T12" fmla="*/ 206 w 7455"/>
                  <a:gd name="T13" fmla="*/ 986 h 3941"/>
                  <a:gd name="T14" fmla="*/ 236 w 7455"/>
                  <a:gd name="T15" fmla="*/ 986 h 3941"/>
                  <a:gd name="T16" fmla="*/ 266 w 7455"/>
                  <a:gd name="T17" fmla="*/ 986 h 3941"/>
                  <a:gd name="T18" fmla="*/ 295 w 7455"/>
                  <a:gd name="T19" fmla="*/ 986 h 3941"/>
                  <a:gd name="T20" fmla="*/ 325 w 7455"/>
                  <a:gd name="T21" fmla="*/ 986 h 3941"/>
                  <a:gd name="T22" fmla="*/ 355 w 7455"/>
                  <a:gd name="T23" fmla="*/ 986 h 3941"/>
                  <a:gd name="T24" fmla="*/ 384 w 7455"/>
                  <a:gd name="T25" fmla="*/ 986 h 3941"/>
                  <a:gd name="T26" fmla="*/ 414 w 7455"/>
                  <a:gd name="T27" fmla="*/ 986 h 3941"/>
                  <a:gd name="T28" fmla="*/ 443 w 7455"/>
                  <a:gd name="T29" fmla="*/ 986 h 3941"/>
                  <a:gd name="T30" fmla="*/ 473 w 7455"/>
                  <a:gd name="T31" fmla="*/ 986 h 3941"/>
                  <a:gd name="T32" fmla="*/ 503 w 7455"/>
                  <a:gd name="T33" fmla="*/ 986 h 3941"/>
                  <a:gd name="T34" fmla="*/ 532 w 7455"/>
                  <a:gd name="T35" fmla="*/ 986 h 3941"/>
                  <a:gd name="T36" fmla="*/ 562 w 7455"/>
                  <a:gd name="T37" fmla="*/ 986 h 3941"/>
                  <a:gd name="T38" fmla="*/ 592 w 7455"/>
                  <a:gd name="T39" fmla="*/ 986 h 3941"/>
                  <a:gd name="T40" fmla="*/ 621 w 7455"/>
                  <a:gd name="T41" fmla="*/ 986 h 3941"/>
                  <a:gd name="T42" fmla="*/ 651 w 7455"/>
                  <a:gd name="T43" fmla="*/ 986 h 3941"/>
                  <a:gd name="T44" fmla="*/ 681 w 7455"/>
                  <a:gd name="T45" fmla="*/ 986 h 3941"/>
                  <a:gd name="T46" fmla="*/ 710 w 7455"/>
                  <a:gd name="T47" fmla="*/ 816 h 3941"/>
                  <a:gd name="T48" fmla="*/ 740 w 7455"/>
                  <a:gd name="T49" fmla="*/ 354 h 3941"/>
                  <a:gd name="T50" fmla="*/ 770 w 7455"/>
                  <a:gd name="T51" fmla="*/ 986 h 3941"/>
                  <a:gd name="T52" fmla="*/ 800 w 7455"/>
                  <a:gd name="T53" fmla="*/ 986 h 3941"/>
                  <a:gd name="T54" fmla="*/ 829 w 7455"/>
                  <a:gd name="T55" fmla="*/ 986 h 3941"/>
                  <a:gd name="T56" fmla="*/ 859 w 7455"/>
                  <a:gd name="T57" fmla="*/ 986 h 3941"/>
                  <a:gd name="T58" fmla="*/ 889 w 7455"/>
                  <a:gd name="T59" fmla="*/ 986 h 3941"/>
                  <a:gd name="T60" fmla="*/ 918 w 7455"/>
                  <a:gd name="T61" fmla="*/ 986 h 3941"/>
                  <a:gd name="T62" fmla="*/ 948 w 7455"/>
                  <a:gd name="T63" fmla="*/ 986 h 3941"/>
                  <a:gd name="T64" fmla="*/ 978 w 7455"/>
                  <a:gd name="T65" fmla="*/ 986 h 3941"/>
                  <a:gd name="T66" fmla="*/ 1007 w 7455"/>
                  <a:gd name="T67" fmla="*/ 986 h 3941"/>
                  <a:gd name="T68" fmla="*/ 1037 w 7455"/>
                  <a:gd name="T69" fmla="*/ 986 h 3941"/>
                  <a:gd name="T70" fmla="*/ 1067 w 7455"/>
                  <a:gd name="T71" fmla="*/ 986 h 3941"/>
                  <a:gd name="T72" fmla="*/ 1096 w 7455"/>
                  <a:gd name="T73" fmla="*/ 986 h 3941"/>
                  <a:gd name="T74" fmla="*/ 1126 w 7455"/>
                  <a:gd name="T75" fmla="*/ 986 h 3941"/>
                  <a:gd name="T76" fmla="*/ 1156 w 7455"/>
                  <a:gd name="T77" fmla="*/ 934 h 3941"/>
                  <a:gd name="T78" fmla="*/ 1185 w 7455"/>
                  <a:gd name="T79" fmla="*/ 986 h 3941"/>
                  <a:gd name="T80" fmla="*/ 1215 w 7455"/>
                  <a:gd name="T81" fmla="*/ 909 h 3941"/>
                  <a:gd name="T82" fmla="*/ 1245 w 7455"/>
                  <a:gd name="T83" fmla="*/ 986 h 3941"/>
                  <a:gd name="T84" fmla="*/ 1274 w 7455"/>
                  <a:gd name="T85" fmla="*/ 986 h 3941"/>
                  <a:gd name="T86" fmla="*/ 1304 w 7455"/>
                  <a:gd name="T87" fmla="*/ 986 h 3941"/>
                  <a:gd name="T88" fmla="*/ 1334 w 7455"/>
                  <a:gd name="T89" fmla="*/ 986 h 3941"/>
                  <a:gd name="T90" fmla="*/ 1363 w 7455"/>
                  <a:gd name="T91" fmla="*/ 986 h 3941"/>
                  <a:gd name="T92" fmla="*/ 1393 w 7455"/>
                  <a:gd name="T93" fmla="*/ 986 h 3941"/>
                  <a:gd name="T94" fmla="*/ 1423 w 7455"/>
                  <a:gd name="T95" fmla="*/ 986 h 3941"/>
                  <a:gd name="T96" fmla="*/ 1452 w 7455"/>
                  <a:gd name="T97" fmla="*/ 986 h 3941"/>
                  <a:gd name="T98" fmla="*/ 1482 w 7455"/>
                  <a:gd name="T99" fmla="*/ 986 h 3941"/>
                  <a:gd name="T100" fmla="*/ 1512 w 7455"/>
                  <a:gd name="T101" fmla="*/ 986 h 3941"/>
                  <a:gd name="T102" fmla="*/ 1541 w 7455"/>
                  <a:gd name="T103" fmla="*/ 986 h 3941"/>
                  <a:gd name="T104" fmla="*/ 1571 w 7455"/>
                  <a:gd name="T105" fmla="*/ 986 h 3941"/>
                  <a:gd name="T106" fmla="*/ 1601 w 7455"/>
                  <a:gd name="T107" fmla="*/ 986 h 3941"/>
                  <a:gd name="T108" fmla="*/ 1630 w 7455"/>
                  <a:gd name="T109" fmla="*/ 986 h 3941"/>
                  <a:gd name="T110" fmla="*/ 1660 w 7455"/>
                  <a:gd name="T111" fmla="*/ 986 h 3941"/>
                  <a:gd name="T112" fmla="*/ 1690 w 7455"/>
                  <a:gd name="T113" fmla="*/ 986 h 3941"/>
                  <a:gd name="T114" fmla="*/ 1719 w 7455"/>
                  <a:gd name="T115" fmla="*/ 986 h 3941"/>
                  <a:gd name="T116" fmla="*/ 1749 w 7455"/>
                  <a:gd name="T117" fmla="*/ 986 h 3941"/>
                  <a:gd name="T118" fmla="*/ 1779 w 7455"/>
                  <a:gd name="T119" fmla="*/ 986 h 3941"/>
                  <a:gd name="T120" fmla="*/ 1808 w 7455"/>
                  <a:gd name="T121" fmla="*/ 986 h 3941"/>
                  <a:gd name="T122" fmla="*/ 1838 w 7455"/>
                  <a:gd name="T123" fmla="*/ 986 h 39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55" h="3941">
                    <a:moveTo>
                      <a:pt x="0" y="3941"/>
                    </a:moveTo>
                    <a:lnTo>
                      <a:pt x="8" y="3941"/>
                    </a:lnTo>
                    <a:lnTo>
                      <a:pt x="14" y="3941"/>
                    </a:lnTo>
                    <a:lnTo>
                      <a:pt x="22" y="3941"/>
                    </a:lnTo>
                    <a:lnTo>
                      <a:pt x="30" y="3941"/>
                    </a:lnTo>
                    <a:lnTo>
                      <a:pt x="37" y="3941"/>
                    </a:lnTo>
                    <a:lnTo>
                      <a:pt x="45" y="3941"/>
                    </a:lnTo>
                    <a:lnTo>
                      <a:pt x="51" y="3941"/>
                    </a:lnTo>
                    <a:lnTo>
                      <a:pt x="59" y="3941"/>
                    </a:lnTo>
                    <a:lnTo>
                      <a:pt x="66" y="3941"/>
                    </a:lnTo>
                    <a:lnTo>
                      <a:pt x="74" y="3941"/>
                    </a:lnTo>
                    <a:lnTo>
                      <a:pt x="82" y="3941"/>
                    </a:lnTo>
                    <a:lnTo>
                      <a:pt x="89" y="3941"/>
                    </a:lnTo>
                    <a:lnTo>
                      <a:pt x="97" y="3941"/>
                    </a:lnTo>
                    <a:lnTo>
                      <a:pt x="103" y="3941"/>
                    </a:lnTo>
                    <a:lnTo>
                      <a:pt x="111" y="3941"/>
                    </a:lnTo>
                    <a:lnTo>
                      <a:pt x="119" y="3941"/>
                    </a:lnTo>
                    <a:lnTo>
                      <a:pt x="126" y="3941"/>
                    </a:lnTo>
                    <a:lnTo>
                      <a:pt x="134" y="3941"/>
                    </a:lnTo>
                    <a:lnTo>
                      <a:pt x="140" y="3941"/>
                    </a:lnTo>
                    <a:lnTo>
                      <a:pt x="148" y="3941"/>
                    </a:lnTo>
                    <a:lnTo>
                      <a:pt x="156" y="3941"/>
                    </a:lnTo>
                    <a:lnTo>
                      <a:pt x="163" y="3941"/>
                    </a:lnTo>
                    <a:lnTo>
                      <a:pt x="171" y="3941"/>
                    </a:lnTo>
                    <a:lnTo>
                      <a:pt x="178" y="3941"/>
                    </a:lnTo>
                    <a:lnTo>
                      <a:pt x="186" y="3941"/>
                    </a:lnTo>
                    <a:lnTo>
                      <a:pt x="192" y="3941"/>
                    </a:lnTo>
                    <a:lnTo>
                      <a:pt x="200" y="3941"/>
                    </a:lnTo>
                    <a:lnTo>
                      <a:pt x="208" y="3941"/>
                    </a:lnTo>
                    <a:lnTo>
                      <a:pt x="215" y="3941"/>
                    </a:lnTo>
                    <a:lnTo>
                      <a:pt x="223" y="3941"/>
                    </a:lnTo>
                    <a:lnTo>
                      <a:pt x="229" y="3941"/>
                    </a:lnTo>
                    <a:lnTo>
                      <a:pt x="237" y="3941"/>
                    </a:lnTo>
                    <a:lnTo>
                      <a:pt x="245" y="3941"/>
                    </a:lnTo>
                    <a:lnTo>
                      <a:pt x="252" y="3941"/>
                    </a:lnTo>
                    <a:lnTo>
                      <a:pt x="260" y="3941"/>
                    </a:lnTo>
                    <a:lnTo>
                      <a:pt x="267" y="3941"/>
                    </a:lnTo>
                    <a:lnTo>
                      <a:pt x="274" y="3941"/>
                    </a:lnTo>
                    <a:lnTo>
                      <a:pt x="281" y="3941"/>
                    </a:lnTo>
                    <a:lnTo>
                      <a:pt x="289" y="3941"/>
                    </a:lnTo>
                    <a:lnTo>
                      <a:pt x="297" y="3941"/>
                    </a:lnTo>
                    <a:lnTo>
                      <a:pt x="304" y="3941"/>
                    </a:lnTo>
                    <a:lnTo>
                      <a:pt x="312" y="3941"/>
                    </a:lnTo>
                    <a:lnTo>
                      <a:pt x="318" y="3941"/>
                    </a:lnTo>
                    <a:lnTo>
                      <a:pt x="326" y="3941"/>
                    </a:lnTo>
                    <a:lnTo>
                      <a:pt x="334" y="3941"/>
                    </a:lnTo>
                    <a:lnTo>
                      <a:pt x="341" y="3941"/>
                    </a:lnTo>
                    <a:lnTo>
                      <a:pt x="349" y="3941"/>
                    </a:lnTo>
                    <a:lnTo>
                      <a:pt x="355" y="3941"/>
                    </a:lnTo>
                    <a:lnTo>
                      <a:pt x="363" y="3941"/>
                    </a:lnTo>
                    <a:lnTo>
                      <a:pt x="370" y="3941"/>
                    </a:lnTo>
                    <a:lnTo>
                      <a:pt x="378" y="3941"/>
                    </a:lnTo>
                    <a:lnTo>
                      <a:pt x="386" y="3941"/>
                    </a:lnTo>
                    <a:lnTo>
                      <a:pt x="393" y="3941"/>
                    </a:lnTo>
                    <a:lnTo>
                      <a:pt x="401" y="3941"/>
                    </a:lnTo>
                    <a:lnTo>
                      <a:pt x="407" y="3941"/>
                    </a:lnTo>
                    <a:lnTo>
                      <a:pt x="415" y="3941"/>
                    </a:lnTo>
                    <a:lnTo>
                      <a:pt x="423" y="3941"/>
                    </a:lnTo>
                    <a:lnTo>
                      <a:pt x="430" y="3941"/>
                    </a:lnTo>
                    <a:lnTo>
                      <a:pt x="438" y="3941"/>
                    </a:lnTo>
                    <a:lnTo>
                      <a:pt x="444" y="3941"/>
                    </a:lnTo>
                    <a:lnTo>
                      <a:pt x="452" y="3941"/>
                    </a:lnTo>
                    <a:lnTo>
                      <a:pt x="460" y="3941"/>
                    </a:lnTo>
                    <a:lnTo>
                      <a:pt x="467" y="3941"/>
                    </a:lnTo>
                    <a:lnTo>
                      <a:pt x="475" y="3819"/>
                    </a:lnTo>
                    <a:lnTo>
                      <a:pt x="482" y="3348"/>
                    </a:lnTo>
                    <a:lnTo>
                      <a:pt x="490" y="2957"/>
                    </a:lnTo>
                    <a:lnTo>
                      <a:pt x="496" y="3218"/>
                    </a:lnTo>
                    <a:lnTo>
                      <a:pt x="504" y="3707"/>
                    </a:lnTo>
                    <a:lnTo>
                      <a:pt x="512" y="3916"/>
                    </a:lnTo>
                    <a:lnTo>
                      <a:pt x="519" y="3941"/>
                    </a:lnTo>
                    <a:lnTo>
                      <a:pt x="527" y="3941"/>
                    </a:lnTo>
                    <a:lnTo>
                      <a:pt x="533" y="3941"/>
                    </a:lnTo>
                    <a:lnTo>
                      <a:pt x="541" y="3941"/>
                    </a:lnTo>
                    <a:lnTo>
                      <a:pt x="549" y="3941"/>
                    </a:lnTo>
                    <a:lnTo>
                      <a:pt x="556" y="3941"/>
                    </a:lnTo>
                    <a:lnTo>
                      <a:pt x="564" y="3846"/>
                    </a:lnTo>
                    <a:lnTo>
                      <a:pt x="571" y="3655"/>
                    </a:lnTo>
                    <a:lnTo>
                      <a:pt x="579" y="3663"/>
                    </a:lnTo>
                    <a:lnTo>
                      <a:pt x="585" y="3855"/>
                    </a:lnTo>
                    <a:lnTo>
                      <a:pt x="593" y="3941"/>
                    </a:lnTo>
                    <a:lnTo>
                      <a:pt x="601" y="3941"/>
                    </a:lnTo>
                    <a:lnTo>
                      <a:pt x="608" y="3941"/>
                    </a:lnTo>
                    <a:lnTo>
                      <a:pt x="616" y="3941"/>
                    </a:lnTo>
                    <a:lnTo>
                      <a:pt x="622" y="3941"/>
                    </a:lnTo>
                    <a:lnTo>
                      <a:pt x="630" y="3941"/>
                    </a:lnTo>
                    <a:lnTo>
                      <a:pt x="638" y="3811"/>
                    </a:lnTo>
                    <a:lnTo>
                      <a:pt x="645" y="3655"/>
                    </a:lnTo>
                    <a:lnTo>
                      <a:pt x="653" y="3758"/>
                    </a:lnTo>
                    <a:lnTo>
                      <a:pt x="660" y="3916"/>
                    </a:lnTo>
                    <a:lnTo>
                      <a:pt x="668" y="3941"/>
                    </a:lnTo>
                    <a:lnTo>
                      <a:pt x="676" y="3941"/>
                    </a:lnTo>
                    <a:lnTo>
                      <a:pt x="682" y="3941"/>
                    </a:lnTo>
                    <a:lnTo>
                      <a:pt x="690" y="3941"/>
                    </a:lnTo>
                    <a:lnTo>
                      <a:pt x="697" y="3941"/>
                    </a:lnTo>
                    <a:lnTo>
                      <a:pt x="705" y="3941"/>
                    </a:lnTo>
                    <a:lnTo>
                      <a:pt x="711" y="3941"/>
                    </a:lnTo>
                    <a:lnTo>
                      <a:pt x="719" y="3941"/>
                    </a:lnTo>
                    <a:lnTo>
                      <a:pt x="727" y="3941"/>
                    </a:lnTo>
                    <a:lnTo>
                      <a:pt x="734" y="3941"/>
                    </a:lnTo>
                    <a:lnTo>
                      <a:pt x="742" y="3941"/>
                    </a:lnTo>
                    <a:lnTo>
                      <a:pt x="749" y="3941"/>
                    </a:lnTo>
                    <a:lnTo>
                      <a:pt x="757" y="3941"/>
                    </a:lnTo>
                    <a:lnTo>
                      <a:pt x="765" y="3941"/>
                    </a:lnTo>
                    <a:lnTo>
                      <a:pt x="771" y="3941"/>
                    </a:lnTo>
                    <a:lnTo>
                      <a:pt x="779" y="3941"/>
                    </a:lnTo>
                    <a:lnTo>
                      <a:pt x="786" y="3941"/>
                    </a:lnTo>
                    <a:lnTo>
                      <a:pt x="794" y="3941"/>
                    </a:lnTo>
                    <a:lnTo>
                      <a:pt x="800" y="3941"/>
                    </a:lnTo>
                    <a:lnTo>
                      <a:pt x="808" y="3941"/>
                    </a:lnTo>
                    <a:lnTo>
                      <a:pt x="816" y="3941"/>
                    </a:lnTo>
                    <a:lnTo>
                      <a:pt x="823" y="3941"/>
                    </a:lnTo>
                    <a:lnTo>
                      <a:pt x="831" y="3941"/>
                    </a:lnTo>
                    <a:lnTo>
                      <a:pt x="838" y="3941"/>
                    </a:lnTo>
                    <a:lnTo>
                      <a:pt x="846" y="3941"/>
                    </a:lnTo>
                    <a:lnTo>
                      <a:pt x="853" y="3941"/>
                    </a:lnTo>
                    <a:lnTo>
                      <a:pt x="860" y="3941"/>
                    </a:lnTo>
                    <a:lnTo>
                      <a:pt x="868" y="3941"/>
                    </a:lnTo>
                    <a:lnTo>
                      <a:pt x="875" y="3941"/>
                    </a:lnTo>
                    <a:lnTo>
                      <a:pt x="883" y="3941"/>
                    </a:lnTo>
                    <a:lnTo>
                      <a:pt x="889" y="3941"/>
                    </a:lnTo>
                    <a:lnTo>
                      <a:pt x="897" y="3941"/>
                    </a:lnTo>
                    <a:lnTo>
                      <a:pt x="905" y="3941"/>
                    </a:lnTo>
                    <a:lnTo>
                      <a:pt x="912" y="3941"/>
                    </a:lnTo>
                    <a:lnTo>
                      <a:pt x="920" y="3941"/>
                    </a:lnTo>
                    <a:lnTo>
                      <a:pt x="927" y="3941"/>
                    </a:lnTo>
                    <a:lnTo>
                      <a:pt x="935" y="3941"/>
                    </a:lnTo>
                    <a:lnTo>
                      <a:pt x="942" y="3941"/>
                    </a:lnTo>
                    <a:lnTo>
                      <a:pt x="949" y="3941"/>
                    </a:lnTo>
                    <a:lnTo>
                      <a:pt x="957" y="3941"/>
                    </a:lnTo>
                    <a:lnTo>
                      <a:pt x="964" y="3941"/>
                    </a:lnTo>
                    <a:lnTo>
                      <a:pt x="972" y="3941"/>
                    </a:lnTo>
                    <a:lnTo>
                      <a:pt x="980" y="3941"/>
                    </a:lnTo>
                    <a:lnTo>
                      <a:pt x="986" y="3941"/>
                    </a:lnTo>
                    <a:lnTo>
                      <a:pt x="994" y="3941"/>
                    </a:lnTo>
                    <a:lnTo>
                      <a:pt x="1001" y="3941"/>
                    </a:lnTo>
                    <a:lnTo>
                      <a:pt x="1009" y="3941"/>
                    </a:lnTo>
                    <a:lnTo>
                      <a:pt x="1016" y="3941"/>
                    </a:lnTo>
                    <a:lnTo>
                      <a:pt x="1023" y="3941"/>
                    </a:lnTo>
                    <a:lnTo>
                      <a:pt x="1031" y="3941"/>
                    </a:lnTo>
                    <a:lnTo>
                      <a:pt x="1038" y="3941"/>
                    </a:lnTo>
                    <a:lnTo>
                      <a:pt x="1046" y="3941"/>
                    </a:lnTo>
                    <a:lnTo>
                      <a:pt x="1053" y="3941"/>
                    </a:lnTo>
                    <a:lnTo>
                      <a:pt x="1061" y="3941"/>
                    </a:lnTo>
                    <a:lnTo>
                      <a:pt x="1069" y="3941"/>
                    </a:lnTo>
                    <a:lnTo>
                      <a:pt x="1075" y="3941"/>
                    </a:lnTo>
                    <a:lnTo>
                      <a:pt x="1083" y="3941"/>
                    </a:lnTo>
                    <a:lnTo>
                      <a:pt x="1090" y="3941"/>
                    </a:lnTo>
                    <a:lnTo>
                      <a:pt x="1098" y="3941"/>
                    </a:lnTo>
                    <a:lnTo>
                      <a:pt x="1104" y="3941"/>
                    </a:lnTo>
                    <a:lnTo>
                      <a:pt x="1112" y="3941"/>
                    </a:lnTo>
                    <a:lnTo>
                      <a:pt x="1120" y="3941"/>
                    </a:lnTo>
                    <a:lnTo>
                      <a:pt x="1127" y="3941"/>
                    </a:lnTo>
                    <a:lnTo>
                      <a:pt x="1135" y="3941"/>
                    </a:lnTo>
                    <a:lnTo>
                      <a:pt x="1142" y="3941"/>
                    </a:lnTo>
                    <a:lnTo>
                      <a:pt x="1150" y="3941"/>
                    </a:lnTo>
                    <a:lnTo>
                      <a:pt x="1158" y="3941"/>
                    </a:lnTo>
                    <a:lnTo>
                      <a:pt x="1164" y="3941"/>
                    </a:lnTo>
                    <a:lnTo>
                      <a:pt x="1172" y="3941"/>
                    </a:lnTo>
                    <a:lnTo>
                      <a:pt x="1179" y="3941"/>
                    </a:lnTo>
                    <a:lnTo>
                      <a:pt x="1187" y="3941"/>
                    </a:lnTo>
                    <a:lnTo>
                      <a:pt x="1193" y="3941"/>
                    </a:lnTo>
                    <a:lnTo>
                      <a:pt x="1201" y="3941"/>
                    </a:lnTo>
                    <a:lnTo>
                      <a:pt x="1209" y="3941"/>
                    </a:lnTo>
                    <a:lnTo>
                      <a:pt x="1216" y="3941"/>
                    </a:lnTo>
                    <a:lnTo>
                      <a:pt x="1224" y="3941"/>
                    </a:lnTo>
                    <a:lnTo>
                      <a:pt x="1231" y="3941"/>
                    </a:lnTo>
                    <a:lnTo>
                      <a:pt x="1239" y="3941"/>
                    </a:lnTo>
                    <a:lnTo>
                      <a:pt x="1247" y="3941"/>
                    </a:lnTo>
                    <a:lnTo>
                      <a:pt x="1253" y="3941"/>
                    </a:lnTo>
                    <a:lnTo>
                      <a:pt x="1261" y="3941"/>
                    </a:lnTo>
                    <a:lnTo>
                      <a:pt x="1268" y="3941"/>
                    </a:lnTo>
                    <a:lnTo>
                      <a:pt x="1276" y="3941"/>
                    </a:lnTo>
                    <a:lnTo>
                      <a:pt x="1284" y="3941"/>
                    </a:lnTo>
                    <a:lnTo>
                      <a:pt x="1290" y="3941"/>
                    </a:lnTo>
                    <a:lnTo>
                      <a:pt x="1298" y="3941"/>
                    </a:lnTo>
                    <a:lnTo>
                      <a:pt x="1305" y="3941"/>
                    </a:lnTo>
                    <a:lnTo>
                      <a:pt x="1313" y="3941"/>
                    </a:lnTo>
                    <a:lnTo>
                      <a:pt x="1320" y="3941"/>
                    </a:lnTo>
                    <a:lnTo>
                      <a:pt x="1328" y="3941"/>
                    </a:lnTo>
                    <a:lnTo>
                      <a:pt x="1336" y="3941"/>
                    </a:lnTo>
                    <a:lnTo>
                      <a:pt x="1342" y="3941"/>
                    </a:lnTo>
                    <a:lnTo>
                      <a:pt x="1350" y="3941"/>
                    </a:lnTo>
                    <a:lnTo>
                      <a:pt x="1357" y="3941"/>
                    </a:lnTo>
                    <a:lnTo>
                      <a:pt x="1365" y="3941"/>
                    </a:lnTo>
                    <a:lnTo>
                      <a:pt x="1373" y="3941"/>
                    </a:lnTo>
                    <a:lnTo>
                      <a:pt x="1379" y="3941"/>
                    </a:lnTo>
                    <a:lnTo>
                      <a:pt x="1387" y="3941"/>
                    </a:lnTo>
                    <a:lnTo>
                      <a:pt x="1394" y="3941"/>
                    </a:lnTo>
                    <a:lnTo>
                      <a:pt x="1402" y="3941"/>
                    </a:lnTo>
                    <a:lnTo>
                      <a:pt x="1409" y="3941"/>
                    </a:lnTo>
                    <a:lnTo>
                      <a:pt x="1417" y="3941"/>
                    </a:lnTo>
                    <a:lnTo>
                      <a:pt x="1425" y="3941"/>
                    </a:lnTo>
                    <a:lnTo>
                      <a:pt x="1431" y="3733"/>
                    </a:lnTo>
                    <a:lnTo>
                      <a:pt x="1439" y="3367"/>
                    </a:lnTo>
                    <a:lnTo>
                      <a:pt x="1446" y="3401"/>
                    </a:lnTo>
                    <a:lnTo>
                      <a:pt x="1454" y="3741"/>
                    </a:lnTo>
                    <a:lnTo>
                      <a:pt x="1462" y="3924"/>
                    </a:lnTo>
                    <a:lnTo>
                      <a:pt x="1468" y="3941"/>
                    </a:lnTo>
                    <a:lnTo>
                      <a:pt x="1476" y="3941"/>
                    </a:lnTo>
                    <a:lnTo>
                      <a:pt x="1483" y="3941"/>
                    </a:lnTo>
                    <a:lnTo>
                      <a:pt x="1491" y="3941"/>
                    </a:lnTo>
                    <a:lnTo>
                      <a:pt x="1498" y="3941"/>
                    </a:lnTo>
                    <a:lnTo>
                      <a:pt x="1506" y="3941"/>
                    </a:lnTo>
                    <a:lnTo>
                      <a:pt x="1514" y="3941"/>
                    </a:lnTo>
                    <a:lnTo>
                      <a:pt x="1520" y="3941"/>
                    </a:lnTo>
                    <a:lnTo>
                      <a:pt x="1528" y="3941"/>
                    </a:lnTo>
                    <a:lnTo>
                      <a:pt x="1535" y="3941"/>
                    </a:lnTo>
                    <a:lnTo>
                      <a:pt x="1543" y="3941"/>
                    </a:lnTo>
                    <a:lnTo>
                      <a:pt x="1551" y="3941"/>
                    </a:lnTo>
                    <a:lnTo>
                      <a:pt x="1557" y="3941"/>
                    </a:lnTo>
                    <a:lnTo>
                      <a:pt x="1565" y="3941"/>
                    </a:lnTo>
                    <a:lnTo>
                      <a:pt x="1572" y="3941"/>
                    </a:lnTo>
                    <a:lnTo>
                      <a:pt x="1580" y="3941"/>
                    </a:lnTo>
                    <a:lnTo>
                      <a:pt x="1588" y="3941"/>
                    </a:lnTo>
                    <a:lnTo>
                      <a:pt x="1595" y="3941"/>
                    </a:lnTo>
                    <a:lnTo>
                      <a:pt x="1602" y="3941"/>
                    </a:lnTo>
                    <a:lnTo>
                      <a:pt x="1609" y="3941"/>
                    </a:lnTo>
                    <a:lnTo>
                      <a:pt x="1617" y="3941"/>
                    </a:lnTo>
                    <a:lnTo>
                      <a:pt x="1624" y="3941"/>
                    </a:lnTo>
                    <a:lnTo>
                      <a:pt x="1632" y="3941"/>
                    </a:lnTo>
                    <a:lnTo>
                      <a:pt x="1640" y="3941"/>
                    </a:lnTo>
                    <a:lnTo>
                      <a:pt x="1646" y="3941"/>
                    </a:lnTo>
                    <a:lnTo>
                      <a:pt x="1654" y="3941"/>
                    </a:lnTo>
                    <a:lnTo>
                      <a:pt x="1661" y="3941"/>
                    </a:lnTo>
                    <a:lnTo>
                      <a:pt x="1669" y="3941"/>
                    </a:lnTo>
                    <a:lnTo>
                      <a:pt x="1677" y="3941"/>
                    </a:lnTo>
                    <a:lnTo>
                      <a:pt x="1683" y="3941"/>
                    </a:lnTo>
                    <a:lnTo>
                      <a:pt x="1691" y="3941"/>
                    </a:lnTo>
                    <a:lnTo>
                      <a:pt x="1698" y="3941"/>
                    </a:lnTo>
                    <a:lnTo>
                      <a:pt x="1706" y="3941"/>
                    </a:lnTo>
                    <a:lnTo>
                      <a:pt x="1713" y="3941"/>
                    </a:lnTo>
                    <a:lnTo>
                      <a:pt x="1721" y="3941"/>
                    </a:lnTo>
                    <a:lnTo>
                      <a:pt x="1729" y="3941"/>
                    </a:lnTo>
                    <a:lnTo>
                      <a:pt x="1735" y="3941"/>
                    </a:lnTo>
                    <a:lnTo>
                      <a:pt x="1743" y="3941"/>
                    </a:lnTo>
                    <a:lnTo>
                      <a:pt x="1750" y="3941"/>
                    </a:lnTo>
                    <a:lnTo>
                      <a:pt x="1758" y="3941"/>
                    </a:lnTo>
                    <a:lnTo>
                      <a:pt x="1766" y="3941"/>
                    </a:lnTo>
                    <a:lnTo>
                      <a:pt x="1772" y="3941"/>
                    </a:lnTo>
                    <a:lnTo>
                      <a:pt x="1780" y="3941"/>
                    </a:lnTo>
                    <a:lnTo>
                      <a:pt x="1787" y="3941"/>
                    </a:lnTo>
                    <a:lnTo>
                      <a:pt x="1795" y="3941"/>
                    </a:lnTo>
                    <a:lnTo>
                      <a:pt x="1802" y="3941"/>
                    </a:lnTo>
                    <a:lnTo>
                      <a:pt x="1810" y="3941"/>
                    </a:lnTo>
                    <a:lnTo>
                      <a:pt x="1818" y="3941"/>
                    </a:lnTo>
                    <a:lnTo>
                      <a:pt x="1824" y="3941"/>
                    </a:lnTo>
                    <a:lnTo>
                      <a:pt x="1832" y="3941"/>
                    </a:lnTo>
                    <a:lnTo>
                      <a:pt x="1839" y="3941"/>
                    </a:lnTo>
                    <a:lnTo>
                      <a:pt x="1847" y="3941"/>
                    </a:lnTo>
                    <a:lnTo>
                      <a:pt x="1855" y="3941"/>
                    </a:lnTo>
                    <a:lnTo>
                      <a:pt x="1861" y="3941"/>
                    </a:lnTo>
                    <a:lnTo>
                      <a:pt x="1869" y="3941"/>
                    </a:lnTo>
                    <a:lnTo>
                      <a:pt x="1876" y="3941"/>
                    </a:lnTo>
                    <a:lnTo>
                      <a:pt x="1884" y="3941"/>
                    </a:lnTo>
                    <a:lnTo>
                      <a:pt x="1892" y="3941"/>
                    </a:lnTo>
                    <a:lnTo>
                      <a:pt x="1899" y="3941"/>
                    </a:lnTo>
                    <a:lnTo>
                      <a:pt x="1907" y="3941"/>
                    </a:lnTo>
                    <a:lnTo>
                      <a:pt x="1913" y="3941"/>
                    </a:lnTo>
                    <a:lnTo>
                      <a:pt x="1921" y="3941"/>
                    </a:lnTo>
                    <a:lnTo>
                      <a:pt x="1928" y="3941"/>
                    </a:lnTo>
                    <a:lnTo>
                      <a:pt x="1936" y="3941"/>
                    </a:lnTo>
                    <a:lnTo>
                      <a:pt x="1944" y="3941"/>
                    </a:lnTo>
                    <a:lnTo>
                      <a:pt x="1950" y="3941"/>
                    </a:lnTo>
                    <a:lnTo>
                      <a:pt x="1958" y="3941"/>
                    </a:lnTo>
                    <a:lnTo>
                      <a:pt x="1965" y="3941"/>
                    </a:lnTo>
                    <a:lnTo>
                      <a:pt x="1973" y="3941"/>
                    </a:lnTo>
                    <a:lnTo>
                      <a:pt x="1981" y="3941"/>
                    </a:lnTo>
                    <a:lnTo>
                      <a:pt x="1988" y="3941"/>
                    </a:lnTo>
                    <a:lnTo>
                      <a:pt x="1996" y="3941"/>
                    </a:lnTo>
                    <a:lnTo>
                      <a:pt x="2002" y="3941"/>
                    </a:lnTo>
                    <a:lnTo>
                      <a:pt x="2010" y="3941"/>
                    </a:lnTo>
                    <a:lnTo>
                      <a:pt x="2017" y="3941"/>
                    </a:lnTo>
                    <a:lnTo>
                      <a:pt x="2025" y="3941"/>
                    </a:lnTo>
                    <a:lnTo>
                      <a:pt x="2033" y="3941"/>
                    </a:lnTo>
                    <a:lnTo>
                      <a:pt x="2039" y="3941"/>
                    </a:lnTo>
                    <a:lnTo>
                      <a:pt x="2047" y="3941"/>
                    </a:lnTo>
                    <a:lnTo>
                      <a:pt x="2054" y="3941"/>
                    </a:lnTo>
                    <a:lnTo>
                      <a:pt x="2062" y="3941"/>
                    </a:lnTo>
                    <a:lnTo>
                      <a:pt x="2070" y="3941"/>
                    </a:lnTo>
                    <a:lnTo>
                      <a:pt x="2077" y="3941"/>
                    </a:lnTo>
                    <a:lnTo>
                      <a:pt x="2085" y="3941"/>
                    </a:lnTo>
                    <a:lnTo>
                      <a:pt x="2091" y="3941"/>
                    </a:lnTo>
                    <a:lnTo>
                      <a:pt x="2099" y="3941"/>
                    </a:lnTo>
                    <a:lnTo>
                      <a:pt x="2107" y="3941"/>
                    </a:lnTo>
                    <a:lnTo>
                      <a:pt x="2114" y="3941"/>
                    </a:lnTo>
                    <a:lnTo>
                      <a:pt x="2122" y="3941"/>
                    </a:lnTo>
                    <a:lnTo>
                      <a:pt x="2128" y="3941"/>
                    </a:lnTo>
                    <a:lnTo>
                      <a:pt x="2136" y="3941"/>
                    </a:lnTo>
                    <a:lnTo>
                      <a:pt x="2143" y="3941"/>
                    </a:lnTo>
                    <a:lnTo>
                      <a:pt x="2151" y="3941"/>
                    </a:lnTo>
                    <a:lnTo>
                      <a:pt x="2159" y="3941"/>
                    </a:lnTo>
                    <a:lnTo>
                      <a:pt x="2166" y="3941"/>
                    </a:lnTo>
                    <a:lnTo>
                      <a:pt x="2174" y="3941"/>
                    </a:lnTo>
                    <a:lnTo>
                      <a:pt x="2180" y="3941"/>
                    </a:lnTo>
                    <a:lnTo>
                      <a:pt x="2188" y="3941"/>
                    </a:lnTo>
                    <a:lnTo>
                      <a:pt x="2196" y="3941"/>
                    </a:lnTo>
                    <a:lnTo>
                      <a:pt x="2203" y="3941"/>
                    </a:lnTo>
                    <a:lnTo>
                      <a:pt x="2211" y="3941"/>
                    </a:lnTo>
                    <a:lnTo>
                      <a:pt x="2217" y="3941"/>
                    </a:lnTo>
                    <a:lnTo>
                      <a:pt x="2225" y="3941"/>
                    </a:lnTo>
                    <a:lnTo>
                      <a:pt x="2232" y="3941"/>
                    </a:lnTo>
                    <a:lnTo>
                      <a:pt x="2240" y="3941"/>
                    </a:lnTo>
                    <a:lnTo>
                      <a:pt x="2248" y="3941"/>
                    </a:lnTo>
                    <a:lnTo>
                      <a:pt x="2255" y="3941"/>
                    </a:lnTo>
                    <a:lnTo>
                      <a:pt x="2263" y="3941"/>
                    </a:lnTo>
                    <a:lnTo>
                      <a:pt x="2269" y="3941"/>
                    </a:lnTo>
                    <a:lnTo>
                      <a:pt x="2277" y="3941"/>
                    </a:lnTo>
                    <a:lnTo>
                      <a:pt x="2285" y="3941"/>
                    </a:lnTo>
                    <a:lnTo>
                      <a:pt x="2292" y="3941"/>
                    </a:lnTo>
                    <a:lnTo>
                      <a:pt x="2300" y="3941"/>
                    </a:lnTo>
                    <a:lnTo>
                      <a:pt x="2306" y="3941"/>
                    </a:lnTo>
                    <a:lnTo>
                      <a:pt x="2314" y="3941"/>
                    </a:lnTo>
                    <a:lnTo>
                      <a:pt x="2321" y="3941"/>
                    </a:lnTo>
                    <a:lnTo>
                      <a:pt x="2329" y="3941"/>
                    </a:lnTo>
                    <a:lnTo>
                      <a:pt x="2337" y="3941"/>
                    </a:lnTo>
                    <a:lnTo>
                      <a:pt x="2344" y="3941"/>
                    </a:lnTo>
                    <a:lnTo>
                      <a:pt x="2351" y="3941"/>
                    </a:lnTo>
                    <a:lnTo>
                      <a:pt x="2358" y="3941"/>
                    </a:lnTo>
                    <a:lnTo>
                      <a:pt x="2366" y="3941"/>
                    </a:lnTo>
                    <a:lnTo>
                      <a:pt x="2374" y="3941"/>
                    </a:lnTo>
                    <a:lnTo>
                      <a:pt x="2381" y="3941"/>
                    </a:lnTo>
                    <a:lnTo>
                      <a:pt x="2389" y="3941"/>
                    </a:lnTo>
                    <a:lnTo>
                      <a:pt x="2395" y="3941"/>
                    </a:lnTo>
                    <a:lnTo>
                      <a:pt x="2403" y="3941"/>
                    </a:lnTo>
                    <a:lnTo>
                      <a:pt x="2411" y="3941"/>
                    </a:lnTo>
                    <a:lnTo>
                      <a:pt x="2418" y="3941"/>
                    </a:lnTo>
                    <a:lnTo>
                      <a:pt x="2426" y="3941"/>
                    </a:lnTo>
                    <a:lnTo>
                      <a:pt x="2432" y="3941"/>
                    </a:lnTo>
                    <a:lnTo>
                      <a:pt x="2440" y="3941"/>
                    </a:lnTo>
                    <a:lnTo>
                      <a:pt x="2447" y="3941"/>
                    </a:lnTo>
                    <a:lnTo>
                      <a:pt x="2455" y="3941"/>
                    </a:lnTo>
                    <a:lnTo>
                      <a:pt x="2463" y="3941"/>
                    </a:lnTo>
                    <a:lnTo>
                      <a:pt x="2470" y="3941"/>
                    </a:lnTo>
                    <a:lnTo>
                      <a:pt x="2478" y="3941"/>
                    </a:lnTo>
                    <a:lnTo>
                      <a:pt x="2484" y="3941"/>
                    </a:lnTo>
                    <a:lnTo>
                      <a:pt x="2492" y="3941"/>
                    </a:lnTo>
                    <a:lnTo>
                      <a:pt x="2500" y="3941"/>
                    </a:lnTo>
                    <a:lnTo>
                      <a:pt x="2507" y="3941"/>
                    </a:lnTo>
                    <a:lnTo>
                      <a:pt x="2515" y="3941"/>
                    </a:lnTo>
                    <a:lnTo>
                      <a:pt x="2521" y="3941"/>
                    </a:lnTo>
                    <a:lnTo>
                      <a:pt x="2529" y="3941"/>
                    </a:lnTo>
                    <a:lnTo>
                      <a:pt x="2536" y="3941"/>
                    </a:lnTo>
                    <a:lnTo>
                      <a:pt x="2544" y="3941"/>
                    </a:lnTo>
                    <a:lnTo>
                      <a:pt x="2552" y="3941"/>
                    </a:lnTo>
                    <a:lnTo>
                      <a:pt x="2559" y="3941"/>
                    </a:lnTo>
                    <a:lnTo>
                      <a:pt x="2567" y="3941"/>
                    </a:lnTo>
                    <a:lnTo>
                      <a:pt x="2573" y="3941"/>
                    </a:lnTo>
                    <a:lnTo>
                      <a:pt x="2581" y="3941"/>
                    </a:lnTo>
                    <a:lnTo>
                      <a:pt x="2589" y="3941"/>
                    </a:lnTo>
                    <a:lnTo>
                      <a:pt x="2596" y="3941"/>
                    </a:lnTo>
                    <a:lnTo>
                      <a:pt x="2604" y="3941"/>
                    </a:lnTo>
                    <a:lnTo>
                      <a:pt x="2610" y="3941"/>
                    </a:lnTo>
                    <a:lnTo>
                      <a:pt x="2618" y="3941"/>
                    </a:lnTo>
                    <a:lnTo>
                      <a:pt x="2625" y="3941"/>
                    </a:lnTo>
                    <a:lnTo>
                      <a:pt x="2633" y="3941"/>
                    </a:lnTo>
                    <a:lnTo>
                      <a:pt x="2641" y="3941"/>
                    </a:lnTo>
                    <a:lnTo>
                      <a:pt x="2648" y="3941"/>
                    </a:lnTo>
                    <a:lnTo>
                      <a:pt x="2656" y="3941"/>
                    </a:lnTo>
                    <a:lnTo>
                      <a:pt x="2662" y="3941"/>
                    </a:lnTo>
                    <a:lnTo>
                      <a:pt x="2670" y="3941"/>
                    </a:lnTo>
                    <a:lnTo>
                      <a:pt x="2678" y="3941"/>
                    </a:lnTo>
                    <a:lnTo>
                      <a:pt x="2685" y="3941"/>
                    </a:lnTo>
                    <a:lnTo>
                      <a:pt x="2693" y="3941"/>
                    </a:lnTo>
                    <a:lnTo>
                      <a:pt x="2699" y="3941"/>
                    </a:lnTo>
                    <a:lnTo>
                      <a:pt x="2707" y="3941"/>
                    </a:lnTo>
                    <a:lnTo>
                      <a:pt x="2715" y="3941"/>
                    </a:lnTo>
                    <a:lnTo>
                      <a:pt x="2722" y="3941"/>
                    </a:lnTo>
                    <a:lnTo>
                      <a:pt x="2730" y="3941"/>
                    </a:lnTo>
                    <a:lnTo>
                      <a:pt x="2737" y="3941"/>
                    </a:lnTo>
                    <a:lnTo>
                      <a:pt x="2745" y="3941"/>
                    </a:lnTo>
                    <a:lnTo>
                      <a:pt x="2751" y="3689"/>
                    </a:lnTo>
                    <a:lnTo>
                      <a:pt x="2759" y="3218"/>
                    </a:lnTo>
                    <a:lnTo>
                      <a:pt x="2767" y="3236"/>
                    </a:lnTo>
                    <a:lnTo>
                      <a:pt x="2774" y="3672"/>
                    </a:lnTo>
                    <a:lnTo>
                      <a:pt x="2782" y="3916"/>
                    </a:lnTo>
                    <a:lnTo>
                      <a:pt x="2788" y="3941"/>
                    </a:lnTo>
                    <a:lnTo>
                      <a:pt x="2796" y="2189"/>
                    </a:lnTo>
                    <a:lnTo>
                      <a:pt x="2804" y="0"/>
                    </a:lnTo>
                    <a:lnTo>
                      <a:pt x="2811" y="1247"/>
                    </a:lnTo>
                    <a:lnTo>
                      <a:pt x="2819" y="3358"/>
                    </a:lnTo>
                    <a:lnTo>
                      <a:pt x="2826" y="3655"/>
                    </a:lnTo>
                    <a:lnTo>
                      <a:pt x="2834" y="3462"/>
                    </a:lnTo>
                    <a:lnTo>
                      <a:pt x="2840" y="3262"/>
                    </a:lnTo>
                    <a:lnTo>
                      <a:pt x="2848" y="2816"/>
                    </a:lnTo>
                    <a:lnTo>
                      <a:pt x="2856" y="2241"/>
                    </a:lnTo>
                    <a:lnTo>
                      <a:pt x="2863" y="2050"/>
                    </a:lnTo>
                    <a:lnTo>
                      <a:pt x="2871" y="2337"/>
                    </a:lnTo>
                    <a:lnTo>
                      <a:pt x="2877" y="2765"/>
                    </a:lnTo>
                    <a:lnTo>
                      <a:pt x="2885" y="3367"/>
                    </a:lnTo>
                    <a:lnTo>
                      <a:pt x="2893" y="3855"/>
                    </a:lnTo>
                    <a:lnTo>
                      <a:pt x="2900" y="3941"/>
                    </a:lnTo>
                    <a:lnTo>
                      <a:pt x="2908" y="3428"/>
                    </a:lnTo>
                    <a:lnTo>
                      <a:pt x="2915" y="2486"/>
                    </a:lnTo>
                    <a:lnTo>
                      <a:pt x="2923" y="2528"/>
                    </a:lnTo>
                    <a:lnTo>
                      <a:pt x="2929" y="3401"/>
                    </a:lnTo>
                    <a:lnTo>
                      <a:pt x="2937" y="3890"/>
                    </a:lnTo>
                    <a:lnTo>
                      <a:pt x="2945" y="2477"/>
                    </a:lnTo>
                    <a:lnTo>
                      <a:pt x="2952" y="688"/>
                    </a:lnTo>
                    <a:lnTo>
                      <a:pt x="2960" y="1413"/>
                    </a:lnTo>
                    <a:lnTo>
                      <a:pt x="2966" y="2442"/>
                    </a:lnTo>
                    <a:lnTo>
                      <a:pt x="2974" y="2791"/>
                    </a:lnTo>
                    <a:lnTo>
                      <a:pt x="2982" y="3489"/>
                    </a:lnTo>
                    <a:lnTo>
                      <a:pt x="2989" y="3880"/>
                    </a:lnTo>
                    <a:lnTo>
                      <a:pt x="2997" y="3941"/>
                    </a:lnTo>
                    <a:lnTo>
                      <a:pt x="3004" y="3941"/>
                    </a:lnTo>
                    <a:lnTo>
                      <a:pt x="3011" y="3941"/>
                    </a:lnTo>
                    <a:lnTo>
                      <a:pt x="3019" y="3941"/>
                    </a:lnTo>
                    <a:lnTo>
                      <a:pt x="3026" y="3941"/>
                    </a:lnTo>
                    <a:lnTo>
                      <a:pt x="3034" y="3941"/>
                    </a:lnTo>
                    <a:lnTo>
                      <a:pt x="3041" y="3941"/>
                    </a:lnTo>
                    <a:lnTo>
                      <a:pt x="3049" y="3941"/>
                    </a:lnTo>
                    <a:lnTo>
                      <a:pt x="3055" y="3941"/>
                    </a:lnTo>
                    <a:lnTo>
                      <a:pt x="3063" y="3941"/>
                    </a:lnTo>
                    <a:lnTo>
                      <a:pt x="3071" y="3941"/>
                    </a:lnTo>
                    <a:lnTo>
                      <a:pt x="3078" y="3941"/>
                    </a:lnTo>
                    <a:lnTo>
                      <a:pt x="3086" y="3941"/>
                    </a:lnTo>
                    <a:lnTo>
                      <a:pt x="3093" y="3941"/>
                    </a:lnTo>
                    <a:lnTo>
                      <a:pt x="3100" y="3941"/>
                    </a:lnTo>
                    <a:lnTo>
                      <a:pt x="3108" y="3941"/>
                    </a:lnTo>
                    <a:lnTo>
                      <a:pt x="3115" y="3941"/>
                    </a:lnTo>
                    <a:lnTo>
                      <a:pt x="3123" y="3941"/>
                    </a:lnTo>
                    <a:lnTo>
                      <a:pt x="3130" y="3941"/>
                    </a:lnTo>
                    <a:lnTo>
                      <a:pt x="3138" y="3941"/>
                    </a:lnTo>
                    <a:lnTo>
                      <a:pt x="3144" y="3941"/>
                    </a:lnTo>
                    <a:lnTo>
                      <a:pt x="3152" y="3941"/>
                    </a:lnTo>
                    <a:lnTo>
                      <a:pt x="3160" y="3941"/>
                    </a:lnTo>
                    <a:lnTo>
                      <a:pt x="3167" y="3941"/>
                    </a:lnTo>
                    <a:lnTo>
                      <a:pt x="3175" y="3941"/>
                    </a:lnTo>
                    <a:lnTo>
                      <a:pt x="3181" y="3941"/>
                    </a:lnTo>
                    <a:lnTo>
                      <a:pt x="3189" y="3941"/>
                    </a:lnTo>
                    <a:lnTo>
                      <a:pt x="3197" y="3941"/>
                    </a:lnTo>
                    <a:lnTo>
                      <a:pt x="3204" y="3941"/>
                    </a:lnTo>
                    <a:lnTo>
                      <a:pt x="3212" y="3941"/>
                    </a:lnTo>
                    <a:lnTo>
                      <a:pt x="3219" y="3941"/>
                    </a:lnTo>
                    <a:lnTo>
                      <a:pt x="3227" y="3941"/>
                    </a:lnTo>
                    <a:lnTo>
                      <a:pt x="3235" y="3941"/>
                    </a:lnTo>
                    <a:lnTo>
                      <a:pt x="3241" y="3941"/>
                    </a:lnTo>
                    <a:lnTo>
                      <a:pt x="3249" y="3941"/>
                    </a:lnTo>
                    <a:lnTo>
                      <a:pt x="3256" y="3941"/>
                    </a:lnTo>
                    <a:lnTo>
                      <a:pt x="3264" y="3941"/>
                    </a:lnTo>
                    <a:lnTo>
                      <a:pt x="3270" y="3941"/>
                    </a:lnTo>
                    <a:lnTo>
                      <a:pt x="3278" y="3941"/>
                    </a:lnTo>
                    <a:lnTo>
                      <a:pt x="3286" y="3941"/>
                    </a:lnTo>
                    <a:lnTo>
                      <a:pt x="3293" y="3941"/>
                    </a:lnTo>
                    <a:lnTo>
                      <a:pt x="3301" y="3941"/>
                    </a:lnTo>
                    <a:lnTo>
                      <a:pt x="3308" y="3941"/>
                    </a:lnTo>
                    <a:lnTo>
                      <a:pt x="3316" y="3941"/>
                    </a:lnTo>
                    <a:lnTo>
                      <a:pt x="3324" y="3941"/>
                    </a:lnTo>
                    <a:lnTo>
                      <a:pt x="3330" y="3941"/>
                    </a:lnTo>
                    <a:lnTo>
                      <a:pt x="3338" y="3941"/>
                    </a:lnTo>
                    <a:lnTo>
                      <a:pt x="3345" y="3941"/>
                    </a:lnTo>
                    <a:lnTo>
                      <a:pt x="3353" y="3941"/>
                    </a:lnTo>
                    <a:lnTo>
                      <a:pt x="3359" y="3941"/>
                    </a:lnTo>
                    <a:lnTo>
                      <a:pt x="3367" y="3941"/>
                    </a:lnTo>
                    <a:lnTo>
                      <a:pt x="3375" y="3941"/>
                    </a:lnTo>
                    <a:lnTo>
                      <a:pt x="3382" y="3941"/>
                    </a:lnTo>
                    <a:lnTo>
                      <a:pt x="3390" y="3941"/>
                    </a:lnTo>
                    <a:lnTo>
                      <a:pt x="3397" y="3941"/>
                    </a:lnTo>
                    <a:lnTo>
                      <a:pt x="3405" y="3941"/>
                    </a:lnTo>
                    <a:lnTo>
                      <a:pt x="3413" y="3941"/>
                    </a:lnTo>
                    <a:lnTo>
                      <a:pt x="3419" y="3941"/>
                    </a:lnTo>
                    <a:lnTo>
                      <a:pt x="3427" y="3941"/>
                    </a:lnTo>
                    <a:lnTo>
                      <a:pt x="3434" y="3941"/>
                    </a:lnTo>
                    <a:lnTo>
                      <a:pt x="3442" y="3941"/>
                    </a:lnTo>
                    <a:lnTo>
                      <a:pt x="3448" y="3941"/>
                    </a:lnTo>
                    <a:lnTo>
                      <a:pt x="3456" y="3941"/>
                    </a:lnTo>
                    <a:lnTo>
                      <a:pt x="3464" y="3941"/>
                    </a:lnTo>
                    <a:lnTo>
                      <a:pt x="3471" y="3941"/>
                    </a:lnTo>
                    <a:lnTo>
                      <a:pt x="3479" y="3941"/>
                    </a:lnTo>
                    <a:lnTo>
                      <a:pt x="3486" y="3941"/>
                    </a:lnTo>
                    <a:lnTo>
                      <a:pt x="3494" y="3941"/>
                    </a:lnTo>
                    <a:lnTo>
                      <a:pt x="3502" y="3941"/>
                    </a:lnTo>
                    <a:lnTo>
                      <a:pt x="3508" y="3941"/>
                    </a:lnTo>
                    <a:lnTo>
                      <a:pt x="3516" y="3941"/>
                    </a:lnTo>
                    <a:lnTo>
                      <a:pt x="3523" y="3941"/>
                    </a:lnTo>
                    <a:lnTo>
                      <a:pt x="3531" y="3941"/>
                    </a:lnTo>
                    <a:lnTo>
                      <a:pt x="3539" y="3941"/>
                    </a:lnTo>
                    <a:lnTo>
                      <a:pt x="3545" y="3941"/>
                    </a:lnTo>
                    <a:lnTo>
                      <a:pt x="3553" y="3941"/>
                    </a:lnTo>
                    <a:lnTo>
                      <a:pt x="3560" y="3941"/>
                    </a:lnTo>
                    <a:lnTo>
                      <a:pt x="3568" y="3941"/>
                    </a:lnTo>
                    <a:lnTo>
                      <a:pt x="3575" y="3941"/>
                    </a:lnTo>
                    <a:lnTo>
                      <a:pt x="3583" y="3941"/>
                    </a:lnTo>
                    <a:lnTo>
                      <a:pt x="3591" y="3941"/>
                    </a:lnTo>
                    <a:lnTo>
                      <a:pt x="3597" y="3941"/>
                    </a:lnTo>
                    <a:lnTo>
                      <a:pt x="3605" y="3941"/>
                    </a:lnTo>
                    <a:lnTo>
                      <a:pt x="3612" y="3941"/>
                    </a:lnTo>
                    <a:lnTo>
                      <a:pt x="3620" y="3941"/>
                    </a:lnTo>
                    <a:lnTo>
                      <a:pt x="3628" y="3941"/>
                    </a:lnTo>
                    <a:lnTo>
                      <a:pt x="3634" y="3941"/>
                    </a:lnTo>
                    <a:lnTo>
                      <a:pt x="3642" y="3941"/>
                    </a:lnTo>
                    <a:lnTo>
                      <a:pt x="3649" y="3941"/>
                    </a:lnTo>
                    <a:lnTo>
                      <a:pt x="3657" y="3941"/>
                    </a:lnTo>
                    <a:lnTo>
                      <a:pt x="3664" y="3941"/>
                    </a:lnTo>
                    <a:lnTo>
                      <a:pt x="3672" y="3941"/>
                    </a:lnTo>
                    <a:lnTo>
                      <a:pt x="3679" y="3941"/>
                    </a:lnTo>
                    <a:lnTo>
                      <a:pt x="3686" y="3941"/>
                    </a:lnTo>
                    <a:lnTo>
                      <a:pt x="3694" y="3941"/>
                    </a:lnTo>
                    <a:lnTo>
                      <a:pt x="3701" y="3941"/>
                    </a:lnTo>
                    <a:lnTo>
                      <a:pt x="3709" y="3941"/>
                    </a:lnTo>
                    <a:lnTo>
                      <a:pt x="3717" y="3941"/>
                    </a:lnTo>
                    <a:lnTo>
                      <a:pt x="3723" y="3941"/>
                    </a:lnTo>
                    <a:lnTo>
                      <a:pt x="3731" y="3941"/>
                    </a:lnTo>
                    <a:lnTo>
                      <a:pt x="3738" y="3941"/>
                    </a:lnTo>
                    <a:lnTo>
                      <a:pt x="3746" y="3941"/>
                    </a:lnTo>
                    <a:lnTo>
                      <a:pt x="3753" y="3941"/>
                    </a:lnTo>
                    <a:lnTo>
                      <a:pt x="3760" y="3941"/>
                    </a:lnTo>
                    <a:lnTo>
                      <a:pt x="3768" y="3941"/>
                    </a:lnTo>
                    <a:lnTo>
                      <a:pt x="3775" y="3941"/>
                    </a:lnTo>
                    <a:lnTo>
                      <a:pt x="3783" y="3941"/>
                    </a:lnTo>
                    <a:lnTo>
                      <a:pt x="3790" y="3941"/>
                    </a:lnTo>
                    <a:lnTo>
                      <a:pt x="3798" y="3941"/>
                    </a:lnTo>
                    <a:lnTo>
                      <a:pt x="3806" y="3941"/>
                    </a:lnTo>
                    <a:lnTo>
                      <a:pt x="3812" y="3941"/>
                    </a:lnTo>
                    <a:lnTo>
                      <a:pt x="3820" y="3941"/>
                    </a:lnTo>
                    <a:lnTo>
                      <a:pt x="3827" y="3941"/>
                    </a:lnTo>
                    <a:lnTo>
                      <a:pt x="3835" y="3941"/>
                    </a:lnTo>
                    <a:lnTo>
                      <a:pt x="3843" y="3941"/>
                    </a:lnTo>
                    <a:lnTo>
                      <a:pt x="3849" y="3941"/>
                    </a:lnTo>
                    <a:lnTo>
                      <a:pt x="3857" y="3941"/>
                    </a:lnTo>
                    <a:lnTo>
                      <a:pt x="3864" y="3941"/>
                    </a:lnTo>
                    <a:lnTo>
                      <a:pt x="3872" y="3941"/>
                    </a:lnTo>
                    <a:lnTo>
                      <a:pt x="3879" y="3941"/>
                    </a:lnTo>
                    <a:lnTo>
                      <a:pt x="3887" y="3941"/>
                    </a:lnTo>
                    <a:lnTo>
                      <a:pt x="3895" y="3941"/>
                    </a:lnTo>
                    <a:lnTo>
                      <a:pt x="3901" y="3941"/>
                    </a:lnTo>
                    <a:lnTo>
                      <a:pt x="3909" y="3941"/>
                    </a:lnTo>
                    <a:lnTo>
                      <a:pt x="3916" y="3941"/>
                    </a:lnTo>
                    <a:lnTo>
                      <a:pt x="3924" y="3941"/>
                    </a:lnTo>
                    <a:lnTo>
                      <a:pt x="3932" y="3941"/>
                    </a:lnTo>
                    <a:lnTo>
                      <a:pt x="3938" y="3941"/>
                    </a:lnTo>
                    <a:lnTo>
                      <a:pt x="3946" y="3941"/>
                    </a:lnTo>
                    <a:lnTo>
                      <a:pt x="3953" y="3941"/>
                    </a:lnTo>
                    <a:lnTo>
                      <a:pt x="3961" y="3941"/>
                    </a:lnTo>
                    <a:lnTo>
                      <a:pt x="3968" y="3941"/>
                    </a:lnTo>
                    <a:lnTo>
                      <a:pt x="3976" y="3941"/>
                    </a:lnTo>
                    <a:lnTo>
                      <a:pt x="3984" y="3941"/>
                    </a:lnTo>
                    <a:lnTo>
                      <a:pt x="3990" y="3941"/>
                    </a:lnTo>
                    <a:lnTo>
                      <a:pt x="3998" y="3941"/>
                    </a:lnTo>
                    <a:lnTo>
                      <a:pt x="4005" y="3941"/>
                    </a:lnTo>
                    <a:lnTo>
                      <a:pt x="4013" y="3941"/>
                    </a:lnTo>
                    <a:lnTo>
                      <a:pt x="4021" y="3941"/>
                    </a:lnTo>
                    <a:lnTo>
                      <a:pt x="4027" y="3941"/>
                    </a:lnTo>
                    <a:lnTo>
                      <a:pt x="4035" y="3941"/>
                    </a:lnTo>
                    <a:lnTo>
                      <a:pt x="4042" y="3941"/>
                    </a:lnTo>
                    <a:lnTo>
                      <a:pt x="4050" y="3941"/>
                    </a:lnTo>
                    <a:lnTo>
                      <a:pt x="4057" y="3941"/>
                    </a:lnTo>
                    <a:lnTo>
                      <a:pt x="4065" y="3941"/>
                    </a:lnTo>
                    <a:lnTo>
                      <a:pt x="4073" y="3941"/>
                    </a:lnTo>
                    <a:lnTo>
                      <a:pt x="4079" y="3941"/>
                    </a:lnTo>
                    <a:lnTo>
                      <a:pt x="4087" y="3941"/>
                    </a:lnTo>
                    <a:lnTo>
                      <a:pt x="4094" y="3941"/>
                    </a:lnTo>
                    <a:lnTo>
                      <a:pt x="4102" y="3941"/>
                    </a:lnTo>
                    <a:lnTo>
                      <a:pt x="4110" y="3941"/>
                    </a:lnTo>
                    <a:lnTo>
                      <a:pt x="4116" y="3941"/>
                    </a:lnTo>
                    <a:lnTo>
                      <a:pt x="4124" y="3941"/>
                    </a:lnTo>
                    <a:lnTo>
                      <a:pt x="4131" y="3941"/>
                    </a:lnTo>
                    <a:lnTo>
                      <a:pt x="4139" y="3941"/>
                    </a:lnTo>
                    <a:lnTo>
                      <a:pt x="4147" y="3941"/>
                    </a:lnTo>
                    <a:lnTo>
                      <a:pt x="4154" y="3941"/>
                    </a:lnTo>
                    <a:lnTo>
                      <a:pt x="4162" y="3941"/>
                    </a:lnTo>
                    <a:lnTo>
                      <a:pt x="4168" y="3941"/>
                    </a:lnTo>
                    <a:lnTo>
                      <a:pt x="4176" y="3941"/>
                    </a:lnTo>
                    <a:lnTo>
                      <a:pt x="4183" y="3941"/>
                    </a:lnTo>
                    <a:lnTo>
                      <a:pt x="4191" y="3941"/>
                    </a:lnTo>
                    <a:lnTo>
                      <a:pt x="4199" y="3941"/>
                    </a:lnTo>
                    <a:lnTo>
                      <a:pt x="4205" y="3941"/>
                    </a:lnTo>
                    <a:lnTo>
                      <a:pt x="4213" y="3941"/>
                    </a:lnTo>
                    <a:lnTo>
                      <a:pt x="4220" y="3941"/>
                    </a:lnTo>
                    <a:lnTo>
                      <a:pt x="4228" y="3941"/>
                    </a:lnTo>
                    <a:lnTo>
                      <a:pt x="4236" y="3941"/>
                    </a:lnTo>
                    <a:lnTo>
                      <a:pt x="4243" y="3941"/>
                    </a:lnTo>
                    <a:lnTo>
                      <a:pt x="4251" y="3941"/>
                    </a:lnTo>
                    <a:lnTo>
                      <a:pt x="4257" y="3941"/>
                    </a:lnTo>
                    <a:lnTo>
                      <a:pt x="4265" y="3941"/>
                    </a:lnTo>
                    <a:lnTo>
                      <a:pt x="4272" y="3941"/>
                    </a:lnTo>
                    <a:lnTo>
                      <a:pt x="4280" y="3941"/>
                    </a:lnTo>
                    <a:lnTo>
                      <a:pt x="4288" y="3941"/>
                    </a:lnTo>
                    <a:lnTo>
                      <a:pt x="4294" y="3941"/>
                    </a:lnTo>
                    <a:lnTo>
                      <a:pt x="4302" y="3941"/>
                    </a:lnTo>
                    <a:lnTo>
                      <a:pt x="4309" y="3941"/>
                    </a:lnTo>
                    <a:lnTo>
                      <a:pt x="4317" y="3941"/>
                    </a:lnTo>
                    <a:lnTo>
                      <a:pt x="4325" y="3941"/>
                    </a:lnTo>
                    <a:lnTo>
                      <a:pt x="4332" y="3941"/>
                    </a:lnTo>
                    <a:lnTo>
                      <a:pt x="4339" y="3941"/>
                    </a:lnTo>
                    <a:lnTo>
                      <a:pt x="4346" y="3941"/>
                    </a:lnTo>
                    <a:lnTo>
                      <a:pt x="4354" y="3941"/>
                    </a:lnTo>
                    <a:lnTo>
                      <a:pt x="4361" y="3941"/>
                    </a:lnTo>
                    <a:lnTo>
                      <a:pt x="4369" y="3941"/>
                    </a:lnTo>
                    <a:lnTo>
                      <a:pt x="4377" y="3941"/>
                    </a:lnTo>
                    <a:lnTo>
                      <a:pt x="4383" y="3941"/>
                    </a:lnTo>
                    <a:lnTo>
                      <a:pt x="4391" y="3941"/>
                    </a:lnTo>
                    <a:lnTo>
                      <a:pt x="4398" y="3941"/>
                    </a:lnTo>
                    <a:lnTo>
                      <a:pt x="4406" y="3941"/>
                    </a:lnTo>
                    <a:lnTo>
                      <a:pt x="4414" y="3558"/>
                    </a:lnTo>
                    <a:lnTo>
                      <a:pt x="4421" y="2852"/>
                    </a:lnTo>
                    <a:lnTo>
                      <a:pt x="4428" y="2869"/>
                    </a:lnTo>
                    <a:lnTo>
                      <a:pt x="4435" y="3523"/>
                    </a:lnTo>
                    <a:lnTo>
                      <a:pt x="4443" y="3890"/>
                    </a:lnTo>
                    <a:lnTo>
                      <a:pt x="4451" y="3941"/>
                    </a:lnTo>
                    <a:lnTo>
                      <a:pt x="4458" y="3941"/>
                    </a:lnTo>
                    <a:lnTo>
                      <a:pt x="4466" y="3941"/>
                    </a:lnTo>
                    <a:lnTo>
                      <a:pt x="4472" y="3941"/>
                    </a:lnTo>
                    <a:lnTo>
                      <a:pt x="4480" y="3941"/>
                    </a:lnTo>
                    <a:lnTo>
                      <a:pt x="4487" y="3941"/>
                    </a:lnTo>
                    <a:lnTo>
                      <a:pt x="4495" y="3941"/>
                    </a:lnTo>
                    <a:lnTo>
                      <a:pt x="4503" y="3941"/>
                    </a:lnTo>
                    <a:lnTo>
                      <a:pt x="4509" y="3941"/>
                    </a:lnTo>
                    <a:lnTo>
                      <a:pt x="4517" y="3941"/>
                    </a:lnTo>
                    <a:lnTo>
                      <a:pt x="4524" y="3941"/>
                    </a:lnTo>
                    <a:lnTo>
                      <a:pt x="4532" y="3941"/>
                    </a:lnTo>
                    <a:lnTo>
                      <a:pt x="4540" y="3941"/>
                    </a:lnTo>
                    <a:lnTo>
                      <a:pt x="4547" y="3872"/>
                    </a:lnTo>
                    <a:lnTo>
                      <a:pt x="4555" y="3802"/>
                    </a:lnTo>
                    <a:lnTo>
                      <a:pt x="4561" y="3872"/>
                    </a:lnTo>
                    <a:lnTo>
                      <a:pt x="4569" y="3941"/>
                    </a:lnTo>
                    <a:lnTo>
                      <a:pt x="4576" y="3941"/>
                    </a:lnTo>
                    <a:lnTo>
                      <a:pt x="4584" y="3941"/>
                    </a:lnTo>
                    <a:lnTo>
                      <a:pt x="4592" y="3941"/>
                    </a:lnTo>
                    <a:lnTo>
                      <a:pt x="4598" y="3941"/>
                    </a:lnTo>
                    <a:lnTo>
                      <a:pt x="4606" y="3941"/>
                    </a:lnTo>
                    <a:lnTo>
                      <a:pt x="4613" y="3941"/>
                    </a:lnTo>
                    <a:lnTo>
                      <a:pt x="4621" y="3733"/>
                    </a:lnTo>
                    <a:lnTo>
                      <a:pt x="4629" y="3331"/>
                    </a:lnTo>
                    <a:lnTo>
                      <a:pt x="4636" y="3323"/>
                    </a:lnTo>
                    <a:lnTo>
                      <a:pt x="4644" y="3689"/>
                    </a:lnTo>
                    <a:lnTo>
                      <a:pt x="4650" y="3916"/>
                    </a:lnTo>
                    <a:lnTo>
                      <a:pt x="4658" y="3941"/>
                    </a:lnTo>
                    <a:lnTo>
                      <a:pt x="4666" y="3941"/>
                    </a:lnTo>
                    <a:lnTo>
                      <a:pt x="4673" y="3941"/>
                    </a:lnTo>
                    <a:lnTo>
                      <a:pt x="4681" y="3941"/>
                    </a:lnTo>
                    <a:lnTo>
                      <a:pt x="4687" y="3941"/>
                    </a:lnTo>
                    <a:lnTo>
                      <a:pt x="4695" y="3941"/>
                    </a:lnTo>
                    <a:lnTo>
                      <a:pt x="4702" y="3941"/>
                    </a:lnTo>
                    <a:lnTo>
                      <a:pt x="4710" y="3941"/>
                    </a:lnTo>
                    <a:lnTo>
                      <a:pt x="4718" y="3941"/>
                    </a:lnTo>
                    <a:lnTo>
                      <a:pt x="4725" y="3941"/>
                    </a:lnTo>
                    <a:lnTo>
                      <a:pt x="4733" y="3941"/>
                    </a:lnTo>
                    <a:lnTo>
                      <a:pt x="4739" y="3941"/>
                    </a:lnTo>
                    <a:lnTo>
                      <a:pt x="4747" y="3941"/>
                    </a:lnTo>
                    <a:lnTo>
                      <a:pt x="4755" y="3941"/>
                    </a:lnTo>
                    <a:lnTo>
                      <a:pt x="4762" y="3941"/>
                    </a:lnTo>
                    <a:lnTo>
                      <a:pt x="4770" y="3941"/>
                    </a:lnTo>
                    <a:lnTo>
                      <a:pt x="4776" y="3941"/>
                    </a:lnTo>
                    <a:lnTo>
                      <a:pt x="4784" y="3941"/>
                    </a:lnTo>
                    <a:lnTo>
                      <a:pt x="4791" y="3941"/>
                    </a:lnTo>
                    <a:lnTo>
                      <a:pt x="4799" y="3941"/>
                    </a:lnTo>
                    <a:lnTo>
                      <a:pt x="4807" y="3941"/>
                    </a:lnTo>
                    <a:lnTo>
                      <a:pt x="4814" y="3941"/>
                    </a:lnTo>
                    <a:lnTo>
                      <a:pt x="4822" y="3941"/>
                    </a:lnTo>
                    <a:lnTo>
                      <a:pt x="4828" y="3941"/>
                    </a:lnTo>
                    <a:lnTo>
                      <a:pt x="4836" y="3941"/>
                    </a:lnTo>
                    <a:lnTo>
                      <a:pt x="4844" y="3907"/>
                    </a:lnTo>
                    <a:lnTo>
                      <a:pt x="4851" y="3750"/>
                    </a:lnTo>
                    <a:lnTo>
                      <a:pt x="4859" y="3636"/>
                    </a:lnTo>
                    <a:lnTo>
                      <a:pt x="4865" y="3777"/>
                    </a:lnTo>
                    <a:lnTo>
                      <a:pt x="4873" y="3924"/>
                    </a:lnTo>
                    <a:lnTo>
                      <a:pt x="4880" y="3941"/>
                    </a:lnTo>
                    <a:lnTo>
                      <a:pt x="4888" y="3941"/>
                    </a:lnTo>
                    <a:lnTo>
                      <a:pt x="4896" y="3941"/>
                    </a:lnTo>
                    <a:lnTo>
                      <a:pt x="4903" y="3941"/>
                    </a:lnTo>
                    <a:lnTo>
                      <a:pt x="4911" y="3941"/>
                    </a:lnTo>
                    <a:lnTo>
                      <a:pt x="4917" y="3941"/>
                    </a:lnTo>
                    <a:lnTo>
                      <a:pt x="4925" y="3941"/>
                    </a:lnTo>
                    <a:lnTo>
                      <a:pt x="4933" y="3941"/>
                    </a:lnTo>
                    <a:lnTo>
                      <a:pt x="4940" y="3941"/>
                    </a:lnTo>
                    <a:lnTo>
                      <a:pt x="4948" y="3941"/>
                    </a:lnTo>
                    <a:lnTo>
                      <a:pt x="4954" y="3941"/>
                    </a:lnTo>
                    <a:lnTo>
                      <a:pt x="4962" y="3941"/>
                    </a:lnTo>
                    <a:lnTo>
                      <a:pt x="4970" y="3941"/>
                    </a:lnTo>
                    <a:lnTo>
                      <a:pt x="4977" y="3941"/>
                    </a:lnTo>
                    <a:lnTo>
                      <a:pt x="4985" y="3941"/>
                    </a:lnTo>
                    <a:lnTo>
                      <a:pt x="4992" y="3941"/>
                    </a:lnTo>
                    <a:lnTo>
                      <a:pt x="5000" y="3941"/>
                    </a:lnTo>
                    <a:lnTo>
                      <a:pt x="5006" y="3941"/>
                    </a:lnTo>
                    <a:lnTo>
                      <a:pt x="5014" y="3941"/>
                    </a:lnTo>
                    <a:lnTo>
                      <a:pt x="5022" y="3941"/>
                    </a:lnTo>
                    <a:lnTo>
                      <a:pt x="5029" y="3941"/>
                    </a:lnTo>
                    <a:lnTo>
                      <a:pt x="5037" y="3941"/>
                    </a:lnTo>
                    <a:lnTo>
                      <a:pt x="5043" y="3941"/>
                    </a:lnTo>
                    <a:lnTo>
                      <a:pt x="5051" y="3941"/>
                    </a:lnTo>
                    <a:lnTo>
                      <a:pt x="5059" y="3941"/>
                    </a:lnTo>
                    <a:lnTo>
                      <a:pt x="5066" y="3941"/>
                    </a:lnTo>
                    <a:lnTo>
                      <a:pt x="5074" y="3941"/>
                    </a:lnTo>
                    <a:lnTo>
                      <a:pt x="5081" y="3941"/>
                    </a:lnTo>
                    <a:lnTo>
                      <a:pt x="5088" y="3941"/>
                    </a:lnTo>
                    <a:lnTo>
                      <a:pt x="5095" y="3941"/>
                    </a:lnTo>
                    <a:lnTo>
                      <a:pt x="5103" y="3941"/>
                    </a:lnTo>
                    <a:lnTo>
                      <a:pt x="5111" y="3941"/>
                    </a:lnTo>
                    <a:lnTo>
                      <a:pt x="5118" y="3941"/>
                    </a:lnTo>
                    <a:lnTo>
                      <a:pt x="5126" y="3941"/>
                    </a:lnTo>
                    <a:lnTo>
                      <a:pt x="5132" y="3941"/>
                    </a:lnTo>
                    <a:lnTo>
                      <a:pt x="5140" y="3941"/>
                    </a:lnTo>
                    <a:lnTo>
                      <a:pt x="5148" y="3941"/>
                    </a:lnTo>
                    <a:lnTo>
                      <a:pt x="5155" y="3941"/>
                    </a:lnTo>
                    <a:lnTo>
                      <a:pt x="5163" y="3941"/>
                    </a:lnTo>
                    <a:lnTo>
                      <a:pt x="5169" y="3941"/>
                    </a:lnTo>
                    <a:lnTo>
                      <a:pt x="5177" y="3941"/>
                    </a:lnTo>
                    <a:lnTo>
                      <a:pt x="5184" y="3941"/>
                    </a:lnTo>
                    <a:lnTo>
                      <a:pt x="5192" y="3941"/>
                    </a:lnTo>
                    <a:lnTo>
                      <a:pt x="5200" y="3941"/>
                    </a:lnTo>
                    <a:lnTo>
                      <a:pt x="5207" y="3941"/>
                    </a:lnTo>
                    <a:lnTo>
                      <a:pt x="5215" y="3941"/>
                    </a:lnTo>
                    <a:lnTo>
                      <a:pt x="5221" y="3941"/>
                    </a:lnTo>
                    <a:lnTo>
                      <a:pt x="5229" y="3941"/>
                    </a:lnTo>
                    <a:lnTo>
                      <a:pt x="5237" y="3941"/>
                    </a:lnTo>
                    <a:lnTo>
                      <a:pt x="5244" y="3941"/>
                    </a:lnTo>
                    <a:lnTo>
                      <a:pt x="5252" y="3941"/>
                    </a:lnTo>
                    <a:lnTo>
                      <a:pt x="5258" y="3941"/>
                    </a:lnTo>
                    <a:lnTo>
                      <a:pt x="5266" y="3941"/>
                    </a:lnTo>
                    <a:lnTo>
                      <a:pt x="5274" y="3941"/>
                    </a:lnTo>
                    <a:lnTo>
                      <a:pt x="5281" y="3941"/>
                    </a:lnTo>
                    <a:lnTo>
                      <a:pt x="5289" y="3941"/>
                    </a:lnTo>
                    <a:lnTo>
                      <a:pt x="5296" y="3941"/>
                    </a:lnTo>
                    <a:lnTo>
                      <a:pt x="5304" y="3941"/>
                    </a:lnTo>
                    <a:lnTo>
                      <a:pt x="5310" y="3941"/>
                    </a:lnTo>
                    <a:lnTo>
                      <a:pt x="5318" y="3941"/>
                    </a:lnTo>
                    <a:lnTo>
                      <a:pt x="5326" y="3941"/>
                    </a:lnTo>
                    <a:lnTo>
                      <a:pt x="5333" y="3941"/>
                    </a:lnTo>
                    <a:lnTo>
                      <a:pt x="5341" y="3941"/>
                    </a:lnTo>
                    <a:lnTo>
                      <a:pt x="5347" y="3941"/>
                    </a:lnTo>
                    <a:lnTo>
                      <a:pt x="5355" y="3941"/>
                    </a:lnTo>
                    <a:lnTo>
                      <a:pt x="5363" y="3941"/>
                    </a:lnTo>
                    <a:lnTo>
                      <a:pt x="5370" y="3941"/>
                    </a:lnTo>
                    <a:lnTo>
                      <a:pt x="5378" y="3941"/>
                    </a:lnTo>
                    <a:lnTo>
                      <a:pt x="5385" y="3941"/>
                    </a:lnTo>
                    <a:lnTo>
                      <a:pt x="5393" y="3941"/>
                    </a:lnTo>
                    <a:lnTo>
                      <a:pt x="5399" y="3941"/>
                    </a:lnTo>
                    <a:lnTo>
                      <a:pt x="5407" y="3941"/>
                    </a:lnTo>
                    <a:lnTo>
                      <a:pt x="5415" y="3941"/>
                    </a:lnTo>
                    <a:lnTo>
                      <a:pt x="5422" y="3941"/>
                    </a:lnTo>
                    <a:lnTo>
                      <a:pt x="5430" y="3941"/>
                    </a:lnTo>
                    <a:lnTo>
                      <a:pt x="5436" y="3941"/>
                    </a:lnTo>
                    <a:lnTo>
                      <a:pt x="5444" y="3941"/>
                    </a:lnTo>
                    <a:lnTo>
                      <a:pt x="5452" y="3941"/>
                    </a:lnTo>
                    <a:lnTo>
                      <a:pt x="5459" y="3941"/>
                    </a:lnTo>
                    <a:lnTo>
                      <a:pt x="5467" y="3941"/>
                    </a:lnTo>
                    <a:lnTo>
                      <a:pt x="5474" y="3941"/>
                    </a:lnTo>
                    <a:lnTo>
                      <a:pt x="5482" y="3941"/>
                    </a:lnTo>
                    <a:lnTo>
                      <a:pt x="5488" y="3941"/>
                    </a:lnTo>
                    <a:lnTo>
                      <a:pt x="5496" y="3941"/>
                    </a:lnTo>
                    <a:lnTo>
                      <a:pt x="5504" y="3941"/>
                    </a:lnTo>
                    <a:lnTo>
                      <a:pt x="5511" y="3941"/>
                    </a:lnTo>
                    <a:lnTo>
                      <a:pt x="5519" y="3941"/>
                    </a:lnTo>
                    <a:lnTo>
                      <a:pt x="5525" y="3941"/>
                    </a:lnTo>
                    <a:lnTo>
                      <a:pt x="5533" y="3941"/>
                    </a:lnTo>
                    <a:lnTo>
                      <a:pt x="5541" y="3941"/>
                    </a:lnTo>
                    <a:lnTo>
                      <a:pt x="5548" y="3941"/>
                    </a:lnTo>
                    <a:lnTo>
                      <a:pt x="5556" y="3941"/>
                    </a:lnTo>
                    <a:lnTo>
                      <a:pt x="5563" y="3941"/>
                    </a:lnTo>
                    <a:lnTo>
                      <a:pt x="5571" y="3941"/>
                    </a:lnTo>
                    <a:lnTo>
                      <a:pt x="5579" y="3941"/>
                    </a:lnTo>
                    <a:lnTo>
                      <a:pt x="5585" y="3941"/>
                    </a:lnTo>
                    <a:lnTo>
                      <a:pt x="5593" y="3941"/>
                    </a:lnTo>
                    <a:lnTo>
                      <a:pt x="5600" y="3941"/>
                    </a:lnTo>
                    <a:lnTo>
                      <a:pt x="5608" y="3941"/>
                    </a:lnTo>
                    <a:lnTo>
                      <a:pt x="5614" y="3941"/>
                    </a:lnTo>
                    <a:lnTo>
                      <a:pt x="5622" y="3941"/>
                    </a:lnTo>
                    <a:lnTo>
                      <a:pt x="5630" y="3941"/>
                    </a:lnTo>
                    <a:lnTo>
                      <a:pt x="5637" y="3941"/>
                    </a:lnTo>
                    <a:lnTo>
                      <a:pt x="5645" y="3941"/>
                    </a:lnTo>
                    <a:lnTo>
                      <a:pt x="5652" y="3941"/>
                    </a:lnTo>
                    <a:lnTo>
                      <a:pt x="5660" y="3941"/>
                    </a:lnTo>
                    <a:lnTo>
                      <a:pt x="5667" y="3941"/>
                    </a:lnTo>
                    <a:lnTo>
                      <a:pt x="5674" y="3941"/>
                    </a:lnTo>
                    <a:lnTo>
                      <a:pt x="5682" y="3941"/>
                    </a:lnTo>
                    <a:lnTo>
                      <a:pt x="5689" y="3941"/>
                    </a:lnTo>
                    <a:lnTo>
                      <a:pt x="5697" y="3941"/>
                    </a:lnTo>
                    <a:lnTo>
                      <a:pt x="5703" y="3941"/>
                    </a:lnTo>
                    <a:lnTo>
                      <a:pt x="5711" y="3941"/>
                    </a:lnTo>
                    <a:lnTo>
                      <a:pt x="5719" y="3941"/>
                    </a:lnTo>
                    <a:lnTo>
                      <a:pt x="5726" y="3941"/>
                    </a:lnTo>
                    <a:lnTo>
                      <a:pt x="5734" y="3941"/>
                    </a:lnTo>
                    <a:lnTo>
                      <a:pt x="5741" y="3941"/>
                    </a:lnTo>
                    <a:lnTo>
                      <a:pt x="5749" y="3941"/>
                    </a:lnTo>
                    <a:lnTo>
                      <a:pt x="5756" y="3941"/>
                    </a:lnTo>
                    <a:lnTo>
                      <a:pt x="5763" y="3941"/>
                    </a:lnTo>
                    <a:lnTo>
                      <a:pt x="5771" y="3941"/>
                    </a:lnTo>
                    <a:lnTo>
                      <a:pt x="5778" y="3941"/>
                    </a:lnTo>
                    <a:lnTo>
                      <a:pt x="5786" y="3941"/>
                    </a:lnTo>
                    <a:lnTo>
                      <a:pt x="5794" y="3941"/>
                    </a:lnTo>
                    <a:lnTo>
                      <a:pt x="5800" y="3941"/>
                    </a:lnTo>
                    <a:lnTo>
                      <a:pt x="5808" y="3941"/>
                    </a:lnTo>
                    <a:lnTo>
                      <a:pt x="5815" y="3941"/>
                    </a:lnTo>
                    <a:lnTo>
                      <a:pt x="5823" y="3941"/>
                    </a:lnTo>
                    <a:lnTo>
                      <a:pt x="5830" y="3941"/>
                    </a:lnTo>
                    <a:lnTo>
                      <a:pt x="5837" y="3941"/>
                    </a:lnTo>
                    <a:lnTo>
                      <a:pt x="5845" y="3941"/>
                    </a:lnTo>
                    <a:lnTo>
                      <a:pt x="5852" y="3941"/>
                    </a:lnTo>
                    <a:lnTo>
                      <a:pt x="5860" y="3941"/>
                    </a:lnTo>
                    <a:lnTo>
                      <a:pt x="5867" y="3941"/>
                    </a:lnTo>
                    <a:lnTo>
                      <a:pt x="5875" y="3941"/>
                    </a:lnTo>
                    <a:lnTo>
                      <a:pt x="5883" y="3941"/>
                    </a:lnTo>
                    <a:lnTo>
                      <a:pt x="5889" y="3941"/>
                    </a:lnTo>
                    <a:lnTo>
                      <a:pt x="5897" y="3941"/>
                    </a:lnTo>
                    <a:lnTo>
                      <a:pt x="5904" y="3941"/>
                    </a:lnTo>
                    <a:lnTo>
                      <a:pt x="5912" y="3941"/>
                    </a:lnTo>
                    <a:lnTo>
                      <a:pt x="5918" y="3941"/>
                    </a:lnTo>
                    <a:lnTo>
                      <a:pt x="5926" y="3941"/>
                    </a:lnTo>
                    <a:lnTo>
                      <a:pt x="5934" y="3941"/>
                    </a:lnTo>
                    <a:lnTo>
                      <a:pt x="5941" y="3941"/>
                    </a:lnTo>
                    <a:lnTo>
                      <a:pt x="5949" y="3941"/>
                    </a:lnTo>
                    <a:lnTo>
                      <a:pt x="5956" y="3941"/>
                    </a:lnTo>
                    <a:lnTo>
                      <a:pt x="5964" y="3941"/>
                    </a:lnTo>
                    <a:lnTo>
                      <a:pt x="5972" y="3941"/>
                    </a:lnTo>
                    <a:lnTo>
                      <a:pt x="5978" y="3941"/>
                    </a:lnTo>
                    <a:lnTo>
                      <a:pt x="5986" y="3941"/>
                    </a:lnTo>
                    <a:lnTo>
                      <a:pt x="5993" y="3941"/>
                    </a:lnTo>
                    <a:lnTo>
                      <a:pt x="6001" y="3941"/>
                    </a:lnTo>
                    <a:lnTo>
                      <a:pt x="6007" y="3941"/>
                    </a:lnTo>
                    <a:lnTo>
                      <a:pt x="6015" y="3941"/>
                    </a:lnTo>
                    <a:lnTo>
                      <a:pt x="6023" y="3941"/>
                    </a:lnTo>
                    <a:lnTo>
                      <a:pt x="6030" y="3941"/>
                    </a:lnTo>
                    <a:lnTo>
                      <a:pt x="6038" y="3941"/>
                    </a:lnTo>
                    <a:lnTo>
                      <a:pt x="6045" y="3941"/>
                    </a:lnTo>
                    <a:lnTo>
                      <a:pt x="6053" y="3941"/>
                    </a:lnTo>
                    <a:lnTo>
                      <a:pt x="6061" y="3941"/>
                    </a:lnTo>
                    <a:lnTo>
                      <a:pt x="6067" y="3941"/>
                    </a:lnTo>
                    <a:lnTo>
                      <a:pt x="6075" y="3941"/>
                    </a:lnTo>
                    <a:lnTo>
                      <a:pt x="6082" y="3941"/>
                    </a:lnTo>
                    <a:lnTo>
                      <a:pt x="6090" y="3941"/>
                    </a:lnTo>
                    <a:lnTo>
                      <a:pt x="6098" y="3941"/>
                    </a:lnTo>
                    <a:lnTo>
                      <a:pt x="6104" y="3941"/>
                    </a:lnTo>
                    <a:lnTo>
                      <a:pt x="6112" y="3941"/>
                    </a:lnTo>
                    <a:lnTo>
                      <a:pt x="6119" y="3941"/>
                    </a:lnTo>
                    <a:lnTo>
                      <a:pt x="6127" y="3941"/>
                    </a:lnTo>
                    <a:lnTo>
                      <a:pt x="6134" y="3941"/>
                    </a:lnTo>
                    <a:lnTo>
                      <a:pt x="6142" y="3941"/>
                    </a:lnTo>
                    <a:lnTo>
                      <a:pt x="6150" y="3941"/>
                    </a:lnTo>
                    <a:lnTo>
                      <a:pt x="6156" y="3941"/>
                    </a:lnTo>
                    <a:lnTo>
                      <a:pt x="6164" y="3941"/>
                    </a:lnTo>
                    <a:lnTo>
                      <a:pt x="6171" y="3941"/>
                    </a:lnTo>
                    <a:lnTo>
                      <a:pt x="6179" y="3941"/>
                    </a:lnTo>
                    <a:lnTo>
                      <a:pt x="6187" y="3941"/>
                    </a:lnTo>
                    <a:lnTo>
                      <a:pt x="6193" y="3941"/>
                    </a:lnTo>
                    <a:lnTo>
                      <a:pt x="6201" y="3941"/>
                    </a:lnTo>
                    <a:lnTo>
                      <a:pt x="6208" y="3941"/>
                    </a:lnTo>
                    <a:lnTo>
                      <a:pt x="6216" y="3941"/>
                    </a:lnTo>
                    <a:lnTo>
                      <a:pt x="6223" y="3941"/>
                    </a:lnTo>
                    <a:lnTo>
                      <a:pt x="6231" y="3941"/>
                    </a:lnTo>
                    <a:lnTo>
                      <a:pt x="6239" y="3941"/>
                    </a:lnTo>
                    <a:lnTo>
                      <a:pt x="6245" y="3941"/>
                    </a:lnTo>
                    <a:lnTo>
                      <a:pt x="6253" y="3941"/>
                    </a:lnTo>
                    <a:lnTo>
                      <a:pt x="6260" y="3941"/>
                    </a:lnTo>
                    <a:lnTo>
                      <a:pt x="6268" y="3941"/>
                    </a:lnTo>
                    <a:lnTo>
                      <a:pt x="6276" y="3941"/>
                    </a:lnTo>
                    <a:lnTo>
                      <a:pt x="6282" y="3941"/>
                    </a:lnTo>
                    <a:lnTo>
                      <a:pt x="6290" y="3941"/>
                    </a:lnTo>
                    <a:lnTo>
                      <a:pt x="6297" y="3941"/>
                    </a:lnTo>
                    <a:lnTo>
                      <a:pt x="6305" y="3941"/>
                    </a:lnTo>
                    <a:lnTo>
                      <a:pt x="6312" y="3941"/>
                    </a:lnTo>
                    <a:lnTo>
                      <a:pt x="6320" y="3941"/>
                    </a:lnTo>
                    <a:lnTo>
                      <a:pt x="6328" y="3941"/>
                    </a:lnTo>
                    <a:lnTo>
                      <a:pt x="6334" y="3941"/>
                    </a:lnTo>
                    <a:lnTo>
                      <a:pt x="6342" y="3941"/>
                    </a:lnTo>
                    <a:lnTo>
                      <a:pt x="6349" y="3941"/>
                    </a:lnTo>
                    <a:lnTo>
                      <a:pt x="6357" y="3941"/>
                    </a:lnTo>
                    <a:lnTo>
                      <a:pt x="6365" y="3941"/>
                    </a:lnTo>
                    <a:lnTo>
                      <a:pt x="6371" y="3941"/>
                    </a:lnTo>
                    <a:lnTo>
                      <a:pt x="6379" y="3941"/>
                    </a:lnTo>
                    <a:lnTo>
                      <a:pt x="6386" y="3941"/>
                    </a:lnTo>
                    <a:lnTo>
                      <a:pt x="6394" y="3941"/>
                    </a:lnTo>
                    <a:lnTo>
                      <a:pt x="6402" y="3941"/>
                    </a:lnTo>
                    <a:lnTo>
                      <a:pt x="6409" y="3941"/>
                    </a:lnTo>
                    <a:lnTo>
                      <a:pt x="6416" y="3941"/>
                    </a:lnTo>
                    <a:lnTo>
                      <a:pt x="6423" y="3941"/>
                    </a:lnTo>
                    <a:lnTo>
                      <a:pt x="6431" y="3941"/>
                    </a:lnTo>
                    <a:lnTo>
                      <a:pt x="6438" y="3941"/>
                    </a:lnTo>
                    <a:lnTo>
                      <a:pt x="6446" y="3941"/>
                    </a:lnTo>
                    <a:lnTo>
                      <a:pt x="6454" y="3941"/>
                    </a:lnTo>
                    <a:lnTo>
                      <a:pt x="6460" y="3941"/>
                    </a:lnTo>
                    <a:lnTo>
                      <a:pt x="6468" y="3941"/>
                    </a:lnTo>
                    <a:lnTo>
                      <a:pt x="6475" y="3941"/>
                    </a:lnTo>
                    <a:lnTo>
                      <a:pt x="6483" y="3941"/>
                    </a:lnTo>
                    <a:lnTo>
                      <a:pt x="6491" y="3941"/>
                    </a:lnTo>
                    <a:lnTo>
                      <a:pt x="6497" y="3941"/>
                    </a:lnTo>
                    <a:lnTo>
                      <a:pt x="6505" y="3941"/>
                    </a:lnTo>
                    <a:lnTo>
                      <a:pt x="6512" y="3941"/>
                    </a:lnTo>
                    <a:lnTo>
                      <a:pt x="6520" y="3941"/>
                    </a:lnTo>
                    <a:lnTo>
                      <a:pt x="6527" y="3941"/>
                    </a:lnTo>
                    <a:lnTo>
                      <a:pt x="6535" y="3941"/>
                    </a:lnTo>
                    <a:lnTo>
                      <a:pt x="6543" y="3941"/>
                    </a:lnTo>
                    <a:lnTo>
                      <a:pt x="6549" y="3941"/>
                    </a:lnTo>
                    <a:lnTo>
                      <a:pt x="6557" y="3941"/>
                    </a:lnTo>
                    <a:lnTo>
                      <a:pt x="6564" y="3941"/>
                    </a:lnTo>
                    <a:lnTo>
                      <a:pt x="6572" y="3941"/>
                    </a:lnTo>
                    <a:lnTo>
                      <a:pt x="6580" y="3941"/>
                    </a:lnTo>
                    <a:lnTo>
                      <a:pt x="6586" y="3941"/>
                    </a:lnTo>
                    <a:lnTo>
                      <a:pt x="6594" y="3941"/>
                    </a:lnTo>
                    <a:lnTo>
                      <a:pt x="6601" y="3941"/>
                    </a:lnTo>
                    <a:lnTo>
                      <a:pt x="6609" y="3941"/>
                    </a:lnTo>
                    <a:lnTo>
                      <a:pt x="6616" y="3941"/>
                    </a:lnTo>
                    <a:lnTo>
                      <a:pt x="6624" y="3941"/>
                    </a:lnTo>
                    <a:lnTo>
                      <a:pt x="6632" y="3941"/>
                    </a:lnTo>
                    <a:lnTo>
                      <a:pt x="6638" y="3941"/>
                    </a:lnTo>
                    <a:lnTo>
                      <a:pt x="6646" y="3941"/>
                    </a:lnTo>
                    <a:lnTo>
                      <a:pt x="6653" y="3941"/>
                    </a:lnTo>
                    <a:lnTo>
                      <a:pt x="6661" y="3941"/>
                    </a:lnTo>
                    <a:lnTo>
                      <a:pt x="6669" y="3941"/>
                    </a:lnTo>
                    <a:lnTo>
                      <a:pt x="6675" y="3941"/>
                    </a:lnTo>
                    <a:lnTo>
                      <a:pt x="6683" y="3941"/>
                    </a:lnTo>
                    <a:lnTo>
                      <a:pt x="6690" y="3941"/>
                    </a:lnTo>
                    <a:lnTo>
                      <a:pt x="6698" y="3941"/>
                    </a:lnTo>
                    <a:lnTo>
                      <a:pt x="6706" y="3941"/>
                    </a:lnTo>
                    <a:lnTo>
                      <a:pt x="6713" y="3941"/>
                    </a:lnTo>
                    <a:lnTo>
                      <a:pt x="6721" y="3941"/>
                    </a:lnTo>
                    <a:lnTo>
                      <a:pt x="6727" y="3941"/>
                    </a:lnTo>
                    <a:lnTo>
                      <a:pt x="6735" y="3941"/>
                    </a:lnTo>
                    <a:lnTo>
                      <a:pt x="6742" y="3941"/>
                    </a:lnTo>
                    <a:lnTo>
                      <a:pt x="6750" y="3941"/>
                    </a:lnTo>
                    <a:lnTo>
                      <a:pt x="6758" y="3941"/>
                    </a:lnTo>
                    <a:lnTo>
                      <a:pt x="6764" y="3941"/>
                    </a:lnTo>
                    <a:lnTo>
                      <a:pt x="6772" y="3941"/>
                    </a:lnTo>
                    <a:lnTo>
                      <a:pt x="6779" y="3941"/>
                    </a:lnTo>
                    <a:lnTo>
                      <a:pt x="6787" y="3941"/>
                    </a:lnTo>
                    <a:lnTo>
                      <a:pt x="6795" y="3941"/>
                    </a:lnTo>
                    <a:lnTo>
                      <a:pt x="6802" y="3941"/>
                    </a:lnTo>
                    <a:lnTo>
                      <a:pt x="6810" y="3941"/>
                    </a:lnTo>
                    <a:lnTo>
                      <a:pt x="6816" y="3941"/>
                    </a:lnTo>
                    <a:lnTo>
                      <a:pt x="6824" y="3941"/>
                    </a:lnTo>
                    <a:lnTo>
                      <a:pt x="6831" y="3941"/>
                    </a:lnTo>
                    <a:lnTo>
                      <a:pt x="6839" y="3941"/>
                    </a:lnTo>
                    <a:lnTo>
                      <a:pt x="6847" y="3941"/>
                    </a:lnTo>
                    <a:lnTo>
                      <a:pt x="6853" y="3941"/>
                    </a:lnTo>
                    <a:lnTo>
                      <a:pt x="6861" y="3941"/>
                    </a:lnTo>
                    <a:lnTo>
                      <a:pt x="6868" y="3941"/>
                    </a:lnTo>
                    <a:lnTo>
                      <a:pt x="6876" y="3941"/>
                    </a:lnTo>
                    <a:lnTo>
                      <a:pt x="6884" y="3941"/>
                    </a:lnTo>
                    <a:lnTo>
                      <a:pt x="6891" y="3941"/>
                    </a:lnTo>
                    <a:lnTo>
                      <a:pt x="6899" y="3941"/>
                    </a:lnTo>
                    <a:lnTo>
                      <a:pt x="6905" y="3941"/>
                    </a:lnTo>
                    <a:lnTo>
                      <a:pt x="6913" y="3941"/>
                    </a:lnTo>
                    <a:lnTo>
                      <a:pt x="6920" y="3941"/>
                    </a:lnTo>
                    <a:lnTo>
                      <a:pt x="6928" y="3941"/>
                    </a:lnTo>
                    <a:lnTo>
                      <a:pt x="6936" y="3941"/>
                    </a:lnTo>
                    <a:lnTo>
                      <a:pt x="6942" y="3941"/>
                    </a:lnTo>
                    <a:lnTo>
                      <a:pt x="6950" y="3941"/>
                    </a:lnTo>
                    <a:lnTo>
                      <a:pt x="6957" y="3941"/>
                    </a:lnTo>
                    <a:lnTo>
                      <a:pt x="6965" y="3941"/>
                    </a:lnTo>
                    <a:lnTo>
                      <a:pt x="6973" y="3941"/>
                    </a:lnTo>
                    <a:lnTo>
                      <a:pt x="6980" y="3941"/>
                    </a:lnTo>
                    <a:lnTo>
                      <a:pt x="6988" y="3941"/>
                    </a:lnTo>
                    <a:lnTo>
                      <a:pt x="6994" y="3941"/>
                    </a:lnTo>
                    <a:lnTo>
                      <a:pt x="7002" y="3941"/>
                    </a:lnTo>
                    <a:lnTo>
                      <a:pt x="7010" y="3941"/>
                    </a:lnTo>
                    <a:lnTo>
                      <a:pt x="7017" y="3941"/>
                    </a:lnTo>
                    <a:lnTo>
                      <a:pt x="7025" y="3941"/>
                    </a:lnTo>
                    <a:lnTo>
                      <a:pt x="7031" y="3941"/>
                    </a:lnTo>
                    <a:lnTo>
                      <a:pt x="7039" y="3941"/>
                    </a:lnTo>
                    <a:lnTo>
                      <a:pt x="7046" y="3941"/>
                    </a:lnTo>
                    <a:lnTo>
                      <a:pt x="7054" y="3941"/>
                    </a:lnTo>
                    <a:lnTo>
                      <a:pt x="7062" y="3941"/>
                    </a:lnTo>
                    <a:lnTo>
                      <a:pt x="7069" y="3941"/>
                    </a:lnTo>
                    <a:lnTo>
                      <a:pt x="7077" y="3941"/>
                    </a:lnTo>
                    <a:lnTo>
                      <a:pt x="7083" y="3941"/>
                    </a:lnTo>
                    <a:lnTo>
                      <a:pt x="7091" y="3941"/>
                    </a:lnTo>
                    <a:lnTo>
                      <a:pt x="7099" y="3941"/>
                    </a:lnTo>
                    <a:lnTo>
                      <a:pt x="7106" y="3941"/>
                    </a:lnTo>
                    <a:lnTo>
                      <a:pt x="7114" y="3941"/>
                    </a:lnTo>
                    <a:lnTo>
                      <a:pt x="7120" y="3941"/>
                    </a:lnTo>
                    <a:lnTo>
                      <a:pt x="7128" y="3941"/>
                    </a:lnTo>
                    <a:lnTo>
                      <a:pt x="7135" y="3941"/>
                    </a:lnTo>
                    <a:lnTo>
                      <a:pt x="7143" y="3941"/>
                    </a:lnTo>
                    <a:lnTo>
                      <a:pt x="7151" y="3941"/>
                    </a:lnTo>
                    <a:lnTo>
                      <a:pt x="7158" y="3941"/>
                    </a:lnTo>
                    <a:lnTo>
                      <a:pt x="7165" y="3941"/>
                    </a:lnTo>
                    <a:lnTo>
                      <a:pt x="7172" y="3941"/>
                    </a:lnTo>
                    <a:lnTo>
                      <a:pt x="7180" y="3941"/>
                    </a:lnTo>
                    <a:lnTo>
                      <a:pt x="7188" y="3941"/>
                    </a:lnTo>
                    <a:lnTo>
                      <a:pt x="7195" y="3941"/>
                    </a:lnTo>
                    <a:lnTo>
                      <a:pt x="7203" y="3941"/>
                    </a:lnTo>
                    <a:lnTo>
                      <a:pt x="7209" y="3941"/>
                    </a:lnTo>
                    <a:lnTo>
                      <a:pt x="7217" y="3941"/>
                    </a:lnTo>
                    <a:lnTo>
                      <a:pt x="7225" y="3941"/>
                    </a:lnTo>
                    <a:lnTo>
                      <a:pt x="7232" y="3941"/>
                    </a:lnTo>
                    <a:lnTo>
                      <a:pt x="7240" y="3941"/>
                    </a:lnTo>
                    <a:lnTo>
                      <a:pt x="7246" y="3941"/>
                    </a:lnTo>
                    <a:lnTo>
                      <a:pt x="7254" y="3941"/>
                    </a:lnTo>
                    <a:lnTo>
                      <a:pt x="7261" y="3941"/>
                    </a:lnTo>
                    <a:lnTo>
                      <a:pt x="7269" y="3941"/>
                    </a:lnTo>
                    <a:lnTo>
                      <a:pt x="7277" y="3941"/>
                    </a:lnTo>
                    <a:lnTo>
                      <a:pt x="7284" y="3941"/>
                    </a:lnTo>
                    <a:lnTo>
                      <a:pt x="7292" y="3941"/>
                    </a:lnTo>
                    <a:lnTo>
                      <a:pt x="7298" y="3941"/>
                    </a:lnTo>
                    <a:lnTo>
                      <a:pt x="7306" y="3941"/>
                    </a:lnTo>
                    <a:lnTo>
                      <a:pt x="7314" y="3941"/>
                    </a:lnTo>
                    <a:lnTo>
                      <a:pt x="7321" y="3941"/>
                    </a:lnTo>
                    <a:lnTo>
                      <a:pt x="7329" y="3941"/>
                    </a:lnTo>
                    <a:lnTo>
                      <a:pt x="7335" y="3941"/>
                    </a:lnTo>
                    <a:lnTo>
                      <a:pt x="7343" y="3941"/>
                    </a:lnTo>
                    <a:lnTo>
                      <a:pt x="7350" y="3941"/>
                    </a:lnTo>
                    <a:lnTo>
                      <a:pt x="7358" y="3941"/>
                    </a:lnTo>
                    <a:lnTo>
                      <a:pt x="7366" y="3941"/>
                    </a:lnTo>
                    <a:lnTo>
                      <a:pt x="7373" y="3941"/>
                    </a:lnTo>
                    <a:lnTo>
                      <a:pt x="7381" y="3941"/>
                    </a:lnTo>
                    <a:lnTo>
                      <a:pt x="7387" y="3941"/>
                    </a:lnTo>
                    <a:lnTo>
                      <a:pt x="7395" y="3941"/>
                    </a:lnTo>
                    <a:lnTo>
                      <a:pt x="7403" y="3941"/>
                    </a:lnTo>
                    <a:lnTo>
                      <a:pt x="7410" y="3941"/>
                    </a:lnTo>
                    <a:lnTo>
                      <a:pt x="7418" y="3941"/>
                    </a:lnTo>
                    <a:lnTo>
                      <a:pt x="7424" y="3941"/>
                    </a:lnTo>
                    <a:lnTo>
                      <a:pt x="7432" y="3941"/>
                    </a:lnTo>
                    <a:lnTo>
                      <a:pt x="7439" y="3941"/>
                    </a:lnTo>
                    <a:lnTo>
                      <a:pt x="7447" y="3941"/>
                    </a:lnTo>
                    <a:lnTo>
                      <a:pt x="7455" y="3941"/>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0492" name="Text Box 129"/>
            <p:cNvSpPr txBox="1">
              <a:spLocks noChangeArrowheads="1"/>
            </p:cNvSpPr>
            <p:nvPr/>
          </p:nvSpPr>
          <p:spPr bwMode="auto">
            <a:xfrm>
              <a:off x="2256" y="1468"/>
              <a:ext cx="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800" b="1">
                  <a:solidFill>
                    <a:schemeClr val="accent2"/>
                  </a:solidFill>
                </a:rPr>
                <a:t>y</a:t>
              </a:r>
              <a:r>
                <a:rPr lang="en-US" altLang="cs-CZ" sz="1800" b="1" baseline="-25000">
                  <a:solidFill>
                    <a:schemeClr val="accent2"/>
                  </a:solidFill>
                </a:rPr>
                <a:t>8</a:t>
              </a:r>
            </a:p>
            <a:p>
              <a:pPr algn="ctr" eaLnBrk="1" hangingPunct="1">
                <a:spcBef>
                  <a:spcPct val="0"/>
                </a:spcBef>
                <a:buFontTx/>
                <a:buNone/>
              </a:pPr>
              <a:r>
                <a:rPr lang="en-US" altLang="cs-CZ" sz="1800" b="1">
                  <a:solidFill>
                    <a:schemeClr val="accent2"/>
                  </a:solidFill>
                </a:rPr>
                <a:t>787.7</a:t>
              </a:r>
              <a:endParaRPr lang="cs-CZ" altLang="cs-CZ" sz="1800" b="1">
                <a:solidFill>
                  <a:schemeClr val="accent2"/>
                </a:solidFill>
              </a:endParaRPr>
            </a:p>
          </p:txBody>
        </p:sp>
      </p:grpSp>
      <p:grpSp>
        <p:nvGrpSpPr>
          <p:cNvPr id="46210" name="Group 130"/>
          <p:cNvGrpSpPr>
            <a:grpSpLocks/>
          </p:cNvGrpSpPr>
          <p:nvPr/>
        </p:nvGrpSpPr>
        <p:grpSpPr bwMode="auto">
          <a:xfrm>
            <a:off x="1676400" y="2209800"/>
            <a:ext cx="5913438" cy="3856038"/>
            <a:chOff x="1056" y="1392"/>
            <a:chExt cx="3725" cy="2429"/>
          </a:xfrm>
        </p:grpSpPr>
        <p:sp>
          <p:nvSpPr>
            <p:cNvPr id="20489" name="Freeform 131"/>
            <p:cNvSpPr>
              <a:spLocks/>
            </p:cNvSpPr>
            <p:nvPr/>
          </p:nvSpPr>
          <p:spPr bwMode="auto">
            <a:xfrm>
              <a:off x="1056" y="1408"/>
              <a:ext cx="3725" cy="2413"/>
            </a:xfrm>
            <a:custGeom>
              <a:avLst/>
              <a:gdLst>
                <a:gd name="T0" fmla="*/ 28 w 7449"/>
                <a:gd name="T1" fmla="*/ 1207 h 4826"/>
                <a:gd name="T2" fmla="*/ 58 w 7449"/>
                <a:gd name="T3" fmla="*/ 1207 h 4826"/>
                <a:gd name="T4" fmla="*/ 87 w 7449"/>
                <a:gd name="T5" fmla="*/ 1207 h 4826"/>
                <a:gd name="T6" fmla="*/ 117 w 7449"/>
                <a:gd name="T7" fmla="*/ 1207 h 4826"/>
                <a:gd name="T8" fmla="*/ 147 w 7449"/>
                <a:gd name="T9" fmla="*/ 1207 h 4826"/>
                <a:gd name="T10" fmla="*/ 176 w 7449"/>
                <a:gd name="T11" fmla="*/ 1207 h 4826"/>
                <a:gd name="T12" fmla="*/ 206 w 7449"/>
                <a:gd name="T13" fmla="*/ 1207 h 4826"/>
                <a:gd name="T14" fmla="*/ 235 w 7449"/>
                <a:gd name="T15" fmla="*/ 1207 h 4826"/>
                <a:gd name="T16" fmla="*/ 265 w 7449"/>
                <a:gd name="T17" fmla="*/ 1207 h 4826"/>
                <a:gd name="T18" fmla="*/ 295 w 7449"/>
                <a:gd name="T19" fmla="*/ 1207 h 4826"/>
                <a:gd name="T20" fmla="*/ 324 w 7449"/>
                <a:gd name="T21" fmla="*/ 1207 h 4826"/>
                <a:gd name="T22" fmla="*/ 354 w 7449"/>
                <a:gd name="T23" fmla="*/ 1207 h 4826"/>
                <a:gd name="T24" fmla="*/ 383 w 7449"/>
                <a:gd name="T25" fmla="*/ 1207 h 4826"/>
                <a:gd name="T26" fmla="*/ 413 w 7449"/>
                <a:gd name="T27" fmla="*/ 1191 h 4826"/>
                <a:gd name="T28" fmla="*/ 443 w 7449"/>
                <a:gd name="T29" fmla="*/ 1207 h 4826"/>
                <a:gd name="T30" fmla="*/ 472 w 7449"/>
                <a:gd name="T31" fmla="*/ 1207 h 4826"/>
                <a:gd name="T32" fmla="*/ 502 w 7449"/>
                <a:gd name="T33" fmla="*/ 1207 h 4826"/>
                <a:gd name="T34" fmla="*/ 532 w 7449"/>
                <a:gd name="T35" fmla="*/ 1207 h 4826"/>
                <a:gd name="T36" fmla="*/ 561 w 7449"/>
                <a:gd name="T37" fmla="*/ 1207 h 4826"/>
                <a:gd name="T38" fmla="*/ 591 w 7449"/>
                <a:gd name="T39" fmla="*/ 1207 h 4826"/>
                <a:gd name="T40" fmla="*/ 620 w 7449"/>
                <a:gd name="T41" fmla="*/ 1207 h 4826"/>
                <a:gd name="T42" fmla="*/ 650 w 7449"/>
                <a:gd name="T43" fmla="*/ 1207 h 4826"/>
                <a:gd name="T44" fmla="*/ 680 w 7449"/>
                <a:gd name="T45" fmla="*/ 1205 h 4826"/>
                <a:gd name="T46" fmla="*/ 709 w 7449"/>
                <a:gd name="T47" fmla="*/ 1207 h 4826"/>
                <a:gd name="T48" fmla="*/ 739 w 7449"/>
                <a:gd name="T49" fmla="*/ 1207 h 4826"/>
                <a:gd name="T50" fmla="*/ 769 w 7449"/>
                <a:gd name="T51" fmla="*/ 1207 h 4826"/>
                <a:gd name="T52" fmla="*/ 798 w 7449"/>
                <a:gd name="T53" fmla="*/ 1207 h 4826"/>
                <a:gd name="T54" fmla="*/ 828 w 7449"/>
                <a:gd name="T55" fmla="*/ 1207 h 4826"/>
                <a:gd name="T56" fmla="*/ 858 w 7449"/>
                <a:gd name="T57" fmla="*/ 1207 h 4826"/>
                <a:gd name="T58" fmla="*/ 887 w 7449"/>
                <a:gd name="T59" fmla="*/ 1207 h 4826"/>
                <a:gd name="T60" fmla="*/ 917 w 7449"/>
                <a:gd name="T61" fmla="*/ 1207 h 4826"/>
                <a:gd name="T62" fmla="*/ 946 w 7449"/>
                <a:gd name="T63" fmla="*/ 1207 h 4826"/>
                <a:gd name="T64" fmla="*/ 976 w 7449"/>
                <a:gd name="T65" fmla="*/ 1207 h 4826"/>
                <a:gd name="T66" fmla="*/ 1005 w 7449"/>
                <a:gd name="T67" fmla="*/ 1207 h 4826"/>
                <a:gd name="T68" fmla="*/ 1035 w 7449"/>
                <a:gd name="T69" fmla="*/ 1207 h 4826"/>
                <a:gd name="T70" fmla="*/ 1065 w 7449"/>
                <a:gd name="T71" fmla="*/ 1115 h 4826"/>
                <a:gd name="T72" fmla="*/ 1094 w 7449"/>
                <a:gd name="T73" fmla="*/ 1191 h 4826"/>
                <a:gd name="T74" fmla="*/ 1124 w 7449"/>
                <a:gd name="T75" fmla="*/ 1207 h 4826"/>
                <a:gd name="T76" fmla="*/ 1154 w 7449"/>
                <a:gd name="T77" fmla="*/ 1194 h 4826"/>
                <a:gd name="T78" fmla="*/ 1183 w 7449"/>
                <a:gd name="T79" fmla="*/ 1207 h 4826"/>
                <a:gd name="T80" fmla="*/ 1213 w 7449"/>
                <a:gd name="T81" fmla="*/ 1192 h 4826"/>
                <a:gd name="T82" fmla="*/ 1243 w 7449"/>
                <a:gd name="T83" fmla="*/ 1207 h 4826"/>
                <a:gd name="T84" fmla="*/ 1272 w 7449"/>
                <a:gd name="T85" fmla="*/ 1207 h 4826"/>
                <a:gd name="T86" fmla="*/ 1302 w 7449"/>
                <a:gd name="T87" fmla="*/ 1207 h 4826"/>
                <a:gd name="T88" fmla="*/ 1332 w 7449"/>
                <a:gd name="T89" fmla="*/ 1207 h 4826"/>
                <a:gd name="T90" fmla="*/ 1361 w 7449"/>
                <a:gd name="T91" fmla="*/ 1207 h 4826"/>
                <a:gd name="T92" fmla="*/ 1391 w 7449"/>
                <a:gd name="T93" fmla="*/ 1206 h 4826"/>
                <a:gd name="T94" fmla="*/ 1420 w 7449"/>
                <a:gd name="T95" fmla="*/ 1207 h 4826"/>
                <a:gd name="T96" fmla="*/ 1450 w 7449"/>
                <a:gd name="T97" fmla="*/ 1207 h 4826"/>
                <a:gd name="T98" fmla="*/ 1480 w 7449"/>
                <a:gd name="T99" fmla="*/ 735 h 4826"/>
                <a:gd name="T100" fmla="*/ 1509 w 7449"/>
                <a:gd name="T101" fmla="*/ 1110 h 4826"/>
                <a:gd name="T102" fmla="*/ 1539 w 7449"/>
                <a:gd name="T103" fmla="*/ 1207 h 4826"/>
                <a:gd name="T104" fmla="*/ 1568 w 7449"/>
                <a:gd name="T105" fmla="*/ 1207 h 4826"/>
                <a:gd name="T106" fmla="*/ 1598 w 7449"/>
                <a:gd name="T107" fmla="*/ 1207 h 4826"/>
                <a:gd name="T108" fmla="*/ 1628 w 7449"/>
                <a:gd name="T109" fmla="*/ 1207 h 4826"/>
                <a:gd name="T110" fmla="*/ 1657 w 7449"/>
                <a:gd name="T111" fmla="*/ 548 h 4826"/>
                <a:gd name="T112" fmla="*/ 1687 w 7449"/>
                <a:gd name="T113" fmla="*/ 1056 h 4826"/>
                <a:gd name="T114" fmla="*/ 1716 w 7449"/>
                <a:gd name="T115" fmla="*/ 1092 h 4826"/>
                <a:gd name="T116" fmla="*/ 1746 w 7449"/>
                <a:gd name="T117" fmla="*/ 1207 h 4826"/>
                <a:gd name="T118" fmla="*/ 1776 w 7449"/>
                <a:gd name="T119" fmla="*/ 1207 h 4826"/>
                <a:gd name="T120" fmla="*/ 1805 w 7449"/>
                <a:gd name="T121" fmla="*/ 1207 h 4826"/>
                <a:gd name="T122" fmla="*/ 1835 w 7449"/>
                <a:gd name="T123" fmla="*/ 1207 h 4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49" h="4826">
                  <a:moveTo>
                    <a:pt x="0" y="4826"/>
                  </a:moveTo>
                  <a:lnTo>
                    <a:pt x="6" y="4826"/>
                  </a:lnTo>
                  <a:lnTo>
                    <a:pt x="14" y="4826"/>
                  </a:lnTo>
                  <a:lnTo>
                    <a:pt x="22" y="4826"/>
                  </a:lnTo>
                  <a:lnTo>
                    <a:pt x="29" y="4826"/>
                  </a:lnTo>
                  <a:lnTo>
                    <a:pt x="37" y="4826"/>
                  </a:lnTo>
                  <a:lnTo>
                    <a:pt x="43" y="4826"/>
                  </a:lnTo>
                  <a:lnTo>
                    <a:pt x="51" y="4826"/>
                  </a:lnTo>
                  <a:lnTo>
                    <a:pt x="58" y="4826"/>
                  </a:lnTo>
                  <a:lnTo>
                    <a:pt x="66" y="4826"/>
                  </a:lnTo>
                  <a:lnTo>
                    <a:pt x="74" y="4826"/>
                  </a:lnTo>
                  <a:lnTo>
                    <a:pt x="80" y="4826"/>
                  </a:lnTo>
                  <a:lnTo>
                    <a:pt x="88" y="4826"/>
                  </a:lnTo>
                  <a:lnTo>
                    <a:pt x="95" y="4826"/>
                  </a:lnTo>
                  <a:lnTo>
                    <a:pt x="103" y="4826"/>
                  </a:lnTo>
                  <a:lnTo>
                    <a:pt x="111" y="4826"/>
                  </a:lnTo>
                  <a:lnTo>
                    <a:pt x="118" y="4826"/>
                  </a:lnTo>
                  <a:lnTo>
                    <a:pt x="126" y="4826"/>
                  </a:lnTo>
                  <a:lnTo>
                    <a:pt x="132" y="4826"/>
                  </a:lnTo>
                  <a:lnTo>
                    <a:pt x="140" y="4826"/>
                  </a:lnTo>
                  <a:lnTo>
                    <a:pt x="147" y="4826"/>
                  </a:lnTo>
                  <a:lnTo>
                    <a:pt x="155" y="4826"/>
                  </a:lnTo>
                  <a:lnTo>
                    <a:pt x="163" y="4826"/>
                  </a:lnTo>
                  <a:lnTo>
                    <a:pt x="169" y="4826"/>
                  </a:lnTo>
                  <a:lnTo>
                    <a:pt x="177" y="4826"/>
                  </a:lnTo>
                  <a:lnTo>
                    <a:pt x="184" y="4826"/>
                  </a:lnTo>
                  <a:lnTo>
                    <a:pt x="192" y="4826"/>
                  </a:lnTo>
                  <a:lnTo>
                    <a:pt x="200" y="4826"/>
                  </a:lnTo>
                  <a:lnTo>
                    <a:pt x="207" y="4826"/>
                  </a:lnTo>
                  <a:lnTo>
                    <a:pt x="215" y="4826"/>
                  </a:lnTo>
                  <a:lnTo>
                    <a:pt x="221" y="4826"/>
                  </a:lnTo>
                  <a:lnTo>
                    <a:pt x="229" y="4826"/>
                  </a:lnTo>
                  <a:lnTo>
                    <a:pt x="236" y="4826"/>
                  </a:lnTo>
                  <a:lnTo>
                    <a:pt x="244" y="4826"/>
                  </a:lnTo>
                  <a:lnTo>
                    <a:pt x="252" y="4826"/>
                  </a:lnTo>
                  <a:lnTo>
                    <a:pt x="258" y="4826"/>
                  </a:lnTo>
                  <a:lnTo>
                    <a:pt x="266" y="4826"/>
                  </a:lnTo>
                  <a:lnTo>
                    <a:pt x="273" y="4826"/>
                  </a:lnTo>
                  <a:lnTo>
                    <a:pt x="281" y="4826"/>
                  </a:lnTo>
                  <a:lnTo>
                    <a:pt x="288" y="4826"/>
                  </a:lnTo>
                  <a:lnTo>
                    <a:pt x="295" y="4826"/>
                  </a:lnTo>
                  <a:lnTo>
                    <a:pt x="303" y="4826"/>
                  </a:lnTo>
                  <a:lnTo>
                    <a:pt x="310" y="4826"/>
                  </a:lnTo>
                  <a:lnTo>
                    <a:pt x="318" y="4826"/>
                  </a:lnTo>
                  <a:lnTo>
                    <a:pt x="325" y="4826"/>
                  </a:lnTo>
                  <a:lnTo>
                    <a:pt x="333" y="4826"/>
                  </a:lnTo>
                  <a:lnTo>
                    <a:pt x="341" y="4826"/>
                  </a:lnTo>
                  <a:lnTo>
                    <a:pt x="347" y="4826"/>
                  </a:lnTo>
                  <a:lnTo>
                    <a:pt x="355" y="4826"/>
                  </a:lnTo>
                  <a:lnTo>
                    <a:pt x="362" y="4826"/>
                  </a:lnTo>
                  <a:lnTo>
                    <a:pt x="370" y="4826"/>
                  </a:lnTo>
                  <a:lnTo>
                    <a:pt x="376" y="4826"/>
                  </a:lnTo>
                  <a:lnTo>
                    <a:pt x="384" y="4826"/>
                  </a:lnTo>
                  <a:lnTo>
                    <a:pt x="392" y="4826"/>
                  </a:lnTo>
                  <a:lnTo>
                    <a:pt x="399" y="4826"/>
                  </a:lnTo>
                  <a:lnTo>
                    <a:pt x="407" y="4826"/>
                  </a:lnTo>
                  <a:lnTo>
                    <a:pt x="414" y="4826"/>
                  </a:lnTo>
                  <a:lnTo>
                    <a:pt x="422" y="4826"/>
                  </a:lnTo>
                  <a:lnTo>
                    <a:pt x="429" y="4826"/>
                  </a:lnTo>
                  <a:lnTo>
                    <a:pt x="436" y="4826"/>
                  </a:lnTo>
                  <a:lnTo>
                    <a:pt x="444" y="4826"/>
                  </a:lnTo>
                  <a:lnTo>
                    <a:pt x="451" y="4826"/>
                  </a:lnTo>
                  <a:lnTo>
                    <a:pt x="459" y="4826"/>
                  </a:lnTo>
                  <a:lnTo>
                    <a:pt x="465" y="4826"/>
                  </a:lnTo>
                  <a:lnTo>
                    <a:pt x="473" y="4826"/>
                  </a:lnTo>
                  <a:lnTo>
                    <a:pt x="481" y="4826"/>
                  </a:lnTo>
                  <a:lnTo>
                    <a:pt x="488" y="4826"/>
                  </a:lnTo>
                  <a:lnTo>
                    <a:pt x="496" y="4826"/>
                  </a:lnTo>
                  <a:lnTo>
                    <a:pt x="502" y="4826"/>
                  </a:lnTo>
                  <a:lnTo>
                    <a:pt x="510" y="4826"/>
                  </a:lnTo>
                  <a:lnTo>
                    <a:pt x="517" y="4826"/>
                  </a:lnTo>
                  <a:lnTo>
                    <a:pt x="525" y="4826"/>
                  </a:lnTo>
                  <a:lnTo>
                    <a:pt x="533" y="4826"/>
                  </a:lnTo>
                  <a:lnTo>
                    <a:pt x="540" y="4826"/>
                  </a:lnTo>
                  <a:lnTo>
                    <a:pt x="548" y="4826"/>
                  </a:lnTo>
                  <a:lnTo>
                    <a:pt x="554" y="4826"/>
                  </a:lnTo>
                  <a:lnTo>
                    <a:pt x="562" y="4826"/>
                  </a:lnTo>
                  <a:lnTo>
                    <a:pt x="570" y="4826"/>
                  </a:lnTo>
                  <a:lnTo>
                    <a:pt x="577" y="4826"/>
                  </a:lnTo>
                  <a:lnTo>
                    <a:pt x="585" y="4826"/>
                  </a:lnTo>
                  <a:lnTo>
                    <a:pt x="591" y="4826"/>
                  </a:lnTo>
                  <a:lnTo>
                    <a:pt x="599" y="4826"/>
                  </a:lnTo>
                  <a:lnTo>
                    <a:pt x="606" y="4826"/>
                  </a:lnTo>
                  <a:lnTo>
                    <a:pt x="614" y="4826"/>
                  </a:lnTo>
                  <a:lnTo>
                    <a:pt x="622" y="4826"/>
                  </a:lnTo>
                  <a:lnTo>
                    <a:pt x="629" y="4826"/>
                  </a:lnTo>
                  <a:lnTo>
                    <a:pt x="637" y="4826"/>
                  </a:lnTo>
                  <a:lnTo>
                    <a:pt x="643" y="4826"/>
                  </a:lnTo>
                  <a:lnTo>
                    <a:pt x="651" y="4826"/>
                  </a:lnTo>
                  <a:lnTo>
                    <a:pt x="659" y="4826"/>
                  </a:lnTo>
                  <a:lnTo>
                    <a:pt x="666" y="4826"/>
                  </a:lnTo>
                  <a:lnTo>
                    <a:pt x="674" y="4826"/>
                  </a:lnTo>
                  <a:lnTo>
                    <a:pt x="680" y="4826"/>
                  </a:lnTo>
                  <a:lnTo>
                    <a:pt x="688" y="4826"/>
                  </a:lnTo>
                  <a:lnTo>
                    <a:pt x="695" y="4826"/>
                  </a:lnTo>
                  <a:lnTo>
                    <a:pt x="703" y="4826"/>
                  </a:lnTo>
                  <a:lnTo>
                    <a:pt x="711" y="4826"/>
                  </a:lnTo>
                  <a:lnTo>
                    <a:pt x="717" y="4826"/>
                  </a:lnTo>
                  <a:lnTo>
                    <a:pt x="725" y="4826"/>
                  </a:lnTo>
                  <a:lnTo>
                    <a:pt x="732" y="4826"/>
                  </a:lnTo>
                  <a:lnTo>
                    <a:pt x="740" y="4826"/>
                  </a:lnTo>
                  <a:lnTo>
                    <a:pt x="747" y="4826"/>
                  </a:lnTo>
                  <a:lnTo>
                    <a:pt x="755" y="4826"/>
                  </a:lnTo>
                  <a:lnTo>
                    <a:pt x="763" y="4826"/>
                  </a:lnTo>
                  <a:lnTo>
                    <a:pt x="769" y="4826"/>
                  </a:lnTo>
                  <a:lnTo>
                    <a:pt x="777" y="4826"/>
                  </a:lnTo>
                  <a:lnTo>
                    <a:pt x="784" y="4826"/>
                  </a:lnTo>
                  <a:lnTo>
                    <a:pt x="792" y="4826"/>
                  </a:lnTo>
                  <a:lnTo>
                    <a:pt x="800" y="4826"/>
                  </a:lnTo>
                  <a:lnTo>
                    <a:pt x="806" y="4826"/>
                  </a:lnTo>
                  <a:lnTo>
                    <a:pt x="814" y="4826"/>
                  </a:lnTo>
                  <a:lnTo>
                    <a:pt x="821" y="4826"/>
                  </a:lnTo>
                  <a:lnTo>
                    <a:pt x="829" y="4826"/>
                  </a:lnTo>
                  <a:lnTo>
                    <a:pt x="836" y="4826"/>
                  </a:lnTo>
                  <a:lnTo>
                    <a:pt x="844" y="4826"/>
                  </a:lnTo>
                  <a:lnTo>
                    <a:pt x="851" y="4826"/>
                  </a:lnTo>
                  <a:lnTo>
                    <a:pt x="858" y="4826"/>
                  </a:lnTo>
                  <a:lnTo>
                    <a:pt x="866" y="4826"/>
                  </a:lnTo>
                  <a:lnTo>
                    <a:pt x="873" y="4826"/>
                  </a:lnTo>
                  <a:lnTo>
                    <a:pt x="881" y="4826"/>
                  </a:lnTo>
                  <a:lnTo>
                    <a:pt x="889" y="4826"/>
                  </a:lnTo>
                  <a:lnTo>
                    <a:pt x="895" y="4826"/>
                  </a:lnTo>
                  <a:lnTo>
                    <a:pt x="903" y="4826"/>
                  </a:lnTo>
                  <a:lnTo>
                    <a:pt x="910" y="4826"/>
                  </a:lnTo>
                  <a:lnTo>
                    <a:pt x="918" y="4826"/>
                  </a:lnTo>
                  <a:lnTo>
                    <a:pt x="924" y="4826"/>
                  </a:lnTo>
                  <a:lnTo>
                    <a:pt x="932" y="4826"/>
                  </a:lnTo>
                  <a:lnTo>
                    <a:pt x="940" y="4826"/>
                  </a:lnTo>
                  <a:lnTo>
                    <a:pt x="947" y="4826"/>
                  </a:lnTo>
                  <a:lnTo>
                    <a:pt x="955" y="4826"/>
                  </a:lnTo>
                  <a:lnTo>
                    <a:pt x="962" y="4826"/>
                  </a:lnTo>
                  <a:lnTo>
                    <a:pt x="970" y="4826"/>
                  </a:lnTo>
                  <a:lnTo>
                    <a:pt x="978" y="4826"/>
                  </a:lnTo>
                  <a:lnTo>
                    <a:pt x="984" y="4826"/>
                  </a:lnTo>
                  <a:lnTo>
                    <a:pt x="992" y="4826"/>
                  </a:lnTo>
                  <a:lnTo>
                    <a:pt x="999" y="4826"/>
                  </a:lnTo>
                  <a:lnTo>
                    <a:pt x="1007" y="4826"/>
                  </a:lnTo>
                  <a:lnTo>
                    <a:pt x="1013" y="4826"/>
                  </a:lnTo>
                  <a:lnTo>
                    <a:pt x="1021" y="4826"/>
                  </a:lnTo>
                  <a:lnTo>
                    <a:pt x="1029" y="4826"/>
                  </a:lnTo>
                  <a:lnTo>
                    <a:pt x="1036" y="4826"/>
                  </a:lnTo>
                  <a:lnTo>
                    <a:pt x="1044" y="4826"/>
                  </a:lnTo>
                  <a:lnTo>
                    <a:pt x="1051" y="4826"/>
                  </a:lnTo>
                  <a:lnTo>
                    <a:pt x="1058" y="4826"/>
                  </a:lnTo>
                  <a:lnTo>
                    <a:pt x="1065" y="4826"/>
                  </a:lnTo>
                  <a:lnTo>
                    <a:pt x="1073" y="4826"/>
                  </a:lnTo>
                  <a:lnTo>
                    <a:pt x="1081" y="4826"/>
                  </a:lnTo>
                  <a:lnTo>
                    <a:pt x="1088" y="4826"/>
                  </a:lnTo>
                  <a:lnTo>
                    <a:pt x="1096" y="4826"/>
                  </a:lnTo>
                  <a:lnTo>
                    <a:pt x="1102" y="4826"/>
                  </a:lnTo>
                  <a:lnTo>
                    <a:pt x="1110" y="4826"/>
                  </a:lnTo>
                  <a:lnTo>
                    <a:pt x="1118" y="4826"/>
                  </a:lnTo>
                  <a:lnTo>
                    <a:pt x="1125" y="4826"/>
                  </a:lnTo>
                  <a:lnTo>
                    <a:pt x="1133" y="4826"/>
                  </a:lnTo>
                  <a:lnTo>
                    <a:pt x="1139" y="4826"/>
                  </a:lnTo>
                  <a:lnTo>
                    <a:pt x="1147" y="4826"/>
                  </a:lnTo>
                  <a:lnTo>
                    <a:pt x="1154" y="4826"/>
                  </a:lnTo>
                  <a:lnTo>
                    <a:pt x="1162" y="4826"/>
                  </a:lnTo>
                  <a:lnTo>
                    <a:pt x="1170" y="4826"/>
                  </a:lnTo>
                  <a:lnTo>
                    <a:pt x="1177" y="4826"/>
                  </a:lnTo>
                  <a:lnTo>
                    <a:pt x="1185" y="4826"/>
                  </a:lnTo>
                  <a:lnTo>
                    <a:pt x="1191" y="4826"/>
                  </a:lnTo>
                  <a:lnTo>
                    <a:pt x="1199" y="4826"/>
                  </a:lnTo>
                  <a:lnTo>
                    <a:pt x="1207" y="4826"/>
                  </a:lnTo>
                  <a:lnTo>
                    <a:pt x="1214" y="4826"/>
                  </a:lnTo>
                  <a:lnTo>
                    <a:pt x="1222" y="4826"/>
                  </a:lnTo>
                  <a:lnTo>
                    <a:pt x="1228" y="4826"/>
                  </a:lnTo>
                  <a:lnTo>
                    <a:pt x="1236" y="4826"/>
                  </a:lnTo>
                  <a:lnTo>
                    <a:pt x="1243" y="4826"/>
                  </a:lnTo>
                  <a:lnTo>
                    <a:pt x="1251" y="4826"/>
                  </a:lnTo>
                  <a:lnTo>
                    <a:pt x="1259" y="4826"/>
                  </a:lnTo>
                  <a:lnTo>
                    <a:pt x="1266" y="4826"/>
                  </a:lnTo>
                  <a:lnTo>
                    <a:pt x="1273" y="4826"/>
                  </a:lnTo>
                  <a:lnTo>
                    <a:pt x="1280" y="4826"/>
                  </a:lnTo>
                  <a:lnTo>
                    <a:pt x="1288" y="4826"/>
                  </a:lnTo>
                  <a:lnTo>
                    <a:pt x="1295" y="4826"/>
                  </a:lnTo>
                  <a:lnTo>
                    <a:pt x="1303" y="4826"/>
                  </a:lnTo>
                  <a:lnTo>
                    <a:pt x="1311" y="4826"/>
                  </a:lnTo>
                  <a:lnTo>
                    <a:pt x="1317" y="4826"/>
                  </a:lnTo>
                  <a:lnTo>
                    <a:pt x="1325" y="4826"/>
                  </a:lnTo>
                  <a:lnTo>
                    <a:pt x="1332" y="4826"/>
                  </a:lnTo>
                  <a:lnTo>
                    <a:pt x="1340" y="4826"/>
                  </a:lnTo>
                  <a:lnTo>
                    <a:pt x="1348" y="4826"/>
                  </a:lnTo>
                  <a:lnTo>
                    <a:pt x="1354" y="4826"/>
                  </a:lnTo>
                  <a:lnTo>
                    <a:pt x="1362" y="4826"/>
                  </a:lnTo>
                  <a:lnTo>
                    <a:pt x="1369" y="4826"/>
                  </a:lnTo>
                  <a:lnTo>
                    <a:pt x="1377" y="4826"/>
                  </a:lnTo>
                  <a:lnTo>
                    <a:pt x="1384" y="4826"/>
                  </a:lnTo>
                  <a:lnTo>
                    <a:pt x="1392" y="4826"/>
                  </a:lnTo>
                  <a:lnTo>
                    <a:pt x="1400" y="4826"/>
                  </a:lnTo>
                  <a:lnTo>
                    <a:pt x="1406" y="4826"/>
                  </a:lnTo>
                  <a:lnTo>
                    <a:pt x="1414" y="4826"/>
                  </a:lnTo>
                  <a:lnTo>
                    <a:pt x="1421" y="4826"/>
                  </a:lnTo>
                  <a:lnTo>
                    <a:pt x="1429" y="4826"/>
                  </a:lnTo>
                  <a:lnTo>
                    <a:pt x="1437" y="4826"/>
                  </a:lnTo>
                  <a:lnTo>
                    <a:pt x="1443" y="4826"/>
                  </a:lnTo>
                  <a:lnTo>
                    <a:pt x="1451" y="4826"/>
                  </a:lnTo>
                  <a:lnTo>
                    <a:pt x="1458" y="4826"/>
                  </a:lnTo>
                  <a:lnTo>
                    <a:pt x="1466" y="4826"/>
                  </a:lnTo>
                  <a:lnTo>
                    <a:pt x="1473" y="4826"/>
                  </a:lnTo>
                  <a:lnTo>
                    <a:pt x="1480" y="4826"/>
                  </a:lnTo>
                  <a:lnTo>
                    <a:pt x="1488" y="4826"/>
                  </a:lnTo>
                  <a:lnTo>
                    <a:pt x="1495" y="4826"/>
                  </a:lnTo>
                  <a:lnTo>
                    <a:pt x="1503" y="4826"/>
                  </a:lnTo>
                  <a:lnTo>
                    <a:pt x="1510" y="4826"/>
                  </a:lnTo>
                  <a:lnTo>
                    <a:pt x="1518" y="4826"/>
                  </a:lnTo>
                  <a:lnTo>
                    <a:pt x="1526" y="4826"/>
                  </a:lnTo>
                  <a:lnTo>
                    <a:pt x="1532" y="4826"/>
                  </a:lnTo>
                  <a:lnTo>
                    <a:pt x="1540" y="4826"/>
                  </a:lnTo>
                  <a:lnTo>
                    <a:pt x="1547" y="4826"/>
                  </a:lnTo>
                  <a:lnTo>
                    <a:pt x="1555" y="4826"/>
                  </a:lnTo>
                  <a:lnTo>
                    <a:pt x="1561" y="4826"/>
                  </a:lnTo>
                  <a:lnTo>
                    <a:pt x="1569" y="4817"/>
                  </a:lnTo>
                  <a:lnTo>
                    <a:pt x="1577" y="4797"/>
                  </a:lnTo>
                  <a:lnTo>
                    <a:pt x="1584" y="4748"/>
                  </a:lnTo>
                  <a:lnTo>
                    <a:pt x="1592" y="4650"/>
                  </a:lnTo>
                  <a:lnTo>
                    <a:pt x="1599" y="4508"/>
                  </a:lnTo>
                  <a:lnTo>
                    <a:pt x="1607" y="4360"/>
                  </a:lnTo>
                  <a:lnTo>
                    <a:pt x="1613" y="4267"/>
                  </a:lnTo>
                  <a:lnTo>
                    <a:pt x="1621" y="4281"/>
                  </a:lnTo>
                  <a:lnTo>
                    <a:pt x="1629" y="4399"/>
                  </a:lnTo>
                  <a:lnTo>
                    <a:pt x="1636" y="4552"/>
                  </a:lnTo>
                  <a:lnTo>
                    <a:pt x="1644" y="4679"/>
                  </a:lnTo>
                  <a:lnTo>
                    <a:pt x="1650" y="4763"/>
                  </a:lnTo>
                  <a:lnTo>
                    <a:pt x="1658" y="4808"/>
                  </a:lnTo>
                  <a:lnTo>
                    <a:pt x="1666" y="4823"/>
                  </a:lnTo>
                  <a:lnTo>
                    <a:pt x="1673" y="4826"/>
                  </a:lnTo>
                  <a:lnTo>
                    <a:pt x="1681" y="4826"/>
                  </a:lnTo>
                  <a:lnTo>
                    <a:pt x="1687" y="4826"/>
                  </a:lnTo>
                  <a:lnTo>
                    <a:pt x="1695" y="4826"/>
                  </a:lnTo>
                  <a:lnTo>
                    <a:pt x="1702" y="4826"/>
                  </a:lnTo>
                  <a:lnTo>
                    <a:pt x="1710" y="4826"/>
                  </a:lnTo>
                  <a:lnTo>
                    <a:pt x="1718" y="4826"/>
                  </a:lnTo>
                  <a:lnTo>
                    <a:pt x="1725" y="4826"/>
                  </a:lnTo>
                  <a:lnTo>
                    <a:pt x="1733" y="4826"/>
                  </a:lnTo>
                  <a:lnTo>
                    <a:pt x="1739" y="4826"/>
                  </a:lnTo>
                  <a:lnTo>
                    <a:pt x="1747" y="4826"/>
                  </a:lnTo>
                  <a:lnTo>
                    <a:pt x="1755" y="4826"/>
                  </a:lnTo>
                  <a:lnTo>
                    <a:pt x="1762" y="4826"/>
                  </a:lnTo>
                  <a:lnTo>
                    <a:pt x="1770" y="4826"/>
                  </a:lnTo>
                  <a:lnTo>
                    <a:pt x="1776" y="4826"/>
                  </a:lnTo>
                  <a:lnTo>
                    <a:pt x="1784" y="4826"/>
                  </a:lnTo>
                  <a:lnTo>
                    <a:pt x="1791" y="4826"/>
                  </a:lnTo>
                  <a:lnTo>
                    <a:pt x="1799" y="4826"/>
                  </a:lnTo>
                  <a:lnTo>
                    <a:pt x="1807" y="4826"/>
                  </a:lnTo>
                  <a:lnTo>
                    <a:pt x="1814" y="4826"/>
                  </a:lnTo>
                  <a:lnTo>
                    <a:pt x="1822" y="4826"/>
                  </a:lnTo>
                  <a:lnTo>
                    <a:pt x="1828" y="4826"/>
                  </a:lnTo>
                  <a:lnTo>
                    <a:pt x="1836" y="4826"/>
                  </a:lnTo>
                  <a:lnTo>
                    <a:pt x="1843" y="4826"/>
                  </a:lnTo>
                  <a:lnTo>
                    <a:pt x="1851" y="4826"/>
                  </a:lnTo>
                  <a:lnTo>
                    <a:pt x="1859" y="4826"/>
                  </a:lnTo>
                  <a:lnTo>
                    <a:pt x="1865" y="4826"/>
                  </a:lnTo>
                  <a:lnTo>
                    <a:pt x="1873" y="4826"/>
                  </a:lnTo>
                  <a:lnTo>
                    <a:pt x="1880" y="4826"/>
                  </a:lnTo>
                  <a:lnTo>
                    <a:pt x="1888" y="4826"/>
                  </a:lnTo>
                  <a:lnTo>
                    <a:pt x="1896" y="4826"/>
                  </a:lnTo>
                  <a:lnTo>
                    <a:pt x="1902" y="4826"/>
                  </a:lnTo>
                  <a:lnTo>
                    <a:pt x="1910" y="4826"/>
                  </a:lnTo>
                  <a:lnTo>
                    <a:pt x="1917" y="4826"/>
                  </a:lnTo>
                  <a:lnTo>
                    <a:pt x="1925" y="4826"/>
                  </a:lnTo>
                  <a:lnTo>
                    <a:pt x="1932" y="4826"/>
                  </a:lnTo>
                  <a:lnTo>
                    <a:pt x="1940" y="4826"/>
                  </a:lnTo>
                  <a:lnTo>
                    <a:pt x="1948" y="4826"/>
                  </a:lnTo>
                  <a:lnTo>
                    <a:pt x="1954" y="4826"/>
                  </a:lnTo>
                  <a:lnTo>
                    <a:pt x="1962" y="4826"/>
                  </a:lnTo>
                  <a:lnTo>
                    <a:pt x="1969" y="4826"/>
                  </a:lnTo>
                  <a:lnTo>
                    <a:pt x="1977" y="4826"/>
                  </a:lnTo>
                  <a:lnTo>
                    <a:pt x="1985" y="4826"/>
                  </a:lnTo>
                  <a:lnTo>
                    <a:pt x="1991" y="4826"/>
                  </a:lnTo>
                  <a:lnTo>
                    <a:pt x="1999" y="4826"/>
                  </a:lnTo>
                  <a:lnTo>
                    <a:pt x="2006" y="4826"/>
                  </a:lnTo>
                  <a:lnTo>
                    <a:pt x="2014" y="4826"/>
                  </a:lnTo>
                  <a:lnTo>
                    <a:pt x="2021" y="4826"/>
                  </a:lnTo>
                  <a:lnTo>
                    <a:pt x="2029" y="4826"/>
                  </a:lnTo>
                  <a:lnTo>
                    <a:pt x="2036" y="4826"/>
                  </a:lnTo>
                  <a:lnTo>
                    <a:pt x="2043" y="4826"/>
                  </a:lnTo>
                  <a:lnTo>
                    <a:pt x="2051" y="4826"/>
                  </a:lnTo>
                  <a:lnTo>
                    <a:pt x="2058" y="4826"/>
                  </a:lnTo>
                  <a:lnTo>
                    <a:pt x="2066" y="4826"/>
                  </a:lnTo>
                  <a:lnTo>
                    <a:pt x="2074" y="4826"/>
                  </a:lnTo>
                  <a:lnTo>
                    <a:pt x="2080" y="4826"/>
                  </a:lnTo>
                  <a:lnTo>
                    <a:pt x="2088" y="4826"/>
                  </a:lnTo>
                  <a:lnTo>
                    <a:pt x="2095" y="4826"/>
                  </a:lnTo>
                  <a:lnTo>
                    <a:pt x="2103" y="4826"/>
                  </a:lnTo>
                  <a:lnTo>
                    <a:pt x="2109" y="4826"/>
                  </a:lnTo>
                  <a:lnTo>
                    <a:pt x="2117" y="4826"/>
                  </a:lnTo>
                  <a:lnTo>
                    <a:pt x="2125" y="4826"/>
                  </a:lnTo>
                  <a:lnTo>
                    <a:pt x="2132" y="4826"/>
                  </a:lnTo>
                  <a:lnTo>
                    <a:pt x="2140" y="4826"/>
                  </a:lnTo>
                  <a:lnTo>
                    <a:pt x="2147" y="4826"/>
                  </a:lnTo>
                  <a:lnTo>
                    <a:pt x="2155" y="4826"/>
                  </a:lnTo>
                  <a:lnTo>
                    <a:pt x="2161" y="4826"/>
                  </a:lnTo>
                  <a:lnTo>
                    <a:pt x="2169" y="4826"/>
                  </a:lnTo>
                  <a:lnTo>
                    <a:pt x="2177" y="4826"/>
                  </a:lnTo>
                  <a:lnTo>
                    <a:pt x="2184" y="4826"/>
                  </a:lnTo>
                  <a:lnTo>
                    <a:pt x="2192" y="4826"/>
                  </a:lnTo>
                  <a:lnTo>
                    <a:pt x="2198" y="4826"/>
                  </a:lnTo>
                  <a:lnTo>
                    <a:pt x="2206" y="4826"/>
                  </a:lnTo>
                  <a:lnTo>
                    <a:pt x="2214" y="4826"/>
                  </a:lnTo>
                  <a:lnTo>
                    <a:pt x="2221" y="4826"/>
                  </a:lnTo>
                  <a:lnTo>
                    <a:pt x="2229" y="4826"/>
                  </a:lnTo>
                  <a:lnTo>
                    <a:pt x="2236" y="4826"/>
                  </a:lnTo>
                  <a:lnTo>
                    <a:pt x="2244" y="4826"/>
                  </a:lnTo>
                  <a:lnTo>
                    <a:pt x="2250" y="4826"/>
                  </a:lnTo>
                  <a:lnTo>
                    <a:pt x="2258" y="4826"/>
                  </a:lnTo>
                  <a:lnTo>
                    <a:pt x="2266" y="4826"/>
                  </a:lnTo>
                  <a:lnTo>
                    <a:pt x="2273" y="4826"/>
                  </a:lnTo>
                  <a:lnTo>
                    <a:pt x="2281" y="4826"/>
                  </a:lnTo>
                  <a:lnTo>
                    <a:pt x="2287" y="4826"/>
                  </a:lnTo>
                  <a:lnTo>
                    <a:pt x="2295" y="4826"/>
                  </a:lnTo>
                  <a:lnTo>
                    <a:pt x="2303" y="4826"/>
                  </a:lnTo>
                  <a:lnTo>
                    <a:pt x="2310" y="4826"/>
                  </a:lnTo>
                  <a:lnTo>
                    <a:pt x="2318" y="4826"/>
                  </a:lnTo>
                  <a:lnTo>
                    <a:pt x="2324" y="4826"/>
                  </a:lnTo>
                  <a:lnTo>
                    <a:pt x="2332" y="4826"/>
                  </a:lnTo>
                  <a:lnTo>
                    <a:pt x="2339" y="4826"/>
                  </a:lnTo>
                  <a:lnTo>
                    <a:pt x="2347" y="4826"/>
                  </a:lnTo>
                  <a:lnTo>
                    <a:pt x="2355" y="4826"/>
                  </a:lnTo>
                  <a:lnTo>
                    <a:pt x="2362" y="4826"/>
                  </a:lnTo>
                  <a:lnTo>
                    <a:pt x="2370" y="4826"/>
                  </a:lnTo>
                  <a:lnTo>
                    <a:pt x="2376" y="4826"/>
                  </a:lnTo>
                  <a:lnTo>
                    <a:pt x="2384" y="4826"/>
                  </a:lnTo>
                  <a:lnTo>
                    <a:pt x="2391" y="4826"/>
                  </a:lnTo>
                  <a:lnTo>
                    <a:pt x="2399" y="4826"/>
                  </a:lnTo>
                  <a:lnTo>
                    <a:pt x="2407" y="4826"/>
                  </a:lnTo>
                  <a:lnTo>
                    <a:pt x="2413" y="4826"/>
                  </a:lnTo>
                  <a:lnTo>
                    <a:pt x="2421" y="4826"/>
                  </a:lnTo>
                  <a:lnTo>
                    <a:pt x="2428" y="4826"/>
                  </a:lnTo>
                  <a:lnTo>
                    <a:pt x="2436" y="4826"/>
                  </a:lnTo>
                  <a:lnTo>
                    <a:pt x="2444" y="4826"/>
                  </a:lnTo>
                  <a:lnTo>
                    <a:pt x="2451" y="4826"/>
                  </a:lnTo>
                  <a:lnTo>
                    <a:pt x="2458" y="4826"/>
                  </a:lnTo>
                  <a:lnTo>
                    <a:pt x="2465" y="4826"/>
                  </a:lnTo>
                  <a:lnTo>
                    <a:pt x="2473" y="4826"/>
                  </a:lnTo>
                  <a:lnTo>
                    <a:pt x="2480" y="4826"/>
                  </a:lnTo>
                  <a:lnTo>
                    <a:pt x="2488" y="4826"/>
                  </a:lnTo>
                  <a:lnTo>
                    <a:pt x="2496" y="4826"/>
                  </a:lnTo>
                  <a:lnTo>
                    <a:pt x="2502" y="4826"/>
                  </a:lnTo>
                  <a:lnTo>
                    <a:pt x="2510" y="4826"/>
                  </a:lnTo>
                  <a:lnTo>
                    <a:pt x="2517" y="4826"/>
                  </a:lnTo>
                  <a:lnTo>
                    <a:pt x="2525" y="4826"/>
                  </a:lnTo>
                  <a:lnTo>
                    <a:pt x="2533" y="4826"/>
                  </a:lnTo>
                  <a:lnTo>
                    <a:pt x="2539" y="4826"/>
                  </a:lnTo>
                  <a:lnTo>
                    <a:pt x="2547" y="4826"/>
                  </a:lnTo>
                  <a:lnTo>
                    <a:pt x="2554" y="4826"/>
                  </a:lnTo>
                  <a:lnTo>
                    <a:pt x="2562" y="4826"/>
                  </a:lnTo>
                  <a:lnTo>
                    <a:pt x="2569" y="4826"/>
                  </a:lnTo>
                  <a:lnTo>
                    <a:pt x="2577" y="4826"/>
                  </a:lnTo>
                  <a:lnTo>
                    <a:pt x="2585" y="4826"/>
                  </a:lnTo>
                  <a:lnTo>
                    <a:pt x="2591" y="4826"/>
                  </a:lnTo>
                  <a:lnTo>
                    <a:pt x="2599" y="4826"/>
                  </a:lnTo>
                  <a:lnTo>
                    <a:pt x="2606" y="4826"/>
                  </a:lnTo>
                  <a:lnTo>
                    <a:pt x="2614" y="4826"/>
                  </a:lnTo>
                  <a:lnTo>
                    <a:pt x="2622" y="4826"/>
                  </a:lnTo>
                  <a:lnTo>
                    <a:pt x="2628" y="4826"/>
                  </a:lnTo>
                  <a:lnTo>
                    <a:pt x="2636" y="4826"/>
                  </a:lnTo>
                  <a:lnTo>
                    <a:pt x="2643" y="4826"/>
                  </a:lnTo>
                  <a:lnTo>
                    <a:pt x="2651" y="4826"/>
                  </a:lnTo>
                  <a:lnTo>
                    <a:pt x="2658" y="4826"/>
                  </a:lnTo>
                  <a:lnTo>
                    <a:pt x="2665" y="4826"/>
                  </a:lnTo>
                  <a:lnTo>
                    <a:pt x="2673" y="4826"/>
                  </a:lnTo>
                  <a:lnTo>
                    <a:pt x="2680" y="4826"/>
                  </a:lnTo>
                  <a:lnTo>
                    <a:pt x="2688" y="4826"/>
                  </a:lnTo>
                  <a:lnTo>
                    <a:pt x="2695" y="4823"/>
                  </a:lnTo>
                  <a:lnTo>
                    <a:pt x="2703" y="4823"/>
                  </a:lnTo>
                  <a:lnTo>
                    <a:pt x="2709" y="4817"/>
                  </a:lnTo>
                  <a:lnTo>
                    <a:pt x="2717" y="4817"/>
                  </a:lnTo>
                  <a:lnTo>
                    <a:pt x="2725" y="4817"/>
                  </a:lnTo>
                  <a:lnTo>
                    <a:pt x="2732" y="4823"/>
                  </a:lnTo>
                  <a:lnTo>
                    <a:pt x="2740" y="4823"/>
                  </a:lnTo>
                  <a:lnTo>
                    <a:pt x="2746" y="4826"/>
                  </a:lnTo>
                  <a:lnTo>
                    <a:pt x="2754" y="4826"/>
                  </a:lnTo>
                  <a:lnTo>
                    <a:pt x="2762" y="4826"/>
                  </a:lnTo>
                  <a:lnTo>
                    <a:pt x="2769" y="4826"/>
                  </a:lnTo>
                  <a:lnTo>
                    <a:pt x="2777" y="4826"/>
                  </a:lnTo>
                  <a:lnTo>
                    <a:pt x="2784" y="4826"/>
                  </a:lnTo>
                  <a:lnTo>
                    <a:pt x="2792" y="4826"/>
                  </a:lnTo>
                  <a:lnTo>
                    <a:pt x="2798" y="4826"/>
                  </a:lnTo>
                  <a:lnTo>
                    <a:pt x="2806" y="4826"/>
                  </a:lnTo>
                  <a:lnTo>
                    <a:pt x="2814" y="4826"/>
                  </a:lnTo>
                  <a:lnTo>
                    <a:pt x="2821" y="4826"/>
                  </a:lnTo>
                  <a:lnTo>
                    <a:pt x="2829" y="4826"/>
                  </a:lnTo>
                  <a:lnTo>
                    <a:pt x="2835" y="4826"/>
                  </a:lnTo>
                  <a:lnTo>
                    <a:pt x="2843" y="4826"/>
                  </a:lnTo>
                  <a:lnTo>
                    <a:pt x="2851" y="4817"/>
                  </a:lnTo>
                  <a:lnTo>
                    <a:pt x="2858" y="4788"/>
                  </a:lnTo>
                  <a:lnTo>
                    <a:pt x="2866" y="4719"/>
                  </a:lnTo>
                  <a:lnTo>
                    <a:pt x="2873" y="4586"/>
                  </a:lnTo>
                  <a:lnTo>
                    <a:pt x="2880" y="4385"/>
                  </a:lnTo>
                  <a:lnTo>
                    <a:pt x="2887" y="4178"/>
                  </a:lnTo>
                  <a:lnTo>
                    <a:pt x="2895" y="4051"/>
                  </a:lnTo>
                  <a:lnTo>
                    <a:pt x="2903" y="4071"/>
                  </a:lnTo>
                  <a:lnTo>
                    <a:pt x="2910" y="4227"/>
                  </a:lnTo>
                  <a:lnTo>
                    <a:pt x="2918" y="4439"/>
                  </a:lnTo>
                  <a:lnTo>
                    <a:pt x="2924" y="4626"/>
                  </a:lnTo>
                  <a:lnTo>
                    <a:pt x="2932" y="4739"/>
                  </a:lnTo>
                  <a:lnTo>
                    <a:pt x="2939" y="4797"/>
                  </a:lnTo>
                  <a:lnTo>
                    <a:pt x="2947" y="4817"/>
                  </a:lnTo>
                  <a:lnTo>
                    <a:pt x="2955" y="4826"/>
                  </a:lnTo>
                  <a:lnTo>
                    <a:pt x="2961" y="4826"/>
                  </a:lnTo>
                  <a:lnTo>
                    <a:pt x="2969" y="4826"/>
                  </a:lnTo>
                  <a:lnTo>
                    <a:pt x="2976" y="4826"/>
                  </a:lnTo>
                  <a:lnTo>
                    <a:pt x="2984" y="4826"/>
                  </a:lnTo>
                  <a:lnTo>
                    <a:pt x="2992" y="4826"/>
                  </a:lnTo>
                  <a:lnTo>
                    <a:pt x="2999" y="4826"/>
                  </a:lnTo>
                  <a:lnTo>
                    <a:pt x="3007" y="4826"/>
                  </a:lnTo>
                  <a:lnTo>
                    <a:pt x="3013" y="4826"/>
                  </a:lnTo>
                  <a:lnTo>
                    <a:pt x="3021" y="4826"/>
                  </a:lnTo>
                  <a:lnTo>
                    <a:pt x="3028" y="4826"/>
                  </a:lnTo>
                  <a:lnTo>
                    <a:pt x="3036" y="4826"/>
                  </a:lnTo>
                  <a:lnTo>
                    <a:pt x="3044" y="4826"/>
                  </a:lnTo>
                  <a:lnTo>
                    <a:pt x="3050" y="4826"/>
                  </a:lnTo>
                  <a:lnTo>
                    <a:pt x="3058" y="4826"/>
                  </a:lnTo>
                  <a:lnTo>
                    <a:pt x="3065" y="4826"/>
                  </a:lnTo>
                  <a:lnTo>
                    <a:pt x="3073" y="4826"/>
                  </a:lnTo>
                  <a:lnTo>
                    <a:pt x="3081" y="4826"/>
                  </a:lnTo>
                  <a:lnTo>
                    <a:pt x="3087" y="4826"/>
                  </a:lnTo>
                  <a:lnTo>
                    <a:pt x="3095" y="4826"/>
                  </a:lnTo>
                  <a:lnTo>
                    <a:pt x="3102" y="4826"/>
                  </a:lnTo>
                  <a:lnTo>
                    <a:pt x="3110" y="4826"/>
                  </a:lnTo>
                  <a:lnTo>
                    <a:pt x="3117" y="4826"/>
                  </a:lnTo>
                  <a:lnTo>
                    <a:pt x="3125" y="4826"/>
                  </a:lnTo>
                  <a:lnTo>
                    <a:pt x="3133" y="4826"/>
                  </a:lnTo>
                  <a:lnTo>
                    <a:pt x="3139" y="4826"/>
                  </a:lnTo>
                  <a:lnTo>
                    <a:pt x="3147" y="4826"/>
                  </a:lnTo>
                  <a:lnTo>
                    <a:pt x="3154" y="4826"/>
                  </a:lnTo>
                  <a:lnTo>
                    <a:pt x="3162" y="4826"/>
                  </a:lnTo>
                  <a:lnTo>
                    <a:pt x="3170" y="4826"/>
                  </a:lnTo>
                  <a:lnTo>
                    <a:pt x="3176" y="4826"/>
                  </a:lnTo>
                  <a:lnTo>
                    <a:pt x="3184" y="4826"/>
                  </a:lnTo>
                  <a:lnTo>
                    <a:pt x="3191" y="4826"/>
                  </a:lnTo>
                  <a:lnTo>
                    <a:pt x="3199" y="4826"/>
                  </a:lnTo>
                  <a:lnTo>
                    <a:pt x="3206" y="4826"/>
                  </a:lnTo>
                  <a:lnTo>
                    <a:pt x="3214" y="4826"/>
                  </a:lnTo>
                  <a:lnTo>
                    <a:pt x="3222" y="4826"/>
                  </a:lnTo>
                  <a:lnTo>
                    <a:pt x="3228" y="4826"/>
                  </a:lnTo>
                  <a:lnTo>
                    <a:pt x="3236" y="4826"/>
                  </a:lnTo>
                  <a:lnTo>
                    <a:pt x="3243" y="4826"/>
                  </a:lnTo>
                  <a:lnTo>
                    <a:pt x="3251" y="4826"/>
                  </a:lnTo>
                  <a:lnTo>
                    <a:pt x="3257" y="4826"/>
                  </a:lnTo>
                  <a:lnTo>
                    <a:pt x="3265" y="4826"/>
                  </a:lnTo>
                  <a:lnTo>
                    <a:pt x="3273" y="4826"/>
                  </a:lnTo>
                  <a:lnTo>
                    <a:pt x="3280" y="4826"/>
                  </a:lnTo>
                  <a:lnTo>
                    <a:pt x="3288" y="4826"/>
                  </a:lnTo>
                  <a:lnTo>
                    <a:pt x="3294" y="4826"/>
                  </a:lnTo>
                  <a:lnTo>
                    <a:pt x="3302" y="4826"/>
                  </a:lnTo>
                  <a:lnTo>
                    <a:pt x="3310" y="4826"/>
                  </a:lnTo>
                  <a:lnTo>
                    <a:pt x="3317" y="4826"/>
                  </a:lnTo>
                  <a:lnTo>
                    <a:pt x="3325" y="4826"/>
                  </a:lnTo>
                  <a:lnTo>
                    <a:pt x="3332" y="4826"/>
                  </a:lnTo>
                  <a:lnTo>
                    <a:pt x="3340" y="4826"/>
                  </a:lnTo>
                  <a:lnTo>
                    <a:pt x="3346" y="4826"/>
                  </a:lnTo>
                  <a:lnTo>
                    <a:pt x="3354" y="4826"/>
                  </a:lnTo>
                  <a:lnTo>
                    <a:pt x="3362" y="4826"/>
                  </a:lnTo>
                  <a:lnTo>
                    <a:pt x="3369" y="4826"/>
                  </a:lnTo>
                  <a:lnTo>
                    <a:pt x="3377" y="4826"/>
                  </a:lnTo>
                  <a:lnTo>
                    <a:pt x="3383" y="4826"/>
                  </a:lnTo>
                  <a:lnTo>
                    <a:pt x="3391" y="4826"/>
                  </a:lnTo>
                  <a:lnTo>
                    <a:pt x="3399" y="4826"/>
                  </a:lnTo>
                  <a:lnTo>
                    <a:pt x="3406" y="4826"/>
                  </a:lnTo>
                  <a:lnTo>
                    <a:pt x="3414" y="4826"/>
                  </a:lnTo>
                  <a:lnTo>
                    <a:pt x="3421" y="4826"/>
                  </a:lnTo>
                  <a:lnTo>
                    <a:pt x="3429" y="4826"/>
                  </a:lnTo>
                  <a:lnTo>
                    <a:pt x="3435" y="4826"/>
                  </a:lnTo>
                  <a:lnTo>
                    <a:pt x="3443" y="4826"/>
                  </a:lnTo>
                  <a:lnTo>
                    <a:pt x="3451" y="4826"/>
                  </a:lnTo>
                  <a:lnTo>
                    <a:pt x="3458" y="4826"/>
                  </a:lnTo>
                  <a:lnTo>
                    <a:pt x="3466" y="4826"/>
                  </a:lnTo>
                  <a:lnTo>
                    <a:pt x="3472" y="4826"/>
                  </a:lnTo>
                  <a:lnTo>
                    <a:pt x="3480" y="4826"/>
                  </a:lnTo>
                  <a:lnTo>
                    <a:pt x="3487" y="4826"/>
                  </a:lnTo>
                  <a:lnTo>
                    <a:pt x="3495" y="4826"/>
                  </a:lnTo>
                  <a:lnTo>
                    <a:pt x="3503" y="4826"/>
                  </a:lnTo>
                  <a:lnTo>
                    <a:pt x="3509" y="4826"/>
                  </a:lnTo>
                  <a:lnTo>
                    <a:pt x="3517" y="4826"/>
                  </a:lnTo>
                  <a:lnTo>
                    <a:pt x="3524" y="4826"/>
                  </a:lnTo>
                  <a:lnTo>
                    <a:pt x="3532" y="4826"/>
                  </a:lnTo>
                  <a:lnTo>
                    <a:pt x="3540" y="4826"/>
                  </a:lnTo>
                  <a:lnTo>
                    <a:pt x="3547" y="4826"/>
                  </a:lnTo>
                  <a:lnTo>
                    <a:pt x="3555" y="4826"/>
                  </a:lnTo>
                  <a:lnTo>
                    <a:pt x="3561" y="4826"/>
                  </a:lnTo>
                  <a:lnTo>
                    <a:pt x="3569" y="4826"/>
                  </a:lnTo>
                  <a:lnTo>
                    <a:pt x="3576" y="4826"/>
                  </a:lnTo>
                  <a:lnTo>
                    <a:pt x="3584" y="4826"/>
                  </a:lnTo>
                  <a:lnTo>
                    <a:pt x="3592" y="4826"/>
                  </a:lnTo>
                  <a:lnTo>
                    <a:pt x="3598" y="4826"/>
                  </a:lnTo>
                  <a:lnTo>
                    <a:pt x="3606" y="4826"/>
                  </a:lnTo>
                  <a:lnTo>
                    <a:pt x="3613" y="4826"/>
                  </a:lnTo>
                  <a:lnTo>
                    <a:pt x="3621" y="4826"/>
                  </a:lnTo>
                  <a:lnTo>
                    <a:pt x="3629" y="4826"/>
                  </a:lnTo>
                  <a:lnTo>
                    <a:pt x="3636" y="4826"/>
                  </a:lnTo>
                  <a:lnTo>
                    <a:pt x="3643" y="4826"/>
                  </a:lnTo>
                  <a:lnTo>
                    <a:pt x="3650" y="4826"/>
                  </a:lnTo>
                  <a:lnTo>
                    <a:pt x="3658" y="4826"/>
                  </a:lnTo>
                  <a:lnTo>
                    <a:pt x="3665" y="4826"/>
                  </a:lnTo>
                  <a:lnTo>
                    <a:pt x="3673" y="4826"/>
                  </a:lnTo>
                  <a:lnTo>
                    <a:pt x="3681" y="4826"/>
                  </a:lnTo>
                  <a:lnTo>
                    <a:pt x="3687" y="4826"/>
                  </a:lnTo>
                  <a:lnTo>
                    <a:pt x="3695" y="4826"/>
                  </a:lnTo>
                  <a:lnTo>
                    <a:pt x="3702" y="4826"/>
                  </a:lnTo>
                  <a:lnTo>
                    <a:pt x="3710" y="4826"/>
                  </a:lnTo>
                  <a:lnTo>
                    <a:pt x="3718" y="4826"/>
                  </a:lnTo>
                  <a:lnTo>
                    <a:pt x="3724" y="4826"/>
                  </a:lnTo>
                  <a:lnTo>
                    <a:pt x="3732" y="4826"/>
                  </a:lnTo>
                  <a:lnTo>
                    <a:pt x="3739" y="4826"/>
                  </a:lnTo>
                  <a:lnTo>
                    <a:pt x="3747" y="4826"/>
                  </a:lnTo>
                  <a:lnTo>
                    <a:pt x="3754" y="4826"/>
                  </a:lnTo>
                  <a:lnTo>
                    <a:pt x="3762" y="4826"/>
                  </a:lnTo>
                  <a:lnTo>
                    <a:pt x="3770" y="4826"/>
                  </a:lnTo>
                  <a:lnTo>
                    <a:pt x="3776" y="4826"/>
                  </a:lnTo>
                  <a:lnTo>
                    <a:pt x="3784" y="4826"/>
                  </a:lnTo>
                  <a:lnTo>
                    <a:pt x="3791" y="4826"/>
                  </a:lnTo>
                  <a:lnTo>
                    <a:pt x="3799" y="4826"/>
                  </a:lnTo>
                  <a:lnTo>
                    <a:pt x="3805" y="4826"/>
                  </a:lnTo>
                  <a:lnTo>
                    <a:pt x="3813" y="4826"/>
                  </a:lnTo>
                  <a:lnTo>
                    <a:pt x="3821" y="4826"/>
                  </a:lnTo>
                  <a:lnTo>
                    <a:pt x="3828" y="4826"/>
                  </a:lnTo>
                  <a:lnTo>
                    <a:pt x="3836" y="4826"/>
                  </a:lnTo>
                  <a:lnTo>
                    <a:pt x="3843" y="4826"/>
                  </a:lnTo>
                  <a:lnTo>
                    <a:pt x="3851" y="4826"/>
                  </a:lnTo>
                  <a:lnTo>
                    <a:pt x="3858" y="4826"/>
                  </a:lnTo>
                  <a:lnTo>
                    <a:pt x="3865" y="4826"/>
                  </a:lnTo>
                  <a:lnTo>
                    <a:pt x="3873" y="4826"/>
                  </a:lnTo>
                  <a:lnTo>
                    <a:pt x="3880" y="4826"/>
                  </a:lnTo>
                  <a:lnTo>
                    <a:pt x="3888" y="4826"/>
                  </a:lnTo>
                  <a:lnTo>
                    <a:pt x="3894" y="4826"/>
                  </a:lnTo>
                  <a:lnTo>
                    <a:pt x="3902" y="4826"/>
                  </a:lnTo>
                  <a:lnTo>
                    <a:pt x="3910" y="4826"/>
                  </a:lnTo>
                  <a:lnTo>
                    <a:pt x="3917" y="4826"/>
                  </a:lnTo>
                  <a:lnTo>
                    <a:pt x="3925" y="4826"/>
                  </a:lnTo>
                  <a:lnTo>
                    <a:pt x="3931" y="4826"/>
                  </a:lnTo>
                  <a:lnTo>
                    <a:pt x="3939" y="4826"/>
                  </a:lnTo>
                  <a:lnTo>
                    <a:pt x="3947" y="4826"/>
                  </a:lnTo>
                  <a:lnTo>
                    <a:pt x="3954" y="4826"/>
                  </a:lnTo>
                  <a:lnTo>
                    <a:pt x="3962" y="4826"/>
                  </a:lnTo>
                  <a:lnTo>
                    <a:pt x="3969" y="4826"/>
                  </a:lnTo>
                  <a:lnTo>
                    <a:pt x="3977" y="4826"/>
                  </a:lnTo>
                  <a:lnTo>
                    <a:pt x="3983" y="4826"/>
                  </a:lnTo>
                  <a:lnTo>
                    <a:pt x="3991" y="4826"/>
                  </a:lnTo>
                  <a:lnTo>
                    <a:pt x="3999" y="4826"/>
                  </a:lnTo>
                  <a:lnTo>
                    <a:pt x="4006" y="4826"/>
                  </a:lnTo>
                  <a:lnTo>
                    <a:pt x="4014" y="4826"/>
                  </a:lnTo>
                  <a:lnTo>
                    <a:pt x="4020" y="4826"/>
                  </a:lnTo>
                  <a:lnTo>
                    <a:pt x="4028" y="4826"/>
                  </a:lnTo>
                  <a:lnTo>
                    <a:pt x="4035" y="4826"/>
                  </a:lnTo>
                  <a:lnTo>
                    <a:pt x="4043" y="4826"/>
                  </a:lnTo>
                  <a:lnTo>
                    <a:pt x="4051" y="4826"/>
                  </a:lnTo>
                  <a:lnTo>
                    <a:pt x="4058" y="4826"/>
                  </a:lnTo>
                  <a:lnTo>
                    <a:pt x="4065" y="4826"/>
                  </a:lnTo>
                  <a:lnTo>
                    <a:pt x="4072" y="4826"/>
                  </a:lnTo>
                  <a:lnTo>
                    <a:pt x="4080" y="4826"/>
                  </a:lnTo>
                  <a:lnTo>
                    <a:pt x="4088" y="4826"/>
                  </a:lnTo>
                  <a:lnTo>
                    <a:pt x="4095" y="4826"/>
                  </a:lnTo>
                  <a:lnTo>
                    <a:pt x="4103" y="4826"/>
                  </a:lnTo>
                  <a:lnTo>
                    <a:pt x="4109" y="4826"/>
                  </a:lnTo>
                  <a:lnTo>
                    <a:pt x="4117" y="4826"/>
                  </a:lnTo>
                  <a:lnTo>
                    <a:pt x="4124" y="4826"/>
                  </a:lnTo>
                  <a:lnTo>
                    <a:pt x="4132" y="4826"/>
                  </a:lnTo>
                  <a:lnTo>
                    <a:pt x="4140" y="4826"/>
                  </a:lnTo>
                  <a:lnTo>
                    <a:pt x="4146" y="4826"/>
                  </a:lnTo>
                  <a:lnTo>
                    <a:pt x="4154" y="4826"/>
                  </a:lnTo>
                  <a:lnTo>
                    <a:pt x="4161" y="4826"/>
                  </a:lnTo>
                  <a:lnTo>
                    <a:pt x="4169" y="4826"/>
                  </a:lnTo>
                  <a:lnTo>
                    <a:pt x="4177" y="4826"/>
                  </a:lnTo>
                  <a:lnTo>
                    <a:pt x="4184" y="4826"/>
                  </a:lnTo>
                  <a:lnTo>
                    <a:pt x="4192" y="4826"/>
                  </a:lnTo>
                  <a:lnTo>
                    <a:pt x="4198" y="4826"/>
                  </a:lnTo>
                  <a:lnTo>
                    <a:pt x="4206" y="4826"/>
                  </a:lnTo>
                  <a:lnTo>
                    <a:pt x="4213" y="4826"/>
                  </a:lnTo>
                  <a:lnTo>
                    <a:pt x="4221" y="4826"/>
                  </a:lnTo>
                  <a:lnTo>
                    <a:pt x="4229" y="4817"/>
                  </a:lnTo>
                  <a:lnTo>
                    <a:pt x="4235" y="4793"/>
                  </a:lnTo>
                  <a:lnTo>
                    <a:pt x="4243" y="4734"/>
                  </a:lnTo>
                  <a:lnTo>
                    <a:pt x="4250" y="4621"/>
                  </a:lnTo>
                  <a:lnTo>
                    <a:pt x="4258" y="4459"/>
                  </a:lnTo>
                  <a:lnTo>
                    <a:pt x="4266" y="4296"/>
                  </a:lnTo>
                  <a:lnTo>
                    <a:pt x="4272" y="4208"/>
                  </a:lnTo>
                  <a:lnTo>
                    <a:pt x="4280" y="4243"/>
                  </a:lnTo>
                  <a:lnTo>
                    <a:pt x="4287" y="4380"/>
                  </a:lnTo>
                  <a:lnTo>
                    <a:pt x="4295" y="4547"/>
                  </a:lnTo>
                  <a:lnTo>
                    <a:pt x="4302" y="4675"/>
                  </a:lnTo>
                  <a:lnTo>
                    <a:pt x="4310" y="4734"/>
                  </a:lnTo>
                  <a:lnTo>
                    <a:pt x="4318" y="4719"/>
                  </a:lnTo>
                  <a:lnTo>
                    <a:pt x="4324" y="4655"/>
                  </a:lnTo>
                  <a:lnTo>
                    <a:pt x="4332" y="4561"/>
                  </a:lnTo>
                  <a:lnTo>
                    <a:pt x="4339" y="4488"/>
                  </a:lnTo>
                  <a:lnTo>
                    <a:pt x="4347" y="4474"/>
                  </a:lnTo>
                  <a:lnTo>
                    <a:pt x="4353" y="4523"/>
                  </a:lnTo>
                  <a:lnTo>
                    <a:pt x="4361" y="4616"/>
                  </a:lnTo>
                  <a:lnTo>
                    <a:pt x="4369" y="4704"/>
                  </a:lnTo>
                  <a:lnTo>
                    <a:pt x="4376" y="4763"/>
                  </a:lnTo>
                  <a:lnTo>
                    <a:pt x="4384" y="4773"/>
                  </a:lnTo>
                  <a:lnTo>
                    <a:pt x="4391" y="4728"/>
                  </a:lnTo>
                  <a:lnTo>
                    <a:pt x="4399" y="4596"/>
                  </a:lnTo>
                  <a:lnTo>
                    <a:pt x="4407" y="4365"/>
                  </a:lnTo>
                  <a:lnTo>
                    <a:pt x="4413" y="4060"/>
                  </a:lnTo>
                  <a:lnTo>
                    <a:pt x="4421" y="3775"/>
                  </a:lnTo>
                  <a:lnTo>
                    <a:pt x="4428" y="3633"/>
                  </a:lnTo>
                  <a:lnTo>
                    <a:pt x="4436" y="3702"/>
                  </a:lnTo>
                  <a:lnTo>
                    <a:pt x="4442" y="3942"/>
                  </a:lnTo>
                  <a:lnTo>
                    <a:pt x="4450" y="4247"/>
                  </a:lnTo>
                  <a:lnTo>
                    <a:pt x="4458" y="4512"/>
                  </a:lnTo>
                  <a:lnTo>
                    <a:pt x="4465" y="4685"/>
                  </a:lnTo>
                  <a:lnTo>
                    <a:pt x="4473" y="4773"/>
                  </a:lnTo>
                  <a:lnTo>
                    <a:pt x="4480" y="4812"/>
                  </a:lnTo>
                  <a:lnTo>
                    <a:pt x="4487" y="4823"/>
                  </a:lnTo>
                  <a:lnTo>
                    <a:pt x="4495" y="4826"/>
                  </a:lnTo>
                  <a:lnTo>
                    <a:pt x="4502" y="4826"/>
                  </a:lnTo>
                  <a:lnTo>
                    <a:pt x="4510" y="4826"/>
                  </a:lnTo>
                  <a:lnTo>
                    <a:pt x="4517" y="4826"/>
                  </a:lnTo>
                  <a:lnTo>
                    <a:pt x="4525" y="4826"/>
                  </a:lnTo>
                  <a:lnTo>
                    <a:pt x="4531" y="4826"/>
                  </a:lnTo>
                  <a:lnTo>
                    <a:pt x="4539" y="4823"/>
                  </a:lnTo>
                  <a:lnTo>
                    <a:pt x="4547" y="4812"/>
                  </a:lnTo>
                  <a:lnTo>
                    <a:pt x="4554" y="4788"/>
                  </a:lnTo>
                  <a:lnTo>
                    <a:pt x="4562" y="4739"/>
                  </a:lnTo>
                  <a:lnTo>
                    <a:pt x="4568" y="4675"/>
                  </a:lnTo>
                  <a:lnTo>
                    <a:pt x="4576" y="4606"/>
                  </a:lnTo>
                  <a:lnTo>
                    <a:pt x="4583" y="4572"/>
                  </a:lnTo>
                  <a:lnTo>
                    <a:pt x="4591" y="4592"/>
                  </a:lnTo>
                  <a:lnTo>
                    <a:pt x="4599" y="4650"/>
                  </a:lnTo>
                  <a:lnTo>
                    <a:pt x="4606" y="4719"/>
                  </a:lnTo>
                  <a:lnTo>
                    <a:pt x="4614" y="4773"/>
                  </a:lnTo>
                  <a:lnTo>
                    <a:pt x="4620" y="4808"/>
                  </a:lnTo>
                  <a:lnTo>
                    <a:pt x="4628" y="4823"/>
                  </a:lnTo>
                  <a:lnTo>
                    <a:pt x="4636" y="4826"/>
                  </a:lnTo>
                  <a:lnTo>
                    <a:pt x="4643" y="4826"/>
                  </a:lnTo>
                  <a:lnTo>
                    <a:pt x="4651" y="4826"/>
                  </a:lnTo>
                  <a:lnTo>
                    <a:pt x="4657" y="4826"/>
                  </a:lnTo>
                  <a:lnTo>
                    <a:pt x="4665" y="4826"/>
                  </a:lnTo>
                  <a:lnTo>
                    <a:pt x="4672" y="4826"/>
                  </a:lnTo>
                  <a:lnTo>
                    <a:pt x="4680" y="4826"/>
                  </a:lnTo>
                  <a:lnTo>
                    <a:pt x="4688" y="4826"/>
                  </a:lnTo>
                  <a:lnTo>
                    <a:pt x="4694" y="4826"/>
                  </a:lnTo>
                  <a:lnTo>
                    <a:pt x="4702" y="4826"/>
                  </a:lnTo>
                  <a:lnTo>
                    <a:pt x="4709" y="4826"/>
                  </a:lnTo>
                  <a:lnTo>
                    <a:pt x="4717" y="4826"/>
                  </a:lnTo>
                  <a:lnTo>
                    <a:pt x="4725" y="4826"/>
                  </a:lnTo>
                  <a:lnTo>
                    <a:pt x="4732" y="4826"/>
                  </a:lnTo>
                  <a:lnTo>
                    <a:pt x="4740" y="4826"/>
                  </a:lnTo>
                  <a:lnTo>
                    <a:pt x="4746" y="4826"/>
                  </a:lnTo>
                  <a:lnTo>
                    <a:pt x="4754" y="4826"/>
                  </a:lnTo>
                  <a:lnTo>
                    <a:pt x="4761" y="4826"/>
                  </a:lnTo>
                  <a:lnTo>
                    <a:pt x="4769" y="4826"/>
                  </a:lnTo>
                  <a:lnTo>
                    <a:pt x="4777" y="4826"/>
                  </a:lnTo>
                  <a:lnTo>
                    <a:pt x="4783" y="4817"/>
                  </a:lnTo>
                  <a:lnTo>
                    <a:pt x="4791" y="4808"/>
                  </a:lnTo>
                  <a:lnTo>
                    <a:pt x="4798" y="4777"/>
                  </a:lnTo>
                  <a:lnTo>
                    <a:pt x="4806" y="4728"/>
                  </a:lnTo>
                  <a:lnTo>
                    <a:pt x="4814" y="4679"/>
                  </a:lnTo>
                  <a:lnTo>
                    <a:pt x="4821" y="4645"/>
                  </a:lnTo>
                  <a:lnTo>
                    <a:pt x="4829" y="4641"/>
                  </a:lnTo>
                  <a:lnTo>
                    <a:pt x="4835" y="4675"/>
                  </a:lnTo>
                  <a:lnTo>
                    <a:pt x="4843" y="4724"/>
                  </a:lnTo>
                  <a:lnTo>
                    <a:pt x="4850" y="4768"/>
                  </a:lnTo>
                  <a:lnTo>
                    <a:pt x="4858" y="4803"/>
                  </a:lnTo>
                  <a:lnTo>
                    <a:pt x="4866" y="4817"/>
                  </a:lnTo>
                  <a:lnTo>
                    <a:pt x="4872" y="4823"/>
                  </a:lnTo>
                  <a:lnTo>
                    <a:pt x="4880" y="4826"/>
                  </a:lnTo>
                  <a:lnTo>
                    <a:pt x="4887" y="4826"/>
                  </a:lnTo>
                  <a:lnTo>
                    <a:pt x="4895" y="4826"/>
                  </a:lnTo>
                  <a:lnTo>
                    <a:pt x="4901" y="4826"/>
                  </a:lnTo>
                  <a:lnTo>
                    <a:pt x="4909" y="4826"/>
                  </a:lnTo>
                  <a:lnTo>
                    <a:pt x="4917" y="4826"/>
                  </a:lnTo>
                  <a:lnTo>
                    <a:pt x="4924" y="4826"/>
                  </a:lnTo>
                  <a:lnTo>
                    <a:pt x="4932" y="4826"/>
                  </a:lnTo>
                  <a:lnTo>
                    <a:pt x="4939" y="4826"/>
                  </a:lnTo>
                  <a:lnTo>
                    <a:pt x="4947" y="4826"/>
                  </a:lnTo>
                  <a:lnTo>
                    <a:pt x="4955" y="4826"/>
                  </a:lnTo>
                  <a:lnTo>
                    <a:pt x="4961" y="4826"/>
                  </a:lnTo>
                  <a:lnTo>
                    <a:pt x="4969" y="4826"/>
                  </a:lnTo>
                  <a:lnTo>
                    <a:pt x="4976" y="4826"/>
                  </a:lnTo>
                  <a:lnTo>
                    <a:pt x="4984" y="4826"/>
                  </a:lnTo>
                  <a:lnTo>
                    <a:pt x="4990" y="4826"/>
                  </a:lnTo>
                  <a:lnTo>
                    <a:pt x="4998" y="4826"/>
                  </a:lnTo>
                  <a:lnTo>
                    <a:pt x="5006" y="4826"/>
                  </a:lnTo>
                  <a:lnTo>
                    <a:pt x="5013" y="4826"/>
                  </a:lnTo>
                  <a:lnTo>
                    <a:pt x="5021" y="4826"/>
                  </a:lnTo>
                  <a:lnTo>
                    <a:pt x="5028" y="4826"/>
                  </a:lnTo>
                  <a:lnTo>
                    <a:pt x="5036" y="4826"/>
                  </a:lnTo>
                  <a:lnTo>
                    <a:pt x="5043" y="4826"/>
                  </a:lnTo>
                  <a:lnTo>
                    <a:pt x="5050" y="4826"/>
                  </a:lnTo>
                  <a:lnTo>
                    <a:pt x="5058" y="4826"/>
                  </a:lnTo>
                  <a:lnTo>
                    <a:pt x="5065" y="4826"/>
                  </a:lnTo>
                  <a:lnTo>
                    <a:pt x="5073" y="4826"/>
                  </a:lnTo>
                  <a:lnTo>
                    <a:pt x="5079" y="4826"/>
                  </a:lnTo>
                  <a:lnTo>
                    <a:pt x="5087" y="4826"/>
                  </a:lnTo>
                  <a:lnTo>
                    <a:pt x="5095" y="4826"/>
                  </a:lnTo>
                  <a:lnTo>
                    <a:pt x="5102" y="4826"/>
                  </a:lnTo>
                  <a:lnTo>
                    <a:pt x="5110" y="4826"/>
                  </a:lnTo>
                  <a:lnTo>
                    <a:pt x="5116" y="4826"/>
                  </a:lnTo>
                  <a:lnTo>
                    <a:pt x="5124" y="4826"/>
                  </a:lnTo>
                  <a:lnTo>
                    <a:pt x="5131" y="4826"/>
                  </a:lnTo>
                  <a:lnTo>
                    <a:pt x="5139" y="4826"/>
                  </a:lnTo>
                  <a:lnTo>
                    <a:pt x="5147" y="4826"/>
                  </a:lnTo>
                  <a:lnTo>
                    <a:pt x="5154" y="4826"/>
                  </a:lnTo>
                  <a:lnTo>
                    <a:pt x="5162" y="4826"/>
                  </a:lnTo>
                  <a:lnTo>
                    <a:pt x="5168" y="4826"/>
                  </a:lnTo>
                  <a:lnTo>
                    <a:pt x="5176" y="4826"/>
                  </a:lnTo>
                  <a:lnTo>
                    <a:pt x="5184" y="4826"/>
                  </a:lnTo>
                  <a:lnTo>
                    <a:pt x="5191" y="4826"/>
                  </a:lnTo>
                  <a:lnTo>
                    <a:pt x="5199" y="4826"/>
                  </a:lnTo>
                  <a:lnTo>
                    <a:pt x="5205" y="4826"/>
                  </a:lnTo>
                  <a:lnTo>
                    <a:pt x="5213" y="4826"/>
                  </a:lnTo>
                  <a:lnTo>
                    <a:pt x="5220" y="4826"/>
                  </a:lnTo>
                  <a:lnTo>
                    <a:pt x="5228" y="4826"/>
                  </a:lnTo>
                  <a:lnTo>
                    <a:pt x="5236" y="4826"/>
                  </a:lnTo>
                  <a:lnTo>
                    <a:pt x="5243" y="4826"/>
                  </a:lnTo>
                  <a:lnTo>
                    <a:pt x="5250" y="4826"/>
                  </a:lnTo>
                  <a:lnTo>
                    <a:pt x="5257" y="4826"/>
                  </a:lnTo>
                  <a:lnTo>
                    <a:pt x="5265" y="4826"/>
                  </a:lnTo>
                  <a:lnTo>
                    <a:pt x="5273" y="4826"/>
                  </a:lnTo>
                  <a:lnTo>
                    <a:pt x="5280" y="4826"/>
                  </a:lnTo>
                  <a:lnTo>
                    <a:pt x="5288" y="4826"/>
                  </a:lnTo>
                  <a:lnTo>
                    <a:pt x="5294" y="4826"/>
                  </a:lnTo>
                  <a:lnTo>
                    <a:pt x="5302" y="4826"/>
                  </a:lnTo>
                  <a:lnTo>
                    <a:pt x="5309" y="4826"/>
                  </a:lnTo>
                  <a:lnTo>
                    <a:pt x="5317" y="4826"/>
                  </a:lnTo>
                  <a:lnTo>
                    <a:pt x="5325" y="4826"/>
                  </a:lnTo>
                  <a:lnTo>
                    <a:pt x="5331" y="4826"/>
                  </a:lnTo>
                  <a:lnTo>
                    <a:pt x="5339" y="4826"/>
                  </a:lnTo>
                  <a:lnTo>
                    <a:pt x="5346" y="4826"/>
                  </a:lnTo>
                  <a:lnTo>
                    <a:pt x="5354" y="4826"/>
                  </a:lnTo>
                  <a:lnTo>
                    <a:pt x="5362" y="4826"/>
                  </a:lnTo>
                  <a:lnTo>
                    <a:pt x="5369" y="4826"/>
                  </a:lnTo>
                  <a:lnTo>
                    <a:pt x="5377" y="4826"/>
                  </a:lnTo>
                  <a:lnTo>
                    <a:pt x="5383" y="4826"/>
                  </a:lnTo>
                  <a:lnTo>
                    <a:pt x="5391" y="4826"/>
                  </a:lnTo>
                  <a:lnTo>
                    <a:pt x="5398" y="4826"/>
                  </a:lnTo>
                  <a:lnTo>
                    <a:pt x="5406" y="4826"/>
                  </a:lnTo>
                  <a:lnTo>
                    <a:pt x="5414" y="4826"/>
                  </a:lnTo>
                  <a:lnTo>
                    <a:pt x="5420" y="4826"/>
                  </a:lnTo>
                  <a:lnTo>
                    <a:pt x="5428" y="4826"/>
                  </a:lnTo>
                  <a:lnTo>
                    <a:pt x="5435" y="4826"/>
                  </a:lnTo>
                  <a:lnTo>
                    <a:pt x="5443" y="4826"/>
                  </a:lnTo>
                  <a:lnTo>
                    <a:pt x="5450" y="4826"/>
                  </a:lnTo>
                  <a:lnTo>
                    <a:pt x="5458" y="4826"/>
                  </a:lnTo>
                  <a:lnTo>
                    <a:pt x="5465" y="4826"/>
                  </a:lnTo>
                  <a:lnTo>
                    <a:pt x="5472" y="4826"/>
                  </a:lnTo>
                  <a:lnTo>
                    <a:pt x="5480" y="4826"/>
                  </a:lnTo>
                  <a:lnTo>
                    <a:pt x="5487" y="4823"/>
                  </a:lnTo>
                  <a:lnTo>
                    <a:pt x="5495" y="4817"/>
                  </a:lnTo>
                  <a:lnTo>
                    <a:pt x="5503" y="4803"/>
                  </a:lnTo>
                  <a:lnTo>
                    <a:pt x="5509" y="4788"/>
                  </a:lnTo>
                  <a:lnTo>
                    <a:pt x="5517" y="4768"/>
                  </a:lnTo>
                  <a:lnTo>
                    <a:pt x="5524" y="4759"/>
                  </a:lnTo>
                  <a:lnTo>
                    <a:pt x="5532" y="4763"/>
                  </a:lnTo>
                  <a:lnTo>
                    <a:pt x="5538" y="4777"/>
                  </a:lnTo>
                  <a:lnTo>
                    <a:pt x="5546" y="4797"/>
                  </a:lnTo>
                  <a:lnTo>
                    <a:pt x="5554" y="4812"/>
                  </a:lnTo>
                  <a:lnTo>
                    <a:pt x="5561" y="4823"/>
                  </a:lnTo>
                  <a:lnTo>
                    <a:pt x="5569" y="4826"/>
                  </a:lnTo>
                  <a:lnTo>
                    <a:pt x="5576" y="4826"/>
                  </a:lnTo>
                  <a:lnTo>
                    <a:pt x="5584" y="4826"/>
                  </a:lnTo>
                  <a:lnTo>
                    <a:pt x="5592" y="4826"/>
                  </a:lnTo>
                  <a:lnTo>
                    <a:pt x="5598" y="4826"/>
                  </a:lnTo>
                  <a:lnTo>
                    <a:pt x="5606" y="4826"/>
                  </a:lnTo>
                  <a:lnTo>
                    <a:pt x="5613" y="4826"/>
                  </a:lnTo>
                  <a:lnTo>
                    <a:pt x="5621" y="4826"/>
                  </a:lnTo>
                  <a:lnTo>
                    <a:pt x="5627" y="4826"/>
                  </a:lnTo>
                  <a:lnTo>
                    <a:pt x="5635" y="4826"/>
                  </a:lnTo>
                  <a:lnTo>
                    <a:pt x="5643" y="4826"/>
                  </a:lnTo>
                  <a:lnTo>
                    <a:pt x="5650" y="4826"/>
                  </a:lnTo>
                  <a:lnTo>
                    <a:pt x="5658" y="4826"/>
                  </a:lnTo>
                  <a:lnTo>
                    <a:pt x="5665" y="4826"/>
                  </a:lnTo>
                  <a:lnTo>
                    <a:pt x="5672" y="4826"/>
                  </a:lnTo>
                  <a:lnTo>
                    <a:pt x="5679" y="4826"/>
                  </a:lnTo>
                  <a:lnTo>
                    <a:pt x="5687" y="4826"/>
                  </a:lnTo>
                  <a:lnTo>
                    <a:pt x="5695" y="4826"/>
                  </a:lnTo>
                  <a:lnTo>
                    <a:pt x="5702" y="4826"/>
                  </a:lnTo>
                  <a:lnTo>
                    <a:pt x="5710" y="4826"/>
                  </a:lnTo>
                  <a:lnTo>
                    <a:pt x="5716" y="4826"/>
                  </a:lnTo>
                  <a:lnTo>
                    <a:pt x="5724" y="4826"/>
                  </a:lnTo>
                  <a:lnTo>
                    <a:pt x="5732" y="4826"/>
                  </a:lnTo>
                  <a:lnTo>
                    <a:pt x="5739" y="4826"/>
                  </a:lnTo>
                  <a:lnTo>
                    <a:pt x="5747" y="4826"/>
                  </a:lnTo>
                  <a:lnTo>
                    <a:pt x="5753" y="4826"/>
                  </a:lnTo>
                  <a:lnTo>
                    <a:pt x="5761" y="4826"/>
                  </a:lnTo>
                  <a:lnTo>
                    <a:pt x="5768" y="4826"/>
                  </a:lnTo>
                  <a:lnTo>
                    <a:pt x="5776" y="4826"/>
                  </a:lnTo>
                  <a:lnTo>
                    <a:pt x="5784" y="4826"/>
                  </a:lnTo>
                  <a:lnTo>
                    <a:pt x="5791" y="4826"/>
                  </a:lnTo>
                  <a:lnTo>
                    <a:pt x="5799" y="4826"/>
                  </a:lnTo>
                  <a:lnTo>
                    <a:pt x="5805" y="4826"/>
                  </a:lnTo>
                  <a:lnTo>
                    <a:pt x="5813" y="4826"/>
                  </a:lnTo>
                  <a:lnTo>
                    <a:pt x="5821" y="4826"/>
                  </a:lnTo>
                  <a:lnTo>
                    <a:pt x="5828" y="4823"/>
                  </a:lnTo>
                  <a:lnTo>
                    <a:pt x="5836" y="4797"/>
                  </a:lnTo>
                  <a:lnTo>
                    <a:pt x="5842" y="4724"/>
                  </a:lnTo>
                  <a:lnTo>
                    <a:pt x="5850" y="4527"/>
                  </a:lnTo>
                  <a:lnTo>
                    <a:pt x="5857" y="4109"/>
                  </a:lnTo>
                  <a:lnTo>
                    <a:pt x="5865" y="3407"/>
                  </a:lnTo>
                  <a:lnTo>
                    <a:pt x="5873" y="2472"/>
                  </a:lnTo>
                  <a:lnTo>
                    <a:pt x="5879" y="1524"/>
                  </a:lnTo>
                  <a:lnTo>
                    <a:pt x="5887" y="870"/>
                  </a:lnTo>
                  <a:lnTo>
                    <a:pt x="5894" y="752"/>
                  </a:lnTo>
                  <a:lnTo>
                    <a:pt x="5902" y="1210"/>
                  </a:lnTo>
                  <a:lnTo>
                    <a:pt x="5910" y="2045"/>
                  </a:lnTo>
                  <a:lnTo>
                    <a:pt x="5917" y="2939"/>
                  </a:lnTo>
                  <a:lnTo>
                    <a:pt x="5925" y="3667"/>
                  </a:lnTo>
                  <a:lnTo>
                    <a:pt x="5931" y="4134"/>
                  </a:lnTo>
                  <a:lnTo>
                    <a:pt x="5939" y="4380"/>
                  </a:lnTo>
                  <a:lnTo>
                    <a:pt x="5946" y="4459"/>
                  </a:lnTo>
                  <a:lnTo>
                    <a:pt x="5954" y="4405"/>
                  </a:lnTo>
                  <a:lnTo>
                    <a:pt x="5962" y="4262"/>
                  </a:lnTo>
                  <a:lnTo>
                    <a:pt x="5968" y="4105"/>
                  </a:lnTo>
                  <a:lnTo>
                    <a:pt x="5976" y="4011"/>
                  </a:lnTo>
                  <a:lnTo>
                    <a:pt x="5983" y="4051"/>
                  </a:lnTo>
                  <a:lnTo>
                    <a:pt x="5991" y="4203"/>
                  </a:lnTo>
                  <a:lnTo>
                    <a:pt x="5998" y="4399"/>
                  </a:lnTo>
                  <a:lnTo>
                    <a:pt x="6006" y="4561"/>
                  </a:lnTo>
                  <a:lnTo>
                    <a:pt x="6014" y="4641"/>
                  </a:lnTo>
                  <a:lnTo>
                    <a:pt x="6020" y="4630"/>
                  </a:lnTo>
                  <a:lnTo>
                    <a:pt x="6028" y="4552"/>
                  </a:lnTo>
                  <a:lnTo>
                    <a:pt x="6035" y="4439"/>
                  </a:lnTo>
                  <a:lnTo>
                    <a:pt x="6043" y="4341"/>
                  </a:lnTo>
                  <a:lnTo>
                    <a:pt x="6051" y="4292"/>
                  </a:lnTo>
                  <a:lnTo>
                    <a:pt x="6057" y="4311"/>
                  </a:lnTo>
                  <a:lnTo>
                    <a:pt x="6065" y="4390"/>
                  </a:lnTo>
                  <a:lnTo>
                    <a:pt x="6072" y="4508"/>
                  </a:lnTo>
                  <a:lnTo>
                    <a:pt x="6080" y="4626"/>
                  </a:lnTo>
                  <a:lnTo>
                    <a:pt x="6086" y="4719"/>
                  </a:lnTo>
                  <a:lnTo>
                    <a:pt x="6094" y="4777"/>
                  </a:lnTo>
                  <a:lnTo>
                    <a:pt x="6102" y="4808"/>
                  </a:lnTo>
                  <a:lnTo>
                    <a:pt x="6109" y="4823"/>
                  </a:lnTo>
                  <a:lnTo>
                    <a:pt x="6117" y="4826"/>
                  </a:lnTo>
                  <a:lnTo>
                    <a:pt x="6124" y="4826"/>
                  </a:lnTo>
                  <a:lnTo>
                    <a:pt x="6132" y="4826"/>
                  </a:lnTo>
                  <a:lnTo>
                    <a:pt x="6140" y="4826"/>
                  </a:lnTo>
                  <a:lnTo>
                    <a:pt x="6146" y="4826"/>
                  </a:lnTo>
                  <a:lnTo>
                    <a:pt x="6154" y="4826"/>
                  </a:lnTo>
                  <a:lnTo>
                    <a:pt x="6161" y="4826"/>
                  </a:lnTo>
                  <a:lnTo>
                    <a:pt x="6169" y="4826"/>
                  </a:lnTo>
                  <a:lnTo>
                    <a:pt x="6175" y="4826"/>
                  </a:lnTo>
                  <a:lnTo>
                    <a:pt x="6183" y="4826"/>
                  </a:lnTo>
                  <a:lnTo>
                    <a:pt x="6191" y="4826"/>
                  </a:lnTo>
                  <a:lnTo>
                    <a:pt x="6198" y="4826"/>
                  </a:lnTo>
                  <a:lnTo>
                    <a:pt x="6206" y="4826"/>
                  </a:lnTo>
                  <a:lnTo>
                    <a:pt x="6213" y="4826"/>
                  </a:lnTo>
                  <a:lnTo>
                    <a:pt x="6221" y="4826"/>
                  </a:lnTo>
                  <a:lnTo>
                    <a:pt x="6227" y="4826"/>
                  </a:lnTo>
                  <a:lnTo>
                    <a:pt x="6235" y="4826"/>
                  </a:lnTo>
                  <a:lnTo>
                    <a:pt x="6243" y="4826"/>
                  </a:lnTo>
                  <a:lnTo>
                    <a:pt x="6250" y="4826"/>
                  </a:lnTo>
                  <a:lnTo>
                    <a:pt x="6258" y="4826"/>
                  </a:lnTo>
                  <a:lnTo>
                    <a:pt x="6264" y="4826"/>
                  </a:lnTo>
                  <a:lnTo>
                    <a:pt x="6272" y="4826"/>
                  </a:lnTo>
                  <a:lnTo>
                    <a:pt x="6280" y="4826"/>
                  </a:lnTo>
                  <a:lnTo>
                    <a:pt x="6287" y="4826"/>
                  </a:lnTo>
                  <a:lnTo>
                    <a:pt x="6295" y="4826"/>
                  </a:lnTo>
                  <a:lnTo>
                    <a:pt x="6301" y="4826"/>
                  </a:lnTo>
                  <a:lnTo>
                    <a:pt x="6309" y="4826"/>
                  </a:lnTo>
                  <a:lnTo>
                    <a:pt x="6316" y="4826"/>
                  </a:lnTo>
                  <a:lnTo>
                    <a:pt x="6324" y="4826"/>
                  </a:lnTo>
                  <a:lnTo>
                    <a:pt x="6332" y="4826"/>
                  </a:lnTo>
                  <a:lnTo>
                    <a:pt x="6339" y="4826"/>
                  </a:lnTo>
                  <a:lnTo>
                    <a:pt x="6347" y="4826"/>
                  </a:lnTo>
                  <a:lnTo>
                    <a:pt x="6353" y="4826"/>
                  </a:lnTo>
                  <a:lnTo>
                    <a:pt x="6361" y="4826"/>
                  </a:lnTo>
                  <a:lnTo>
                    <a:pt x="6369" y="4826"/>
                  </a:lnTo>
                  <a:lnTo>
                    <a:pt x="6376" y="4826"/>
                  </a:lnTo>
                  <a:lnTo>
                    <a:pt x="6384" y="4826"/>
                  </a:lnTo>
                  <a:lnTo>
                    <a:pt x="6390" y="4826"/>
                  </a:lnTo>
                  <a:lnTo>
                    <a:pt x="6398" y="4826"/>
                  </a:lnTo>
                  <a:lnTo>
                    <a:pt x="6405" y="4826"/>
                  </a:lnTo>
                  <a:lnTo>
                    <a:pt x="6413" y="4826"/>
                  </a:lnTo>
                  <a:lnTo>
                    <a:pt x="6421" y="4826"/>
                  </a:lnTo>
                  <a:lnTo>
                    <a:pt x="6428" y="4826"/>
                  </a:lnTo>
                  <a:lnTo>
                    <a:pt x="6435" y="4826"/>
                  </a:lnTo>
                  <a:lnTo>
                    <a:pt x="6442" y="4826"/>
                  </a:lnTo>
                  <a:lnTo>
                    <a:pt x="6450" y="4826"/>
                  </a:lnTo>
                  <a:lnTo>
                    <a:pt x="6458" y="4826"/>
                  </a:lnTo>
                  <a:lnTo>
                    <a:pt x="6465" y="4826"/>
                  </a:lnTo>
                  <a:lnTo>
                    <a:pt x="6473" y="4826"/>
                  </a:lnTo>
                  <a:lnTo>
                    <a:pt x="6479" y="4826"/>
                  </a:lnTo>
                  <a:lnTo>
                    <a:pt x="6487" y="4826"/>
                  </a:lnTo>
                  <a:lnTo>
                    <a:pt x="6494" y="4826"/>
                  </a:lnTo>
                  <a:lnTo>
                    <a:pt x="6502" y="4826"/>
                  </a:lnTo>
                  <a:lnTo>
                    <a:pt x="6510" y="4826"/>
                  </a:lnTo>
                  <a:lnTo>
                    <a:pt x="6516" y="4826"/>
                  </a:lnTo>
                  <a:lnTo>
                    <a:pt x="6524" y="4826"/>
                  </a:lnTo>
                  <a:lnTo>
                    <a:pt x="6531" y="4826"/>
                  </a:lnTo>
                  <a:lnTo>
                    <a:pt x="6539" y="4826"/>
                  </a:lnTo>
                  <a:lnTo>
                    <a:pt x="6546" y="4826"/>
                  </a:lnTo>
                  <a:lnTo>
                    <a:pt x="6554" y="4826"/>
                  </a:lnTo>
                  <a:lnTo>
                    <a:pt x="6562" y="4826"/>
                  </a:lnTo>
                  <a:lnTo>
                    <a:pt x="6568" y="4826"/>
                  </a:lnTo>
                  <a:lnTo>
                    <a:pt x="6576" y="4826"/>
                  </a:lnTo>
                  <a:lnTo>
                    <a:pt x="6583" y="4823"/>
                  </a:lnTo>
                  <a:lnTo>
                    <a:pt x="6591" y="4803"/>
                  </a:lnTo>
                  <a:lnTo>
                    <a:pt x="6599" y="4728"/>
                  </a:lnTo>
                  <a:lnTo>
                    <a:pt x="6605" y="4527"/>
                  </a:lnTo>
                  <a:lnTo>
                    <a:pt x="6613" y="4080"/>
                  </a:lnTo>
                  <a:lnTo>
                    <a:pt x="6620" y="3289"/>
                  </a:lnTo>
                  <a:lnTo>
                    <a:pt x="6628" y="2189"/>
                  </a:lnTo>
                  <a:lnTo>
                    <a:pt x="6635" y="1019"/>
                  </a:lnTo>
                  <a:lnTo>
                    <a:pt x="6643" y="173"/>
                  </a:lnTo>
                  <a:lnTo>
                    <a:pt x="6650" y="0"/>
                  </a:lnTo>
                  <a:lnTo>
                    <a:pt x="6657" y="556"/>
                  </a:lnTo>
                  <a:lnTo>
                    <a:pt x="6665" y="1604"/>
                  </a:lnTo>
                  <a:lnTo>
                    <a:pt x="6672" y="2748"/>
                  </a:lnTo>
                  <a:lnTo>
                    <a:pt x="6680" y="3653"/>
                  </a:lnTo>
                  <a:lnTo>
                    <a:pt x="6688" y="4183"/>
                  </a:lnTo>
                  <a:lnTo>
                    <a:pt x="6694" y="4370"/>
                  </a:lnTo>
                  <a:lnTo>
                    <a:pt x="6702" y="4350"/>
                  </a:lnTo>
                  <a:lnTo>
                    <a:pt x="6709" y="4243"/>
                  </a:lnTo>
                  <a:lnTo>
                    <a:pt x="6717" y="4139"/>
                  </a:lnTo>
                  <a:lnTo>
                    <a:pt x="6723" y="4071"/>
                  </a:lnTo>
                  <a:lnTo>
                    <a:pt x="6731" y="4051"/>
                  </a:lnTo>
                  <a:lnTo>
                    <a:pt x="6739" y="4105"/>
                  </a:lnTo>
                  <a:lnTo>
                    <a:pt x="6746" y="4223"/>
                  </a:lnTo>
                  <a:lnTo>
                    <a:pt x="6754" y="4385"/>
                  </a:lnTo>
                  <a:lnTo>
                    <a:pt x="6761" y="4527"/>
                  </a:lnTo>
                  <a:lnTo>
                    <a:pt x="6769" y="4592"/>
                  </a:lnTo>
                  <a:lnTo>
                    <a:pt x="6775" y="4581"/>
                  </a:lnTo>
                  <a:lnTo>
                    <a:pt x="6783" y="4527"/>
                  </a:lnTo>
                  <a:lnTo>
                    <a:pt x="6791" y="4494"/>
                  </a:lnTo>
                  <a:lnTo>
                    <a:pt x="6798" y="4517"/>
                  </a:lnTo>
                  <a:lnTo>
                    <a:pt x="6806" y="4592"/>
                  </a:lnTo>
                  <a:lnTo>
                    <a:pt x="6812" y="4679"/>
                  </a:lnTo>
                  <a:lnTo>
                    <a:pt x="6820" y="4748"/>
                  </a:lnTo>
                  <a:lnTo>
                    <a:pt x="6828" y="4777"/>
                  </a:lnTo>
                  <a:lnTo>
                    <a:pt x="6835" y="4768"/>
                  </a:lnTo>
                  <a:lnTo>
                    <a:pt x="6843" y="4710"/>
                  </a:lnTo>
                  <a:lnTo>
                    <a:pt x="6850" y="4601"/>
                  </a:lnTo>
                  <a:lnTo>
                    <a:pt x="6857" y="4468"/>
                  </a:lnTo>
                  <a:lnTo>
                    <a:pt x="6864" y="4365"/>
                  </a:lnTo>
                  <a:lnTo>
                    <a:pt x="6872" y="4341"/>
                  </a:lnTo>
                  <a:lnTo>
                    <a:pt x="6880" y="4405"/>
                  </a:lnTo>
                  <a:lnTo>
                    <a:pt x="6887" y="4527"/>
                  </a:lnTo>
                  <a:lnTo>
                    <a:pt x="6895" y="4655"/>
                  </a:lnTo>
                  <a:lnTo>
                    <a:pt x="6901" y="4744"/>
                  </a:lnTo>
                  <a:lnTo>
                    <a:pt x="6909" y="4793"/>
                  </a:lnTo>
                  <a:lnTo>
                    <a:pt x="6917" y="4817"/>
                  </a:lnTo>
                  <a:lnTo>
                    <a:pt x="6924" y="4823"/>
                  </a:lnTo>
                  <a:lnTo>
                    <a:pt x="6932" y="4826"/>
                  </a:lnTo>
                  <a:lnTo>
                    <a:pt x="6938" y="4826"/>
                  </a:lnTo>
                  <a:lnTo>
                    <a:pt x="6946" y="4826"/>
                  </a:lnTo>
                  <a:lnTo>
                    <a:pt x="6953" y="4826"/>
                  </a:lnTo>
                  <a:lnTo>
                    <a:pt x="6961" y="4826"/>
                  </a:lnTo>
                  <a:lnTo>
                    <a:pt x="6969" y="4826"/>
                  </a:lnTo>
                  <a:lnTo>
                    <a:pt x="6976" y="4826"/>
                  </a:lnTo>
                  <a:lnTo>
                    <a:pt x="6984" y="4826"/>
                  </a:lnTo>
                  <a:lnTo>
                    <a:pt x="6990" y="4826"/>
                  </a:lnTo>
                  <a:lnTo>
                    <a:pt x="6998" y="4826"/>
                  </a:lnTo>
                  <a:lnTo>
                    <a:pt x="7006" y="4826"/>
                  </a:lnTo>
                  <a:lnTo>
                    <a:pt x="7013" y="4826"/>
                  </a:lnTo>
                  <a:lnTo>
                    <a:pt x="7021" y="4826"/>
                  </a:lnTo>
                  <a:lnTo>
                    <a:pt x="7027" y="4826"/>
                  </a:lnTo>
                  <a:lnTo>
                    <a:pt x="7035" y="4826"/>
                  </a:lnTo>
                  <a:lnTo>
                    <a:pt x="7042" y="4826"/>
                  </a:lnTo>
                  <a:lnTo>
                    <a:pt x="7050" y="4826"/>
                  </a:lnTo>
                  <a:lnTo>
                    <a:pt x="7058" y="4826"/>
                  </a:lnTo>
                  <a:lnTo>
                    <a:pt x="7064" y="4826"/>
                  </a:lnTo>
                  <a:lnTo>
                    <a:pt x="7072" y="4826"/>
                  </a:lnTo>
                  <a:lnTo>
                    <a:pt x="7079" y="4826"/>
                  </a:lnTo>
                  <a:lnTo>
                    <a:pt x="7087" y="4826"/>
                  </a:lnTo>
                  <a:lnTo>
                    <a:pt x="7094" y="4826"/>
                  </a:lnTo>
                  <a:lnTo>
                    <a:pt x="7102" y="4826"/>
                  </a:lnTo>
                  <a:lnTo>
                    <a:pt x="7110" y="4826"/>
                  </a:lnTo>
                  <a:lnTo>
                    <a:pt x="7116" y="4826"/>
                  </a:lnTo>
                  <a:lnTo>
                    <a:pt x="7124" y="4826"/>
                  </a:lnTo>
                  <a:lnTo>
                    <a:pt x="7131" y="4826"/>
                  </a:lnTo>
                  <a:lnTo>
                    <a:pt x="7139" y="4826"/>
                  </a:lnTo>
                  <a:lnTo>
                    <a:pt x="7147" y="4826"/>
                  </a:lnTo>
                  <a:lnTo>
                    <a:pt x="7153" y="4826"/>
                  </a:lnTo>
                  <a:lnTo>
                    <a:pt x="7161" y="4826"/>
                  </a:lnTo>
                  <a:lnTo>
                    <a:pt x="7168" y="4826"/>
                  </a:lnTo>
                  <a:lnTo>
                    <a:pt x="7176" y="4826"/>
                  </a:lnTo>
                  <a:lnTo>
                    <a:pt x="7183" y="4826"/>
                  </a:lnTo>
                  <a:lnTo>
                    <a:pt x="7191" y="4826"/>
                  </a:lnTo>
                  <a:lnTo>
                    <a:pt x="7199" y="4826"/>
                  </a:lnTo>
                  <a:lnTo>
                    <a:pt x="7205" y="4826"/>
                  </a:lnTo>
                  <a:lnTo>
                    <a:pt x="7213" y="4826"/>
                  </a:lnTo>
                  <a:lnTo>
                    <a:pt x="7220" y="4826"/>
                  </a:lnTo>
                  <a:lnTo>
                    <a:pt x="7228" y="4826"/>
                  </a:lnTo>
                  <a:lnTo>
                    <a:pt x="7236" y="4826"/>
                  </a:lnTo>
                  <a:lnTo>
                    <a:pt x="7242" y="4826"/>
                  </a:lnTo>
                  <a:lnTo>
                    <a:pt x="7250" y="4826"/>
                  </a:lnTo>
                  <a:lnTo>
                    <a:pt x="7257" y="4826"/>
                  </a:lnTo>
                  <a:lnTo>
                    <a:pt x="7265" y="4826"/>
                  </a:lnTo>
                  <a:lnTo>
                    <a:pt x="7272" y="4826"/>
                  </a:lnTo>
                  <a:lnTo>
                    <a:pt x="7279" y="4826"/>
                  </a:lnTo>
                  <a:lnTo>
                    <a:pt x="7287" y="4826"/>
                  </a:lnTo>
                  <a:lnTo>
                    <a:pt x="7294" y="4826"/>
                  </a:lnTo>
                  <a:lnTo>
                    <a:pt x="7302" y="4826"/>
                  </a:lnTo>
                  <a:lnTo>
                    <a:pt x="7309" y="4826"/>
                  </a:lnTo>
                  <a:lnTo>
                    <a:pt x="7317" y="4826"/>
                  </a:lnTo>
                  <a:lnTo>
                    <a:pt x="7323" y="4826"/>
                  </a:lnTo>
                  <a:lnTo>
                    <a:pt x="7331" y="4826"/>
                  </a:lnTo>
                  <a:lnTo>
                    <a:pt x="7339" y="4826"/>
                  </a:lnTo>
                  <a:lnTo>
                    <a:pt x="7346" y="4826"/>
                  </a:lnTo>
                  <a:lnTo>
                    <a:pt x="7354" y="4826"/>
                  </a:lnTo>
                  <a:lnTo>
                    <a:pt x="7360" y="4826"/>
                  </a:lnTo>
                  <a:lnTo>
                    <a:pt x="7368" y="4826"/>
                  </a:lnTo>
                  <a:lnTo>
                    <a:pt x="7376" y="4826"/>
                  </a:lnTo>
                  <a:lnTo>
                    <a:pt x="7383" y="4826"/>
                  </a:lnTo>
                  <a:lnTo>
                    <a:pt x="7391" y="4826"/>
                  </a:lnTo>
                  <a:lnTo>
                    <a:pt x="7398" y="4826"/>
                  </a:lnTo>
                  <a:lnTo>
                    <a:pt x="7406" y="4826"/>
                  </a:lnTo>
                  <a:lnTo>
                    <a:pt x="7412" y="4826"/>
                  </a:lnTo>
                  <a:lnTo>
                    <a:pt x="7420" y="4826"/>
                  </a:lnTo>
                  <a:lnTo>
                    <a:pt x="7428" y="4826"/>
                  </a:lnTo>
                  <a:lnTo>
                    <a:pt x="7435" y="4826"/>
                  </a:lnTo>
                  <a:lnTo>
                    <a:pt x="7443" y="4826"/>
                  </a:lnTo>
                  <a:lnTo>
                    <a:pt x="7449" y="4826"/>
                  </a:lnTo>
                </a:path>
              </a:pathLst>
            </a:custGeom>
            <a:noFill/>
            <a:ln w="15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90" name="Rectangle 132"/>
            <p:cNvSpPr>
              <a:spLocks noChangeArrowheads="1"/>
            </p:cNvSpPr>
            <p:nvPr/>
          </p:nvSpPr>
          <p:spPr bwMode="auto">
            <a:xfrm>
              <a:off x="3744" y="1392"/>
              <a:ext cx="5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800" b="1">
                  <a:solidFill>
                    <a:srgbClr val="FF3300"/>
                  </a:solidFill>
                </a:rPr>
                <a:t>y</a:t>
              </a:r>
              <a:r>
                <a:rPr lang="en-US" altLang="cs-CZ" sz="1800" b="1" baseline="-25000">
                  <a:solidFill>
                    <a:srgbClr val="FF3300"/>
                  </a:solidFill>
                </a:rPr>
                <a:t>8</a:t>
              </a:r>
            </a:p>
            <a:p>
              <a:pPr algn="ctr" eaLnBrk="1" hangingPunct="1">
                <a:spcBef>
                  <a:spcPct val="0"/>
                </a:spcBef>
                <a:buFontTx/>
                <a:buNone/>
              </a:pPr>
              <a:r>
                <a:rPr lang="en-US" altLang="cs-CZ" sz="1800" b="1">
                  <a:solidFill>
                    <a:srgbClr val="FF3300"/>
                  </a:solidFill>
                </a:rPr>
                <a:t>829.3</a:t>
              </a:r>
              <a:endParaRPr lang="cs-CZ" altLang="cs-CZ" sz="1800" b="1">
                <a:solidFill>
                  <a:srgbClr val="FF3300"/>
                </a:solidFill>
              </a:endParaRPr>
            </a:p>
          </p:txBody>
        </p:sp>
      </p:grpSp>
      <p:grpSp>
        <p:nvGrpSpPr>
          <p:cNvPr id="46213" name="Group 133"/>
          <p:cNvGrpSpPr>
            <a:grpSpLocks/>
          </p:cNvGrpSpPr>
          <p:nvPr/>
        </p:nvGrpSpPr>
        <p:grpSpPr bwMode="auto">
          <a:xfrm>
            <a:off x="3962400" y="2879725"/>
            <a:ext cx="2362200" cy="473075"/>
            <a:chOff x="2496" y="1814"/>
            <a:chExt cx="1488" cy="298"/>
          </a:xfrm>
        </p:grpSpPr>
        <p:sp>
          <p:nvSpPr>
            <p:cNvPr id="20487" name="AutoShape 134"/>
            <p:cNvSpPr>
              <a:spLocks noChangeArrowheads="1"/>
            </p:cNvSpPr>
            <p:nvPr/>
          </p:nvSpPr>
          <p:spPr bwMode="auto">
            <a:xfrm>
              <a:off x="2496" y="2016"/>
              <a:ext cx="1488" cy="96"/>
            </a:xfrm>
            <a:prstGeom prst="leftRightArrow">
              <a:avLst>
                <a:gd name="adj1" fmla="val 50000"/>
                <a:gd name="adj2" fmla="val 31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0488" name="Text Box 135"/>
            <p:cNvSpPr txBox="1">
              <a:spLocks noChangeArrowheads="1"/>
            </p:cNvSpPr>
            <p:nvPr/>
          </p:nvSpPr>
          <p:spPr bwMode="auto">
            <a:xfrm>
              <a:off x="2976" y="1814"/>
              <a:ext cx="5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42 Da</a:t>
              </a:r>
            </a:p>
          </p:txBody>
        </p:sp>
      </p:grpSp>
      <p:sp>
        <p:nvSpPr>
          <p:cNvPr id="20485" name="Rectangle 136"/>
          <p:cNvSpPr>
            <a:spLocks noChangeArrowheads="1"/>
          </p:cNvSpPr>
          <p:nvPr/>
        </p:nvSpPr>
        <p:spPr bwMode="auto">
          <a:xfrm>
            <a:off x="1219200" y="746125"/>
            <a:ext cx="6629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a:t>MS/MS spectrum of peptide </a:t>
            </a:r>
            <a:r>
              <a:rPr lang="cs-CZ" altLang="cs-CZ" sz="2000" b="1">
                <a:cs typeface="Times New Roman" panose="02020603050405020304" pitchFamily="18" charset="0"/>
              </a:rPr>
              <a:t>VTQSKP</a:t>
            </a:r>
            <a:r>
              <a:rPr lang="cs-CZ" altLang="cs-CZ" sz="2000" b="1">
                <a:solidFill>
                  <a:schemeClr val="accent1"/>
                </a:solidFill>
              </a:rPr>
              <a:t>X</a:t>
            </a:r>
            <a:r>
              <a:rPr lang="cs-CZ" altLang="cs-CZ" sz="2000" b="1">
                <a:cs typeface="Times New Roman" panose="02020603050405020304" pitchFamily="18" charset="0"/>
              </a:rPr>
              <a:t>TGEVIG</a:t>
            </a:r>
            <a:r>
              <a:rPr lang="cs-CZ" altLang="cs-CZ" sz="2000" b="1"/>
              <a:t> </a:t>
            </a:r>
          </a:p>
          <a:p>
            <a:pPr algn="ctr" eaLnBrk="1" hangingPunct="1">
              <a:spcBef>
                <a:spcPct val="0"/>
              </a:spcBef>
              <a:buFontTx/>
              <a:buNone/>
            </a:pPr>
            <a:r>
              <a:rPr lang="cs-CZ" altLang="cs-CZ" sz="2000" b="1">
                <a:solidFill>
                  <a:schemeClr val="accent2"/>
                </a:solidFill>
              </a:rPr>
              <a:t>before</a:t>
            </a:r>
            <a:r>
              <a:rPr lang="cs-CZ" altLang="cs-CZ" sz="2000" b="1"/>
              <a:t> and </a:t>
            </a:r>
            <a:r>
              <a:rPr lang="cs-CZ" altLang="cs-CZ" sz="2000" b="1">
                <a:solidFill>
                  <a:srgbClr val="FF0000"/>
                </a:solidFill>
              </a:rPr>
              <a:t>after</a:t>
            </a:r>
            <a:r>
              <a:rPr lang="cs-CZ" altLang="cs-CZ" sz="2000" b="1"/>
              <a:t> methylation</a:t>
            </a:r>
            <a:endParaRPr lang="cs-CZ" altLang="cs-CZ" sz="2000"/>
          </a:p>
        </p:txBody>
      </p:sp>
      <p:sp>
        <p:nvSpPr>
          <p:cNvPr id="20486" name="Rectangle 13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2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46213"/>
                                        </p:tgtEl>
                                        <p:attrNameLst>
                                          <p:attrName>style.visibility</p:attrName>
                                        </p:attrNameLst>
                                      </p:cBhvr>
                                      <p:to>
                                        <p:strVal val="visible"/>
                                      </p:to>
                                    </p:set>
                                    <p:anim calcmode="lin" valueType="num">
                                      <p:cBhvr>
                                        <p:cTn id="11" dur="500" fill="hold"/>
                                        <p:tgtEl>
                                          <p:spTgt spid="46213"/>
                                        </p:tgtEl>
                                        <p:attrNameLst>
                                          <p:attrName>ppt_w</p:attrName>
                                        </p:attrNameLst>
                                      </p:cBhvr>
                                      <p:tavLst>
                                        <p:tav tm="0">
                                          <p:val>
                                            <p:fltVal val="0"/>
                                          </p:val>
                                        </p:tav>
                                        <p:tav tm="100000">
                                          <p:val>
                                            <p:strVal val="#ppt_w"/>
                                          </p:val>
                                        </p:tav>
                                      </p:tavLst>
                                    </p:anim>
                                    <p:anim calcmode="lin" valueType="num">
                                      <p:cBhvr>
                                        <p:cTn id="12" dur="500" fill="hold"/>
                                        <p:tgtEl>
                                          <p:spTgt spid="462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197369" y="2971800"/>
            <a:ext cx="67540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a:latin typeface="Arial Black" panose="020B0A04020102020204" pitchFamily="34" charset="0"/>
              </a:rPr>
              <a:t>Characterization of modifications</a:t>
            </a:r>
          </a:p>
          <a:p>
            <a:pPr algn="ctr" eaLnBrk="1" hangingPunct="1">
              <a:spcBef>
                <a:spcPct val="0"/>
              </a:spcBef>
              <a:buFontTx/>
              <a:buNone/>
            </a:pPr>
            <a:r>
              <a:rPr lang="cs-CZ" altLang="cs-CZ" sz="2800">
                <a:latin typeface="Arial Black" panose="020B0A04020102020204" pitchFamily="34" charset="0"/>
              </a:rPr>
              <a:t>„chemical“</a:t>
            </a:r>
            <a:endParaRPr lang="cs-CZ" altLang="cs-CZ" sz="2800" dirty="0">
              <a:latin typeface="Arial Black" panose="020B0A04020102020204" pitchFamily="34" charset="0"/>
            </a:endParaRPr>
          </a:p>
        </p:txBody>
      </p:sp>
      <p:sp>
        <p:nvSpPr>
          <p:cNvPr id="21507" name="Rectangle 4"/>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grpSp>
        <p:nvGrpSpPr>
          <p:cNvPr id="4" name="Group 1555"/>
          <p:cNvGrpSpPr>
            <a:grpSpLocks/>
          </p:cNvGrpSpPr>
          <p:nvPr/>
        </p:nvGrpSpPr>
        <p:grpSpPr bwMode="auto">
          <a:xfrm>
            <a:off x="107950" y="188913"/>
            <a:ext cx="3644903" cy="865187"/>
            <a:chOff x="188" y="300"/>
            <a:chExt cx="2296" cy="545"/>
          </a:xfrm>
        </p:grpSpPr>
        <p:pic>
          <p:nvPicPr>
            <p:cNvPr id="5" name="Picture 1556" desc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 y="300"/>
              <a:ext cx="454" cy="5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57"/>
            <p:cNvSpPr>
              <a:spLocks noChangeArrowheads="1"/>
            </p:cNvSpPr>
            <p:nvPr/>
          </p:nvSpPr>
          <p:spPr bwMode="auto">
            <a:xfrm>
              <a:off x="566" y="305"/>
              <a:ext cx="19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latin typeface="Franklin Gothic Medium" panose="020B0603020102020204" pitchFamily="34" charset="0"/>
                </a:rPr>
                <a:t>Functional G</a:t>
              </a:r>
              <a:r>
                <a:rPr lang="en-US" altLang="cs-CZ" sz="1400" b="1">
                  <a:latin typeface="Franklin Gothic Medium" panose="020B0603020102020204" pitchFamily="34" charset="0"/>
                </a:rPr>
                <a:t>enomi</a:t>
              </a:r>
              <a:r>
                <a:rPr lang="cs-CZ" altLang="cs-CZ" sz="1400" b="1">
                  <a:latin typeface="Franklin Gothic Medium" panose="020B0603020102020204" pitchFamily="34" charset="0"/>
                </a:rPr>
                <a:t>cs</a:t>
              </a:r>
              <a:r>
                <a:rPr lang="en-US" altLang="cs-CZ" sz="1400" b="1">
                  <a:latin typeface="Franklin Gothic Medium" panose="020B0603020102020204" pitchFamily="34" charset="0"/>
                </a:rPr>
                <a:t> a</a:t>
              </a:r>
              <a:r>
                <a:rPr lang="cs-CZ" altLang="cs-CZ" sz="1400" b="1">
                  <a:latin typeface="Franklin Gothic Medium" panose="020B0603020102020204" pitchFamily="34" charset="0"/>
                </a:rPr>
                <a:t>nd</a:t>
              </a:r>
              <a:r>
                <a:rPr lang="en-US" altLang="cs-CZ" sz="1400" b="1">
                  <a:latin typeface="Franklin Gothic Medium" panose="020B0603020102020204" pitchFamily="34" charset="0"/>
                </a:rPr>
                <a:t> </a:t>
              </a:r>
              <a:r>
                <a:rPr lang="cs-CZ" altLang="cs-CZ" sz="1400" b="1">
                  <a:latin typeface="Franklin Gothic Medium" panose="020B0603020102020204" pitchFamily="34" charset="0"/>
                </a:rPr>
                <a:t>Pro</a:t>
              </a:r>
              <a:r>
                <a:rPr lang="en-US" altLang="cs-CZ" sz="1400" b="1">
                  <a:latin typeface="Franklin Gothic Medium" panose="020B0603020102020204" pitchFamily="34" charset="0"/>
                </a:rPr>
                <a:t>teomi</a:t>
              </a:r>
              <a:r>
                <a:rPr lang="cs-CZ" altLang="cs-CZ" sz="1400" b="1">
                  <a:latin typeface="Franklin Gothic Medium" panose="020B0603020102020204" pitchFamily="34" charset="0"/>
                </a:rPr>
                <a:t>cs</a:t>
              </a:r>
              <a:endParaRPr lang="en-US" altLang="cs-CZ" sz="1400" b="1">
                <a:latin typeface="Franklin Gothic Medium" panose="020B0603020102020204" pitchFamily="34" charset="0"/>
              </a:endParaRPr>
            </a:p>
            <a:p>
              <a:r>
                <a:rPr lang="en-US" altLang="cs-CZ" sz="1200">
                  <a:latin typeface="Franklin Gothic Medium" panose="020B0603020102020204" pitchFamily="34" charset="0"/>
                </a:rPr>
                <a:t>N</a:t>
              </a:r>
              <a:r>
                <a:rPr lang="cs-CZ" altLang="cs-CZ" sz="1200">
                  <a:latin typeface="Franklin Gothic Medium" panose="020B0603020102020204" pitchFamily="34" charset="0"/>
                </a:rPr>
                <a:t>ational Centre for Biomolecular Research</a:t>
              </a:r>
              <a:endParaRPr lang="en-US" altLang="cs-CZ" sz="1200">
                <a:latin typeface="Franklin Gothic Medium" panose="020B0603020102020204" pitchFamily="34" charset="0"/>
              </a:endParaRPr>
            </a:p>
            <a:p>
              <a:r>
                <a:rPr lang="cs-CZ" altLang="cs-CZ" sz="1200">
                  <a:latin typeface="Franklin Gothic Medium" panose="020B0603020102020204" pitchFamily="34" charset="0"/>
                </a:rPr>
                <a:t>Faculty of Science </a:t>
              </a:r>
              <a:r>
                <a:rPr lang="en-US" altLang="cs-CZ" sz="1200">
                  <a:latin typeface="Franklin Gothic Medium" panose="020B0603020102020204" pitchFamily="34" charset="0"/>
                </a:rPr>
                <a:t>M</a:t>
              </a:r>
              <a:r>
                <a:rPr lang="cs-CZ" altLang="cs-CZ" sz="1200">
                  <a:latin typeface="Franklin Gothic Medium" panose="020B0603020102020204" pitchFamily="34" charset="0"/>
                </a:rPr>
                <a:t>asaryk </a:t>
              </a:r>
              <a:r>
                <a:rPr lang="en-US" altLang="cs-CZ" sz="1200">
                  <a:latin typeface="Franklin Gothic Medium" panose="020B0603020102020204" pitchFamily="34" charset="0"/>
                </a:rPr>
                <a:t>U</a:t>
              </a:r>
              <a:r>
                <a:rPr lang="cs-CZ" altLang="cs-CZ" sz="1200">
                  <a:latin typeface="Franklin Gothic Medium" panose="020B0603020102020204" pitchFamily="34" charset="0"/>
                </a:rPr>
                <a:t>niversity</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609600" y="1695450"/>
            <a:ext cx="8305800" cy="4781550"/>
          </a:xfrm>
          <a:custGeom>
            <a:avLst/>
            <a:gdLst>
              <a:gd name="T0" fmla="*/ 172985105 w 5469"/>
              <a:gd name="T1" fmla="*/ 2147483646 h 3148"/>
              <a:gd name="T2" fmla="*/ 364420962 w 5469"/>
              <a:gd name="T3" fmla="*/ 2147483646 h 3148"/>
              <a:gd name="T4" fmla="*/ 553551424 w 5469"/>
              <a:gd name="T5" fmla="*/ 2147483646 h 3148"/>
              <a:gd name="T6" fmla="*/ 744988799 w 5469"/>
              <a:gd name="T7" fmla="*/ 2147483646 h 3148"/>
              <a:gd name="T8" fmla="*/ 931812348 w 5469"/>
              <a:gd name="T9" fmla="*/ 2147483646 h 3148"/>
              <a:gd name="T10" fmla="*/ 1114023588 w 5469"/>
              <a:gd name="T11" fmla="*/ 2147483646 h 3148"/>
              <a:gd name="T12" fmla="*/ 1289314088 w 5469"/>
              <a:gd name="T13" fmla="*/ 2147483646 h 3148"/>
              <a:gd name="T14" fmla="*/ 1483058377 w 5469"/>
              <a:gd name="T15" fmla="*/ 2147483646 h 3148"/>
              <a:gd name="T16" fmla="*/ 1660655790 w 5469"/>
              <a:gd name="T17" fmla="*/ 2147483646 h 3148"/>
              <a:gd name="T18" fmla="*/ 1861317782 w 5469"/>
              <a:gd name="T19" fmla="*/ 2147483646 h 3148"/>
              <a:gd name="T20" fmla="*/ 2080432046 w 5469"/>
              <a:gd name="T21" fmla="*/ 2147483646 h 3148"/>
              <a:gd name="T22" fmla="*/ 2147483646 w 5469"/>
              <a:gd name="T23" fmla="*/ 2147483646 h 3148"/>
              <a:gd name="T24" fmla="*/ 2147483646 w 5469"/>
              <a:gd name="T25" fmla="*/ 2147483646 h 3148"/>
              <a:gd name="T26" fmla="*/ 2147483646 w 5469"/>
              <a:gd name="T27" fmla="*/ 2147483646 h 3148"/>
              <a:gd name="T28" fmla="*/ 2147483646 w 5469"/>
              <a:gd name="T29" fmla="*/ 2147483646 h 3148"/>
              <a:gd name="T30" fmla="*/ 2147483646 w 5469"/>
              <a:gd name="T31" fmla="*/ 2147483646 h 3148"/>
              <a:gd name="T32" fmla="*/ 2147483646 w 5469"/>
              <a:gd name="T33" fmla="*/ 2147483646 h 3148"/>
              <a:gd name="T34" fmla="*/ 2147483646 w 5469"/>
              <a:gd name="T35" fmla="*/ 2147483646 h 3148"/>
              <a:gd name="T36" fmla="*/ 2147483646 w 5469"/>
              <a:gd name="T37" fmla="*/ 2147483646 h 3148"/>
              <a:gd name="T38" fmla="*/ 2147483646 w 5469"/>
              <a:gd name="T39" fmla="*/ 2147483646 h 3148"/>
              <a:gd name="T40" fmla="*/ 2147483646 w 5469"/>
              <a:gd name="T41" fmla="*/ 2147483646 h 3148"/>
              <a:gd name="T42" fmla="*/ 2147483646 w 5469"/>
              <a:gd name="T43" fmla="*/ 2147483646 h 3148"/>
              <a:gd name="T44" fmla="*/ 2147483646 w 5469"/>
              <a:gd name="T45" fmla="*/ 2147483646 h 3148"/>
              <a:gd name="T46" fmla="*/ 2147483646 w 5469"/>
              <a:gd name="T47" fmla="*/ 2147483646 h 3148"/>
              <a:gd name="T48" fmla="*/ 2147483646 w 5469"/>
              <a:gd name="T49" fmla="*/ 2147483646 h 3148"/>
              <a:gd name="T50" fmla="*/ 2147483646 w 5469"/>
              <a:gd name="T51" fmla="*/ 2147483646 h 3148"/>
              <a:gd name="T52" fmla="*/ 2147483646 w 5469"/>
              <a:gd name="T53" fmla="*/ 2147483646 h 3148"/>
              <a:gd name="T54" fmla="*/ 2147483646 w 5469"/>
              <a:gd name="T55" fmla="*/ 2147483646 h 3148"/>
              <a:gd name="T56" fmla="*/ 2147483646 w 5469"/>
              <a:gd name="T57" fmla="*/ 2147483646 h 3148"/>
              <a:gd name="T58" fmla="*/ 2147483646 w 5469"/>
              <a:gd name="T59" fmla="*/ 2147483646 h 3148"/>
              <a:gd name="T60" fmla="*/ 2147483646 w 5469"/>
              <a:gd name="T61" fmla="*/ 2147483646 h 3148"/>
              <a:gd name="T62" fmla="*/ 2147483646 w 5469"/>
              <a:gd name="T63" fmla="*/ 2147483646 h 3148"/>
              <a:gd name="T64" fmla="*/ 2147483646 w 5469"/>
              <a:gd name="T65" fmla="*/ 2147483646 h 3148"/>
              <a:gd name="T66" fmla="*/ 2147483646 w 5469"/>
              <a:gd name="T67" fmla="*/ 2147483646 h 3148"/>
              <a:gd name="T68" fmla="*/ 2147483646 w 5469"/>
              <a:gd name="T69" fmla="*/ 2147483646 h 3148"/>
              <a:gd name="T70" fmla="*/ 2147483646 w 5469"/>
              <a:gd name="T71" fmla="*/ 2147483646 h 3148"/>
              <a:gd name="T72" fmla="*/ 2147483646 w 5469"/>
              <a:gd name="T73" fmla="*/ 2147483646 h 3148"/>
              <a:gd name="T74" fmla="*/ 2147483646 w 5469"/>
              <a:gd name="T75" fmla="*/ 2147483646 h 3148"/>
              <a:gd name="T76" fmla="*/ 2147483646 w 5469"/>
              <a:gd name="T77" fmla="*/ 2147483646 h 3148"/>
              <a:gd name="T78" fmla="*/ 2147483646 w 5469"/>
              <a:gd name="T79" fmla="*/ 2147483646 h 3148"/>
              <a:gd name="T80" fmla="*/ 2147483646 w 5469"/>
              <a:gd name="T81" fmla="*/ 2147483646 h 3148"/>
              <a:gd name="T82" fmla="*/ 2147483646 w 5469"/>
              <a:gd name="T83" fmla="*/ 2147483646 h 3148"/>
              <a:gd name="T84" fmla="*/ 2147483646 w 5469"/>
              <a:gd name="T85" fmla="*/ 2147483646 h 3148"/>
              <a:gd name="T86" fmla="*/ 2147483646 w 5469"/>
              <a:gd name="T87" fmla="*/ 2147483646 h 3148"/>
              <a:gd name="T88" fmla="*/ 2147483646 w 5469"/>
              <a:gd name="T89" fmla="*/ 2147483646 h 3148"/>
              <a:gd name="T90" fmla="*/ 2147483646 w 5469"/>
              <a:gd name="T91" fmla="*/ 2147483646 h 3148"/>
              <a:gd name="T92" fmla="*/ 2147483646 w 5469"/>
              <a:gd name="T93" fmla="*/ 2147483646 h 3148"/>
              <a:gd name="T94" fmla="*/ 2147483646 w 5469"/>
              <a:gd name="T95" fmla="*/ 2147483646 h 3148"/>
              <a:gd name="T96" fmla="*/ 2147483646 w 5469"/>
              <a:gd name="T97" fmla="*/ 2147483646 h 3148"/>
              <a:gd name="T98" fmla="*/ 2147483646 w 5469"/>
              <a:gd name="T99" fmla="*/ 2147483646 h 3148"/>
              <a:gd name="T100" fmla="*/ 2147483646 w 5469"/>
              <a:gd name="T101" fmla="*/ 2147483646 h 3148"/>
              <a:gd name="T102" fmla="*/ 2147483646 w 5469"/>
              <a:gd name="T103" fmla="*/ 2147483646 h 3148"/>
              <a:gd name="T104" fmla="*/ 2147483646 w 5469"/>
              <a:gd name="T105" fmla="*/ 2147483646 h 3148"/>
              <a:gd name="T106" fmla="*/ 2147483646 w 5469"/>
              <a:gd name="T107" fmla="*/ 2147483646 h 3148"/>
              <a:gd name="T108" fmla="*/ 2147483646 w 5469"/>
              <a:gd name="T109" fmla="*/ 2147483646 h 3148"/>
              <a:gd name="T110" fmla="*/ 2147483646 w 5469"/>
              <a:gd name="T111" fmla="*/ 2147483646 h 3148"/>
              <a:gd name="T112" fmla="*/ 2147483646 w 5469"/>
              <a:gd name="T113" fmla="*/ 2147483646 h 3148"/>
              <a:gd name="T114" fmla="*/ 2147483646 w 5469"/>
              <a:gd name="T115" fmla="*/ 2147483646 h 3148"/>
              <a:gd name="T116" fmla="*/ 2147483646 w 5469"/>
              <a:gd name="T117" fmla="*/ 2147483646 h 3148"/>
              <a:gd name="T118" fmla="*/ 2147483646 w 5469"/>
              <a:gd name="T119" fmla="*/ 2147483646 h 3148"/>
              <a:gd name="T120" fmla="*/ 2147483646 w 5469"/>
              <a:gd name="T121" fmla="*/ 2147483646 h 3148"/>
              <a:gd name="T122" fmla="*/ 2147483646 w 5469"/>
              <a:gd name="T123" fmla="*/ 2147483646 h 3148"/>
              <a:gd name="T124" fmla="*/ 2147483646 w 5469"/>
              <a:gd name="T125" fmla="*/ 2147483646 h 3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3148">
                <a:moveTo>
                  <a:pt x="0" y="2500"/>
                </a:moveTo>
                <a:lnTo>
                  <a:pt x="2" y="2962"/>
                </a:lnTo>
                <a:lnTo>
                  <a:pt x="4" y="2592"/>
                </a:lnTo>
                <a:lnTo>
                  <a:pt x="5" y="2777"/>
                </a:lnTo>
                <a:lnTo>
                  <a:pt x="6" y="2500"/>
                </a:lnTo>
                <a:lnTo>
                  <a:pt x="7" y="2870"/>
                </a:lnTo>
                <a:lnTo>
                  <a:pt x="8" y="2592"/>
                </a:lnTo>
                <a:lnTo>
                  <a:pt x="9" y="2870"/>
                </a:lnTo>
                <a:lnTo>
                  <a:pt x="11" y="2592"/>
                </a:lnTo>
                <a:lnTo>
                  <a:pt x="12" y="2777"/>
                </a:lnTo>
                <a:lnTo>
                  <a:pt x="14" y="2407"/>
                </a:lnTo>
                <a:lnTo>
                  <a:pt x="16" y="2685"/>
                </a:lnTo>
                <a:lnTo>
                  <a:pt x="18" y="2314"/>
                </a:lnTo>
                <a:lnTo>
                  <a:pt x="19" y="2685"/>
                </a:lnTo>
                <a:lnTo>
                  <a:pt x="20" y="2500"/>
                </a:lnTo>
                <a:lnTo>
                  <a:pt x="20" y="3055"/>
                </a:lnTo>
                <a:lnTo>
                  <a:pt x="23" y="2129"/>
                </a:lnTo>
                <a:lnTo>
                  <a:pt x="27" y="2777"/>
                </a:lnTo>
                <a:lnTo>
                  <a:pt x="28" y="2592"/>
                </a:lnTo>
                <a:lnTo>
                  <a:pt x="29" y="2777"/>
                </a:lnTo>
                <a:lnTo>
                  <a:pt x="31" y="2500"/>
                </a:lnTo>
                <a:lnTo>
                  <a:pt x="32" y="2870"/>
                </a:lnTo>
                <a:lnTo>
                  <a:pt x="33" y="2685"/>
                </a:lnTo>
                <a:lnTo>
                  <a:pt x="34" y="2777"/>
                </a:lnTo>
                <a:lnTo>
                  <a:pt x="35" y="2592"/>
                </a:lnTo>
                <a:lnTo>
                  <a:pt x="37" y="2685"/>
                </a:lnTo>
                <a:lnTo>
                  <a:pt x="38" y="2407"/>
                </a:lnTo>
                <a:lnTo>
                  <a:pt x="40" y="2870"/>
                </a:lnTo>
                <a:lnTo>
                  <a:pt x="41" y="2592"/>
                </a:lnTo>
                <a:lnTo>
                  <a:pt x="42" y="2777"/>
                </a:lnTo>
                <a:lnTo>
                  <a:pt x="43" y="2685"/>
                </a:lnTo>
                <a:lnTo>
                  <a:pt x="44" y="2870"/>
                </a:lnTo>
                <a:lnTo>
                  <a:pt x="46" y="2500"/>
                </a:lnTo>
                <a:lnTo>
                  <a:pt x="47" y="2685"/>
                </a:lnTo>
                <a:lnTo>
                  <a:pt x="48" y="2500"/>
                </a:lnTo>
                <a:lnTo>
                  <a:pt x="49" y="2870"/>
                </a:lnTo>
                <a:lnTo>
                  <a:pt x="50" y="2592"/>
                </a:lnTo>
                <a:lnTo>
                  <a:pt x="51" y="2962"/>
                </a:lnTo>
                <a:lnTo>
                  <a:pt x="52" y="2685"/>
                </a:lnTo>
                <a:lnTo>
                  <a:pt x="53" y="2870"/>
                </a:lnTo>
                <a:lnTo>
                  <a:pt x="55" y="2685"/>
                </a:lnTo>
                <a:lnTo>
                  <a:pt x="56" y="2962"/>
                </a:lnTo>
                <a:lnTo>
                  <a:pt x="57" y="2777"/>
                </a:lnTo>
                <a:lnTo>
                  <a:pt x="58" y="3055"/>
                </a:lnTo>
                <a:lnTo>
                  <a:pt x="60" y="2407"/>
                </a:lnTo>
                <a:lnTo>
                  <a:pt x="62" y="2777"/>
                </a:lnTo>
                <a:lnTo>
                  <a:pt x="65" y="2592"/>
                </a:lnTo>
                <a:lnTo>
                  <a:pt x="69" y="2962"/>
                </a:lnTo>
                <a:lnTo>
                  <a:pt x="72" y="2500"/>
                </a:lnTo>
                <a:lnTo>
                  <a:pt x="74" y="3055"/>
                </a:lnTo>
                <a:lnTo>
                  <a:pt x="75" y="2592"/>
                </a:lnTo>
                <a:lnTo>
                  <a:pt x="77" y="2777"/>
                </a:lnTo>
                <a:lnTo>
                  <a:pt x="78" y="2685"/>
                </a:lnTo>
                <a:lnTo>
                  <a:pt x="79" y="2870"/>
                </a:lnTo>
                <a:lnTo>
                  <a:pt x="81" y="2592"/>
                </a:lnTo>
                <a:lnTo>
                  <a:pt x="82" y="2777"/>
                </a:lnTo>
                <a:lnTo>
                  <a:pt x="83" y="2685"/>
                </a:lnTo>
                <a:lnTo>
                  <a:pt x="85" y="2870"/>
                </a:lnTo>
                <a:lnTo>
                  <a:pt x="86" y="2592"/>
                </a:lnTo>
                <a:lnTo>
                  <a:pt x="87" y="2870"/>
                </a:lnTo>
                <a:lnTo>
                  <a:pt x="90" y="2500"/>
                </a:lnTo>
                <a:lnTo>
                  <a:pt x="92" y="2777"/>
                </a:lnTo>
                <a:lnTo>
                  <a:pt x="93" y="2500"/>
                </a:lnTo>
                <a:lnTo>
                  <a:pt x="94" y="2685"/>
                </a:lnTo>
                <a:lnTo>
                  <a:pt x="95" y="2407"/>
                </a:lnTo>
                <a:lnTo>
                  <a:pt x="97" y="2777"/>
                </a:lnTo>
                <a:lnTo>
                  <a:pt x="98" y="2592"/>
                </a:lnTo>
                <a:lnTo>
                  <a:pt x="99" y="2870"/>
                </a:lnTo>
                <a:lnTo>
                  <a:pt x="102" y="2407"/>
                </a:lnTo>
                <a:lnTo>
                  <a:pt x="105" y="2870"/>
                </a:lnTo>
                <a:lnTo>
                  <a:pt x="106" y="2592"/>
                </a:lnTo>
                <a:lnTo>
                  <a:pt x="107" y="2685"/>
                </a:lnTo>
                <a:lnTo>
                  <a:pt x="108" y="2407"/>
                </a:lnTo>
                <a:lnTo>
                  <a:pt x="109" y="2777"/>
                </a:lnTo>
                <a:lnTo>
                  <a:pt x="110" y="2685"/>
                </a:lnTo>
                <a:lnTo>
                  <a:pt x="111" y="2777"/>
                </a:lnTo>
                <a:lnTo>
                  <a:pt x="113" y="2685"/>
                </a:lnTo>
                <a:lnTo>
                  <a:pt x="116" y="2407"/>
                </a:lnTo>
                <a:lnTo>
                  <a:pt x="117" y="2500"/>
                </a:lnTo>
                <a:lnTo>
                  <a:pt x="118" y="2314"/>
                </a:lnTo>
                <a:lnTo>
                  <a:pt x="119" y="2500"/>
                </a:lnTo>
                <a:lnTo>
                  <a:pt x="120" y="2407"/>
                </a:lnTo>
                <a:lnTo>
                  <a:pt x="121" y="2777"/>
                </a:lnTo>
                <a:lnTo>
                  <a:pt x="124" y="2592"/>
                </a:lnTo>
                <a:lnTo>
                  <a:pt x="124" y="2685"/>
                </a:lnTo>
                <a:lnTo>
                  <a:pt x="125" y="2407"/>
                </a:lnTo>
                <a:lnTo>
                  <a:pt x="129" y="2777"/>
                </a:lnTo>
                <a:lnTo>
                  <a:pt x="131" y="2685"/>
                </a:lnTo>
                <a:lnTo>
                  <a:pt x="133" y="2777"/>
                </a:lnTo>
                <a:lnTo>
                  <a:pt x="134" y="2500"/>
                </a:lnTo>
                <a:lnTo>
                  <a:pt x="137" y="2777"/>
                </a:lnTo>
                <a:lnTo>
                  <a:pt x="139" y="2500"/>
                </a:lnTo>
                <a:lnTo>
                  <a:pt x="141" y="2777"/>
                </a:lnTo>
                <a:lnTo>
                  <a:pt x="143" y="2407"/>
                </a:lnTo>
                <a:lnTo>
                  <a:pt x="147" y="2685"/>
                </a:lnTo>
                <a:lnTo>
                  <a:pt x="148" y="2500"/>
                </a:lnTo>
                <a:lnTo>
                  <a:pt x="149" y="2685"/>
                </a:lnTo>
                <a:lnTo>
                  <a:pt x="150" y="2592"/>
                </a:lnTo>
                <a:lnTo>
                  <a:pt x="150" y="2870"/>
                </a:lnTo>
                <a:lnTo>
                  <a:pt x="153" y="2592"/>
                </a:lnTo>
                <a:lnTo>
                  <a:pt x="154" y="2777"/>
                </a:lnTo>
                <a:lnTo>
                  <a:pt x="158" y="2222"/>
                </a:lnTo>
                <a:lnTo>
                  <a:pt x="160" y="2685"/>
                </a:lnTo>
                <a:lnTo>
                  <a:pt x="161" y="2592"/>
                </a:lnTo>
                <a:lnTo>
                  <a:pt x="162" y="2685"/>
                </a:lnTo>
                <a:lnTo>
                  <a:pt x="163" y="2407"/>
                </a:lnTo>
                <a:lnTo>
                  <a:pt x="165" y="2870"/>
                </a:lnTo>
                <a:lnTo>
                  <a:pt x="167" y="2500"/>
                </a:lnTo>
                <a:lnTo>
                  <a:pt x="169" y="2870"/>
                </a:lnTo>
                <a:lnTo>
                  <a:pt x="170" y="2500"/>
                </a:lnTo>
                <a:lnTo>
                  <a:pt x="171" y="2777"/>
                </a:lnTo>
                <a:lnTo>
                  <a:pt x="172" y="2500"/>
                </a:lnTo>
                <a:lnTo>
                  <a:pt x="175" y="2592"/>
                </a:lnTo>
                <a:lnTo>
                  <a:pt x="176" y="2500"/>
                </a:lnTo>
                <a:lnTo>
                  <a:pt x="177" y="2592"/>
                </a:lnTo>
                <a:lnTo>
                  <a:pt x="177" y="2500"/>
                </a:lnTo>
                <a:lnTo>
                  <a:pt x="178" y="2592"/>
                </a:lnTo>
                <a:lnTo>
                  <a:pt x="179" y="2314"/>
                </a:lnTo>
                <a:lnTo>
                  <a:pt x="182" y="2777"/>
                </a:lnTo>
                <a:lnTo>
                  <a:pt x="185" y="2407"/>
                </a:lnTo>
                <a:lnTo>
                  <a:pt x="187" y="2500"/>
                </a:lnTo>
                <a:lnTo>
                  <a:pt x="189" y="2222"/>
                </a:lnTo>
                <a:lnTo>
                  <a:pt x="190" y="2685"/>
                </a:lnTo>
                <a:lnTo>
                  <a:pt x="191" y="2592"/>
                </a:lnTo>
                <a:lnTo>
                  <a:pt x="193" y="2777"/>
                </a:lnTo>
                <a:lnTo>
                  <a:pt x="194" y="2592"/>
                </a:lnTo>
                <a:lnTo>
                  <a:pt x="195" y="2962"/>
                </a:lnTo>
                <a:lnTo>
                  <a:pt x="197" y="2592"/>
                </a:lnTo>
                <a:lnTo>
                  <a:pt x="198" y="2685"/>
                </a:lnTo>
                <a:lnTo>
                  <a:pt x="199" y="2592"/>
                </a:lnTo>
                <a:lnTo>
                  <a:pt x="202" y="2870"/>
                </a:lnTo>
                <a:lnTo>
                  <a:pt x="203" y="2592"/>
                </a:lnTo>
                <a:lnTo>
                  <a:pt x="204" y="2685"/>
                </a:lnTo>
                <a:lnTo>
                  <a:pt x="205" y="2500"/>
                </a:lnTo>
                <a:lnTo>
                  <a:pt x="206" y="2777"/>
                </a:lnTo>
                <a:lnTo>
                  <a:pt x="207" y="2592"/>
                </a:lnTo>
                <a:lnTo>
                  <a:pt x="210" y="2777"/>
                </a:lnTo>
                <a:lnTo>
                  <a:pt x="212" y="2592"/>
                </a:lnTo>
                <a:lnTo>
                  <a:pt x="214" y="2870"/>
                </a:lnTo>
                <a:lnTo>
                  <a:pt x="216" y="2314"/>
                </a:lnTo>
                <a:lnTo>
                  <a:pt x="220" y="2870"/>
                </a:lnTo>
                <a:lnTo>
                  <a:pt x="221" y="2685"/>
                </a:lnTo>
                <a:lnTo>
                  <a:pt x="222" y="2962"/>
                </a:lnTo>
                <a:lnTo>
                  <a:pt x="225" y="2500"/>
                </a:lnTo>
                <a:lnTo>
                  <a:pt x="227" y="2870"/>
                </a:lnTo>
                <a:lnTo>
                  <a:pt x="229" y="2500"/>
                </a:lnTo>
                <a:lnTo>
                  <a:pt x="230" y="2870"/>
                </a:lnTo>
                <a:lnTo>
                  <a:pt x="231" y="2500"/>
                </a:lnTo>
                <a:lnTo>
                  <a:pt x="232" y="2685"/>
                </a:lnTo>
                <a:lnTo>
                  <a:pt x="233" y="2407"/>
                </a:lnTo>
                <a:lnTo>
                  <a:pt x="237" y="2777"/>
                </a:lnTo>
                <a:lnTo>
                  <a:pt x="239" y="2500"/>
                </a:lnTo>
                <a:lnTo>
                  <a:pt x="240" y="2777"/>
                </a:lnTo>
                <a:lnTo>
                  <a:pt x="241" y="2500"/>
                </a:lnTo>
                <a:lnTo>
                  <a:pt x="242" y="2592"/>
                </a:lnTo>
                <a:lnTo>
                  <a:pt x="243" y="2314"/>
                </a:lnTo>
                <a:lnTo>
                  <a:pt x="243" y="2685"/>
                </a:lnTo>
                <a:lnTo>
                  <a:pt x="245" y="2407"/>
                </a:lnTo>
                <a:lnTo>
                  <a:pt x="246" y="2777"/>
                </a:lnTo>
                <a:lnTo>
                  <a:pt x="249" y="2407"/>
                </a:lnTo>
                <a:lnTo>
                  <a:pt x="251" y="2962"/>
                </a:lnTo>
                <a:lnTo>
                  <a:pt x="254" y="2592"/>
                </a:lnTo>
                <a:lnTo>
                  <a:pt x="255" y="2777"/>
                </a:lnTo>
                <a:lnTo>
                  <a:pt x="256" y="2500"/>
                </a:lnTo>
                <a:lnTo>
                  <a:pt x="256" y="2685"/>
                </a:lnTo>
                <a:lnTo>
                  <a:pt x="258" y="2407"/>
                </a:lnTo>
                <a:lnTo>
                  <a:pt x="259" y="2685"/>
                </a:lnTo>
                <a:lnTo>
                  <a:pt x="260" y="2592"/>
                </a:lnTo>
                <a:lnTo>
                  <a:pt x="262" y="2685"/>
                </a:lnTo>
                <a:lnTo>
                  <a:pt x="263" y="2592"/>
                </a:lnTo>
                <a:lnTo>
                  <a:pt x="264" y="2870"/>
                </a:lnTo>
                <a:lnTo>
                  <a:pt x="268" y="2592"/>
                </a:lnTo>
                <a:lnTo>
                  <a:pt x="269" y="2777"/>
                </a:lnTo>
                <a:lnTo>
                  <a:pt x="273" y="555"/>
                </a:lnTo>
                <a:lnTo>
                  <a:pt x="279" y="2500"/>
                </a:lnTo>
                <a:lnTo>
                  <a:pt x="280" y="2592"/>
                </a:lnTo>
                <a:lnTo>
                  <a:pt x="281" y="2314"/>
                </a:lnTo>
                <a:lnTo>
                  <a:pt x="282" y="2592"/>
                </a:lnTo>
                <a:lnTo>
                  <a:pt x="283" y="2407"/>
                </a:lnTo>
                <a:lnTo>
                  <a:pt x="285" y="2685"/>
                </a:lnTo>
                <a:lnTo>
                  <a:pt x="286" y="2592"/>
                </a:lnTo>
                <a:lnTo>
                  <a:pt x="287" y="2685"/>
                </a:lnTo>
                <a:lnTo>
                  <a:pt x="288" y="2592"/>
                </a:lnTo>
                <a:lnTo>
                  <a:pt x="289" y="2777"/>
                </a:lnTo>
                <a:lnTo>
                  <a:pt x="290" y="2500"/>
                </a:lnTo>
                <a:lnTo>
                  <a:pt x="291" y="2592"/>
                </a:lnTo>
                <a:lnTo>
                  <a:pt x="295" y="2314"/>
                </a:lnTo>
                <a:lnTo>
                  <a:pt x="297" y="2500"/>
                </a:lnTo>
                <a:lnTo>
                  <a:pt x="300" y="0"/>
                </a:lnTo>
                <a:lnTo>
                  <a:pt x="305" y="2592"/>
                </a:lnTo>
                <a:lnTo>
                  <a:pt x="306" y="2314"/>
                </a:lnTo>
                <a:lnTo>
                  <a:pt x="307" y="2685"/>
                </a:lnTo>
                <a:lnTo>
                  <a:pt x="309" y="2407"/>
                </a:lnTo>
                <a:lnTo>
                  <a:pt x="311" y="2777"/>
                </a:lnTo>
                <a:lnTo>
                  <a:pt x="312" y="2592"/>
                </a:lnTo>
                <a:lnTo>
                  <a:pt x="313" y="2777"/>
                </a:lnTo>
                <a:lnTo>
                  <a:pt x="316" y="2592"/>
                </a:lnTo>
                <a:lnTo>
                  <a:pt x="317" y="2777"/>
                </a:lnTo>
                <a:lnTo>
                  <a:pt x="318" y="2500"/>
                </a:lnTo>
                <a:lnTo>
                  <a:pt x="319" y="2777"/>
                </a:lnTo>
                <a:lnTo>
                  <a:pt x="320" y="2685"/>
                </a:lnTo>
                <a:lnTo>
                  <a:pt x="321" y="2777"/>
                </a:lnTo>
                <a:lnTo>
                  <a:pt x="322" y="2500"/>
                </a:lnTo>
                <a:lnTo>
                  <a:pt x="323" y="2777"/>
                </a:lnTo>
                <a:lnTo>
                  <a:pt x="324" y="2500"/>
                </a:lnTo>
                <a:lnTo>
                  <a:pt x="325" y="2592"/>
                </a:lnTo>
                <a:lnTo>
                  <a:pt x="326" y="1759"/>
                </a:lnTo>
                <a:lnTo>
                  <a:pt x="327" y="1944"/>
                </a:lnTo>
                <a:lnTo>
                  <a:pt x="328" y="1666"/>
                </a:lnTo>
                <a:lnTo>
                  <a:pt x="329" y="1759"/>
                </a:lnTo>
                <a:lnTo>
                  <a:pt x="330" y="1666"/>
                </a:lnTo>
                <a:lnTo>
                  <a:pt x="335" y="2777"/>
                </a:lnTo>
                <a:lnTo>
                  <a:pt x="336" y="2592"/>
                </a:lnTo>
                <a:lnTo>
                  <a:pt x="337" y="2870"/>
                </a:lnTo>
                <a:lnTo>
                  <a:pt x="341" y="2407"/>
                </a:lnTo>
                <a:lnTo>
                  <a:pt x="343" y="2777"/>
                </a:lnTo>
                <a:lnTo>
                  <a:pt x="344" y="2500"/>
                </a:lnTo>
                <a:lnTo>
                  <a:pt x="345" y="2777"/>
                </a:lnTo>
                <a:lnTo>
                  <a:pt x="346" y="2500"/>
                </a:lnTo>
                <a:lnTo>
                  <a:pt x="347" y="2592"/>
                </a:lnTo>
                <a:lnTo>
                  <a:pt x="348" y="2407"/>
                </a:lnTo>
                <a:lnTo>
                  <a:pt x="352" y="2685"/>
                </a:lnTo>
                <a:lnTo>
                  <a:pt x="354" y="2129"/>
                </a:lnTo>
                <a:lnTo>
                  <a:pt x="355" y="2314"/>
                </a:lnTo>
                <a:lnTo>
                  <a:pt x="357" y="2129"/>
                </a:lnTo>
                <a:lnTo>
                  <a:pt x="358" y="2314"/>
                </a:lnTo>
                <a:lnTo>
                  <a:pt x="359" y="2129"/>
                </a:lnTo>
                <a:lnTo>
                  <a:pt x="360" y="2407"/>
                </a:lnTo>
                <a:lnTo>
                  <a:pt x="361" y="2222"/>
                </a:lnTo>
                <a:lnTo>
                  <a:pt x="364" y="2962"/>
                </a:lnTo>
                <a:lnTo>
                  <a:pt x="365" y="2592"/>
                </a:lnTo>
                <a:lnTo>
                  <a:pt x="367" y="2870"/>
                </a:lnTo>
                <a:lnTo>
                  <a:pt x="370" y="2592"/>
                </a:lnTo>
                <a:lnTo>
                  <a:pt x="372" y="2962"/>
                </a:lnTo>
                <a:lnTo>
                  <a:pt x="373" y="2592"/>
                </a:lnTo>
                <a:lnTo>
                  <a:pt x="375" y="2777"/>
                </a:lnTo>
                <a:lnTo>
                  <a:pt x="376" y="2592"/>
                </a:lnTo>
                <a:lnTo>
                  <a:pt x="378" y="2777"/>
                </a:lnTo>
                <a:lnTo>
                  <a:pt x="381" y="2222"/>
                </a:lnTo>
                <a:lnTo>
                  <a:pt x="385" y="2592"/>
                </a:lnTo>
                <a:lnTo>
                  <a:pt x="386" y="2500"/>
                </a:lnTo>
                <a:lnTo>
                  <a:pt x="387" y="2777"/>
                </a:lnTo>
                <a:lnTo>
                  <a:pt x="388" y="2592"/>
                </a:lnTo>
                <a:lnTo>
                  <a:pt x="389" y="2777"/>
                </a:lnTo>
                <a:lnTo>
                  <a:pt x="391" y="2500"/>
                </a:lnTo>
                <a:lnTo>
                  <a:pt x="392" y="2777"/>
                </a:lnTo>
                <a:lnTo>
                  <a:pt x="394" y="2500"/>
                </a:lnTo>
                <a:lnTo>
                  <a:pt x="395" y="2685"/>
                </a:lnTo>
                <a:lnTo>
                  <a:pt x="396" y="2500"/>
                </a:lnTo>
                <a:lnTo>
                  <a:pt x="397" y="2777"/>
                </a:lnTo>
                <a:lnTo>
                  <a:pt x="399" y="2500"/>
                </a:lnTo>
                <a:lnTo>
                  <a:pt x="400" y="2777"/>
                </a:lnTo>
                <a:lnTo>
                  <a:pt x="402" y="2685"/>
                </a:lnTo>
                <a:lnTo>
                  <a:pt x="403" y="3055"/>
                </a:lnTo>
                <a:lnTo>
                  <a:pt x="404" y="2407"/>
                </a:lnTo>
                <a:lnTo>
                  <a:pt x="407" y="2777"/>
                </a:lnTo>
                <a:lnTo>
                  <a:pt x="410" y="2407"/>
                </a:lnTo>
                <a:lnTo>
                  <a:pt x="412" y="2500"/>
                </a:lnTo>
                <a:lnTo>
                  <a:pt x="413" y="2314"/>
                </a:lnTo>
                <a:lnTo>
                  <a:pt x="417" y="2870"/>
                </a:lnTo>
                <a:lnTo>
                  <a:pt x="419" y="2500"/>
                </a:lnTo>
                <a:lnTo>
                  <a:pt x="422" y="2962"/>
                </a:lnTo>
                <a:lnTo>
                  <a:pt x="424" y="2685"/>
                </a:lnTo>
                <a:lnTo>
                  <a:pt x="425" y="2777"/>
                </a:lnTo>
                <a:lnTo>
                  <a:pt x="426" y="2685"/>
                </a:lnTo>
                <a:lnTo>
                  <a:pt x="427" y="2777"/>
                </a:lnTo>
                <a:lnTo>
                  <a:pt x="428" y="2500"/>
                </a:lnTo>
                <a:lnTo>
                  <a:pt x="430" y="2870"/>
                </a:lnTo>
                <a:lnTo>
                  <a:pt x="431" y="2777"/>
                </a:lnTo>
                <a:lnTo>
                  <a:pt x="431" y="2962"/>
                </a:lnTo>
                <a:lnTo>
                  <a:pt x="433" y="2685"/>
                </a:lnTo>
                <a:lnTo>
                  <a:pt x="434" y="2777"/>
                </a:lnTo>
                <a:lnTo>
                  <a:pt x="435" y="2592"/>
                </a:lnTo>
                <a:lnTo>
                  <a:pt x="436" y="2685"/>
                </a:lnTo>
                <a:lnTo>
                  <a:pt x="437" y="2500"/>
                </a:lnTo>
                <a:lnTo>
                  <a:pt x="438" y="2962"/>
                </a:lnTo>
                <a:lnTo>
                  <a:pt x="439" y="2592"/>
                </a:lnTo>
                <a:lnTo>
                  <a:pt x="441" y="2870"/>
                </a:lnTo>
                <a:lnTo>
                  <a:pt x="442" y="2685"/>
                </a:lnTo>
                <a:lnTo>
                  <a:pt x="444" y="2962"/>
                </a:lnTo>
                <a:lnTo>
                  <a:pt x="446" y="2500"/>
                </a:lnTo>
                <a:lnTo>
                  <a:pt x="447" y="2685"/>
                </a:lnTo>
                <a:lnTo>
                  <a:pt x="449" y="2407"/>
                </a:lnTo>
                <a:lnTo>
                  <a:pt x="452" y="2685"/>
                </a:lnTo>
                <a:lnTo>
                  <a:pt x="453" y="2500"/>
                </a:lnTo>
                <a:lnTo>
                  <a:pt x="455" y="2685"/>
                </a:lnTo>
                <a:lnTo>
                  <a:pt x="456" y="2592"/>
                </a:lnTo>
                <a:lnTo>
                  <a:pt x="457" y="2777"/>
                </a:lnTo>
                <a:lnTo>
                  <a:pt x="458" y="2685"/>
                </a:lnTo>
                <a:lnTo>
                  <a:pt x="458" y="2777"/>
                </a:lnTo>
                <a:lnTo>
                  <a:pt x="459" y="2314"/>
                </a:lnTo>
                <a:lnTo>
                  <a:pt x="460" y="2500"/>
                </a:lnTo>
                <a:lnTo>
                  <a:pt x="461" y="2407"/>
                </a:lnTo>
                <a:lnTo>
                  <a:pt x="462" y="2870"/>
                </a:lnTo>
                <a:lnTo>
                  <a:pt x="465" y="2407"/>
                </a:lnTo>
                <a:lnTo>
                  <a:pt x="468" y="3148"/>
                </a:lnTo>
                <a:lnTo>
                  <a:pt x="471" y="2314"/>
                </a:lnTo>
                <a:lnTo>
                  <a:pt x="472" y="2870"/>
                </a:lnTo>
                <a:lnTo>
                  <a:pt x="472" y="2592"/>
                </a:lnTo>
                <a:lnTo>
                  <a:pt x="473" y="2777"/>
                </a:lnTo>
                <a:lnTo>
                  <a:pt x="474" y="2685"/>
                </a:lnTo>
                <a:lnTo>
                  <a:pt x="476" y="2870"/>
                </a:lnTo>
                <a:lnTo>
                  <a:pt x="477" y="2592"/>
                </a:lnTo>
                <a:lnTo>
                  <a:pt x="479" y="2962"/>
                </a:lnTo>
                <a:lnTo>
                  <a:pt x="481" y="2500"/>
                </a:lnTo>
                <a:lnTo>
                  <a:pt x="483" y="2962"/>
                </a:lnTo>
                <a:lnTo>
                  <a:pt x="485" y="2685"/>
                </a:lnTo>
                <a:lnTo>
                  <a:pt x="485" y="2870"/>
                </a:lnTo>
                <a:lnTo>
                  <a:pt x="488" y="2592"/>
                </a:lnTo>
                <a:lnTo>
                  <a:pt x="489" y="2870"/>
                </a:lnTo>
                <a:lnTo>
                  <a:pt x="490" y="2777"/>
                </a:lnTo>
                <a:lnTo>
                  <a:pt x="491" y="2962"/>
                </a:lnTo>
                <a:lnTo>
                  <a:pt x="492" y="2500"/>
                </a:lnTo>
                <a:lnTo>
                  <a:pt x="493" y="2685"/>
                </a:lnTo>
                <a:lnTo>
                  <a:pt x="494" y="2407"/>
                </a:lnTo>
                <a:lnTo>
                  <a:pt x="497" y="2870"/>
                </a:lnTo>
                <a:lnTo>
                  <a:pt x="498" y="2592"/>
                </a:lnTo>
                <a:lnTo>
                  <a:pt x="499" y="2777"/>
                </a:lnTo>
                <a:lnTo>
                  <a:pt x="500" y="2592"/>
                </a:lnTo>
                <a:lnTo>
                  <a:pt x="501" y="2870"/>
                </a:lnTo>
                <a:lnTo>
                  <a:pt x="502" y="2407"/>
                </a:lnTo>
                <a:lnTo>
                  <a:pt x="504" y="2870"/>
                </a:lnTo>
                <a:lnTo>
                  <a:pt x="506" y="2500"/>
                </a:lnTo>
                <a:lnTo>
                  <a:pt x="510" y="2870"/>
                </a:lnTo>
                <a:lnTo>
                  <a:pt x="512" y="2500"/>
                </a:lnTo>
                <a:lnTo>
                  <a:pt x="513" y="2685"/>
                </a:lnTo>
                <a:lnTo>
                  <a:pt x="515" y="2500"/>
                </a:lnTo>
                <a:lnTo>
                  <a:pt x="516" y="2685"/>
                </a:lnTo>
                <a:lnTo>
                  <a:pt x="517" y="2500"/>
                </a:lnTo>
                <a:lnTo>
                  <a:pt x="519" y="2870"/>
                </a:lnTo>
                <a:lnTo>
                  <a:pt x="520" y="2685"/>
                </a:lnTo>
                <a:lnTo>
                  <a:pt x="522" y="2962"/>
                </a:lnTo>
                <a:lnTo>
                  <a:pt x="523" y="2685"/>
                </a:lnTo>
                <a:lnTo>
                  <a:pt x="525" y="2870"/>
                </a:lnTo>
                <a:lnTo>
                  <a:pt x="527" y="2685"/>
                </a:lnTo>
                <a:lnTo>
                  <a:pt x="528" y="2777"/>
                </a:lnTo>
                <a:lnTo>
                  <a:pt x="529" y="2592"/>
                </a:lnTo>
                <a:lnTo>
                  <a:pt x="530" y="2777"/>
                </a:lnTo>
                <a:lnTo>
                  <a:pt x="532" y="2500"/>
                </a:lnTo>
                <a:lnTo>
                  <a:pt x="535" y="2685"/>
                </a:lnTo>
                <a:lnTo>
                  <a:pt x="536" y="2592"/>
                </a:lnTo>
                <a:lnTo>
                  <a:pt x="538" y="2962"/>
                </a:lnTo>
                <a:lnTo>
                  <a:pt x="540" y="2592"/>
                </a:lnTo>
                <a:lnTo>
                  <a:pt x="541" y="2685"/>
                </a:lnTo>
                <a:lnTo>
                  <a:pt x="543" y="2407"/>
                </a:lnTo>
                <a:lnTo>
                  <a:pt x="545" y="2777"/>
                </a:lnTo>
                <a:lnTo>
                  <a:pt x="547" y="2592"/>
                </a:lnTo>
                <a:lnTo>
                  <a:pt x="548" y="2870"/>
                </a:lnTo>
                <a:lnTo>
                  <a:pt x="549" y="2500"/>
                </a:lnTo>
                <a:lnTo>
                  <a:pt x="551" y="2685"/>
                </a:lnTo>
                <a:lnTo>
                  <a:pt x="552" y="2592"/>
                </a:lnTo>
                <a:lnTo>
                  <a:pt x="553" y="2777"/>
                </a:lnTo>
                <a:lnTo>
                  <a:pt x="554" y="2592"/>
                </a:lnTo>
                <a:lnTo>
                  <a:pt x="554" y="2685"/>
                </a:lnTo>
                <a:lnTo>
                  <a:pt x="556" y="2592"/>
                </a:lnTo>
                <a:lnTo>
                  <a:pt x="557" y="2870"/>
                </a:lnTo>
                <a:lnTo>
                  <a:pt x="559" y="2500"/>
                </a:lnTo>
                <a:lnTo>
                  <a:pt x="561" y="2962"/>
                </a:lnTo>
                <a:lnTo>
                  <a:pt x="562" y="2777"/>
                </a:lnTo>
                <a:lnTo>
                  <a:pt x="563" y="2870"/>
                </a:lnTo>
                <a:lnTo>
                  <a:pt x="564" y="2685"/>
                </a:lnTo>
                <a:lnTo>
                  <a:pt x="565" y="2870"/>
                </a:lnTo>
                <a:lnTo>
                  <a:pt x="568" y="2685"/>
                </a:lnTo>
                <a:lnTo>
                  <a:pt x="569" y="2777"/>
                </a:lnTo>
                <a:lnTo>
                  <a:pt x="571" y="2500"/>
                </a:lnTo>
                <a:lnTo>
                  <a:pt x="573" y="2962"/>
                </a:lnTo>
                <a:lnTo>
                  <a:pt x="575" y="2592"/>
                </a:lnTo>
                <a:lnTo>
                  <a:pt x="576" y="2685"/>
                </a:lnTo>
                <a:lnTo>
                  <a:pt x="578" y="2407"/>
                </a:lnTo>
                <a:lnTo>
                  <a:pt x="582" y="2777"/>
                </a:lnTo>
                <a:lnTo>
                  <a:pt x="582" y="2407"/>
                </a:lnTo>
                <a:lnTo>
                  <a:pt x="583" y="2777"/>
                </a:lnTo>
                <a:lnTo>
                  <a:pt x="584" y="2685"/>
                </a:lnTo>
                <a:lnTo>
                  <a:pt x="585" y="2870"/>
                </a:lnTo>
                <a:lnTo>
                  <a:pt x="587" y="2685"/>
                </a:lnTo>
                <a:lnTo>
                  <a:pt x="589" y="2962"/>
                </a:lnTo>
                <a:lnTo>
                  <a:pt x="590" y="2870"/>
                </a:lnTo>
                <a:lnTo>
                  <a:pt x="591" y="2962"/>
                </a:lnTo>
                <a:lnTo>
                  <a:pt x="592" y="2685"/>
                </a:lnTo>
                <a:lnTo>
                  <a:pt x="595" y="2777"/>
                </a:lnTo>
                <a:lnTo>
                  <a:pt x="596" y="2500"/>
                </a:lnTo>
                <a:lnTo>
                  <a:pt x="597" y="2777"/>
                </a:lnTo>
                <a:lnTo>
                  <a:pt x="598" y="2685"/>
                </a:lnTo>
                <a:lnTo>
                  <a:pt x="599" y="2777"/>
                </a:lnTo>
                <a:lnTo>
                  <a:pt x="600" y="2592"/>
                </a:lnTo>
                <a:lnTo>
                  <a:pt x="601" y="2870"/>
                </a:lnTo>
                <a:lnTo>
                  <a:pt x="602" y="2592"/>
                </a:lnTo>
                <a:lnTo>
                  <a:pt x="603" y="2870"/>
                </a:lnTo>
                <a:lnTo>
                  <a:pt x="604" y="2777"/>
                </a:lnTo>
                <a:lnTo>
                  <a:pt x="605" y="2870"/>
                </a:lnTo>
                <a:lnTo>
                  <a:pt x="609" y="2500"/>
                </a:lnTo>
                <a:lnTo>
                  <a:pt x="611" y="2777"/>
                </a:lnTo>
                <a:lnTo>
                  <a:pt x="612" y="2500"/>
                </a:lnTo>
                <a:lnTo>
                  <a:pt x="616" y="2870"/>
                </a:lnTo>
                <a:lnTo>
                  <a:pt x="620" y="2500"/>
                </a:lnTo>
                <a:lnTo>
                  <a:pt x="623" y="2777"/>
                </a:lnTo>
                <a:lnTo>
                  <a:pt x="624" y="2685"/>
                </a:lnTo>
                <a:lnTo>
                  <a:pt x="625" y="2870"/>
                </a:lnTo>
                <a:lnTo>
                  <a:pt x="628" y="2500"/>
                </a:lnTo>
                <a:lnTo>
                  <a:pt x="629" y="2870"/>
                </a:lnTo>
                <a:lnTo>
                  <a:pt x="631" y="2500"/>
                </a:lnTo>
                <a:lnTo>
                  <a:pt x="632" y="2685"/>
                </a:lnTo>
                <a:lnTo>
                  <a:pt x="633" y="2592"/>
                </a:lnTo>
                <a:lnTo>
                  <a:pt x="634" y="2777"/>
                </a:lnTo>
                <a:lnTo>
                  <a:pt x="637" y="2685"/>
                </a:lnTo>
                <a:lnTo>
                  <a:pt x="638" y="2777"/>
                </a:lnTo>
                <a:lnTo>
                  <a:pt x="640" y="2500"/>
                </a:lnTo>
                <a:lnTo>
                  <a:pt x="643" y="2685"/>
                </a:lnTo>
                <a:lnTo>
                  <a:pt x="644" y="2592"/>
                </a:lnTo>
                <a:lnTo>
                  <a:pt x="645" y="2777"/>
                </a:lnTo>
                <a:lnTo>
                  <a:pt x="646" y="2407"/>
                </a:lnTo>
                <a:lnTo>
                  <a:pt x="649" y="2685"/>
                </a:lnTo>
                <a:lnTo>
                  <a:pt x="650" y="2592"/>
                </a:lnTo>
                <a:lnTo>
                  <a:pt x="651" y="2962"/>
                </a:lnTo>
                <a:lnTo>
                  <a:pt x="654" y="2500"/>
                </a:lnTo>
                <a:lnTo>
                  <a:pt x="655" y="2592"/>
                </a:lnTo>
                <a:lnTo>
                  <a:pt x="656" y="2407"/>
                </a:lnTo>
                <a:lnTo>
                  <a:pt x="658" y="2685"/>
                </a:lnTo>
                <a:lnTo>
                  <a:pt x="659" y="2407"/>
                </a:lnTo>
                <a:lnTo>
                  <a:pt x="662" y="2962"/>
                </a:lnTo>
                <a:lnTo>
                  <a:pt x="663" y="2685"/>
                </a:lnTo>
                <a:lnTo>
                  <a:pt x="664" y="2870"/>
                </a:lnTo>
                <a:lnTo>
                  <a:pt x="666" y="2500"/>
                </a:lnTo>
                <a:lnTo>
                  <a:pt x="668" y="2777"/>
                </a:lnTo>
                <a:lnTo>
                  <a:pt x="670" y="2685"/>
                </a:lnTo>
                <a:lnTo>
                  <a:pt x="671" y="2870"/>
                </a:lnTo>
                <a:lnTo>
                  <a:pt x="675" y="2685"/>
                </a:lnTo>
                <a:lnTo>
                  <a:pt x="678" y="2777"/>
                </a:lnTo>
                <a:lnTo>
                  <a:pt x="679" y="2685"/>
                </a:lnTo>
                <a:lnTo>
                  <a:pt x="679" y="2870"/>
                </a:lnTo>
                <a:lnTo>
                  <a:pt x="680" y="2592"/>
                </a:lnTo>
                <a:lnTo>
                  <a:pt x="681" y="2777"/>
                </a:lnTo>
                <a:lnTo>
                  <a:pt x="682" y="2592"/>
                </a:lnTo>
                <a:lnTo>
                  <a:pt x="683" y="2777"/>
                </a:lnTo>
                <a:lnTo>
                  <a:pt x="684" y="2500"/>
                </a:lnTo>
                <a:lnTo>
                  <a:pt x="686" y="3055"/>
                </a:lnTo>
                <a:lnTo>
                  <a:pt x="690" y="2407"/>
                </a:lnTo>
                <a:lnTo>
                  <a:pt x="692" y="2777"/>
                </a:lnTo>
                <a:lnTo>
                  <a:pt x="693" y="2685"/>
                </a:lnTo>
                <a:lnTo>
                  <a:pt x="693" y="2777"/>
                </a:lnTo>
                <a:lnTo>
                  <a:pt x="694" y="2314"/>
                </a:lnTo>
                <a:lnTo>
                  <a:pt x="695" y="2500"/>
                </a:lnTo>
                <a:lnTo>
                  <a:pt x="697" y="2407"/>
                </a:lnTo>
                <a:lnTo>
                  <a:pt x="698" y="2777"/>
                </a:lnTo>
                <a:lnTo>
                  <a:pt x="699" y="2592"/>
                </a:lnTo>
                <a:lnTo>
                  <a:pt x="700" y="2962"/>
                </a:lnTo>
                <a:lnTo>
                  <a:pt x="702" y="2685"/>
                </a:lnTo>
                <a:lnTo>
                  <a:pt x="703" y="2962"/>
                </a:lnTo>
                <a:lnTo>
                  <a:pt x="704" y="2777"/>
                </a:lnTo>
                <a:lnTo>
                  <a:pt x="705" y="3055"/>
                </a:lnTo>
                <a:lnTo>
                  <a:pt x="707" y="2592"/>
                </a:lnTo>
                <a:lnTo>
                  <a:pt x="707" y="2870"/>
                </a:lnTo>
                <a:lnTo>
                  <a:pt x="708" y="2685"/>
                </a:lnTo>
                <a:lnTo>
                  <a:pt x="710" y="2870"/>
                </a:lnTo>
                <a:lnTo>
                  <a:pt x="713" y="2592"/>
                </a:lnTo>
                <a:lnTo>
                  <a:pt x="716" y="2777"/>
                </a:lnTo>
                <a:lnTo>
                  <a:pt x="717" y="2592"/>
                </a:lnTo>
                <a:lnTo>
                  <a:pt x="719" y="2777"/>
                </a:lnTo>
                <a:lnTo>
                  <a:pt x="720" y="2500"/>
                </a:lnTo>
                <a:lnTo>
                  <a:pt x="722" y="2777"/>
                </a:lnTo>
                <a:lnTo>
                  <a:pt x="722" y="2592"/>
                </a:lnTo>
                <a:lnTo>
                  <a:pt x="723" y="2870"/>
                </a:lnTo>
                <a:lnTo>
                  <a:pt x="724" y="2407"/>
                </a:lnTo>
                <a:lnTo>
                  <a:pt x="725" y="2685"/>
                </a:lnTo>
                <a:lnTo>
                  <a:pt x="726" y="2407"/>
                </a:lnTo>
                <a:lnTo>
                  <a:pt x="728" y="2685"/>
                </a:lnTo>
                <a:lnTo>
                  <a:pt x="729" y="2500"/>
                </a:lnTo>
                <a:lnTo>
                  <a:pt x="732" y="2962"/>
                </a:lnTo>
                <a:lnTo>
                  <a:pt x="733" y="2592"/>
                </a:lnTo>
                <a:lnTo>
                  <a:pt x="736" y="2870"/>
                </a:lnTo>
                <a:lnTo>
                  <a:pt x="737" y="2500"/>
                </a:lnTo>
                <a:lnTo>
                  <a:pt x="738" y="2777"/>
                </a:lnTo>
                <a:lnTo>
                  <a:pt x="739" y="2500"/>
                </a:lnTo>
                <a:lnTo>
                  <a:pt x="740" y="2685"/>
                </a:lnTo>
                <a:lnTo>
                  <a:pt x="741" y="2500"/>
                </a:lnTo>
                <a:lnTo>
                  <a:pt x="742" y="2870"/>
                </a:lnTo>
                <a:lnTo>
                  <a:pt x="743" y="2500"/>
                </a:lnTo>
                <a:lnTo>
                  <a:pt x="746" y="2592"/>
                </a:lnTo>
                <a:lnTo>
                  <a:pt x="750" y="2777"/>
                </a:lnTo>
                <a:lnTo>
                  <a:pt x="751" y="2685"/>
                </a:lnTo>
                <a:lnTo>
                  <a:pt x="753" y="3055"/>
                </a:lnTo>
                <a:lnTo>
                  <a:pt x="759" y="2500"/>
                </a:lnTo>
                <a:lnTo>
                  <a:pt x="760" y="2870"/>
                </a:lnTo>
                <a:lnTo>
                  <a:pt x="763" y="2407"/>
                </a:lnTo>
                <a:lnTo>
                  <a:pt x="764" y="2500"/>
                </a:lnTo>
                <a:lnTo>
                  <a:pt x="765" y="2407"/>
                </a:lnTo>
                <a:lnTo>
                  <a:pt x="768" y="2685"/>
                </a:lnTo>
                <a:lnTo>
                  <a:pt x="771" y="2407"/>
                </a:lnTo>
                <a:lnTo>
                  <a:pt x="772" y="2500"/>
                </a:lnTo>
                <a:lnTo>
                  <a:pt x="773" y="2407"/>
                </a:lnTo>
                <a:lnTo>
                  <a:pt x="775" y="2777"/>
                </a:lnTo>
                <a:lnTo>
                  <a:pt x="776" y="2592"/>
                </a:lnTo>
                <a:lnTo>
                  <a:pt x="777" y="2962"/>
                </a:lnTo>
                <a:lnTo>
                  <a:pt x="778" y="2685"/>
                </a:lnTo>
                <a:lnTo>
                  <a:pt x="780" y="2870"/>
                </a:lnTo>
                <a:lnTo>
                  <a:pt x="782" y="2685"/>
                </a:lnTo>
                <a:lnTo>
                  <a:pt x="783" y="2777"/>
                </a:lnTo>
                <a:lnTo>
                  <a:pt x="786" y="2592"/>
                </a:lnTo>
                <a:lnTo>
                  <a:pt x="787" y="2870"/>
                </a:lnTo>
                <a:lnTo>
                  <a:pt x="788" y="2592"/>
                </a:lnTo>
                <a:lnTo>
                  <a:pt x="789" y="2777"/>
                </a:lnTo>
                <a:lnTo>
                  <a:pt x="790" y="2685"/>
                </a:lnTo>
                <a:lnTo>
                  <a:pt x="791" y="2870"/>
                </a:lnTo>
                <a:lnTo>
                  <a:pt x="794" y="2592"/>
                </a:lnTo>
                <a:lnTo>
                  <a:pt x="798" y="2870"/>
                </a:lnTo>
                <a:lnTo>
                  <a:pt x="800" y="2685"/>
                </a:lnTo>
                <a:lnTo>
                  <a:pt x="802" y="2870"/>
                </a:lnTo>
                <a:lnTo>
                  <a:pt x="804" y="2685"/>
                </a:lnTo>
                <a:lnTo>
                  <a:pt x="806" y="2870"/>
                </a:lnTo>
                <a:lnTo>
                  <a:pt x="807" y="2592"/>
                </a:lnTo>
                <a:lnTo>
                  <a:pt x="808" y="2870"/>
                </a:lnTo>
                <a:lnTo>
                  <a:pt x="810" y="2500"/>
                </a:lnTo>
                <a:lnTo>
                  <a:pt x="811" y="2870"/>
                </a:lnTo>
                <a:lnTo>
                  <a:pt x="815" y="2500"/>
                </a:lnTo>
                <a:lnTo>
                  <a:pt x="817" y="2777"/>
                </a:lnTo>
                <a:lnTo>
                  <a:pt x="818" y="2685"/>
                </a:lnTo>
                <a:lnTo>
                  <a:pt x="819" y="2870"/>
                </a:lnTo>
                <a:lnTo>
                  <a:pt x="822" y="2592"/>
                </a:lnTo>
                <a:lnTo>
                  <a:pt x="824" y="2685"/>
                </a:lnTo>
                <a:lnTo>
                  <a:pt x="825" y="2592"/>
                </a:lnTo>
                <a:lnTo>
                  <a:pt x="826" y="2777"/>
                </a:lnTo>
                <a:lnTo>
                  <a:pt x="827" y="2685"/>
                </a:lnTo>
                <a:lnTo>
                  <a:pt x="828" y="2962"/>
                </a:lnTo>
                <a:lnTo>
                  <a:pt x="833" y="2592"/>
                </a:lnTo>
                <a:lnTo>
                  <a:pt x="835" y="2962"/>
                </a:lnTo>
                <a:lnTo>
                  <a:pt x="838" y="2592"/>
                </a:lnTo>
                <a:lnTo>
                  <a:pt x="839" y="2685"/>
                </a:lnTo>
                <a:lnTo>
                  <a:pt x="843" y="2500"/>
                </a:lnTo>
                <a:lnTo>
                  <a:pt x="844" y="2685"/>
                </a:lnTo>
                <a:lnTo>
                  <a:pt x="845" y="2592"/>
                </a:lnTo>
                <a:lnTo>
                  <a:pt x="849" y="2962"/>
                </a:lnTo>
                <a:lnTo>
                  <a:pt x="851" y="2685"/>
                </a:lnTo>
                <a:lnTo>
                  <a:pt x="852" y="2777"/>
                </a:lnTo>
                <a:lnTo>
                  <a:pt x="854" y="2500"/>
                </a:lnTo>
                <a:lnTo>
                  <a:pt x="855" y="2685"/>
                </a:lnTo>
                <a:lnTo>
                  <a:pt x="857" y="2500"/>
                </a:lnTo>
                <a:lnTo>
                  <a:pt x="858" y="2870"/>
                </a:lnTo>
                <a:lnTo>
                  <a:pt x="859" y="2592"/>
                </a:lnTo>
                <a:lnTo>
                  <a:pt x="860" y="2962"/>
                </a:lnTo>
                <a:lnTo>
                  <a:pt x="864" y="2407"/>
                </a:lnTo>
                <a:lnTo>
                  <a:pt x="865" y="2962"/>
                </a:lnTo>
                <a:lnTo>
                  <a:pt x="866" y="2592"/>
                </a:lnTo>
                <a:lnTo>
                  <a:pt x="867" y="2962"/>
                </a:lnTo>
                <a:lnTo>
                  <a:pt x="868" y="2685"/>
                </a:lnTo>
                <a:lnTo>
                  <a:pt x="870" y="2777"/>
                </a:lnTo>
                <a:lnTo>
                  <a:pt x="872" y="2592"/>
                </a:lnTo>
                <a:lnTo>
                  <a:pt x="876" y="2870"/>
                </a:lnTo>
                <a:lnTo>
                  <a:pt x="881" y="2500"/>
                </a:lnTo>
                <a:lnTo>
                  <a:pt x="882" y="2685"/>
                </a:lnTo>
                <a:lnTo>
                  <a:pt x="883" y="2500"/>
                </a:lnTo>
                <a:lnTo>
                  <a:pt x="884" y="2592"/>
                </a:lnTo>
                <a:lnTo>
                  <a:pt x="885" y="2500"/>
                </a:lnTo>
                <a:lnTo>
                  <a:pt x="886" y="3055"/>
                </a:lnTo>
                <a:lnTo>
                  <a:pt x="890" y="2500"/>
                </a:lnTo>
                <a:lnTo>
                  <a:pt x="891" y="2870"/>
                </a:lnTo>
                <a:lnTo>
                  <a:pt x="892" y="2500"/>
                </a:lnTo>
                <a:lnTo>
                  <a:pt x="894" y="2962"/>
                </a:lnTo>
                <a:lnTo>
                  <a:pt x="897" y="2129"/>
                </a:lnTo>
                <a:lnTo>
                  <a:pt x="899" y="2685"/>
                </a:lnTo>
                <a:lnTo>
                  <a:pt x="900" y="2592"/>
                </a:lnTo>
                <a:lnTo>
                  <a:pt x="902" y="2870"/>
                </a:lnTo>
                <a:lnTo>
                  <a:pt x="903" y="2592"/>
                </a:lnTo>
                <a:lnTo>
                  <a:pt x="905" y="2870"/>
                </a:lnTo>
                <a:lnTo>
                  <a:pt x="907" y="2592"/>
                </a:lnTo>
                <a:lnTo>
                  <a:pt x="907" y="2870"/>
                </a:lnTo>
                <a:lnTo>
                  <a:pt x="908" y="2500"/>
                </a:lnTo>
                <a:lnTo>
                  <a:pt x="912" y="2777"/>
                </a:lnTo>
                <a:lnTo>
                  <a:pt x="913" y="2592"/>
                </a:lnTo>
                <a:lnTo>
                  <a:pt x="914" y="2685"/>
                </a:lnTo>
                <a:lnTo>
                  <a:pt x="915" y="2592"/>
                </a:lnTo>
                <a:lnTo>
                  <a:pt x="916" y="2777"/>
                </a:lnTo>
                <a:lnTo>
                  <a:pt x="917" y="2500"/>
                </a:lnTo>
                <a:lnTo>
                  <a:pt x="918" y="2777"/>
                </a:lnTo>
                <a:lnTo>
                  <a:pt x="919" y="2592"/>
                </a:lnTo>
                <a:lnTo>
                  <a:pt x="921" y="3055"/>
                </a:lnTo>
                <a:lnTo>
                  <a:pt x="922" y="2777"/>
                </a:lnTo>
                <a:lnTo>
                  <a:pt x="922" y="2870"/>
                </a:lnTo>
                <a:lnTo>
                  <a:pt x="924" y="2407"/>
                </a:lnTo>
                <a:lnTo>
                  <a:pt x="928" y="2777"/>
                </a:lnTo>
                <a:lnTo>
                  <a:pt x="929" y="2500"/>
                </a:lnTo>
                <a:lnTo>
                  <a:pt x="930" y="2962"/>
                </a:lnTo>
                <a:lnTo>
                  <a:pt x="933" y="2685"/>
                </a:lnTo>
                <a:lnTo>
                  <a:pt x="934" y="3055"/>
                </a:lnTo>
                <a:lnTo>
                  <a:pt x="938" y="2592"/>
                </a:lnTo>
                <a:lnTo>
                  <a:pt x="939" y="2685"/>
                </a:lnTo>
                <a:lnTo>
                  <a:pt x="940" y="2592"/>
                </a:lnTo>
                <a:lnTo>
                  <a:pt x="942" y="2685"/>
                </a:lnTo>
                <a:lnTo>
                  <a:pt x="943" y="2592"/>
                </a:lnTo>
                <a:lnTo>
                  <a:pt x="944" y="2870"/>
                </a:lnTo>
                <a:lnTo>
                  <a:pt x="947" y="2592"/>
                </a:lnTo>
                <a:lnTo>
                  <a:pt x="948" y="2777"/>
                </a:lnTo>
                <a:lnTo>
                  <a:pt x="951" y="2500"/>
                </a:lnTo>
                <a:lnTo>
                  <a:pt x="954" y="2685"/>
                </a:lnTo>
                <a:lnTo>
                  <a:pt x="959" y="2870"/>
                </a:lnTo>
                <a:lnTo>
                  <a:pt x="960" y="2592"/>
                </a:lnTo>
                <a:lnTo>
                  <a:pt x="962" y="2962"/>
                </a:lnTo>
                <a:lnTo>
                  <a:pt x="965" y="2500"/>
                </a:lnTo>
                <a:lnTo>
                  <a:pt x="966" y="2777"/>
                </a:lnTo>
                <a:lnTo>
                  <a:pt x="968" y="2592"/>
                </a:lnTo>
                <a:lnTo>
                  <a:pt x="969" y="2777"/>
                </a:lnTo>
                <a:lnTo>
                  <a:pt x="970" y="2685"/>
                </a:lnTo>
                <a:lnTo>
                  <a:pt x="972" y="2777"/>
                </a:lnTo>
                <a:lnTo>
                  <a:pt x="975" y="2314"/>
                </a:lnTo>
                <a:lnTo>
                  <a:pt x="976" y="2685"/>
                </a:lnTo>
                <a:lnTo>
                  <a:pt x="977" y="2500"/>
                </a:lnTo>
                <a:lnTo>
                  <a:pt x="979" y="2592"/>
                </a:lnTo>
                <a:lnTo>
                  <a:pt x="980" y="2407"/>
                </a:lnTo>
                <a:lnTo>
                  <a:pt x="981" y="2870"/>
                </a:lnTo>
                <a:lnTo>
                  <a:pt x="984" y="2407"/>
                </a:lnTo>
                <a:lnTo>
                  <a:pt x="985" y="2592"/>
                </a:lnTo>
                <a:lnTo>
                  <a:pt x="986" y="2407"/>
                </a:lnTo>
                <a:lnTo>
                  <a:pt x="987" y="2777"/>
                </a:lnTo>
                <a:lnTo>
                  <a:pt x="990" y="2500"/>
                </a:lnTo>
                <a:lnTo>
                  <a:pt x="994" y="2685"/>
                </a:lnTo>
                <a:lnTo>
                  <a:pt x="995" y="2592"/>
                </a:lnTo>
                <a:lnTo>
                  <a:pt x="996" y="2685"/>
                </a:lnTo>
                <a:lnTo>
                  <a:pt x="997" y="2500"/>
                </a:lnTo>
                <a:lnTo>
                  <a:pt x="999" y="2777"/>
                </a:lnTo>
                <a:lnTo>
                  <a:pt x="1000" y="2407"/>
                </a:lnTo>
                <a:lnTo>
                  <a:pt x="1004" y="2777"/>
                </a:lnTo>
                <a:lnTo>
                  <a:pt x="1005" y="2407"/>
                </a:lnTo>
                <a:lnTo>
                  <a:pt x="1007" y="2870"/>
                </a:lnTo>
                <a:lnTo>
                  <a:pt x="1009" y="2500"/>
                </a:lnTo>
                <a:lnTo>
                  <a:pt x="1010" y="2777"/>
                </a:lnTo>
                <a:lnTo>
                  <a:pt x="1014" y="2592"/>
                </a:lnTo>
                <a:lnTo>
                  <a:pt x="1016" y="2777"/>
                </a:lnTo>
                <a:lnTo>
                  <a:pt x="1018" y="2592"/>
                </a:lnTo>
                <a:lnTo>
                  <a:pt x="1019" y="2685"/>
                </a:lnTo>
                <a:lnTo>
                  <a:pt x="1020" y="2592"/>
                </a:lnTo>
                <a:lnTo>
                  <a:pt x="1022" y="2870"/>
                </a:lnTo>
                <a:lnTo>
                  <a:pt x="1024" y="2407"/>
                </a:lnTo>
                <a:lnTo>
                  <a:pt x="1025" y="2592"/>
                </a:lnTo>
                <a:lnTo>
                  <a:pt x="1026" y="2500"/>
                </a:lnTo>
                <a:lnTo>
                  <a:pt x="1028" y="2592"/>
                </a:lnTo>
                <a:lnTo>
                  <a:pt x="1029" y="2500"/>
                </a:lnTo>
                <a:lnTo>
                  <a:pt x="1031" y="2685"/>
                </a:lnTo>
                <a:lnTo>
                  <a:pt x="1032" y="2500"/>
                </a:lnTo>
                <a:lnTo>
                  <a:pt x="1033" y="2870"/>
                </a:lnTo>
                <a:lnTo>
                  <a:pt x="1037" y="2500"/>
                </a:lnTo>
                <a:lnTo>
                  <a:pt x="1038" y="3148"/>
                </a:lnTo>
                <a:lnTo>
                  <a:pt x="1039" y="2407"/>
                </a:lnTo>
                <a:lnTo>
                  <a:pt x="1041" y="2685"/>
                </a:lnTo>
                <a:lnTo>
                  <a:pt x="1044" y="2592"/>
                </a:lnTo>
                <a:lnTo>
                  <a:pt x="1045" y="2870"/>
                </a:lnTo>
                <a:lnTo>
                  <a:pt x="1046" y="2685"/>
                </a:lnTo>
                <a:lnTo>
                  <a:pt x="1047" y="2870"/>
                </a:lnTo>
                <a:lnTo>
                  <a:pt x="1050" y="2685"/>
                </a:lnTo>
                <a:lnTo>
                  <a:pt x="1052" y="2777"/>
                </a:lnTo>
                <a:lnTo>
                  <a:pt x="1054" y="2685"/>
                </a:lnTo>
                <a:lnTo>
                  <a:pt x="1057" y="2870"/>
                </a:lnTo>
                <a:lnTo>
                  <a:pt x="1058" y="2500"/>
                </a:lnTo>
                <a:lnTo>
                  <a:pt x="1059" y="2777"/>
                </a:lnTo>
                <a:lnTo>
                  <a:pt x="1060" y="2685"/>
                </a:lnTo>
                <a:lnTo>
                  <a:pt x="1061" y="2777"/>
                </a:lnTo>
                <a:lnTo>
                  <a:pt x="1062" y="2592"/>
                </a:lnTo>
                <a:lnTo>
                  <a:pt x="1063" y="2777"/>
                </a:lnTo>
                <a:lnTo>
                  <a:pt x="1065" y="2592"/>
                </a:lnTo>
                <a:lnTo>
                  <a:pt x="1066" y="2777"/>
                </a:lnTo>
                <a:lnTo>
                  <a:pt x="1067" y="2500"/>
                </a:lnTo>
                <a:lnTo>
                  <a:pt x="1068" y="2685"/>
                </a:lnTo>
                <a:lnTo>
                  <a:pt x="1069" y="2500"/>
                </a:lnTo>
                <a:lnTo>
                  <a:pt x="1070" y="2685"/>
                </a:lnTo>
                <a:lnTo>
                  <a:pt x="1071" y="2592"/>
                </a:lnTo>
                <a:lnTo>
                  <a:pt x="1072" y="2777"/>
                </a:lnTo>
                <a:lnTo>
                  <a:pt x="1076" y="2500"/>
                </a:lnTo>
                <a:lnTo>
                  <a:pt x="1077" y="2685"/>
                </a:lnTo>
                <a:lnTo>
                  <a:pt x="1079" y="2592"/>
                </a:lnTo>
                <a:lnTo>
                  <a:pt x="1082" y="2870"/>
                </a:lnTo>
                <a:lnTo>
                  <a:pt x="1083" y="2685"/>
                </a:lnTo>
                <a:lnTo>
                  <a:pt x="1084" y="2870"/>
                </a:lnTo>
                <a:lnTo>
                  <a:pt x="1086" y="2592"/>
                </a:lnTo>
                <a:lnTo>
                  <a:pt x="1088" y="2777"/>
                </a:lnTo>
                <a:lnTo>
                  <a:pt x="1091" y="2592"/>
                </a:lnTo>
                <a:lnTo>
                  <a:pt x="1095" y="2870"/>
                </a:lnTo>
                <a:lnTo>
                  <a:pt x="1097" y="2500"/>
                </a:lnTo>
                <a:lnTo>
                  <a:pt x="1098" y="2870"/>
                </a:lnTo>
                <a:lnTo>
                  <a:pt x="1100" y="2500"/>
                </a:lnTo>
                <a:lnTo>
                  <a:pt x="1102" y="3055"/>
                </a:lnTo>
                <a:lnTo>
                  <a:pt x="1103" y="2777"/>
                </a:lnTo>
                <a:lnTo>
                  <a:pt x="1104" y="2870"/>
                </a:lnTo>
                <a:lnTo>
                  <a:pt x="1106" y="2777"/>
                </a:lnTo>
                <a:lnTo>
                  <a:pt x="1107" y="3148"/>
                </a:lnTo>
                <a:lnTo>
                  <a:pt x="1109" y="2592"/>
                </a:lnTo>
                <a:lnTo>
                  <a:pt x="1112" y="2777"/>
                </a:lnTo>
                <a:lnTo>
                  <a:pt x="1113" y="2500"/>
                </a:lnTo>
                <a:lnTo>
                  <a:pt x="1114" y="2870"/>
                </a:lnTo>
                <a:lnTo>
                  <a:pt x="1117" y="2314"/>
                </a:lnTo>
                <a:lnTo>
                  <a:pt x="1122" y="3055"/>
                </a:lnTo>
                <a:lnTo>
                  <a:pt x="1123" y="2685"/>
                </a:lnTo>
                <a:lnTo>
                  <a:pt x="1124" y="2870"/>
                </a:lnTo>
                <a:lnTo>
                  <a:pt x="1126" y="2777"/>
                </a:lnTo>
                <a:lnTo>
                  <a:pt x="1127" y="2870"/>
                </a:lnTo>
                <a:lnTo>
                  <a:pt x="1128" y="2500"/>
                </a:lnTo>
                <a:lnTo>
                  <a:pt x="1128" y="2870"/>
                </a:lnTo>
                <a:lnTo>
                  <a:pt x="1131" y="2592"/>
                </a:lnTo>
                <a:lnTo>
                  <a:pt x="1132" y="2962"/>
                </a:lnTo>
                <a:lnTo>
                  <a:pt x="1134" y="2685"/>
                </a:lnTo>
                <a:lnTo>
                  <a:pt x="1135" y="2962"/>
                </a:lnTo>
                <a:lnTo>
                  <a:pt x="1136" y="2777"/>
                </a:lnTo>
                <a:lnTo>
                  <a:pt x="1137" y="3055"/>
                </a:lnTo>
                <a:lnTo>
                  <a:pt x="1138" y="2777"/>
                </a:lnTo>
                <a:lnTo>
                  <a:pt x="1139" y="2870"/>
                </a:lnTo>
                <a:lnTo>
                  <a:pt x="1140" y="2685"/>
                </a:lnTo>
                <a:lnTo>
                  <a:pt x="1142" y="2962"/>
                </a:lnTo>
                <a:lnTo>
                  <a:pt x="1145" y="2407"/>
                </a:lnTo>
                <a:lnTo>
                  <a:pt x="1150" y="2592"/>
                </a:lnTo>
                <a:lnTo>
                  <a:pt x="1151" y="2500"/>
                </a:lnTo>
                <a:lnTo>
                  <a:pt x="1152" y="2870"/>
                </a:lnTo>
                <a:lnTo>
                  <a:pt x="1154" y="2500"/>
                </a:lnTo>
                <a:lnTo>
                  <a:pt x="1156" y="2962"/>
                </a:lnTo>
                <a:lnTo>
                  <a:pt x="1157" y="2500"/>
                </a:lnTo>
                <a:lnTo>
                  <a:pt x="1158" y="2592"/>
                </a:lnTo>
                <a:lnTo>
                  <a:pt x="1158" y="2500"/>
                </a:lnTo>
                <a:lnTo>
                  <a:pt x="1160" y="2870"/>
                </a:lnTo>
                <a:lnTo>
                  <a:pt x="1163" y="2500"/>
                </a:lnTo>
                <a:lnTo>
                  <a:pt x="1164" y="2685"/>
                </a:lnTo>
                <a:lnTo>
                  <a:pt x="1165" y="2500"/>
                </a:lnTo>
                <a:lnTo>
                  <a:pt x="1167" y="2777"/>
                </a:lnTo>
                <a:lnTo>
                  <a:pt x="1168" y="2685"/>
                </a:lnTo>
                <a:lnTo>
                  <a:pt x="1169" y="2962"/>
                </a:lnTo>
                <a:lnTo>
                  <a:pt x="1170" y="2407"/>
                </a:lnTo>
                <a:lnTo>
                  <a:pt x="1171" y="2777"/>
                </a:lnTo>
                <a:lnTo>
                  <a:pt x="1173" y="2592"/>
                </a:lnTo>
                <a:lnTo>
                  <a:pt x="1173" y="2962"/>
                </a:lnTo>
                <a:lnTo>
                  <a:pt x="1174" y="2500"/>
                </a:lnTo>
                <a:lnTo>
                  <a:pt x="1175" y="2870"/>
                </a:lnTo>
                <a:lnTo>
                  <a:pt x="1176" y="2685"/>
                </a:lnTo>
                <a:lnTo>
                  <a:pt x="1177" y="2777"/>
                </a:lnTo>
                <a:lnTo>
                  <a:pt x="1178" y="2592"/>
                </a:lnTo>
                <a:lnTo>
                  <a:pt x="1179" y="2870"/>
                </a:lnTo>
                <a:lnTo>
                  <a:pt x="1182" y="2592"/>
                </a:lnTo>
                <a:lnTo>
                  <a:pt x="1184" y="2777"/>
                </a:lnTo>
                <a:lnTo>
                  <a:pt x="1187" y="2592"/>
                </a:lnTo>
                <a:lnTo>
                  <a:pt x="1188" y="2685"/>
                </a:lnTo>
                <a:lnTo>
                  <a:pt x="1190" y="2500"/>
                </a:lnTo>
                <a:lnTo>
                  <a:pt x="1192" y="2777"/>
                </a:lnTo>
                <a:lnTo>
                  <a:pt x="1194" y="2407"/>
                </a:lnTo>
                <a:lnTo>
                  <a:pt x="1197" y="2870"/>
                </a:lnTo>
                <a:lnTo>
                  <a:pt x="1198" y="2500"/>
                </a:lnTo>
                <a:lnTo>
                  <a:pt x="1199" y="2685"/>
                </a:lnTo>
                <a:lnTo>
                  <a:pt x="1200" y="2592"/>
                </a:lnTo>
                <a:lnTo>
                  <a:pt x="1201" y="2777"/>
                </a:lnTo>
                <a:lnTo>
                  <a:pt x="1202" y="2500"/>
                </a:lnTo>
                <a:lnTo>
                  <a:pt x="1203" y="2685"/>
                </a:lnTo>
                <a:lnTo>
                  <a:pt x="1203" y="2592"/>
                </a:lnTo>
                <a:lnTo>
                  <a:pt x="1204" y="2777"/>
                </a:lnTo>
                <a:lnTo>
                  <a:pt x="1206" y="2592"/>
                </a:lnTo>
                <a:lnTo>
                  <a:pt x="1207" y="2962"/>
                </a:lnTo>
                <a:lnTo>
                  <a:pt x="1210" y="2592"/>
                </a:lnTo>
                <a:lnTo>
                  <a:pt x="1211" y="2777"/>
                </a:lnTo>
                <a:lnTo>
                  <a:pt x="1214" y="2407"/>
                </a:lnTo>
                <a:lnTo>
                  <a:pt x="1215" y="2592"/>
                </a:lnTo>
                <a:lnTo>
                  <a:pt x="1216" y="2407"/>
                </a:lnTo>
                <a:lnTo>
                  <a:pt x="1221" y="2870"/>
                </a:lnTo>
                <a:lnTo>
                  <a:pt x="1222" y="2592"/>
                </a:lnTo>
                <a:lnTo>
                  <a:pt x="1224" y="2870"/>
                </a:lnTo>
                <a:lnTo>
                  <a:pt x="1225" y="2500"/>
                </a:lnTo>
                <a:lnTo>
                  <a:pt x="1227" y="2870"/>
                </a:lnTo>
                <a:lnTo>
                  <a:pt x="1228" y="2500"/>
                </a:lnTo>
                <a:lnTo>
                  <a:pt x="1230" y="2592"/>
                </a:lnTo>
                <a:lnTo>
                  <a:pt x="1231" y="2500"/>
                </a:lnTo>
                <a:lnTo>
                  <a:pt x="1232" y="2685"/>
                </a:lnTo>
                <a:lnTo>
                  <a:pt x="1233" y="2592"/>
                </a:lnTo>
                <a:lnTo>
                  <a:pt x="1235" y="2685"/>
                </a:lnTo>
                <a:lnTo>
                  <a:pt x="1236" y="2592"/>
                </a:lnTo>
                <a:lnTo>
                  <a:pt x="1237" y="2777"/>
                </a:lnTo>
                <a:lnTo>
                  <a:pt x="1239" y="2407"/>
                </a:lnTo>
                <a:lnTo>
                  <a:pt x="1240" y="2592"/>
                </a:lnTo>
                <a:lnTo>
                  <a:pt x="1241" y="2407"/>
                </a:lnTo>
                <a:lnTo>
                  <a:pt x="1248" y="2777"/>
                </a:lnTo>
                <a:lnTo>
                  <a:pt x="1249" y="2592"/>
                </a:lnTo>
                <a:lnTo>
                  <a:pt x="1251" y="2962"/>
                </a:lnTo>
                <a:lnTo>
                  <a:pt x="1253" y="2685"/>
                </a:lnTo>
                <a:lnTo>
                  <a:pt x="1255" y="3055"/>
                </a:lnTo>
                <a:lnTo>
                  <a:pt x="1257" y="2500"/>
                </a:lnTo>
                <a:lnTo>
                  <a:pt x="1261" y="2777"/>
                </a:lnTo>
                <a:lnTo>
                  <a:pt x="1264" y="2500"/>
                </a:lnTo>
                <a:lnTo>
                  <a:pt x="1264" y="2777"/>
                </a:lnTo>
                <a:lnTo>
                  <a:pt x="1265" y="2500"/>
                </a:lnTo>
                <a:lnTo>
                  <a:pt x="1267" y="2777"/>
                </a:lnTo>
                <a:lnTo>
                  <a:pt x="1268" y="2592"/>
                </a:lnTo>
                <a:lnTo>
                  <a:pt x="1269" y="2777"/>
                </a:lnTo>
                <a:lnTo>
                  <a:pt x="1270" y="2592"/>
                </a:lnTo>
                <a:lnTo>
                  <a:pt x="1275" y="2777"/>
                </a:lnTo>
                <a:lnTo>
                  <a:pt x="1276" y="2685"/>
                </a:lnTo>
                <a:lnTo>
                  <a:pt x="1277" y="2962"/>
                </a:lnTo>
                <a:lnTo>
                  <a:pt x="1278" y="2685"/>
                </a:lnTo>
                <a:lnTo>
                  <a:pt x="1280" y="2962"/>
                </a:lnTo>
                <a:lnTo>
                  <a:pt x="1281" y="2592"/>
                </a:lnTo>
                <a:lnTo>
                  <a:pt x="1282" y="2685"/>
                </a:lnTo>
                <a:lnTo>
                  <a:pt x="1283" y="2500"/>
                </a:lnTo>
                <a:lnTo>
                  <a:pt x="1285" y="2777"/>
                </a:lnTo>
                <a:lnTo>
                  <a:pt x="1286" y="2685"/>
                </a:lnTo>
                <a:lnTo>
                  <a:pt x="1287" y="2870"/>
                </a:lnTo>
                <a:lnTo>
                  <a:pt x="1288" y="2777"/>
                </a:lnTo>
                <a:lnTo>
                  <a:pt x="1289" y="2870"/>
                </a:lnTo>
                <a:lnTo>
                  <a:pt x="1292" y="2592"/>
                </a:lnTo>
                <a:lnTo>
                  <a:pt x="1293" y="2777"/>
                </a:lnTo>
                <a:lnTo>
                  <a:pt x="1294" y="2500"/>
                </a:lnTo>
                <a:lnTo>
                  <a:pt x="1297" y="2777"/>
                </a:lnTo>
                <a:lnTo>
                  <a:pt x="1298" y="2685"/>
                </a:lnTo>
                <a:lnTo>
                  <a:pt x="1300" y="2870"/>
                </a:lnTo>
                <a:lnTo>
                  <a:pt x="1303" y="2500"/>
                </a:lnTo>
                <a:lnTo>
                  <a:pt x="1306" y="2962"/>
                </a:lnTo>
                <a:lnTo>
                  <a:pt x="1309" y="2500"/>
                </a:lnTo>
                <a:lnTo>
                  <a:pt x="1310" y="2777"/>
                </a:lnTo>
                <a:lnTo>
                  <a:pt x="1311" y="2407"/>
                </a:lnTo>
                <a:lnTo>
                  <a:pt x="1312" y="2500"/>
                </a:lnTo>
                <a:lnTo>
                  <a:pt x="1313" y="2407"/>
                </a:lnTo>
                <a:lnTo>
                  <a:pt x="1314" y="2592"/>
                </a:lnTo>
                <a:lnTo>
                  <a:pt x="1315" y="2500"/>
                </a:lnTo>
                <a:lnTo>
                  <a:pt x="1318" y="2777"/>
                </a:lnTo>
                <a:lnTo>
                  <a:pt x="1322" y="2592"/>
                </a:lnTo>
                <a:lnTo>
                  <a:pt x="1323" y="2685"/>
                </a:lnTo>
                <a:lnTo>
                  <a:pt x="1325" y="2592"/>
                </a:lnTo>
                <a:lnTo>
                  <a:pt x="1325" y="2870"/>
                </a:lnTo>
                <a:lnTo>
                  <a:pt x="1326" y="2500"/>
                </a:lnTo>
                <a:lnTo>
                  <a:pt x="1328" y="2685"/>
                </a:lnTo>
                <a:lnTo>
                  <a:pt x="1329" y="2500"/>
                </a:lnTo>
                <a:lnTo>
                  <a:pt x="1332" y="2592"/>
                </a:lnTo>
                <a:lnTo>
                  <a:pt x="1334" y="2500"/>
                </a:lnTo>
                <a:lnTo>
                  <a:pt x="1337" y="2592"/>
                </a:lnTo>
                <a:lnTo>
                  <a:pt x="1340" y="2777"/>
                </a:lnTo>
                <a:lnTo>
                  <a:pt x="1341" y="2407"/>
                </a:lnTo>
                <a:lnTo>
                  <a:pt x="1343" y="2685"/>
                </a:lnTo>
                <a:lnTo>
                  <a:pt x="1344" y="2500"/>
                </a:lnTo>
                <a:lnTo>
                  <a:pt x="1345" y="2777"/>
                </a:lnTo>
                <a:lnTo>
                  <a:pt x="1347" y="2407"/>
                </a:lnTo>
                <a:lnTo>
                  <a:pt x="1351" y="2685"/>
                </a:lnTo>
                <a:lnTo>
                  <a:pt x="1353" y="2500"/>
                </a:lnTo>
                <a:lnTo>
                  <a:pt x="1354" y="2870"/>
                </a:lnTo>
                <a:lnTo>
                  <a:pt x="1356" y="2500"/>
                </a:lnTo>
                <a:lnTo>
                  <a:pt x="1357" y="2777"/>
                </a:lnTo>
                <a:lnTo>
                  <a:pt x="1361" y="2592"/>
                </a:lnTo>
                <a:lnTo>
                  <a:pt x="1365" y="2777"/>
                </a:lnTo>
                <a:lnTo>
                  <a:pt x="1366" y="2592"/>
                </a:lnTo>
                <a:lnTo>
                  <a:pt x="1368" y="2870"/>
                </a:lnTo>
                <a:lnTo>
                  <a:pt x="1369" y="2407"/>
                </a:lnTo>
                <a:lnTo>
                  <a:pt x="1371" y="2685"/>
                </a:lnTo>
                <a:lnTo>
                  <a:pt x="1371" y="2592"/>
                </a:lnTo>
                <a:lnTo>
                  <a:pt x="1372" y="3055"/>
                </a:lnTo>
                <a:lnTo>
                  <a:pt x="1374" y="2407"/>
                </a:lnTo>
                <a:lnTo>
                  <a:pt x="1376" y="2685"/>
                </a:lnTo>
                <a:lnTo>
                  <a:pt x="1378" y="2500"/>
                </a:lnTo>
                <a:lnTo>
                  <a:pt x="1381" y="2870"/>
                </a:lnTo>
                <a:lnTo>
                  <a:pt x="1383" y="2592"/>
                </a:lnTo>
                <a:lnTo>
                  <a:pt x="1384" y="2685"/>
                </a:lnTo>
                <a:lnTo>
                  <a:pt x="1385" y="2592"/>
                </a:lnTo>
                <a:lnTo>
                  <a:pt x="1386" y="2870"/>
                </a:lnTo>
                <a:lnTo>
                  <a:pt x="1387" y="2685"/>
                </a:lnTo>
                <a:lnTo>
                  <a:pt x="1388" y="2870"/>
                </a:lnTo>
                <a:lnTo>
                  <a:pt x="1391" y="2592"/>
                </a:lnTo>
                <a:lnTo>
                  <a:pt x="1395" y="2870"/>
                </a:lnTo>
                <a:lnTo>
                  <a:pt x="1396" y="2500"/>
                </a:lnTo>
                <a:lnTo>
                  <a:pt x="1397" y="2777"/>
                </a:lnTo>
                <a:lnTo>
                  <a:pt x="1400" y="2685"/>
                </a:lnTo>
                <a:lnTo>
                  <a:pt x="1402" y="2870"/>
                </a:lnTo>
                <a:lnTo>
                  <a:pt x="1402" y="2592"/>
                </a:lnTo>
                <a:lnTo>
                  <a:pt x="1403" y="2870"/>
                </a:lnTo>
                <a:lnTo>
                  <a:pt x="1406" y="2500"/>
                </a:lnTo>
                <a:lnTo>
                  <a:pt x="1407" y="2870"/>
                </a:lnTo>
                <a:lnTo>
                  <a:pt x="1409" y="2407"/>
                </a:lnTo>
                <a:lnTo>
                  <a:pt x="1411" y="2870"/>
                </a:lnTo>
                <a:lnTo>
                  <a:pt x="1415" y="2500"/>
                </a:lnTo>
                <a:lnTo>
                  <a:pt x="1416" y="2685"/>
                </a:lnTo>
                <a:lnTo>
                  <a:pt x="1417" y="2592"/>
                </a:lnTo>
                <a:lnTo>
                  <a:pt x="1418" y="2685"/>
                </a:lnTo>
                <a:lnTo>
                  <a:pt x="1419" y="2592"/>
                </a:lnTo>
                <a:lnTo>
                  <a:pt x="1420" y="2685"/>
                </a:lnTo>
                <a:lnTo>
                  <a:pt x="1421" y="2592"/>
                </a:lnTo>
                <a:lnTo>
                  <a:pt x="1422" y="2962"/>
                </a:lnTo>
                <a:lnTo>
                  <a:pt x="1423" y="2314"/>
                </a:lnTo>
                <a:lnTo>
                  <a:pt x="1426" y="2685"/>
                </a:lnTo>
                <a:lnTo>
                  <a:pt x="1428" y="2500"/>
                </a:lnTo>
                <a:lnTo>
                  <a:pt x="1429" y="2685"/>
                </a:lnTo>
                <a:lnTo>
                  <a:pt x="1431" y="2129"/>
                </a:lnTo>
                <a:lnTo>
                  <a:pt x="1433" y="2592"/>
                </a:lnTo>
                <a:lnTo>
                  <a:pt x="1433" y="2500"/>
                </a:lnTo>
                <a:lnTo>
                  <a:pt x="1436" y="2777"/>
                </a:lnTo>
                <a:lnTo>
                  <a:pt x="1439" y="2500"/>
                </a:lnTo>
                <a:lnTo>
                  <a:pt x="1442" y="2870"/>
                </a:lnTo>
                <a:lnTo>
                  <a:pt x="1445" y="2592"/>
                </a:lnTo>
                <a:lnTo>
                  <a:pt x="1446" y="2685"/>
                </a:lnTo>
                <a:lnTo>
                  <a:pt x="1447" y="2407"/>
                </a:lnTo>
                <a:lnTo>
                  <a:pt x="1448" y="2685"/>
                </a:lnTo>
                <a:lnTo>
                  <a:pt x="1448" y="2592"/>
                </a:lnTo>
                <a:lnTo>
                  <a:pt x="1449" y="2870"/>
                </a:lnTo>
                <a:lnTo>
                  <a:pt x="1452" y="2592"/>
                </a:lnTo>
                <a:lnTo>
                  <a:pt x="1453" y="2870"/>
                </a:lnTo>
                <a:lnTo>
                  <a:pt x="1455" y="2592"/>
                </a:lnTo>
                <a:lnTo>
                  <a:pt x="1456" y="2777"/>
                </a:lnTo>
                <a:lnTo>
                  <a:pt x="1457" y="2685"/>
                </a:lnTo>
                <a:lnTo>
                  <a:pt x="1459" y="2870"/>
                </a:lnTo>
                <a:lnTo>
                  <a:pt x="1462" y="2685"/>
                </a:lnTo>
                <a:lnTo>
                  <a:pt x="1464" y="2777"/>
                </a:lnTo>
                <a:lnTo>
                  <a:pt x="1465" y="2592"/>
                </a:lnTo>
                <a:lnTo>
                  <a:pt x="1467" y="2777"/>
                </a:lnTo>
                <a:lnTo>
                  <a:pt x="1469" y="2685"/>
                </a:lnTo>
                <a:lnTo>
                  <a:pt x="1472" y="2962"/>
                </a:lnTo>
                <a:lnTo>
                  <a:pt x="1476" y="2685"/>
                </a:lnTo>
                <a:lnTo>
                  <a:pt x="1477" y="2777"/>
                </a:lnTo>
                <a:lnTo>
                  <a:pt x="1479" y="2592"/>
                </a:lnTo>
                <a:lnTo>
                  <a:pt x="1480" y="2870"/>
                </a:lnTo>
                <a:lnTo>
                  <a:pt x="1481" y="2592"/>
                </a:lnTo>
                <a:lnTo>
                  <a:pt x="1482" y="2870"/>
                </a:lnTo>
                <a:lnTo>
                  <a:pt x="1483" y="2592"/>
                </a:lnTo>
                <a:lnTo>
                  <a:pt x="1486" y="2870"/>
                </a:lnTo>
                <a:lnTo>
                  <a:pt x="1487" y="2500"/>
                </a:lnTo>
                <a:lnTo>
                  <a:pt x="1488" y="2870"/>
                </a:lnTo>
                <a:lnTo>
                  <a:pt x="1489" y="2685"/>
                </a:lnTo>
                <a:lnTo>
                  <a:pt x="1490" y="2777"/>
                </a:lnTo>
                <a:lnTo>
                  <a:pt x="1492" y="2685"/>
                </a:lnTo>
                <a:lnTo>
                  <a:pt x="1495" y="2962"/>
                </a:lnTo>
                <a:lnTo>
                  <a:pt x="1496" y="2407"/>
                </a:lnTo>
                <a:lnTo>
                  <a:pt x="1499" y="2870"/>
                </a:lnTo>
                <a:lnTo>
                  <a:pt x="1501" y="2592"/>
                </a:lnTo>
                <a:lnTo>
                  <a:pt x="1502" y="2777"/>
                </a:lnTo>
                <a:lnTo>
                  <a:pt x="1504" y="2407"/>
                </a:lnTo>
                <a:lnTo>
                  <a:pt x="1506" y="2777"/>
                </a:lnTo>
                <a:lnTo>
                  <a:pt x="1508" y="2592"/>
                </a:lnTo>
                <a:lnTo>
                  <a:pt x="1510" y="2870"/>
                </a:lnTo>
                <a:lnTo>
                  <a:pt x="1511" y="2592"/>
                </a:lnTo>
                <a:lnTo>
                  <a:pt x="1513" y="2777"/>
                </a:lnTo>
                <a:lnTo>
                  <a:pt x="1514" y="2592"/>
                </a:lnTo>
                <a:lnTo>
                  <a:pt x="1517" y="2870"/>
                </a:lnTo>
                <a:lnTo>
                  <a:pt x="1519" y="2592"/>
                </a:lnTo>
                <a:lnTo>
                  <a:pt x="1522" y="2870"/>
                </a:lnTo>
                <a:lnTo>
                  <a:pt x="1523" y="2592"/>
                </a:lnTo>
                <a:lnTo>
                  <a:pt x="1526" y="2870"/>
                </a:lnTo>
                <a:lnTo>
                  <a:pt x="1528" y="2685"/>
                </a:lnTo>
                <a:lnTo>
                  <a:pt x="1529" y="2777"/>
                </a:lnTo>
                <a:lnTo>
                  <a:pt x="1530" y="2407"/>
                </a:lnTo>
                <a:lnTo>
                  <a:pt x="1531" y="2685"/>
                </a:lnTo>
                <a:lnTo>
                  <a:pt x="1532" y="2500"/>
                </a:lnTo>
                <a:lnTo>
                  <a:pt x="1534" y="2777"/>
                </a:lnTo>
                <a:lnTo>
                  <a:pt x="1535" y="2407"/>
                </a:lnTo>
                <a:lnTo>
                  <a:pt x="1536" y="2777"/>
                </a:lnTo>
                <a:lnTo>
                  <a:pt x="1539" y="2407"/>
                </a:lnTo>
                <a:lnTo>
                  <a:pt x="1541" y="2500"/>
                </a:lnTo>
                <a:lnTo>
                  <a:pt x="1542" y="2314"/>
                </a:lnTo>
                <a:lnTo>
                  <a:pt x="1545" y="2777"/>
                </a:lnTo>
                <a:lnTo>
                  <a:pt x="1546" y="2500"/>
                </a:lnTo>
                <a:lnTo>
                  <a:pt x="1548" y="2685"/>
                </a:lnTo>
                <a:lnTo>
                  <a:pt x="1549" y="2592"/>
                </a:lnTo>
                <a:lnTo>
                  <a:pt x="1550" y="2777"/>
                </a:lnTo>
                <a:lnTo>
                  <a:pt x="1552" y="2592"/>
                </a:lnTo>
                <a:lnTo>
                  <a:pt x="1553" y="2870"/>
                </a:lnTo>
                <a:lnTo>
                  <a:pt x="1556" y="2500"/>
                </a:lnTo>
                <a:lnTo>
                  <a:pt x="1558" y="2777"/>
                </a:lnTo>
                <a:lnTo>
                  <a:pt x="1559" y="2407"/>
                </a:lnTo>
                <a:lnTo>
                  <a:pt x="1566" y="2685"/>
                </a:lnTo>
                <a:lnTo>
                  <a:pt x="1568" y="2407"/>
                </a:lnTo>
                <a:lnTo>
                  <a:pt x="1570" y="2685"/>
                </a:lnTo>
                <a:lnTo>
                  <a:pt x="1571" y="2592"/>
                </a:lnTo>
                <a:lnTo>
                  <a:pt x="1573" y="2870"/>
                </a:lnTo>
                <a:lnTo>
                  <a:pt x="1575" y="2500"/>
                </a:lnTo>
                <a:lnTo>
                  <a:pt x="1575" y="2777"/>
                </a:lnTo>
                <a:lnTo>
                  <a:pt x="1576" y="2685"/>
                </a:lnTo>
                <a:lnTo>
                  <a:pt x="1577" y="2870"/>
                </a:lnTo>
                <a:lnTo>
                  <a:pt x="1579" y="2685"/>
                </a:lnTo>
                <a:lnTo>
                  <a:pt x="1580" y="2962"/>
                </a:lnTo>
                <a:lnTo>
                  <a:pt x="1581" y="2592"/>
                </a:lnTo>
                <a:lnTo>
                  <a:pt x="1582" y="2962"/>
                </a:lnTo>
                <a:lnTo>
                  <a:pt x="1583" y="2407"/>
                </a:lnTo>
                <a:lnTo>
                  <a:pt x="1584" y="2777"/>
                </a:lnTo>
                <a:lnTo>
                  <a:pt x="1585" y="2500"/>
                </a:lnTo>
                <a:lnTo>
                  <a:pt x="1589" y="2870"/>
                </a:lnTo>
                <a:lnTo>
                  <a:pt x="1591" y="2500"/>
                </a:lnTo>
                <a:lnTo>
                  <a:pt x="1594" y="2777"/>
                </a:lnTo>
                <a:lnTo>
                  <a:pt x="1596" y="2500"/>
                </a:lnTo>
                <a:lnTo>
                  <a:pt x="1597" y="2777"/>
                </a:lnTo>
                <a:lnTo>
                  <a:pt x="1600" y="2500"/>
                </a:lnTo>
                <a:lnTo>
                  <a:pt x="1601" y="2777"/>
                </a:lnTo>
                <a:lnTo>
                  <a:pt x="1602" y="2685"/>
                </a:lnTo>
                <a:lnTo>
                  <a:pt x="1603" y="2777"/>
                </a:lnTo>
                <a:lnTo>
                  <a:pt x="1606" y="2592"/>
                </a:lnTo>
                <a:lnTo>
                  <a:pt x="1610" y="2962"/>
                </a:lnTo>
                <a:lnTo>
                  <a:pt x="1615" y="2500"/>
                </a:lnTo>
                <a:lnTo>
                  <a:pt x="1616" y="2777"/>
                </a:lnTo>
                <a:lnTo>
                  <a:pt x="1618" y="2592"/>
                </a:lnTo>
                <a:lnTo>
                  <a:pt x="1620" y="2685"/>
                </a:lnTo>
                <a:lnTo>
                  <a:pt x="1621" y="2407"/>
                </a:lnTo>
                <a:lnTo>
                  <a:pt x="1622" y="2685"/>
                </a:lnTo>
                <a:lnTo>
                  <a:pt x="1622" y="2592"/>
                </a:lnTo>
                <a:lnTo>
                  <a:pt x="1623" y="2777"/>
                </a:lnTo>
                <a:lnTo>
                  <a:pt x="1625" y="2592"/>
                </a:lnTo>
                <a:lnTo>
                  <a:pt x="1627" y="2777"/>
                </a:lnTo>
                <a:lnTo>
                  <a:pt x="1629" y="2592"/>
                </a:lnTo>
                <a:lnTo>
                  <a:pt x="1631" y="2777"/>
                </a:lnTo>
                <a:lnTo>
                  <a:pt x="1632" y="2592"/>
                </a:lnTo>
                <a:lnTo>
                  <a:pt x="1633" y="2870"/>
                </a:lnTo>
                <a:lnTo>
                  <a:pt x="1635" y="2592"/>
                </a:lnTo>
                <a:lnTo>
                  <a:pt x="1636" y="2870"/>
                </a:lnTo>
                <a:lnTo>
                  <a:pt x="1640" y="2500"/>
                </a:lnTo>
                <a:lnTo>
                  <a:pt x="1643" y="2685"/>
                </a:lnTo>
                <a:lnTo>
                  <a:pt x="1644" y="2592"/>
                </a:lnTo>
                <a:lnTo>
                  <a:pt x="1645" y="2777"/>
                </a:lnTo>
                <a:lnTo>
                  <a:pt x="1646" y="2500"/>
                </a:lnTo>
                <a:lnTo>
                  <a:pt x="1649" y="2685"/>
                </a:lnTo>
                <a:lnTo>
                  <a:pt x="1650" y="2592"/>
                </a:lnTo>
                <a:lnTo>
                  <a:pt x="1651" y="2870"/>
                </a:lnTo>
                <a:lnTo>
                  <a:pt x="1652" y="2592"/>
                </a:lnTo>
                <a:lnTo>
                  <a:pt x="1653" y="2870"/>
                </a:lnTo>
                <a:lnTo>
                  <a:pt x="1655" y="2592"/>
                </a:lnTo>
                <a:lnTo>
                  <a:pt x="1656" y="2777"/>
                </a:lnTo>
                <a:lnTo>
                  <a:pt x="1658" y="2592"/>
                </a:lnTo>
                <a:lnTo>
                  <a:pt x="1659" y="2685"/>
                </a:lnTo>
                <a:lnTo>
                  <a:pt x="1660" y="2500"/>
                </a:lnTo>
                <a:lnTo>
                  <a:pt x="1663" y="2777"/>
                </a:lnTo>
                <a:lnTo>
                  <a:pt x="1664" y="2407"/>
                </a:lnTo>
                <a:lnTo>
                  <a:pt x="1665" y="2870"/>
                </a:lnTo>
                <a:lnTo>
                  <a:pt x="1666" y="2592"/>
                </a:lnTo>
                <a:lnTo>
                  <a:pt x="1667" y="3055"/>
                </a:lnTo>
                <a:lnTo>
                  <a:pt x="1670" y="2685"/>
                </a:lnTo>
                <a:lnTo>
                  <a:pt x="1671" y="2962"/>
                </a:lnTo>
                <a:lnTo>
                  <a:pt x="1673" y="2592"/>
                </a:lnTo>
                <a:lnTo>
                  <a:pt x="1675" y="2870"/>
                </a:lnTo>
                <a:lnTo>
                  <a:pt x="1676" y="2592"/>
                </a:lnTo>
                <a:lnTo>
                  <a:pt x="1677" y="2777"/>
                </a:lnTo>
                <a:lnTo>
                  <a:pt x="1678" y="2314"/>
                </a:lnTo>
                <a:lnTo>
                  <a:pt x="1680" y="2777"/>
                </a:lnTo>
                <a:lnTo>
                  <a:pt x="1681" y="2500"/>
                </a:lnTo>
                <a:lnTo>
                  <a:pt x="1682" y="2870"/>
                </a:lnTo>
                <a:lnTo>
                  <a:pt x="1684" y="2500"/>
                </a:lnTo>
                <a:lnTo>
                  <a:pt x="1685" y="2777"/>
                </a:lnTo>
                <a:lnTo>
                  <a:pt x="1686" y="2592"/>
                </a:lnTo>
                <a:lnTo>
                  <a:pt x="1687" y="2870"/>
                </a:lnTo>
                <a:lnTo>
                  <a:pt x="1687" y="2500"/>
                </a:lnTo>
                <a:lnTo>
                  <a:pt x="1688" y="2777"/>
                </a:lnTo>
                <a:lnTo>
                  <a:pt x="1689" y="2685"/>
                </a:lnTo>
                <a:lnTo>
                  <a:pt x="1691" y="2870"/>
                </a:lnTo>
                <a:lnTo>
                  <a:pt x="1694" y="2592"/>
                </a:lnTo>
                <a:lnTo>
                  <a:pt x="1697" y="2870"/>
                </a:lnTo>
                <a:lnTo>
                  <a:pt x="1698" y="2592"/>
                </a:lnTo>
                <a:lnTo>
                  <a:pt x="1699" y="2870"/>
                </a:lnTo>
                <a:lnTo>
                  <a:pt x="1701" y="2407"/>
                </a:lnTo>
                <a:lnTo>
                  <a:pt x="1703" y="2777"/>
                </a:lnTo>
                <a:lnTo>
                  <a:pt x="1704" y="2500"/>
                </a:lnTo>
                <a:lnTo>
                  <a:pt x="1705" y="2870"/>
                </a:lnTo>
                <a:lnTo>
                  <a:pt x="1707" y="2592"/>
                </a:lnTo>
                <a:lnTo>
                  <a:pt x="1708" y="3055"/>
                </a:lnTo>
                <a:lnTo>
                  <a:pt x="1709" y="2592"/>
                </a:lnTo>
                <a:lnTo>
                  <a:pt x="1710" y="2777"/>
                </a:lnTo>
                <a:lnTo>
                  <a:pt x="1711" y="2407"/>
                </a:lnTo>
                <a:lnTo>
                  <a:pt x="1712" y="2685"/>
                </a:lnTo>
                <a:lnTo>
                  <a:pt x="1714" y="2592"/>
                </a:lnTo>
                <a:lnTo>
                  <a:pt x="1717" y="2777"/>
                </a:lnTo>
                <a:lnTo>
                  <a:pt x="1718" y="2314"/>
                </a:lnTo>
                <a:lnTo>
                  <a:pt x="1721" y="2777"/>
                </a:lnTo>
                <a:lnTo>
                  <a:pt x="1723" y="2500"/>
                </a:lnTo>
                <a:lnTo>
                  <a:pt x="1727" y="2870"/>
                </a:lnTo>
                <a:lnTo>
                  <a:pt x="1730" y="2592"/>
                </a:lnTo>
                <a:lnTo>
                  <a:pt x="1732" y="2685"/>
                </a:lnTo>
                <a:lnTo>
                  <a:pt x="1735" y="2592"/>
                </a:lnTo>
                <a:lnTo>
                  <a:pt x="1735" y="2777"/>
                </a:lnTo>
                <a:lnTo>
                  <a:pt x="1736" y="2685"/>
                </a:lnTo>
                <a:lnTo>
                  <a:pt x="1738" y="2962"/>
                </a:lnTo>
                <a:lnTo>
                  <a:pt x="1739" y="2777"/>
                </a:lnTo>
                <a:lnTo>
                  <a:pt x="1740" y="2870"/>
                </a:lnTo>
                <a:lnTo>
                  <a:pt x="1742" y="2592"/>
                </a:lnTo>
                <a:lnTo>
                  <a:pt x="1743" y="2777"/>
                </a:lnTo>
                <a:lnTo>
                  <a:pt x="1747" y="2314"/>
                </a:lnTo>
                <a:lnTo>
                  <a:pt x="1750" y="2962"/>
                </a:lnTo>
                <a:lnTo>
                  <a:pt x="1752" y="2500"/>
                </a:lnTo>
                <a:lnTo>
                  <a:pt x="1752" y="2685"/>
                </a:lnTo>
                <a:lnTo>
                  <a:pt x="1754" y="2500"/>
                </a:lnTo>
                <a:lnTo>
                  <a:pt x="1756" y="2870"/>
                </a:lnTo>
                <a:lnTo>
                  <a:pt x="1757" y="2777"/>
                </a:lnTo>
                <a:lnTo>
                  <a:pt x="1758" y="2870"/>
                </a:lnTo>
                <a:lnTo>
                  <a:pt x="1760" y="2500"/>
                </a:lnTo>
                <a:lnTo>
                  <a:pt x="1763" y="2870"/>
                </a:lnTo>
                <a:lnTo>
                  <a:pt x="1766" y="2592"/>
                </a:lnTo>
                <a:lnTo>
                  <a:pt x="1767" y="2777"/>
                </a:lnTo>
                <a:lnTo>
                  <a:pt x="1770" y="2500"/>
                </a:lnTo>
                <a:lnTo>
                  <a:pt x="1772" y="2685"/>
                </a:lnTo>
                <a:lnTo>
                  <a:pt x="1773" y="2500"/>
                </a:lnTo>
                <a:lnTo>
                  <a:pt x="1774" y="2777"/>
                </a:lnTo>
                <a:lnTo>
                  <a:pt x="1775" y="2685"/>
                </a:lnTo>
                <a:lnTo>
                  <a:pt x="1776" y="2870"/>
                </a:lnTo>
                <a:lnTo>
                  <a:pt x="1779" y="2500"/>
                </a:lnTo>
                <a:lnTo>
                  <a:pt x="1780" y="2870"/>
                </a:lnTo>
                <a:lnTo>
                  <a:pt x="1782" y="2407"/>
                </a:lnTo>
                <a:lnTo>
                  <a:pt x="1784" y="2592"/>
                </a:lnTo>
                <a:lnTo>
                  <a:pt x="1785" y="2500"/>
                </a:lnTo>
                <a:lnTo>
                  <a:pt x="1788" y="2777"/>
                </a:lnTo>
                <a:lnTo>
                  <a:pt x="1790" y="2685"/>
                </a:lnTo>
                <a:lnTo>
                  <a:pt x="1792" y="2962"/>
                </a:lnTo>
                <a:lnTo>
                  <a:pt x="1795" y="2407"/>
                </a:lnTo>
                <a:lnTo>
                  <a:pt x="1796" y="2685"/>
                </a:lnTo>
                <a:lnTo>
                  <a:pt x="1799" y="2314"/>
                </a:lnTo>
                <a:lnTo>
                  <a:pt x="1801" y="2592"/>
                </a:lnTo>
                <a:lnTo>
                  <a:pt x="1801" y="2500"/>
                </a:lnTo>
                <a:lnTo>
                  <a:pt x="1802" y="2962"/>
                </a:lnTo>
                <a:lnTo>
                  <a:pt x="1804" y="2500"/>
                </a:lnTo>
                <a:lnTo>
                  <a:pt x="1805" y="2777"/>
                </a:lnTo>
                <a:lnTo>
                  <a:pt x="1807" y="2685"/>
                </a:lnTo>
                <a:lnTo>
                  <a:pt x="1809" y="2870"/>
                </a:lnTo>
                <a:lnTo>
                  <a:pt x="1811" y="2685"/>
                </a:lnTo>
                <a:lnTo>
                  <a:pt x="1812" y="2777"/>
                </a:lnTo>
                <a:lnTo>
                  <a:pt x="1813" y="2592"/>
                </a:lnTo>
                <a:lnTo>
                  <a:pt x="1814" y="2777"/>
                </a:lnTo>
                <a:lnTo>
                  <a:pt x="1815" y="2500"/>
                </a:lnTo>
                <a:lnTo>
                  <a:pt x="1816" y="2777"/>
                </a:lnTo>
                <a:lnTo>
                  <a:pt x="1818" y="2500"/>
                </a:lnTo>
                <a:lnTo>
                  <a:pt x="1820" y="2777"/>
                </a:lnTo>
                <a:lnTo>
                  <a:pt x="1822" y="2592"/>
                </a:lnTo>
                <a:lnTo>
                  <a:pt x="1825" y="2685"/>
                </a:lnTo>
                <a:lnTo>
                  <a:pt x="1828" y="2314"/>
                </a:lnTo>
                <a:lnTo>
                  <a:pt x="1829" y="2685"/>
                </a:lnTo>
                <a:lnTo>
                  <a:pt x="1831" y="2407"/>
                </a:lnTo>
                <a:lnTo>
                  <a:pt x="1832" y="2685"/>
                </a:lnTo>
                <a:lnTo>
                  <a:pt x="1833" y="2407"/>
                </a:lnTo>
                <a:lnTo>
                  <a:pt x="1834" y="2870"/>
                </a:lnTo>
                <a:lnTo>
                  <a:pt x="1836" y="2592"/>
                </a:lnTo>
                <a:lnTo>
                  <a:pt x="1837" y="2777"/>
                </a:lnTo>
                <a:lnTo>
                  <a:pt x="1839" y="2592"/>
                </a:lnTo>
                <a:lnTo>
                  <a:pt x="1841" y="2962"/>
                </a:lnTo>
                <a:lnTo>
                  <a:pt x="1845" y="2592"/>
                </a:lnTo>
                <a:lnTo>
                  <a:pt x="1846" y="2685"/>
                </a:lnTo>
                <a:lnTo>
                  <a:pt x="1848" y="2500"/>
                </a:lnTo>
                <a:lnTo>
                  <a:pt x="1849" y="2685"/>
                </a:lnTo>
                <a:lnTo>
                  <a:pt x="1851" y="2129"/>
                </a:lnTo>
                <a:lnTo>
                  <a:pt x="1854" y="2777"/>
                </a:lnTo>
                <a:lnTo>
                  <a:pt x="1855" y="2592"/>
                </a:lnTo>
                <a:lnTo>
                  <a:pt x="1856" y="2685"/>
                </a:lnTo>
                <a:lnTo>
                  <a:pt x="1857" y="2592"/>
                </a:lnTo>
                <a:lnTo>
                  <a:pt x="1859" y="2685"/>
                </a:lnTo>
                <a:lnTo>
                  <a:pt x="1860" y="2592"/>
                </a:lnTo>
                <a:lnTo>
                  <a:pt x="1861" y="2685"/>
                </a:lnTo>
                <a:lnTo>
                  <a:pt x="1862" y="2592"/>
                </a:lnTo>
                <a:lnTo>
                  <a:pt x="1864" y="2777"/>
                </a:lnTo>
                <a:lnTo>
                  <a:pt x="1866" y="2592"/>
                </a:lnTo>
                <a:lnTo>
                  <a:pt x="1867" y="2777"/>
                </a:lnTo>
                <a:lnTo>
                  <a:pt x="1868" y="2500"/>
                </a:lnTo>
                <a:lnTo>
                  <a:pt x="1871" y="2685"/>
                </a:lnTo>
                <a:lnTo>
                  <a:pt x="1872" y="2592"/>
                </a:lnTo>
                <a:lnTo>
                  <a:pt x="1873" y="2870"/>
                </a:lnTo>
                <a:lnTo>
                  <a:pt x="1875" y="2685"/>
                </a:lnTo>
                <a:lnTo>
                  <a:pt x="1876" y="2870"/>
                </a:lnTo>
                <a:lnTo>
                  <a:pt x="1877" y="2685"/>
                </a:lnTo>
                <a:lnTo>
                  <a:pt x="1878" y="2777"/>
                </a:lnTo>
                <a:lnTo>
                  <a:pt x="1881" y="2222"/>
                </a:lnTo>
                <a:lnTo>
                  <a:pt x="1884" y="2592"/>
                </a:lnTo>
                <a:lnTo>
                  <a:pt x="1884" y="2407"/>
                </a:lnTo>
                <a:lnTo>
                  <a:pt x="1887" y="2685"/>
                </a:lnTo>
                <a:lnTo>
                  <a:pt x="1888" y="2592"/>
                </a:lnTo>
                <a:lnTo>
                  <a:pt x="1889" y="2777"/>
                </a:lnTo>
                <a:lnTo>
                  <a:pt x="1892" y="2407"/>
                </a:lnTo>
                <a:lnTo>
                  <a:pt x="1894" y="2685"/>
                </a:lnTo>
                <a:lnTo>
                  <a:pt x="1895" y="2592"/>
                </a:lnTo>
                <a:lnTo>
                  <a:pt x="1896" y="2870"/>
                </a:lnTo>
                <a:lnTo>
                  <a:pt x="1898" y="2685"/>
                </a:lnTo>
                <a:lnTo>
                  <a:pt x="1899" y="2777"/>
                </a:lnTo>
                <a:lnTo>
                  <a:pt x="1900" y="2592"/>
                </a:lnTo>
                <a:lnTo>
                  <a:pt x="1901" y="2777"/>
                </a:lnTo>
                <a:lnTo>
                  <a:pt x="1903" y="2500"/>
                </a:lnTo>
                <a:lnTo>
                  <a:pt x="1905" y="2685"/>
                </a:lnTo>
                <a:lnTo>
                  <a:pt x="1908" y="2407"/>
                </a:lnTo>
                <a:lnTo>
                  <a:pt x="1911" y="2685"/>
                </a:lnTo>
                <a:lnTo>
                  <a:pt x="1913" y="2407"/>
                </a:lnTo>
                <a:lnTo>
                  <a:pt x="1917" y="2777"/>
                </a:lnTo>
                <a:lnTo>
                  <a:pt x="1919" y="2592"/>
                </a:lnTo>
                <a:lnTo>
                  <a:pt x="1920" y="2870"/>
                </a:lnTo>
                <a:lnTo>
                  <a:pt x="1922" y="2592"/>
                </a:lnTo>
                <a:lnTo>
                  <a:pt x="1925" y="2777"/>
                </a:lnTo>
                <a:lnTo>
                  <a:pt x="1928" y="2407"/>
                </a:lnTo>
                <a:lnTo>
                  <a:pt x="1929" y="2592"/>
                </a:lnTo>
                <a:lnTo>
                  <a:pt x="1930" y="2500"/>
                </a:lnTo>
                <a:lnTo>
                  <a:pt x="1933" y="2685"/>
                </a:lnTo>
                <a:lnTo>
                  <a:pt x="1934" y="2500"/>
                </a:lnTo>
                <a:lnTo>
                  <a:pt x="1934" y="2592"/>
                </a:lnTo>
                <a:lnTo>
                  <a:pt x="1935" y="2500"/>
                </a:lnTo>
                <a:lnTo>
                  <a:pt x="1939" y="2777"/>
                </a:lnTo>
                <a:lnTo>
                  <a:pt x="1941" y="2500"/>
                </a:lnTo>
                <a:lnTo>
                  <a:pt x="1944" y="2870"/>
                </a:lnTo>
                <a:lnTo>
                  <a:pt x="1946" y="2592"/>
                </a:lnTo>
                <a:lnTo>
                  <a:pt x="1947" y="2777"/>
                </a:lnTo>
                <a:lnTo>
                  <a:pt x="1950" y="2592"/>
                </a:lnTo>
                <a:lnTo>
                  <a:pt x="1952" y="2962"/>
                </a:lnTo>
                <a:lnTo>
                  <a:pt x="1953" y="2592"/>
                </a:lnTo>
                <a:lnTo>
                  <a:pt x="1954" y="2870"/>
                </a:lnTo>
                <a:lnTo>
                  <a:pt x="1955" y="2592"/>
                </a:lnTo>
                <a:lnTo>
                  <a:pt x="1956" y="2777"/>
                </a:lnTo>
                <a:lnTo>
                  <a:pt x="1957" y="2500"/>
                </a:lnTo>
                <a:lnTo>
                  <a:pt x="1958" y="2777"/>
                </a:lnTo>
                <a:lnTo>
                  <a:pt x="1960" y="2222"/>
                </a:lnTo>
                <a:lnTo>
                  <a:pt x="1962" y="2685"/>
                </a:lnTo>
                <a:lnTo>
                  <a:pt x="1963" y="2500"/>
                </a:lnTo>
                <a:lnTo>
                  <a:pt x="1964" y="2592"/>
                </a:lnTo>
                <a:lnTo>
                  <a:pt x="1966" y="2222"/>
                </a:lnTo>
                <a:lnTo>
                  <a:pt x="1967" y="2592"/>
                </a:lnTo>
                <a:lnTo>
                  <a:pt x="1968" y="2500"/>
                </a:lnTo>
                <a:lnTo>
                  <a:pt x="1968" y="2777"/>
                </a:lnTo>
                <a:lnTo>
                  <a:pt x="1970" y="2500"/>
                </a:lnTo>
                <a:lnTo>
                  <a:pt x="1973" y="2685"/>
                </a:lnTo>
                <a:lnTo>
                  <a:pt x="1975" y="2777"/>
                </a:lnTo>
                <a:lnTo>
                  <a:pt x="1976" y="2685"/>
                </a:lnTo>
                <a:lnTo>
                  <a:pt x="1978" y="3055"/>
                </a:lnTo>
                <a:lnTo>
                  <a:pt x="1981" y="2407"/>
                </a:lnTo>
                <a:lnTo>
                  <a:pt x="1982" y="2685"/>
                </a:lnTo>
                <a:lnTo>
                  <a:pt x="1984" y="2592"/>
                </a:lnTo>
                <a:lnTo>
                  <a:pt x="1984" y="2777"/>
                </a:lnTo>
                <a:lnTo>
                  <a:pt x="1987" y="2314"/>
                </a:lnTo>
                <a:lnTo>
                  <a:pt x="1990" y="2777"/>
                </a:lnTo>
                <a:lnTo>
                  <a:pt x="1991" y="2685"/>
                </a:lnTo>
                <a:lnTo>
                  <a:pt x="1992" y="2777"/>
                </a:lnTo>
                <a:lnTo>
                  <a:pt x="1994" y="2407"/>
                </a:lnTo>
                <a:lnTo>
                  <a:pt x="1995" y="2500"/>
                </a:lnTo>
                <a:lnTo>
                  <a:pt x="1996" y="2222"/>
                </a:lnTo>
                <a:lnTo>
                  <a:pt x="1997" y="2685"/>
                </a:lnTo>
                <a:lnTo>
                  <a:pt x="1998" y="2407"/>
                </a:lnTo>
                <a:lnTo>
                  <a:pt x="1999" y="2685"/>
                </a:lnTo>
                <a:lnTo>
                  <a:pt x="2000" y="2592"/>
                </a:lnTo>
                <a:lnTo>
                  <a:pt x="2001" y="2962"/>
                </a:lnTo>
                <a:lnTo>
                  <a:pt x="2001" y="2685"/>
                </a:lnTo>
                <a:lnTo>
                  <a:pt x="2002" y="2870"/>
                </a:lnTo>
                <a:lnTo>
                  <a:pt x="2004" y="2407"/>
                </a:lnTo>
                <a:lnTo>
                  <a:pt x="2005" y="2777"/>
                </a:lnTo>
                <a:lnTo>
                  <a:pt x="2007" y="1944"/>
                </a:lnTo>
                <a:lnTo>
                  <a:pt x="2010" y="2592"/>
                </a:lnTo>
                <a:lnTo>
                  <a:pt x="2013" y="2407"/>
                </a:lnTo>
                <a:lnTo>
                  <a:pt x="2015" y="2685"/>
                </a:lnTo>
                <a:lnTo>
                  <a:pt x="2017" y="2407"/>
                </a:lnTo>
                <a:lnTo>
                  <a:pt x="2018" y="2962"/>
                </a:lnTo>
                <a:lnTo>
                  <a:pt x="2021" y="1296"/>
                </a:lnTo>
                <a:lnTo>
                  <a:pt x="2025" y="2777"/>
                </a:lnTo>
                <a:lnTo>
                  <a:pt x="2026" y="2500"/>
                </a:lnTo>
                <a:lnTo>
                  <a:pt x="2027" y="2870"/>
                </a:lnTo>
                <a:lnTo>
                  <a:pt x="2028" y="2592"/>
                </a:lnTo>
                <a:lnTo>
                  <a:pt x="2029" y="2777"/>
                </a:lnTo>
                <a:lnTo>
                  <a:pt x="2032" y="2407"/>
                </a:lnTo>
                <a:lnTo>
                  <a:pt x="2033" y="2500"/>
                </a:lnTo>
                <a:lnTo>
                  <a:pt x="2035" y="1666"/>
                </a:lnTo>
                <a:lnTo>
                  <a:pt x="2038" y="2407"/>
                </a:lnTo>
                <a:lnTo>
                  <a:pt x="2040" y="2685"/>
                </a:lnTo>
                <a:lnTo>
                  <a:pt x="2042" y="2500"/>
                </a:lnTo>
                <a:lnTo>
                  <a:pt x="2045" y="2870"/>
                </a:lnTo>
                <a:lnTo>
                  <a:pt x="2047" y="2314"/>
                </a:lnTo>
                <a:lnTo>
                  <a:pt x="2048" y="2407"/>
                </a:lnTo>
                <a:lnTo>
                  <a:pt x="2050" y="2037"/>
                </a:lnTo>
                <a:lnTo>
                  <a:pt x="2052" y="2685"/>
                </a:lnTo>
                <a:lnTo>
                  <a:pt x="2052" y="2592"/>
                </a:lnTo>
                <a:lnTo>
                  <a:pt x="2053" y="2777"/>
                </a:lnTo>
                <a:lnTo>
                  <a:pt x="2054" y="2500"/>
                </a:lnTo>
                <a:lnTo>
                  <a:pt x="2055" y="2685"/>
                </a:lnTo>
                <a:lnTo>
                  <a:pt x="2056" y="2500"/>
                </a:lnTo>
                <a:lnTo>
                  <a:pt x="2059" y="2777"/>
                </a:lnTo>
                <a:lnTo>
                  <a:pt x="2062" y="2407"/>
                </a:lnTo>
                <a:lnTo>
                  <a:pt x="2064" y="2592"/>
                </a:lnTo>
                <a:lnTo>
                  <a:pt x="2065" y="2500"/>
                </a:lnTo>
                <a:lnTo>
                  <a:pt x="2068" y="2685"/>
                </a:lnTo>
                <a:lnTo>
                  <a:pt x="2069" y="2592"/>
                </a:lnTo>
                <a:lnTo>
                  <a:pt x="2070" y="2685"/>
                </a:lnTo>
                <a:lnTo>
                  <a:pt x="2070" y="2500"/>
                </a:lnTo>
                <a:lnTo>
                  <a:pt x="2071" y="2685"/>
                </a:lnTo>
                <a:lnTo>
                  <a:pt x="2072" y="2500"/>
                </a:lnTo>
                <a:lnTo>
                  <a:pt x="2073" y="2685"/>
                </a:lnTo>
                <a:lnTo>
                  <a:pt x="2074" y="2500"/>
                </a:lnTo>
                <a:lnTo>
                  <a:pt x="2075" y="2777"/>
                </a:lnTo>
                <a:lnTo>
                  <a:pt x="2078" y="2500"/>
                </a:lnTo>
                <a:lnTo>
                  <a:pt x="2080" y="2777"/>
                </a:lnTo>
                <a:lnTo>
                  <a:pt x="2083" y="2500"/>
                </a:lnTo>
                <a:lnTo>
                  <a:pt x="2084" y="2685"/>
                </a:lnTo>
                <a:lnTo>
                  <a:pt x="2087" y="2407"/>
                </a:lnTo>
                <a:lnTo>
                  <a:pt x="2087" y="2500"/>
                </a:lnTo>
                <a:lnTo>
                  <a:pt x="2089" y="2314"/>
                </a:lnTo>
                <a:lnTo>
                  <a:pt x="2091" y="2777"/>
                </a:lnTo>
                <a:lnTo>
                  <a:pt x="2093" y="2500"/>
                </a:lnTo>
                <a:lnTo>
                  <a:pt x="2095" y="2870"/>
                </a:lnTo>
                <a:lnTo>
                  <a:pt x="2096" y="2685"/>
                </a:lnTo>
                <a:lnTo>
                  <a:pt x="2097" y="2777"/>
                </a:lnTo>
                <a:lnTo>
                  <a:pt x="2100" y="2592"/>
                </a:lnTo>
                <a:lnTo>
                  <a:pt x="2101" y="2685"/>
                </a:lnTo>
                <a:lnTo>
                  <a:pt x="2102" y="2592"/>
                </a:lnTo>
                <a:lnTo>
                  <a:pt x="2103" y="2870"/>
                </a:lnTo>
                <a:lnTo>
                  <a:pt x="2104" y="2592"/>
                </a:lnTo>
                <a:lnTo>
                  <a:pt x="2104" y="2685"/>
                </a:lnTo>
                <a:lnTo>
                  <a:pt x="2105" y="2592"/>
                </a:lnTo>
                <a:lnTo>
                  <a:pt x="2106" y="2685"/>
                </a:lnTo>
                <a:lnTo>
                  <a:pt x="2107" y="2407"/>
                </a:lnTo>
                <a:lnTo>
                  <a:pt x="2110" y="2870"/>
                </a:lnTo>
                <a:lnTo>
                  <a:pt x="2111" y="2685"/>
                </a:lnTo>
                <a:lnTo>
                  <a:pt x="2112" y="2870"/>
                </a:lnTo>
                <a:lnTo>
                  <a:pt x="2113" y="2685"/>
                </a:lnTo>
                <a:lnTo>
                  <a:pt x="2115" y="2870"/>
                </a:lnTo>
                <a:lnTo>
                  <a:pt x="2116" y="2407"/>
                </a:lnTo>
                <a:lnTo>
                  <a:pt x="2117" y="2870"/>
                </a:lnTo>
                <a:lnTo>
                  <a:pt x="2118" y="2407"/>
                </a:lnTo>
                <a:lnTo>
                  <a:pt x="2119" y="2777"/>
                </a:lnTo>
                <a:lnTo>
                  <a:pt x="2121" y="2407"/>
                </a:lnTo>
                <a:lnTo>
                  <a:pt x="2122" y="2870"/>
                </a:lnTo>
                <a:lnTo>
                  <a:pt x="2123" y="2592"/>
                </a:lnTo>
                <a:lnTo>
                  <a:pt x="2124" y="2685"/>
                </a:lnTo>
                <a:lnTo>
                  <a:pt x="2125" y="2500"/>
                </a:lnTo>
                <a:lnTo>
                  <a:pt x="2126" y="2685"/>
                </a:lnTo>
                <a:lnTo>
                  <a:pt x="2127" y="2500"/>
                </a:lnTo>
                <a:lnTo>
                  <a:pt x="2130" y="2777"/>
                </a:lnTo>
                <a:lnTo>
                  <a:pt x="2131" y="2592"/>
                </a:lnTo>
                <a:lnTo>
                  <a:pt x="2132" y="2870"/>
                </a:lnTo>
                <a:lnTo>
                  <a:pt x="2133" y="2592"/>
                </a:lnTo>
                <a:lnTo>
                  <a:pt x="2134" y="2685"/>
                </a:lnTo>
                <a:lnTo>
                  <a:pt x="2135" y="2500"/>
                </a:lnTo>
                <a:lnTo>
                  <a:pt x="2136" y="2777"/>
                </a:lnTo>
                <a:lnTo>
                  <a:pt x="2139" y="2685"/>
                </a:lnTo>
                <a:lnTo>
                  <a:pt x="2140" y="2777"/>
                </a:lnTo>
                <a:lnTo>
                  <a:pt x="2141" y="2500"/>
                </a:lnTo>
                <a:lnTo>
                  <a:pt x="2142" y="2592"/>
                </a:lnTo>
                <a:lnTo>
                  <a:pt x="2143" y="2500"/>
                </a:lnTo>
                <a:lnTo>
                  <a:pt x="2145" y="2777"/>
                </a:lnTo>
                <a:lnTo>
                  <a:pt x="2146" y="2500"/>
                </a:lnTo>
                <a:lnTo>
                  <a:pt x="2149" y="2870"/>
                </a:lnTo>
                <a:lnTo>
                  <a:pt x="2151" y="2314"/>
                </a:lnTo>
                <a:lnTo>
                  <a:pt x="2153" y="2777"/>
                </a:lnTo>
                <a:lnTo>
                  <a:pt x="2156" y="2500"/>
                </a:lnTo>
                <a:lnTo>
                  <a:pt x="2156" y="2777"/>
                </a:lnTo>
                <a:lnTo>
                  <a:pt x="2159" y="2500"/>
                </a:lnTo>
                <a:lnTo>
                  <a:pt x="2160" y="2962"/>
                </a:lnTo>
                <a:lnTo>
                  <a:pt x="2164" y="2685"/>
                </a:lnTo>
                <a:lnTo>
                  <a:pt x="2167" y="2870"/>
                </a:lnTo>
                <a:lnTo>
                  <a:pt x="2169" y="2500"/>
                </a:lnTo>
                <a:lnTo>
                  <a:pt x="2170" y="2685"/>
                </a:lnTo>
                <a:lnTo>
                  <a:pt x="2172" y="2592"/>
                </a:lnTo>
                <a:lnTo>
                  <a:pt x="2173" y="2685"/>
                </a:lnTo>
                <a:lnTo>
                  <a:pt x="2176" y="2500"/>
                </a:lnTo>
                <a:lnTo>
                  <a:pt x="2177" y="2870"/>
                </a:lnTo>
                <a:lnTo>
                  <a:pt x="2178" y="2500"/>
                </a:lnTo>
                <a:lnTo>
                  <a:pt x="2180" y="2777"/>
                </a:lnTo>
                <a:lnTo>
                  <a:pt x="2181" y="2592"/>
                </a:lnTo>
                <a:lnTo>
                  <a:pt x="2183" y="2777"/>
                </a:lnTo>
                <a:lnTo>
                  <a:pt x="2185" y="2407"/>
                </a:lnTo>
                <a:lnTo>
                  <a:pt x="2186" y="2777"/>
                </a:lnTo>
                <a:lnTo>
                  <a:pt x="2187" y="2685"/>
                </a:lnTo>
                <a:lnTo>
                  <a:pt x="2188" y="3055"/>
                </a:lnTo>
                <a:lnTo>
                  <a:pt x="2191" y="2592"/>
                </a:lnTo>
                <a:lnTo>
                  <a:pt x="2191" y="2870"/>
                </a:lnTo>
                <a:lnTo>
                  <a:pt x="2192" y="2500"/>
                </a:lnTo>
                <a:lnTo>
                  <a:pt x="2193" y="2777"/>
                </a:lnTo>
                <a:lnTo>
                  <a:pt x="2199" y="2592"/>
                </a:lnTo>
                <a:lnTo>
                  <a:pt x="2201" y="2685"/>
                </a:lnTo>
                <a:lnTo>
                  <a:pt x="2202" y="2592"/>
                </a:lnTo>
                <a:lnTo>
                  <a:pt x="2204" y="2962"/>
                </a:lnTo>
                <a:lnTo>
                  <a:pt x="2206" y="2777"/>
                </a:lnTo>
                <a:lnTo>
                  <a:pt x="2207" y="2962"/>
                </a:lnTo>
                <a:lnTo>
                  <a:pt x="2208" y="2685"/>
                </a:lnTo>
                <a:lnTo>
                  <a:pt x="2208" y="2777"/>
                </a:lnTo>
                <a:lnTo>
                  <a:pt x="2211" y="2500"/>
                </a:lnTo>
                <a:lnTo>
                  <a:pt x="2212" y="2777"/>
                </a:lnTo>
                <a:lnTo>
                  <a:pt x="2215" y="2685"/>
                </a:lnTo>
                <a:lnTo>
                  <a:pt x="2219" y="2500"/>
                </a:lnTo>
                <a:lnTo>
                  <a:pt x="2221" y="2685"/>
                </a:lnTo>
                <a:lnTo>
                  <a:pt x="2223" y="2407"/>
                </a:lnTo>
                <a:lnTo>
                  <a:pt x="2224" y="2870"/>
                </a:lnTo>
                <a:lnTo>
                  <a:pt x="2225" y="2685"/>
                </a:lnTo>
                <a:lnTo>
                  <a:pt x="2226" y="2870"/>
                </a:lnTo>
                <a:lnTo>
                  <a:pt x="2226" y="2592"/>
                </a:lnTo>
                <a:lnTo>
                  <a:pt x="2227" y="2870"/>
                </a:lnTo>
                <a:lnTo>
                  <a:pt x="2231" y="2592"/>
                </a:lnTo>
                <a:lnTo>
                  <a:pt x="2232" y="2870"/>
                </a:lnTo>
                <a:lnTo>
                  <a:pt x="2234" y="2592"/>
                </a:lnTo>
                <a:lnTo>
                  <a:pt x="2235" y="2870"/>
                </a:lnTo>
                <a:lnTo>
                  <a:pt x="2238" y="2500"/>
                </a:lnTo>
                <a:lnTo>
                  <a:pt x="2241" y="2870"/>
                </a:lnTo>
                <a:lnTo>
                  <a:pt x="2242" y="2592"/>
                </a:lnTo>
                <a:lnTo>
                  <a:pt x="2243" y="2870"/>
                </a:lnTo>
                <a:lnTo>
                  <a:pt x="2244" y="2500"/>
                </a:lnTo>
                <a:lnTo>
                  <a:pt x="2247" y="2870"/>
                </a:lnTo>
                <a:lnTo>
                  <a:pt x="2249" y="2500"/>
                </a:lnTo>
                <a:lnTo>
                  <a:pt x="2250" y="2777"/>
                </a:lnTo>
                <a:lnTo>
                  <a:pt x="2251" y="2592"/>
                </a:lnTo>
                <a:lnTo>
                  <a:pt x="2252" y="2962"/>
                </a:lnTo>
                <a:lnTo>
                  <a:pt x="2255" y="2407"/>
                </a:lnTo>
                <a:lnTo>
                  <a:pt x="2260" y="2962"/>
                </a:lnTo>
                <a:lnTo>
                  <a:pt x="2261" y="2685"/>
                </a:lnTo>
                <a:lnTo>
                  <a:pt x="2261" y="2777"/>
                </a:lnTo>
                <a:lnTo>
                  <a:pt x="2263" y="2592"/>
                </a:lnTo>
                <a:lnTo>
                  <a:pt x="2265" y="2962"/>
                </a:lnTo>
                <a:lnTo>
                  <a:pt x="2267" y="2592"/>
                </a:lnTo>
                <a:lnTo>
                  <a:pt x="2269" y="2777"/>
                </a:lnTo>
                <a:lnTo>
                  <a:pt x="2270" y="2685"/>
                </a:lnTo>
                <a:lnTo>
                  <a:pt x="2271" y="2777"/>
                </a:lnTo>
                <a:lnTo>
                  <a:pt x="2272" y="2685"/>
                </a:lnTo>
                <a:lnTo>
                  <a:pt x="2273" y="2777"/>
                </a:lnTo>
                <a:lnTo>
                  <a:pt x="2274" y="2500"/>
                </a:lnTo>
                <a:lnTo>
                  <a:pt x="2276" y="2777"/>
                </a:lnTo>
                <a:lnTo>
                  <a:pt x="2277" y="2314"/>
                </a:lnTo>
                <a:lnTo>
                  <a:pt x="2279" y="2685"/>
                </a:lnTo>
                <a:lnTo>
                  <a:pt x="2281" y="2222"/>
                </a:lnTo>
                <a:lnTo>
                  <a:pt x="2284" y="2777"/>
                </a:lnTo>
                <a:lnTo>
                  <a:pt x="2285" y="2592"/>
                </a:lnTo>
                <a:lnTo>
                  <a:pt x="2287" y="2685"/>
                </a:lnTo>
                <a:lnTo>
                  <a:pt x="2288" y="2592"/>
                </a:lnTo>
                <a:lnTo>
                  <a:pt x="2290" y="2962"/>
                </a:lnTo>
                <a:lnTo>
                  <a:pt x="2292" y="2500"/>
                </a:lnTo>
                <a:lnTo>
                  <a:pt x="2294" y="2777"/>
                </a:lnTo>
                <a:lnTo>
                  <a:pt x="2297" y="2407"/>
                </a:lnTo>
                <a:lnTo>
                  <a:pt x="2301" y="2685"/>
                </a:lnTo>
                <a:lnTo>
                  <a:pt x="2302" y="2500"/>
                </a:lnTo>
                <a:lnTo>
                  <a:pt x="2305" y="2685"/>
                </a:lnTo>
                <a:lnTo>
                  <a:pt x="2306" y="2500"/>
                </a:lnTo>
                <a:lnTo>
                  <a:pt x="2309" y="2777"/>
                </a:lnTo>
                <a:lnTo>
                  <a:pt x="2311" y="2685"/>
                </a:lnTo>
                <a:lnTo>
                  <a:pt x="2313" y="2962"/>
                </a:lnTo>
                <a:lnTo>
                  <a:pt x="2314" y="2592"/>
                </a:lnTo>
                <a:lnTo>
                  <a:pt x="2315" y="2685"/>
                </a:lnTo>
                <a:lnTo>
                  <a:pt x="2316" y="2592"/>
                </a:lnTo>
                <a:lnTo>
                  <a:pt x="2317" y="2777"/>
                </a:lnTo>
                <a:lnTo>
                  <a:pt x="2318" y="2592"/>
                </a:lnTo>
                <a:lnTo>
                  <a:pt x="2319" y="2870"/>
                </a:lnTo>
                <a:lnTo>
                  <a:pt x="2321" y="2222"/>
                </a:lnTo>
                <a:lnTo>
                  <a:pt x="2322" y="2407"/>
                </a:lnTo>
                <a:lnTo>
                  <a:pt x="2323" y="2314"/>
                </a:lnTo>
                <a:lnTo>
                  <a:pt x="2324" y="2777"/>
                </a:lnTo>
                <a:lnTo>
                  <a:pt x="2325" y="2592"/>
                </a:lnTo>
                <a:lnTo>
                  <a:pt x="2326" y="2962"/>
                </a:lnTo>
                <a:lnTo>
                  <a:pt x="2327" y="2685"/>
                </a:lnTo>
                <a:lnTo>
                  <a:pt x="2328" y="2777"/>
                </a:lnTo>
                <a:lnTo>
                  <a:pt x="2330" y="2685"/>
                </a:lnTo>
                <a:lnTo>
                  <a:pt x="2332" y="2962"/>
                </a:lnTo>
                <a:lnTo>
                  <a:pt x="2334" y="2500"/>
                </a:lnTo>
                <a:lnTo>
                  <a:pt x="2335" y="2685"/>
                </a:lnTo>
                <a:lnTo>
                  <a:pt x="2337" y="2222"/>
                </a:lnTo>
                <a:lnTo>
                  <a:pt x="2338" y="2500"/>
                </a:lnTo>
                <a:lnTo>
                  <a:pt x="2339" y="2407"/>
                </a:lnTo>
                <a:lnTo>
                  <a:pt x="2340" y="2685"/>
                </a:lnTo>
                <a:lnTo>
                  <a:pt x="2341" y="2500"/>
                </a:lnTo>
                <a:lnTo>
                  <a:pt x="2343" y="2777"/>
                </a:lnTo>
                <a:lnTo>
                  <a:pt x="2345" y="2500"/>
                </a:lnTo>
                <a:lnTo>
                  <a:pt x="2346" y="2592"/>
                </a:lnTo>
                <a:lnTo>
                  <a:pt x="2347" y="2500"/>
                </a:lnTo>
                <a:lnTo>
                  <a:pt x="2348" y="2685"/>
                </a:lnTo>
                <a:lnTo>
                  <a:pt x="2350" y="2407"/>
                </a:lnTo>
                <a:lnTo>
                  <a:pt x="2351" y="2870"/>
                </a:lnTo>
                <a:lnTo>
                  <a:pt x="2352" y="2500"/>
                </a:lnTo>
                <a:lnTo>
                  <a:pt x="2353" y="2685"/>
                </a:lnTo>
                <a:lnTo>
                  <a:pt x="2354" y="2314"/>
                </a:lnTo>
                <a:lnTo>
                  <a:pt x="2355" y="2685"/>
                </a:lnTo>
                <a:lnTo>
                  <a:pt x="2357" y="2407"/>
                </a:lnTo>
                <a:lnTo>
                  <a:pt x="2359" y="2870"/>
                </a:lnTo>
                <a:lnTo>
                  <a:pt x="2361" y="2407"/>
                </a:lnTo>
                <a:lnTo>
                  <a:pt x="2364" y="2685"/>
                </a:lnTo>
                <a:lnTo>
                  <a:pt x="2368" y="2500"/>
                </a:lnTo>
                <a:lnTo>
                  <a:pt x="2369" y="2962"/>
                </a:lnTo>
                <a:lnTo>
                  <a:pt x="2371" y="2500"/>
                </a:lnTo>
                <a:lnTo>
                  <a:pt x="2373" y="2777"/>
                </a:lnTo>
                <a:lnTo>
                  <a:pt x="2374" y="2592"/>
                </a:lnTo>
                <a:lnTo>
                  <a:pt x="2375" y="2777"/>
                </a:lnTo>
                <a:lnTo>
                  <a:pt x="2378" y="2407"/>
                </a:lnTo>
                <a:lnTo>
                  <a:pt x="2382" y="2685"/>
                </a:lnTo>
                <a:lnTo>
                  <a:pt x="2385" y="2407"/>
                </a:lnTo>
                <a:lnTo>
                  <a:pt x="2386" y="2592"/>
                </a:lnTo>
                <a:lnTo>
                  <a:pt x="2387" y="2314"/>
                </a:lnTo>
                <a:lnTo>
                  <a:pt x="2388" y="2592"/>
                </a:lnTo>
                <a:lnTo>
                  <a:pt x="2389" y="2500"/>
                </a:lnTo>
                <a:lnTo>
                  <a:pt x="2392" y="2592"/>
                </a:lnTo>
                <a:lnTo>
                  <a:pt x="2395" y="2500"/>
                </a:lnTo>
                <a:lnTo>
                  <a:pt x="2397" y="2777"/>
                </a:lnTo>
                <a:lnTo>
                  <a:pt x="2398" y="2592"/>
                </a:lnTo>
                <a:lnTo>
                  <a:pt x="2399" y="2777"/>
                </a:lnTo>
                <a:lnTo>
                  <a:pt x="2400" y="2592"/>
                </a:lnTo>
                <a:lnTo>
                  <a:pt x="2401" y="2685"/>
                </a:lnTo>
                <a:lnTo>
                  <a:pt x="2404" y="2407"/>
                </a:lnTo>
                <a:lnTo>
                  <a:pt x="2405" y="2870"/>
                </a:lnTo>
                <a:lnTo>
                  <a:pt x="2406" y="2592"/>
                </a:lnTo>
                <a:lnTo>
                  <a:pt x="2407" y="2777"/>
                </a:lnTo>
                <a:lnTo>
                  <a:pt x="2409" y="2500"/>
                </a:lnTo>
                <a:lnTo>
                  <a:pt x="2412" y="2685"/>
                </a:lnTo>
                <a:lnTo>
                  <a:pt x="2413" y="2407"/>
                </a:lnTo>
                <a:lnTo>
                  <a:pt x="2415" y="2962"/>
                </a:lnTo>
                <a:lnTo>
                  <a:pt x="2417" y="2592"/>
                </a:lnTo>
                <a:lnTo>
                  <a:pt x="2418" y="2777"/>
                </a:lnTo>
                <a:lnTo>
                  <a:pt x="2420" y="2685"/>
                </a:lnTo>
                <a:lnTo>
                  <a:pt x="2421" y="2870"/>
                </a:lnTo>
                <a:lnTo>
                  <a:pt x="2422" y="2592"/>
                </a:lnTo>
                <a:lnTo>
                  <a:pt x="2426" y="2777"/>
                </a:lnTo>
                <a:lnTo>
                  <a:pt x="2427" y="2592"/>
                </a:lnTo>
                <a:lnTo>
                  <a:pt x="2428" y="2962"/>
                </a:lnTo>
                <a:lnTo>
                  <a:pt x="2430" y="2500"/>
                </a:lnTo>
                <a:lnTo>
                  <a:pt x="2432" y="2870"/>
                </a:lnTo>
                <a:lnTo>
                  <a:pt x="2433" y="2685"/>
                </a:lnTo>
                <a:lnTo>
                  <a:pt x="2434" y="2962"/>
                </a:lnTo>
                <a:lnTo>
                  <a:pt x="2438" y="2500"/>
                </a:lnTo>
                <a:lnTo>
                  <a:pt x="2440" y="2407"/>
                </a:lnTo>
                <a:lnTo>
                  <a:pt x="2441" y="2870"/>
                </a:lnTo>
                <a:lnTo>
                  <a:pt x="2444" y="2592"/>
                </a:lnTo>
                <a:lnTo>
                  <a:pt x="2447" y="2777"/>
                </a:lnTo>
                <a:lnTo>
                  <a:pt x="2449" y="2500"/>
                </a:lnTo>
                <a:lnTo>
                  <a:pt x="2452" y="2870"/>
                </a:lnTo>
                <a:lnTo>
                  <a:pt x="2454" y="2500"/>
                </a:lnTo>
                <a:lnTo>
                  <a:pt x="2458" y="2777"/>
                </a:lnTo>
                <a:lnTo>
                  <a:pt x="2458" y="2592"/>
                </a:lnTo>
                <a:lnTo>
                  <a:pt x="2460" y="2870"/>
                </a:lnTo>
                <a:lnTo>
                  <a:pt x="2465" y="2500"/>
                </a:lnTo>
                <a:lnTo>
                  <a:pt x="2466" y="2685"/>
                </a:lnTo>
                <a:lnTo>
                  <a:pt x="2467" y="2592"/>
                </a:lnTo>
                <a:lnTo>
                  <a:pt x="2468" y="2777"/>
                </a:lnTo>
                <a:lnTo>
                  <a:pt x="2469" y="2685"/>
                </a:lnTo>
                <a:lnTo>
                  <a:pt x="2470" y="2870"/>
                </a:lnTo>
                <a:lnTo>
                  <a:pt x="2473" y="2407"/>
                </a:lnTo>
                <a:lnTo>
                  <a:pt x="2474" y="2685"/>
                </a:lnTo>
                <a:lnTo>
                  <a:pt x="2475" y="2592"/>
                </a:lnTo>
                <a:lnTo>
                  <a:pt x="2476" y="2962"/>
                </a:lnTo>
                <a:lnTo>
                  <a:pt x="2477" y="2500"/>
                </a:lnTo>
                <a:lnTo>
                  <a:pt x="2477" y="2777"/>
                </a:lnTo>
                <a:lnTo>
                  <a:pt x="2479" y="2592"/>
                </a:lnTo>
                <a:lnTo>
                  <a:pt x="2480" y="2685"/>
                </a:lnTo>
                <a:lnTo>
                  <a:pt x="2483" y="2500"/>
                </a:lnTo>
                <a:lnTo>
                  <a:pt x="2485" y="2592"/>
                </a:lnTo>
                <a:lnTo>
                  <a:pt x="2490" y="2314"/>
                </a:lnTo>
                <a:lnTo>
                  <a:pt x="2495" y="2777"/>
                </a:lnTo>
                <a:lnTo>
                  <a:pt x="2495" y="2407"/>
                </a:lnTo>
                <a:lnTo>
                  <a:pt x="2497" y="2592"/>
                </a:lnTo>
                <a:lnTo>
                  <a:pt x="2499" y="2407"/>
                </a:lnTo>
                <a:lnTo>
                  <a:pt x="2502" y="2962"/>
                </a:lnTo>
                <a:lnTo>
                  <a:pt x="2504" y="2592"/>
                </a:lnTo>
                <a:lnTo>
                  <a:pt x="2507" y="2685"/>
                </a:lnTo>
                <a:lnTo>
                  <a:pt x="2509" y="2500"/>
                </a:lnTo>
                <a:lnTo>
                  <a:pt x="2510" y="2685"/>
                </a:lnTo>
                <a:lnTo>
                  <a:pt x="2511" y="2407"/>
                </a:lnTo>
                <a:lnTo>
                  <a:pt x="2513" y="2962"/>
                </a:lnTo>
                <a:lnTo>
                  <a:pt x="2518" y="2314"/>
                </a:lnTo>
                <a:lnTo>
                  <a:pt x="2520" y="2592"/>
                </a:lnTo>
                <a:lnTo>
                  <a:pt x="2522" y="2407"/>
                </a:lnTo>
                <a:lnTo>
                  <a:pt x="2523" y="2685"/>
                </a:lnTo>
                <a:lnTo>
                  <a:pt x="2524" y="2592"/>
                </a:lnTo>
                <a:lnTo>
                  <a:pt x="2525" y="2777"/>
                </a:lnTo>
                <a:lnTo>
                  <a:pt x="2527" y="2407"/>
                </a:lnTo>
                <a:lnTo>
                  <a:pt x="2529" y="2870"/>
                </a:lnTo>
                <a:lnTo>
                  <a:pt x="2531" y="2500"/>
                </a:lnTo>
                <a:lnTo>
                  <a:pt x="2532" y="2777"/>
                </a:lnTo>
                <a:lnTo>
                  <a:pt x="2534" y="2500"/>
                </a:lnTo>
                <a:lnTo>
                  <a:pt x="2537" y="3055"/>
                </a:lnTo>
                <a:lnTo>
                  <a:pt x="2538" y="2592"/>
                </a:lnTo>
                <a:lnTo>
                  <a:pt x="2539" y="2777"/>
                </a:lnTo>
                <a:lnTo>
                  <a:pt x="2540" y="2592"/>
                </a:lnTo>
                <a:lnTo>
                  <a:pt x="2541" y="2685"/>
                </a:lnTo>
                <a:lnTo>
                  <a:pt x="2545" y="2407"/>
                </a:lnTo>
                <a:lnTo>
                  <a:pt x="2546" y="2777"/>
                </a:lnTo>
                <a:lnTo>
                  <a:pt x="2548" y="2685"/>
                </a:lnTo>
                <a:lnTo>
                  <a:pt x="2550" y="2777"/>
                </a:lnTo>
                <a:lnTo>
                  <a:pt x="2551" y="2592"/>
                </a:lnTo>
                <a:lnTo>
                  <a:pt x="2554" y="2777"/>
                </a:lnTo>
                <a:lnTo>
                  <a:pt x="2558" y="2222"/>
                </a:lnTo>
                <a:lnTo>
                  <a:pt x="2559" y="2592"/>
                </a:lnTo>
                <a:lnTo>
                  <a:pt x="2560" y="2407"/>
                </a:lnTo>
                <a:lnTo>
                  <a:pt x="2561" y="2777"/>
                </a:lnTo>
                <a:lnTo>
                  <a:pt x="2562" y="2592"/>
                </a:lnTo>
                <a:lnTo>
                  <a:pt x="2565" y="2777"/>
                </a:lnTo>
                <a:lnTo>
                  <a:pt x="2566" y="2500"/>
                </a:lnTo>
                <a:lnTo>
                  <a:pt x="2568" y="2592"/>
                </a:lnTo>
                <a:lnTo>
                  <a:pt x="2569" y="2222"/>
                </a:lnTo>
                <a:lnTo>
                  <a:pt x="2570" y="2592"/>
                </a:lnTo>
                <a:lnTo>
                  <a:pt x="2571" y="2129"/>
                </a:lnTo>
                <a:lnTo>
                  <a:pt x="2575" y="2592"/>
                </a:lnTo>
                <a:lnTo>
                  <a:pt x="2579" y="2222"/>
                </a:lnTo>
                <a:lnTo>
                  <a:pt x="2582" y="2592"/>
                </a:lnTo>
                <a:lnTo>
                  <a:pt x="2584" y="2037"/>
                </a:lnTo>
                <a:lnTo>
                  <a:pt x="2590" y="2870"/>
                </a:lnTo>
                <a:lnTo>
                  <a:pt x="2592" y="2500"/>
                </a:lnTo>
                <a:lnTo>
                  <a:pt x="2595" y="2592"/>
                </a:lnTo>
                <a:lnTo>
                  <a:pt x="2597" y="2129"/>
                </a:lnTo>
                <a:lnTo>
                  <a:pt x="2599" y="2407"/>
                </a:lnTo>
                <a:lnTo>
                  <a:pt x="2600" y="2314"/>
                </a:lnTo>
                <a:lnTo>
                  <a:pt x="2602" y="2870"/>
                </a:lnTo>
                <a:lnTo>
                  <a:pt x="2604" y="2592"/>
                </a:lnTo>
                <a:lnTo>
                  <a:pt x="2605" y="2685"/>
                </a:lnTo>
                <a:lnTo>
                  <a:pt x="2608" y="2407"/>
                </a:lnTo>
                <a:lnTo>
                  <a:pt x="2611" y="2592"/>
                </a:lnTo>
                <a:lnTo>
                  <a:pt x="2612" y="2407"/>
                </a:lnTo>
                <a:lnTo>
                  <a:pt x="2613" y="2685"/>
                </a:lnTo>
                <a:lnTo>
                  <a:pt x="2615" y="2500"/>
                </a:lnTo>
                <a:lnTo>
                  <a:pt x="2617" y="2962"/>
                </a:lnTo>
                <a:lnTo>
                  <a:pt x="2619" y="2685"/>
                </a:lnTo>
                <a:lnTo>
                  <a:pt x="2620" y="2870"/>
                </a:lnTo>
                <a:lnTo>
                  <a:pt x="2622" y="2777"/>
                </a:lnTo>
                <a:lnTo>
                  <a:pt x="2623" y="2870"/>
                </a:lnTo>
                <a:lnTo>
                  <a:pt x="2625" y="2500"/>
                </a:lnTo>
                <a:lnTo>
                  <a:pt x="2626" y="2685"/>
                </a:lnTo>
                <a:lnTo>
                  <a:pt x="2628" y="2592"/>
                </a:lnTo>
                <a:lnTo>
                  <a:pt x="2629" y="2685"/>
                </a:lnTo>
                <a:lnTo>
                  <a:pt x="2632" y="2592"/>
                </a:lnTo>
                <a:lnTo>
                  <a:pt x="2633" y="2685"/>
                </a:lnTo>
                <a:lnTo>
                  <a:pt x="2634" y="2500"/>
                </a:lnTo>
                <a:lnTo>
                  <a:pt x="2635" y="2777"/>
                </a:lnTo>
                <a:lnTo>
                  <a:pt x="2636" y="2685"/>
                </a:lnTo>
                <a:lnTo>
                  <a:pt x="2637" y="2777"/>
                </a:lnTo>
                <a:lnTo>
                  <a:pt x="2638" y="2407"/>
                </a:lnTo>
                <a:lnTo>
                  <a:pt x="2640" y="2685"/>
                </a:lnTo>
                <a:lnTo>
                  <a:pt x="2641" y="2500"/>
                </a:lnTo>
                <a:lnTo>
                  <a:pt x="2642" y="2592"/>
                </a:lnTo>
                <a:lnTo>
                  <a:pt x="2643" y="2500"/>
                </a:lnTo>
                <a:lnTo>
                  <a:pt x="2644" y="2777"/>
                </a:lnTo>
                <a:lnTo>
                  <a:pt x="2644" y="2407"/>
                </a:lnTo>
                <a:lnTo>
                  <a:pt x="2645" y="2685"/>
                </a:lnTo>
                <a:lnTo>
                  <a:pt x="2646" y="2407"/>
                </a:lnTo>
                <a:lnTo>
                  <a:pt x="2649" y="2962"/>
                </a:lnTo>
                <a:lnTo>
                  <a:pt x="2650" y="2592"/>
                </a:lnTo>
                <a:lnTo>
                  <a:pt x="2655" y="2777"/>
                </a:lnTo>
                <a:lnTo>
                  <a:pt x="2656" y="2592"/>
                </a:lnTo>
                <a:lnTo>
                  <a:pt x="2658" y="2777"/>
                </a:lnTo>
                <a:lnTo>
                  <a:pt x="2659" y="2500"/>
                </a:lnTo>
                <a:lnTo>
                  <a:pt x="2660" y="2685"/>
                </a:lnTo>
                <a:lnTo>
                  <a:pt x="2661" y="2592"/>
                </a:lnTo>
                <a:lnTo>
                  <a:pt x="2663" y="3055"/>
                </a:lnTo>
                <a:lnTo>
                  <a:pt x="2666" y="2592"/>
                </a:lnTo>
                <a:lnTo>
                  <a:pt x="2667" y="2870"/>
                </a:lnTo>
                <a:lnTo>
                  <a:pt x="2671" y="2592"/>
                </a:lnTo>
                <a:lnTo>
                  <a:pt x="2672" y="2685"/>
                </a:lnTo>
                <a:lnTo>
                  <a:pt x="2673" y="2500"/>
                </a:lnTo>
                <a:lnTo>
                  <a:pt x="2675" y="2777"/>
                </a:lnTo>
                <a:lnTo>
                  <a:pt x="2677" y="2592"/>
                </a:lnTo>
                <a:lnTo>
                  <a:pt x="2678" y="2962"/>
                </a:lnTo>
                <a:lnTo>
                  <a:pt x="2681" y="2407"/>
                </a:lnTo>
                <a:lnTo>
                  <a:pt x="2681" y="2870"/>
                </a:lnTo>
                <a:lnTo>
                  <a:pt x="2683" y="2407"/>
                </a:lnTo>
                <a:lnTo>
                  <a:pt x="2687" y="2777"/>
                </a:lnTo>
                <a:lnTo>
                  <a:pt x="2688" y="2685"/>
                </a:lnTo>
                <a:lnTo>
                  <a:pt x="2690" y="2870"/>
                </a:lnTo>
                <a:lnTo>
                  <a:pt x="2693" y="2500"/>
                </a:lnTo>
                <a:lnTo>
                  <a:pt x="2695" y="2962"/>
                </a:lnTo>
                <a:lnTo>
                  <a:pt x="2698" y="2314"/>
                </a:lnTo>
                <a:lnTo>
                  <a:pt x="2699" y="2685"/>
                </a:lnTo>
                <a:lnTo>
                  <a:pt x="2700" y="2407"/>
                </a:lnTo>
                <a:lnTo>
                  <a:pt x="2700" y="2500"/>
                </a:lnTo>
                <a:lnTo>
                  <a:pt x="2701" y="2314"/>
                </a:lnTo>
                <a:lnTo>
                  <a:pt x="2702" y="2777"/>
                </a:lnTo>
                <a:lnTo>
                  <a:pt x="2703" y="2592"/>
                </a:lnTo>
                <a:lnTo>
                  <a:pt x="2705" y="2777"/>
                </a:lnTo>
                <a:lnTo>
                  <a:pt x="2708" y="2500"/>
                </a:lnTo>
                <a:lnTo>
                  <a:pt x="2709" y="2870"/>
                </a:lnTo>
                <a:lnTo>
                  <a:pt x="2710" y="2407"/>
                </a:lnTo>
                <a:lnTo>
                  <a:pt x="2711" y="2870"/>
                </a:lnTo>
                <a:lnTo>
                  <a:pt x="2713" y="2407"/>
                </a:lnTo>
                <a:lnTo>
                  <a:pt x="2715" y="2685"/>
                </a:lnTo>
                <a:lnTo>
                  <a:pt x="2716" y="2500"/>
                </a:lnTo>
                <a:lnTo>
                  <a:pt x="2718" y="2685"/>
                </a:lnTo>
                <a:lnTo>
                  <a:pt x="2719" y="2407"/>
                </a:lnTo>
                <a:lnTo>
                  <a:pt x="2721" y="2685"/>
                </a:lnTo>
                <a:lnTo>
                  <a:pt x="2725" y="2222"/>
                </a:lnTo>
                <a:lnTo>
                  <a:pt x="2727" y="2777"/>
                </a:lnTo>
                <a:lnTo>
                  <a:pt x="2730" y="2592"/>
                </a:lnTo>
                <a:lnTo>
                  <a:pt x="2731" y="2685"/>
                </a:lnTo>
                <a:lnTo>
                  <a:pt x="2732" y="2407"/>
                </a:lnTo>
                <a:lnTo>
                  <a:pt x="2733" y="2500"/>
                </a:lnTo>
                <a:lnTo>
                  <a:pt x="2734" y="2314"/>
                </a:lnTo>
                <a:lnTo>
                  <a:pt x="2740" y="2962"/>
                </a:lnTo>
                <a:lnTo>
                  <a:pt x="2743" y="2500"/>
                </a:lnTo>
                <a:lnTo>
                  <a:pt x="2744" y="2592"/>
                </a:lnTo>
                <a:lnTo>
                  <a:pt x="2745" y="2500"/>
                </a:lnTo>
                <a:lnTo>
                  <a:pt x="2746" y="2592"/>
                </a:lnTo>
                <a:lnTo>
                  <a:pt x="2748" y="2500"/>
                </a:lnTo>
                <a:lnTo>
                  <a:pt x="2750" y="2870"/>
                </a:lnTo>
                <a:lnTo>
                  <a:pt x="2752" y="2500"/>
                </a:lnTo>
                <a:lnTo>
                  <a:pt x="2754" y="2685"/>
                </a:lnTo>
                <a:lnTo>
                  <a:pt x="2757" y="2592"/>
                </a:lnTo>
                <a:lnTo>
                  <a:pt x="2757" y="2870"/>
                </a:lnTo>
                <a:lnTo>
                  <a:pt x="2761" y="2592"/>
                </a:lnTo>
                <a:lnTo>
                  <a:pt x="2762" y="2777"/>
                </a:lnTo>
                <a:lnTo>
                  <a:pt x="2764" y="2407"/>
                </a:lnTo>
                <a:lnTo>
                  <a:pt x="2767" y="2685"/>
                </a:lnTo>
                <a:lnTo>
                  <a:pt x="2769" y="2500"/>
                </a:lnTo>
                <a:lnTo>
                  <a:pt x="2770" y="2685"/>
                </a:lnTo>
                <a:lnTo>
                  <a:pt x="2771" y="2500"/>
                </a:lnTo>
                <a:lnTo>
                  <a:pt x="2772" y="2685"/>
                </a:lnTo>
                <a:lnTo>
                  <a:pt x="2773" y="2500"/>
                </a:lnTo>
                <a:lnTo>
                  <a:pt x="2777" y="2962"/>
                </a:lnTo>
                <a:lnTo>
                  <a:pt x="2778" y="2592"/>
                </a:lnTo>
                <a:lnTo>
                  <a:pt x="2780" y="2962"/>
                </a:lnTo>
                <a:lnTo>
                  <a:pt x="2782" y="2500"/>
                </a:lnTo>
                <a:lnTo>
                  <a:pt x="2786" y="2870"/>
                </a:lnTo>
                <a:lnTo>
                  <a:pt x="2787" y="2592"/>
                </a:lnTo>
                <a:lnTo>
                  <a:pt x="2788" y="2685"/>
                </a:lnTo>
                <a:lnTo>
                  <a:pt x="2789" y="2592"/>
                </a:lnTo>
                <a:lnTo>
                  <a:pt x="2790" y="2685"/>
                </a:lnTo>
                <a:lnTo>
                  <a:pt x="2791" y="2592"/>
                </a:lnTo>
                <a:lnTo>
                  <a:pt x="2792" y="2777"/>
                </a:lnTo>
                <a:lnTo>
                  <a:pt x="2794" y="2500"/>
                </a:lnTo>
                <a:lnTo>
                  <a:pt x="2796" y="2777"/>
                </a:lnTo>
                <a:lnTo>
                  <a:pt x="2797" y="2685"/>
                </a:lnTo>
                <a:lnTo>
                  <a:pt x="2798" y="2870"/>
                </a:lnTo>
                <a:lnTo>
                  <a:pt x="2800" y="2500"/>
                </a:lnTo>
                <a:lnTo>
                  <a:pt x="2801" y="2685"/>
                </a:lnTo>
                <a:lnTo>
                  <a:pt x="2802" y="2592"/>
                </a:lnTo>
                <a:lnTo>
                  <a:pt x="2804" y="2777"/>
                </a:lnTo>
                <a:lnTo>
                  <a:pt x="2805" y="2592"/>
                </a:lnTo>
                <a:lnTo>
                  <a:pt x="2807" y="2870"/>
                </a:lnTo>
                <a:lnTo>
                  <a:pt x="2810" y="2500"/>
                </a:lnTo>
                <a:lnTo>
                  <a:pt x="2815" y="2777"/>
                </a:lnTo>
                <a:lnTo>
                  <a:pt x="2816" y="2500"/>
                </a:lnTo>
                <a:lnTo>
                  <a:pt x="2817" y="2592"/>
                </a:lnTo>
                <a:lnTo>
                  <a:pt x="2819" y="2407"/>
                </a:lnTo>
                <a:lnTo>
                  <a:pt x="2821" y="2777"/>
                </a:lnTo>
                <a:lnTo>
                  <a:pt x="2824" y="2592"/>
                </a:lnTo>
                <a:lnTo>
                  <a:pt x="2826" y="2685"/>
                </a:lnTo>
                <a:lnTo>
                  <a:pt x="2827" y="2500"/>
                </a:lnTo>
                <a:lnTo>
                  <a:pt x="2828" y="2685"/>
                </a:lnTo>
                <a:lnTo>
                  <a:pt x="2830" y="2500"/>
                </a:lnTo>
                <a:lnTo>
                  <a:pt x="2833" y="2777"/>
                </a:lnTo>
                <a:lnTo>
                  <a:pt x="2835" y="2500"/>
                </a:lnTo>
                <a:lnTo>
                  <a:pt x="2837" y="2777"/>
                </a:lnTo>
                <a:lnTo>
                  <a:pt x="2838" y="2592"/>
                </a:lnTo>
                <a:lnTo>
                  <a:pt x="2839" y="2685"/>
                </a:lnTo>
                <a:lnTo>
                  <a:pt x="2840" y="2500"/>
                </a:lnTo>
                <a:lnTo>
                  <a:pt x="2841" y="2685"/>
                </a:lnTo>
                <a:lnTo>
                  <a:pt x="2842" y="2592"/>
                </a:lnTo>
                <a:lnTo>
                  <a:pt x="2843" y="2777"/>
                </a:lnTo>
                <a:lnTo>
                  <a:pt x="2844" y="2500"/>
                </a:lnTo>
                <a:lnTo>
                  <a:pt x="2847" y="2592"/>
                </a:lnTo>
                <a:lnTo>
                  <a:pt x="2848" y="2500"/>
                </a:lnTo>
                <a:lnTo>
                  <a:pt x="2850" y="2870"/>
                </a:lnTo>
                <a:lnTo>
                  <a:pt x="2851" y="2685"/>
                </a:lnTo>
                <a:lnTo>
                  <a:pt x="2854" y="2777"/>
                </a:lnTo>
                <a:lnTo>
                  <a:pt x="2856" y="2407"/>
                </a:lnTo>
                <a:lnTo>
                  <a:pt x="2859" y="2685"/>
                </a:lnTo>
                <a:lnTo>
                  <a:pt x="2860" y="2500"/>
                </a:lnTo>
                <a:lnTo>
                  <a:pt x="2861" y="2685"/>
                </a:lnTo>
                <a:lnTo>
                  <a:pt x="2862" y="2500"/>
                </a:lnTo>
                <a:lnTo>
                  <a:pt x="2864" y="2685"/>
                </a:lnTo>
                <a:lnTo>
                  <a:pt x="2865" y="2500"/>
                </a:lnTo>
                <a:lnTo>
                  <a:pt x="2866" y="2685"/>
                </a:lnTo>
                <a:lnTo>
                  <a:pt x="2869" y="2407"/>
                </a:lnTo>
                <a:lnTo>
                  <a:pt x="2870" y="2500"/>
                </a:lnTo>
                <a:lnTo>
                  <a:pt x="2871" y="2407"/>
                </a:lnTo>
                <a:lnTo>
                  <a:pt x="2873" y="2870"/>
                </a:lnTo>
                <a:lnTo>
                  <a:pt x="2874" y="2592"/>
                </a:lnTo>
                <a:lnTo>
                  <a:pt x="2874" y="2777"/>
                </a:lnTo>
                <a:lnTo>
                  <a:pt x="2875" y="2685"/>
                </a:lnTo>
                <a:lnTo>
                  <a:pt x="2876" y="2962"/>
                </a:lnTo>
                <a:lnTo>
                  <a:pt x="2879" y="2685"/>
                </a:lnTo>
                <a:lnTo>
                  <a:pt x="2880" y="2870"/>
                </a:lnTo>
                <a:lnTo>
                  <a:pt x="2881" y="2685"/>
                </a:lnTo>
                <a:lnTo>
                  <a:pt x="2882" y="2777"/>
                </a:lnTo>
                <a:lnTo>
                  <a:pt x="2883" y="2592"/>
                </a:lnTo>
                <a:lnTo>
                  <a:pt x="2885" y="2777"/>
                </a:lnTo>
                <a:lnTo>
                  <a:pt x="2888" y="2685"/>
                </a:lnTo>
                <a:lnTo>
                  <a:pt x="2890" y="2870"/>
                </a:lnTo>
                <a:lnTo>
                  <a:pt x="2891" y="2592"/>
                </a:lnTo>
                <a:lnTo>
                  <a:pt x="2892" y="2685"/>
                </a:lnTo>
                <a:lnTo>
                  <a:pt x="2893" y="2592"/>
                </a:lnTo>
                <a:lnTo>
                  <a:pt x="2893" y="2685"/>
                </a:lnTo>
                <a:lnTo>
                  <a:pt x="2894" y="2592"/>
                </a:lnTo>
                <a:lnTo>
                  <a:pt x="2895" y="2777"/>
                </a:lnTo>
                <a:lnTo>
                  <a:pt x="2896" y="2500"/>
                </a:lnTo>
                <a:lnTo>
                  <a:pt x="2897" y="2777"/>
                </a:lnTo>
                <a:lnTo>
                  <a:pt x="2899" y="2222"/>
                </a:lnTo>
                <a:lnTo>
                  <a:pt x="2901" y="2870"/>
                </a:lnTo>
                <a:lnTo>
                  <a:pt x="2902" y="2500"/>
                </a:lnTo>
                <a:lnTo>
                  <a:pt x="2904" y="2870"/>
                </a:lnTo>
                <a:lnTo>
                  <a:pt x="2907" y="2500"/>
                </a:lnTo>
                <a:lnTo>
                  <a:pt x="2909" y="2777"/>
                </a:lnTo>
                <a:lnTo>
                  <a:pt x="2913" y="2500"/>
                </a:lnTo>
                <a:lnTo>
                  <a:pt x="2914" y="2870"/>
                </a:lnTo>
                <a:lnTo>
                  <a:pt x="2916" y="2500"/>
                </a:lnTo>
                <a:lnTo>
                  <a:pt x="2917" y="2777"/>
                </a:lnTo>
                <a:lnTo>
                  <a:pt x="2919" y="2592"/>
                </a:lnTo>
                <a:lnTo>
                  <a:pt x="2921" y="2685"/>
                </a:lnTo>
                <a:lnTo>
                  <a:pt x="2922" y="2592"/>
                </a:lnTo>
                <a:lnTo>
                  <a:pt x="2923" y="2870"/>
                </a:lnTo>
                <a:lnTo>
                  <a:pt x="2924" y="2500"/>
                </a:lnTo>
                <a:lnTo>
                  <a:pt x="2928" y="2870"/>
                </a:lnTo>
                <a:lnTo>
                  <a:pt x="2931" y="2500"/>
                </a:lnTo>
                <a:lnTo>
                  <a:pt x="2932" y="2870"/>
                </a:lnTo>
                <a:lnTo>
                  <a:pt x="2933" y="2685"/>
                </a:lnTo>
                <a:lnTo>
                  <a:pt x="2933" y="2962"/>
                </a:lnTo>
                <a:lnTo>
                  <a:pt x="2936" y="2500"/>
                </a:lnTo>
                <a:lnTo>
                  <a:pt x="2940" y="2870"/>
                </a:lnTo>
                <a:lnTo>
                  <a:pt x="2942" y="2500"/>
                </a:lnTo>
                <a:lnTo>
                  <a:pt x="2944" y="2685"/>
                </a:lnTo>
                <a:lnTo>
                  <a:pt x="2947" y="2500"/>
                </a:lnTo>
                <a:lnTo>
                  <a:pt x="2948" y="2777"/>
                </a:lnTo>
                <a:lnTo>
                  <a:pt x="2949" y="2592"/>
                </a:lnTo>
                <a:lnTo>
                  <a:pt x="2950" y="2870"/>
                </a:lnTo>
                <a:lnTo>
                  <a:pt x="2952" y="2500"/>
                </a:lnTo>
                <a:lnTo>
                  <a:pt x="2952" y="2685"/>
                </a:lnTo>
                <a:lnTo>
                  <a:pt x="2953" y="2592"/>
                </a:lnTo>
                <a:lnTo>
                  <a:pt x="2955" y="2685"/>
                </a:lnTo>
                <a:lnTo>
                  <a:pt x="2956" y="2592"/>
                </a:lnTo>
                <a:lnTo>
                  <a:pt x="2958" y="2685"/>
                </a:lnTo>
                <a:lnTo>
                  <a:pt x="2961" y="2500"/>
                </a:lnTo>
                <a:lnTo>
                  <a:pt x="2963" y="2962"/>
                </a:lnTo>
                <a:lnTo>
                  <a:pt x="2966" y="2592"/>
                </a:lnTo>
                <a:lnTo>
                  <a:pt x="2967" y="2962"/>
                </a:lnTo>
                <a:lnTo>
                  <a:pt x="2968" y="2592"/>
                </a:lnTo>
                <a:lnTo>
                  <a:pt x="2969" y="2685"/>
                </a:lnTo>
                <a:lnTo>
                  <a:pt x="2970" y="2500"/>
                </a:lnTo>
                <a:lnTo>
                  <a:pt x="2971" y="2685"/>
                </a:lnTo>
                <a:lnTo>
                  <a:pt x="2972" y="2500"/>
                </a:lnTo>
                <a:lnTo>
                  <a:pt x="2974" y="2777"/>
                </a:lnTo>
                <a:lnTo>
                  <a:pt x="2976" y="2314"/>
                </a:lnTo>
                <a:lnTo>
                  <a:pt x="2980" y="2592"/>
                </a:lnTo>
                <a:lnTo>
                  <a:pt x="2981" y="2314"/>
                </a:lnTo>
                <a:lnTo>
                  <a:pt x="2982" y="2685"/>
                </a:lnTo>
                <a:lnTo>
                  <a:pt x="2983" y="2500"/>
                </a:lnTo>
                <a:lnTo>
                  <a:pt x="2984" y="2870"/>
                </a:lnTo>
                <a:lnTo>
                  <a:pt x="2986" y="2500"/>
                </a:lnTo>
                <a:lnTo>
                  <a:pt x="2987" y="3055"/>
                </a:lnTo>
                <a:lnTo>
                  <a:pt x="2989" y="2592"/>
                </a:lnTo>
                <a:lnTo>
                  <a:pt x="2990" y="2685"/>
                </a:lnTo>
                <a:lnTo>
                  <a:pt x="2992" y="2500"/>
                </a:lnTo>
                <a:lnTo>
                  <a:pt x="2992" y="2685"/>
                </a:lnTo>
                <a:lnTo>
                  <a:pt x="2993" y="2500"/>
                </a:lnTo>
                <a:lnTo>
                  <a:pt x="2996" y="2685"/>
                </a:lnTo>
                <a:lnTo>
                  <a:pt x="2997" y="2592"/>
                </a:lnTo>
                <a:lnTo>
                  <a:pt x="3001" y="2777"/>
                </a:lnTo>
                <a:lnTo>
                  <a:pt x="3002" y="2407"/>
                </a:lnTo>
                <a:lnTo>
                  <a:pt x="3005" y="2777"/>
                </a:lnTo>
                <a:lnTo>
                  <a:pt x="3008" y="2407"/>
                </a:lnTo>
                <a:lnTo>
                  <a:pt x="3012" y="2685"/>
                </a:lnTo>
                <a:lnTo>
                  <a:pt x="3012" y="2592"/>
                </a:lnTo>
                <a:lnTo>
                  <a:pt x="3013" y="2777"/>
                </a:lnTo>
                <a:lnTo>
                  <a:pt x="3014" y="2500"/>
                </a:lnTo>
                <a:lnTo>
                  <a:pt x="3016" y="2777"/>
                </a:lnTo>
                <a:lnTo>
                  <a:pt x="3017" y="2685"/>
                </a:lnTo>
                <a:lnTo>
                  <a:pt x="3020" y="2962"/>
                </a:lnTo>
                <a:lnTo>
                  <a:pt x="3021" y="2685"/>
                </a:lnTo>
                <a:lnTo>
                  <a:pt x="3024" y="2777"/>
                </a:lnTo>
                <a:lnTo>
                  <a:pt x="3025" y="2592"/>
                </a:lnTo>
                <a:lnTo>
                  <a:pt x="3027" y="2777"/>
                </a:lnTo>
                <a:lnTo>
                  <a:pt x="3028" y="2500"/>
                </a:lnTo>
                <a:lnTo>
                  <a:pt x="3031" y="2777"/>
                </a:lnTo>
                <a:lnTo>
                  <a:pt x="3033" y="2500"/>
                </a:lnTo>
                <a:lnTo>
                  <a:pt x="3035" y="2870"/>
                </a:lnTo>
                <a:lnTo>
                  <a:pt x="3036" y="2407"/>
                </a:lnTo>
                <a:lnTo>
                  <a:pt x="3038" y="2685"/>
                </a:lnTo>
                <a:lnTo>
                  <a:pt x="3039" y="2500"/>
                </a:lnTo>
                <a:lnTo>
                  <a:pt x="3040" y="2777"/>
                </a:lnTo>
                <a:lnTo>
                  <a:pt x="3041" y="2685"/>
                </a:lnTo>
                <a:lnTo>
                  <a:pt x="3042" y="2870"/>
                </a:lnTo>
                <a:lnTo>
                  <a:pt x="3045" y="2592"/>
                </a:lnTo>
                <a:lnTo>
                  <a:pt x="3046" y="2870"/>
                </a:lnTo>
                <a:lnTo>
                  <a:pt x="3047" y="2500"/>
                </a:lnTo>
                <a:lnTo>
                  <a:pt x="3049" y="2870"/>
                </a:lnTo>
                <a:lnTo>
                  <a:pt x="3051" y="2500"/>
                </a:lnTo>
                <a:lnTo>
                  <a:pt x="3053" y="2870"/>
                </a:lnTo>
                <a:lnTo>
                  <a:pt x="3056" y="2500"/>
                </a:lnTo>
                <a:lnTo>
                  <a:pt x="3057" y="2777"/>
                </a:lnTo>
                <a:lnTo>
                  <a:pt x="3059" y="2314"/>
                </a:lnTo>
                <a:lnTo>
                  <a:pt x="3061" y="2592"/>
                </a:lnTo>
                <a:lnTo>
                  <a:pt x="3062" y="2500"/>
                </a:lnTo>
                <a:lnTo>
                  <a:pt x="3066" y="2777"/>
                </a:lnTo>
                <a:lnTo>
                  <a:pt x="3068" y="2500"/>
                </a:lnTo>
                <a:lnTo>
                  <a:pt x="3070" y="2685"/>
                </a:lnTo>
                <a:lnTo>
                  <a:pt x="3071" y="2592"/>
                </a:lnTo>
                <a:lnTo>
                  <a:pt x="3072" y="2870"/>
                </a:lnTo>
                <a:lnTo>
                  <a:pt x="3073" y="2500"/>
                </a:lnTo>
                <a:lnTo>
                  <a:pt x="3074" y="2870"/>
                </a:lnTo>
                <a:lnTo>
                  <a:pt x="3075" y="2592"/>
                </a:lnTo>
                <a:lnTo>
                  <a:pt x="3077" y="2777"/>
                </a:lnTo>
                <a:lnTo>
                  <a:pt x="3078" y="2592"/>
                </a:lnTo>
                <a:lnTo>
                  <a:pt x="3079" y="2870"/>
                </a:lnTo>
                <a:lnTo>
                  <a:pt x="3082" y="2500"/>
                </a:lnTo>
                <a:lnTo>
                  <a:pt x="3083" y="2592"/>
                </a:lnTo>
                <a:lnTo>
                  <a:pt x="3084" y="2500"/>
                </a:lnTo>
                <a:lnTo>
                  <a:pt x="3086" y="2592"/>
                </a:lnTo>
                <a:lnTo>
                  <a:pt x="3087" y="2500"/>
                </a:lnTo>
                <a:lnTo>
                  <a:pt x="3088" y="2685"/>
                </a:lnTo>
                <a:lnTo>
                  <a:pt x="3089" y="2500"/>
                </a:lnTo>
                <a:lnTo>
                  <a:pt x="3090" y="2685"/>
                </a:lnTo>
                <a:lnTo>
                  <a:pt x="3091" y="2407"/>
                </a:lnTo>
                <a:lnTo>
                  <a:pt x="3093" y="2870"/>
                </a:lnTo>
                <a:lnTo>
                  <a:pt x="3094" y="2500"/>
                </a:lnTo>
                <a:lnTo>
                  <a:pt x="3098" y="2777"/>
                </a:lnTo>
                <a:lnTo>
                  <a:pt x="3099" y="2314"/>
                </a:lnTo>
                <a:lnTo>
                  <a:pt x="3102" y="2685"/>
                </a:lnTo>
                <a:lnTo>
                  <a:pt x="3104" y="2407"/>
                </a:lnTo>
                <a:lnTo>
                  <a:pt x="3108" y="2962"/>
                </a:lnTo>
                <a:lnTo>
                  <a:pt x="3110" y="2500"/>
                </a:lnTo>
                <a:lnTo>
                  <a:pt x="3112" y="2777"/>
                </a:lnTo>
                <a:lnTo>
                  <a:pt x="3113" y="2500"/>
                </a:lnTo>
                <a:lnTo>
                  <a:pt x="3113" y="2685"/>
                </a:lnTo>
                <a:lnTo>
                  <a:pt x="3116" y="2592"/>
                </a:lnTo>
                <a:lnTo>
                  <a:pt x="3117" y="2685"/>
                </a:lnTo>
                <a:lnTo>
                  <a:pt x="3118" y="2500"/>
                </a:lnTo>
                <a:lnTo>
                  <a:pt x="3119" y="2777"/>
                </a:lnTo>
                <a:lnTo>
                  <a:pt x="3122" y="2500"/>
                </a:lnTo>
                <a:lnTo>
                  <a:pt x="3125" y="2777"/>
                </a:lnTo>
                <a:lnTo>
                  <a:pt x="3126" y="2592"/>
                </a:lnTo>
                <a:lnTo>
                  <a:pt x="3129" y="2777"/>
                </a:lnTo>
                <a:lnTo>
                  <a:pt x="3132" y="2500"/>
                </a:lnTo>
                <a:lnTo>
                  <a:pt x="3133" y="2685"/>
                </a:lnTo>
                <a:lnTo>
                  <a:pt x="3134" y="2500"/>
                </a:lnTo>
                <a:lnTo>
                  <a:pt x="3134" y="2685"/>
                </a:lnTo>
                <a:lnTo>
                  <a:pt x="3135" y="2500"/>
                </a:lnTo>
                <a:lnTo>
                  <a:pt x="3137" y="2777"/>
                </a:lnTo>
                <a:lnTo>
                  <a:pt x="3138" y="2592"/>
                </a:lnTo>
                <a:lnTo>
                  <a:pt x="3140" y="2777"/>
                </a:lnTo>
                <a:lnTo>
                  <a:pt x="3146" y="2500"/>
                </a:lnTo>
                <a:lnTo>
                  <a:pt x="3147" y="2592"/>
                </a:lnTo>
                <a:lnTo>
                  <a:pt x="3148" y="2407"/>
                </a:lnTo>
                <a:lnTo>
                  <a:pt x="3151" y="2592"/>
                </a:lnTo>
                <a:lnTo>
                  <a:pt x="3153" y="2314"/>
                </a:lnTo>
                <a:lnTo>
                  <a:pt x="3154" y="2870"/>
                </a:lnTo>
                <a:lnTo>
                  <a:pt x="3155" y="2500"/>
                </a:lnTo>
                <a:lnTo>
                  <a:pt x="3156" y="2962"/>
                </a:lnTo>
                <a:lnTo>
                  <a:pt x="3157" y="2777"/>
                </a:lnTo>
                <a:lnTo>
                  <a:pt x="3158" y="2870"/>
                </a:lnTo>
                <a:lnTo>
                  <a:pt x="3160" y="2500"/>
                </a:lnTo>
                <a:lnTo>
                  <a:pt x="3161" y="2685"/>
                </a:lnTo>
                <a:lnTo>
                  <a:pt x="3163" y="2500"/>
                </a:lnTo>
                <a:lnTo>
                  <a:pt x="3164" y="2870"/>
                </a:lnTo>
                <a:lnTo>
                  <a:pt x="3165" y="2407"/>
                </a:lnTo>
                <a:lnTo>
                  <a:pt x="3166" y="2870"/>
                </a:lnTo>
                <a:lnTo>
                  <a:pt x="3168" y="2407"/>
                </a:lnTo>
                <a:lnTo>
                  <a:pt x="3169" y="2685"/>
                </a:lnTo>
                <a:lnTo>
                  <a:pt x="3170" y="2500"/>
                </a:lnTo>
                <a:lnTo>
                  <a:pt x="3171" y="2685"/>
                </a:lnTo>
                <a:lnTo>
                  <a:pt x="3175" y="2500"/>
                </a:lnTo>
                <a:lnTo>
                  <a:pt x="3176" y="2685"/>
                </a:lnTo>
                <a:lnTo>
                  <a:pt x="3177" y="2500"/>
                </a:lnTo>
                <a:lnTo>
                  <a:pt x="3179" y="2685"/>
                </a:lnTo>
                <a:lnTo>
                  <a:pt x="3180" y="2500"/>
                </a:lnTo>
                <a:lnTo>
                  <a:pt x="3181" y="2685"/>
                </a:lnTo>
                <a:lnTo>
                  <a:pt x="3182" y="2592"/>
                </a:lnTo>
                <a:lnTo>
                  <a:pt x="3184" y="2870"/>
                </a:lnTo>
                <a:lnTo>
                  <a:pt x="3186" y="2592"/>
                </a:lnTo>
                <a:lnTo>
                  <a:pt x="3188" y="2870"/>
                </a:lnTo>
                <a:lnTo>
                  <a:pt x="3189" y="2407"/>
                </a:lnTo>
                <a:lnTo>
                  <a:pt x="3192" y="2685"/>
                </a:lnTo>
                <a:lnTo>
                  <a:pt x="3193" y="2592"/>
                </a:lnTo>
                <a:lnTo>
                  <a:pt x="3194" y="2870"/>
                </a:lnTo>
                <a:lnTo>
                  <a:pt x="3196" y="2592"/>
                </a:lnTo>
                <a:lnTo>
                  <a:pt x="3196" y="2962"/>
                </a:lnTo>
                <a:lnTo>
                  <a:pt x="3198" y="2500"/>
                </a:lnTo>
                <a:lnTo>
                  <a:pt x="3199" y="2592"/>
                </a:lnTo>
                <a:lnTo>
                  <a:pt x="3200" y="2407"/>
                </a:lnTo>
                <a:lnTo>
                  <a:pt x="3204" y="2592"/>
                </a:lnTo>
                <a:lnTo>
                  <a:pt x="3205" y="2500"/>
                </a:lnTo>
                <a:lnTo>
                  <a:pt x="3208" y="2685"/>
                </a:lnTo>
                <a:lnTo>
                  <a:pt x="3209" y="2592"/>
                </a:lnTo>
                <a:lnTo>
                  <a:pt x="3212" y="3055"/>
                </a:lnTo>
                <a:lnTo>
                  <a:pt x="3214" y="2500"/>
                </a:lnTo>
                <a:lnTo>
                  <a:pt x="3215" y="2777"/>
                </a:lnTo>
                <a:lnTo>
                  <a:pt x="3216" y="2685"/>
                </a:lnTo>
                <a:lnTo>
                  <a:pt x="3216" y="2777"/>
                </a:lnTo>
                <a:lnTo>
                  <a:pt x="3218" y="2592"/>
                </a:lnTo>
                <a:lnTo>
                  <a:pt x="3221" y="2685"/>
                </a:lnTo>
                <a:lnTo>
                  <a:pt x="3223" y="2500"/>
                </a:lnTo>
                <a:lnTo>
                  <a:pt x="3224" y="2685"/>
                </a:lnTo>
                <a:lnTo>
                  <a:pt x="3228" y="2314"/>
                </a:lnTo>
                <a:lnTo>
                  <a:pt x="3230" y="2685"/>
                </a:lnTo>
                <a:lnTo>
                  <a:pt x="3232" y="2314"/>
                </a:lnTo>
                <a:lnTo>
                  <a:pt x="3234" y="2777"/>
                </a:lnTo>
                <a:lnTo>
                  <a:pt x="3237" y="2592"/>
                </a:lnTo>
                <a:lnTo>
                  <a:pt x="3238" y="2870"/>
                </a:lnTo>
                <a:lnTo>
                  <a:pt x="3239" y="2407"/>
                </a:lnTo>
                <a:lnTo>
                  <a:pt x="3243" y="2777"/>
                </a:lnTo>
                <a:lnTo>
                  <a:pt x="3244" y="2500"/>
                </a:lnTo>
                <a:lnTo>
                  <a:pt x="3246" y="2777"/>
                </a:lnTo>
                <a:lnTo>
                  <a:pt x="3248" y="2500"/>
                </a:lnTo>
                <a:lnTo>
                  <a:pt x="3251" y="2685"/>
                </a:lnTo>
                <a:lnTo>
                  <a:pt x="3252" y="2500"/>
                </a:lnTo>
                <a:lnTo>
                  <a:pt x="3255" y="2685"/>
                </a:lnTo>
                <a:lnTo>
                  <a:pt x="3258" y="2314"/>
                </a:lnTo>
                <a:lnTo>
                  <a:pt x="3259" y="2870"/>
                </a:lnTo>
                <a:lnTo>
                  <a:pt x="3261" y="2592"/>
                </a:lnTo>
                <a:lnTo>
                  <a:pt x="3262" y="2685"/>
                </a:lnTo>
                <a:lnTo>
                  <a:pt x="3263" y="2592"/>
                </a:lnTo>
                <a:lnTo>
                  <a:pt x="3264" y="2777"/>
                </a:lnTo>
                <a:lnTo>
                  <a:pt x="3265" y="2500"/>
                </a:lnTo>
                <a:lnTo>
                  <a:pt x="3266" y="2592"/>
                </a:lnTo>
                <a:lnTo>
                  <a:pt x="3267" y="2407"/>
                </a:lnTo>
                <a:lnTo>
                  <a:pt x="3268" y="2592"/>
                </a:lnTo>
                <a:lnTo>
                  <a:pt x="3269" y="2500"/>
                </a:lnTo>
                <a:lnTo>
                  <a:pt x="3272" y="2685"/>
                </a:lnTo>
                <a:lnTo>
                  <a:pt x="3273" y="2500"/>
                </a:lnTo>
                <a:lnTo>
                  <a:pt x="3274" y="2685"/>
                </a:lnTo>
                <a:lnTo>
                  <a:pt x="3276" y="2407"/>
                </a:lnTo>
                <a:lnTo>
                  <a:pt x="3279" y="2685"/>
                </a:lnTo>
                <a:lnTo>
                  <a:pt x="3279" y="2407"/>
                </a:lnTo>
                <a:lnTo>
                  <a:pt x="3283" y="2777"/>
                </a:lnTo>
                <a:lnTo>
                  <a:pt x="3285" y="2500"/>
                </a:lnTo>
                <a:lnTo>
                  <a:pt x="3286" y="2777"/>
                </a:lnTo>
                <a:lnTo>
                  <a:pt x="3292" y="2407"/>
                </a:lnTo>
                <a:lnTo>
                  <a:pt x="3293" y="2777"/>
                </a:lnTo>
                <a:lnTo>
                  <a:pt x="3295" y="2314"/>
                </a:lnTo>
                <a:lnTo>
                  <a:pt x="3299" y="2777"/>
                </a:lnTo>
                <a:lnTo>
                  <a:pt x="3300" y="2407"/>
                </a:lnTo>
                <a:lnTo>
                  <a:pt x="3301" y="2870"/>
                </a:lnTo>
                <a:lnTo>
                  <a:pt x="3302" y="2685"/>
                </a:lnTo>
                <a:lnTo>
                  <a:pt x="3303" y="2870"/>
                </a:lnTo>
                <a:lnTo>
                  <a:pt x="3305" y="2592"/>
                </a:lnTo>
                <a:lnTo>
                  <a:pt x="3307" y="2870"/>
                </a:lnTo>
                <a:lnTo>
                  <a:pt x="3308" y="2500"/>
                </a:lnTo>
                <a:lnTo>
                  <a:pt x="3310" y="2592"/>
                </a:lnTo>
                <a:lnTo>
                  <a:pt x="3311" y="2500"/>
                </a:lnTo>
                <a:lnTo>
                  <a:pt x="3313" y="2777"/>
                </a:lnTo>
                <a:lnTo>
                  <a:pt x="3314" y="2592"/>
                </a:lnTo>
                <a:lnTo>
                  <a:pt x="3316" y="3055"/>
                </a:lnTo>
                <a:lnTo>
                  <a:pt x="3319" y="2314"/>
                </a:lnTo>
                <a:lnTo>
                  <a:pt x="3321" y="2870"/>
                </a:lnTo>
                <a:lnTo>
                  <a:pt x="3322" y="2500"/>
                </a:lnTo>
                <a:lnTo>
                  <a:pt x="3324" y="2685"/>
                </a:lnTo>
                <a:lnTo>
                  <a:pt x="3325" y="2500"/>
                </a:lnTo>
                <a:lnTo>
                  <a:pt x="3327" y="2777"/>
                </a:lnTo>
                <a:lnTo>
                  <a:pt x="3328" y="2407"/>
                </a:lnTo>
                <a:lnTo>
                  <a:pt x="3330" y="2870"/>
                </a:lnTo>
                <a:lnTo>
                  <a:pt x="3331" y="2685"/>
                </a:lnTo>
                <a:lnTo>
                  <a:pt x="3334" y="2870"/>
                </a:lnTo>
                <a:lnTo>
                  <a:pt x="3336" y="2500"/>
                </a:lnTo>
                <a:lnTo>
                  <a:pt x="3337" y="2592"/>
                </a:lnTo>
                <a:lnTo>
                  <a:pt x="3339" y="2500"/>
                </a:lnTo>
                <a:lnTo>
                  <a:pt x="3340" y="2777"/>
                </a:lnTo>
                <a:lnTo>
                  <a:pt x="3343" y="2592"/>
                </a:lnTo>
                <a:lnTo>
                  <a:pt x="3344" y="2870"/>
                </a:lnTo>
                <a:lnTo>
                  <a:pt x="3345" y="2500"/>
                </a:lnTo>
                <a:lnTo>
                  <a:pt x="3346" y="2777"/>
                </a:lnTo>
                <a:lnTo>
                  <a:pt x="3351" y="2500"/>
                </a:lnTo>
                <a:lnTo>
                  <a:pt x="3353" y="2870"/>
                </a:lnTo>
                <a:lnTo>
                  <a:pt x="3354" y="2685"/>
                </a:lnTo>
                <a:lnTo>
                  <a:pt x="3355" y="2777"/>
                </a:lnTo>
                <a:lnTo>
                  <a:pt x="3361" y="2500"/>
                </a:lnTo>
                <a:lnTo>
                  <a:pt x="3363" y="2314"/>
                </a:lnTo>
                <a:lnTo>
                  <a:pt x="3365" y="2777"/>
                </a:lnTo>
                <a:lnTo>
                  <a:pt x="3367" y="2222"/>
                </a:lnTo>
                <a:lnTo>
                  <a:pt x="3371" y="2777"/>
                </a:lnTo>
                <a:lnTo>
                  <a:pt x="3372" y="2685"/>
                </a:lnTo>
                <a:lnTo>
                  <a:pt x="3373" y="2777"/>
                </a:lnTo>
                <a:lnTo>
                  <a:pt x="3375" y="2685"/>
                </a:lnTo>
                <a:lnTo>
                  <a:pt x="3376" y="2870"/>
                </a:lnTo>
                <a:lnTo>
                  <a:pt x="3380" y="2500"/>
                </a:lnTo>
                <a:lnTo>
                  <a:pt x="3382" y="2777"/>
                </a:lnTo>
                <a:lnTo>
                  <a:pt x="3383" y="2592"/>
                </a:lnTo>
                <a:lnTo>
                  <a:pt x="3384" y="2685"/>
                </a:lnTo>
                <a:lnTo>
                  <a:pt x="3385" y="2500"/>
                </a:lnTo>
                <a:lnTo>
                  <a:pt x="3385" y="2592"/>
                </a:lnTo>
                <a:lnTo>
                  <a:pt x="3386" y="2407"/>
                </a:lnTo>
                <a:lnTo>
                  <a:pt x="3388" y="2685"/>
                </a:lnTo>
                <a:lnTo>
                  <a:pt x="3389" y="2592"/>
                </a:lnTo>
                <a:lnTo>
                  <a:pt x="3391" y="2777"/>
                </a:lnTo>
                <a:lnTo>
                  <a:pt x="3392" y="2685"/>
                </a:lnTo>
                <a:lnTo>
                  <a:pt x="3394" y="2962"/>
                </a:lnTo>
                <a:lnTo>
                  <a:pt x="3397" y="2592"/>
                </a:lnTo>
                <a:lnTo>
                  <a:pt x="3398" y="2777"/>
                </a:lnTo>
                <a:lnTo>
                  <a:pt x="3401" y="2407"/>
                </a:lnTo>
                <a:lnTo>
                  <a:pt x="3403" y="2870"/>
                </a:lnTo>
                <a:lnTo>
                  <a:pt x="3406" y="2222"/>
                </a:lnTo>
                <a:lnTo>
                  <a:pt x="3408" y="2777"/>
                </a:lnTo>
                <a:lnTo>
                  <a:pt x="3414" y="2500"/>
                </a:lnTo>
                <a:lnTo>
                  <a:pt x="3416" y="2685"/>
                </a:lnTo>
                <a:lnTo>
                  <a:pt x="3417" y="2314"/>
                </a:lnTo>
                <a:lnTo>
                  <a:pt x="3419" y="2592"/>
                </a:lnTo>
                <a:lnTo>
                  <a:pt x="3420" y="2500"/>
                </a:lnTo>
                <a:lnTo>
                  <a:pt x="3421" y="2777"/>
                </a:lnTo>
                <a:lnTo>
                  <a:pt x="3424" y="2407"/>
                </a:lnTo>
                <a:lnTo>
                  <a:pt x="3425" y="2685"/>
                </a:lnTo>
                <a:lnTo>
                  <a:pt x="3426" y="2500"/>
                </a:lnTo>
                <a:lnTo>
                  <a:pt x="3427" y="2870"/>
                </a:lnTo>
                <a:lnTo>
                  <a:pt x="3429" y="2592"/>
                </a:lnTo>
                <a:lnTo>
                  <a:pt x="3431" y="2870"/>
                </a:lnTo>
                <a:lnTo>
                  <a:pt x="3433" y="2592"/>
                </a:lnTo>
                <a:lnTo>
                  <a:pt x="3434" y="2685"/>
                </a:lnTo>
                <a:lnTo>
                  <a:pt x="3435" y="2500"/>
                </a:lnTo>
                <a:lnTo>
                  <a:pt x="3438" y="2777"/>
                </a:lnTo>
                <a:lnTo>
                  <a:pt x="3440" y="2685"/>
                </a:lnTo>
                <a:lnTo>
                  <a:pt x="3441" y="2962"/>
                </a:lnTo>
                <a:lnTo>
                  <a:pt x="3442" y="2500"/>
                </a:lnTo>
                <a:lnTo>
                  <a:pt x="3443" y="2870"/>
                </a:lnTo>
                <a:lnTo>
                  <a:pt x="3444" y="2500"/>
                </a:lnTo>
                <a:lnTo>
                  <a:pt x="3447" y="2685"/>
                </a:lnTo>
                <a:lnTo>
                  <a:pt x="3448" y="2592"/>
                </a:lnTo>
                <a:lnTo>
                  <a:pt x="3449" y="2777"/>
                </a:lnTo>
                <a:lnTo>
                  <a:pt x="3450" y="2500"/>
                </a:lnTo>
                <a:lnTo>
                  <a:pt x="3451" y="2777"/>
                </a:lnTo>
                <a:lnTo>
                  <a:pt x="3454" y="2500"/>
                </a:lnTo>
                <a:lnTo>
                  <a:pt x="3455" y="2777"/>
                </a:lnTo>
                <a:lnTo>
                  <a:pt x="3456" y="2500"/>
                </a:lnTo>
                <a:lnTo>
                  <a:pt x="3457" y="2685"/>
                </a:lnTo>
                <a:lnTo>
                  <a:pt x="3461" y="2314"/>
                </a:lnTo>
                <a:lnTo>
                  <a:pt x="3462" y="2685"/>
                </a:lnTo>
                <a:lnTo>
                  <a:pt x="3465" y="2407"/>
                </a:lnTo>
                <a:lnTo>
                  <a:pt x="3468" y="2777"/>
                </a:lnTo>
                <a:lnTo>
                  <a:pt x="3469" y="2685"/>
                </a:lnTo>
                <a:lnTo>
                  <a:pt x="3470" y="2777"/>
                </a:lnTo>
                <a:lnTo>
                  <a:pt x="3471" y="2407"/>
                </a:lnTo>
                <a:lnTo>
                  <a:pt x="3478" y="2777"/>
                </a:lnTo>
                <a:lnTo>
                  <a:pt x="3481" y="2314"/>
                </a:lnTo>
                <a:lnTo>
                  <a:pt x="3483" y="2777"/>
                </a:lnTo>
                <a:lnTo>
                  <a:pt x="3484" y="2500"/>
                </a:lnTo>
                <a:lnTo>
                  <a:pt x="3485" y="2870"/>
                </a:lnTo>
                <a:lnTo>
                  <a:pt x="3488" y="2500"/>
                </a:lnTo>
                <a:lnTo>
                  <a:pt x="3489" y="2685"/>
                </a:lnTo>
                <a:lnTo>
                  <a:pt x="3490" y="2407"/>
                </a:lnTo>
                <a:lnTo>
                  <a:pt x="3491" y="2870"/>
                </a:lnTo>
                <a:lnTo>
                  <a:pt x="3492" y="2685"/>
                </a:lnTo>
                <a:lnTo>
                  <a:pt x="3494" y="2962"/>
                </a:lnTo>
                <a:lnTo>
                  <a:pt x="3494" y="2592"/>
                </a:lnTo>
                <a:lnTo>
                  <a:pt x="3495" y="2962"/>
                </a:lnTo>
                <a:lnTo>
                  <a:pt x="3496" y="2500"/>
                </a:lnTo>
                <a:lnTo>
                  <a:pt x="3497" y="2870"/>
                </a:lnTo>
                <a:lnTo>
                  <a:pt x="3498" y="2685"/>
                </a:lnTo>
                <a:lnTo>
                  <a:pt x="3500" y="2870"/>
                </a:lnTo>
                <a:lnTo>
                  <a:pt x="3503" y="2129"/>
                </a:lnTo>
                <a:lnTo>
                  <a:pt x="3505" y="2592"/>
                </a:lnTo>
                <a:lnTo>
                  <a:pt x="3508" y="2500"/>
                </a:lnTo>
                <a:lnTo>
                  <a:pt x="3509" y="2685"/>
                </a:lnTo>
                <a:lnTo>
                  <a:pt x="3510" y="2500"/>
                </a:lnTo>
                <a:lnTo>
                  <a:pt x="3513" y="2777"/>
                </a:lnTo>
                <a:lnTo>
                  <a:pt x="3515" y="2500"/>
                </a:lnTo>
                <a:lnTo>
                  <a:pt x="3519" y="2962"/>
                </a:lnTo>
                <a:lnTo>
                  <a:pt x="3520" y="2592"/>
                </a:lnTo>
                <a:lnTo>
                  <a:pt x="3521" y="2685"/>
                </a:lnTo>
                <a:lnTo>
                  <a:pt x="3522" y="2500"/>
                </a:lnTo>
                <a:lnTo>
                  <a:pt x="3525" y="2962"/>
                </a:lnTo>
                <a:lnTo>
                  <a:pt x="3527" y="2500"/>
                </a:lnTo>
                <a:lnTo>
                  <a:pt x="3528" y="2685"/>
                </a:lnTo>
                <a:lnTo>
                  <a:pt x="3530" y="2314"/>
                </a:lnTo>
                <a:lnTo>
                  <a:pt x="3531" y="2407"/>
                </a:lnTo>
                <a:lnTo>
                  <a:pt x="3534" y="2129"/>
                </a:lnTo>
                <a:lnTo>
                  <a:pt x="3537" y="2592"/>
                </a:lnTo>
                <a:lnTo>
                  <a:pt x="3538" y="2407"/>
                </a:lnTo>
                <a:lnTo>
                  <a:pt x="3539" y="2500"/>
                </a:lnTo>
                <a:lnTo>
                  <a:pt x="3541" y="2129"/>
                </a:lnTo>
                <a:lnTo>
                  <a:pt x="3543" y="2777"/>
                </a:lnTo>
                <a:lnTo>
                  <a:pt x="3544" y="2592"/>
                </a:lnTo>
                <a:lnTo>
                  <a:pt x="3546" y="2685"/>
                </a:lnTo>
                <a:lnTo>
                  <a:pt x="3547" y="2407"/>
                </a:lnTo>
                <a:lnTo>
                  <a:pt x="3548" y="2777"/>
                </a:lnTo>
                <a:lnTo>
                  <a:pt x="3549" y="2685"/>
                </a:lnTo>
                <a:lnTo>
                  <a:pt x="3550" y="2962"/>
                </a:lnTo>
                <a:lnTo>
                  <a:pt x="3551" y="2685"/>
                </a:lnTo>
                <a:lnTo>
                  <a:pt x="3552" y="2870"/>
                </a:lnTo>
                <a:lnTo>
                  <a:pt x="3554" y="2407"/>
                </a:lnTo>
                <a:lnTo>
                  <a:pt x="3555" y="2592"/>
                </a:lnTo>
                <a:lnTo>
                  <a:pt x="3558" y="2222"/>
                </a:lnTo>
                <a:lnTo>
                  <a:pt x="3560" y="2592"/>
                </a:lnTo>
                <a:lnTo>
                  <a:pt x="3561" y="2500"/>
                </a:lnTo>
                <a:lnTo>
                  <a:pt x="3563" y="2777"/>
                </a:lnTo>
                <a:lnTo>
                  <a:pt x="3564" y="2685"/>
                </a:lnTo>
                <a:lnTo>
                  <a:pt x="3565" y="2777"/>
                </a:lnTo>
                <a:lnTo>
                  <a:pt x="3570" y="2129"/>
                </a:lnTo>
                <a:lnTo>
                  <a:pt x="3575" y="2685"/>
                </a:lnTo>
                <a:lnTo>
                  <a:pt x="3576" y="2592"/>
                </a:lnTo>
                <a:lnTo>
                  <a:pt x="3579" y="2685"/>
                </a:lnTo>
                <a:lnTo>
                  <a:pt x="3582" y="2129"/>
                </a:lnTo>
                <a:lnTo>
                  <a:pt x="3583" y="2314"/>
                </a:lnTo>
                <a:lnTo>
                  <a:pt x="3584" y="2129"/>
                </a:lnTo>
                <a:lnTo>
                  <a:pt x="3588" y="2592"/>
                </a:lnTo>
                <a:lnTo>
                  <a:pt x="3590" y="2222"/>
                </a:lnTo>
                <a:lnTo>
                  <a:pt x="3592" y="2777"/>
                </a:lnTo>
                <a:lnTo>
                  <a:pt x="3593" y="2592"/>
                </a:lnTo>
                <a:lnTo>
                  <a:pt x="3594" y="2685"/>
                </a:lnTo>
                <a:lnTo>
                  <a:pt x="3595" y="2314"/>
                </a:lnTo>
                <a:lnTo>
                  <a:pt x="3596" y="2870"/>
                </a:lnTo>
                <a:lnTo>
                  <a:pt x="3598" y="2500"/>
                </a:lnTo>
                <a:lnTo>
                  <a:pt x="3599" y="2592"/>
                </a:lnTo>
                <a:lnTo>
                  <a:pt x="3600" y="2407"/>
                </a:lnTo>
                <a:lnTo>
                  <a:pt x="3601" y="2685"/>
                </a:lnTo>
                <a:lnTo>
                  <a:pt x="3602" y="2500"/>
                </a:lnTo>
                <a:lnTo>
                  <a:pt x="3605" y="2962"/>
                </a:lnTo>
                <a:lnTo>
                  <a:pt x="3606" y="2592"/>
                </a:lnTo>
                <a:lnTo>
                  <a:pt x="3608" y="2870"/>
                </a:lnTo>
                <a:lnTo>
                  <a:pt x="3610" y="2500"/>
                </a:lnTo>
                <a:lnTo>
                  <a:pt x="3611" y="2777"/>
                </a:lnTo>
                <a:lnTo>
                  <a:pt x="3612" y="2592"/>
                </a:lnTo>
                <a:lnTo>
                  <a:pt x="3613" y="2777"/>
                </a:lnTo>
                <a:lnTo>
                  <a:pt x="3617" y="2500"/>
                </a:lnTo>
                <a:lnTo>
                  <a:pt x="3618" y="2777"/>
                </a:lnTo>
                <a:lnTo>
                  <a:pt x="3619" y="2592"/>
                </a:lnTo>
                <a:lnTo>
                  <a:pt x="3620" y="2870"/>
                </a:lnTo>
                <a:lnTo>
                  <a:pt x="3621" y="2500"/>
                </a:lnTo>
                <a:lnTo>
                  <a:pt x="3622" y="2685"/>
                </a:lnTo>
                <a:lnTo>
                  <a:pt x="3623" y="2500"/>
                </a:lnTo>
                <a:lnTo>
                  <a:pt x="3627" y="2685"/>
                </a:lnTo>
                <a:lnTo>
                  <a:pt x="3627" y="2500"/>
                </a:lnTo>
                <a:lnTo>
                  <a:pt x="3628" y="2685"/>
                </a:lnTo>
                <a:lnTo>
                  <a:pt x="3630" y="2314"/>
                </a:lnTo>
                <a:lnTo>
                  <a:pt x="3634" y="2777"/>
                </a:lnTo>
                <a:lnTo>
                  <a:pt x="3639" y="2314"/>
                </a:lnTo>
                <a:lnTo>
                  <a:pt x="3641" y="2962"/>
                </a:lnTo>
                <a:lnTo>
                  <a:pt x="3643" y="2777"/>
                </a:lnTo>
                <a:lnTo>
                  <a:pt x="3645" y="2962"/>
                </a:lnTo>
                <a:lnTo>
                  <a:pt x="3647" y="2685"/>
                </a:lnTo>
                <a:lnTo>
                  <a:pt x="3649" y="2870"/>
                </a:lnTo>
                <a:lnTo>
                  <a:pt x="3652" y="2500"/>
                </a:lnTo>
                <a:lnTo>
                  <a:pt x="3654" y="2777"/>
                </a:lnTo>
                <a:lnTo>
                  <a:pt x="3656" y="2592"/>
                </a:lnTo>
                <a:lnTo>
                  <a:pt x="3658" y="2962"/>
                </a:lnTo>
                <a:lnTo>
                  <a:pt x="3659" y="2592"/>
                </a:lnTo>
                <a:lnTo>
                  <a:pt x="3660" y="2962"/>
                </a:lnTo>
                <a:lnTo>
                  <a:pt x="3665" y="2592"/>
                </a:lnTo>
                <a:lnTo>
                  <a:pt x="3669" y="2777"/>
                </a:lnTo>
                <a:lnTo>
                  <a:pt x="3670" y="2592"/>
                </a:lnTo>
                <a:lnTo>
                  <a:pt x="3672" y="2777"/>
                </a:lnTo>
                <a:lnTo>
                  <a:pt x="3673" y="2500"/>
                </a:lnTo>
                <a:lnTo>
                  <a:pt x="3674" y="2685"/>
                </a:lnTo>
                <a:lnTo>
                  <a:pt x="3675" y="2500"/>
                </a:lnTo>
                <a:lnTo>
                  <a:pt x="3679" y="2962"/>
                </a:lnTo>
                <a:lnTo>
                  <a:pt x="3683" y="2500"/>
                </a:lnTo>
                <a:lnTo>
                  <a:pt x="3684" y="2685"/>
                </a:lnTo>
                <a:lnTo>
                  <a:pt x="3685" y="2314"/>
                </a:lnTo>
                <a:lnTo>
                  <a:pt x="3687" y="2870"/>
                </a:lnTo>
                <a:lnTo>
                  <a:pt x="3689" y="2407"/>
                </a:lnTo>
                <a:lnTo>
                  <a:pt x="3691" y="2870"/>
                </a:lnTo>
                <a:lnTo>
                  <a:pt x="3694" y="2500"/>
                </a:lnTo>
                <a:lnTo>
                  <a:pt x="3695" y="2777"/>
                </a:lnTo>
                <a:lnTo>
                  <a:pt x="3697" y="2592"/>
                </a:lnTo>
                <a:lnTo>
                  <a:pt x="3701" y="2870"/>
                </a:lnTo>
                <a:lnTo>
                  <a:pt x="3702" y="2777"/>
                </a:lnTo>
                <a:lnTo>
                  <a:pt x="3703" y="2870"/>
                </a:lnTo>
                <a:lnTo>
                  <a:pt x="3704" y="2685"/>
                </a:lnTo>
                <a:lnTo>
                  <a:pt x="3705" y="2870"/>
                </a:lnTo>
                <a:lnTo>
                  <a:pt x="3706" y="2500"/>
                </a:lnTo>
                <a:lnTo>
                  <a:pt x="3708" y="2777"/>
                </a:lnTo>
                <a:lnTo>
                  <a:pt x="3709" y="2592"/>
                </a:lnTo>
                <a:lnTo>
                  <a:pt x="3710" y="2685"/>
                </a:lnTo>
                <a:lnTo>
                  <a:pt x="3711" y="2500"/>
                </a:lnTo>
                <a:lnTo>
                  <a:pt x="3713" y="2777"/>
                </a:lnTo>
                <a:lnTo>
                  <a:pt x="3716" y="2407"/>
                </a:lnTo>
                <a:lnTo>
                  <a:pt x="3717" y="2685"/>
                </a:lnTo>
                <a:lnTo>
                  <a:pt x="3718" y="2500"/>
                </a:lnTo>
                <a:lnTo>
                  <a:pt x="3722" y="2962"/>
                </a:lnTo>
                <a:lnTo>
                  <a:pt x="3724" y="2592"/>
                </a:lnTo>
                <a:lnTo>
                  <a:pt x="3725" y="2777"/>
                </a:lnTo>
                <a:lnTo>
                  <a:pt x="3727" y="2500"/>
                </a:lnTo>
                <a:lnTo>
                  <a:pt x="3728" y="2592"/>
                </a:lnTo>
                <a:lnTo>
                  <a:pt x="3729" y="2314"/>
                </a:lnTo>
                <a:lnTo>
                  <a:pt x="3734" y="2777"/>
                </a:lnTo>
                <a:lnTo>
                  <a:pt x="3735" y="2685"/>
                </a:lnTo>
                <a:lnTo>
                  <a:pt x="3736" y="2777"/>
                </a:lnTo>
                <a:lnTo>
                  <a:pt x="3738" y="2407"/>
                </a:lnTo>
                <a:lnTo>
                  <a:pt x="3742" y="2685"/>
                </a:lnTo>
                <a:lnTo>
                  <a:pt x="3743" y="2407"/>
                </a:lnTo>
                <a:lnTo>
                  <a:pt x="3745" y="2592"/>
                </a:lnTo>
                <a:lnTo>
                  <a:pt x="3746" y="2407"/>
                </a:lnTo>
                <a:lnTo>
                  <a:pt x="3748" y="2685"/>
                </a:lnTo>
                <a:lnTo>
                  <a:pt x="3750" y="2500"/>
                </a:lnTo>
                <a:lnTo>
                  <a:pt x="3752" y="2685"/>
                </a:lnTo>
                <a:lnTo>
                  <a:pt x="3755" y="2222"/>
                </a:lnTo>
                <a:lnTo>
                  <a:pt x="3757" y="2685"/>
                </a:lnTo>
                <a:lnTo>
                  <a:pt x="3758" y="2500"/>
                </a:lnTo>
                <a:lnTo>
                  <a:pt x="3759" y="2777"/>
                </a:lnTo>
                <a:lnTo>
                  <a:pt x="3760" y="2500"/>
                </a:lnTo>
                <a:lnTo>
                  <a:pt x="3763" y="2777"/>
                </a:lnTo>
                <a:lnTo>
                  <a:pt x="3764" y="2685"/>
                </a:lnTo>
                <a:lnTo>
                  <a:pt x="3764" y="2870"/>
                </a:lnTo>
                <a:lnTo>
                  <a:pt x="3766" y="2592"/>
                </a:lnTo>
                <a:lnTo>
                  <a:pt x="3768" y="2777"/>
                </a:lnTo>
                <a:lnTo>
                  <a:pt x="3769" y="2500"/>
                </a:lnTo>
                <a:lnTo>
                  <a:pt x="3771" y="2685"/>
                </a:lnTo>
                <a:lnTo>
                  <a:pt x="3773" y="2500"/>
                </a:lnTo>
                <a:lnTo>
                  <a:pt x="3774" y="2685"/>
                </a:lnTo>
                <a:lnTo>
                  <a:pt x="3776" y="2592"/>
                </a:lnTo>
                <a:lnTo>
                  <a:pt x="3777" y="2870"/>
                </a:lnTo>
                <a:lnTo>
                  <a:pt x="3779" y="2592"/>
                </a:lnTo>
                <a:lnTo>
                  <a:pt x="3781" y="2685"/>
                </a:lnTo>
                <a:lnTo>
                  <a:pt x="3782" y="2592"/>
                </a:lnTo>
                <a:lnTo>
                  <a:pt x="3783" y="2962"/>
                </a:lnTo>
                <a:lnTo>
                  <a:pt x="3784" y="2685"/>
                </a:lnTo>
                <a:lnTo>
                  <a:pt x="3785" y="2870"/>
                </a:lnTo>
                <a:lnTo>
                  <a:pt x="3787" y="2685"/>
                </a:lnTo>
                <a:lnTo>
                  <a:pt x="3787" y="2870"/>
                </a:lnTo>
                <a:lnTo>
                  <a:pt x="3788" y="2592"/>
                </a:lnTo>
                <a:lnTo>
                  <a:pt x="3789" y="2777"/>
                </a:lnTo>
                <a:lnTo>
                  <a:pt x="3790" y="2592"/>
                </a:lnTo>
                <a:lnTo>
                  <a:pt x="3791" y="2685"/>
                </a:lnTo>
                <a:lnTo>
                  <a:pt x="3792" y="2407"/>
                </a:lnTo>
                <a:lnTo>
                  <a:pt x="3794" y="2870"/>
                </a:lnTo>
                <a:lnTo>
                  <a:pt x="3795" y="2777"/>
                </a:lnTo>
                <a:lnTo>
                  <a:pt x="3796" y="2962"/>
                </a:lnTo>
                <a:lnTo>
                  <a:pt x="3798" y="2500"/>
                </a:lnTo>
                <a:lnTo>
                  <a:pt x="3799" y="2962"/>
                </a:lnTo>
                <a:lnTo>
                  <a:pt x="3800" y="2592"/>
                </a:lnTo>
                <a:lnTo>
                  <a:pt x="3804" y="2777"/>
                </a:lnTo>
                <a:lnTo>
                  <a:pt x="3806" y="2407"/>
                </a:lnTo>
                <a:lnTo>
                  <a:pt x="3807" y="2592"/>
                </a:lnTo>
                <a:lnTo>
                  <a:pt x="3808" y="2500"/>
                </a:lnTo>
                <a:lnTo>
                  <a:pt x="3809" y="2962"/>
                </a:lnTo>
                <a:lnTo>
                  <a:pt x="3810" y="2685"/>
                </a:lnTo>
                <a:lnTo>
                  <a:pt x="3811" y="2870"/>
                </a:lnTo>
                <a:lnTo>
                  <a:pt x="3813" y="2777"/>
                </a:lnTo>
                <a:lnTo>
                  <a:pt x="3814" y="2870"/>
                </a:lnTo>
                <a:lnTo>
                  <a:pt x="3815" y="2592"/>
                </a:lnTo>
                <a:lnTo>
                  <a:pt x="3817" y="2685"/>
                </a:lnTo>
                <a:lnTo>
                  <a:pt x="3818" y="2592"/>
                </a:lnTo>
                <a:lnTo>
                  <a:pt x="3819" y="2685"/>
                </a:lnTo>
                <a:lnTo>
                  <a:pt x="3821" y="2592"/>
                </a:lnTo>
                <a:lnTo>
                  <a:pt x="3823" y="2685"/>
                </a:lnTo>
                <a:lnTo>
                  <a:pt x="3824" y="2500"/>
                </a:lnTo>
                <a:lnTo>
                  <a:pt x="3826" y="2777"/>
                </a:lnTo>
                <a:lnTo>
                  <a:pt x="3828" y="2685"/>
                </a:lnTo>
                <a:lnTo>
                  <a:pt x="3832" y="2870"/>
                </a:lnTo>
                <a:lnTo>
                  <a:pt x="3833" y="2592"/>
                </a:lnTo>
                <a:lnTo>
                  <a:pt x="3834" y="2777"/>
                </a:lnTo>
                <a:lnTo>
                  <a:pt x="3836" y="2685"/>
                </a:lnTo>
                <a:lnTo>
                  <a:pt x="3838" y="2870"/>
                </a:lnTo>
                <a:lnTo>
                  <a:pt x="3841" y="2500"/>
                </a:lnTo>
                <a:lnTo>
                  <a:pt x="3844" y="2592"/>
                </a:lnTo>
                <a:lnTo>
                  <a:pt x="3848" y="2500"/>
                </a:lnTo>
                <a:lnTo>
                  <a:pt x="3851" y="2870"/>
                </a:lnTo>
                <a:lnTo>
                  <a:pt x="3852" y="2407"/>
                </a:lnTo>
                <a:lnTo>
                  <a:pt x="3853" y="2870"/>
                </a:lnTo>
                <a:lnTo>
                  <a:pt x="3854" y="2592"/>
                </a:lnTo>
                <a:lnTo>
                  <a:pt x="3855" y="2685"/>
                </a:lnTo>
                <a:lnTo>
                  <a:pt x="3856" y="2500"/>
                </a:lnTo>
                <a:lnTo>
                  <a:pt x="3858" y="2685"/>
                </a:lnTo>
                <a:lnTo>
                  <a:pt x="3859" y="2592"/>
                </a:lnTo>
                <a:lnTo>
                  <a:pt x="3860" y="2777"/>
                </a:lnTo>
                <a:lnTo>
                  <a:pt x="3862" y="2407"/>
                </a:lnTo>
                <a:lnTo>
                  <a:pt x="3864" y="2777"/>
                </a:lnTo>
                <a:lnTo>
                  <a:pt x="3866" y="2592"/>
                </a:lnTo>
                <a:lnTo>
                  <a:pt x="3867" y="2777"/>
                </a:lnTo>
                <a:lnTo>
                  <a:pt x="3869" y="2407"/>
                </a:lnTo>
                <a:lnTo>
                  <a:pt x="3870" y="2592"/>
                </a:lnTo>
                <a:lnTo>
                  <a:pt x="3871" y="2500"/>
                </a:lnTo>
                <a:lnTo>
                  <a:pt x="3872" y="2777"/>
                </a:lnTo>
                <a:lnTo>
                  <a:pt x="3873" y="2407"/>
                </a:lnTo>
                <a:lnTo>
                  <a:pt x="3876" y="2870"/>
                </a:lnTo>
                <a:lnTo>
                  <a:pt x="3877" y="2685"/>
                </a:lnTo>
                <a:lnTo>
                  <a:pt x="3878" y="2777"/>
                </a:lnTo>
                <a:lnTo>
                  <a:pt x="3879" y="2407"/>
                </a:lnTo>
                <a:lnTo>
                  <a:pt x="3882" y="2870"/>
                </a:lnTo>
                <a:lnTo>
                  <a:pt x="3883" y="2500"/>
                </a:lnTo>
                <a:lnTo>
                  <a:pt x="3884" y="2592"/>
                </a:lnTo>
                <a:lnTo>
                  <a:pt x="3885" y="2500"/>
                </a:lnTo>
                <a:lnTo>
                  <a:pt x="3887" y="2870"/>
                </a:lnTo>
                <a:lnTo>
                  <a:pt x="3888" y="2685"/>
                </a:lnTo>
                <a:lnTo>
                  <a:pt x="3889" y="2777"/>
                </a:lnTo>
                <a:lnTo>
                  <a:pt x="3892" y="2685"/>
                </a:lnTo>
                <a:lnTo>
                  <a:pt x="3895" y="2962"/>
                </a:lnTo>
                <a:lnTo>
                  <a:pt x="3897" y="2500"/>
                </a:lnTo>
                <a:lnTo>
                  <a:pt x="3901" y="2870"/>
                </a:lnTo>
                <a:lnTo>
                  <a:pt x="3902" y="2685"/>
                </a:lnTo>
                <a:lnTo>
                  <a:pt x="3905" y="2777"/>
                </a:lnTo>
                <a:lnTo>
                  <a:pt x="3905" y="2685"/>
                </a:lnTo>
                <a:lnTo>
                  <a:pt x="3906" y="2777"/>
                </a:lnTo>
                <a:lnTo>
                  <a:pt x="3908" y="2500"/>
                </a:lnTo>
                <a:lnTo>
                  <a:pt x="3910" y="2777"/>
                </a:lnTo>
                <a:lnTo>
                  <a:pt x="3912" y="2037"/>
                </a:lnTo>
                <a:lnTo>
                  <a:pt x="3914" y="2500"/>
                </a:lnTo>
                <a:lnTo>
                  <a:pt x="3915" y="2407"/>
                </a:lnTo>
                <a:lnTo>
                  <a:pt x="3916" y="2777"/>
                </a:lnTo>
                <a:lnTo>
                  <a:pt x="3917" y="2407"/>
                </a:lnTo>
                <a:lnTo>
                  <a:pt x="3920" y="2685"/>
                </a:lnTo>
                <a:lnTo>
                  <a:pt x="3921" y="2500"/>
                </a:lnTo>
                <a:lnTo>
                  <a:pt x="3923" y="2870"/>
                </a:lnTo>
                <a:lnTo>
                  <a:pt x="3924" y="2592"/>
                </a:lnTo>
                <a:lnTo>
                  <a:pt x="3925" y="2870"/>
                </a:lnTo>
                <a:lnTo>
                  <a:pt x="3927" y="2500"/>
                </a:lnTo>
                <a:lnTo>
                  <a:pt x="3928" y="2777"/>
                </a:lnTo>
                <a:lnTo>
                  <a:pt x="3928" y="2592"/>
                </a:lnTo>
                <a:lnTo>
                  <a:pt x="3932" y="2870"/>
                </a:lnTo>
                <a:lnTo>
                  <a:pt x="3933" y="2407"/>
                </a:lnTo>
                <a:lnTo>
                  <a:pt x="3935" y="2870"/>
                </a:lnTo>
                <a:lnTo>
                  <a:pt x="3939" y="2500"/>
                </a:lnTo>
                <a:lnTo>
                  <a:pt x="3941" y="2777"/>
                </a:lnTo>
                <a:lnTo>
                  <a:pt x="3942" y="2685"/>
                </a:lnTo>
                <a:lnTo>
                  <a:pt x="3944" y="2870"/>
                </a:lnTo>
                <a:lnTo>
                  <a:pt x="3946" y="2592"/>
                </a:lnTo>
                <a:lnTo>
                  <a:pt x="3947" y="2685"/>
                </a:lnTo>
                <a:lnTo>
                  <a:pt x="3948" y="2500"/>
                </a:lnTo>
                <a:lnTo>
                  <a:pt x="3951" y="2870"/>
                </a:lnTo>
                <a:lnTo>
                  <a:pt x="3952" y="2777"/>
                </a:lnTo>
                <a:lnTo>
                  <a:pt x="3952" y="3055"/>
                </a:lnTo>
                <a:lnTo>
                  <a:pt x="3955" y="2407"/>
                </a:lnTo>
                <a:lnTo>
                  <a:pt x="3956" y="2685"/>
                </a:lnTo>
                <a:lnTo>
                  <a:pt x="3958" y="2500"/>
                </a:lnTo>
                <a:lnTo>
                  <a:pt x="3960" y="2685"/>
                </a:lnTo>
                <a:lnTo>
                  <a:pt x="3962" y="2592"/>
                </a:lnTo>
                <a:lnTo>
                  <a:pt x="3963" y="2870"/>
                </a:lnTo>
                <a:lnTo>
                  <a:pt x="3965" y="2500"/>
                </a:lnTo>
                <a:lnTo>
                  <a:pt x="3967" y="2592"/>
                </a:lnTo>
                <a:lnTo>
                  <a:pt x="3968" y="2407"/>
                </a:lnTo>
                <a:lnTo>
                  <a:pt x="3969" y="2962"/>
                </a:lnTo>
                <a:lnTo>
                  <a:pt x="3971" y="2592"/>
                </a:lnTo>
                <a:lnTo>
                  <a:pt x="3974" y="2777"/>
                </a:lnTo>
                <a:lnTo>
                  <a:pt x="3975" y="2685"/>
                </a:lnTo>
                <a:lnTo>
                  <a:pt x="3976" y="2962"/>
                </a:lnTo>
                <a:lnTo>
                  <a:pt x="3978" y="2500"/>
                </a:lnTo>
                <a:lnTo>
                  <a:pt x="3979" y="2870"/>
                </a:lnTo>
                <a:lnTo>
                  <a:pt x="3983" y="2500"/>
                </a:lnTo>
                <a:lnTo>
                  <a:pt x="3984" y="2777"/>
                </a:lnTo>
                <a:lnTo>
                  <a:pt x="3987" y="2592"/>
                </a:lnTo>
                <a:lnTo>
                  <a:pt x="3988" y="2685"/>
                </a:lnTo>
                <a:lnTo>
                  <a:pt x="3991" y="2500"/>
                </a:lnTo>
                <a:lnTo>
                  <a:pt x="3993" y="2592"/>
                </a:lnTo>
                <a:lnTo>
                  <a:pt x="3994" y="2314"/>
                </a:lnTo>
                <a:lnTo>
                  <a:pt x="3995" y="2685"/>
                </a:lnTo>
                <a:lnTo>
                  <a:pt x="3996" y="2592"/>
                </a:lnTo>
                <a:lnTo>
                  <a:pt x="3999" y="2685"/>
                </a:lnTo>
                <a:lnTo>
                  <a:pt x="4000" y="2592"/>
                </a:lnTo>
                <a:lnTo>
                  <a:pt x="4001" y="2962"/>
                </a:lnTo>
                <a:lnTo>
                  <a:pt x="4005" y="2500"/>
                </a:lnTo>
                <a:lnTo>
                  <a:pt x="4006" y="2592"/>
                </a:lnTo>
                <a:lnTo>
                  <a:pt x="4008" y="2500"/>
                </a:lnTo>
                <a:lnTo>
                  <a:pt x="4010" y="2685"/>
                </a:lnTo>
                <a:lnTo>
                  <a:pt x="4011" y="2592"/>
                </a:lnTo>
                <a:lnTo>
                  <a:pt x="4012" y="2777"/>
                </a:lnTo>
                <a:lnTo>
                  <a:pt x="4014" y="2592"/>
                </a:lnTo>
                <a:lnTo>
                  <a:pt x="4015" y="2777"/>
                </a:lnTo>
                <a:lnTo>
                  <a:pt x="4018" y="2407"/>
                </a:lnTo>
                <a:lnTo>
                  <a:pt x="4020" y="2592"/>
                </a:lnTo>
                <a:lnTo>
                  <a:pt x="4021" y="2500"/>
                </a:lnTo>
                <a:lnTo>
                  <a:pt x="4022" y="2592"/>
                </a:lnTo>
                <a:lnTo>
                  <a:pt x="4024" y="2500"/>
                </a:lnTo>
                <a:lnTo>
                  <a:pt x="4025" y="2870"/>
                </a:lnTo>
                <a:lnTo>
                  <a:pt x="4028" y="2592"/>
                </a:lnTo>
                <a:lnTo>
                  <a:pt x="4029" y="2777"/>
                </a:lnTo>
                <a:lnTo>
                  <a:pt x="4030" y="2500"/>
                </a:lnTo>
                <a:lnTo>
                  <a:pt x="4031" y="2870"/>
                </a:lnTo>
                <a:lnTo>
                  <a:pt x="4032" y="2500"/>
                </a:lnTo>
                <a:lnTo>
                  <a:pt x="4033" y="2962"/>
                </a:lnTo>
                <a:lnTo>
                  <a:pt x="4036" y="2500"/>
                </a:lnTo>
                <a:lnTo>
                  <a:pt x="4038" y="3055"/>
                </a:lnTo>
                <a:lnTo>
                  <a:pt x="4041" y="2407"/>
                </a:lnTo>
                <a:lnTo>
                  <a:pt x="4046" y="2777"/>
                </a:lnTo>
                <a:lnTo>
                  <a:pt x="4048" y="2314"/>
                </a:lnTo>
                <a:lnTo>
                  <a:pt x="4049" y="2592"/>
                </a:lnTo>
                <a:lnTo>
                  <a:pt x="4050" y="2500"/>
                </a:lnTo>
                <a:lnTo>
                  <a:pt x="4051" y="2777"/>
                </a:lnTo>
                <a:lnTo>
                  <a:pt x="4052" y="2592"/>
                </a:lnTo>
                <a:lnTo>
                  <a:pt x="4054" y="2685"/>
                </a:lnTo>
                <a:lnTo>
                  <a:pt x="4056" y="2592"/>
                </a:lnTo>
                <a:lnTo>
                  <a:pt x="4058" y="2777"/>
                </a:lnTo>
                <a:lnTo>
                  <a:pt x="4059" y="2407"/>
                </a:lnTo>
                <a:lnTo>
                  <a:pt x="4061" y="2685"/>
                </a:lnTo>
                <a:lnTo>
                  <a:pt x="4062" y="2314"/>
                </a:lnTo>
                <a:lnTo>
                  <a:pt x="4065" y="2777"/>
                </a:lnTo>
                <a:lnTo>
                  <a:pt x="4066" y="2314"/>
                </a:lnTo>
                <a:lnTo>
                  <a:pt x="4067" y="2592"/>
                </a:lnTo>
                <a:lnTo>
                  <a:pt x="4068" y="2407"/>
                </a:lnTo>
                <a:lnTo>
                  <a:pt x="4070" y="2962"/>
                </a:lnTo>
                <a:lnTo>
                  <a:pt x="4071" y="2407"/>
                </a:lnTo>
                <a:lnTo>
                  <a:pt x="4073" y="2870"/>
                </a:lnTo>
                <a:lnTo>
                  <a:pt x="4076" y="1759"/>
                </a:lnTo>
                <a:lnTo>
                  <a:pt x="4077" y="1944"/>
                </a:lnTo>
                <a:lnTo>
                  <a:pt x="4079" y="1851"/>
                </a:lnTo>
                <a:lnTo>
                  <a:pt x="4082" y="2407"/>
                </a:lnTo>
                <a:lnTo>
                  <a:pt x="4083" y="2129"/>
                </a:lnTo>
                <a:lnTo>
                  <a:pt x="4084" y="2685"/>
                </a:lnTo>
                <a:lnTo>
                  <a:pt x="4085" y="2500"/>
                </a:lnTo>
                <a:lnTo>
                  <a:pt x="4088" y="2777"/>
                </a:lnTo>
                <a:lnTo>
                  <a:pt x="4089" y="2592"/>
                </a:lnTo>
                <a:lnTo>
                  <a:pt x="4091" y="2685"/>
                </a:lnTo>
                <a:lnTo>
                  <a:pt x="4092" y="2407"/>
                </a:lnTo>
                <a:lnTo>
                  <a:pt x="4096" y="2685"/>
                </a:lnTo>
                <a:lnTo>
                  <a:pt x="4098" y="2407"/>
                </a:lnTo>
                <a:lnTo>
                  <a:pt x="4099" y="2685"/>
                </a:lnTo>
                <a:lnTo>
                  <a:pt x="4099" y="2592"/>
                </a:lnTo>
                <a:lnTo>
                  <a:pt x="4100" y="2685"/>
                </a:lnTo>
                <a:lnTo>
                  <a:pt x="4102" y="1481"/>
                </a:lnTo>
                <a:lnTo>
                  <a:pt x="4103" y="1851"/>
                </a:lnTo>
                <a:lnTo>
                  <a:pt x="4105" y="1296"/>
                </a:lnTo>
                <a:lnTo>
                  <a:pt x="4108" y="2314"/>
                </a:lnTo>
                <a:lnTo>
                  <a:pt x="4109" y="2222"/>
                </a:lnTo>
                <a:lnTo>
                  <a:pt x="4111" y="2685"/>
                </a:lnTo>
                <a:lnTo>
                  <a:pt x="4112" y="2592"/>
                </a:lnTo>
                <a:lnTo>
                  <a:pt x="4113" y="2870"/>
                </a:lnTo>
                <a:lnTo>
                  <a:pt x="4114" y="2685"/>
                </a:lnTo>
                <a:lnTo>
                  <a:pt x="4115" y="2870"/>
                </a:lnTo>
                <a:lnTo>
                  <a:pt x="4116" y="2592"/>
                </a:lnTo>
                <a:lnTo>
                  <a:pt x="4117" y="2685"/>
                </a:lnTo>
                <a:lnTo>
                  <a:pt x="4119" y="2500"/>
                </a:lnTo>
                <a:lnTo>
                  <a:pt x="4120" y="2685"/>
                </a:lnTo>
                <a:lnTo>
                  <a:pt x="4123" y="2407"/>
                </a:lnTo>
                <a:lnTo>
                  <a:pt x="4125" y="2777"/>
                </a:lnTo>
                <a:lnTo>
                  <a:pt x="4127" y="2500"/>
                </a:lnTo>
                <a:lnTo>
                  <a:pt x="4129" y="2592"/>
                </a:lnTo>
                <a:lnTo>
                  <a:pt x="4131" y="2129"/>
                </a:lnTo>
                <a:lnTo>
                  <a:pt x="4132" y="2314"/>
                </a:lnTo>
                <a:lnTo>
                  <a:pt x="4134" y="2129"/>
                </a:lnTo>
                <a:lnTo>
                  <a:pt x="4138" y="2685"/>
                </a:lnTo>
                <a:lnTo>
                  <a:pt x="4139" y="2592"/>
                </a:lnTo>
                <a:lnTo>
                  <a:pt x="4140" y="2870"/>
                </a:lnTo>
                <a:lnTo>
                  <a:pt x="4141" y="2592"/>
                </a:lnTo>
                <a:lnTo>
                  <a:pt x="4144" y="3055"/>
                </a:lnTo>
                <a:lnTo>
                  <a:pt x="4145" y="2500"/>
                </a:lnTo>
                <a:lnTo>
                  <a:pt x="4148" y="2777"/>
                </a:lnTo>
                <a:lnTo>
                  <a:pt x="4149" y="2500"/>
                </a:lnTo>
                <a:lnTo>
                  <a:pt x="4154" y="2685"/>
                </a:lnTo>
                <a:lnTo>
                  <a:pt x="4155" y="2592"/>
                </a:lnTo>
                <a:lnTo>
                  <a:pt x="4156" y="2685"/>
                </a:lnTo>
                <a:lnTo>
                  <a:pt x="4157" y="2407"/>
                </a:lnTo>
                <a:lnTo>
                  <a:pt x="4159" y="2685"/>
                </a:lnTo>
                <a:lnTo>
                  <a:pt x="4161" y="2500"/>
                </a:lnTo>
                <a:lnTo>
                  <a:pt x="4164" y="2685"/>
                </a:lnTo>
                <a:lnTo>
                  <a:pt x="4165" y="2407"/>
                </a:lnTo>
                <a:lnTo>
                  <a:pt x="4166" y="2777"/>
                </a:lnTo>
                <a:lnTo>
                  <a:pt x="4167" y="2500"/>
                </a:lnTo>
                <a:lnTo>
                  <a:pt x="4168" y="2685"/>
                </a:lnTo>
                <a:lnTo>
                  <a:pt x="4169" y="2592"/>
                </a:lnTo>
                <a:lnTo>
                  <a:pt x="4170" y="2777"/>
                </a:lnTo>
                <a:lnTo>
                  <a:pt x="4171" y="2592"/>
                </a:lnTo>
                <a:lnTo>
                  <a:pt x="4173" y="2870"/>
                </a:lnTo>
                <a:lnTo>
                  <a:pt x="4174" y="2592"/>
                </a:lnTo>
                <a:lnTo>
                  <a:pt x="4175" y="2870"/>
                </a:lnTo>
                <a:lnTo>
                  <a:pt x="4176" y="2592"/>
                </a:lnTo>
                <a:lnTo>
                  <a:pt x="4177" y="2685"/>
                </a:lnTo>
                <a:lnTo>
                  <a:pt x="4178" y="2407"/>
                </a:lnTo>
                <a:lnTo>
                  <a:pt x="4179" y="2870"/>
                </a:lnTo>
                <a:lnTo>
                  <a:pt x="4182" y="2592"/>
                </a:lnTo>
                <a:lnTo>
                  <a:pt x="4184" y="2777"/>
                </a:lnTo>
                <a:lnTo>
                  <a:pt x="4186" y="2500"/>
                </a:lnTo>
                <a:lnTo>
                  <a:pt x="4187" y="2685"/>
                </a:lnTo>
                <a:lnTo>
                  <a:pt x="4190" y="2500"/>
                </a:lnTo>
                <a:lnTo>
                  <a:pt x="4192" y="2777"/>
                </a:lnTo>
                <a:lnTo>
                  <a:pt x="4196" y="2592"/>
                </a:lnTo>
                <a:lnTo>
                  <a:pt x="4197" y="2870"/>
                </a:lnTo>
                <a:lnTo>
                  <a:pt x="4198" y="2592"/>
                </a:lnTo>
                <a:lnTo>
                  <a:pt x="4199" y="2777"/>
                </a:lnTo>
                <a:lnTo>
                  <a:pt x="4200" y="2500"/>
                </a:lnTo>
                <a:lnTo>
                  <a:pt x="4201" y="2685"/>
                </a:lnTo>
                <a:lnTo>
                  <a:pt x="4204" y="2500"/>
                </a:lnTo>
                <a:lnTo>
                  <a:pt x="4205" y="2777"/>
                </a:lnTo>
                <a:lnTo>
                  <a:pt x="4208" y="2500"/>
                </a:lnTo>
                <a:lnTo>
                  <a:pt x="4210" y="2777"/>
                </a:lnTo>
                <a:lnTo>
                  <a:pt x="4212" y="2500"/>
                </a:lnTo>
                <a:lnTo>
                  <a:pt x="4213" y="2685"/>
                </a:lnTo>
                <a:lnTo>
                  <a:pt x="4214" y="2407"/>
                </a:lnTo>
                <a:lnTo>
                  <a:pt x="4217" y="2592"/>
                </a:lnTo>
                <a:lnTo>
                  <a:pt x="4218" y="2500"/>
                </a:lnTo>
                <a:lnTo>
                  <a:pt x="4219" y="2685"/>
                </a:lnTo>
                <a:lnTo>
                  <a:pt x="4220" y="2592"/>
                </a:lnTo>
                <a:lnTo>
                  <a:pt x="4222" y="2685"/>
                </a:lnTo>
                <a:lnTo>
                  <a:pt x="4223" y="2592"/>
                </a:lnTo>
                <a:lnTo>
                  <a:pt x="4224" y="2685"/>
                </a:lnTo>
                <a:lnTo>
                  <a:pt x="4224" y="2592"/>
                </a:lnTo>
                <a:lnTo>
                  <a:pt x="4225" y="2962"/>
                </a:lnTo>
                <a:lnTo>
                  <a:pt x="4226" y="2500"/>
                </a:lnTo>
                <a:lnTo>
                  <a:pt x="4227" y="2685"/>
                </a:lnTo>
                <a:lnTo>
                  <a:pt x="4229" y="2222"/>
                </a:lnTo>
                <a:lnTo>
                  <a:pt x="4232" y="2962"/>
                </a:lnTo>
                <a:lnTo>
                  <a:pt x="4233" y="2592"/>
                </a:lnTo>
                <a:lnTo>
                  <a:pt x="4235" y="2685"/>
                </a:lnTo>
                <a:lnTo>
                  <a:pt x="4238" y="2407"/>
                </a:lnTo>
                <a:lnTo>
                  <a:pt x="4242" y="2870"/>
                </a:lnTo>
                <a:lnTo>
                  <a:pt x="4243" y="2777"/>
                </a:lnTo>
                <a:lnTo>
                  <a:pt x="4244" y="2870"/>
                </a:lnTo>
                <a:lnTo>
                  <a:pt x="4245" y="2500"/>
                </a:lnTo>
                <a:lnTo>
                  <a:pt x="4248" y="2870"/>
                </a:lnTo>
                <a:lnTo>
                  <a:pt x="4249" y="2500"/>
                </a:lnTo>
                <a:lnTo>
                  <a:pt x="4251" y="2777"/>
                </a:lnTo>
                <a:lnTo>
                  <a:pt x="4252" y="2500"/>
                </a:lnTo>
                <a:lnTo>
                  <a:pt x="4255" y="2777"/>
                </a:lnTo>
                <a:lnTo>
                  <a:pt x="4257" y="2407"/>
                </a:lnTo>
                <a:lnTo>
                  <a:pt x="4258" y="2685"/>
                </a:lnTo>
                <a:lnTo>
                  <a:pt x="4259" y="2592"/>
                </a:lnTo>
                <a:lnTo>
                  <a:pt x="4260" y="2777"/>
                </a:lnTo>
                <a:lnTo>
                  <a:pt x="4266" y="2500"/>
                </a:lnTo>
                <a:lnTo>
                  <a:pt x="4267" y="2962"/>
                </a:lnTo>
                <a:lnTo>
                  <a:pt x="4272" y="2407"/>
                </a:lnTo>
                <a:lnTo>
                  <a:pt x="4275" y="2870"/>
                </a:lnTo>
                <a:lnTo>
                  <a:pt x="4276" y="2592"/>
                </a:lnTo>
                <a:lnTo>
                  <a:pt x="4278" y="2777"/>
                </a:lnTo>
                <a:lnTo>
                  <a:pt x="4281" y="2407"/>
                </a:lnTo>
                <a:lnTo>
                  <a:pt x="4283" y="2870"/>
                </a:lnTo>
                <a:lnTo>
                  <a:pt x="4286" y="2592"/>
                </a:lnTo>
                <a:lnTo>
                  <a:pt x="4287" y="2777"/>
                </a:lnTo>
                <a:lnTo>
                  <a:pt x="4290" y="2500"/>
                </a:lnTo>
                <a:lnTo>
                  <a:pt x="4292" y="2777"/>
                </a:lnTo>
                <a:lnTo>
                  <a:pt x="4293" y="2407"/>
                </a:lnTo>
                <a:lnTo>
                  <a:pt x="4294" y="2962"/>
                </a:lnTo>
                <a:lnTo>
                  <a:pt x="4298" y="2314"/>
                </a:lnTo>
                <a:lnTo>
                  <a:pt x="4300" y="2777"/>
                </a:lnTo>
                <a:lnTo>
                  <a:pt x="4302" y="2500"/>
                </a:lnTo>
                <a:lnTo>
                  <a:pt x="4303" y="2777"/>
                </a:lnTo>
                <a:lnTo>
                  <a:pt x="4305" y="2500"/>
                </a:lnTo>
                <a:lnTo>
                  <a:pt x="4306" y="2592"/>
                </a:lnTo>
                <a:lnTo>
                  <a:pt x="4307" y="2407"/>
                </a:lnTo>
                <a:lnTo>
                  <a:pt x="4309" y="2870"/>
                </a:lnTo>
                <a:lnTo>
                  <a:pt x="4310" y="2500"/>
                </a:lnTo>
                <a:lnTo>
                  <a:pt x="4311" y="2777"/>
                </a:lnTo>
                <a:lnTo>
                  <a:pt x="4315" y="2407"/>
                </a:lnTo>
                <a:lnTo>
                  <a:pt x="4320" y="2685"/>
                </a:lnTo>
                <a:lnTo>
                  <a:pt x="4321" y="2500"/>
                </a:lnTo>
                <a:lnTo>
                  <a:pt x="4322" y="2777"/>
                </a:lnTo>
                <a:lnTo>
                  <a:pt x="4324" y="2500"/>
                </a:lnTo>
                <a:lnTo>
                  <a:pt x="4325" y="2777"/>
                </a:lnTo>
                <a:lnTo>
                  <a:pt x="4326" y="2407"/>
                </a:lnTo>
                <a:lnTo>
                  <a:pt x="4327" y="2592"/>
                </a:lnTo>
                <a:lnTo>
                  <a:pt x="4327" y="2500"/>
                </a:lnTo>
                <a:lnTo>
                  <a:pt x="4330" y="2870"/>
                </a:lnTo>
                <a:lnTo>
                  <a:pt x="4333" y="2500"/>
                </a:lnTo>
                <a:lnTo>
                  <a:pt x="4336" y="2777"/>
                </a:lnTo>
                <a:lnTo>
                  <a:pt x="4340" y="2592"/>
                </a:lnTo>
                <a:lnTo>
                  <a:pt x="4341" y="2685"/>
                </a:lnTo>
                <a:lnTo>
                  <a:pt x="4345" y="2407"/>
                </a:lnTo>
                <a:lnTo>
                  <a:pt x="4349" y="2592"/>
                </a:lnTo>
                <a:lnTo>
                  <a:pt x="4350" y="2407"/>
                </a:lnTo>
                <a:lnTo>
                  <a:pt x="4351" y="2685"/>
                </a:lnTo>
                <a:lnTo>
                  <a:pt x="4352" y="2407"/>
                </a:lnTo>
                <a:lnTo>
                  <a:pt x="4353" y="2685"/>
                </a:lnTo>
                <a:lnTo>
                  <a:pt x="4354" y="2407"/>
                </a:lnTo>
                <a:lnTo>
                  <a:pt x="4358" y="2962"/>
                </a:lnTo>
                <a:lnTo>
                  <a:pt x="4360" y="2500"/>
                </a:lnTo>
                <a:lnTo>
                  <a:pt x="4362" y="2870"/>
                </a:lnTo>
                <a:lnTo>
                  <a:pt x="4365" y="2407"/>
                </a:lnTo>
                <a:lnTo>
                  <a:pt x="4369" y="2777"/>
                </a:lnTo>
                <a:lnTo>
                  <a:pt x="4370" y="2407"/>
                </a:lnTo>
                <a:lnTo>
                  <a:pt x="4372" y="2870"/>
                </a:lnTo>
                <a:lnTo>
                  <a:pt x="4374" y="2592"/>
                </a:lnTo>
                <a:lnTo>
                  <a:pt x="4375" y="2685"/>
                </a:lnTo>
                <a:lnTo>
                  <a:pt x="4376" y="2407"/>
                </a:lnTo>
                <a:lnTo>
                  <a:pt x="4377" y="2592"/>
                </a:lnTo>
                <a:lnTo>
                  <a:pt x="4378" y="2500"/>
                </a:lnTo>
                <a:lnTo>
                  <a:pt x="4379" y="2777"/>
                </a:lnTo>
                <a:lnTo>
                  <a:pt x="4379" y="2500"/>
                </a:lnTo>
                <a:lnTo>
                  <a:pt x="4380" y="2685"/>
                </a:lnTo>
                <a:lnTo>
                  <a:pt x="4381" y="2500"/>
                </a:lnTo>
                <a:lnTo>
                  <a:pt x="4383" y="2870"/>
                </a:lnTo>
                <a:lnTo>
                  <a:pt x="4384" y="2592"/>
                </a:lnTo>
                <a:lnTo>
                  <a:pt x="4386" y="3055"/>
                </a:lnTo>
                <a:lnTo>
                  <a:pt x="4389" y="2592"/>
                </a:lnTo>
                <a:lnTo>
                  <a:pt x="4390" y="2870"/>
                </a:lnTo>
                <a:lnTo>
                  <a:pt x="4394" y="2500"/>
                </a:lnTo>
                <a:lnTo>
                  <a:pt x="4395" y="2777"/>
                </a:lnTo>
                <a:lnTo>
                  <a:pt x="4398" y="2500"/>
                </a:lnTo>
                <a:lnTo>
                  <a:pt x="4399" y="2870"/>
                </a:lnTo>
                <a:lnTo>
                  <a:pt x="4402" y="2500"/>
                </a:lnTo>
                <a:lnTo>
                  <a:pt x="4403" y="2592"/>
                </a:lnTo>
                <a:lnTo>
                  <a:pt x="4404" y="2314"/>
                </a:lnTo>
                <a:lnTo>
                  <a:pt x="4405" y="2777"/>
                </a:lnTo>
                <a:lnTo>
                  <a:pt x="4406" y="2592"/>
                </a:lnTo>
                <a:lnTo>
                  <a:pt x="4407" y="2870"/>
                </a:lnTo>
                <a:lnTo>
                  <a:pt x="4408" y="2685"/>
                </a:lnTo>
                <a:lnTo>
                  <a:pt x="4410" y="2962"/>
                </a:lnTo>
                <a:lnTo>
                  <a:pt x="4412" y="2685"/>
                </a:lnTo>
                <a:lnTo>
                  <a:pt x="4414" y="2962"/>
                </a:lnTo>
                <a:lnTo>
                  <a:pt x="4416" y="2500"/>
                </a:lnTo>
                <a:lnTo>
                  <a:pt x="4417" y="2685"/>
                </a:lnTo>
                <a:lnTo>
                  <a:pt x="4418" y="2592"/>
                </a:lnTo>
                <a:lnTo>
                  <a:pt x="4419" y="2685"/>
                </a:lnTo>
                <a:lnTo>
                  <a:pt x="4422" y="2500"/>
                </a:lnTo>
                <a:lnTo>
                  <a:pt x="4424" y="2870"/>
                </a:lnTo>
                <a:lnTo>
                  <a:pt x="4429" y="2407"/>
                </a:lnTo>
                <a:lnTo>
                  <a:pt x="4432" y="2777"/>
                </a:lnTo>
                <a:lnTo>
                  <a:pt x="4435" y="2500"/>
                </a:lnTo>
                <a:lnTo>
                  <a:pt x="4436" y="2870"/>
                </a:lnTo>
                <a:lnTo>
                  <a:pt x="4437" y="2685"/>
                </a:lnTo>
                <a:lnTo>
                  <a:pt x="4438" y="2962"/>
                </a:lnTo>
                <a:lnTo>
                  <a:pt x="4440" y="2777"/>
                </a:lnTo>
                <a:lnTo>
                  <a:pt x="4441" y="2962"/>
                </a:lnTo>
                <a:lnTo>
                  <a:pt x="4442" y="2592"/>
                </a:lnTo>
                <a:lnTo>
                  <a:pt x="4443" y="2685"/>
                </a:lnTo>
                <a:lnTo>
                  <a:pt x="4445" y="2500"/>
                </a:lnTo>
                <a:lnTo>
                  <a:pt x="4448" y="2777"/>
                </a:lnTo>
                <a:lnTo>
                  <a:pt x="4449" y="2500"/>
                </a:lnTo>
                <a:lnTo>
                  <a:pt x="4450" y="2870"/>
                </a:lnTo>
                <a:lnTo>
                  <a:pt x="4452" y="2592"/>
                </a:lnTo>
                <a:lnTo>
                  <a:pt x="4453" y="2962"/>
                </a:lnTo>
                <a:lnTo>
                  <a:pt x="4456" y="2592"/>
                </a:lnTo>
                <a:lnTo>
                  <a:pt x="4457" y="2685"/>
                </a:lnTo>
                <a:lnTo>
                  <a:pt x="4458" y="2592"/>
                </a:lnTo>
                <a:lnTo>
                  <a:pt x="4459" y="2685"/>
                </a:lnTo>
                <a:lnTo>
                  <a:pt x="4460" y="2592"/>
                </a:lnTo>
                <a:lnTo>
                  <a:pt x="4463" y="2777"/>
                </a:lnTo>
                <a:lnTo>
                  <a:pt x="4464" y="2592"/>
                </a:lnTo>
                <a:lnTo>
                  <a:pt x="4466" y="2962"/>
                </a:lnTo>
                <a:lnTo>
                  <a:pt x="4467" y="2777"/>
                </a:lnTo>
                <a:lnTo>
                  <a:pt x="4468" y="2962"/>
                </a:lnTo>
                <a:lnTo>
                  <a:pt x="4470" y="2407"/>
                </a:lnTo>
                <a:lnTo>
                  <a:pt x="4472" y="2962"/>
                </a:lnTo>
                <a:lnTo>
                  <a:pt x="4474" y="2500"/>
                </a:lnTo>
                <a:lnTo>
                  <a:pt x="4475" y="2870"/>
                </a:lnTo>
                <a:lnTo>
                  <a:pt x="4478" y="2500"/>
                </a:lnTo>
                <a:lnTo>
                  <a:pt x="4481" y="2685"/>
                </a:lnTo>
                <a:lnTo>
                  <a:pt x="4482" y="2592"/>
                </a:lnTo>
                <a:lnTo>
                  <a:pt x="4483" y="2870"/>
                </a:lnTo>
                <a:lnTo>
                  <a:pt x="4485" y="2407"/>
                </a:lnTo>
                <a:lnTo>
                  <a:pt x="4486" y="2685"/>
                </a:lnTo>
                <a:lnTo>
                  <a:pt x="4488" y="2407"/>
                </a:lnTo>
                <a:lnTo>
                  <a:pt x="4490" y="2870"/>
                </a:lnTo>
                <a:lnTo>
                  <a:pt x="4491" y="2592"/>
                </a:lnTo>
                <a:lnTo>
                  <a:pt x="4492" y="2870"/>
                </a:lnTo>
                <a:lnTo>
                  <a:pt x="4493" y="2592"/>
                </a:lnTo>
                <a:lnTo>
                  <a:pt x="4495" y="2685"/>
                </a:lnTo>
                <a:lnTo>
                  <a:pt x="4496" y="2500"/>
                </a:lnTo>
                <a:lnTo>
                  <a:pt x="4498" y="2777"/>
                </a:lnTo>
                <a:lnTo>
                  <a:pt x="4499" y="2592"/>
                </a:lnTo>
                <a:lnTo>
                  <a:pt x="4502" y="2777"/>
                </a:lnTo>
                <a:lnTo>
                  <a:pt x="4505" y="2685"/>
                </a:lnTo>
                <a:lnTo>
                  <a:pt x="4510" y="2500"/>
                </a:lnTo>
                <a:lnTo>
                  <a:pt x="4511" y="2685"/>
                </a:lnTo>
                <a:lnTo>
                  <a:pt x="4512" y="2500"/>
                </a:lnTo>
                <a:lnTo>
                  <a:pt x="4513" y="2685"/>
                </a:lnTo>
                <a:lnTo>
                  <a:pt x="4513" y="2500"/>
                </a:lnTo>
                <a:lnTo>
                  <a:pt x="4515" y="2777"/>
                </a:lnTo>
                <a:lnTo>
                  <a:pt x="4519" y="2500"/>
                </a:lnTo>
                <a:lnTo>
                  <a:pt x="4520" y="2685"/>
                </a:lnTo>
                <a:lnTo>
                  <a:pt x="4521" y="2500"/>
                </a:lnTo>
                <a:lnTo>
                  <a:pt x="4523" y="2777"/>
                </a:lnTo>
                <a:lnTo>
                  <a:pt x="4527" y="2592"/>
                </a:lnTo>
                <a:lnTo>
                  <a:pt x="4529" y="2870"/>
                </a:lnTo>
                <a:lnTo>
                  <a:pt x="4532" y="2407"/>
                </a:lnTo>
                <a:lnTo>
                  <a:pt x="4533" y="2777"/>
                </a:lnTo>
                <a:lnTo>
                  <a:pt x="4535" y="2500"/>
                </a:lnTo>
                <a:lnTo>
                  <a:pt x="4536" y="2870"/>
                </a:lnTo>
                <a:lnTo>
                  <a:pt x="4540" y="2407"/>
                </a:lnTo>
                <a:lnTo>
                  <a:pt x="4541" y="2685"/>
                </a:lnTo>
                <a:lnTo>
                  <a:pt x="4543" y="2500"/>
                </a:lnTo>
                <a:lnTo>
                  <a:pt x="4544" y="2685"/>
                </a:lnTo>
                <a:lnTo>
                  <a:pt x="4545" y="2314"/>
                </a:lnTo>
                <a:lnTo>
                  <a:pt x="4547" y="2685"/>
                </a:lnTo>
                <a:lnTo>
                  <a:pt x="4549" y="2500"/>
                </a:lnTo>
                <a:lnTo>
                  <a:pt x="4550" y="2685"/>
                </a:lnTo>
                <a:lnTo>
                  <a:pt x="4551" y="2592"/>
                </a:lnTo>
                <a:lnTo>
                  <a:pt x="4553" y="2685"/>
                </a:lnTo>
                <a:lnTo>
                  <a:pt x="4555" y="2592"/>
                </a:lnTo>
                <a:lnTo>
                  <a:pt x="4556" y="2870"/>
                </a:lnTo>
                <a:lnTo>
                  <a:pt x="4561" y="2407"/>
                </a:lnTo>
                <a:lnTo>
                  <a:pt x="4564" y="2962"/>
                </a:lnTo>
                <a:lnTo>
                  <a:pt x="4568" y="2314"/>
                </a:lnTo>
                <a:lnTo>
                  <a:pt x="4571" y="2777"/>
                </a:lnTo>
                <a:lnTo>
                  <a:pt x="4573" y="2407"/>
                </a:lnTo>
                <a:lnTo>
                  <a:pt x="4574" y="2592"/>
                </a:lnTo>
                <a:lnTo>
                  <a:pt x="4575" y="2500"/>
                </a:lnTo>
                <a:lnTo>
                  <a:pt x="4577" y="2777"/>
                </a:lnTo>
                <a:lnTo>
                  <a:pt x="4578" y="2592"/>
                </a:lnTo>
                <a:lnTo>
                  <a:pt x="4579" y="2685"/>
                </a:lnTo>
                <a:lnTo>
                  <a:pt x="4580" y="2592"/>
                </a:lnTo>
                <a:lnTo>
                  <a:pt x="4582" y="2777"/>
                </a:lnTo>
                <a:lnTo>
                  <a:pt x="4585" y="2407"/>
                </a:lnTo>
                <a:lnTo>
                  <a:pt x="4587" y="2777"/>
                </a:lnTo>
                <a:lnTo>
                  <a:pt x="4590" y="2500"/>
                </a:lnTo>
                <a:lnTo>
                  <a:pt x="4594" y="2777"/>
                </a:lnTo>
                <a:lnTo>
                  <a:pt x="4595" y="2500"/>
                </a:lnTo>
                <a:lnTo>
                  <a:pt x="4597" y="2777"/>
                </a:lnTo>
                <a:lnTo>
                  <a:pt x="4598" y="2685"/>
                </a:lnTo>
                <a:lnTo>
                  <a:pt x="4600" y="2962"/>
                </a:lnTo>
                <a:lnTo>
                  <a:pt x="4601" y="2685"/>
                </a:lnTo>
                <a:lnTo>
                  <a:pt x="4602" y="2777"/>
                </a:lnTo>
                <a:lnTo>
                  <a:pt x="4604" y="2685"/>
                </a:lnTo>
                <a:lnTo>
                  <a:pt x="4605" y="2870"/>
                </a:lnTo>
                <a:lnTo>
                  <a:pt x="4606" y="2500"/>
                </a:lnTo>
                <a:lnTo>
                  <a:pt x="4609" y="2870"/>
                </a:lnTo>
                <a:lnTo>
                  <a:pt x="4610" y="2685"/>
                </a:lnTo>
                <a:lnTo>
                  <a:pt x="4612" y="2777"/>
                </a:lnTo>
                <a:lnTo>
                  <a:pt x="4615" y="2500"/>
                </a:lnTo>
                <a:lnTo>
                  <a:pt x="4616" y="2592"/>
                </a:lnTo>
                <a:lnTo>
                  <a:pt x="4617" y="2500"/>
                </a:lnTo>
                <a:lnTo>
                  <a:pt x="4621" y="2777"/>
                </a:lnTo>
                <a:lnTo>
                  <a:pt x="4623" y="2500"/>
                </a:lnTo>
                <a:lnTo>
                  <a:pt x="4625" y="2685"/>
                </a:lnTo>
                <a:lnTo>
                  <a:pt x="4627" y="2870"/>
                </a:lnTo>
                <a:lnTo>
                  <a:pt x="4628" y="2777"/>
                </a:lnTo>
                <a:lnTo>
                  <a:pt x="4629" y="2962"/>
                </a:lnTo>
                <a:lnTo>
                  <a:pt x="4635" y="2129"/>
                </a:lnTo>
                <a:lnTo>
                  <a:pt x="4636" y="2592"/>
                </a:lnTo>
                <a:lnTo>
                  <a:pt x="4637" y="2407"/>
                </a:lnTo>
                <a:lnTo>
                  <a:pt x="4638" y="2685"/>
                </a:lnTo>
                <a:lnTo>
                  <a:pt x="4639" y="2500"/>
                </a:lnTo>
                <a:lnTo>
                  <a:pt x="4641" y="2870"/>
                </a:lnTo>
                <a:lnTo>
                  <a:pt x="4644" y="2685"/>
                </a:lnTo>
                <a:lnTo>
                  <a:pt x="4645" y="2870"/>
                </a:lnTo>
                <a:lnTo>
                  <a:pt x="4648" y="2407"/>
                </a:lnTo>
                <a:lnTo>
                  <a:pt x="4651" y="2685"/>
                </a:lnTo>
                <a:lnTo>
                  <a:pt x="4653" y="2407"/>
                </a:lnTo>
                <a:lnTo>
                  <a:pt x="4657" y="2777"/>
                </a:lnTo>
                <a:lnTo>
                  <a:pt x="4659" y="2407"/>
                </a:lnTo>
                <a:lnTo>
                  <a:pt x="4663" y="2870"/>
                </a:lnTo>
                <a:lnTo>
                  <a:pt x="4664" y="2592"/>
                </a:lnTo>
                <a:lnTo>
                  <a:pt x="4665" y="2962"/>
                </a:lnTo>
                <a:lnTo>
                  <a:pt x="4667" y="2500"/>
                </a:lnTo>
                <a:lnTo>
                  <a:pt x="4669" y="2870"/>
                </a:lnTo>
                <a:lnTo>
                  <a:pt x="4670" y="2685"/>
                </a:lnTo>
                <a:lnTo>
                  <a:pt x="4674" y="2962"/>
                </a:lnTo>
                <a:lnTo>
                  <a:pt x="4676" y="2500"/>
                </a:lnTo>
                <a:lnTo>
                  <a:pt x="4679" y="2777"/>
                </a:lnTo>
                <a:lnTo>
                  <a:pt x="4680" y="2592"/>
                </a:lnTo>
                <a:lnTo>
                  <a:pt x="4681" y="2685"/>
                </a:lnTo>
                <a:lnTo>
                  <a:pt x="4682" y="2500"/>
                </a:lnTo>
                <a:lnTo>
                  <a:pt x="4685" y="2777"/>
                </a:lnTo>
                <a:lnTo>
                  <a:pt x="4686" y="2407"/>
                </a:lnTo>
                <a:lnTo>
                  <a:pt x="4688" y="2777"/>
                </a:lnTo>
                <a:lnTo>
                  <a:pt x="4691" y="2500"/>
                </a:lnTo>
                <a:lnTo>
                  <a:pt x="4692" y="2685"/>
                </a:lnTo>
                <a:lnTo>
                  <a:pt x="4693" y="2592"/>
                </a:lnTo>
                <a:lnTo>
                  <a:pt x="4695" y="2870"/>
                </a:lnTo>
                <a:lnTo>
                  <a:pt x="4696" y="2592"/>
                </a:lnTo>
                <a:lnTo>
                  <a:pt x="4698" y="2870"/>
                </a:lnTo>
                <a:lnTo>
                  <a:pt x="4699" y="2500"/>
                </a:lnTo>
                <a:lnTo>
                  <a:pt x="4700" y="2777"/>
                </a:lnTo>
                <a:lnTo>
                  <a:pt x="4703" y="2592"/>
                </a:lnTo>
                <a:lnTo>
                  <a:pt x="4704" y="2685"/>
                </a:lnTo>
                <a:lnTo>
                  <a:pt x="4705" y="2500"/>
                </a:lnTo>
                <a:lnTo>
                  <a:pt x="4706" y="2592"/>
                </a:lnTo>
                <a:lnTo>
                  <a:pt x="4707" y="2407"/>
                </a:lnTo>
                <a:lnTo>
                  <a:pt x="4708" y="2685"/>
                </a:lnTo>
                <a:lnTo>
                  <a:pt x="4710" y="2592"/>
                </a:lnTo>
                <a:lnTo>
                  <a:pt x="4712" y="2777"/>
                </a:lnTo>
                <a:lnTo>
                  <a:pt x="4715" y="2500"/>
                </a:lnTo>
                <a:lnTo>
                  <a:pt x="4719" y="2870"/>
                </a:lnTo>
                <a:lnTo>
                  <a:pt x="4720" y="2685"/>
                </a:lnTo>
                <a:lnTo>
                  <a:pt x="4721" y="2870"/>
                </a:lnTo>
                <a:lnTo>
                  <a:pt x="4722" y="2777"/>
                </a:lnTo>
                <a:lnTo>
                  <a:pt x="4724" y="2870"/>
                </a:lnTo>
                <a:lnTo>
                  <a:pt x="4726" y="2592"/>
                </a:lnTo>
                <a:lnTo>
                  <a:pt x="4728" y="2870"/>
                </a:lnTo>
                <a:lnTo>
                  <a:pt x="4732" y="2407"/>
                </a:lnTo>
                <a:lnTo>
                  <a:pt x="4734" y="2870"/>
                </a:lnTo>
                <a:lnTo>
                  <a:pt x="4737" y="2500"/>
                </a:lnTo>
                <a:lnTo>
                  <a:pt x="4739" y="2777"/>
                </a:lnTo>
                <a:lnTo>
                  <a:pt x="4740" y="2685"/>
                </a:lnTo>
                <a:lnTo>
                  <a:pt x="4741" y="2777"/>
                </a:lnTo>
                <a:lnTo>
                  <a:pt x="4742" y="2685"/>
                </a:lnTo>
                <a:lnTo>
                  <a:pt x="4743" y="3055"/>
                </a:lnTo>
                <a:lnTo>
                  <a:pt x="4744" y="2777"/>
                </a:lnTo>
                <a:lnTo>
                  <a:pt x="4745" y="2870"/>
                </a:lnTo>
                <a:lnTo>
                  <a:pt x="4749" y="2407"/>
                </a:lnTo>
                <a:lnTo>
                  <a:pt x="4751" y="2592"/>
                </a:lnTo>
                <a:lnTo>
                  <a:pt x="4752" y="2407"/>
                </a:lnTo>
                <a:lnTo>
                  <a:pt x="4753" y="2685"/>
                </a:lnTo>
                <a:lnTo>
                  <a:pt x="4754" y="2592"/>
                </a:lnTo>
                <a:lnTo>
                  <a:pt x="4755" y="2870"/>
                </a:lnTo>
                <a:lnTo>
                  <a:pt x="4758" y="2592"/>
                </a:lnTo>
                <a:lnTo>
                  <a:pt x="4759" y="2870"/>
                </a:lnTo>
                <a:lnTo>
                  <a:pt x="4760" y="2592"/>
                </a:lnTo>
                <a:lnTo>
                  <a:pt x="4762" y="2685"/>
                </a:lnTo>
                <a:lnTo>
                  <a:pt x="4764" y="2500"/>
                </a:lnTo>
                <a:lnTo>
                  <a:pt x="4765" y="2685"/>
                </a:lnTo>
                <a:lnTo>
                  <a:pt x="4766" y="2592"/>
                </a:lnTo>
                <a:lnTo>
                  <a:pt x="4767" y="2777"/>
                </a:lnTo>
                <a:lnTo>
                  <a:pt x="4770" y="2592"/>
                </a:lnTo>
                <a:lnTo>
                  <a:pt x="4773" y="2777"/>
                </a:lnTo>
                <a:lnTo>
                  <a:pt x="4775" y="2592"/>
                </a:lnTo>
                <a:lnTo>
                  <a:pt x="4776" y="2870"/>
                </a:lnTo>
                <a:lnTo>
                  <a:pt x="4779" y="2500"/>
                </a:lnTo>
                <a:lnTo>
                  <a:pt x="4780" y="2870"/>
                </a:lnTo>
                <a:lnTo>
                  <a:pt x="4782" y="2685"/>
                </a:lnTo>
                <a:lnTo>
                  <a:pt x="4783" y="2777"/>
                </a:lnTo>
                <a:lnTo>
                  <a:pt x="4785" y="2500"/>
                </a:lnTo>
                <a:lnTo>
                  <a:pt x="4786" y="2777"/>
                </a:lnTo>
                <a:lnTo>
                  <a:pt x="4787" y="2500"/>
                </a:lnTo>
                <a:lnTo>
                  <a:pt x="4788" y="2685"/>
                </a:lnTo>
                <a:lnTo>
                  <a:pt x="4790" y="2314"/>
                </a:lnTo>
                <a:lnTo>
                  <a:pt x="4791" y="2685"/>
                </a:lnTo>
                <a:lnTo>
                  <a:pt x="4792" y="2314"/>
                </a:lnTo>
                <a:lnTo>
                  <a:pt x="4794" y="2685"/>
                </a:lnTo>
                <a:lnTo>
                  <a:pt x="4796" y="2592"/>
                </a:lnTo>
                <a:lnTo>
                  <a:pt x="4797" y="2962"/>
                </a:lnTo>
                <a:lnTo>
                  <a:pt x="4798" y="2685"/>
                </a:lnTo>
                <a:lnTo>
                  <a:pt x="4799" y="2870"/>
                </a:lnTo>
                <a:lnTo>
                  <a:pt x="4800" y="2500"/>
                </a:lnTo>
                <a:lnTo>
                  <a:pt x="4801" y="2592"/>
                </a:lnTo>
                <a:lnTo>
                  <a:pt x="4802" y="2407"/>
                </a:lnTo>
                <a:lnTo>
                  <a:pt x="4806" y="2777"/>
                </a:lnTo>
                <a:lnTo>
                  <a:pt x="4808" y="2500"/>
                </a:lnTo>
                <a:lnTo>
                  <a:pt x="4810" y="2685"/>
                </a:lnTo>
                <a:lnTo>
                  <a:pt x="4812" y="2592"/>
                </a:lnTo>
                <a:lnTo>
                  <a:pt x="4814" y="2777"/>
                </a:lnTo>
                <a:lnTo>
                  <a:pt x="4816" y="2407"/>
                </a:lnTo>
                <a:lnTo>
                  <a:pt x="4819" y="2870"/>
                </a:lnTo>
                <a:lnTo>
                  <a:pt x="4820" y="2500"/>
                </a:lnTo>
                <a:lnTo>
                  <a:pt x="4822" y="2592"/>
                </a:lnTo>
                <a:lnTo>
                  <a:pt x="4823" y="2500"/>
                </a:lnTo>
                <a:lnTo>
                  <a:pt x="4824" y="2777"/>
                </a:lnTo>
                <a:lnTo>
                  <a:pt x="4825" y="2407"/>
                </a:lnTo>
                <a:lnTo>
                  <a:pt x="4827" y="2685"/>
                </a:lnTo>
                <a:lnTo>
                  <a:pt x="4828" y="2592"/>
                </a:lnTo>
                <a:lnTo>
                  <a:pt x="4830" y="2962"/>
                </a:lnTo>
                <a:lnTo>
                  <a:pt x="4832" y="2592"/>
                </a:lnTo>
                <a:lnTo>
                  <a:pt x="4836" y="3055"/>
                </a:lnTo>
                <a:lnTo>
                  <a:pt x="4841" y="2500"/>
                </a:lnTo>
                <a:lnTo>
                  <a:pt x="4842" y="2870"/>
                </a:lnTo>
                <a:lnTo>
                  <a:pt x="4844" y="2592"/>
                </a:lnTo>
                <a:lnTo>
                  <a:pt x="4846" y="2962"/>
                </a:lnTo>
                <a:lnTo>
                  <a:pt x="4847" y="2500"/>
                </a:lnTo>
                <a:lnTo>
                  <a:pt x="4848" y="2777"/>
                </a:lnTo>
                <a:lnTo>
                  <a:pt x="4850" y="2685"/>
                </a:lnTo>
                <a:lnTo>
                  <a:pt x="4852" y="2870"/>
                </a:lnTo>
                <a:lnTo>
                  <a:pt x="4853" y="2685"/>
                </a:lnTo>
                <a:lnTo>
                  <a:pt x="4855" y="2870"/>
                </a:lnTo>
                <a:lnTo>
                  <a:pt x="4856" y="2685"/>
                </a:lnTo>
                <a:lnTo>
                  <a:pt x="4859" y="2777"/>
                </a:lnTo>
                <a:lnTo>
                  <a:pt x="4861" y="2870"/>
                </a:lnTo>
                <a:lnTo>
                  <a:pt x="4862" y="2685"/>
                </a:lnTo>
                <a:lnTo>
                  <a:pt x="4863" y="2777"/>
                </a:lnTo>
                <a:lnTo>
                  <a:pt x="4864" y="2685"/>
                </a:lnTo>
                <a:lnTo>
                  <a:pt x="4865" y="2870"/>
                </a:lnTo>
                <a:lnTo>
                  <a:pt x="4868" y="2777"/>
                </a:lnTo>
                <a:lnTo>
                  <a:pt x="4869" y="2962"/>
                </a:lnTo>
                <a:lnTo>
                  <a:pt x="4872" y="2592"/>
                </a:lnTo>
                <a:lnTo>
                  <a:pt x="4874" y="2777"/>
                </a:lnTo>
                <a:lnTo>
                  <a:pt x="4878" y="2592"/>
                </a:lnTo>
                <a:lnTo>
                  <a:pt x="4880" y="2870"/>
                </a:lnTo>
                <a:lnTo>
                  <a:pt x="4881" y="2500"/>
                </a:lnTo>
                <a:lnTo>
                  <a:pt x="4882" y="2592"/>
                </a:lnTo>
                <a:lnTo>
                  <a:pt x="4882" y="2500"/>
                </a:lnTo>
                <a:lnTo>
                  <a:pt x="4883" y="2777"/>
                </a:lnTo>
                <a:lnTo>
                  <a:pt x="4884" y="2592"/>
                </a:lnTo>
                <a:lnTo>
                  <a:pt x="4885" y="2685"/>
                </a:lnTo>
                <a:lnTo>
                  <a:pt x="4886" y="2592"/>
                </a:lnTo>
                <a:lnTo>
                  <a:pt x="4887" y="2870"/>
                </a:lnTo>
                <a:lnTo>
                  <a:pt x="4888" y="2592"/>
                </a:lnTo>
                <a:lnTo>
                  <a:pt x="4889" y="2870"/>
                </a:lnTo>
                <a:lnTo>
                  <a:pt x="4892" y="2685"/>
                </a:lnTo>
                <a:lnTo>
                  <a:pt x="4893" y="2777"/>
                </a:lnTo>
                <a:lnTo>
                  <a:pt x="4894" y="2500"/>
                </a:lnTo>
                <a:lnTo>
                  <a:pt x="4895" y="2592"/>
                </a:lnTo>
                <a:lnTo>
                  <a:pt x="4898" y="2407"/>
                </a:lnTo>
                <a:lnTo>
                  <a:pt x="4899" y="2500"/>
                </a:lnTo>
                <a:lnTo>
                  <a:pt x="4901" y="2222"/>
                </a:lnTo>
                <a:lnTo>
                  <a:pt x="4903" y="2685"/>
                </a:lnTo>
                <a:lnTo>
                  <a:pt x="4904" y="2592"/>
                </a:lnTo>
                <a:lnTo>
                  <a:pt x="4906" y="2777"/>
                </a:lnTo>
                <a:lnTo>
                  <a:pt x="4910" y="2592"/>
                </a:lnTo>
                <a:lnTo>
                  <a:pt x="4911" y="2685"/>
                </a:lnTo>
                <a:lnTo>
                  <a:pt x="4912" y="2500"/>
                </a:lnTo>
                <a:lnTo>
                  <a:pt x="4912" y="2777"/>
                </a:lnTo>
                <a:lnTo>
                  <a:pt x="4914" y="2685"/>
                </a:lnTo>
                <a:lnTo>
                  <a:pt x="4915" y="2962"/>
                </a:lnTo>
                <a:lnTo>
                  <a:pt x="4917" y="2500"/>
                </a:lnTo>
                <a:lnTo>
                  <a:pt x="4918" y="2870"/>
                </a:lnTo>
                <a:lnTo>
                  <a:pt x="4920" y="2592"/>
                </a:lnTo>
                <a:lnTo>
                  <a:pt x="4923" y="2777"/>
                </a:lnTo>
                <a:lnTo>
                  <a:pt x="4925" y="2407"/>
                </a:lnTo>
                <a:lnTo>
                  <a:pt x="4928" y="2870"/>
                </a:lnTo>
                <a:lnTo>
                  <a:pt x="4929" y="2777"/>
                </a:lnTo>
                <a:lnTo>
                  <a:pt x="4930" y="3055"/>
                </a:lnTo>
                <a:lnTo>
                  <a:pt x="4932" y="2592"/>
                </a:lnTo>
                <a:lnTo>
                  <a:pt x="4933" y="2685"/>
                </a:lnTo>
                <a:lnTo>
                  <a:pt x="4935" y="2500"/>
                </a:lnTo>
                <a:lnTo>
                  <a:pt x="4936" y="2592"/>
                </a:lnTo>
                <a:lnTo>
                  <a:pt x="4937" y="2407"/>
                </a:lnTo>
                <a:lnTo>
                  <a:pt x="4939" y="2685"/>
                </a:lnTo>
                <a:lnTo>
                  <a:pt x="4942" y="2407"/>
                </a:lnTo>
                <a:lnTo>
                  <a:pt x="4943" y="2870"/>
                </a:lnTo>
                <a:lnTo>
                  <a:pt x="4944" y="2592"/>
                </a:lnTo>
                <a:lnTo>
                  <a:pt x="4947" y="3055"/>
                </a:lnTo>
                <a:lnTo>
                  <a:pt x="4949" y="2685"/>
                </a:lnTo>
                <a:lnTo>
                  <a:pt x="4950" y="2777"/>
                </a:lnTo>
                <a:lnTo>
                  <a:pt x="4951" y="2592"/>
                </a:lnTo>
                <a:lnTo>
                  <a:pt x="4952" y="2777"/>
                </a:lnTo>
                <a:lnTo>
                  <a:pt x="4954" y="2500"/>
                </a:lnTo>
                <a:lnTo>
                  <a:pt x="4955" y="2870"/>
                </a:lnTo>
                <a:lnTo>
                  <a:pt x="4956" y="2592"/>
                </a:lnTo>
                <a:lnTo>
                  <a:pt x="4957" y="2777"/>
                </a:lnTo>
                <a:lnTo>
                  <a:pt x="4958" y="2592"/>
                </a:lnTo>
                <a:lnTo>
                  <a:pt x="4959" y="2685"/>
                </a:lnTo>
                <a:lnTo>
                  <a:pt x="4960" y="2592"/>
                </a:lnTo>
                <a:lnTo>
                  <a:pt x="4961" y="2685"/>
                </a:lnTo>
                <a:lnTo>
                  <a:pt x="4962" y="2500"/>
                </a:lnTo>
                <a:lnTo>
                  <a:pt x="4963" y="2685"/>
                </a:lnTo>
                <a:lnTo>
                  <a:pt x="4964" y="2592"/>
                </a:lnTo>
                <a:lnTo>
                  <a:pt x="4965" y="2777"/>
                </a:lnTo>
                <a:lnTo>
                  <a:pt x="4967" y="2592"/>
                </a:lnTo>
                <a:lnTo>
                  <a:pt x="4969" y="2777"/>
                </a:lnTo>
                <a:lnTo>
                  <a:pt x="4971" y="2500"/>
                </a:lnTo>
                <a:lnTo>
                  <a:pt x="4972" y="2777"/>
                </a:lnTo>
                <a:lnTo>
                  <a:pt x="4974" y="2500"/>
                </a:lnTo>
                <a:lnTo>
                  <a:pt x="4975" y="2685"/>
                </a:lnTo>
                <a:lnTo>
                  <a:pt x="4978" y="2592"/>
                </a:lnTo>
                <a:lnTo>
                  <a:pt x="4980" y="2777"/>
                </a:lnTo>
                <a:lnTo>
                  <a:pt x="4982" y="2685"/>
                </a:lnTo>
                <a:lnTo>
                  <a:pt x="4983" y="2777"/>
                </a:lnTo>
                <a:lnTo>
                  <a:pt x="4984" y="2685"/>
                </a:lnTo>
                <a:lnTo>
                  <a:pt x="4985" y="2962"/>
                </a:lnTo>
                <a:lnTo>
                  <a:pt x="4987" y="2592"/>
                </a:lnTo>
                <a:lnTo>
                  <a:pt x="4989" y="2962"/>
                </a:lnTo>
                <a:lnTo>
                  <a:pt x="4990" y="2777"/>
                </a:lnTo>
                <a:lnTo>
                  <a:pt x="4991" y="2870"/>
                </a:lnTo>
                <a:lnTo>
                  <a:pt x="4992" y="2500"/>
                </a:lnTo>
                <a:lnTo>
                  <a:pt x="4993" y="2685"/>
                </a:lnTo>
                <a:lnTo>
                  <a:pt x="4994" y="2500"/>
                </a:lnTo>
                <a:lnTo>
                  <a:pt x="4998" y="2777"/>
                </a:lnTo>
                <a:lnTo>
                  <a:pt x="4999" y="2685"/>
                </a:lnTo>
                <a:lnTo>
                  <a:pt x="5000" y="3148"/>
                </a:lnTo>
                <a:lnTo>
                  <a:pt x="5002" y="2500"/>
                </a:lnTo>
                <a:lnTo>
                  <a:pt x="5004" y="2685"/>
                </a:lnTo>
                <a:lnTo>
                  <a:pt x="5006" y="2592"/>
                </a:lnTo>
                <a:lnTo>
                  <a:pt x="5009" y="2685"/>
                </a:lnTo>
                <a:lnTo>
                  <a:pt x="5012" y="2592"/>
                </a:lnTo>
                <a:lnTo>
                  <a:pt x="5014" y="2870"/>
                </a:lnTo>
                <a:lnTo>
                  <a:pt x="5015" y="2685"/>
                </a:lnTo>
                <a:lnTo>
                  <a:pt x="5016" y="2870"/>
                </a:lnTo>
                <a:lnTo>
                  <a:pt x="5019" y="2685"/>
                </a:lnTo>
                <a:lnTo>
                  <a:pt x="5024" y="2777"/>
                </a:lnTo>
                <a:lnTo>
                  <a:pt x="5025" y="2407"/>
                </a:lnTo>
                <a:lnTo>
                  <a:pt x="5027" y="2685"/>
                </a:lnTo>
                <a:lnTo>
                  <a:pt x="5030" y="2314"/>
                </a:lnTo>
                <a:lnTo>
                  <a:pt x="5033" y="2777"/>
                </a:lnTo>
                <a:lnTo>
                  <a:pt x="5035" y="2592"/>
                </a:lnTo>
                <a:lnTo>
                  <a:pt x="5036" y="2777"/>
                </a:lnTo>
                <a:lnTo>
                  <a:pt x="5038" y="2407"/>
                </a:lnTo>
                <a:lnTo>
                  <a:pt x="5039" y="2777"/>
                </a:lnTo>
                <a:lnTo>
                  <a:pt x="5041" y="2500"/>
                </a:lnTo>
                <a:lnTo>
                  <a:pt x="5043" y="2870"/>
                </a:lnTo>
                <a:lnTo>
                  <a:pt x="5044" y="2592"/>
                </a:lnTo>
                <a:lnTo>
                  <a:pt x="5046" y="2777"/>
                </a:lnTo>
                <a:lnTo>
                  <a:pt x="5048" y="2685"/>
                </a:lnTo>
                <a:lnTo>
                  <a:pt x="5050" y="2777"/>
                </a:lnTo>
                <a:lnTo>
                  <a:pt x="5052" y="2314"/>
                </a:lnTo>
                <a:lnTo>
                  <a:pt x="5055" y="2870"/>
                </a:lnTo>
                <a:lnTo>
                  <a:pt x="5058" y="2407"/>
                </a:lnTo>
                <a:lnTo>
                  <a:pt x="5060" y="2777"/>
                </a:lnTo>
                <a:lnTo>
                  <a:pt x="5062" y="2592"/>
                </a:lnTo>
                <a:lnTo>
                  <a:pt x="5063" y="2777"/>
                </a:lnTo>
                <a:lnTo>
                  <a:pt x="5064" y="2592"/>
                </a:lnTo>
                <a:lnTo>
                  <a:pt x="5065" y="2777"/>
                </a:lnTo>
                <a:lnTo>
                  <a:pt x="5067" y="2500"/>
                </a:lnTo>
                <a:lnTo>
                  <a:pt x="5070" y="2685"/>
                </a:lnTo>
                <a:lnTo>
                  <a:pt x="5073" y="2870"/>
                </a:lnTo>
                <a:lnTo>
                  <a:pt x="5076" y="2592"/>
                </a:lnTo>
                <a:lnTo>
                  <a:pt x="5080" y="2870"/>
                </a:lnTo>
                <a:lnTo>
                  <a:pt x="5083" y="2685"/>
                </a:lnTo>
                <a:lnTo>
                  <a:pt x="5084" y="2962"/>
                </a:lnTo>
                <a:lnTo>
                  <a:pt x="5086" y="2592"/>
                </a:lnTo>
                <a:lnTo>
                  <a:pt x="5087" y="2777"/>
                </a:lnTo>
                <a:lnTo>
                  <a:pt x="5088" y="2500"/>
                </a:lnTo>
                <a:lnTo>
                  <a:pt x="5089" y="2592"/>
                </a:lnTo>
                <a:lnTo>
                  <a:pt x="5090" y="2500"/>
                </a:lnTo>
                <a:lnTo>
                  <a:pt x="5092" y="2777"/>
                </a:lnTo>
                <a:lnTo>
                  <a:pt x="5095" y="2500"/>
                </a:lnTo>
                <a:lnTo>
                  <a:pt x="5096" y="2870"/>
                </a:lnTo>
                <a:lnTo>
                  <a:pt x="5096" y="2685"/>
                </a:lnTo>
                <a:lnTo>
                  <a:pt x="5097" y="2870"/>
                </a:lnTo>
                <a:lnTo>
                  <a:pt x="5098" y="2500"/>
                </a:lnTo>
                <a:lnTo>
                  <a:pt x="5104" y="2870"/>
                </a:lnTo>
                <a:lnTo>
                  <a:pt x="5106" y="2500"/>
                </a:lnTo>
                <a:lnTo>
                  <a:pt x="5108" y="2685"/>
                </a:lnTo>
                <a:lnTo>
                  <a:pt x="5110" y="2592"/>
                </a:lnTo>
                <a:lnTo>
                  <a:pt x="5115" y="2777"/>
                </a:lnTo>
                <a:lnTo>
                  <a:pt x="5117" y="2314"/>
                </a:lnTo>
                <a:lnTo>
                  <a:pt x="5120" y="2685"/>
                </a:lnTo>
                <a:lnTo>
                  <a:pt x="5121" y="2407"/>
                </a:lnTo>
                <a:lnTo>
                  <a:pt x="5122" y="2685"/>
                </a:lnTo>
                <a:lnTo>
                  <a:pt x="5123" y="2500"/>
                </a:lnTo>
                <a:lnTo>
                  <a:pt x="5126" y="2777"/>
                </a:lnTo>
                <a:lnTo>
                  <a:pt x="5127" y="2314"/>
                </a:lnTo>
                <a:lnTo>
                  <a:pt x="5127" y="2685"/>
                </a:lnTo>
                <a:lnTo>
                  <a:pt x="5130" y="2407"/>
                </a:lnTo>
                <a:lnTo>
                  <a:pt x="5134" y="2777"/>
                </a:lnTo>
                <a:lnTo>
                  <a:pt x="5135" y="2592"/>
                </a:lnTo>
                <a:lnTo>
                  <a:pt x="5136" y="2777"/>
                </a:lnTo>
                <a:lnTo>
                  <a:pt x="5137" y="2500"/>
                </a:lnTo>
                <a:lnTo>
                  <a:pt x="5138" y="2685"/>
                </a:lnTo>
                <a:lnTo>
                  <a:pt x="5140" y="2592"/>
                </a:lnTo>
                <a:lnTo>
                  <a:pt x="5141" y="2777"/>
                </a:lnTo>
                <a:lnTo>
                  <a:pt x="5143" y="2500"/>
                </a:lnTo>
                <a:lnTo>
                  <a:pt x="5144" y="2592"/>
                </a:lnTo>
                <a:lnTo>
                  <a:pt x="5145" y="2500"/>
                </a:lnTo>
                <a:lnTo>
                  <a:pt x="5147" y="2685"/>
                </a:lnTo>
                <a:lnTo>
                  <a:pt x="5148" y="2592"/>
                </a:lnTo>
                <a:lnTo>
                  <a:pt x="5149" y="2777"/>
                </a:lnTo>
                <a:lnTo>
                  <a:pt x="5152" y="2314"/>
                </a:lnTo>
                <a:lnTo>
                  <a:pt x="5155" y="2962"/>
                </a:lnTo>
                <a:lnTo>
                  <a:pt x="5157" y="2500"/>
                </a:lnTo>
                <a:lnTo>
                  <a:pt x="5159" y="2777"/>
                </a:lnTo>
                <a:lnTo>
                  <a:pt x="5160" y="2500"/>
                </a:lnTo>
                <a:lnTo>
                  <a:pt x="5162" y="2777"/>
                </a:lnTo>
                <a:lnTo>
                  <a:pt x="5163" y="2592"/>
                </a:lnTo>
                <a:lnTo>
                  <a:pt x="5166" y="2777"/>
                </a:lnTo>
                <a:lnTo>
                  <a:pt x="5167" y="2500"/>
                </a:lnTo>
                <a:lnTo>
                  <a:pt x="5169" y="2685"/>
                </a:lnTo>
                <a:lnTo>
                  <a:pt x="5171" y="2592"/>
                </a:lnTo>
                <a:lnTo>
                  <a:pt x="5172" y="2685"/>
                </a:lnTo>
                <a:lnTo>
                  <a:pt x="5174" y="2500"/>
                </a:lnTo>
                <a:lnTo>
                  <a:pt x="5175" y="2685"/>
                </a:lnTo>
                <a:lnTo>
                  <a:pt x="5176" y="2592"/>
                </a:lnTo>
                <a:lnTo>
                  <a:pt x="5177" y="2777"/>
                </a:lnTo>
                <a:lnTo>
                  <a:pt x="5178" y="2500"/>
                </a:lnTo>
                <a:lnTo>
                  <a:pt x="5179" y="2870"/>
                </a:lnTo>
                <a:lnTo>
                  <a:pt x="5180" y="2685"/>
                </a:lnTo>
                <a:lnTo>
                  <a:pt x="5181" y="2962"/>
                </a:lnTo>
                <a:lnTo>
                  <a:pt x="5183" y="2685"/>
                </a:lnTo>
                <a:lnTo>
                  <a:pt x="5185" y="2777"/>
                </a:lnTo>
                <a:lnTo>
                  <a:pt x="5188" y="2592"/>
                </a:lnTo>
                <a:lnTo>
                  <a:pt x="5190" y="2870"/>
                </a:lnTo>
                <a:lnTo>
                  <a:pt x="5191" y="2685"/>
                </a:lnTo>
                <a:lnTo>
                  <a:pt x="5191" y="2870"/>
                </a:lnTo>
                <a:lnTo>
                  <a:pt x="5192" y="2407"/>
                </a:lnTo>
                <a:lnTo>
                  <a:pt x="5193" y="2870"/>
                </a:lnTo>
                <a:lnTo>
                  <a:pt x="5194" y="2407"/>
                </a:lnTo>
                <a:lnTo>
                  <a:pt x="5195" y="2777"/>
                </a:lnTo>
                <a:lnTo>
                  <a:pt x="5196" y="2407"/>
                </a:lnTo>
                <a:lnTo>
                  <a:pt x="5197" y="2592"/>
                </a:lnTo>
                <a:lnTo>
                  <a:pt x="5198" y="2500"/>
                </a:lnTo>
                <a:lnTo>
                  <a:pt x="5199" y="2777"/>
                </a:lnTo>
                <a:lnTo>
                  <a:pt x="5200" y="2407"/>
                </a:lnTo>
                <a:lnTo>
                  <a:pt x="5202" y="2777"/>
                </a:lnTo>
                <a:lnTo>
                  <a:pt x="5203" y="2407"/>
                </a:lnTo>
                <a:lnTo>
                  <a:pt x="5205" y="2962"/>
                </a:lnTo>
                <a:lnTo>
                  <a:pt x="5207" y="2777"/>
                </a:lnTo>
                <a:lnTo>
                  <a:pt x="5208" y="2962"/>
                </a:lnTo>
                <a:lnTo>
                  <a:pt x="5212" y="2314"/>
                </a:lnTo>
                <a:lnTo>
                  <a:pt x="5218" y="2777"/>
                </a:lnTo>
                <a:lnTo>
                  <a:pt x="5221" y="2407"/>
                </a:lnTo>
                <a:lnTo>
                  <a:pt x="5223" y="2592"/>
                </a:lnTo>
                <a:lnTo>
                  <a:pt x="5223" y="2407"/>
                </a:lnTo>
                <a:lnTo>
                  <a:pt x="5224" y="2777"/>
                </a:lnTo>
                <a:lnTo>
                  <a:pt x="5226" y="2407"/>
                </a:lnTo>
                <a:lnTo>
                  <a:pt x="5227" y="2870"/>
                </a:lnTo>
                <a:lnTo>
                  <a:pt x="5229" y="2500"/>
                </a:lnTo>
                <a:lnTo>
                  <a:pt x="5233" y="2777"/>
                </a:lnTo>
                <a:lnTo>
                  <a:pt x="5235" y="2407"/>
                </a:lnTo>
                <a:lnTo>
                  <a:pt x="5237" y="2500"/>
                </a:lnTo>
                <a:lnTo>
                  <a:pt x="5238" y="2407"/>
                </a:lnTo>
                <a:lnTo>
                  <a:pt x="5239" y="2685"/>
                </a:lnTo>
                <a:lnTo>
                  <a:pt x="5240" y="2592"/>
                </a:lnTo>
                <a:lnTo>
                  <a:pt x="5245" y="2962"/>
                </a:lnTo>
                <a:lnTo>
                  <a:pt x="5247" y="2407"/>
                </a:lnTo>
                <a:lnTo>
                  <a:pt x="5249" y="2685"/>
                </a:lnTo>
                <a:lnTo>
                  <a:pt x="5253" y="2222"/>
                </a:lnTo>
                <a:lnTo>
                  <a:pt x="5256" y="2777"/>
                </a:lnTo>
                <a:lnTo>
                  <a:pt x="5257" y="2592"/>
                </a:lnTo>
                <a:lnTo>
                  <a:pt x="5259" y="2685"/>
                </a:lnTo>
                <a:lnTo>
                  <a:pt x="5260" y="2407"/>
                </a:lnTo>
                <a:lnTo>
                  <a:pt x="5265" y="2777"/>
                </a:lnTo>
                <a:lnTo>
                  <a:pt x="5267" y="2222"/>
                </a:lnTo>
                <a:lnTo>
                  <a:pt x="5268" y="2592"/>
                </a:lnTo>
                <a:lnTo>
                  <a:pt x="5269" y="2500"/>
                </a:lnTo>
                <a:lnTo>
                  <a:pt x="5270" y="2870"/>
                </a:lnTo>
                <a:lnTo>
                  <a:pt x="5272" y="2314"/>
                </a:lnTo>
                <a:lnTo>
                  <a:pt x="5276" y="2685"/>
                </a:lnTo>
                <a:lnTo>
                  <a:pt x="5278" y="2500"/>
                </a:lnTo>
                <a:lnTo>
                  <a:pt x="5279" y="2592"/>
                </a:lnTo>
                <a:lnTo>
                  <a:pt x="5280" y="2500"/>
                </a:lnTo>
                <a:lnTo>
                  <a:pt x="5281" y="2685"/>
                </a:lnTo>
                <a:lnTo>
                  <a:pt x="5283" y="2592"/>
                </a:lnTo>
                <a:lnTo>
                  <a:pt x="5284" y="2777"/>
                </a:lnTo>
                <a:lnTo>
                  <a:pt x="5285" y="2500"/>
                </a:lnTo>
                <a:lnTo>
                  <a:pt x="5286" y="2592"/>
                </a:lnTo>
                <a:lnTo>
                  <a:pt x="5287" y="2314"/>
                </a:lnTo>
                <a:lnTo>
                  <a:pt x="5289" y="2592"/>
                </a:lnTo>
                <a:lnTo>
                  <a:pt x="5289" y="2407"/>
                </a:lnTo>
                <a:lnTo>
                  <a:pt x="5292" y="2777"/>
                </a:lnTo>
                <a:lnTo>
                  <a:pt x="5294" y="2407"/>
                </a:lnTo>
                <a:lnTo>
                  <a:pt x="5295" y="2592"/>
                </a:lnTo>
                <a:lnTo>
                  <a:pt x="5298" y="2407"/>
                </a:lnTo>
                <a:lnTo>
                  <a:pt x="5299" y="2685"/>
                </a:lnTo>
                <a:lnTo>
                  <a:pt x="5300" y="2407"/>
                </a:lnTo>
                <a:lnTo>
                  <a:pt x="5303" y="2777"/>
                </a:lnTo>
                <a:lnTo>
                  <a:pt x="5306" y="2500"/>
                </a:lnTo>
                <a:lnTo>
                  <a:pt x="5307" y="2777"/>
                </a:lnTo>
                <a:lnTo>
                  <a:pt x="5308" y="2592"/>
                </a:lnTo>
                <a:lnTo>
                  <a:pt x="5309" y="2777"/>
                </a:lnTo>
                <a:lnTo>
                  <a:pt x="5311" y="2500"/>
                </a:lnTo>
                <a:lnTo>
                  <a:pt x="5312" y="3055"/>
                </a:lnTo>
                <a:lnTo>
                  <a:pt x="5315" y="2500"/>
                </a:lnTo>
                <a:lnTo>
                  <a:pt x="5316" y="2685"/>
                </a:lnTo>
                <a:lnTo>
                  <a:pt x="5318" y="2500"/>
                </a:lnTo>
                <a:lnTo>
                  <a:pt x="5320" y="2685"/>
                </a:lnTo>
                <a:lnTo>
                  <a:pt x="5321" y="2592"/>
                </a:lnTo>
                <a:lnTo>
                  <a:pt x="5322" y="2685"/>
                </a:lnTo>
                <a:lnTo>
                  <a:pt x="5322" y="2592"/>
                </a:lnTo>
                <a:lnTo>
                  <a:pt x="5323" y="2685"/>
                </a:lnTo>
                <a:lnTo>
                  <a:pt x="5324" y="2500"/>
                </a:lnTo>
                <a:lnTo>
                  <a:pt x="5326" y="2777"/>
                </a:lnTo>
                <a:lnTo>
                  <a:pt x="5327" y="2500"/>
                </a:lnTo>
                <a:lnTo>
                  <a:pt x="5328" y="2685"/>
                </a:lnTo>
                <a:lnTo>
                  <a:pt x="5329" y="2592"/>
                </a:lnTo>
                <a:lnTo>
                  <a:pt x="5330" y="2870"/>
                </a:lnTo>
                <a:lnTo>
                  <a:pt x="5332" y="2500"/>
                </a:lnTo>
                <a:lnTo>
                  <a:pt x="5334" y="2685"/>
                </a:lnTo>
                <a:lnTo>
                  <a:pt x="5335" y="2592"/>
                </a:lnTo>
                <a:lnTo>
                  <a:pt x="5336" y="2685"/>
                </a:lnTo>
                <a:lnTo>
                  <a:pt x="5337" y="2407"/>
                </a:lnTo>
                <a:lnTo>
                  <a:pt x="5340" y="2777"/>
                </a:lnTo>
                <a:lnTo>
                  <a:pt x="5342" y="2407"/>
                </a:lnTo>
                <a:lnTo>
                  <a:pt x="5344" y="2777"/>
                </a:lnTo>
                <a:lnTo>
                  <a:pt x="5345" y="2500"/>
                </a:lnTo>
                <a:lnTo>
                  <a:pt x="5347" y="2962"/>
                </a:lnTo>
                <a:lnTo>
                  <a:pt x="5352" y="2592"/>
                </a:lnTo>
                <a:lnTo>
                  <a:pt x="5353" y="3055"/>
                </a:lnTo>
                <a:lnTo>
                  <a:pt x="5354" y="2777"/>
                </a:lnTo>
                <a:lnTo>
                  <a:pt x="5355" y="2962"/>
                </a:lnTo>
                <a:lnTo>
                  <a:pt x="5357" y="2500"/>
                </a:lnTo>
                <a:lnTo>
                  <a:pt x="5358" y="2777"/>
                </a:lnTo>
                <a:lnTo>
                  <a:pt x="5360" y="2500"/>
                </a:lnTo>
                <a:lnTo>
                  <a:pt x="5361" y="2592"/>
                </a:lnTo>
                <a:lnTo>
                  <a:pt x="5362" y="2500"/>
                </a:lnTo>
                <a:lnTo>
                  <a:pt x="5364" y="2777"/>
                </a:lnTo>
                <a:lnTo>
                  <a:pt x="5366" y="2592"/>
                </a:lnTo>
                <a:lnTo>
                  <a:pt x="5368" y="2962"/>
                </a:lnTo>
                <a:lnTo>
                  <a:pt x="5369" y="2500"/>
                </a:lnTo>
                <a:lnTo>
                  <a:pt x="5370" y="2777"/>
                </a:lnTo>
                <a:lnTo>
                  <a:pt x="5373" y="2407"/>
                </a:lnTo>
                <a:lnTo>
                  <a:pt x="5377" y="2870"/>
                </a:lnTo>
                <a:lnTo>
                  <a:pt x="5378" y="2500"/>
                </a:lnTo>
                <a:lnTo>
                  <a:pt x="5379" y="2870"/>
                </a:lnTo>
                <a:lnTo>
                  <a:pt x="5380" y="2500"/>
                </a:lnTo>
                <a:lnTo>
                  <a:pt x="5381" y="2777"/>
                </a:lnTo>
                <a:lnTo>
                  <a:pt x="5383" y="2592"/>
                </a:lnTo>
                <a:lnTo>
                  <a:pt x="5384" y="2685"/>
                </a:lnTo>
                <a:lnTo>
                  <a:pt x="5386" y="2500"/>
                </a:lnTo>
                <a:lnTo>
                  <a:pt x="5388" y="2685"/>
                </a:lnTo>
                <a:lnTo>
                  <a:pt x="5389" y="2592"/>
                </a:lnTo>
                <a:lnTo>
                  <a:pt x="5389" y="2870"/>
                </a:lnTo>
                <a:lnTo>
                  <a:pt x="5391" y="2592"/>
                </a:lnTo>
                <a:lnTo>
                  <a:pt x="5392" y="2685"/>
                </a:lnTo>
                <a:lnTo>
                  <a:pt x="5394" y="2500"/>
                </a:lnTo>
                <a:lnTo>
                  <a:pt x="5398" y="2777"/>
                </a:lnTo>
                <a:lnTo>
                  <a:pt x="5401" y="2870"/>
                </a:lnTo>
                <a:lnTo>
                  <a:pt x="5402" y="2685"/>
                </a:lnTo>
                <a:lnTo>
                  <a:pt x="5403" y="2777"/>
                </a:lnTo>
                <a:lnTo>
                  <a:pt x="5404" y="2407"/>
                </a:lnTo>
                <a:lnTo>
                  <a:pt x="5406" y="3055"/>
                </a:lnTo>
                <a:lnTo>
                  <a:pt x="5408" y="2592"/>
                </a:lnTo>
                <a:lnTo>
                  <a:pt x="5409" y="2777"/>
                </a:lnTo>
                <a:lnTo>
                  <a:pt x="5410" y="2407"/>
                </a:lnTo>
                <a:lnTo>
                  <a:pt x="5411" y="2685"/>
                </a:lnTo>
                <a:lnTo>
                  <a:pt x="5413" y="2407"/>
                </a:lnTo>
                <a:lnTo>
                  <a:pt x="5414" y="2500"/>
                </a:lnTo>
                <a:lnTo>
                  <a:pt x="5416" y="2407"/>
                </a:lnTo>
                <a:lnTo>
                  <a:pt x="5418" y="2592"/>
                </a:lnTo>
                <a:lnTo>
                  <a:pt x="5419" y="2129"/>
                </a:lnTo>
                <a:lnTo>
                  <a:pt x="5422" y="2870"/>
                </a:lnTo>
                <a:lnTo>
                  <a:pt x="5423" y="2777"/>
                </a:lnTo>
                <a:lnTo>
                  <a:pt x="5424" y="2870"/>
                </a:lnTo>
                <a:lnTo>
                  <a:pt x="5425" y="2592"/>
                </a:lnTo>
                <a:lnTo>
                  <a:pt x="5426" y="2777"/>
                </a:lnTo>
                <a:lnTo>
                  <a:pt x="5429" y="2592"/>
                </a:lnTo>
                <a:lnTo>
                  <a:pt x="5430" y="2777"/>
                </a:lnTo>
                <a:lnTo>
                  <a:pt x="5431" y="2500"/>
                </a:lnTo>
                <a:lnTo>
                  <a:pt x="5432" y="2685"/>
                </a:lnTo>
                <a:lnTo>
                  <a:pt x="5434" y="2592"/>
                </a:lnTo>
                <a:lnTo>
                  <a:pt x="5436" y="2685"/>
                </a:lnTo>
                <a:lnTo>
                  <a:pt x="5437" y="2592"/>
                </a:lnTo>
                <a:lnTo>
                  <a:pt x="5439" y="2870"/>
                </a:lnTo>
                <a:lnTo>
                  <a:pt x="5440" y="2500"/>
                </a:lnTo>
                <a:lnTo>
                  <a:pt x="5441" y="2685"/>
                </a:lnTo>
                <a:lnTo>
                  <a:pt x="5442" y="2592"/>
                </a:lnTo>
                <a:lnTo>
                  <a:pt x="5444" y="2685"/>
                </a:lnTo>
                <a:lnTo>
                  <a:pt x="5446" y="2500"/>
                </a:lnTo>
                <a:lnTo>
                  <a:pt x="5447" y="2777"/>
                </a:lnTo>
                <a:lnTo>
                  <a:pt x="5448" y="2500"/>
                </a:lnTo>
                <a:lnTo>
                  <a:pt x="5449" y="2685"/>
                </a:lnTo>
                <a:lnTo>
                  <a:pt x="5450" y="2592"/>
                </a:lnTo>
                <a:lnTo>
                  <a:pt x="5451" y="2777"/>
                </a:lnTo>
                <a:lnTo>
                  <a:pt x="5452" y="2685"/>
                </a:lnTo>
                <a:lnTo>
                  <a:pt x="5453" y="2777"/>
                </a:lnTo>
                <a:lnTo>
                  <a:pt x="5456" y="2407"/>
                </a:lnTo>
                <a:lnTo>
                  <a:pt x="5457" y="2870"/>
                </a:lnTo>
                <a:lnTo>
                  <a:pt x="5458" y="2500"/>
                </a:lnTo>
                <a:lnTo>
                  <a:pt x="5458" y="2685"/>
                </a:lnTo>
                <a:lnTo>
                  <a:pt x="5461" y="2592"/>
                </a:lnTo>
                <a:lnTo>
                  <a:pt x="5462" y="2685"/>
                </a:lnTo>
                <a:lnTo>
                  <a:pt x="5463" y="2500"/>
                </a:lnTo>
                <a:lnTo>
                  <a:pt x="5465" y="2592"/>
                </a:lnTo>
                <a:lnTo>
                  <a:pt x="5469" y="2129"/>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31" name="Text Box 3"/>
          <p:cNvSpPr txBox="1">
            <a:spLocks noChangeArrowheads="1"/>
          </p:cNvSpPr>
          <p:nvPr/>
        </p:nvSpPr>
        <p:spPr bwMode="auto">
          <a:xfrm>
            <a:off x="279400" y="1219200"/>
            <a:ext cx="21018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un</a:t>
            </a:r>
            <a:r>
              <a:rPr lang="en-US" altLang="cs-CZ" sz="1800" b="1">
                <a:solidFill>
                  <a:schemeClr val="accent2"/>
                </a:solidFill>
              </a:rPr>
              <a:t>modifi</a:t>
            </a:r>
            <a:r>
              <a:rPr lang="cs-CZ" altLang="cs-CZ" sz="1800" b="1">
                <a:solidFill>
                  <a:schemeClr val="accent2"/>
                </a:solidFill>
              </a:rPr>
              <a:t>ed peptide</a:t>
            </a:r>
          </a:p>
          <a:p>
            <a:pPr eaLnBrk="1" hangingPunct="1">
              <a:spcBef>
                <a:spcPct val="0"/>
              </a:spcBef>
              <a:buFontTx/>
              <a:buNone/>
            </a:pPr>
            <a:r>
              <a:rPr lang="cs-CZ" altLang="cs-CZ" sz="1800" b="1">
                <a:solidFill>
                  <a:schemeClr val="accent2"/>
                </a:solidFill>
              </a:rPr>
              <a:t>              2060</a:t>
            </a:r>
            <a:endParaRPr lang="en-US" altLang="cs-CZ" sz="1800" b="1">
              <a:solidFill>
                <a:schemeClr val="accent2"/>
              </a:solidFill>
            </a:endParaRPr>
          </a:p>
        </p:txBody>
      </p:sp>
      <p:sp>
        <p:nvSpPr>
          <p:cNvPr id="22532" name="Rectangle 4"/>
          <p:cNvSpPr>
            <a:spLocks noChangeArrowheads="1"/>
          </p:cNvSpPr>
          <p:nvPr/>
        </p:nvSpPr>
        <p:spPr bwMode="auto">
          <a:xfrm>
            <a:off x="8937625" y="4776788"/>
            <a:ext cx="7938" cy="7937"/>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33" name="Line 5"/>
          <p:cNvSpPr>
            <a:spLocks noChangeShapeType="1"/>
          </p:cNvSpPr>
          <p:nvPr/>
        </p:nvSpPr>
        <p:spPr bwMode="auto">
          <a:xfrm>
            <a:off x="1055688" y="3206750"/>
            <a:ext cx="47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4" name="Rectangle 6"/>
          <p:cNvSpPr>
            <a:spLocks noChangeArrowheads="1"/>
          </p:cNvSpPr>
          <p:nvPr/>
        </p:nvSpPr>
        <p:spPr bwMode="auto">
          <a:xfrm>
            <a:off x="8802688" y="5989638"/>
            <a:ext cx="7937" cy="6350"/>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35" name="Rectangle 7"/>
          <p:cNvSpPr>
            <a:spLocks noChangeArrowheads="1"/>
          </p:cNvSpPr>
          <p:nvPr/>
        </p:nvSpPr>
        <p:spPr bwMode="auto">
          <a:xfrm>
            <a:off x="508000" y="5756275"/>
            <a:ext cx="6350" cy="7938"/>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36" name="Line 8"/>
          <p:cNvSpPr>
            <a:spLocks noChangeShapeType="1"/>
          </p:cNvSpPr>
          <p:nvPr/>
        </p:nvSpPr>
        <p:spPr bwMode="auto">
          <a:xfrm>
            <a:off x="7666038" y="358616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48137" name="Group 9"/>
          <p:cNvGrpSpPr>
            <a:grpSpLocks/>
          </p:cNvGrpSpPr>
          <p:nvPr/>
        </p:nvGrpSpPr>
        <p:grpSpPr bwMode="auto">
          <a:xfrm>
            <a:off x="508000" y="1363663"/>
            <a:ext cx="8305800" cy="4976812"/>
            <a:chOff x="320" y="811"/>
            <a:chExt cx="5232" cy="3135"/>
          </a:xfrm>
        </p:grpSpPr>
        <p:sp>
          <p:nvSpPr>
            <p:cNvPr id="22543" name="Freeform 10"/>
            <p:cNvSpPr>
              <a:spLocks/>
            </p:cNvSpPr>
            <p:nvPr/>
          </p:nvSpPr>
          <p:spPr bwMode="auto">
            <a:xfrm>
              <a:off x="320" y="811"/>
              <a:ext cx="5232" cy="3135"/>
            </a:xfrm>
            <a:custGeom>
              <a:avLst/>
              <a:gdLst>
                <a:gd name="T0" fmla="*/ 70 w 5469"/>
                <a:gd name="T1" fmla="*/ 2510 h 3278"/>
                <a:gd name="T2" fmla="*/ 145 w 5469"/>
                <a:gd name="T3" fmla="*/ 2580 h 3278"/>
                <a:gd name="T4" fmla="*/ 219 w 5469"/>
                <a:gd name="T5" fmla="*/ 2510 h 3278"/>
                <a:gd name="T6" fmla="*/ 293 w 5469"/>
                <a:gd name="T7" fmla="*/ 2719 h 3278"/>
                <a:gd name="T8" fmla="*/ 360 w 5469"/>
                <a:gd name="T9" fmla="*/ 2580 h 3278"/>
                <a:gd name="T10" fmla="*/ 441 w 5469"/>
                <a:gd name="T11" fmla="*/ 2860 h 3278"/>
                <a:gd name="T12" fmla="*/ 516 w 5469"/>
                <a:gd name="T13" fmla="*/ 2789 h 3278"/>
                <a:gd name="T14" fmla="*/ 595 w 5469"/>
                <a:gd name="T15" fmla="*/ 2580 h 3278"/>
                <a:gd name="T16" fmla="*/ 678 w 5469"/>
                <a:gd name="T17" fmla="*/ 2719 h 3278"/>
                <a:gd name="T18" fmla="*/ 763 w 5469"/>
                <a:gd name="T19" fmla="*/ 2510 h 3278"/>
                <a:gd name="T20" fmla="*/ 841 w 5469"/>
                <a:gd name="T21" fmla="*/ 2719 h 3278"/>
                <a:gd name="T22" fmla="*/ 924 w 5469"/>
                <a:gd name="T23" fmla="*/ 2510 h 3278"/>
                <a:gd name="T24" fmla="*/ 1012 w 5469"/>
                <a:gd name="T25" fmla="*/ 2650 h 3278"/>
                <a:gd name="T26" fmla="*/ 1083 w 5469"/>
                <a:gd name="T27" fmla="*/ 2510 h 3278"/>
                <a:gd name="T28" fmla="*/ 1163 w 5469"/>
                <a:gd name="T29" fmla="*/ 2650 h 3278"/>
                <a:gd name="T30" fmla="*/ 1246 w 5469"/>
                <a:gd name="T31" fmla="*/ 2441 h 3278"/>
                <a:gd name="T32" fmla="*/ 1326 w 5469"/>
                <a:gd name="T33" fmla="*/ 2719 h 3278"/>
                <a:gd name="T34" fmla="*/ 1402 w 5469"/>
                <a:gd name="T35" fmla="*/ 2510 h 3278"/>
                <a:gd name="T36" fmla="*/ 1474 w 5469"/>
                <a:gd name="T37" fmla="*/ 2650 h 3278"/>
                <a:gd name="T38" fmla="*/ 1549 w 5469"/>
                <a:gd name="T39" fmla="*/ 2580 h 3278"/>
                <a:gd name="T40" fmla="*/ 1620 w 5469"/>
                <a:gd name="T41" fmla="*/ 2580 h 3278"/>
                <a:gd name="T42" fmla="*/ 1710 w 5469"/>
                <a:gd name="T43" fmla="*/ 2928 h 3278"/>
                <a:gd name="T44" fmla="*/ 1784 w 5469"/>
                <a:gd name="T45" fmla="*/ 2510 h 3278"/>
                <a:gd name="T46" fmla="*/ 1852 w 5469"/>
                <a:gd name="T47" fmla="*/ 2789 h 3278"/>
                <a:gd name="T48" fmla="*/ 1939 w 5469"/>
                <a:gd name="T49" fmla="*/ 2789 h 3278"/>
                <a:gd name="T50" fmla="*/ 2012 w 5469"/>
                <a:gd name="T51" fmla="*/ 2650 h 3278"/>
                <a:gd name="T52" fmla="*/ 2085 w 5469"/>
                <a:gd name="T53" fmla="*/ 2441 h 3278"/>
                <a:gd name="T54" fmla="*/ 2167 w 5469"/>
                <a:gd name="T55" fmla="*/ 2510 h 3278"/>
                <a:gd name="T56" fmla="*/ 2239 w 5469"/>
                <a:gd name="T57" fmla="*/ 2719 h 3278"/>
                <a:gd name="T58" fmla="*/ 2314 w 5469"/>
                <a:gd name="T59" fmla="*/ 2860 h 3278"/>
                <a:gd name="T60" fmla="*/ 2394 w 5469"/>
                <a:gd name="T61" fmla="*/ 2510 h 3278"/>
                <a:gd name="T62" fmla="*/ 2475 w 5469"/>
                <a:gd name="T63" fmla="*/ 2650 h 3278"/>
                <a:gd name="T64" fmla="*/ 2541 w 5469"/>
                <a:gd name="T65" fmla="*/ 2441 h 3278"/>
                <a:gd name="T66" fmla="*/ 2620 w 5469"/>
                <a:gd name="T67" fmla="*/ 2860 h 3278"/>
                <a:gd name="T68" fmla="*/ 2697 w 5469"/>
                <a:gd name="T69" fmla="*/ 2441 h 3278"/>
                <a:gd name="T70" fmla="*/ 2779 w 5469"/>
                <a:gd name="T71" fmla="*/ 2719 h 3278"/>
                <a:gd name="T72" fmla="*/ 2858 w 5469"/>
                <a:gd name="T73" fmla="*/ 2510 h 3278"/>
                <a:gd name="T74" fmla="*/ 2929 w 5469"/>
                <a:gd name="T75" fmla="*/ 2580 h 3278"/>
                <a:gd name="T76" fmla="*/ 3013 w 5469"/>
                <a:gd name="T77" fmla="*/ 2719 h 3278"/>
                <a:gd name="T78" fmla="*/ 3103 w 5469"/>
                <a:gd name="T79" fmla="*/ 2650 h 3278"/>
                <a:gd name="T80" fmla="*/ 3173 w 5469"/>
                <a:gd name="T81" fmla="*/ 2510 h 3278"/>
                <a:gd name="T82" fmla="*/ 3256 w 5469"/>
                <a:gd name="T83" fmla="*/ 2650 h 3278"/>
                <a:gd name="T84" fmla="*/ 3337 w 5469"/>
                <a:gd name="T85" fmla="*/ 2441 h 3278"/>
                <a:gd name="T86" fmla="*/ 3410 w 5469"/>
                <a:gd name="T87" fmla="*/ 2580 h 3278"/>
                <a:gd name="T88" fmla="*/ 3491 w 5469"/>
                <a:gd name="T89" fmla="*/ 2719 h 3278"/>
                <a:gd name="T90" fmla="*/ 3568 w 5469"/>
                <a:gd name="T91" fmla="*/ 2580 h 3278"/>
                <a:gd name="T92" fmla="*/ 3636 w 5469"/>
                <a:gd name="T93" fmla="*/ 2510 h 3278"/>
                <a:gd name="T94" fmla="*/ 3725 w 5469"/>
                <a:gd name="T95" fmla="*/ 2860 h 3278"/>
                <a:gd name="T96" fmla="*/ 3800 w 5469"/>
                <a:gd name="T97" fmla="*/ 2580 h 3278"/>
                <a:gd name="T98" fmla="*/ 3896 w 5469"/>
                <a:gd name="T99" fmla="*/ 2650 h 3278"/>
                <a:gd name="T100" fmla="*/ 3981 w 5469"/>
                <a:gd name="T101" fmla="*/ 2510 h 3278"/>
                <a:gd name="T102" fmla="*/ 4063 w 5469"/>
                <a:gd name="T103" fmla="*/ 2580 h 3278"/>
                <a:gd name="T104" fmla="*/ 4144 w 5469"/>
                <a:gd name="T105" fmla="*/ 2580 h 3278"/>
                <a:gd name="T106" fmla="*/ 4225 w 5469"/>
                <a:gd name="T107" fmla="*/ 2789 h 3278"/>
                <a:gd name="T108" fmla="*/ 4314 w 5469"/>
                <a:gd name="T109" fmla="*/ 1743 h 3278"/>
                <a:gd name="T110" fmla="*/ 4406 w 5469"/>
                <a:gd name="T111" fmla="*/ 2510 h 3278"/>
                <a:gd name="T112" fmla="*/ 4482 w 5469"/>
                <a:gd name="T113" fmla="*/ 2719 h 3278"/>
                <a:gd name="T114" fmla="*/ 4552 w 5469"/>
                <a:gd name="T115" fmla="*/ 2650 h 3278"/>
                <a:gd name="T116" fmla="*/ 4625 w 5469"/>
                <a:gd name="T117" fmla="*/ 2650 h 3278"/>
                <a:gd name="T118" fmla="*/ 4711 w 5469"/>
                <a:gd name="T119" fmla="*/ 2860 h 3278"/>
                <a:gd name="T120" fmla="*/ 4789 w 5469"/>
                <a:gd name="T121" fmla="*/ 2650 h 3278"/>
                <a:gd name="T122" fmla="*/ 4860 w 5469"/>
                <a:gd name="T123" fmla="*/ 2580 h 3278"/>
                <a:gd name="T124" fmla="*/ 4941 w 5469"/>
                <a:gd name="T125" fmla="*/ 2860 h 3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3278">
                  <a:moveTo>
                    <a:pt x="0" y="2897"/>
                  </a:moveTo>
                  <a:lnTo>
                    <a:pt x="0" y="2973"/>
                  </a:lnTo>
                  <a:lnTo>
                    <a:pt x="2" y="2744"/>
                  </a:lnTo>
                  <a:lnTo>
                    <a:pt x="9" y="2973"/>
                  </a:lnTo>
                  <a:lnTo>
                    <a:pt x="10" y="2821"/>
                  </a:lnTo>
                  <a:lnTo>
                    <a:pt x="11" y="3049"/>
                  </a:lnTo>
                  <a:lnTo>
                    <a:pt x="13" y="2668"/>
                  </a:lnTo>
                  <a:lnTo>
                    <a:pt x="15" y="2973"/>
                  </a:lnTo>
                  <a:lnTo>
                    <a:pt x="18" y="2744"/>
                  </a:lnTo>
                  <a:lnTo>
                    <a:pt x="21" y="3049"/>
                  </a:lnTo>
                  <a:lnTo>
                    <a:pt x="23" y="2744"/>
                  </a:lnTo>
                  <a:lnTo>
                    <a:pt x="24" y="2897"/>
                  </a:lnTo>
                  <a:lnTo>
                    <a:pt x="26" y="2668"/>
                  </a:lnTo>
                  <a:lnTo>
                    <a:pt x="27" y="2744"/>
                  </a:lnTo>
                  <a:lnTo>
                    <a:pt x="28" y="2668"/>
                  </a:lnTo>
                  <a:lnTo>
                    <a:pt x="29" y="2821"/>
                  </a:lnTo>
                  <a:lnTo>
                    <a:pt x="30" y="2668"/>
                  </a:lnTo>
                  <a:lnTo>
                    <a:pt x="31" y="2973"/>
                  </a:lnTo>
                  <a:lnTo>
                    <a:pt x="33" y="2821"/>
                  </a:lnTo>
                  <a:lnTo>
                    <a:pt x="35" y="3049"/>
                  </a:lnTo>
                  <a:lnTo>
                    <a:pt x="37" y="2744"/>
                  </a:lnTo>
                  <a:lnTo>
                    <a:pt x="38" y="3049"/>
                  </a:lnTo>
                  <a:lnTo>
                    <a:pt x="39" y="2897"/>
                  </a:lnTo>
                  <a:lnTo>
                    <a:pt x="40" y="3049"/>
                  </a:lnTo>
                  <a:lnTo>
                    <a:pt x="42" y="2668"/>
                  </a:lnTo>
                  <a:lnTo>
                    <a:pt x="43" y="2897"/>
                  </a:lnTo>
                  <a:lnTo>
                    <a:pt x="44" y="2592"/>
                  </a:lnTo>
                  <a:lnTo>
                    <a:pt x="45" y="2973"/>
                  </a:lnTo>
                  <a:lnTo>
                    <a:pt x="46" y="2744"/>
                  </a:lnTo>
                  <a:lnTo>
                    <a:pt x="47" y="2973"/>
                  </a:lnTo>
                  <a:lnTo>
                    <a:pt x="49" y="2744"/>
                  </a:lnTo>
                  <a:lnTo>
                    <a:pt x="50" y="2821"/>
                  </a:lnTo>
                  <a:lnTo>
                    <a:pt x="51" y="2592"/>
                  </a:lnTo>
                  <a:lnTo>
                    <a:pt x="55" y="3126"/>
                  </a:lnTo>
                  <a:lnTo>
                    <a:pt x="56" y="2973"/>
                  </a:lnTo>
                  <a:lnTo>
                    <a:pt x="56" y="3202"/>
                  </a:lnTo>
                  <a:lnTo>
                    <a:pt x="58" y="2897"/>
                  </a:lnTo>
                  <a:lnTo>
                    <a:pt x="60" y="3049"/>
                  </a:lnTo>
                  <a:lnTo>
                    <a:pt x="61" y="2821"/>
                  </a:lnTo>
                  <a:lnTo>
                    <a:pt x="62" y="2897"/>
                  </a:lnTo>
                  <a:lnTo>
                    <a:pt x="63" y="2821"/>
                  </a:lnTo>
                  <a:lnTo>
                    <a:pt x="65" y="2973"/>
                  </a:lnTo>
                  <a:lnTo>
                    <a:pt x="66" y="2744"/>
                  </a:lnTo>
                  <a:lnTo>
                    <a:pt x="67" y="2973"/>
                  </a:lnTo>
                  <a:lnTo>
                    <a:pt x="69" y="2744"/>
                  </a:lnTo>
                  <a:lnTo>
                    <a:pt x="69" y="2821"/>
                  </a:lnTo>
                  <a:lnTo>
                    <a:pt x="71" y="2744"/>
                  </a:lnTo>
                  <a:lnTo>
                    <a:pt x="72" y="2973"/>
                  </a:lnTo>
                  <a:lnTo>
                    <a:pt x="73" y="2744"/>
                  </a:lnTo>
                  <a:lnTo>
                    <a:pt x="74" y="2973"/>
                  </a:lnTo>
                  <a:lnTo>
                    <a:pt x="76" y="2744"/>
                  </a:lnTo>
                  <a:lnTo>
                    <a:pt x="78" y="2897"/>
                  </a:lnTo>
                  <a:lnTo>
                    <a:pt x="79" y="2744"/>
                  </a:lnTo>
                  <a:lnTo>
                    <a:pt x="81" y="2973"/>
                  </a:lnTo>
                  <a:lnTo>
                    <a:pt x="82" y="2668"/>
                  </a:lnTo>
                  <a:lnTo>
                    <a:pt x="83" y="2973"/>
                  </a:lnTo>
                  <a:lnTo>
                    <a:pt x="85" y="2744"/>
                  </a:lnTo>
                  <a:lnTo>
                    <a:pt x="86" y="2897"/>
                  </a:lnTo>
                  <a:lnTo>
                    <a:pt x="88" y="2744"/>
                  </a:lnTo>
                  <a:lnTo>
                    <a:pt x="89" y="2821"/>
                  </a:lnTo>
                  <a:lnTo>
                    <a:pt x="91" y="2668"/>
                  </a:lnTo>
                  <a:lnTo>
                    <a:pt x="93" y="3049"/>
                  </a:lnTo>
                  <a:lnTo>
                    <a:pt x="95" y="2668"/>
                  </a:lnTo>
                  <a:lnTo>
                    <a:pt x="95" y="2744"/>
                  </a:lnTo>
                  <a:lnTo>
                    <a:pt x="96" y="2668"/>
                  </a:lnTo>
                  <a:lnTo>
                    <a:pt x="98" y="2821"/>
                  </a:lnTo>
                  <a:lnTo>
                    <a:pt x="99" y="2744"/>
                  </a:lnTo>
                  <a:lnTo>
                    <a:pt x="101" y="3049"/>
                  </a:lnTo>
                  <a:lnTo>
                    <a:pt x="102" y="2973"/>
                  </a:lnTo>
                  <a:lnTo>
                    <a:pt x="103" y="3126"/>
                  </a:lnTo>
                  <a:lnTo>
                    <a:pt x="105" y="2821"/>
                  </a:lnTo>
                  <a:lnTo>
                    <a:pt x="107" y="3049"/>
                  </a:lnTo>
                  <a:lnTo>
                    <a:pt x="108" y="2821"/>
                  </a:lnTo>
                  <a:lnTo>
                    <a:pt x="109" y="3049"/>
                  </a:lnTo>
                  <a:lnTo>
                    <a:pt x="110" y="2973"/>
                  </a:lnTo>
                  <a:lnTo>
                    <a:pt x="111" y="3049"/>
                  </a:lnTo>
                  <a:lnTo>
                    <a:pt x="113" y="2821"/>
                  </a:lnTo>
                  <a:lnTo>
                    <a:pt x="115" y="2897"/>
                  </a:lnTo>
                  <a:lnTo>
                    <a:pt x="116" y="2744"/>
                  </a:lnTo>
                  <a:lnTo>
                    <a:pt x="121" y="3049"/>
                  </a:lnTo>
                  <a:lnTo>
                    <a:pt x="122" y="2744"/>
                  </a:lnTo>
                  <a:lnTo>
                    <a:pt x="124" y="3049"/>
                  </a:lnTo>
                  <a:lnTo>
                    <a:pt x="125" y="2821"/>
                  </a:lnTo>
                  <a:lnTo>
                    <a:pt x="128" y="2973"/>
                  </a:lnTo>
                  <a:lnTo>
                    <a:pt x="130" y="2897"/>
                  </a:lnTo>
                  <a:lnTo>
                    <a:pt x="131" y="3049"/>
                  </a:lnTo>
                  <a:lnTo>
                    <a:pt x="132" y="2897"/>
                  </a:lnTo>
                  <a:lnTo>
                    <a:pt x="133" y="2973"/>
                  </a:lnTo>
                  <a:lnTo>
                    <a:pt x="135" y="2592"/>
                  </a:lnTo>
                  <a:lnTo>
                    <a:pt x="138" y="2897"/>
                  </a:lnTo>
                  <a:lnTo>
                    <a:pt x="140" y="2744"/>
                  </a:lnTo>
                  <a:lnTo>
                    <a:pt x="143" y="2973"/>
                  </a:lnTo>
                  <a:lnTo>
                    <a:pt x="144" y="2668"/>
                  </a:lnTo>
                  <a:lnTo>
                    <a:pt x="147" y="2973"/>
                  </a:lnTo>
                  <a:lnTo>
                    <a:pt x="148" y="2744"/>
                  </a:lnTo>
                  <a:lnTo>
                    <a:pt x="150" y="2973"/>
                  </a:lnTo>
                  <a:lnTo>
                    <a:pt x="151" y="2744"/>
                  </a:lnTo>
                  <a:lnTo>
                    <a:pt x="152" y="3126"/>
                  </a:lnTo>
                  <a:lnTo>
                    <a:pt x="154" y="2821"/>
                  </a:lnTo>
                  <a:lnTo>
                    <a:pt x="156" y="2973"/>
                  </a:lnTo>
                  <a:lnTo>
                    <a:pt x="158" y="2744"/>
                  </a:lnTo>
                  <a:lnTo>
                    <a:pt x="159" y="2821"/>
                  </a:lnTo>
                  <a:lnTo>
                    <a:pt x="160" y="2744"/>
                  </a:lnTo>
                  <a:lnTo>
                    <a:pt x="164" y="2897"/>
                  </a:lnTo>
                  <a:lnTo>
                    <a:pt x="166" y="2668"/>
                  </a:lnTo>
                  <a:lnTo>
                    <a:pt x="167" y="2744"/>
                  </a:lnTo>
                  <a:lnTo>
                    <a:pt x="170" y="2592"/>
                  </a:lnTo>
                  <a:lnTo>
                    <a:pt x="171" y="2897"/>
                  </a:lnTo>
                  <a:lnTo>
                    <a:pt x="173" y="2821"/>
                  </a:lnTo>
                  <a:lnTo>
                    <a:pt x="174" y="2897"/>
                  </a:lnTo>
                  <a:lnTo>
                    <a:pt x="176" y="2516"/>
                  </a:lnTo>
                  <a:lnTo>
                    <a:pt x="179" y="2897"/>
                  </a:lnTo>
                  <a:lnTo>
                    <a:pt x="180" y="2744"/>
                  </a:lnTo>
                  <a:lnTo>
                    <a:pt x="182" y="2973"/>
                  </a:lnTo>
                  <a:lnTo>
                    <a:pt x="183" y="2821"/>
                  </a:lnTo>
                  <a:lnTo>
                    <a:pt x="184" y="3126"/>
                  </a:lnTo>
                  <a:lnTo>
                    <a:pt x="185" y="2744"/>
                  </a:lnTo>
                  <a:lnTo>
                    <a:pt x="186" y="2897"/>
                  </a:lnTo>
                  <a:lnTo>
                    <a:pt x="186" y="2821"/>
                  </a:lnTo>
                  <a:lnTo>
                    <a:pt x="187" y="2897"/>
                  </a:lnTo>
                  <a:lnTo>
                    <a:pt x="190" y="2592"/>
                  </a:lnTo>
                  <a:lnTo>
                    <a:pt x="191" y="2821"/>
                  </a:lnTo>
                  <a:lnTo>
                    <a:pt x="192" y="2668"/>
                  </a:lnTo>
                  <a:lnTo>
                    <a:pt x="195" y="2973"/>
                  </a:lnTo>
                  <a:lnTo>
                    <a:pt x="196" y="2897"/>
                  </a:lnTo>
                  <a:lnTo>
                    <a:pt x="197" y="2973"/>
                  </a:lnTo>
                  <a:lnTo>
                    <a:pt x="199" y="2668"/>
                  </a:lnTo>
                  <a:lnTo>
                    <a:pt x="200" y="2821"/>
                  </a:lnTo>
                  <a:lnTo>
                    <a:pt x="201" y="2668"/>
                  </a:lnTo>
                  <a:lnTo>
                    <a:pt x="204" y="2897"/>
                  </a:lnTo>
                  <a:lnTo>
                    <a:pt x="206" y="2821"/>
                  </a:lnTo>
                  <a:lnTo>
                    <a:pt x="207" y="2897"/>
                  </a:lnTo>
                  <a:lnTo>
                    <a:pt x="208" y="2821"/>
                  </a:lnTo>
                  <a:lnTo>
                    <a:pt x="210" y="3126"/>
                  </a:lnTo>
                  <a:lnTo>
                    <a:pt x="211" y="2744"/>
                  </a:lnTo>
                  <a:lnTo>
                    <a:pt x="213" y="2897"/>
                  </a:lnTo>
                  <a:lnTo>
                    <a:pt x="213" y="2744"/>
                  </a:lnTo>
                  <a:lnTo>
                    <a:pt x="215" y="3049"/>
                  </a:lnTo>
                  <a:lnTo>
                    <a:pt x="216" y="2821"/>
                  </a:lnTo>
                  <a:lnTo>
                    <a:pt x="218" y="2973"/>
                  </a:lnTo>
                  <a:lnTo>
                    <a:pt x="219" y="2821"/>
                  </a:lnTo>
                  <a:lnTo>
                    <a:pt x="220" y="2897"/>
                  </a:lnTo>
                  <a:lnTo>
                    <a:pt x="222" y="2821"/>
                  </a:lnTo>
                  <a:lnTo>
                    <a:pt x="223" y="2973"/>
                  </a:lnTo>
                  <a:lnTo>
                    <a:pt x="225" y="2821"/>
                  </a:lnTo>
                  <a:lnTo>
                    <a:pt x="226" y="3049"/>
                  </a:lnTo>
                  <a:lnTo>
                    <a:pt x="229" y="2821"/>
                  </a:lnTo>
                  <a:lnTo>
                    <a:pt x="232" y="2897"/>
                  </a:lnTo>
                  <a:lnTo>
                    <a:pt x="233" y="2592"/>
                  </a:lnTo>
                  <a:lnTo>
                    <a:pt x="235" y="2744"/>
                  </a:lnTo>
                  <a:lnTo>
                    <a:pt x="236" y="2516"/>
                  </a:lnTo>
                  <a:lnTo>
                    <a:pt x="238" y="2897"/>
                  </a:lnTo>
                  <a:lnTo>
                    <a:pt x="239" y="2744"/>
                  </a:lnTo>
                  <a:lnTo>
                    <a:pt x="241" y="3126"/>
                  </a:lnTo>
                  <a:lnTo>
                    <a:pt x="242" y="2821"/>
                  </a:lnTo>
                  <a:lnTo>
                    <a:pt x="243" y="2897"/>
                  </a:lnTo>
                  <a:lnTo>
                    <a:pt x="244" y="2821"/>
                  </a:lnTo>
                  <a:lnTo>
                    <a:pt x="245" y="3202"/>
                  </a:lnTo>
                  <a:lnTo>
                    <a:pt x="249" y="2668"/>
                  </a:lnTo>
                  <a:lnTo>
                    <a:pt x="251" y="2897"/>
                  </a:lnTo>
                  <a:lnTo>
                    <a:pt x="252" y="2821"/>
                  </a:lnTo>
                  <a:lnTo>
                    <a:pt x="253" y="2973"/>
                  </a:lnTo>
                  <a:lnTo>
                    <a:pt x="255" y="2744"/>
                  </a:lnTo>
                  <a:lnTo>
                    <a:pt x="256" y="2897"/>
                  </a:lnTo>
                  <a:lnTo>
                    <a:pt x="257" y="2821"/>
                  </a:lnTo>
                  <a:lnTo>
                    <a:pt x="259" y="2897"/>
                  </a:lnTo>
                  <a:lnTo>
                    <a:pt x="260" y="2744"/>
                  </a:lnTo>
                  <a:lnTo>
                    <a:pt x="261" y="2821"/>
                  </a:lnTo>
                  <a:lnTo>
                    <a:pt x="262" y="2744"/>
                  </a:lnTo>
                  <a:lnTo>
                    <a:pt x="265" y="3126"/>
                  </a:lnTo>
                  <a:lnTo>
                    <a:pt x="266" y="2744"/>
                  </a:lnTo>
                  <a:lnTo>
                    <a:pt x="268" y="2973"/>
                  </a:lnTo>
                  <a:lnTo>
                    <a:pt x="271" y="2668"/>
                  </a:lnTo>
                  <a:lnTo>
                    <a:pt x="272" y="2744"/>
                  </a:lnTo>
                  <a:lnTo>
                    <a:pt x="273" y="2592"/>
                  </a:lnTo>
                  <a:lnTo>
                    <a:pt x="277" y="3049"/>
                  </a:lnTo>
                  <a:lnTo>
                    <a:pt x="279" y="2897"/>
                  </a:lnTo>
                  <a:lnTo>
                    <a:pt x="279" y="2973"/>
                  </a:lnTo>
                  <a:lnTo>
                    <a:pt x="280" y="2668"/>
                  </a:lnTo>
                  <a:lnTo>
                    <a:pt x="283" y="2973"/>
                  </a:lnTo>
                  <a:lnTo>
                    <a:pt x="284" y="2668"/>
                  </a:lnTo>
                  <a:lnTo>
                    <a:pt x="287" y="2973"/>
                  </a:lnTo>
                  <a:lnTo>
                    <a:pt x="288" y="2821"/>
                  </a:lnTo>
                  <a:lnTo>
                    <a:pt x="289" y="2973"/>
                  </a:lnTo>
                  <a:lnTo>
                    <a:pt x="290" y="2897"/>
                  </a:lnTo>
                  <a:lnTo>
                    <a:pt x="292" y="3126"/>
                  </a:lnTo>
                  <a:lnTo>
                    <a:pt x="293" y="2821"/>
                  </a:lnTo>
                  <a:lnTo>
                    <a:pt x="294" y="2897"/>
                  </a:lnTo>
                  <a:lnTo>
                    <a:pt x="295" y="2516"/>
                  </a:lnTo>
                  <a:lnTo>
                    <a:pt x="297" y="2973"/>
                  </a:lnTo>
                  <a:lnTo>
                    <a:pt x="300" y="2744"/>
                  </a:lnTo>
                  <a:lnTo>
                    <a:pt x="301" y="3049"/>
                  </a:lnTo>
                  <a:lnTo>
                    <a:pt x="304" y="2592"/>
                  </a:lnTo>
                  <a:lnTo>
                    <a:pt x="306" y="2897"/>
                  </a:lnTo>
                  <a:lnTo>
                    <a:pt x="307" y="2592"/>
                  </a:lnTo>
                  <a:lnTo>
                    <a:pt x="308" y="2897"/>
                  </a:lnTo>
                  <a:lnTo>
                    <a:pt x="309" y="2821"/>
                  </a:lnTo>
                  <a:lnTo>
                    <a:pt x="310" y="2973"/>
                  </a:lnTo>
                  <a:lnTo>
                    <a:pt x="312" y="2897"/>
                  </a:lnTo>
                  <a:lnTo>
                    <a:pt x="314" y="2973"/>
                  </a:lnTo>
                  <a:lnTo>
                    <a:pt x="316" y="2897"/>
                  </a:lnTo>
                  <a:lnTo>
                    <a:pt x="317" y="2973"/>
                  </a:lnTo>
                  <a:lnTo>
                    <a:pt x="318" y="2821"/>
                  </a:lnTo>
                  <a:lnTo>
                    <a:pt x="320" y="2973"/>
                  </a:lnTo>
                  <a:lnTo>
                    <a:pt x="322" y="2821"/>
                  </a:lnTo>
                  <a:lnTo>
                    <a:pt x="323" y="3049"/>
                  </a:lnTo>
                  <a:lnTo>
                    <a:pt x="325" y="2744"/>
                  </a:lnTo>
                  <a:lnTo>
                    <a:pt x="326" y="3049"/>
                  </a:lnTo>
                  <a:lnTo>
                    <a:pt x="328" y="2668"/>
                  </a:lnTo>
                  <a:lnTo>
                    <a:pt x="331" y="2897"/>
                  </a:lnTo>
                  <a:lnTo>
                    <a:pt x="332" y="2516"/>
                  </a:lnTo>
                  <a:lnTo>
                    <a:pt x="334" y="2973"/>
                  </a:lnTo>
                  <a:lnTo>
                    <a:pt x="336" y="2744"/>
                  </a:lnTo>
                  <a:lnTo>
                    <a:pt x="339" y="3049"/>
                  </a:lnTo>
                  <a:lnTo>
                    <a:pt x="340" y="2897"/>
                  </a:lnTo>
                  <a:lnTo>
                    <a:pt x="341" y="2973"/>
                  </a:lnTo>
                  <a:lnTo>
                    <a:pt x="345" y="2668"/>
                  </a:lnTo>
                  <a:lnTo>
                    <a:pt x="346" y="2897"/>
                  </a:lnTo>
                  <a:lnTo>
                    <a:pt x="346" y="2592"/>
                  </a:lnTo>
                  <a:lnTo>
                    <a:pt x="349" y="2897"/>
                  </a:lnTo>
                  <a:lnTo>
                    <a:pt x="353" y="2592"/>
                  </a:lnTo>
                  <a:lnTo>
                    <a:pt x="354" y="2744"/>
                  </a:lnTo>
                  <a:lnTo>
                    <a:pt x="355" y="2592"/>
                  </a:lnTo>
                  <a:lnTo>
                    <a:pt x="357" y="2897"/>
                  </a:lnTo>
                  <a:lnTo>
                    <a:pt x="359" y="2668"/>
                  </a:lnTo>
                  <a:lnTo>
                    <a:pt x="359" y="2897"/>
                  </a:lnTo>
                  <a:lnTo>
                    <a:pt x="360" y="2821"/>
                  </a:lnTo>
                  <a:lnTo>
                    <a:pt x="361" y="3049"/>
                  </a:lnTo>
                  <a:lnTo>
                    <a:pt x="363" y="2668"/>
                  </a:lnTo>
                  <a:lnTo>
                    <a:pt x="364" y="2897"/>
                  </a:lnTo>
                  <a:lnTo>
                    <a:pt x="365" y="2744"/>
                  </a:lnTo>
                  <a:lnTo>
                    <a:pt x="366" y="2897"/>
                  </a:lnTo>
                  <a:lnTo>
                    <a:pt x="367" y="2668"/>
                  </a:lnTo>
                  <a:lnTo>
                    <a:pt x="368" y="2973"/>
                  </a:lnTo>
                  <a:lnTo>
                    <a:pt x="369" y="2744"/>
                  </a:lnTo>
                  <a:lnTo>
                    <a:pt x="370" y="2973"/>
                  </a:lnTo>
                  <a:lnTo>
                    <a:pt x="371" y="2668"/>
                  </a:lnTo>
                  <a:lnTo>
                    <a:pt x="372" y="2897"/>
                  </a:lnTo>
                  <a:lnTo>
                    <a:pt x="373" y="2668"/>
                  </a:lnTo>
                  <a:lnTo>
                    <a:pt x="375" y="2821"/>
                  </a:lnTo>
                  <a:lnTo>
                    <a:pt x="376" y="2592"/>
                  </a:lnTo>
                  <a:lnTo>
                    <a:pt x="377" y="2821"/>
                  </a:lnTo>
                  <a:lnTo>
                    <a:pt x="378" y="2744"/>
                  </a:lnTo>
                  <a:lnTo>
                    <a:pt x="379" y="2973"/>
                  </a:lnTo>
                  <a:lnTo>
                    <a:pt x="382" y="2744"/>
                  </a:lnTo>
                  <a:lnTo>
                    <a:pt x="383" y="2973"/>
                  </a:lnTo>
                  <a:lnTo>
                    <a:pt x="384" y="2821"/>
                  </a:lnTo>
                  <a:lnTo>
                    <a:pt x="385" y="2897"/>
                  </a:lnTo>
                  <a:lnTo>
                    <a:pt x="386" y="2744"/>
                  </a:lnTo>
                  <a:lnTo>
                    <a:pt x="387" y="2821"/>
                  </a:lnTo>
                  <a:lnTo>
                    <a:pt x="388" y="2668"/>
                  </a:lnTo>
                  <a:lnTo>
                    <a:pt x="390" y="2821"/>
                  </a:lnTo>
                  <a:lnTo>
                    <a:pt x="391" y="2744"/>
                  </a:lnTo>
                  <a:lnTo>
                    <a:pt x="392" y="2897"/>
                  </a:lnTo>
                  <a:lnTo>
                    <a:pt x="393" y="2821"/>
                  </a:lnTo>
                  <a:lnTo>
                    <a:pt x="394" y="3049"/>
                  </a:lnTo>
                  <a:lnTo>
                    <a:pt x="397" y="2744"/>
                  </a:lnTo>
                  <a:lnTo>
                    <a:pt x="398" y="2897"/>
                  </a:lnTo>
                  <a:lnTo>
                    <a:pt x="399" y="2821"/>
                  </a:lnTo>
                  <a:lnTo>
                    <a:pt x="399" y="3049"/>
                  </a:lnTo>
                  <a:lnTo>
                    <a:pt x="401" y="2897"/>
                  </a:lnTo>
                  <a:lnTo>
                    <a:pt x="402" y="2973"/>
                  </a:lnTo>
                  <a:lnTo>
                    <a:pt x="404" y="2897"/>
                  </a:lnTo>
                  <a:lnTo>
                    <a:pt x="406" y="3202"/>
                  </a:lnTo>
                  <a:lnTo>
                    <a:pt x="408" y="2744"/>
                  </a:lnTo>
                  <a:lnTo>
                    <a:pt x="411" y="3126"/>
                  </a:lnTo>
                  <a:lnTo>
                    <a:pt x="413" y="2668"/>
                  </a:lnTo>
                  <a:lnTo>
                    <a:pt x="417" y="3126"/>
                  </a:lnTo>
                  <a:lnTo>
                    <a:pt x="418" y="2821"/>
                  </a:lnTo>
                  <a:lnTo>
                    <a:pt x="420" y="2973"/>
                  </a:lnTo>
                  <a:lnTo>
                    <a:pt x="421" y="2744"/>
                  </a:lnTo>
                  <a:lnTo>
                    <a:pt x="426" y="2973"/>
                  </a:lnTo>
                  <a:lnTo>
                    <a:pt x="426" y="2897"/>
                  </a:lnTo>
                  <a:lnTo>
                    <a:pt x="427" y="2973"/>
                  </a:lnTo>
                  <a:lnTo>
                    <a:pt x="429" y="2821"/>
                  </a:lnTo>
                  <a:lnTo>
                    <a:pt x="431" y="3049"/>
                  </a:lnTo>
                  <a:lnTo>
                    <a:pt x="434" y="2744"/>
                  </a:lnTo>
                  <a:lnTo>
                    <a:pt x="438" y="3049"/>
                  </a:lnTo>
                  <a:lnTo>
                    <a:pt x="439" y="2897"/>
                  </a:lnTo>
                  <a:lnTo>
                    <a:pt x="440" y="3049"/>
                  </a:lnTo>
                  <a:lnTo>
                    <a:pt x="442" y="2821"/>
                  </a:lnTo>
                  <a:lnTo>
                    <a:pt x="444" y="2973"/>
                  </a:lnTo>
                  <a:lnTo>
                    <a:pt x="445" y="2821"/>
                  </a:lnTo>
                  <a:lnTo>
                    <a:pt x="446" y="2973"/>
                  </a:lnTo>
                  <a:lnTo>
                    <a:pt x="448" y="2592"/>
                  </a:lnTo>
                  <a:lnTo>
                    <a:pt x="449" y="3049"/>
                  </a:lnTo>
                  <a:lnTo>
                    <a:pt x="450" y="2973"/>
                  </a:lnTo>
                  <a:lnTo>
                    <a:pt x="452" y="3126"/>
                  </a:lnTo>
                  <a:lnTo>
                    <a:pt x="453" y="2744"/>
                  </a:lnTo>
                  <a:lnTo>
                    <a:pt x="454" y="3126"/>
                  </a:lnTo>
                  <a:lnTo>
                    <a:pt x="457" y="2744"/>
                  </a:lnTo>
                  <a:lnTo>
                    <a:pt x="458" y="3049"/>
                  </a:lnTo>
                  <a:lnTo>
                    <a:pt x="459" y="2821"/>
                  </a:lnTo>
                  <a:lnTo>
                    <a:pt x="460" y="2973"/>
                  </a:lnTo>
                  <a:lnTo>
                    <a:pt x="466" y="2744"/>
                  </a:lnTo>
                  <a:lnTo>
                    <a:pt x="467" y="2973"/>
                  </a:lnTo>
                  <a:lnTo>
                    <a:pt x="467" y="2744"/>
                  </a:lnTo>
                  <a:lnTo>
                    <a:pt x="468" y="2821"/>
                  </a:lnTo>
                  <a:lnTo>
                    <a:pt x="470" y="2592"/>
                  </a:lnTo>
                  <a:lnTo>
                    <a:pt x="471" y="2973"/>
                  </a:lnTo>
                  <a:lnTo>
                    <a:pt x="473" y="2821"/>
                  </a:lnTo>
                  <a:lnTo>
                    <a:pt x="475" y="3049"/>
                  </a:lnTo>
                  <a:lnTo>
                    <a:pt x="476" y="2821"/>
                  </a:lnTo>
                  <a:lnTo>
                    <a:pt x="477" y="3202"/>
                  </a:lnTo>
                  <a:lnTo>
                    <a:pt x="481" y="2744"/>
                  </a:lnTo>
                  <a:lnTo>
                    <a:pt x="482" y="3126"/>
                  </a:lnTo>
                  <a:lnTo>
                    <a:pt x="486" y="2744"/>
                  </a:lnTo>
                  <a:lnTo>
                    <a:pt x="487" y="2973"/>
                  </a:lnTo>
                  <a:lnTo>
                    <a:pt x="489" y="2821"/>
                  </a:lnTo>
                  <a:lnTo>
                    <a:pt x="490" y="2973"/>
                  </a:lnTo>
                  <a:lnTo>
                    <a:pt x="492" y="2592"/>
                  </a:lnTo>
                  <a:lnTo>
                    <a:pt x="494" y="2744"/>
                  </a:lnTo>
                  <a:lnTo>
                    <a:pt x="494" y="2668"/>
                  </a:lnTo>
                  <a:lnTo>
                    <a:pt x="497" y="2897"/>
                  </a:lnTo>
                  <a:lnTo>
                    <a:pt x="498" y="2744"/>
                  </a:lnTo>
                  <a:lnTo>
                    <a:pt x="499" y="2821"/>
                  </a:lnTo>
                  <a:lnTo>
                    <a:pt x="500" y="2744"/>
                  </a:lnTo>
                  <a:lnTo>
                    <a:pt x="502" y="3049"/>
                  </a:lnTo>
                  <a:lnTo>
                    <a:pt x="505" y="2973"/>
                  </a:lnTo>
                  <a:lnTo>
                    <a:pt x="507" y="2592"/>
                  </a:lnTo>
                  <a:lnTo>
                    <a:pt x="508" y="2897"/>
                  </a:lnTo>
                  <a:lnTo>
                    <a:pt x="508" y="2744"/>
                  </a:lnTo>
                  <a:lnTo>
                    <a:pt x="509" y="3049"/>
                  </a:lnTo>
                  <a:lnTo>
                    <a:pt x="510" y="2744"/>
                  </a:lnTo>
                  <a:lnTo>
                    <a:pt x="511" y="2973"/>
                  </a:lnTo>
                  <a:lnTo>
                    <a:pt x="513" y="2821"/>
                  </a:lnTo>
                  <a:lnTo>
                    <a:pt x="514" y="2897"/>
                  </a:lnTo>
                  <a:lnTo>
                    <a:pt x="515" y="2821"/>
                  </a:lnTo>
                  <a:lnTo>
                    <a:pt x="516" y="2897"/>
                  </a:lnTo>
                  <a:lnTo>
                    <a:pt x="521" y="2516"/>
                  </a:lnTo>
                  <a:lnTo>
                    <a:pt x="522" y="2973"/>
                  </a:lnTo>
                  <a:lnTo>
                    <a:pt x="524" y="2744"/>
                  </a:lnTo>
                  <a:lnTo>
                    <a:pt x="526" y="2973"/>
                  </a:lnTo>
                  <a:lnTo>
                    <a:pt x="528" y="2668"/>
                  </a:lnTo>
                  <a:lnTo>
                    <a:pt x="531" y="3049"/>
                  </a:lnTo>
                  <a:lnTo>
                    <a:pt x="532" y="2821"/>
                  </a:lnTo>
                  <a:lnTo>
                    <a:pt x="534" y="2973"/>
                  </a:lnTo>
                  <a:lnTo>
                    <a:pt x="535" y="2897"/>
                  </a:lnTo>
                  <a:lnTo>
                    <a:pt x="536" y="3049"/>
                  </a:lnTo>
                  <a:lnTo>
                    <a:pt x="536" y="2744"/>
                  </a:lnTo>
                  <a:lnTo>
                    <a:pt x="537" y="2821"/>
                  </a:lnTo>
                  <a:lnTo>
                    <a:pt x="539" y="2668"/>
                  </a:lnTo>
                  <a:lnTo>
                    <a:pt x="540" y="2897"/>
                  </a:lnTo>
                  <a:lnTo>
                    <a:pt x="541" y="2668"/>
                  </a:lnTo>
                  <a:lnTo>
                    <a:pt x="543" y="2973"/>
                  </a:lnTo>
                  <a:lnTo>
                    <a:pt x="545" y="2744"/>
                  </a:lnTo>
                  <a:lnTo>
                    <a:pt x="547" y="2973"/>
                  </a:lnTo>
                  <a:lnTo>
                    <a:pt x="548" y="2821"/>
                  </a:lnTo>
                  <a:lnTo>
                    <a:pt x="549" y="2897"/>
                  </a:lnTo>
                  <a:lnTo>
                    <a:pt x="550" y="2592"/>
                  </a:lnTo>
                  <a:lnTo>
                    <a:pt x="552" y="2821"/>
                  </a:lnTo>
                  <a:lnTo>
                    <a:pt x="553" y="2744"/>
                  </a:lnTo>
                  <a:lnTo>
                    <a:pt x="554" y="2973"/>
                  </a:lnTo>
                  <a:lnTo>
                    <a:pt x="555" y="2821"/>
                  </a:lnTo>
                  <a:lnTo>
                    <a:pt x="558" y="3126"/>
                  </a:lnTo>
                  <a:lnTo>
                    <a:pt x="561" y="2821"/>
                  </a:lnTo>
                  <a:lnTo>
                    <a:pt x="563" y="3049"/>
                  </a:lnTo>
                  <a:lnTo>
                    <a:pt x="564" y="2821"/>
                  </a:lnTo>
                  <a:lnTo>
                    <a:pt x="566" y="3049"/>
                  </a:lnTo>
                  <a:lnTo>
                    <a:pt x="567" y="2897"/>
                  </a:lnTo>
                  <a:lnTo>
                    <a:pt x="568" y="3049"/>
                  </a:lnTo>
                  <a:lnTo>
                    <a:pt x="571" y="2821"/>
                  </a:lnTo>
                  <a:lnTo>
                    <a:pt x="573" y="3049"/>
                  </a:lnTo>
                  <a:lnTo>
                    <a:pt x="574" y="2821"/>
                  </a:lnTo>
                  <a:lnTo>
                    <a:pt x="575" y="3049"/>
                  </a:lnTo>
                  <a:lnTo>
                    <a:pt x="576" y="2821"/>
                  </a:lnTo>
                  <a:lnTo>
                    <a:pt x="580" y="3126"/>
                  </a:lnTo>
                  <a:lnTo>
                    <a:pt x="583" y="2821"/>
                  </a:lnTo>
                  <a:lnTo>
                    <a:pt x="584" y="2897"/>
                  </a:lnTo>
                  <a:lnTo>
                    <a:pt x="588" y="2668"/>
                  </a:lnTo>
                  <a:lnTo>
                    <a:pt x="589" y="2973"/>
                  </a:lnTo>
                  <a:lnTo>
                    <a:pt x="591" y="2744"/>
                  </a:lnTo>
                  <a:lnTo>
                    <a:pt x="592" y="2973"/>
                  </a:lnTo>
                  <a:lnTo>
                    <a:pt x="593" y="2744"/>
                  </a:lnTo>
                  <a:lnTo>
                    <a:pt x="596" y="2973"/>
                  </a:lnTo>
                  <a:lnTo>
                    <a:pt x="598" y="2821"/>
                  </a:lnTo>
                  <a:lnTo>
                    <a:pt x="599" y="3049"/>
                  </a:lnTo>
                  <a:lnTo>
                    <a:pt x="601" y="2668"/>
                  </a:lnTo>
                  <a:lnTo>
                    <a:pt x="603" y="2821"/>
                  </a:lnTo>
                  <a:lnTo>
                    <a:pt x="604" y="2668"/>
                  </a:lnTo>
                  <a:lnTo>
                    <a:pt x="605" y="2821"/>
                  </a:lnTo>
                  <a:lnTo>
                    <a:pt x="605" y="2744"/>
                  </a:lnTo>
                  <a:lnTo>
                    <a:pt x="606" y="2897"/>
                  </a:lnTo>
                  <a:lnTo>
                    <a:pt x="607" y="2668"/>
                  </a:lnTo>
                  <a:lnTo>
                    <a:pt x="608" y="3049"/>
                  </a:lnTo>
                  <a:lnTo>
                    <a:pt x="610" y="2744"/>
                  </a:lnTo>
                  <a:lnTo>
                    <a:pt x="613" y="3126"/>
                  </a:lnTo>
                  <a:lnTo>
                    <a:pt x="614" y="2744"/>
                  </a:lnTo>
                  <a:lnTo>
                    <a:pt x="615" y="3049"/>
                  </a:lnTo>
                  <a:lnTo>
                    <a:pt x="616" y="2821"/>
                  </a:lnTo>
                  <a:lnTo>
                    <a:pt x="618" y="2973"/>
                  </a:lnTo>
                  <a:lnTo>
                    <a:pt x="619" y="2821"/>
                  </a:lnTo>
                  <a:lnTo>
                    <a:pt x="624" y="3049"/>
                  </a:lnTo>
                  <a:lnTo>
                    <a:pt x="625" y="2973"/>
                  </a:lnTo>
                  <a:lnTo>
                    <a:pt x="626" y="3049"/>
                  </a:lnTo>
                  <a:lnTo>
                    <a:pt x="628" y="2744"/>
                  </a:lnTo>
                  <a:lnTo>
                    <a:pt x="630" y="2973"/>
                  </a:lnTo>
                  <a:lnTo>
                    <a:pt x="632" y="2744"/>
                  </a:lnTo>
                  <a:lnTo>
                    <a:pt x="632" y="2897"/>
                  </a:lnTo>
                  <a:lnTo>
                    <a:pt x="635" y="2668"/>
                  </a:lnTo>
                  <a:lnTo>
                    <a:pt x="638" y="3049"/>
                  </a:lnTo>
                  <a:lnTo>
                    <a:pt x="639" y="2973"/>
                  </a:lnTo>
                  <a:lnTo>
                    <a:pt x="640" y="3126"/>
                  </a:lnTo>
                  <a:lnTo>
                    <a:pt x="643" y="2821"/>
                  </a:lnTo>
                  <a:lnTo>
                    <a:pt x="644" y="3049"/>
                  </a:lnTo>
                  <a:lnTo>
                    <a:pt x="645" y="2821"/>
                  </a:lnTo>
                  <a:lnTo>
                    <a:pt x="647" y="2973"/>
                  </a:lnTo>
                  <a:lnTo>
                    <a:pt x="650" y="2821"/>
                  </a:lnTo>
                  <a:lnTo>
                    <a:pt x="653" y="2973"/>
                  </a:lnTo>
                  <a:lnTo>
                    <a:pt x="656" y="2592"/>
                  </a:lnTo>
                  <a:lnTo>
                    <a:pt x="660" y="2973"/>
                  </a:lnTo>
                  <a:lnTo>
                    <a:pt x="661" y="2897"/>
                  </a:lnTo>
                  <a:lnTo>
                    <a:pt x="662" y="3049"/>
                  </a:lnTo>
                  <a:lnTo>
                    <a:pt x="665" y="2821"/>
                  </a:lnTo>
                  <a:lnTo>
                    <a:pt x="666" y="3202"/>
                  </a:lnTo>
                  <a:lnTo>
                    <a:pt x="667" y="2897"/>
                  </a:lnTo>
                  <a:lnTo>
                    <a:pt x="669" y="3202"/>
                  </a:lnTo>
                  <a:lnTo>
                    <a:pt x="670" y="2973"/>
                  </a:lnTo>
                  <a:lnTo>
                    <a:pt x="671" y="3126"/>
                  </a:lnTo>
                  <a:lnTo>
                    <a:pt x="672" y="2821"/>
                  </a:lnTo>
                  <a:lnTo>
                    <a:pt x="674" y="2973"/>
                  </a:lnTo>
                  <a:lnTo>
                    <a:pt x="674" y="2821"/>
                  </a:lnTo>
                  <a:lnTo>
                    <a:pt x="675" y="2973"/>
                  </a:lnTo>
                  <a:lnTo>
                    <a:pt x="678" y="2897"/>
                  </a:lnTo>
                  <a:lnTo>
                    <a:pt x="679" y="3049"/>
                  </a:lnTo>
                  <a:lnTo>
                    <a:pt x="680" y="2668"/>
                  </a:lnTo>
                  <a:lnTo>
                    <a:pt x="681" y="2973"/>
                  </a:lnTo>
                  <a:lnTo>
                    <a:pt x="682" y="2897"/>
                  </a:lnTo>
                  <a:lnTo>
                    <a:pt x="683" y="3049"/>
                  </a:lnTo>
                  <a:lnTo>
                    <a:pt x="685" y="2821"/>
                  </a:lnTo>
                  <a:lnTo>
                    <a:pt x="686" y="2973"/>
                  </a:lnTo>
                  <a:lnTo>
                    <a:pt x="688" y="2821"/>
                  </a:lnTo>
                  <a:lnTo>
                    <a:pt x="688" y="3049"/>
                  </a:lnTo>
                  <a:lnTo>
                    <a:pt x="691" y="2744"/>
                  </a:lnTo>
                  <a:lnTo>
                    <a:pt x="693" y="3049"/>
                  </a:lnTo>
                  <a:lnTo>
                    <a:pt x="696" y="2821"/>
                  </a:lnTo>
                  <a:lnTo>
                    <a:pt x="698" y="3126"/>
                  </a:lnTo>
                  <a:lnTo>
                    <a:pt x="699" y="2897"/>
                  </a:lnTo>
                  <a:lnTo>
                    <a:pt x="700" y="3126"/>
                  </a:lnTo>
                  <a:lnTo>
                    <a:pt x="702" y="2897"/>
                  </a:lnTo>
                  <a:lnTo>
                    <a:pt x="703" y="2973"/>
                  </a:lnTo>
                  <a:lnTo>
                    <a:pt x="706" y="2744"/>
                  </a:lnTo>
                  <a:lnTo>
                    <a:pt x="709" y="2897"/>
                  </a:lnTo>
                  <a:lnTo>
                    <a:pt x="710" y="2821"/>
                  </a:lnTo>
                  <a:lnTo>
                    <a:pt x="712" y="2897"/>
                  </a:lnTo>
                  <a:lnTo>
                    <a:pt x="714" y="2744"/>
                  </a:lnTo>
                  <a:lnTo>
                    <a:pt x="715" y="2821"/>
                  </a:lnTo>
                  <a:lnTo>
                    <a:pt x="716" y="2744"/>
                  </a:lnTo>
                  <a:lnTo>
                    <a:pt x="717" y="2897"/>
                  </a:lnTo>
                  <a:lnTo>
                    <a:pt x="718" y="2668"/>
                  </a:lnTo>
                  <a:lnTo>
                    <a:pt x="721" y="2897"/>
                  </a:lnTo>
                  <a:lnTo>
                    <a:pt x="723" y="2744"/>
                  </a:lnTo>
                  <a:lnTo>
                    <a:pt x="724" y="3126"/>
                  </a:lnTo>
                  <a:lnTo>
                    <a:pt x="728" y="2744"/>
                  </a:lnTo>
                  <a:lnTo>
                    <a:pt x="730" y="3049"/>
                  </a:lnTo>
                  <a:lnTo>
                    <a:pt x="732" y="2897"/>
                  </a:lnTo>
                  <a:lnTo>
                    <a:pt x="735" y="3049"/>
                  </a:lnTo>
                  <a:lnTo>
                    <a:pt x="740" y="2668"/>
                  </a:lnTo>
                  <a:lnTo>
                    <a:pt x="741" y="2973"/>
                  </a:lnTo>
                  <a:lnTo>
                    <a:pt x="742" y="2897"/>
                  </a:lnTo>
                  <a:lnTo>
                    <a:pt x="743" y="3126"/>
                  </a:lnTo>
                  <a:lnTo>
                    <a:pt x="746" y="2744"/>
                  </a:lnTo>
                  <a:lnTo>
                    <a:pt x="748" y="2973"/>
                  </a:lnTo>
                  <a:lnTo>
                    <a:pt x="750" y="2821"/>
                  </a:lnTo>
                  <a:lnTo>
                    <a:pt x="751" y="2897"/>
                  </a:lnTo>
                  <a:lnTo>
                    <a:pt x="752" y="2821"/>
                  </a:lnTo>
                  <a:lnTo>
                    <a:pt x="753" y="2897"/>
                  </a:lnTo>
                  <a:lnTo>
                    <a:pt x="754" y="2821"/>
                  </a:lnTo>
                  <a:lnTo>
                    <a:pt x="756" y="3202"/>
                  </a:lnTo>
                  <a:lnTo>
                    <a:pt x="759" y="2821"/>
                  </a:lnTo>
                  <a:lnTo>
                    <a:pt x="759" y="3126"/>
                  </a:lnTo>
                  <a:lnTo>
                    <a:pt x="762" y="2668"/>
                  </a:lnTo>
                  <a:lnTo>
                    <a:pt x="763" y="3049"/>
                  </a:lnTo>
                  <a:lnTo>
                    <a:pt x="764" y="2897"/>
                  </a:lnTo>
                  <a:lnTo>
                    <a:pt x="767" y="3126"/>
                  </a:lnTo>
                  <a:lnTo>
                    <a:pt x="770" y="2821"/>
                  </a:lnTo>
                  <a:lnTo>
                    <a:pt x="772" y="2897"/>
                  </a:lnTo>
                  <a:lnTo>
                    <a:pt x="773" y="2744"/>
                  </a:lnTo>
                  <a:lnTo>
                    <a:pt x="774" y="2897"/>
                  </a:lnTo>
                  <a:lnTo>
                    <a:pt x="775" y="2744"/>
                  </a:lnTo>
                  <a:lnTo>
                    <a:pt x="778" y="3126"/>
                  </a:lnTo>
                  <a:lnTo>
                    <a:pt x="780" y="2897"/>
                  </a:lnTo>
                  <a:lnTo>
                    <a:pt x="782" y="3049"/>
                  </a:lnTo>
                  <a:lnTo>
                    <a:pt x="784" y="2668"/>
                  </a:lnTo>
                  <a:lnTo>
                    <a:pt x="786" y="3049"/>
                  </a:lnTo>
                  <a:lnTo>
                    <a:pt x="787" y="2897"/>
                  </a:lnTo>
                  <a:lnTo>
                    <a:pt x="787" y="3126"/>
                  </a:lnTo>
                  <a:lnTo>
                    <a:pt x="790" y="2897"/>
                  </a:lnTo>
                  <a:lnTo>
                    <a:pt x="791" y="2973"/>
                  </a:lnTo>
                  <a:lnTo>
                    <a:pt x="794" y="2668"/>
                  </a:lnTo>
                  <a:lnTo>
                    <a:pt x="795" y="2897"/>
                  </a:lnTo>
                  <a:lnTo>
                    <a:pt x="796" y="2821"/>
                  </a:lnTo>
                  <a:lnTo>
                    <a:pt x="797" y="2897"/>
                  </a:lnTo>
                  <a:lnTo>
                    <a:pt x="799" y="2821"/>
                  </a:lnTo>
                  <a:lnTo>
                    <a:pt x="801" y="3049"/>
                  </a:lnTo>
                  <a:lnTo>
                    <a:pt x="802" y="2821"/>
                  </a:lnTo>
                  <a:lnTo>
                    <a:pt x="805" y="3049"/>
                  </a:lnTo>
                  <a:lnTo>
                    <a:pt x="807" y="2668"/>
                  </a:lnTo>
                  <a:lnTo>
                    <a:pt x="811" y="2973"/>
                  </a:lnTo>
                  <a:lnTo>
                    <a:pt x="813" y="2821"/>
                  </a:lnTo>
                  <a:lnTo>
                    <a:pt x="815" y="3126"/>
                  </a:lnTo>
                  <a:lnTo>
                    <a:pt x="818" y="2744"/>
                  </a:lnTo>
                  <a:lnTo>
                    <a:pt x="821" y="2973"/>
                  </a:lnTo>
                  <a:lnTo>
                    <a:pt x="822" y="2821"/>
                  </a:lnTo>
                  <a:lnTo>
                    <a:pt x="824" y="3049"/>
                  </a:lnTo>
                  <a:lnTo>
                    <a:pt x="826" y="2744"/>
                  </a:lnTo>
                  <a:lnTo>
                    <a:pt x="828" y="2897"/>
                  </a:lnTo>
                  <a:lnTo>
                    <a:pt x="829" y="2744"/>
                  </a:lnTo>
                  <a:lnTo>
                    <a:pt x="832" y="3126"/>
                  </a:lnTo>
                  <a:lnTo>
                    <a:pt x="834" y="2744"/>
                  </a:lnTo>
                  <a:lnTo>
                    <a:pt x="837" y="2973"/>
                  </a:lnTo>
                  <a:lnTo>
                    <a:pt x="839" y="2744"/>
                  </a:lnTo>
                  <a:lnTo>
                    <a:pt x="840" y="2973"/>
                  </a:lnTo>
                  <a:lnTo>
                    <a:pt x="841" y="2744"/>
                  </a:lnTo>
                  <a:lnTo>
                    <a:pt x="842" y="2973"/>
                  </a:lnTo>
                  <a:lnTo>
                    <a:pt x="843" y="2668"/>
                  </a:lnTo>
                  <a:lnTo>
                    <a:pt x="844" y="2973"/>
                  </a:lnTo>
                  <a:lnTo>
                    <a:pt x="844" y="2897"/>
                  </a:lnTo>
                  <a:lnTo>
                    <a:pt x="847" y="3049"/>
                  </a:lnTo>
                  <a:lnTo>
                    <a:pt x="849" y="2897"/>
                  </a:lnTo>
                  <a:lnTo>
                    <a:pt x="850" y="3049"/>
                  </a:lnTo>
                  <a:lnTo>
                    <a:pt x="855" y="2744"/>
                  </a:lnTo>
                  <a:lnTo>
                    <a:pt x="856" y="2973"/>
                  </a:lnTo>
                  <a:lnTo>
                    <a:pt x="858" y="2744"/>
                  </a:lnTo>
                  <a:lnTo>
                    <a:pt x="859" y="2897"/>
                  </a:lnTo>
                  <a:lnTo>
                    <a:pt x="861" y="2744"/>
                  </a:lnTo>
                  <a:lnTo>
                    <a:pt x="862" y="2897"/>
                  </a:lnTo>
                  <a:lnTo>
                    <a:pt x="866" y="2592"/>
                  </a:lnTo>
                  <a:lnTo>
                    <a:pt x="869" y="2973"/>
                  </a:lnTo>
                  <a:lnTo>
                    <a:pt x="870" y="2821"/>
                  </a:lnTo>
                  <a:lnTo>
                    <a:pt x="872" y="3049"/>
                  </a:lnTo>
                  <a:lnTo>
                    <a:pt x="873" y="2897"/>
                  </a:lnTo>
                  <a:lnTo>
                    <a:pt x="873" y="2973"/>
                  </a:lnTo>
                  <a:lnTo>
                    <a:pt x="875" y="2821"/>
                  </a:lnTo>
                  <a:lnTo>
                    <a:pt x="879" y="2973"/>
                  </a:lnTo>
                  <a:lnTo>
                    <a:pt x="880" y="2744"/>
                  </a:lnTo>
                  <a:lnTo>
                    <a:pt x="882" y="3126"/>
                  </a:lnTo>
                  <a:lnTo>
                    <a:pt x="884" y="2821"/>
                  </a:lnTo>
                  <a:lnTo>
                    <a:pt x="886" y="3126"/>
                  </a:lnTo>
                  <a:lnTo>
                    <a:pt x="887" y="2821"/>
                  </a:lnTo>
                  <a:lnTo>
                    <a:pt x="887" y="2973"/>
                  </a:lnTo>
                  <a:lnTo>
                    <a:pt x="888" y="2668"/>
                  </a:lnTo>
                  <a:lnTo>
                    <a:pt x="890" y="2744"/>
                  </a:lnTo>
                  <a:lnTo>
                    <a:pt x="891" y="2668"/>
                  </a:lnTo>
                  <a:lnTo>
                    <a:pt x="895" y="3126"/>
                  </a:lnTo>
                  <a:lnTo>
                    <a:pt x="897" y="2821"/>
                  </a:lnTo>
                  <a:lnTo>
                    <a:pt x="900" y="3049"/>
                  </a:lnTo>
                  <a:lnTo>
                    <a:pt x="902" y="2744"/>
                  </a:lnTo>
                  <a:lnTo>
                    <a:pt x="905" y="2897"/>
                  </a:lnTo>
                  <a:lnTo>
                    <a:pt x="907" y="2744"/>
                  </a:lnTo>
                  <a:lnTo>
                    <a:pt x="908" y="2973"/>
                  </a:lnTo>
                  <a:lnTo>
                    <a:pt x="910" y="2821"/>
                  </a:lnTo>
                  <a:lnTo>
                    <a:pt x="911" y="2897"/>
                  </a:lnTo>
                  <a:lnTo>
                    <a:pt x="912" y="2821"/>
                  </a:lnTo>
                  <a:lnTo>
                    <a:pt x="913" y="2973"/>
                  </a:lnTo>
                  <a:lnTo>
                    <a:pt x="914" y="2897"/>
                  </a:lnTo>
                  <a:lnTo>
                    <a:pt x="915" y="3049"/>
                  </a:lnTo>
                  <a:lnTo>
                    <a:pt x="916" y="2897"/>
                  </a:lnTo>
                  <a:lnTo>
                    <a:pt x="916" y="2973"/>
                  </a:lnTo>
                  <a:lnTo>
                    <a:pt x="917" y="2821"/>
                  </a:lnTo>
                  <a:lnTo>
                    <a:pt x="919" y="2973"/>
                  </a:lnTo>
                  <a:lnTo>
                    <a:pt x="921" y="2668"/>
                  </a:lnTo>
                  <a:lnTo>
                    <a:pt x="923" y="2897"/>
                  </a:lnTo>
                  <a:lnTo>
                    <a:pt x="927" y="2744"/>
                  </a:lnTo>
                  <a:lnTo>
                    <a:pt x="928" y="2821"/>
                  </a:lnTo>
                  <a:lnTo>
                    <a:pt x="929" y="2744"/>
                  </a:lnTo>
                  <a:lnTo>
                    <a:pt x="930" y="2821"/>
                  </a:lnTo>
                  <a:lnTo>
                    <a:pt x="931" y="2668"/>
                  </a:lnTo>
                  <a:lnTo>
                    <a:pt x="932" y="2897"/>
                  </a:lnTo>
                  <a:lnTo>
                    <a:pt x="937" y="2668"/>
                  </a:lnTo>
                  <a:lnTo>
                    <a:pt x="940" y="3049"/>
                  </a:lnTo>
                  <a:lnTo>
                    <a:pt x="941" y="2897"/>
                  </a:lnTo>
                  <a:lnTo>
                    <a:pt x="942" y="2973"/>
                  </a:lnTo>
                  <a:lnTo>
                    <a:pt x="944" y="2744"/>
                  </a:lnTo>
                  <a:lnTo>
                    <a:pt x="945" y="3049"/>
                  </a:lnTo>
                  <a:lnTo>
                    <a:pt x="945" y="2897"/>
                  </a:lnTo>
                  <a:lnTo>
                    <a:pt x="947" y="2973"/>
                  </a:lnTo>
                  <a:lnTo>
                    <a:pt x="948" y="2897"/>
                  </a:lnTo>
                  <a:lnTo>
                    <a:pt x="949" y="3049"/>
                  </a:lnTo>
                  <a:lnTo>
                    <a:pt x="950" y="2516"/>
                  </a:lnTo>
                  <a:lnTo>
                    <a:pt x="954" y="2973"/>
                  </a:lnTo>
                  <a:lnTo>
                    <a:pt x="959" y="2592"/>
                  </a:lnTo>
                  <a:lnTo>
                    <a:pt x="960" y="2744"/>
                  </a:lnTo>
                  <a:lnTo>
                    <a:pt x="962" y="2516"/>
                  </a:lnTo>
                  <a:lnTo>
                    <a:pt x="963" y="2744"/>
                  </a:lnTo>
                  <a:lnTo>
                    <a:pt x="964" y="2668"/>
                  </a:lnTo>
                  <a:lnTo>
                    <a:pt x="965" y="2973"/>
                  </a:lnTo>
                  <a:lnTo>
                    <a:pt x="968" y="2744"/>
                  </a:lnTo>
                  <a:lnTo>
                    <a:pt x="970" y="2897"/>
                  </a:lnTo>
                  <a:lnTo>
                    <a:pt x="971" y="2821"/>
                  </a:lnTo>
                  <a:lnTo>
                    <a:pt x="974" y="2897"/>
                  </a:lnTo>
                  <a:lnTo>
                    <a:pt x="975" y="2668"/>
                  </a:lnTo>
                  <a:lnTo>
                    <a:pt x="977" y="2744"/>
                  </a:lnTo>
                  <a:lnTo>
                    <a:pt x="978" y="2668"/>
                  </a:lnTo>
                  <a:lnTo>
                    <a:pt x="981" y="2973"/>
                  </a:lnTo>
                  <a:lnTo>
                    <a:pt x="984" y="2821"/>
                  </a:lnTo>
                  <a:lnTo>
                    <a:pt x="985" y="2897"/>
                  </a:lnTo>
                  <a:lnTo>
                    <a:pt x="986" y="2592"/>
                  </a:lnTo>
                  <a:lnTo>
                    <a:pt x="988" y="3126"/>
                  </a:lnTo>
                  <a:lnTo>
                    <a:pt x="990" y="2668"/>
                  </a:lnTo>
                  <a:lnTo>
                    <a:pt x="994" y="2973"/>
                  </a:lnTo>
                  <a:lnTo>
                    <a:pt x="996" y="2668"/>
                  </a:lnTo>
                  <a:lnTo>
                    <a:pt x="997" y="2973"/>
                  </a:lnTo>
                  <a:lnTo>
                    <a:pt x="998" y="2744"/>
                  </a:lnTo>
                  <a:lnTo>
                    <a:pt x="1000" y="2897"/>
                  </a:lnTo>
                  <a:lnTo>
                    <a:pt x="1001" y="2744"/>
                  </a:lnTo>
                  <a:lnTo>
                    <a:pt x="1003" y="2973"/>
                  </a:lnTo>
                  <a:lnTo>
                    <a:pt x="1003" y="2821"/>
                  </a:lnTo>
                  <a:lnTo>
                    <a:pt x="1004" y="3049"/>
                  </a:lnTo>
                  <a:lnTo>
                    <a:pt x="1008" y="2592"/>
                  </a:lnTo>
                  <a:lnTo>
                    <a:pt x="1009" y="2897"/>
                  </a:lnTo>
                  <a:lnTo>
                    <a:pt x="1010" y="2744"/>
                  </a:lnTo>
                  <a:lnTo>
                    <a:pt x="1011" y="2973"/>
                  </a:lnTo>
                  <a:lnTo>
                    <a:pt x="1012" y="2821"/>
                  </a:lnTo>
                  <a:lnTo>
                    <a:pt x="1016" y="3126"/>
                  </a:lnTo>
                  <a:lnTo>
                    <a:pt x="1018" y="2744"/>
                  </a:lnTo>
                  <a:lnTo>
                    <a:pt x="1021" y="3049"/>
                  </a:lnTo>
                  <a:lnTo>
                    <a:pt x="1024" y="2821"/>
                  </a:lnTo>
                  <a:lnTo>
                    <a:pt x="1026" y="2973"/>
                  </a:lnTo>
                  <a:lnTo>
                    <a:pt x="1028" y="2744"/>
                  </a:lnTo>
                  <a:lnTo>
                    <a:pt x="1030" y="3049"/>
                  </a:lnTo>
                  <a:lnTo>
                    <a:pt x="1031" y="2668"/>
                  </a:lnTo>
                  <a:lnTo>
                    <a:pt x="1032" y="2973"/>
                  </a:lnTo>
                  <a:lnTo>
                    <a:pt x="1033" y="2821"/>
                  </a:lnTo>
                  <a:lnTo>
                    <a:pt x="1034" y="2897"/>
                  </a:lnTo>
                  <a:lnTo>
                    <a:pt x="1035" y="2744"/>
                  </a:lnTo>
                  <a:lnTo>
                    <a:pt x="1039" y="3126"/>
                  </a:lnTo>
                  <a:lnTo>
                    <a:pt x="1045" y="2744"/>
                  </a:lnTo>
                  <a:lnTo>
                    <a:pt x="1046" y="2897"/>
                  </a:lnTo>
                  <a:lnTo>
                    <a:pt x="1047" y="2744"/>
                  </a:lnTo>
                  <a:lnTo>
                    <a:pt x="1049" y="2973"/>
                  </a:lnTo>
                  <a:lnTo>
                    <a:pt x="1051" y="2744"/>
                  </a:lnTo>
                  <a:lnTo>
                    <a:pt x="1052" y="2897"/>
                  </a:lnTo>
                  <a:lnTo>
                    <a:pt x="1053" y="2668"/>
                  </a:lnTo>
                  <a:lnTo>
                    <a:pt x="1057" y="3049"/>
                  </a:lnTo>
                  <a:lnTo>
                    <a:pt x="1060" y="2744"/>
                  </a:lnTo>
                  <a:lnTo>
                    <a:pt x="1062" y="3049"/>
                  </a:lnTo>
                  <a:lnTo>
                    <a:pt x="1062" y="2744"/>
                  </a:lnTo>
                  <a:lnTo>
                    <a:pt x="1063" y="2821"/>
                  </a:lnTo>
                  <a:lnTo>
                    <a:pt x="1067" y="2668"/>
                  </a:lnTo>
                  <a:lnTo>
                    <a:pt x="1069" y="3126"/>
                  </a:lnTo>
                  <a:lnTo>
                    <a:pt x="1071" y="2821"/>
                  </a:lnTo>
                  <a:lnTo>
                    <a:pt x="1072" y="3049"/>
                  </a:lnTo>
                  <a:lnTo>
                    <a:pt x="1073" y="2973"/>
                  </a:lnTo>
                  <a:lnTo>
                    <a:pt x="1074" y="3126"/>
                  </a:lnTo>
                  <a:lnTo>
                    <a:pt x="1078" y="2821"/>
                  </a:lnTo>
                  <a:lnTo>
                    <a:pt x="1081" y="2897"/>
                  </a:lnTo>
                  <a:lnTo>
                    <a:pt x="1082" y="2744"/>
                  </a:lnTo>
                  <a:lnTo>
                    <a:pt x="1084" y="2973"/>
                  </a:lnTo>
                  <a:lnTo>
                    <a:pt x="1085" y="2897"/>
                  </a:lnTo>
                  <a:lnTo>
                    <a:pt x="1086" y="2973"/>
                  </a:lnTo>
                  <a:lnTo>
                    <a:pt x="1088" y="2821"/>
                  </a:lnTo>
                  <a:lnTo>
                    <a:pt x="1091" y="2973"/>
                  </a:lnTo>
                  <a:lnTo>
                    <a:pt x="1091" y="2821"/>
                  </a:lnTo>
                  <a:lnTo>
                    <a:pt x="1093" y="3049"/>
                  </a:lnTo>
                  <a:lnTo>
                    <a:pt x="1096" y="2744"/>
                  </a:lnTo>
                  <a:lnTo>
                    <a:pt x="1097" y="3049"/>
                  </a:lnTo>
                  <a:lnTo>
                    <a:pt x="1100" y="2668"/>
                  </a:lnTo>
                  <a:lnTo>
                    <a:pt x="1102" y="2973"/>
                  </a:lnTo>
                  <a:lnTo>
                    <a:pt x="1103" y="2897"/>
                  </a:lnTo>
                  <a:lnTo>
                    <a:pt x="1104" y="2973"/>
                  </a:lnTo>
                  <a:lnTo>
                    <a:pt x="1105" y="2744"/>
                  </a:lnTo>
                  <a:lnTo>
                    <a:pt x="1106" y="2897"/>
                  </a:lnTo>
                  <a:lnTo>
                    <a:pt x="1106" y="2821"/>
                  </a:lnTo>
                  <a:lnTo>
                    <a:pt x="1108" y="2897"/>
                  </a:lnTo>
                  <a:lnTo>
                    <a:pt x="1110" y="2821"/>
                  </a:lnTo>
                  <a:lnTo>
                    <a:pt x="1113" y="3049"/>
                  </a:lnTo>
                  <a:lnTo>
                    <a:pt x="1115" y="2821"/>
                  </a:lnTo>
                  <a:lnTo>
                    <a:pt x="1116" y="3049"/>
                  </a:lnTo>
                  <a:lnTo>
                    <a:pt x="1118" y="2744"/>
                  </a:lnTo>
                  <a:lnTo>
                    <a:pt x="1120" y="2897"/>
                  </a:lnTo>
                  <a:lnTo>
                    <a:pt x="1121" y="2668"/>
                  </a:lnTo>
                  <a:lnTo>
                    <a:pt x="1121" y="2973"/>
                  </a:lnTo>
                  <a:lnTo>
                    <a:pt x="1123" y="2744"/>
                  </a:lnTo>
                  <a:lnTo>
                    <a:pt x="1124" y="2821"/>
                  </a:lnTo>
                  <a:lnTo>
                    <a:pt x="1125" y="2668"/>
                  </a:lnTo>
                  <a:lnTo>
                    <a:pt x="1129" y="3126"/>
                  </a:lnTo>
                  <a:lnTo>
                    <a:pt x="1130" y="2821"/>
                  </a:lnTo>
                  <a:lnTo>
                    <a:pt x="1131" y="2973"/>
                  </a:lnTo>
                  <a:lnTo>
                    <a:pt x="1132" y="2897"/>
                  </a:lnTo>
                  <a:lnTo>
                    <a:pt x="1134" y="3049"/>
                  </a:lnTo>
                  <a:lnTo>
                    <a:pt x="1135" y="2897"/>
                  </a:lnTo>
                  <a:lnTo>
                    <a:pt x="1136" y="2973"/>
                  </a:lnTo>
                  <a:lnTo>
                    <a:pt x="1137" y="2668"/>
                  </a:lnTo>
                  <a:lnTo>
                    <a:pt x="1138" y="2897"/>
                  </a:lnTo>
                  <a:lnTo>
                    <a:pt x="1139" y="2821"/>
                  </a:lnTo>
                  <a:lnTo>
                    <a:pt x="1141" y="2973"/>
                  </a:lnTo>
                  <a:lnTo>
                    <a:pt x="1144" y="2744"/>
                  </a:lnTo>
                  <a:lnTo>
                    <a:pt x="1145" y="2821"/>
                  </a:lnTo>
                  <a:lnTo>
                    <a:pt x="1146" y="2592"/>
                  </a:lnTo>
                  <a:lnTo>
                    <a:pt x="1150" y="2821"/>
                  </a:lnTo>
                  <a:lnTo>
                    <a:pt x="1151" y="2668"/>
                  </a:lnTo>
                  <a:lnTo>
                    <a:pt x="1152" y="2973"/>
                  </a:lnTo>
                  <a:lnTo>
                    <a:pt x="1153" y="2897"/>
                  </a:lnTo>
                  <a:lnTo>
                    <a:pt x="1154" y="3049"/>
                  </a:lnTo>
                  <a:lnTo>
                    <a:pt x="1155" y="2897"/>
                  </a:lnTo>
                  <a:lnTo>
                    <a:pt x="1156" y="2973"/>
                  </a:lnTo>
                  <a:lnTo>
                    <a:pt x="1157" y="2592"/>
                  </a:lnTo>
                  <a:lnTo>
                    <a:pt x="1162" y="2973"/>
                  </a:lnTo>
                  <a:lnTo>
                    <a:pt x="1163" y="2897"/>
                  </a:lnTo>
                  <a:lnTo>
                    <a:pt x="1165" y="3049"/>
                  </a:lnTo>
                  <a:lnTo>
                    <a:pt x="1167" y="2821"/>
                  </a:lnTo>
                  <a:lnTo>
                    <a:pt x="1168" y="2897"/>
                  </a:lnTo>
                  <a:lnTo>
                    <a:pt x="1169" y="2668"/>
                  </a:lnTo>
                  <a:lnTo>
                    <a:pt x="1172" y="2821"/>
                  </a:lnTo>
                  <a:lnTo>
                    <a:pt x="1174" y="2668"/>
                  </a:lnTo>
                  <a:lnTo>
                    <a:pt x="1175" y="2821"/>
                  </a:lnTo>
                  <a:lnTo>
                    <a:pt x="1177" y="2592"/>
                  </a:lnTo>
                  <a:lnTo>
                    <a:pt x="1179" y="2973"/>
                  </a:lnTo>
                  <a:lnTo>
                    <a:pt x="1180" y="2821"/>
                  </a:lnTo>
                  <a:lnTo>
                    <a:pt x="1181" y="2973"/>
                  </a:lnTo>
                  <a:lnTo>
                    <a:pt x="1181" y="2821"/>
                  </a:lnTo>
                  <a:lnTo>
                    <a:pt x="1182" y="2897"/>
                  </a:lnTo>
                  <a:lnTo>
                    <a:pt x="1183" y="2744"/>
                  </a:lnTo>
                  <a:lnTo>
                    <a:pt x="1184" y="2897"/>
                  </a:lnTo>
                  <a:lnTo>
                    <a:pt x="1186" y="2821"/>
                  </a:lnTo>
                  <a:lnTo>
                    <a:pt x="1187" y="2973"/>
                  </a:lnTo>
                  <a:lnTo>
                    <a:pt x="1188" y="2897"/>
                  </a:lnTo>
                  <a:lnTo>
                    <a:pt x="1190" y="2973"/>
                  </a:lnTo>
                  <a:lnTo>
                    <a:pt x="1192" y="2744"/>
                  </a:lnTo>
                  <a:lnTo>
                    <a:pt x="1193" y="3049"/>
                  </a:lnTo>
                  <a:lnTo>
                    <a:pt x="1194" y="2897"/>
                  </a:lnTo>
                  <a:lnTo>
                    <a:pt x="1195" y="2973"/>
                  </a:lnTo>
                  <a:lnTo>
                    <a:pt x="1196" y="2592"/>
                  </a:lnTo>
                  <a:lnTo>
                    <a:pt x="1200" y="2973"/>
                  </a:lnTo>
                  <a:lnTo>
                    <a:pt x="1202" y="2744"/>
                  </a:lnTo>
                  <a:lnTo>
                    <a:pt x="1203" y="2973"/>
                  </a:lnTo>
                  <a:lnTo>
                    <a:pt x="1204" y="2821"/>
                  </a:lnTo>
                  <a:lnTo>
                    <a:pt x="1205" y="2973"/>
                  </a:lnTo>
                  <a:lnTo>
                    <a:pt x="1208" y="2668"/>
                  </a:lnTo>
                  <a:lnTo>
                    <a:pt x="1211" y="3049"/>
                  </a:lnTo>
                  <a:lnTo>
                    <a:pt x="1212" y="2973"/>
                  </a:lnTo>
                  <a:lnTo>
                    <a:pt x="1213" y="3126"/>
                  </a:lnTo>
                  <a:lnTo>
                    <a:pt x="1218" y="2744"/>
                  </a:lnTo>
                  <a:lnTo>
                    <a:pt x="1220" y="3049"/>
                  </a:lnTo>
                  <a:lnTo>
                    <a:pt x="1222" y="2821"/>
                  </a:lnTo>
                  <a:lnTo>
                    <a:pt x="1223" y="2897"/>
                  </a:lnTo>
                  <a:lnTo>
                    <a:pt x="1224" y="2821"/>
                  </a:lnTo>
                  <a:lnTo>
                    <a:pt x="1225" y="2973"/>
                  </a:lnTo>
                  <a:lnTo>
                    <a:pt x="1226" y="2897"/>
                  </a:lnTo>
                  <a:lnTo>
                    <a:pt x="1228" y="2973"/>
                  </a:lnTo>
                  <a:lnTo>
                    <a:pt x="1232" y="2744"/>
                  </a:lnTo>
                  <a:lnTo>
                    <a:pt x="1233" y="2973"/>
                  </a:lnTo>
                  <a:lnTo>
                    <a:pt x="1235" y="2668"/>
                  </a:lnTo>
                  <a:lnTo>
                    <a:pt x="1237" y="2897"/>
                  </a:lnTo>
                  <a:lnTo>
                    <a:pt x="1238" y="2592"/>
                  </a:lnTo>
                  <a:lnTo>
                    <a:pt x="1240" y="2897"/>
                  </a:lnTo>
                  <a:lnTo>
                    <a:pt x="1241" y="2744"/>
                  </a:lnTo>
                  <a:lnTo>
                    <a:pt x="1241" y="2821"/>
                  </a:lnTo>
                  <a:lnTo>
                    <a:pt x="1243" y="2592"/>
                  </a:lnTo>
                  <a:lnTo>
                    <a:pt x="1244" y="2821"/>
                  </a:lnTo>
                  <a:lnTo>
                    <a:pt x="1245" y="2744"/>
                  </a:lnTo>
                  <a:lnTo>
                    <a:pt x="1247" y="2897"/>
                  </a:lnTo>
                  <a:lnTo>
                    <a:pt x="1248" y="2744"/>
                  </a:lnTo>
                  <a:lnTo>
                    <a:pt x="1251" y="3126"/>
                  </a:lnTo>
                  <a:lnTo>
                    <a:pt x="1256" y="2744"/>
                  </a:lnTo>
                  <a:lnTo>
                    <a:pt x="1256" y="2821"/>
                  </a:lnTo>
                  <a:lnTo>
                    <a:pt x="1257" y="2668"/>
                  </a:lnTo>
                  <a:lnTo>
                    <a:pt x="1258" y="3049"/>
                  </a:lnTo>
                  <a:lnTo>
                    <a:pt x="1260" y="2897"/>
                  </a:lnTo>
                  <a:lnTo>
                    <a:pt x="1261" y="3049"/>
                  </a:lnTo>
                  <a:lnTo>
                    <a:pt x="1266" y="2821"/>
                  </a:lnTo>
                  <a:lnTo>
                    <a:pt x="1267" y="2897"/>
                  </a:lnTo>
                  <a:lnTo>
                    <a:pt x="1268" y="2744"/>
                  </a:lnTo>
                  <a:lnTo>
                    <a:pt x="1271" y="2897"/>
                  </a:lnTo>
                  <a:lnTo>
                    <a:pt x="1272" y="2821"/>
                  </a:lnTo>
                  <a:lnTo>
                    <a:pt x="1273" y="3049"/>
                  </a:lnTo>
                  <a:lnTo>
                    <a:pt x="1275" y="2821"/>
                  </a:lnTo>
                  <a:lnTo>
                    <a:pt x="1277" y="3126"/>
                  </a:lnTo>
                  <a:lnTo>
                    <a:pt x="1282" y="2744"/>
                  </a:lnTo>
                  <a:lnTo>
                    <a:pt x="1285" y="2973"/>
                  </a:lnTo>
                  <a:lnTo>
                    <a:pt x="1286" y="2744"/>
                  </a:lnTo>
                  <a:lnTo>
                    <a:pt x="1286" y="2973"/>
                  </a:lnTo>
                  <a:lnTo>
                    <a:pt x="1287" y="2592"/>
                  </a:lnTo>
                  <a:lnTo>
                    <a:pt x="1288" y="2973"/>
                  </a:lnTo>
                  <a:lnTo>
                    <a:pt x="1289" y="2744"/>
                  </a:lnTo>
                  <a:lnTo>
                    <a:pt x="1295" y="3278"/>
                  </a:lnTo>
                  <a:lnTo>
                    <a:pt x="1297" y="2821"/>
                  </a:lnTo>
                  <a:lnTo>
                    <a:pt x="1298" y="2897"/>
                  </a:lnTo>
                  <a:lnTo>
                    <a:pt x="1299" y="2668"/>
                  </a:lnTo>
                  <a:lnTo>
                    <a:pt x="1300" y="2821"/>
                  </a:lnTo>
                  <a:lnTo>
                    <a:pt x="1301" y="2439"/>
                  </a:lnTo>
                  <a:lnTo>
                    <a:pt x="1301" y="2744"/>
                  </a:lnTo>
                  <a:lnTo>
                    <a:pt x="1302" y="2592"/>
                  </a:lnTo>
                  <a:lnTo>
                    <a:pt x="1307" y="3126"/>
                  </a:lnTo>
                  <a:lnTo>
                    <a:pt x="1310" y="2744"/>
                  </a:lnTo>
                  <a:lnTo>
                    <a:pt x="1311" y="2973"/>
                  </a:lnTo>
                  <a:lnTo>
                    <a:pt x="1313" y="2592"/>
                  </a:lnTo>
                  <a:lnTo>
                    <a:pt x="1314" y="2897"/>
                  </a:lnTo>
                  <a:lnTo>
                    <a:pt x="1315" y="2821"/>
                  </a:lnTo>
                  <a:lnTo>
                    <a:pt x="1316" y="2897"/>
                  </a:lnTo>
                  <a:lnTo>
                    <a:pt x="1317" y="2668"/>
                  </a:lnTo>
                  <a:lnTo>
                    <a:pt x="1319" y="2897"/>
                  </a:lnTo>
                  <a:lnTo>
                    <a:pt x="1320" y="2592"/>
                  </a:lnTo>
                  <a:lnTo>
                    <a:pt x="1323" y="2897"/>
                  </a:lnTo>
                  <a:lnTo>
                    <a:pt x="1324" y="2821"/>
                  </a:lnTo>
                  <a:lnTo>
                    <a:pt x="1326" y="2897"/>
                  </a:lnTo>
                  <a:lnTo>
                    <a:pt x="1327" y="2744"/>
                  </a:lnTo>
                  <a:lnTo>
                    <a:pt x="1330" y="3126"/>
                  </a:lnTo>
                  <a:lnTo>
                    <a:pt x="1332" y="2744"/>
                  </a:lnTo>
                  <a:lnTo>
                    <a:pt x="1332" y="2821"/>
                  </a:lnTo>
                  <a:lnTo>
                    <a:pt x="1333" y="2516"/>
                  </a:lnTo>
                  <a:lnTo>
                    <a:pt x="1334" y="2744"/>
                  </a:lnTo>
                  <a:lnTo>
                    <a:pt x="1335" y="2592"/>
                  </a:lnTo>
                  <a:lnTo>
                    <a:pt x="1338" y="2897"/>
                  </a:lnTo>
                  <a:lnTo>
                    <a:pt x="1339" y="2668"/>
                  </a:lnTo>
                  <a:lnTo>
                    <a:pt x="1340" y="2897"/>
                  </a:lnTo>
                  <a:lnTo>
                    <a:pt x="1341" y="2744"/>
                  </a:lnTo>
                  <a:lnTo>
                    <a:pt x="1344" y="2973"/>
                  </a:lnTo>
                  <a:lnTo>
                    <a:pt x="1347" y="2668"/>
                  </a:lnTo>
                  <a:lnTo>
                    <a:pt x="1350" y="2973"/>
                  </a:lnTo>
                  <a:lnTo>
                    <a:pt x="1353" y="2744"/>
                  </a:lnTo>
                  <a:lnTo>
                    <a:pt x="1354" y="2973"/>
                  </a:lnTo>
                  <a:lnTo>
                    <a:pt x="1356" y="2592"/>
                  </a:lnTo>
                  <a:lnTo>
                    <a:pt x="1360" y="2821"/>
                  </a:lnTo>
                  <a:lnTo>
                    <a:pt x="1361" y="2668"/>
                  </a:lnTo>
                  <a:lnTo>
                    <a:pt x="1364" y="2973"/>
                  </a:lnTo>
                  <a:lnTo>
                    <a:pt x="1366" y="2821"/>
                  </a:lnTo>
                  <a:lnTo>
                    <a:pt x="1368" y="3049"/>
                  </a:lnTo>
                  <a:lnTo>
                    <a:pt x="1369" y="2897"/>
                  </a:lnTo>
                  <a:lnTo>
                    <a:pt x="1370" y="3049"/>
                  </a:lnTo>
                  <a:lnTo>
                    <a:pt x="1372" y="2668"/>
                  </a:lnTo>
                  <a:lnTo>
                    <a:pt x="1373" y="2973"/>
                  </a:lnTo>
                  <a:lnTo>
                    <a:pt x="1374" y="2668"/>
                  </a:lnTo>
                  <a:lnTo>
                    <a:pt x="1375" y="2821"/>
                  </a:lnTo>
                  <a:lnTo>
                    <a:pt x="1376" y="2592"/>
                  </a:lnTo>
                  <a:lnTo>
                    <a:pt x="1377" y="2897"/>
                  </a:lnTo>
                  <a:lnTo>
                    <a:pt x="1378" y="2821"/>
                  </a:lnTo>
                  <a:lnTo>
                    <a:pt x="1378" y="2897"/>
                  </a:lnTo>
                  <a:lnTo>
                    <a:pt x="1380" y="2668"/>
                  </a:lnTo>
                  <a:lnTo>
                    <a:pt x="1381" y="3126"/>
                  </a:lnTo>
                  <a:lnTo>
                    <a:pt x="1383" y="2668"/>
                  </a:lnTo>
                  <a:lnTo>
                    <a:pt x="1386" y="2897"/>
                  </a:lnTo>
                  <a:lnTo>
                    <a:pt x="1388" y="2821"/>
                  </a:lnTo>
                  <a:lnTo>
                    <a:pt x="1390" y="2973"/>
                  </a:lnTo>
                  <a:lnTo>
                    <a:pt x="1392" y="2744"/>
                  </a:lnTo>
                  <a:lnTo>
                    <a:pt x="1393" y="2897"/>
                  </a:lnTo>
                  <a:lnTo>
                    <a:pt x="1393" y="2744"/>
                  </a:lnTo>
                  <a:lnTo>
                    <a:pt x="1394" y="3049"/>
                  </a:lnTo>
                  <a:lnTo>
                    <a:pt x="1395" y="2744"/>
                  </a:lnTo>
                  <a:lnTo>
                    <a:pt x="1397" y="2897"/>
                  </a:lnTo>
                  <a:lnTo>
                    <a:pt x="1400" y="2821"/>
                  </a:lnTo>
                  <a:lnTo>
                    <a:pt x="1402" y="2973"/>
                  </a:lnTo>
                  <a:lnTo>
                    <a:pt x="1404" y="2744"/>
                  </a:lnTo>
                  <a:lnTo>
                    <a:pt x="1405" y="2973"/>
                  </a:lnTo>
                  <a:lnTo>
                    <a:pt x="1407" y="2744"/>
                  </a:lnTo>
                  <a:lnTo>
                    <a:pt x="1409" y="2973"/>
                  </a:lnTo>
                  <a:lnTo>
                    <a:pt x="1409" y="2897"/>
                  </a:lnTo>
                  <a:lnTo>
                    <a:pt x="1410" y="2973"/>
                  </a:lnTo>
                  <a:lnTo>
                    <a:pt x="1411" y="2897"/>
                  </a:lnTo>
                  <a:lnTo>
                    <a:pt x="1412" y="2973"/>
                  </a:lnTo>
                  <a:lnTo>
                    <a:pt x="1417" y="2668"/>
                  </a:lnTo>
                  <a:lnTo>
                    <a:pt x="1418" y="2973"/>
                  </a:lnTo>
                  <a:lnTo>
                    <a:pt x="1420" y="2744"/>
                  </a:lnTo>
                  <a:lnTo>
                    <a:pt x="1422" y="3049"/>
                  </a:lnTo>
                  <a:lnTo>
                    <a:pt x="1424" y="2668"/>
                  </a:lnTo>
                  <a:lnTo>
                    <a:pt x="1427" y="2973"/>
                  </a:lnTo>
                  <a:lnTo>
                    <a:pt x="1429" y="2668"/>
                  </a:lnTo>
                  <a:lnTo>
                    <a:pt x="1433" y="3202"/>
                  </a:lnTo>
                  <a:lnTo>
                    <a:pt x="1434" y="3049"/>
                  </a:lnTo>
                  <a:lnTo>
                    <a:pt x="1435" y="3202"/>
                  </a:lnTo>
                  <a:lnTo>
                    <a:pt x="1438" y="2821"/>
                  </a:lnTo>
                  <a:lnTo>
                    <a:pt x="1440" y="2897"/>
                  </a:lnTo>
                  <a:lnTo>
                    <a:pt x="1442" y="2516"/>
                  </a:lnTo>
                  <a:lnTo>
                    <a:pt x="1445" y="2973"/>
                  </a:lnTo>
                  <a:lnTo>
                    <a:pt x="1447" y="2592"/>
                  </a:lnTo>
                  <a:lnTo>
                    <a:pt x="1449" y="2973"/>
                  </a:lnTo>
                  <a:lnTo>
                    <a:pt x="1450" y="2821"/>
                  </a:lnTo>
                  <a:lnTo>
                    <a:pt x="1452" y="2897"/>
                  </a:lnTo>
                  <a:lnTo>
                    <a:pt x="1453" y="2821"/>
                  </a:lnTo>
                  <a:lnTo>
                    <a:pt x="1455" y="2897"/>
                  </a:lnTo>
                  <a:lnTo>
                    <a:pt x="1455" y="2821"/>
                  </a:lnTo>
                  <a:lnTo>
                    <a:pt x="1456" y="3049"/>
                  </a:lnTo>
                  <a:lnTo>
                    <a:pt x="1458" y="2592"/>
                  </a:lnTo>
                  <a:lnTo>
                    <a:pt x="1460" y="2973"/>
                  </a:lnTo>
                  <a:lnTo>
                    <a:pt x="1461" y="2897"/>
                  </a:lnTo>
                  <a:lnTo>
                    <a:pt x="1462" y="3049"/>
                  </a:lnTo>
                  <a:lnTo>
                    <a:pt x="1466" y="2668"/>
                  </a:lnTo>
                  <a:lnTo>
                    <a:pt x="1469" y="2821"/>
                  </a:lnTo>
                  <a:lnTo>
                    <a:pt x="1471" y="2668"/>
                  </a:lnTo>
                  <a:lnTo>
                    <a:pt x="1471" y="3049"/>
                  </a:lnTo>
                  <a:lnTo>
                    <a:pt x="1474" y="2821"/>
                  </a:lnTo>
                  <a:lnTo>
                    <a:pt x="1476" y="2897"/>
                  </a:lnTo>
                  <a:lnTo>
                    <a:pt x="1477" y="2668"/>
                  </a:lnTo>
                  <a:lnTo>
                    <a:pt x="1480" y="3049"/>
                  </a:lnTo>
                  <a:lnTo>
                    <a:pt x="1481" y="2897"/>
                  </a:lnTo>
                  <a:lnTo>
                    <a:pt x="1482" y="2973"/>
                  </a:lnTo>
                  <a:lnTo>
                    <a:pt x="1484" y="2821"/>
                  </a:lnTo>
                  <a:lnTo>
                    <a:pt x="1487" y="2973"/>
                  </a:lnTo>
                  <a:lnTo>
                    <a:pt x="1487" y="2821"/>
                  </a:lnTo>
                  <a:lnTo>
                    <a:pt x="1489" y="2973"/>
                  </a:lnTo>
                  <a:lnTo>
                    <a:pt x="1490" y="2821"/>
                  </a:lnTo>
                  <a:lnTo>
                    <a:pt x="1491" y="2897"/>
                  </a:lnTo>
                  <a:lnTo>
                    <a:pt x="1492" y="2821"/>
                  </a:lnTo>
                  <a:lnTo>
                    <a:pt x="1494" y="3126"/>
                  </a:lnTo>
                  <a:lnTo>
                    <a:pt x="1496" y="2821"/>
                  </a:lnTo>
                  <a:lnTo>
                    <a:pt x="1498" y="2897"/>
                  </a:lnTo>
                  <a:lnTo>
                    <a:pt x="1501" y="2668"/>
                  </a:lnTo>
                  <a:lnTo>
                    <a:pt x="1502" y="2973"/>
                  </a:lnTo>
                  <a:lnTo>
                    <a:pt x="1504" y="2744"/>
                  </a:lnTo>
                  <a:lnTo>
                    <a:pt x="1505" y="2973"/>
                  </a:lnTo>
                  <a:lnTo>
                    <a:pt x="1507" y="2821"/>
                  </a:lnTo>
                  <a:lnTo>
                    <a:pt x="1509" y="2973"/>
                  </a:lnTo>
                  <a:lnTo>
                    <a:pt x="1511" y="2668"/>
                  </a:lnTo>
                  <a:lnTo>
                    <a:pt x="1513" y="2973"/>
                  </a:lnTo>
                  <a:lnTo>
                    <a:pt x="1514" y="2744"/>
                  </a:lnTo>
                  <a:lnTo>
                    <a:pt x="1516" y="2897"/>
                  </a:lnTo>
                  <a:lnTo>
                    <a:pt x="1517" y="2821"/>
                  </a:lnTo>
                  <a:lnTo>
                    <a:pt x="1518" y="3049"/>
                  </a:lnTo>
                  <a:lnTo>
                    <a:pt x="1521" y="2744"/>
                  </a:lnTo>
                  <a:lnTo>
                    <a:pt x="1524" y="2973"/>
                  </a:lnTo>
                  <a:lnTo>
                    <a:pt x="1525" y="2668"/>
                  </a:lnTo>
                  <a:lnTo>
                    <a:pt x="1526" y="3202"/>
                  </a:lnTo>
                  <a:lnTo>
                    <a:pt x="1527" y="3049"/>
                  </a:lnTo>
                  <a:lnTo>
                    <a:pt x="1528" y="3126"/>
                  </a:lnTo>
                  <a:lnTo>
                    <a:pt x="1529" y="2897"/>
                  </a:lnTo>
                  <a:lnTo>
                    <a:pt x="1531" y="3049"/>
                  </a:lnTo>
                  <a:lnTo>
                    <a:pt x="1532" y="2744"/>
                  </a:lnTo>
                  <a:lnTo>
                    <a:pt x="1533" y="2973"/>
                  </a:lnTo>
                  <a:lnTo>
                    <a:pt x="1534" y="2744"/>
                  </a:lnTo>
                  <a:lnTo>
                    <a:pt x="1534" y="2821"/>
                  </a:lnTo>
                  <a:lnTo>
                    <a:pt x="1537" y="2668"/>
                  </a:lnTo>
                  <a:lnTo>
                    <a:pt x="1540" y="2973"/>
                  </a:lnTo>
                  <a:lnTo>
                    <a:pt x="1542" y="2897"/>
                  </a:lnTo>
                  <a:lnTo>
                    <a:pt x="1544" y="3202"/>
                  </a:lnTo>
                  <a:lnTo>
                    <a:pt x="1546" y="2744"/>
                  </a:lnTo>
                  <a:lnTo>
                    <a:pt x="1547" y="2973"/>
                  </a:lnTo>
                  <a:lnTo>
                    <a:pt x="1550" y="2897"/>
                  </a:lnTo>
                  <a:lnTo>
                    <a:pt x="1551" y="2973"/>
                  </a:lnTo>
                  <a:lnTo>
                    <a:pt x="1552" y="2821"/>
                  </a:lnTo>
                  <a:lnTo>
                    <a:pt x="1554" y="3049"/>
                  </a:lnTo>
                  <a:lnTo>
                    <a:pt x="1556" y="2668"/>
                  </a:lnTo>
                  <a:lnTo>
                    <a:pt x="1559" y="2973"/>
                  </a:lnTo>
                  <a:lnTo>
                    <a:pt x="1560" y="2592"/>
                  </a:lnTo>
                  <a:lnTo>
                    <a:pt x="1563" y="2897"/>
                  </a:lnTo>
                  <a:lnTo>
                    <a:pt x="1564" y="2821"/>
                  </a:lnTo>
                  <a:lnTo>
                    <a:pt x="1565" y="2897"/>
                  </a:lnTo>
                  <a:lnTo>
                    <a:pt x="1566" y="2821"/>
                  </a:lnTo>
                  <a:lnTo>
                    <a:pt x="1567" y="2973"/>
                  </a:lnTo>
                  <a:lnTo>
                    <a:pt x="1568" y="2821"/>
                  </a:lnTo>
                  <a:lnTo>
                    <a:pt x="1569" y="3049"/>
                  </a:lnTo>
                  <a:lnTo>
                    <a:pt x="1572" y="2744"/>
                  </a:lnTo>
                  <a:lnTo>
                    <a:pt x="1573" y="3049"/>
                  </a:lnTo>
                  <a:lnTo>
                    <a:pt x="1574" y="2821"/>
                  </a:lnTo>
                  <a:lnTo>
                    <a:pt x="1577" y="3049"/>
                  </a:lnTo>
                  <a:lnTo>
                    <a:pt x="1578" y="2897"/>
                  </a:lnTo>
                  <a:lnTo>
                    <a:pt x="1580" y="3126"/>
                  </a:lnTo>
                  <a:lnTo>
                    <a:pt x="1581" y="2744"/>
                  </a:lnTo>
                  <a:lnTo>
                    <a:pt x="1582" y="2821"/>
                  </a:lnTo>
                  <a:lnTo>
                    <a:pt x="1583" y="2744"/>
                  </a:lnTo>
                  <a:lnTo>
                    <a:pt x="1585" y="3049"/>
                  </a:lnTo>
                  <a:lnTo>
                    <a:pt x="1587" y="2744"/>
                  </a:lnTo>
                  <a:lnTo>
                    <a:pt x="1589" y="3126"/>
                  </a:lnTo>
                  <a:lnTo>
                    <a:pt x="1592" y="2744"/>
                  </a:lnTo>
                  <a:lnTo>
                    <a:pt x="1593" y="2897"/>
                  </a:lnTo>
                  <a:lnTo>
                    <a:pt x="1595" y="2821"/>
                  </a:lnTo>
                  <a:lnTo>
                    <a:pt x="1596" y="2897"/>
                  </a:lnTo>
                  <a:lnTo>
                    <a:pt x="1597" y="2744"/>
                  </a:lnTo>
                  <a:lnTo>
                    <a:pt x="1599" y="3049"/>
                  </a:lnTo>
                  <a:lnTo>
                    <a:pt x="1602" y="2897"/>
                  </a:lnTo>
                  <a:lnTo>
                    <a:pt x="1603" y="2973"/>
                  </a:lnTo>
                  <a:lnTo>
                    <a:pt x="1604" y="2744"/>
                  </a:lnTo>
                  <a:lnTo>
                    <a:pt x="1605" y="2897"/>
                  </a:lnTo>
                  <a:lnTo>
                    <a:pt x="1606" y="2744"/>
                  </a:lnTo>
                  <a:lnTo>
                    <a:pt x="1607" y="2897"/>
                  </a:lnTo>
                  <a:lnTo>
                    <a:pt x="1608" y="2744"/>
                  </a:lnTo>
                  <a:lnTo>
                    <a:pt x="1609" y="2973"/>
                  </a:lnTo>
                  <a:lnTo>
                    <a:pt x="1610" y="2821"/>
                  </a:lnTo>
                  <a:lnTo>
                    <a:pt x="1611" y="2897"/>
                  </a:lnTo>
                  <a:lnTo>
                    <a:pt x="1612" y="2744"/>
                  </a:lnTo>
                  <a:lnTo>
                    <a:pt x="1613" y="2897"/>
                  </a:lnTo>
                  <a:lnTo>
                    <a:pt x="1614" y="2821"/>
                  </a:lnTo>
                  <a:lnTo>
                    <a:pt x="1615" y="2973"/>
                  </a:lnTo>
                  <a:lnTo>
                    <a:pt x="1618" y="2744"/>
                  </a:lnTo>
                  <a:lnTo>
                    <a:pt x="1620" y="2973"/>
                  </a:lnTo>
                  <a:lnTo>
                    <a:pt x="1621" y="2821"/>
                  </a:lnTo>
                  <a:lnTo>
                    <a:pt x="1625" y="3202"/>
                  </a:lnTo>
                  <a:lnTo>
                    <a:pt x="1629" y="2744"/>
                  </a:lnTo>
                  <a:lnTo>
                    <a:pt x="1629" y="3049"/>
                  </a:lnTo>
                  <a:lnTo>
                    <a:pt x="1631" y="2744"/>
                  </a:lnTo>
                  <a:lnTo>
                    <a:pt x="1632" y="2821"/>
                  </a:lnTo>
                  <a:lnTo>
                    <a:pt x="1633" y="2744"/>
                  </a:lnTo>
                  <a:lnTo>
                    <a:pt x="1634" y="2821"/>
                  </a:lnTo>
                  <a:lnTo>
                    <a:pt x="1636" y="2744"/>
                  </a:lnTo>
                  <a:lnTo>
                    <a:pt x="1637" y="2897"/>
                  </a:lnTo>
                  <a:lnTo>
                    <a:pt x="1638" y="2668"/>
                  </a:lnTo>
                  <a:lnTo>
                    <a:pt x="1641" y="2897"/>
                  </a:lnTo>
                  <a:lnTo>
                    <a:pt x="1642" y="2744"/>
                  </a:lnTo>
                  <a:lnTo>
                    <a:pt x="1643" y="2821"/>
                  </a:lnTo>
                  <a:lnTo>
                    <a:pt x="1644" y="2744"/>
                  </a:lnTo>
                  <a:lnTo>
                    <a:pt x="1646" y="2897"/>
                  </a:lnTo>
                  <a:lnTo>
                    <a:pt x="1647" y="2821"/>
                  </a:lnTo>
                  <a:lnTo>
                    <a:pt x="1648" y="2973"/>
                  </a:lnTo>
                  <a:lnTo>
                    <a:pt x="1649" y="2821"/>
                  </a:lnTo>
                  <a:lnTo>
                    <a:pt x="1650" y="3126"/>
                  </a:lnTo>
                  <a:lnTo>
                    <a:pt x="1653" y="2668"/>
                  </a:lnTo>
                  <a:lnTo>
                    <a:pt x="1655" y="2897"/>
                  </a:lnTo>
                  <a:lnTo>
                    <a:pt x="1656" y="2592"/>
                  </a:lnTo>
                  <a:lnTo>
                    <a:pt x="1657" y="2973"/>
                  </a:lnTo>
                  <a:lnTo>
                    <a:pt x="1661" y="2821"/>
                  </a:lnTo>
                  <a:lnTo>
                    <a:pt x="1661" y="2973"/>
                  </a:lnTo>
                  <a:lnTo>
                    <a:pt x="1662" y="2744"/>
                  </a:lnTo>
                  <a:lnTo>
                    <a:pt x="1663" y="2821"/>
                  </a:lnTo>
                  <a:lnTo>
                    <a:pt x="1664" y="2668"/>
                  </a:lnTo>
                  <a:lnTo>
                    <a:pt x="1665" y="2744"/>
                  </a:lnTo>
                  <a:lnTo>
                    <a:pt x="1666" y="2592"/>
                  </a:lnTo>
                  <a:lnTo>
                    <a:pt x="1671" y="3049"/>
                  </a:lnTo>
                  <a:lnTo>
                    <a:pt x="1673" y="2897"/>
                  </a:lnTo>
                  <a:lnTo>
                    <a:pt x="1674" y="3049"/>
                  </a:lnTo>
                  <a:lnTo>
                    <a:pt x="1675" y="2821"/>
                  </a:lnTo>
                  <a:lnTo>
                    <a:pt x="1676" y="2973"/>
                  </a:lnTo>
                  <a:lnTo>
                    <a:pt x="1677" y="2668"/>
                  </a:lnTo>
                  <a:lnTo>
                    <a:pt x="1678" y="2897"/>
                  </a:lnTo>
                  <a:lnTo>
                    <a:pt x="1680" y="2744"/>
                  </a:lnTo>
                  <a:lnTo>
                    <a:pt x="1681" y="2973"/>
                  </a:lnTo>
                  <a:lnTo>
                    <a:pt x="1683" y="2821"/>
                  </a:lnTo>
                  <a:lnTo>
                    <a:pt x="1684" y="2897"/>
                  </a:lnTo>
                  <a:lnTo>
                    <a:pt x="1686" y="2744"/>
                  </a:lnTo>
                  <a:lnTo>
                    <a:pt x="1689" y="3049"/>
                  </a:lnTo>
                  <a:lnTo>
                    <a:pt x="1692" y="2821"/>
                  </a:lnTo>
                  <a:lnTo>
                    <a:pt x="1693" y="3049"/>
                  </a:lnTo>
                  <a:lnTo>
                    <a:pt x="1694" y="2821"/>
                  </a:lnTo>
                  <a:lnTo>
                    <a:pt x="1695" y="3049"/>
                  </a:lnTo>
                  <a:lnTo>
                    <a:pt x="1698" y="2973"/>
                  </a:lnTo>
                  <a:lnTo>
                    <a:pt x="1701" y="2744"/>
                  </a:lnTo>
                  <a:lnTo>
                    <a:pt x="1703" y="3049"/>
                  </a:lnTo>
                  <a:lnTo>
                    <a:pt x="1705" y="2897"/>
                  </a:lnTo>
                  <a:lnTo>
                    <a:pt x="1707" y="2973"/>
                  </a:lnTo>
                  <a:lnTo>
                    <a:pt x="1708" y="2821"/>
                  </a:lnTo>
                  <a:lnTo>
                    <a:pt x="1709" y="3049"/>
                  </a:lnTo>
                  <a:lnTo>
                    <a:pt x="1711" y="2668"/>
                  </a:lnTo>
                  <a:lnTo>
                    <a:pt x="1713" y="3049"/>
                  </a:lnTo>
                  <a:lnTo>
                    <a:pt x="1714" y="2973"/>
                  </a:lnTo>
                  <a:lnTo>
                    <a:pt x="1715" y="3049"/>
                  </a:lnTo>
                  <a:lnTo>
                    <a:pt x="1716" y="2973"/>
                  </a:lnTo>
                  <a:lnTo>
                    <a:pt x="1719" y="3049"/>
                  </a:lnTo>
                  <a:lnTo>
                    <a:pt x="1720" y="2821"/>
                  </a:lnTo>
                  <a:lnTo>
                    <a:pt x="1721" y="2897"/>
                  </a:lnTo>
                  <a:lnTo>
                    <a:pt x="1722" y="2592"/>
                  </a:lnTo>
                  <a:lnTo>
                    <a:pt x="1723" y="2744"/>
                  </a:lnTo>
                  <a:lnTo>
                    <a:pt x="1724" y="2668"/>
                  </a:lnTo>
                  <a:lnTo>
                    <a:pt x="1725" y="3049"/>
                  </a:lnTo>
                  <a:lnTo>
                    <a:pt x="1726" y="2668"/>
                  </a:lnTo>
                  <a:lnTo>
                    <a:pt x="1727" y="2821"/>
                  </a:lnTo>
                  <a:lnTo>
                    <a:pt x="1728" y="2668"/>
                  </a:lnTo>
                  <a:lnTo>
                    <a:pt x="1730" y="3049"/>
                  </a:lnTo>
                  <a:lnTo>
                    <a:pt x="1733" y="2668"/>
                  </a:lnTo>
                  <a:lnTo>
                    <a:pt x="1735" y="2973"/>
                  </a:lnTo>
                  <a:lnTo>
                    <a:pt x="1736" y="2668"/>
                  </a:lnTo>
                  <a:lnTo>
                    <a:pt x="1737" y="2821"/>
                  </a:lnTo>
                  <a:lnTo>
                    <a:pt x="1738" y="2744"/>
                  </a:lnTo>
                  <a:lnTo>
                    <a:pt x="1741" y="2897"/>
                  </a:lnTo>
                  <a:lnTo>
                    <a:pt x="1742" y="2821"/>
                  </a:lnTo>
                  <a:lnTo>
                    <a:pt x="1743" y="3278"/>
                  </a:lnTo>
                  <a:lnTo>
                    <a:pt x="1745" y="2592"/>
                  </a:lnTo>
                  <a:lnTo>
                    <a:pt x="1747" y="2897"/>
                  </a:lnTo>
                  <a:lnTo>
                    <a:pt x="1749" y="2668"/>
                  </a:lnTo>
                  <a:lnTo>
                    <a:pt x="1752" y="2897"/>
                  </a:lnTo>
                  <a:lnTo>
                    <a:pt x="1753" y="2821"/>
                  </a:lnTo>
                  <a:lnTo>
                    <a:pt x="1755" y="2973"/>
                  </a:lnTo>
                  <a:lnTo>
                    <a:pt x="1756" y="2744"/>
                  </a:lnTo>
                  <a:lnTo>
                    <a:pt x="1758" y="3049"/>
                  </a:lnTo>
                  <a:lnTo>
                    <a:pt x="1760" y="2821"/>
                  </a:lnTo>
                  <a:lnTo>
                    <a:pt x="1761" y="2897"/>
                  </a:lnTo>
                  <a:lnTo>
                    <a:pt x="1762" y="2821"/>
                  </a:lnTo>
                  <a:lnTo>
                    <a:pt x="1765" y="3049"/>
                  </a:lnTo>
                  <a:lnTo>
                    <a:pt x="1766" y="2821"/>
                  </a:lnTo>
                  <a:lnTo>
                    <a:pt x="1767" y="3049"/>
                  </a:lnTo>
                  <a:lnTo>
                    <a:pt x="1768" y="2821"/>
                  </a:lnTo>
                  <a:lnTo>
                    <a:pt x="1769" y="2897"/>
                  </a:lnTo>
                  <a:lnTo>
                    <a:pt x="1770" y="2821"/>
                  </a:lnTo>
                  <a:lnTo>
                    <a:pt x="1771" y="3049"/>
                  </a:lnTo>
                  <a:lnTo>
                    <a:pt x="1773" y="2744"/>
                  </a:lnTo>
                  <a:lnTo>
                    <a:pt x="1774" y="2821"/>
                  </a:lnTo>
                  <a:lnTo>
                    <a:pt x="1774" y="2668"/>
                  </a:lnTo>
                  <a:lnTo>
                    <a:pt x="1775" y="2744"/>
                  </a:lnTo>
                  <a:lnTo>
                    <a:pt x="1776" y="2592"/>
                  </a:lnTo>
                  <a:lnTo>
                    <a:pt x="1777" y="3049"/>
                  </a:lnTo>
                  <a:lnTo>
                    <a:pt x="1780" y="2592"/>
                  </a:lnTo>
                  <a:lnTo>
                    <a:pt x="1782" y="2897"/>
                  </a:lnTo>
                  <a:lnTo>
                    <a:pt x="1783" y="2744"/>
                  </a:lnTo>
                  <a:lnTo>
                    <a:pt x="1785" y="2973"/>
                  </a:lnTo>
                  <a:lnTo>
                    <a:pt x="1788" y="2897"/>
                  </a:lnTo>
                  <a:lnTo>
                    <a:pt x="1791" y="3049"/>
                  </a:lnTo>
                  <a:lnTo>
                    <a:pt x="1792" y="2744"/>
                  </a:lnTo>
                  <a:lnTo>
                    <a:pt x="1795" y="2973"/>
                  </a:lnTo>
                  <a:lnTo>
                    <a:pt x="1797" y="2821"/>
                  </a:lnTo>
                  <a:lnTo>
                    <a:pt x="1800" y="2897"/>
                  </a:lnTo>
                  <a:lnTo>
                    <a:pt x="1802" y="2668"/>
                  </a:lnTo>
                  <a:lnTo>
                    <a:pt x="1803" y="2973"/>
                  </a:lnTo>
                  <a:lnTo>
                    <a:pt x="1804" y="2821"/>
                  </a:lnTo>
                  <a:lnTo>
                    <a:pt x="1805" y="2897"/>
                  </a:lnTo>
                  <a:lnTo>
                    <a:pt x="1808" y="2668"/>
                  </a:lnTo>
                  <a:lnTo>
                    <a:pt x="1810" y="2897"/>
                  </a:lnTo>
                  <a:lnTo>
                    <a:pt x="1811" y="2821"/>
                  </a:lnTo>
                  <a:lnTo>
                    <a:pt x="1812" y="2973"/>
                  </a:lnTo>
                  <a:lnTo>
                    <a:pt x="1813" y="2821"/>
                  </a:lnTo>
                  <a:lnTo>
                    <a:pt x="1816" y="3049"/>
                  </a:lnTo>
                  <a:lnTo>
                    <a:pt x="1820" y="2668"/>
                  </a:lnTo>
                  <a:lnTo>
                    <a:pt x="1823" y="2897"/>
                  </a:lnTo>
                  <a:lnTo>
                    <a:pt x="1825" y="2821"/>
                  </a:lnTo>
                  <a:lnTo>
                    <a:pt x="1826" y="2897"/>
                  </a:lnTo>
                  <a:lnTo>
                    <a:pt x="1828" y="2821"/>
                  </a:lnTo>
                  <a:lnTo>
                    <a:pt x="1831" y="2897"/>
                  </a:lnTo>
                  <a:lnTo>
                    <a:pt x="1832" y="2821"/>
                  </a:lnTo>
                  <a:lnTo>
                    <a:pt x="1834" y="2973"/>
                  </a:lnTo>
                  <a:lnTo>
                    <a:pt x="1835" y="2821"/>
                  </a:lnTo>
                  <a:lnTo>
                    <a:pt x="1836" y="2973"/>
                  </a:lnTo>
                  <a:lnTo>
                    <a:pt x="1837" y="2821"/>
                  </a:lnTo>
                  <a:lnTo>
                    <a:pt x="1838" y="3049"/>
                  </a:lnTo>
                  <a:lnTo>
                    <a:pt x="1842" y="2744"/>
                  </a:lnTo>
                  <a:lnTo>
                    <a:pt x="1843" y="2973"/>
                  </a:lnTo>
                  <a:lnTo>
                    <a:pt x="1845" y="2744"/>
                  </a:lnTo>
                  <a:lnTo>
                    <a:pt x="1846" y="3049"/>
                  </a:lnTo>
                  <a:lnTo>
                    <a:pt x="1848" y="2744"/>
                  </a:lnTo>
                  <a:lnTo>
                    <a:pt x="1850" y="3049"/>
                  </a:lnTo>
                  <a:lnTo>
                    <a:pt x="1854" y="2592"/>
                  </a:lnTo>
                  <a:lnTo>
                    <a:pt x="1857" y="3126"/>
                  </a:lnTo>
                  <a:lnTo>
                    <a:pt x="1861" y="2821"/>
                  </a:lnTo>
                  <a:lnTo>
                    <a:pt x="1863" y="3126"/>
                  </a:lnTo>
                  <a:lnTo>
                    <a:pt x="1866" y="2973"/>
                  </a:lnTo>
                  <a:lnTo>
                    <a:pt x="1868" y="3202"/>
                  </a:lnTo>
                  <a:lnTo>
                    <a:pt x="1870" y="2744"/>
                  </a:lnTo>
                  <a:lnTo>
                    <a:pt x="1871" y="3049"/>
                  </a:lnTo>
                  <a:lnTo>
                    <a:pt x="1872" y="2897"/>
                  </a:lnTo>
                  <a:lnTo>
                    <a:pt x="1873" y="3049"/>
                  </a:lnTo>
                  <a:lnTo>
                    <a:pt x="1875" y="2744"/>
                  </a:lnTo>
                  <a:lnTo>
                    <a:pt x="1876" y="2821"/>
                  </a:lnTo>
                  <a:lnTo>
                    <a:pt x="1877" y="2744"/>
                  </a:lnTo>
                  <a:lnTo>
                    <a:pt x="1879" y="3049"/>
                  </a:lnTo>
                  <a:lnTo>
                    <a:pt x="1880" y="2973"/>
                  </a:lnTo>
                  <a:lnTo>
                    <a:pt x="1884" y="3126"/>
                  </a:lnTo>
                  <a:lnTo>
                    <a:pt x="1885" y="2973"/>
                  </a:lnTo>
                  <a:lnTo>
                    <a:pt x="1886" y="3126"/>
                  </a:lnTo>
                  <a:lnTo>
                    <a:pt x="1892" y="2668"/>
                  </a:lnTo>
                  <a:lnTo>
                    <a:pt x="1894" y="2897"/>
                  </a:lnTo>
                  <a:lnTo>
                    <a:pt x="1895" y="2821"/>
                  </a:lnTo>
                  <a:lnTo>
                    <a:pt x="1896" y="2897"/>
                  </a:lnTo>
                  <a:lnTo>
                    <a:pt x="1897" y="2821"/>
                  </a:lnTo>
                  <a:lnTo>
                    <a:pt x="1898" y="2973"/>
                  </a:lnTo>
                  <a:lnTo>
                    <a:pt x="1899" y="2821"/>
                  </a:lnTo>
                  <a:lnTo>
                    <a:pt x="1900" y="2897"/>
                  </a:lnTo>
                  <a:lnTo>
                    <a:pt x="1901" y="2744"/>
                  </a:lnTo>
                  <a:lnTo>
                    <a:pt x="1902" y="2973"/>
                  </a:lnTo>
                  <a:lnTo>
                    <a:pt x="1903" y="2821"/>
                  </a:lnTo>
                  <a:lnTo>
                    <a:pt x="1904" y="2973"/>
                  </a:lnTo>
                  <a:lnTo>
                    <a:pt x="1905" y="2821"/>
                  </a:lnTo>
                  <a:lnTo>
                    <a:pt x="1906" y="3202"/>
                  </a:lnTo>
                  <a:lnTo>
                    <a:pt x="1907" y="2897"/>
                  </a:lnTo>
                  <a:lnTo>
                    <a:pt x="1908" y="3049"/>
                  </a:lnTo>
                  <a:lnTo>
                    <a:pt x="1910" y="2744"/>
                  </a:lnTo>
                  <a:lnTo>
                    <a:pt x="1911" y="2821"/>
                  </a:lnTo>
                  <a:lnTo>
                    <a:pt x="1914" y="2668"/>
                  </a:lnTo>
                  <a:lnTo>
                    <a:pt x="1916" y="3049"/>
                  </a:lnTo>
                  <a:lnTo>
                    <a:pt x="1917" y="2821"/>
                  </a:lnTo>
                  <a:lnTo>
                    <a:pt x="1918" y="2973"/>
                  </a:lnTo>
                  <a:lnTo>
                    <a:pt x="1919" y="2744"/>
                  </a:lnTo>
                  <a:lnTo>
                    <a:pt x="1920" y="2973"/>
                  </a:lnTo>
                  <a:lnTo>
                    <a:pt x="1922" y="2668"/>
                  </a:lnTo>
                  <a:lnTo>
                    <a:pt x="1924" y="3049"/>
                  </a:lnTo>
                  <a:lnTo>
                    <a:pt x="1927" y="2592"/>
                  </a:lnTo>
                  <a:lnTo>
                    <a:pt x="1930" y="2973"/>
                  </a:lnTo>
                  <a:lnTo>
                    <a:pt x="1931" y="2821"/>
                  </a:lnTo>
                  <a:lnTo>
                    <a:pt x="1932" y="3049"/>
                  </a:lnTo>
                  <a:lnTo>
                    <a:pt x="1933" y="2897"/>
                  </a:lnTo>
                  <a:lnTo>
                    <a:pt x="1934" y="3126"/>
                  </a:lnTo>
                  <a:lnTo>
                    <a:pt x="1936" y="2744"/>
                  </a:lnTo>
                  <a:lnTo>
                    <a:pt x="1938" y="2973"/>
                  </a:lnTo>
                  <a:lnTo>
                    <a:pt x="1941" y="2744"/>
                  </a:lnTo>
                  <a:lnTo>
                    <a:pt x="1942" y="3049"/>
                  </a:lnTo>
                  <a:lnTo>
                    <a:pt x="1946" y="2668"/>
                  </a:lnTo>
                  <a:lnTo>
                    <a:pt x="1947" y="2973"/>
                  </a:lnTo>
                  <a:lnTo>
                    <a:pt x="1950" y="2744"/>
                  </a:lnTo>
                  <a:lnTo>
                    <a:pt x="1951" y="2973"/>
                  </a:lnTo>
                  <a:lnTo>
                    <a:pt x="1953" y="2821"/>
                  </a:lnTo>
                  <a:lnTo>
                    <a:pt x="1954" y="2897"/>
                  </a:lnTo>
                  <a:lnTo>
                    <a:pt x="1955" y="2821"/>
                  </a:lnTo>
                  <a:lnTo>
                    <a:pt x="1956" y="3049"/>
                  </a:lnTo>
                  <a:lnTo>
                    <a:pt x="1957" y="2821"/>
                  </a:lnTo>
                  <a:lnTo>
                    <a:pt x="1958" y="2973"/>
                  </a:lnTo>
                  <a:lnTo>
                    <a:pt x="1959" y="2744"/>
                  </a:lnTo>
                  <a:lnTo>
                    <a:pt x="1960" y="3049"/>
                  </a:lnTo>
                  <a:lnTo>
                    <a:pt x="1964" y="2744"/>
                  </a:lnTo>
                  <a:lnTo>
                    <a:pt x="1966" y="3126"/>
                  </a:lnTo>
                  <a:lnTo>
                    <a:pt x="1968" y="2744"/>
                  </a:lnTo>
                  <a:lnTo>
                    <a:pt x="1970" y="2973"/>
                  </a:lnTo>
                  <a:lnTo>
                    <a:pt x="1971" y="2897"/>
                  </a:lnTo>
                  <a:lnTo>
                    <a:pt x="1972" y="2973"/>
                  </a:lnTo>
                  <a:lnTo>
                    <a:pt x="1973" y="2744"/>
                  </a:lnTo>
                  <a:lnTo>
                    <a:pt x="1974" y="2973"/>
                  </a:lnTo>
                  <a:lnTo>
                    <a:pt x="1975" y="2897"/>
                  </a:lnTo>
                  <a:lnTo>
                    <a:pt x="1977" y="3126"/>
                  </a:lnTo>
                  <a:lnTo>
                    <a:pt x="1978" y="2897"/>
                  </a:lnTo>
                  <a:lnTo>
                    <a:pt x="1979" y="3049"/>
                  </a:lnTo>
                  <a:lnTo>
                    <a:pt x="1980" y="2821"/>
                  </a:lnTo>
                  <a:lnTo>
                    <a:pt x="1981" y="2897"/>
                  </a:lnTo>
                  <a:lnTo>
                    <a:pt x="1982" y="2821"/>
                  </a:lnTo>
                  <a:lnTo>
                    <a:pt x="1984" y="2973"/>
                  </a:lnTo>
                  <a:lnTo>
                    <a:pt x="1985" y="2821"/>
                  </a:lnTo>
                  <a:lnTo>
                    <a:pt x="1986" y="2897"/>
                  </a:lnTo>
                  <a:lnTo>
                    <a:pt x="1990" y="2744"/>
                  </a:lnTo>
                  <a:lnTo>
                    <a:pt x="1992" y="2973"/>
                  </a:lnTo>
                  <a:lnTo>
                    <a:pt x="1994" y="2668"/>
                  </a:lnTo>
                  <a:lnTo>
                    <a:pt x="1995" y="2973"/>
                  </a:lnTo>
                  <a:lnTo>
                    <a:pt x="1996" y="2897"/>
                  </a:lnTo>
                  <a:lnTo>
                    <a:pt x="1997" y="2973"/>
                  </a:lnTo>
                  <a:lnTo>
                    <a:pt x="1999" y="2363"/>
                  </a:lnTo>
                  <a:lnTo>
                    <a:pt x="2002" y="3126"/>
                  </a:lnTo>
                  <a:lnTo>
                    <a:pt x="2006" y="2744"/>
                  </a:lnTo>
                  <a:lnTo>
                    <a:pt x="2007" y="2821"/>
                  </a:lnTo>
                  <a:lnTo>
                    <a:pt x="2009" y="2744"/>
                  </a:lnTo>
                  <a:lnTo>
                    <a:pt x="2010" y="2821"/>
                  </a:lnTo>
                  <a:lnTo>
                    <a:pt x="2011" y="2439"/>
                  </a:lnTo>
                  <a:lnTo>
                    <a:pt x="2012" y="2668"/>
                  </a:lnTo>
                  <a:lnTo>
                    <a:pt x="2013" y="2516"/>
                  </a:lnTo>
                  <a:lnTo>
                    <a:pt x="2015" y="2821"/>
                  </a:lnTo>
                  <a:lnTo>
                    <a:pt x="2016" y="2592"/>
                  </a:lnTo>
                  <a:lnTo>
                    <a:pt x="2018" y="2897"/>
                  </a:lnTo>
                  <a:lnTo>
                    <a:pt x="2019" y="2821"/>
                  </a:lnTo>
                  <a:lnTo>
                    <a:pt x="2020" y="2897"/>
                  </a:lnTo>
                  <a:lnTo>
                    <a:pt x="2021" y="2744"/>
                  </a:lnTo>
                  <a:lnTo>
                    <a:pt x="2022" y="2897"/>
                  </a:lnTo>
                  <a:lnTo>
                    <a:pt x="2024" y="2744"/>
                  </a:lnTo>
                  <a:lnTo>
                    <a:pt x="2024" y="3049"/>
                  </a:lnTo>
                  <a:lnTo>
                    <a:pt x="2025" y="2668"/>
                  </a:lnTo>
                  <a:lnTo>
                    <a:pt x="2026" y="2821"/>
                  </a:lnTo>
                  <a:lnTo>
                    <a:pt x="2027" y="2592"/>
                  </a:lnTo>
                  <a:lnTo>
                    <a:pt x="2028" y="2668"/>
                  </a:lnTo>
                  <a:lnTo>
                    <a:pt x="2029" y="2516"/>
                  </a:lnTo>
                  <a:lnTo>
                    <a:pt x="2030" y="2821"/>
                  </a:lnTo>
                  <a:lnTo>
                    <a:pt x="2031" y="2516"/>
                  </a:lnTo>
                  <a:lnTo>
                    <a:pt x="2035" y="2973"/>
                  </a:lnTo>
                  <a:lnTo>
                    <a:pt x="2036" y="2744"/>
                  </a:lnTo>
                  <a:lnTo>
                    <a:pt x="2039" y="3049"/>
                  </a:lnTo>
                  <a:lnTo>
                    <a:pt x="2040" y="2363"/>
                  </a:lnTo>
                  <a:lnTo>
                    <a:pt x="2041" y="2744"/>
                  </a:lnTo>
                  <a:lnTo>
                    <a:pt x="2041" y="2592"/>
                  </a:lnTo>
                  <a:lnTo>
                    <a:pt x="2044" y="3049"/>
                  </a:lnTo>
                  <a:lnTo>
                    <a:pt x="2047" y="2821"/>
                  </a:lnTo>
                  <a:lnTo>
                    <a:pt x="2049" y="2897"/>
                  </a:lnTo>
                  <a:lnTo>
                    <a:pt x="2053" y="2516"/>
                  </a:lnTo>
                  <a:lnTo>
                    <a:pt x="2057" y="2821"/>
                  </a:lnTo>
                  <a:lnTo>
                    <a:pt x="2059" y="2973"/>
                  </a:lnTo>
                  <a:lnTo>
                    <a:pt x="2062" y="2744"/>
                  </a:lnTo>
                  <a:lnTo>
                    <a:pt x="2063" y="2897"/>
                  </a:lnTo>
                  <a:lnTo>
                    <a:pt x="2064" y="2744"/>
                  </a:lnTo>
                  <a:lnTo>
                    <a:pt x="2066" y="2973"/>
                  </a:lnTo>
                  <a:lnTo>
                    <a:pt x="2068" y="2744"/>
                  </a:lnTo>
                  <a:lnTo>
                    <a:pt x="2069" y="2973"/>
                  </a:lnTo>
                  <a:lnTo>
                    <a:pt x="2074" y="2744"/>
                  </a:lnTo>
                  <a:lnTo>
                    <a:pt x="2075" y="3049"/>
                  </a:lnTo>
                  <a:lnTo>
                    <a:pt x="2078" y="2592"/>
                  </a:lnTo>
                  <a:lnTo>
                    <a:pt x="2079" y="2897"/>
                  </a:lnTo>
                  <a:lnTo>
                    <a:pt x="2081" y="2744"/>
                  </a:lnTo>
                  <a:lnTo>
                    <a:pt x="2083" y="2973"/>
                  </a:lnTo>
                  <a:lnTo>
                    <a:pt x="2084" y="2821"/>
                  </a:lnTo>
                  <a:lnTo>
                    <a:pt x="2085" y="2897"/>
                  </a:lnTo>
                  <a:lnTo>
                    <a:pt x="2088" y="2668"/>
                  </a:lnTo>
                  <a:lnTo>
                    <a:pt x="2089" y="3049"/>
                  </a:lnTo>
                  <a:lnTo>
                    <a:pt x="2090" y="2821"/>
                  </a:lnTo>
                  <a:lnTo>
                    <a:pt x="2092" y="2973"/>
                  </a:lnTo>
                  <a:lnTo>
                    <a:pt x="2093" y="2821"/>
                  </a:lnTo>
                  <a:lnTo>
                    <a:pt x="2094" y="3049"/>
                  </a:lnTo>
                  <a:lnTo>
                    <a:pt x="2095" y="2821"/>
                  </a:lnTo>
                  <a:lnTo>
                    <a:pt x="2097" y="3126"/>
                  </a:lnTo>
                  <a:lnTo>
                    <a:pt x="2101" y="2744"/>
                  </a:lnTo>
                  <a:lnTo>
                    <a:pt x="2102" y="2821"/>
                  </a:lnTo>
                  <a:lnTo>
                    <a:pt x="2104" y="2668"/>
                  </a:lnTo>
                  <a:lnTo>
                    <a:pt x="2106" y="2897"/>
                  </a:lnTo>
                  <a:lnTo>
                    <a:pt x="2108" y="2821"/>
                  </a:lnTo>
                  <a:lnTo>
                    <a:pt x="2109" y="2897"/>
                  </a:lnTo>
                  <a:lnTo>
                    <a:pt x="2109" y="2592"/>
                  </a:lnTo>
                  <a:lnTo>
                    <a:pt x="2111" y="2973"/>
                  </a:lnTo>
                  <a:lnTo>
                    <a:pt x="2113" y="2821"/>
                  </a:lnTo>
                  <a:lnTo>
                    <a:pt x="2119" y="3049"/>
                  </a:lnTo>
                  <a:lnTo>
                    <a:pt x="2120" y="2744"/>
                  </a:lnTo>
                  <a:lnTo>
                    <a:pt x="2124" y="2973"/>
                  </a:lnTo>
                  <a:lnTo>
                    <a:pt x="2126" y="2744"/>
                  </a:lnTo>
                  <a:lnTo>
                    <a:pt x="2129" y="2973"/>
                  </a:lnTo>
                  <a:lnTo>
                    <a:pt x="2131" y="3049"/>
                  </a:lnTo>
                  <a:lnTo>
                    <a:pt x="2132" y="2821"/>
                  </a:lnTo>
                  <a:lnTo>
                    <a:pt x="2133" y="2973"/>
                  </a:lnTo>
                  <a:lnTo>
                    <a:pt x="2134" y="2668"/>
                  </a:lnTo>
                  <a:lnTo>
                    <a:pt x="2136" y="2897"/>
                  </a:lnTo>
                  <a:lnTo>
                    <a:pt x="2137" y="2744"/>
                  </a:lnTo>
                  <a:lnTo>
                    <a:pt x="2139" y="2897"/>
                  </a:lnTo>
                  <a:lnTo>
                    <a:pt x="2141" y="2668"/>
                  </a:lnTo>
                  <a:lnTo>
                    <a:pt x="2142" y="2897"/>
                  </a:lnTo>
                  <a:lnTo>
                    <a:pt x="2143" y="2744"/>
                  </a:lnTo>
                  <a:lnTo>
                    <a:pt x="2146" y="3049"/>
                  </a:lnTo>
                  <a:lnTo>
                    <a:pt x="2147" y="2897"/>
                  </a:lnTo>
                  <a:lnTo>
                    <a:pt x="2148" y="3126"/>
                  </a:lnTo>
                  <a:lnTo>
                    <a:pt x="2149" y="2821"/>
                  </a:lnTo>
                  <a:lnTo>
                    <a:pt x="2150" y="2897"/>
                  </a:lnTo>
                  <a:lnTo>
                    <a:pt x="2151" y="2744"/>
                  </a:lnTo>
                  <a:lnTo>
                    <a:pt x="2152" y="3049"/>
                  </a:lnTo>
                  <a:lnTo>
                    <a:pt x="2156" y="2744"/>
                  </a:lnTo>
                  <a:lnTo>
                    <a:pt x="2159" y="2973"/>
                  </a:lnTo>
                  <a:lnTo>
                    <a:pt x="2160" y="2821"/>
                  </a:lnTo>
                  <a:lnTo>
                    <a:pt x="2161" y="2973"/>
                  </a:lnTo>
                  <a:lnTo>
                    <a:pt x="2164" y="2821"/>
                  </a:lnTo>
                  <a:lnTo>
                    <a:pt x="2165" y="2973"/>
                  </a:lnTo>
                  <a:lnTo>
                    <a:pt x="2166" y="2821"/>
                  </a:lnTo>
                  <a:lnTo>
                    <a:pt x="2167" y="3126"/>
                  </a:lnTo>
                  <a:lnTo>
                    <a:pt x="2168" y="2744"/>
                  </a:lnTo>
                  <a:lnTo>
                    <a:pt x="2169" y="3049"/>
                  </a:lnTo>
                  <a:lnTo>
                    <a:pt x="2171" y="2744"/>
                  </a:lnTo>
                  <a:lnTo>
                    <a:pt x="2173" y="3049"/>
                  </a:lnTo>
                  <a:lnTo>
                    <a:pt x="2175" y="2592"/>
                  </a:lnTo>
                  <a:lnTo>
                    <a:pt x="2177" y="2973"/>
                  </a:lnTo>
                  <a:lnTo>
                    <a:pt x="2178" y="2821"/>
                  </a:lnTo>
                  <a:lnTo>
                    <a:pt x="2180" y="2973"/>
                  </a:lnTo>
                  <a:lnTo>
                    <a:pt x="2181" y="2744"/>
                  </a:lnTo>
                  <a:lnTo>
                    <a:pt x="2182" y="2821"/>
                  </a:lnTo>
                  <a:lnTo>
                    <a:pt x="2183" y="2744"/>
                  </a:lnTo>
                  <a:lnTo>
                    <a:pt x="2185" y="3049"/>
                  </a:lnTo>
                  <a:lnTo>
                    <a:pt x="2186" y="2821"/>
                  </a:lnTo>
                  <a:lnTo>
                    <a:pt x="2187" y="2973"/>
                  </a:lnTo>
                  <a:lnTo>
                    <a:pt x="2188" y="2897"/>
                  </a:lnTo>
                  <a:lnTo>
                    <a:pt x="2189" y="2973"/>
                  </a:lnTo>
                  <a:lnTo>
                    <a:pt x="2192" y="2821"/>
                  </a:lnTo>
                  <a:lnTo>
                    <a:pt x="2193" y="2973"/>
                  </a:lnTo>
                  <a:lnTo>
                    <a:pt x="2194" y="2744"/>
                  </a:lnTo>
                  <a:lnTo>
                    <a:pt x="2196" y="2973"/>
                  </a:lnTo>
                  <a:lnTo>
                    <a:pt x="2197" y="2821"/>
                  </a:lnTo>
                  <a:lnTo>
                    <a:pt x="2198" y="2897"/>
                  </a:lnTo>
                  <a:lnTo>
                    <a:pt x="2199" y="2668"/>
                  </a:lnTo>
                  <a:lnTo>
                    <a:pt x="2201" y="3049"/>
                  </a:lnTo>
                  <a:lnTo>
                    <a:pt x="2203" y="2744"/>
                  </a:lnTo>
                  <a:lnTo>
                    <a:pt x="2204" y="2973"/>
                  </a:lnTo>
                  <a:lnTo>
                    <a:pt x="2205" y="2744"/>
                  </a:lnTo>
                  <a:lnTo>
                    <a:pt x="2206" y="2973"/>
                  </a:lnTo>
                  <a:lnTo>
                    <a:pt x="2208" y="2821"/>
                  </a:lnTo>
                  <a:lnTo>
                    <a:pt x="2209" y="2897"/>
                  </a:lnTo>
                  <a:lnTo>
                    <a:pt x="2210" y="2821"/>
                  </a:lnTo>
                  <a:lnTo>
                    <a:pt x="2212" y="3202"/>
                  </a:lnTo>
                  <a:lnTo>
                    <a:pt x="2213" y="2973"/>
                  </a:lnTo>
                  <a:lnTo>
                    <a:pt x="2213" y="3049"/>
                  </a:lnTo>
                  <a:lnTo>
                    <a:pt x="2217" y="2744"/>
                  </a:lnTo>
                  <a:lnTo>
                    <a:pt x="2219" y="2973"/>
                  </a:lnTo>
                  <a:lnTo>
                    <a:pt x="2220" y="2821"/>
                  </a:lnTo>
                  <a:lnTo>
                    <a:pt x="2221" y="3049"/>
                  </a:lnTo>
                  <a:lnTo>
                    <a:pt x="2223" y="2821"/>
                  </a:lnTo>
                  <a:lnTo>
                    <a:pt x="2224" y="3202"/>
                  </a:lnTo>
                  <a:lnTo>
                    <a:pt x="2227" y="2897"/>
                  </a:lnTo>
                  <a:lnTo>
                    <a:pt x="2228" y="2973"/>
                  </a:lnTo>
                  <a:lnTo>
                    <a:pt x="2230" y="2744"/>
                  </a:lnTo>
                  <a:lnTo>
                    <a:pt x="2231" y="2973"/>
                  </a:lnTo>
                  <a:lnTo>
                    <a:pt x="2232" y="2821"/>
                  </a:lnTo>
                  <a:lnTo>
                    <a:pt x="2235" y="3049"/>
                  </a:lnTo>
                  <a:lnTo>
                    <a:pt x="2236" y="2744"/>
                  </a:lnTo>
                  <a:lnTo>
                    <a:pt x="2238" y="3202"/>
                  </a:lnTo>
                  <a:lnTo>
                    <a:pt x="2241" y="2744"/>
                  </a:lnTo>
                  <a:lnTo>
                    <a:pt x="2242" y="2973"/>
                  </a:lnTo>
                  <a:lnTo>
                    <a:pt x="2243" y="2821"/>
                  </a:lnTo>
                  <a:lnTo>
                    <a:pt x="2244" y="3049"/>
                  </a:lnTo>
                  <a:lnTo>
                    <a:pt x="2247" y="2668"/>
                  </a:lnTo>
                  <a:lnTo>
                    <a:pt x="2249" y="3049"/>
                  </a:lnTo>
                  <a:lnTo>
                    <a:pt x="2250" y="2744"/>
                  </a:lnTo>
                  <a:lnTo>
                    <a:pt x="2252" y="2897"/>
                  </a:lnTo>
                  <a:lnTo>
                    <a:pt x="2253" y="2744"/>
                  </a:lnTo>
                  <a:lnTo>
                    <a:pt x="2254" y="3049"/>
                  </a:lnTo>
                  <a:lnTo>
                    <a:pt x="2255" y="2973"/>
                  </a:lnTo>
                  <a:lnTo>
                    <a:pt x="2257" y="3049"/>
                  </a:lnTo>
                  <a:lnTo>
                    <a:pt x="2260" y="2821"/>
                  </a:lnTo>
                  <a:lnTo>
                    <a:pt x="2261" y="3126"/>
                  </a:lnTo>
                  <a:lnTo>
                    <a:pt x="2263" y="2897"/>
                  </a:lnTo>
                  <a:lnTo>
                    <a:pt x="2264" y="2973"/>
                  </a:lnTo>
                  <a:lnTo>
                    <a:pt x="2265" y="2744"/>
                  </a:lnTo>
                  <a:lnTo>
                    <a:pt x="2266" y="2973"/>
                  </a:lnTo>
                  <a:lnTo>
                    <a:pt x="2267" y="2668"/>
                  </a:lnTo>
                  <a:lnTo>
                    <a:pt x="2271" y="2973"/>
                  </a:lnTo>
                  <a:lnTo>
                    <a:pt x="2272" y="2821"/>
                  </a:lnTo>
                  <a:lnTo>
                    <a:pt x="2275" y="2897"/>
                  </a:lnTo>
                  <a:lnTo>
                    <a:pt x="2276" y="2668"/>
                  </a:lnTo>
                  <a:lnTo>
                    <a:pt x="2277" y="2897"/>
                  </a:lnTo>
                  <a:lnTo>
                    <a:pt x="2278" y="2668"/>
                  </a:lnTo>
                  <a:lnTo>
                    <a:pt x="2280" y="2821"/>
                  </a:lnTo>
                  <a:lnTo>
                    <a:pt x="2281" y="2592"/>
                  </a:lnTo>
                  <a:lnTo>
                    <a:pt x="2283" y="3278"/>
                  </a:lnTo>
                  <a:lnTo>
                    <a:pt x="2286" y="2973"/>
                  </a:lnTo>
                  <a:lnTo>
                    <a:pt x="2288" y="3202"/>
                  </a:lnTo>
                  <a:lnTo>
                    <a:pt x="2289" y="2668"/>
                  </a:lnTo>
                  <a:lnTo>
                    <a:pt x="2290" y="2897"/>
                  </a:lnTo>
                  <a:lnTo>
                    <a:pt x="2291" y="2744"/>
                  </a:lnTo>
                  <a:lnTo>
                    <a:pt x="2292" y="2973"/>
                  </a:lnTo>
                  <a:lnTo>
                    <a:pt x="2294" y="2897"/>
                  </a:lnTo>
                  <a:lnTo>
                    <a:pt x="2295" y="3049"/>
                  </a:lnTo>
                  <a:lnTo>
                    <a:pt x="2300" y="2821"/>
                  </a:lnTo>
                  <a:lnTo>
                    <a:pt x="2301" y="2516"/>
                  </a:lnTo>
                  <a:lnTo>
                    <a:pt x="2302" y="2821"/>
                  </a:lnTo>
                  <a:lnTo>
                    <a:pt x="2303" y="2744"/>
                  </a:lnTo>
                  <a:lnTo>
                    <a:pt x="2306" y="2973"/>
                  </a:lnTo>
                  <a:lnTo>
                    <a:pt x="2307" y="2821"/>
                  </a:lnTo>
                  <a:lnTo>
                    <a:pt x="2308" y="3202"/>
                  </a:lnTo>
                  <a:lnTo>
                    <a:pt x="2309" y="2897"/>
                  </a:lnTo>
                  <a:lnTo>
                    <a:pt x="2311" y="3049"/>
                  </a:lnTo>
                  <a:lnTo>
                    <a:pt x="2312" y="2897"/>
                  </a:lnTo>
                  <a:lnTo>
                    <a:pt x="2313" y="2973"/>
                  </a:lnTo>
                  <a:lnTo>
                    <a:pt x="2314" y="2897"/>
                  </a:lnTo>
                  <a:lnTo>
                    <a:pt x="2317" y="3049"/>
                  </a:lnTo>
                  <a:lnTo>
                    <a:pt x="2319" y="2744"/>
                  </a:lnTo>
                  <a:lnTo>
                    <a:pt x="2321" y="2897"/>
                  </a:lnTo>
                  <a:lnTo>
                    <a:pt x="2322" y="2744"/>
                  </a:lnTo>
                  <a:lnTo>
                    <a:pt x="2323" y="2897"/>
                  </a:lnTo>
                  <a:lnTo>
                    <a:pt x="2324" y="2821"/>
                  </a:lnTo>
                  <a:lnTo>
                    <a:pt x="2325" y="2897"/>
                  </a:lnTo>
                  <a:lnTo>
                    <a:pt x="2327" y="2821"/>
                  </a:lnTo>
                  <a:lnTo>
                    <a:pt x="2331" y="3049"/>
                  </a:lnTo>
                  <a:lnTo>
                    <a:pt x="2336" y="2668"/>
                  </a:lnTo>
                  <a:lnTo>
                    <a:pt x="2338" y="3049"/>
                  </a:lnTo>
                  <a:lnTo>
                    <a:pt x="2341" y="2744"/>
                  </a:lnTo>
                  <a:lnTo>
                    <a:pt x="2344" y="2897"/>
                  </a:lnTo>
                  <a:lnTo>
                    <a:pt x="2347" y="2821"/>
                  </a:lnTo>
                  <a:lnTo>
                    <a:pt x="2348" y="2897"/>
                  </a:lnTo>
                  <a:lnTo>
                    <a:pt x="2349" y="2821"/>
                  </a:lnTo>
                  <a:lnTo>
                    <a:pt x="2350" y="2897"/>
                  </a:lnTo>
                  <a:lnTo>
                    <a:pt x="2351" y="2744"/>
                  </a:lnTo>
                  <a:lnTo>
                    <a:pt x="2352" y="2821"/>
                  </a:lnTo>
                  <a:lnTo>
                    <a:pt x="2353" y="2744"/>
                  </a:lnTo>
                  <a:lnTo>
                    <a:pt x="2355" y="2973"/>
                  </a:lnTo>
                  <a:lnTo>
                    <a:pt x="2357" y="2668"/>
                  </a:lnTo>
                  <a:lnTo>
                    <a:pt x="2358" y="2744"/>
                  </a:lnTo>
                  <a:lnTo>
                    <a:pt x="2359" y="2516"/>
                  </a:lnTo>
                  <a:lnTo>
                    <a:pt x="2363" y="3049"/>
                  </a:lnTo>
                  <a:lnTo>
                    <a:pt x="2364" y="2744"/>
                  </a:lnTo>
                  <a:lnTo>
                    <a:pt x="2367" y="2973"/>
                  </a:lnTo>
                  <a:lnTo>
                    <a:pt x="2368" y="2744"/>
                  </a:lnTo>
                  <a:lnTo>
                    <a:pt x="2369" y="2897"/>
                  </a:lnTo>
                  <a:lnTo>
                    <a:pt x="2371" y="2744"/>
                  </a:lnTo>
                  <a:lnTo>
                    <a:pt x="2372" y="2897"/>
                  </a:lnTo>
                  <a:lnTo>
                    <a:pt x="2373" y="2592"/>
                  </a:lnTo>
                  <a:lnTo>
                    <a:pt x="2374" y="3049"/>
                  </a:lnTo>
                  <a:lnTo>
                    <a:pt x="2376" y="2744"/>
                  </a:lnTo>
                  <a:lnTo>
                    <a:pt x="2380" y="3049"/>
                  </a:lnTo>
                  <a:lnTo>
                    <a:pt x="2381" y="2973"/>
                  </a:lnTo>
                  <a:lnTo>
                    <a:pt x="2382" y="3049"/>
                  </a:lnTo>
                  <a:lnTo>
                    <a:pt x="2383" y="2821"/>
                  </a:lnTo>
                  <a:lnTo>
                    <a:pt x="2384" y="3049"/>
                  </a:lnTo>
                  <a:lnTo>
                    <a:pt x="2386" y="2744"/>
                  </a:lnTo>
                  <a:lnTo>
                    <a:pt x="2389" y="2973"/>
                  </a:lnTo>
                  <a:lnTo>
                    <a:pt x="2390" y="2744"/>
                  </a:lnTo>
                  <a:lnTo>
                    <a:pt x="2393" y="2897"/>
                  </a:lnTo>
                  <a:lnTo>
                    <a:pt x="2394" y="2668"/>
                  </a:lnTo>
                  <a:lnTo>
                    <a:pt x="2396" y="2821"/>
                  </a:lnTo>
                  <a:lnTo>
                    <a:pt x="2397" y="2592"/>
                  </a:lnTo>
                  <a:lnTo>
                    <a:pt x="2401" y="3049"/>
                  </a:lnTo>
                  <a:lnTo>
                    <a:pt x="2402" y="2821"/>
                  </a:lnTo>
                  <a:lnTo>
                    <a:pt x="2407" y="3049"/>
                  </a:lnTo>
                  <a:lnTo>
                    <a:pt x="2408" y="2744"/>
                  </a:lnTo>
                  <a:lnTo>
                    <a:pt x="2409" y="2897"/>
                  </a:lnTo>
                  <a:lnTo>
                    <a:pt x="2410" y="2668"/>
                  </a:lnTo>
                  <a:lnTo>
                    <a:pt x="2412" y="2897"/>
                  </a:lnTo>
                  <a:lnTo>
                    <a:pt x="2414" y="2821"/>
                  </a:lnTo>
                  <a:lnTo>
                    <a:pt x="2415" y="3049"/>
                  </a:lnTo>
                  <a:lnTo>
                    <a:pt x="2416" y="2592"/>
                  </a:lnTo>
                  <a:lnTo>
                    <a:pt x="2419" y="2821"/>
                  </a:lnTo>
                  <a:lnTo>
                    <a:pt x="2420" y="2744"/>
                  </a:lnTo>
                  <a:lnTo>
                    <a:pt x="2421" y="2973"/>
                  </a:lnTo>
                  <a:lnTo>
                    <a:pt x="2422" y="2897"/>
                  </a:lnTo>
                  <a:lnTo>
                    <a:pt x="2425" y="2973"/>
                  </a:lnTo>
                  <a:lnTo>
                    <a:pt x="2426" y="2744"/>
                  </a:lnTo>
                  <a:lnTo>
                    <a:pt x="2426" y="2897"/>
                  </a:lnTo>
                  <a:lnTo>
                    <a:pt x="2427" y="2821"/>
                  </a:lnTo>
                  <a:lnTo>
                    <a:pt x="2428" y="3126"/>
                  </a:lnTo>
                  <a:lnTo>
                    <a:pt x="2430" y="2668"/>
                  </a:lnTo>
                  <a:lnTo>
                    <a:pt x="2431" y="2821"/>
                  </a:lnTo>
                  <a:lnTo>
                    <a:pt x="2432" y="2744"/>
                  </a:lnTo>
                  <a:lnTo>
                    <a:pt x="2434" y="2973"/>
                  </a:lnTo>
                  <a:lnTo>
                    <a:pt x="2437" y="2744"/>
                  </a:lnTo>
                  <a:lnTo>
                    <a:pt x="2438" y="2973"/>
                  </a:lnTo>
                  <a:lnTo>
                    <a:pt x="2440" y="2668"/>
                  </a:lnTo>
                  <a:lnTo>
                    <a:pt x="2441" y="2744"/>
                  </a:lnTo>
                  <a:lnTo>
                    <a:pt x="2442" y="2592"/>
                  </a:lnTo>
                  <a:lnTo>
                    <a:pt x="2443" y="2897"/>
                  </a:lnTo>
                  <a:lnTo>
                    <a:pt x="2444" y="2821"/>
                  </a:lnTo>
                  <a:lnTo>
                    <a:pt x="2444" y="2897"/>
                  </a:lnTo>
                  <a:lnTo>
                    <a:pt x="2445" y="2821"/>
                  </a:lnTo>
                  <a:lnTo>
                    <a:pt x="2446" y="2973"/>
                  </a:lnTo>
                  <a:lnTo>
                    <a:pt x="2447" y="2821"/>
                  </a:lnTo>
                  <a:lnTo>
                    <a:pt x="2448" y="2897"/>
                  </a:lnTo>
                  <a:lnTo>
                    <a:pt x="2451" y="2744"/>
                  </a:lnTo>
                  <a:lnTo>
                    <a:pt x="2452" y="2897"/>
                  </a:lnTo>
                  <a:lnTo>
                    <a:pt x="2454" y="2744"/>
                  </a:lnTo>
                  <a:lnTo>
                    <a:pt x="2455" y="2821"/>
                  </a:lnTo>
                  <a:lnTo>
                    <a:pt x="2457" y="2668"/>
                  </a:lnTo>
                  <a:lnTo>
                    <a:pt x="2459" y="3049"/>
                  </a:lnTo>
                  <a:lnTo>
                    <a:pt x="2462" y="2821"/>
                  </a:lnTo>
                  <a:lnTo>
                    <a:pt x="2463" y="2973"/>
                  </a:lnTo>
                  <a:lnTo>
                    <a:pt x="2465" y="2821"/>
                  </a:lnTo>
                  <a:lnTo>
                    <a:pt x="2470" y="2973"/>
                  </a:lnTo>
                  <a:lnTo>
                    <a:pt x="2472" y="3049"/>
                  </a:lnTo>
                  <a:lnTo>
                    <a:pt x="2474" y="2821"/>
                  </a:lnTo>
                  <a:lnTo>
                    <a:pt x="2475" y="2973"/>
                  </a:lnTo>
                  <a:lnTo>
                    <a:pt x="2478" y="2821"/>
                  </a:lnTo>
                  <a:lnTo>
                    <a:pt x="2479" y="2897"/>
                  </a:lnTo>
                  <a:lnTo>
                    <a:pt x="2482" y="2744"/>
                  </a:lnTo>
                  <a:lnTo>
                    <a:pt x="2484" y="2973"/>
                  </a:lnTo>
                  <a:lnTo>
                    <a:pt x="2486" y="2668"/>
                  </a:lnTo>
                  <a:lnTo>
                    <a:pt x="2488" y="3049"/>
                  </a:lnTo>
                  <a:lnTo>
                    <a:pt x="2490" y="2668"/>
                  </a:lnTo>
                  <a:lnTo>
                    <a:pt x="2491" y="2897"/>
                  </a:lnTo>
                  <a:lnTo>
                    <a:pt x="2492" y="2744"/>
                  </a:lnTo>
                  <a:lnTo>
                    <a:pt x="2494" y="2973"/>
                  </a:lnTo>
                  <a:lnTo>
                    <a:pt x="2495" y="2821"/>
                  </a:lnTo>
                  <a:lnTo>
                    <a:pt x="2496" y="3126"/>
                  </a:lnTo>
                  <a:lnTo>
                    <a:pt x="2497" y="2821"/>
                  </a:lnTo>
                  <a:lnTo>
                    <a:pt x="2499" y="2973"/>
                  </a:lnTo>
                  <a:lnTo>
                    <a:pt x="2500" y="2821"/>
                  </a:lnTo>
                  <a:lnTo>
                    <a:pt x="2501" y="2897"/>
                  </a:lnTo>
                  <a:lnTo>
                    <a:pt x="2503" y="2744"/>
                  </a:lnTo>
                  <a:lnTo>
                    <a:pt x="2504" y="2897"/>
                  </a:lnTo>
                  <a:lnTo>
                    <a:pt x="2505" y="2744"/>
                  </a:lnTo>
                  <a:lnTo>
                    <a:pt x="2507" y="3126"/>
                  </a:lnTo>
                  <a:lnTo>
                    <a:pt x="2508" y="2821"/>
                  </a:lnTo>
                  <a:lnTo>
                    <a:pt x="2510" y="3049"/>
                  </a:lnTo>
                  <a:lnTo>
                    <a:pt x="2512" y="2668"/>
                  </a:lnTo>
                  <a:lnTo>
                    <a:pt x="2514" y="2821"/>
                  </a:lnTo>
                  <a:lnTo>
                    <a:pt x="2516" y="2668"/>
                  </a:lnTo>
                  <a:lnTo>
                    <a:pt x="2517" y="2821"/>
                  </a:lnTo>
                  <a:lnTo>
                    <a:pt x="2519" y="2668"/>
                  </a:lnTo>
                  <a:lnTo>
                    <a:pt x="2520" y="2897"/>
                  </a:lnTo>
                  <a:lnTo>
                    <a:pt x="2521" y="2744"/>
                  </a:lnTo>
                  <a:lnTo>
                    <a:pt x="2522" y="2821"/>
                  </a:lnTo>
                  <a:lnTo>
                    <a:pt x="2523" y="2744"/>
                  </a:lnTo>
                  <a:lnTo>
                    <a:pt x="2524" y="2973"/>
                  </a:lnTo>
                  <a:lnTo>
                    <a:pt x="2525" y="2668"/>
                  </a:lnTo>
                  <a:lnTo>
                    <a:pt x="2526" y="2897"/>
                  </a:lnTo>
                  <a:lnTo>
                    <a:pt x="2527" y="2744"/>
                  </a:lnTo>
                  <a:lnTo>
                    <a:pt x="2529" y="3126"/>
                  </a:lnTo>
                  <a:lnTo>
                    <a:pt x="2532" y="2897"/>
                  </a:lnTo>
                  <a:lnTo>
                    <a:pt x="2535" y="3049"/>
                  </a:lnTo>
                  <a:lnTo>
                    <a:pt x="2537" y="2744"/>
                  </a:lnTo>
                  <a:lnTo>
                    <a:pt x="2538" y="2973"/>
                  </a:lnTo>
                  <a:lnTo>
                    <a:pt x="2539" y="2592"/>
                  </a:lnTo>
                  <a:lnTo>
                    <a:pt x="2541" y="3126"/>
                  </a:lnTo>
                  <a:lnTo>
                    <a:pt x="2544" y="2897"/>
                  </a:lnTo>
                  <a:lnTo>
                    <a:pt x="2545" y="2973"/>
                  </a:lnTo>
                  <a:lnTo>
                    <a:pt x="2546" y="2668"/>
                  </a:lnTo>
                  <a:lnTo>
                    <a:pt x="2548" y="2821"/>
                  </a:lnTo>
                  <a:lnTo>
                    <a:pt x="2549" y="2668"/>
                  </a:lnTo>
                  <a:lnTo>
                    <a:pt x="2551" y="2821"/>
                  </a:lnTo>
                  <a:lnTo>
                    <a:pt x="2552" y="2592"/>
                  </a:lnTo>
                  <a:lnTo>
                    <a:pt x="2554" y="2897"/>
                  </a:lnTo>
                  <a:lnTo>
                    <a:pt x="2554" y="2821"/>
                  </a:lnTo>
                  <a:lnTo>
                    <a:pt x="2556" y="3049"/>
                  </a:lnTo>
                  <a:lnTo>
                    <a:pt x="2558" y="2821"/>
                  </a:lnTo>
                  <a:lnTo>
                    <a:pt x="2559" y="2897"/>
                  </a:lnTo>
                  <a:lnTo>
                    <a:pt x="2560" y="2821"/>
                  </a:lnTo>
                  <a:lnTo>
                    <a:pt x="2561" y="2897"/>
                  </a:lnTo>
                  <a:lnTo>
                    <a:pt x="2562" y="2592"/>
                  </a:lnTo>
                  <a:lnTo>
                    <a:pt x="2568" y="3126"/>
                  </a:lnTo>
                  <a:lnTo>
                    <a:pt x="2569" y="2744"/>
                  </a:lnTo>
                  <a:lnTo>
                    <a:pt x="2571" y="3049"/>
                  </a:lnTo>
                  <a:lnTo>
                    <a:pt x="2573" y="2592"/>
                  </a:lnTo>
                  <a:lnTo>
                    <a:pt x="2577" y="2897"/>
                  </a:lnTo>
                  <a:lnTo>
                    <a:pt x="2579" y="2744"/>
                  </a:lnTo>
                  <a:lnTo>
                    <a:pt x="2582" y="2973"/>
                  </a:lnTo>
                  <a:lnTo>
                    <a:pt x="2584" y="2821"/>
                  </a:lnTo>
                  <a:lnTo>
                    <a:pt x="2586" y="2973"/>
                  </a:lnTo>
                  <a:lnTo>
                    <a:pt x="2589" y="2516"/>
                  </a:lnTo>
                  <a:lnTo>
                    <a:pt x="2590" y="2592"/>
                  </a:lnTo>
                  <a:lnTo>
                    <a:pt x="2591" y="2439"/>
                  </a:lnTo>
                  <a:lnTo>
                    <a:pt x="2594" y="2973"/>
                  </a:lnTo>
                  <a:lnTo>
                    <a:pt x="2596" y="2744"/>
                  </a:lnTo>
                  <a:lnTo>
                    <a:pt x="2598" y="2973"/>
                  </a:lnTo>
                  <a:lnTo>
                    <a:pt x="2599" y="2744"/>
                  </a:lnTo>
                  <a:lnTo>
                    <a:pt x="2600" y="2821"/>
                  </a:lnTo>
                  <a:lnTo>
                    <a:pt x="2601" y="2668"/>
                  </a:lnTo>
                  <a:lnTo>
                    <a:pt x="2602" y="2973"/>
                  </a:lnTo>
                  <a:lnTo>
                    <a:pt x="2605" y="2668"/>
                  </a:lnTo>
                  <a:lnTo>
                    <a:pt x="2606" y="2744"/>
                  </a:lnTo>
                  <a:lnTo>
                    <a:pt x="2607" y="2668"/>
                  </a:lnTo>
                  <a:lnTo>
                    <a:pt x="2608" y="2821"/>
                  </a:lnTo>
                  <a:lnTo>
                    <a:pt x="2609" y="2744"/>
                  </a:lnTo>
                  <a:lnTo>
                    <a:pt x="2609" y="2897"/>
                  </a:lnTo>
                  <a:lnTo>
                    <a:pt x="2610" y="2744"/>
                  </a:lnTo>
                  <a:lnTo>
                    <a:pt x="2611" y="2821"/>
                  </a:lnTo>
                  <a:lnTo>
                    <a:pt x="2612" y="2668"/>
                  </a:lnTo>
                  <a:lnTo>
                    <a:pt x="2614" y="2897"/>
                  </a:lnTo>
                  <a:lnTo>
                    <a:pt x="2615" y="2744"/>
                  </a:lnTo>
                  <a:lnTo>
                    <a:pt x="2616" y="3049"/>
                  </a:lnTo>
                  <a:lnTo>
                    <a:pt x="2619" y="2897"/>
                  </a:lnTo>
                  <a:lnTo>
                    <a:pt x="2620" y="3049"/>
                  </a:lnTo>
                  <a:lnTo>
                    <a:pt x="2622" y="2744"/>
                  </a:lnTo>
                  <a:lnTo>
                    <a:pt x="2623" y="2897"/>
                  </a:lnTo>
                  <a:lnTo>
                    <a:pt x="2626" y="2668"/>
                  </a:lnTo>
                  <a:lnTo>
                    <a:pt x="2627" y="2897"/>
                  </a:lnTo>
                  <a:lnTo>
                    <a:pt x="2628" y="2439"/>
                  </a:lnTo>
                  <a:lnTo>
                    <a:pt x="2631" y="2821"/>
                  </a:lnTo>
                  <a:lnTo>
                    <a:pt x="2632" y="2668"/>
                  </a:lnTo>
                  <a:lnTo>
                    <a:pt x="2635" y="3049"/>
                  </a:lnTo>
                  <a:lnTo>
                    <a:pt x="2637" y="2821"/>
                  </a:lnTo>
                  <a:lnTo>
                    <a:pt x="2638" y="2897"/>
                  </a:lnTo>
                  <a:lnTo>
                    <a:pt x="2639" y="2744"/>
                  </a:lnTo>
                  <a:lnTo>
                    <a:pt x="2640" y="3049"/>
                  </a:lnTo>
                  <a:lnTo>
                    <a:pt x="2642" y="2744"/>
                  </a:lnTo>
                  <a:lnTo>
                    <a:pt x="2644" y="3049"/>
                  </a:lnTo>
                  <a:lnTo>
                    <a:pt x="2646" y="2821"/>
                  </a:lnTo>
                  <a:lnTo>
                    <a:pt x="2647" y="2897"/>
                  </a:lnTo>
                  <a:lnTo>
                    <a:pt x="2648" y="2821"/>
                  </a:lnTo>
                  <a:lnTo>
                    <a:pt x="2651" y="2897"/>
                  </a:lnTo>
                  <a:lnTo>
                    <a:pt x="2653" y="2821"/>
                  </a:lnTo>
                  <a:lnTo>
                    <a:pt x="2654" y="2973"/>
                  </a:lnTo>
                  <a:lnTo>
                    <a:pt x="2657" y="2744"/>
                  </a:lnTo>
                  <a:lnTo>
                    <a:pt x="2659" y="2897"/>
                  </a:lnTo>
                  <a:lnTo>
                    <a:pt x="2660" y="2821"/>
                  </a:lnTo>
                  <a:lnTo>
                    <a:pt x="2661" y="2897"/>
                  </a:lnTo>
                  <a:lnTo>
                    <a:pt x="2662" y="2821"/>
                  </a:lnTo>
                  <a:lnTo>
                    <a:pt x="2664" y="2973"/>
                  </a:lnTo>
                  <a:lnTo>
                    <a:pt x="2665" y="2592"/>
                  </a:lnTo>
                  <a:lnTo>
                    <a:pt x="2669" y="2897"/>
                  </a:lnTo>
                  <a:lnTo>
                    <a:pt x="2675" y="2668"/>
                  </a:lnTo>
                  <a:lnTo>
                    <a:pt x="2677" y="2973"/>
                  </a:lnTo>
                  <a:lnTo>
                    <a:pt x="2680" y="2668"/>
                  </a:lnTo>
                  <a:lnTo>
                    <a:pt x="2681" y="2897"/>
                  </a:lnTo>
                  <a:lnTo>
                    <a:pt x="2682" y="2592"/>
                  </a:lnTo>
                  <a:lnTo>
                    <a:pt x="2684" y="2744"/>
                  </a:lnTo>
                  <a:lnTo>
                    <a:pt x="2685" y="2668"/>
                  </a:lnTo>
                  <a:lnTo>
                    <a:pt x="2687" y="2973"/>
                  </a:lnTo>
                  <a:lnTo>
                    <a:pt x="2688" y="2821"/>
                  </a:lnTo>
                  <a:lnTo>
                    <a:pt x="2689" y="2897"/>
                  </a:lnTo>
                  <a:lnTo>
                    <a:pt x="2690" y="2821"/>
                  </a:lnTo>
                  <a:lnTo>
                    <a:pt x="2691" y="2973"/>
                  </a:lnTo>
                  <a:lnTo>
                    <a:pt x="2693" y="2668"/>
                  </a:lnTo>
                  <a:lnTo>
                    <a:pt x="2699" y="3049"/>
                  </a:lnTo>
                  <a:lnTo>
                    <a:pt x="2700" y="2897"/>
                  </a:lnTo>
                  <a:lnTo>
                    <a:pt x="2701" y="2973"/>
                  </a:lnTo>
                  <a:lnTo>
                    <a:pt x="2702" y="2668"/>
                  </a:lnTo>
                  <a:lnTo>
                    <a:pt x="2703" y="2821"/>
                  </a:lnTo>
                  <a:lnTo>
                    <a:pt x="2703" y="2592"/>
                  </a:lnTo>
                  <a:lnTo>
                    <a:pt x="2704" y="2897"/>
                  </a:lnTo>
                  <a:lnTo>
                    <a:pt x="2705" y="2592"/>
                  </a:lnTo>
                  <a:lnTo>
                    <a:pt x="2706" y="2973"/>
                  </a:lnTo>
                  <a:lnTo>
                    <a:pt x="2707" y="2897"/>
                  </a:lnTo>
                  <a:lnTo>
                    <a:pt x="2709" y="3049"/>
                  </a:lnTo>
                  <a:lnTo>
                    <a:pt x="2711" y="2668"/>
                  </a:lnTo>
                  <a:lnTo>
                    <a:pt x="2712" y="2744"/>
                  </a:lnTo>
                  <a:lnTo>
                    <a:pt x="2713" y="2668"/>
                  </a:lnTo>
                  <a:lnTo>
                    <a:pt x="2714" y="2897"/>
                  </a:lnTo>
                  <a:lnTo>
                    <a:pt x="2715" y="2592"/>
                  </a:lnTo>
                  <a:lnTo>
                    <a:pt x="2716" y="3049"/>
                  </a:lnTo>
                  <a:lnTo>
                    <a:pt x="2718" y="2744"/>
                  </a:lnTo>
                  <a:lnTo>
                    <a:pt x="2720" y="2973"/>
                  </a:lnTo>
                  <a:lnTo>
                    <a:pt x="2721" y="2821"/>
                  </a:lnTo>
                  <a:lnTo>
                    <a:pt x="2722" y="2973"/>
                  </a:lnTo>
                  <a:lnTo>
                    <a:pt x="2722" y="2744"/>
                  </a:lnTo>
                  <a:lnTo>
                    <a:pt x="2723" y="2973"/>
                  </a:lnTo>
                  <a:lnTo>
                    <a:pt x="2724" y="2821"/>
                  </a:lnTo>
                  <a:lnTo>
                    <a:pt x="2725" y="2897"/>
                  </a:lnTo>
                  <a:lnTo>
                    <a:pt x="2726" y="2744"/>
                  </a:lnTo>
                  <a:lnTo>
                    <a:pt x="2728" y="2897"/>
                  </a:lnTo>
                  <a:lnTo>
                    <a:pt x="2730" y="2744"/>
                  </a:lnTo>
                  <a:lnTo>
                    <a:pt x="2731" y="2897"/>
                  </a:lnTo>
                  <a:lnTo>
                    <a:pt x="2732" y="2821"/>
                  </a:lnTo>
                  <a:lnTo>
                    <a:pt x="2733" y="3126"/>
                  </a:lnTo>
                  <a:lnTo>
                    <a:pt x="2734" y="2973"/>
                  </a:lnTo>
                  <a:lnTo>
                    <a:pt x="2735" y="3049"/>
                  </a:lnTo>
                  <a:lnTo>
                    <a:pt x="2737" y="2897"/>
                  </a:lnTo>
                  <a:lnTo>
                    <a:pt x="2738" y="2973"/>
                  </a:lnTo>
                  <a:lnTo>
                    <a:pt x="2739" y="2744"/>
                  </a:lnTo>
                  <a:lnTo>
                    <a:pt x="2740" y="2897"/>
                  </a:lnTo>
                  <a:lnTo>
                    <a:pt x="2741" y="2668"/>
                  </a:lnTo>
                  <a:lnTo>
                    <a:pt x="2742" y="2973"/>
                  </a:lnTo>
                  <a:lnTo>
                    <a:pt x="2743" y="2744"/>
                  </a:lnTo>
                  <a:lnTo>
                    <a:pt x="2744" y="2897"/>
                  </a:lnTo>
                  <a:lnTo>
                    <a:pt x="2745" y="2821"/>
                  </a:lnTo>
                  <a:lnTo>
                    <a:pt x="2746" y="2973"/>
                  </a:lnTo>
                  <a:lnTo>
                    <a:pt x="2747" y="2897"/>
                  </a:lnTo>
                  <a:lnTo>
                    <a:pt x="2749" y="3049"/>
                  </a:lnTo>
                  <a:lnTo>
                    <a:pt x="2751" y="2744"/>
                  </a:lnTo>
                  <a:lnTo>
                    <a:pt x="2754" y="3126"/>
                  </a:lnTo>
                  <a:lnTo>
                    <a:pt x="2757" y="2592"/>
                  </a:lnTo>
                  <a:lnTo>
                    <a:pt x="2758" y="2973"/>
                  </a:lnTo>
                  <a:lnTo>
                    <a:pt x="2761" y="2668"/>
                  </a:lnTo>
                  <a:lnTo>
                    <a:pt x="2765" y="2821"/>
                  </a:lnTo>
                  <a:lnTo>
                    <a:pt x="2766" y="2516"/>
                  </a:lnTo>
                  <a:lnTo>
                    <a:pt x="2767" y="2821"/>
                  </a:lnTo>
                  <a:lnTo>
                    <a:pt x="2768" y="2744"/>
                  </a:lnTo>
                  <a:lnTo>
                    <a:pt x="2769" y="2897"/>
                  </a:lnTo>
                  <a:lnTo>
                    <a:pt x="2770" y="2821"/>
                  </a:lnTo>
                  <a:lnTo>
                    <a:pt x="2771" y="2897"/>
                  </a:lnTo>
                  <a:lnTo>
                    <a:pt x="2776" y="2668"/>
                  </a:lnTo>
                  <a:lnTo>
                    <a:pt x="2779" y="3049"/>
                  </a:lnTo>
                  <a:lnTo>
                    <a:pt x="2780" y="2897"/>
                  </a:lnTo>
                  <a:lnTo>
                    <a:pt x="2781" y="3049"/>
                  </a:lnTo>
                  <a:lnTo>
                    <a:pt x="2782" y="2897"/>
                  </a:lnTo>
                  <a:lnTo>
                    <a:pt x="2783" y="2973"/>
                  </a:lnTo>
                  <a:lnTo>
                    <a:pt x="2785" y="2821"/>
                  </a:lnTo>
                  <a:lnTo>
                    <a:pt x="2787" y="2897"/>
                  </a:lnTo>
                  <a:lnTo>
                    <a:pt x="2789" y="2668"/>
                  </a:lnTo>
                  <a:lnTo>
                    <a:pt x="2792" y="2973"/>
                  </a:lnTo>
                  <a:lnTo>
                    <a:pt x="2796" y="2668"/>
                  </a:lnTo>
                  <a:lnTo>
                    <a:pt x="2797" y="2897"/>
                  </a:lnTo>
                  <a:lnTo>
                    <a:pt x="2799" y="2668"/>
                  </a:lnTo>
                  <a:lnTo>
                    <a:pt x="2800" y="2897"/>
                  </a:lnTo>
                  <a:lnTo>
                    <a:pt x="2801" y="2668"/>
                  </a:lnTo>
                  <a:lnTo>
                    <a:pt x="2805" y="3126"/>
                  </a:lnTo>
                  <a:lnTo>
                    <a:pt x="2806" y="2973"/>
                  </a:lnTo>
                  <a:lnTo>
                    <a:pt x="2808" y="3049"/>
                  </a:lnTo>
                  <a:lnTo>
                    <a:pt x="2809" y="2897"/>
                  </a:lnTo>
                  <a:lnTo>
                    <a:pt x="2811" y="2973"/>
                  </a:lnTo>
                  <a:lnTo>
                    <a:pt x="2813" y="2897"/>
                  </a:lnTo>
                  <a:lnTo>
                    <a:pt x="2814" y="2973"/>
                  </a:lnTo>
                  <a:lnTo>
                    <a:pt x="2815" y="2821"/>
                  </a:lnTo>
                  <a:lnTo>
                    <a:pt x="2818" y="3278"/>
                  </a:lnTo>
                  <a:lnTo>
                    <a:pt x="2821" y="2668"/>
                  </a:lnTo>
                  <a:lnTo>
                    <a:pt x="2822" y="2744"/>
                  </a:lnTo>
                  <a:lnTo>
                    <a:pt x="2824" y="2516"/>
                  </a:lnTo>
                  <a:lnTo>
                    <a:pt x="2827" y="3126"/>
                  </a:lnTo>
                  <a:lnTo>
                    <a:pt x="2830" y="2821"/>
                  </a:lnTo>
                  <a:lnTo>
                    <a:pt x="2831" y="2897"/>
                  </a:lnTo>
                  <a:lnTo>
                    <a:pt x="2832" y="2744"/>
                  </a:lnTo>
                  <a:lnTo>
                    <a:pt x="2835" y="2821"/>
                  </a:lnTo>
                  <a:lnTo>
                    <a:pt x="2837" y="2668"/>
                  </a:lnTo>
                  <a:lnTo>
                    <a:pt x="2840" y="3202"/>
                  </a:lnTo>
                  <a:lnTo>
                    <a:pt x="2843" y="2973"/>
                  </a:lnTo>
                  <a:lnTo>
                    <a:pt x="2844" y="3049"/>
                  </a:lnTo>
                  <a:lnTo>
                    <a:pt x="2846" y="2821"/>
                  </a:lnTo>
                  <a:lnTo>
                    <a:pt x="2847" y="2897"/>
                  </a:lnTo>
                  <a:lnTo>
                    <a:pt x="2848" y="2668"/>
                  </a:lnTo>
                  <a:lnTo>
                    <a:pt x="2849" y="2973"/>
                  </a:lnTo>
                  <a:lnTo>
                    <a:pt x="2851" y="2744"/>
                  </a:lnTo>
                  <a:lnTo>
                    <a:pt x="2852" y="2821"/>
                  </a:lnTo>
                  <a:lnTo>
                    <a:pt x="2853" y="2668"/>
                  </a:lnTo>
                  <a:lnTo>
                    <a:pt x="2854" y="2973"/>
                  </a:lnTo>
                  <a:lnTo>
                    <a:pt x="2855" y="2821"/>
                  </a:lnTo>
                  <a:lnTo>
                    <a:pt x="2856" y="2973"/>
                  </a:lnTo>
                  <a:lnTo>
                    <a:pt x="2857" y="2897"/>
                  </a:lnTo>
                  <a:lnTo>
                    <a:pt x="2857" y="2973"/>
                  </a:lnTo>
                  <a:lnTo>
                    <a:pt x="2858" y="2744"/>
                  </a:lnTo>
                  <a:lnTo>
                    <a:pt x="2860" y="2821"/>
                  </a:lnTo>
                  <a:lnTo>
                    <a:pt x="2861" y="2668"/>
                  </a:lnTo>
                  <a:lnTo>
                    <a:pt x="2863" y="3126"/>
                  </a:lnTo>
                  <a:lnTo>
                    <a:pt x="2865" y="2668"/>
                  </a:lnTo>
                  <a:lnTo>
                    <a:pt x="2866" y="2744"/>
                  </a:lnTo>
                  <a:lnTo>
                    <a:pt x="2867" y="2668"/>
                  </a:lnTo>
                  <a:lnTo>
                    <a:pt x="2869" y="3049"/>
                  </a:lnTo>
                  <a:lnTo>
                    <a:pt x="2871" y="2744"/>
                  </a:lnTo>
                  <a:lnTo>
                    <a:pt x="2872" y="2821"/>
                  </a:lnTo>
                  <a:lnTo>
                    <a:pt x="2873" y="2744"/>
                  </a:lnTo>
                  <a:lnTo>
                    <a:pt x="2875" y="2973"/>
                  </a:lnTo>
                  <a:lnTo>
                    <a:pt x="2876" y="2744"/>
                  </a:lnTo>
                  <a:lnTo>
                    <a:pt x="2878" y="3049"/>
                  </a:lnTo>
                  <a:lnTo>
                    <a:pt x="2879" y="2821"/>
                  </a:lnTo>
                  <a:lnTo>
                    <a:pt x="2881" y="3126"/>
                  </a:lnTo>
                  <a:lnTo>
                    <a:pt x="2884" y="2821"/>
                  </a:lnTo>
                  <a:lnTo>
                    <a:pt x="2885" y="3049"/>
                  </a:lnTo>
                  <a:lnTo>
                    <a:pt x="2887" y="2668"/>
                  </a:lnTo>
                  <a:lnTo>
                    <a:pt x="2890" y="3049"/>
                  </a:lnTo>
                  <a:lnTo>
                    <a:pt x="2891" y="2668"/>
                  </a:lnTo>
                  <a:lnTo>
                    <a:pt x="2894" y="3049"/>
                  </a:lnTo>
                  <a:lnTo>
                    <a:pt x="2895" y="2897"/>
                  </a:lnTo>
                  <a:lnTo>
                    <a:pt x="2896" y="2973"/>
                  </a:lnTo>
                  <a:lnTo>
                    <a:pt x="2897" y="2744"/>
                  </a:lnTo>
                  <a:lnTo>
                    <a:pt x="2899" y="3049"/>
                  </a:lnTo>
                  <a:lnTo>
                    <a:pt x="2900" y="2744"/>
                  </a:lnTo>
                  <a:lnTo>
                    <a:pt x="2901" y="2821"/>
                  </a:lnTo>
                  <a:lnTo>
                    <a:pt x="2902" y="2744"/>
                  </a:lnTo>
                  <a:lnTo>
                    <a:pt x="2903" y="2897"/>
                  </a:lnTo>
                  <a:lnTo>
                    <a:pt x="2905" y="2592"/>
                  </a:lnTo>
                  <a:lnTo>
                    <a:pt x="2906" y="2897"/>
                  </a:lnTo>
                  <a:lnTo>
                    <a:pt x="2907" y="2744"/>
                  </a:lnTo>
                  <a:lnTo>
                    <a:pt x="2909" y="2897"/>
                  </a:lnTo>
                  <a:lnTo>
                    <a:pt x="2910" y="2744"/>
                  </a:lnTo>
                  <a:lnTo>
                    <a:pt x="2911" y="2821"/>
                  </a:lnTo>
                  <a:lnTo>
                    <a:pt x="2912" y="2668"/>
                  </a:lnTo>
                  <a:lnTo>
                    <a:pt x="2914" y="2973"/>
                  </a:lnTo>
                  <a:lnTo>
                    <a:pt x="2915" y="2821"/>
                  </a:lnTo>
                  <a:lnTo>
                    <a:pt x="2916" y="2897"/>
                  </a:lnTo>
                  <a:lnTo>
                    <a:pt x="2918" y="2821"/>
                  </a:lnTo>
                  <a:lnTo>
                    <a:pt x="2923" y="3049"/>
                  </a:lnTo>
                  <a:lnTo>
                    <a:pt x="2924" y="2821"/>
                  </a:lnTo>
                  <a:lnTo>
                    <a:pt x="2927" y="3126"/>
                  </a:lnTo>
                  <a:lnTo>
                    <a:pt x="2930" y="2744"/>
                  </a:lnTo>
                  <a:lnTo>
                    <a:pt x="2932" y="2897"/>
                  </a:lnTo>
                  <a:lnTo>
                    <a:pt x="2933" y="2744"/>
                  </a:lnTo>
                  <a:lnTo>
                    <a:pt x="2935" y="3202"/>
                  </a:lnTo>
                  <a:lnTo>
                    <a:pt x="2936" y="2821"/>
                  </a:lnTo>
                  <a:lnTo>
                    <a:pt x="2937" y="2897"/>
                  </a:lnTo>
                  <a:lnTo>
                    <a:pt x="2939" y="2821"/>
                  </a:lnTo>
                  <a:lnTo>
                    <a:pt x="2941" y="2897"/>
                  </a:lnTo>
                  <a:lnTo>
                    <a:pt x="2943" y="2516"/>
                  </a:lnTo>
                  <a:lnTo>
                    <a:pt x="2946" y="2821"/>
                  </a:lnTo>
                  <a:lnTo>
                    <a:pt x="2947" y="2668"/>
                  </a:lnTo>
                  <a:lnTo>
                    <a:pt x="2948" y="2973"/>
                  </a:lnTo>
                  <a:lnTo>
                    <a:pt x="2953" y="2744"/>
                  </a:lnTo>
                  <a:lnTo>
                    <a:pt x="2955" y="2821"/>
                  </a:lnTo>
                  <a:lnTo>
                    <a:pt x="2956" y="2744"/>
                  </a:lnTo>
                  <a:lnTo>
                    <a:pt x="2957" y="2821"/>
                  </a:lnTo>
                  <a:lnTo>
                    <a:pt x="2958" y="2744"/>
                  </a:lnTo>
                  <a:lnTo>
                    <a:pt x="2961" y="3049"/>
                  </a:lnTo>
                  <a:lnTo>
                    <a:pt x="2965" y="2744"/>
                  </a:lnTo>
                  <a:lnTo>
                    <a:pt x="2966" y="2897"/>
                  </a:lnTo>
                  <a:lnTo>
                    <a:pt x="2969" y="2668"/>
                  </a:lnTo>
                  <a:lnTo>
                    <a:pt x="2971" y="3126"/>
                  </a:lnTo>
                  <a:lnTo>
                    <a:pt x="2972" y="2897"/>
                  </a:lnTo>
                  <a:lnTo>
                    <a:pt x="2974" y="2973"/>
                  </a:lnTo>
                  <a:lnTo>
                    <a:pt x="2974" y="2821"/>
                  </a:lnTo>
                  <a:lnTo>
                    <a:pt x="2976" y="2897"/>
                  </a:lnTo>
                  <a:lnTo>
                    <a:pt x="2978" y="2516"/>
                  </a:lnTo>
                  <a:lnTo>
                    <a:pt x="2979" y="2897"/>
                  </a:lnTo>
                  <a:lnTo>
                    <a:pt x="2980" y="2821"/>
                  </a:lnTo>
                  <a:lnTo>
                    <a:pt x="2981" y="3049"/>
                  </a:lnTo>
                  <a:lnTo>
                    <a:pt x="2982" y="2744"/>
                  </a:lnTo>
                  <a:lnTo>
                    <a:pt x="2984" y="3049"/>
                  </a:lnTo>
                  <a:lnTo>
                    <a:pt x="2986" y="2744"/>
                  </a:lnTo>
                  <a:lnTo>
                    <a:pt x="2989" y="2973"/>
                  </a:lnTo>
                  <a:lnTo>
                    <a:pt x="2991" y="2821"/>
                  </a:lnTo>
                  <a:lnTo>
                    <a:pt x="2993" y="3126"/>
                  </a:lnTo>
                  <a:lnTo>
                    <a:pt x="2994" y="2744"/>
                  </a:lnTo>
                  <a:lnTo>
                    <a:pt x="2996" y="3202"/>
                  </a:lnTo>
                  <a:lnTo>
                    <a:pt x="3000" y="2897"/>
                  </a:lnTo>
                  <a:lnTo>
                    <a:pt x="3001" y="2973"/>
                  </a:lnTo>
                  <a:lnTo>
                    <a:pt x="3002" y="2821"/>
                  </a:lnTo>
                  <a:lnTo>
                    <a:pt x="3005" y="2897"/>
                  </a:lnTo>
                  <a:lnTo>
                    <a:pt x="3006" y="2744"/>
                  </a:lnTo>
                  <a:lnTo>
                    <a:pt x="3009" y="3049"/>
                  </a:lnTo>
                  <a:lnTo>
                    <a:pt x="3010" y="2821"/>
                  </a:lnTo>
                  <a:lnTo>
                    <a:pt x="3011" y="2897"/>
                  </a:lnTo>
                  <a:lnTo>
                    <a:pt x="3012" y="2744"/>
                  </a:lnTo>
                  <a:lnTo>
                    <a:pt x="3014" y="2973"/>
                  </a:lnTo>
                  <a:lnTo>
                    <a:pt x="3015" y="2744"/>
                  </a:lnTo>
                  <a:lnTo>
                    <a:pt x="3019" y="2897"/>
                  </a:lnTo>
                  <a:lnTo>
                    <a:pt x="3020" y="2744"/>
                  </a:lnTo>
                  <a:lnTo>
                    <a:pt x="3021" y="2897"/>
                  </a:lnTo>
                  <a:lnTo>
                    <a:pt x="3022" y="2821"/>
                  </a:lnTo>
                  <a:lnTo>
                    <a:pt x="3023" y="3126"/>
                  </a:lnTo>
                  <a:lnTo>
                    <a:pt x="3026" y="2516"/>
                  </a:lnTo>
                  <a:lnTo>
                    <a:pt x="3028" y="2897"/>
                  </a:lnTo>
                  <a:lnTo>
                    <a:pt x="3029" y="2821"/>
                  </a:lnTo>
                  <a:lnTo>
                    <a:pt x="3033" y="2973"/>
                  </a:lnTo>
                  <a:lnTo>
                    <a:pt x="3034" y="2744"/>
                  </a:lnTo>
                  <a:lnTo>
                    <a:pt x="3035" y="3049"/>
                  </a:lnTo>
                  <a:lnTo>
                    <a:pt x="3036" y="2821"/>
                  </a:lnTo>
                  <a:lnTo>
                    <a:pt x="3037" y="2973"/>
                  </a:lnTo>
                  <a:lnTo>
                    <a:pt x="3038" y="2744"/>
                  </a:lnTo>
                  <a:lnTo>
                    <a:pt x="3043" y="2973"/>
                  </a:lnTo>
                  <a:lnTo>
                    <a:pt x="3045" y="2668"/>
                  </a:lnTo>
                  <a:lnTo>
                    <a:pt x="3047" y="2897"/>
                  </a:lnTo>
                  <a:lnTo>
                    <a:pt x="3048" y="2744"/>
                  </a:lnTo>
                  <a:lnTo>
                    <a:pt x="3049" y="3126"/>
                  </a:lnTo>
                  <a:lnTo>
                    <a:pt x="3050" y="2744"/>
                  </a:lnTo>
                  <a:lnTo>
                    <a:pt x="3052" y="3049"/>
                  </a:lnTo>
                  <a:lnTo>
                    <a:pt x="3054" y="2821"/>
                  </a:lnTo>
                  <a:lnTo>
                    <a:pt x="3054" y="2973"/>
                  </a:lnTo>
                  <a:lnTo>
                    <a:pt x="3056" y="2821"/>
                  </a:lnTo>
                  <a:lnTo>
                    <a:pt x="3057" y="3049"/>
                  </a:lnTo>
                  <a:lnTo>
                    <a:pt x="3060" y="2821"/>
                  </a:lnTo>
                  <a:lnTo>
                    <a:pt x="3061" y="2897"/>
                  </a:lnTo>
                  <a:lnTo>
                    <a:pt x="3063" y="2744"/>
                  </a:lnTo>
                  <a:lnTo>
                    <a:pt x="3064" y="2973"/>
                  </a:lnTo>
                  <a:lnTo>
                    <a:pt x="3065" y="2821"/>
                  </a:lnTo>
                  <a:lnTo>
                    <a:pt x="3066" y="2973"/>
                  </a:lnTo>
                  <a:lnTo>
                    <a:pt x="3067" y="2668"/>
                  </a:lnTo>
                  <a:lnTo>
                    <a:pt x="3070" y="3126"/>
                  </a:lnTo>
                  <a:lnTo>
                    <a:pt x="3072" y="2592"/>
                  </a:lnTo>
                  <a:lnTo>
                    <a:pt x="3073" y="2821"/>
                  </a:lnTo>
                  <a:lnTo>
                    <a:pt x="3074" y="2744"/>
                  </a:lnTo>
                  <a:lnTo>
                    <a:pt x="3075" y="2897"/>
                  </a:lnTo>
                  <a:lnTo>
                    <a:pt x="3076" y="2821"/>
                  </a:lnTo>
                  <a:lnTo>
                    <a:pt x="3077" y="2973"/>
                  </a:lnTo>
                  <a:lnTo>
                    <a:pt x="3079" y="2821"/>
                  </a:lnTo>
                  <a:lnTo>
                    <a:pt x="3080" y="2973"/>
                  </a:lnTo>
                  <a:lnTo>
                    <a:pt x="3081" y="2897"/>
                  </a:lnTo>
                  <a:lnTo>
                    <a:pt x="3082" y="3049"/>
                  </a:lnTo>
                  <a:lnTo>
                    <a:pt x="3084" y="2668"/>
                  </a:lnTo>
                  <a:lnTo>
                    <a:pt x="3089" y="2973"/>
                  </a:lnTo>
                  <a:lnTo>
                    <a:pt x="3094" y="2744"/>
                  </a:lnTo>
                  <a:lnTo>
                    <a:pt x="3095" y="2973"/>
                  </a:lnTo>
                  <a:lnTo>
                    <a:pt x="3096" y="2744"/>
                  </a:lnTo>
                  <a:lnTo>
                    <a:pt x="3097" y="2897"/>
                  </a:lnTo>
                  <a:lnTo>
                    <a:pt x="3098" y="2439"/>
                  </a:lnTo>
                  <a:lnTo>
                    <a:pt x="3101" y="2973"/>
                  </a:lnTo>
                  <a:lnTo>
                    <a:pt x="3103" y="2744"/>
                  </a:lnTo>
                  <a:lnTo>
                    <a:pt x="3105" y="2973"/>
                  </a:lnTo>
                  <a:lnTo>
                    <a:pt x="3106" y="2744"/>
                  </a:lnTo>
                  <a:lnTo>
                    <a:pt x="3107" y="3126"/>
                  </a:lnTo>
                  <a:lnTo>
                    <a:pt x="3109" y="2668"/>
                  </a:lnTo>
                  <a:lnTo>
                    <a:pt x="3110" y="2821"/>
                  </a:lnTo>
                  <a:lnTo>
                    <a:pt x="3111" y="2744"/>
                  </a:lnTo>
                  <a:lnTo>
                    <a:pt x="3115" y="3049"/>
                  </a:lnTo>
                  <a:lnTo>
                    <a:pt x="3117" y="2897"/>
                  </a:lnTo>
                  <a:lnTo>
                    <a:pt x="3118" y="3049"/>
                  </a:lnTo>
                  <a:lnTo>
                    <a:pt x="3120" y="2744"/>
                  </a:lnTo>
                  <a:lnTo>
                    <a:pt x="3121" y="2897"/>
                  </a:lnTo>
                  <a:lnTo>
                    <a:pt x="3122" y="2744"/>
                  </a:lnTo>
                  <a:lnTo>
                    <a:pt x="3123" y="2821"/>
                  </a:lnTo>
                  <a:lnTo>
                    <a:pt x="3124" y="2744"/>
                  </a:lnTo>
                  <a:lnTo>
                    <a:pt x="3125" y="2897"/>
                  </a:lnTo>
                  <a:lnTo>
                    <a:pt x="3126" y="2744"/>
                  </a:lnTo>
                  <a:lnTo>
                    <a:pt x="3128" y="2897"/>
                  </a:lnTo>
                  <a:lnTo>
                    <a:pt x="3129" y="2821"/>
                  </a:lnTo>
                  <a:lnTo>
                    <a:pt x="3130" y="2897"/>
                  </a:lnTo>
                  <a:lnTo>
                    <a:pt x="3131" y="2744"/>
                  </a:lnTo>
                  <a:lnTo>
                    <a:pt x="3133" y="2897"/>
                  </a:lnTo>
                  <a:lnTo>
                    <a:pt x="3135" y="2668"/>
                  </a:lnTo>
                  <a:lnTo>
                    <a:pt x="3138" y="2973"/>
                  </a:lnTo>
                  <a:lnTo>
                    <a:pt x="3139" y="2744"/>
                  </a:lnTo>
                  <a:lnTo>
                    <a:pt x="3140" y="2821"/>
                  </a:lnTo>
                  <a:lnTo>
                    <a:pt x="3142" y="2668"/>
                  </a:lnTo>
                  <a:lnTo>
                    <a:pt x="3143" y="2973"/>
                  </a:lnTo>
                  <a:lnTo>
                    <a:pt x="3144" y="2897"/>
                  </a:lnTo>
                  <a:lnTo>
                    <a:pt x="3145" y="2973"/>
                  </a:lnTo>
                  <a:lnTo>
                    <a:pt x="3146" y="2744"/>
                  </a:lnTo>
                  <a:lnTo>
                    <a:pt x="3148" y="2973"/>
                  </a:lnTo>
                  <a:lnTo>
                    <a:pt x="3149" y="2744"/>
                  </a:lnTo>
                  <a:lnTo>
                    <a:pt x="3150" y="2973"/>
                  </a:lnTo>
                  <a:lnTo>
                    <a:pt x="3152" y="2821"/>
                  </a:lnTo>
                  <a:lnTo>
                    <a:pt x="3154" y="2897"/>
                  </a:lnTo>
                  <a:lnTo>
                    <a:pt x="3155" y="2821"/>
                  </a:lnTo>
                  <a:lnTo>
                    <a:pt x="3156" y="2897"/>
                  </a:lnTo>
                  <a:lnTo>
                    <a:pt x="3158" y="2821"/>
                  </a:lnTo>
                  <a:lnTo>
                    <a:pt x="3162" y="3049"/>
                  </a:lnTo>
                  <a:lnTo>
                    <a:pt x="3163" y="2821"/>
                  </a:lnTo>
                  <a:lnTo>
                    <a:pt x="3164" y="3126"/>
                  </a:lnTo>
                  <a:lnTo>
                    <a:pt x="3165" y="2592"/>
                  </a:lnTo>
                  <a:lnTo>
                    <a:pt x="3168" y="2973"/>
                  </a:lnTo>
                  <a:lnTo>
                    <a:pt x="3169" y="2668"/>
                  </a:lnTo>
                  <a:lnTo>
                    <a:pt x="3171" y="2897"/>
                  </a:lnTo>
                  <a:lnTo>
                    <a:pt x="3172" y="2668"/>
                  </a:lnTo>
                  <a:lnTo>
                    <a:pt x="3173" y="2973"/>
                  </a:lnTo>
                  <a:lnTo>
                    <a:pt x="3175" y="2744"/>
                  </a:lnTo>
                  <a:lnTo>
                    <a:pt x="3176" y="3049"/>
                  </a:lnTo>
                  <a:lnTo>
                    <a:pt x="3177" y="2744"/>
                  </a:lnTo>
                  <a:lnTo>
                    <a:pt x="3179" y="2821"/>
                  </a:lnTo>
                  <a:lnTo>
                    <a:pt x="3182" y="2668"/>
                  </a:lnTo>
                  <a:lnTo>
                    <a:pt x="3183" y="2973"/>
                  </a:lnTo>
                  <a:lnTo>
                    <a:pt x="3184" y="2821"/>
                  </a:lnTo>
                  <a:lnTo>
                    <a:pt x="3185" y="2973"/>
                  </a:lnTo>
                  <a:lnTo>
                    <a:pt x="3188" y="2821"/>
                  </a:lnTo>
                  <a:lnTo>
                    <a:pt x="3190" y="2973"/>
                  </a:lnTo>
                  <a:lnTo>
                    <a:pt x="3194" y="2744"/>
                  </a:lnTo>
                  <a:lnTo>
                    <a:pt x="3196" y="2897"/>
                  </a:lnTo>
                  <a:lnTo>
                    <a:pt x="3197" y="2821"/>
                  </a:lnTo>
                  <a:lnTo>
                    <a:pt x="3198" y="2973"/>
                  </a:lnTo>
                  <a:lnTo>
                    <a:pt x="3200" y="2744"/>
                  </a:lnTo>
                  <a:lnTo>
                    <a:pt x="3201" y="2821"/>
                  </a:lnTo>
                  <a:lnTo>
                    <a:pt x="3202" y="2744"/>
                  </a:lnTo>
                  <a:lnTo>
                    <a:pt x="3203" y="2897"/>
                  </a:lnTo>
                  <a:lnTo>
                    <a:pt x="3205" y="2668"/>
                  </a:lnTo>
                  <a:lnTo>
                    <a:pt x="3208" y="2973"/>
                  </a:lnTo>
                  <a:lnTo>
                    <a:pt x="3211" y="2821"/>
                  </a:lnTo>
                  <a:lnTo>
                    <a:pt x="3214" y="3202"/>
                  </a:lnTo>
                  <a:lnTo>
                    <a:pt x="3217" y="2821"/>
                  </a:lnTo>
                  <a:lnTo>
                    <a:pt x="3220" y="3126"/>
                  </a:lnTo>
                  <a:lnTo>
                    <a:pt x="3223" y="2744"/>
                  </a:lnTo>
                  <a:lnTo>
                    <a:pt x="3224" y="3126"/>
                  </a:lnTo>
                  <a:lnTo>
                    <a:pt x="3226" y="2668"/>
                  </a:lnTo>
                  <a:lnTo>
                    <a:pt x="3227" y="2821"/>
                  </a:lnTo>
                  <a:lnTo>
                    <a:pt x="3228" y="2668"/>
                  </a:lnTo>
                  <a:lnTo>
                    <a:pt x="3234" y="3126"/>
                  </a:lnTo>
                  <a:lnTo>
                    <a:pt x="3237" y="2821"/>
                  </a:lnTo>
                  <a:lnTo>
                    <a:pt x="3238" y="3126"/>
                  </a:lnTo>
                  <a:lnTo>
                    <a:pt x="3239" y="2744"/>
                  </a:lnTo>
                  <a:lnTo>
                    <a:pt x="3240" y="2973"/>
                  </a:lnTo>
                  <a:lnTo>
                    <a:pt x="3241" y="2821"/>
                  </a:lnTo>
                  <a:lnTo>
                    <a:pt x="3242" y="2973"/>
                  </a:lnTo>
                  <a:lnTo>
                    <a:pt x="3243" y="2744"/>
                  </a:lnTo>
                  <a:lnTo>
                    <a:pt x="3245" y="2973"/>
                  </a:lnTo>
                  <a:lnTo>
                    <a:pt x="3246" y="2821"/>
                  </a:lnTo>
                  <a:lnTo>
                    <a:pt x="3247" y="3126"/>
                  </a:lnTo>
                  <a:lnTo>
                    <a:pt x="3250" y="2592"/>
                  </a:lnTo>
                  <a:lnTo>
                    <a:pt x="3254" y="2897"/>
                  </a:lnTo>
                  <a:lnTo>
                    <a:pt x="3255" y="2821"/>
                  </a:lnTo>
                  <a:lnTo>
                    <a:pt x="3256" y="2973"/>
                  </a:lnTo>
                  <a:lnTo>
                    <a:pt x="3257" y="2897"/>
                  </a:lnTo>
                  <a:lnTo>
                    <a:pt x="3258" y="2973"/>
                  </a:lnTo>
                  <a:lnTo>
                    <a:pt x="3259" y="2821"/>
                  </a:lnTo>
                  <a:lnTo>
                    <a:pt x="3259" y="3049"/>
                  </a:lnTo>
                  <a:lnTo>
                    <a:pt x="3260" y="2897"/>
                  </a:lnTo>
                  <a:lnTo>
                    <a:pt x="3262" y="2973"/>
                  </a:lnTo>
                  <a:lnTo>
                    <a:pt x="3264" y="2897"/>
                  </a:lnTo>
                  <a:lnTo>
                    <a:pt x="3265" y="2973"/>
                  </a:lnTo>
                  <a:lnTo>
                    <a:pt x="3267" y="2821"/>
                  </a:lnTo>
                  <a:lnTo>
                    <a:pt x="3268" y="3049"/>
                  </a:lnTo>
                  <a:lnTo>
                    <a:pt x="3270" y="2668"/>
                  </a:lnTo>
                  <a:lnTo>
                    <a:pt x="3271" y="2897"/>
                  </a:lnTo>
                  <a:lnTo>
                    <a:pt x="3273" y="2668"/>
                  </a:lnTo>
                  <a:lnTo>
                    <a:pt x="3276" y="2744"/>
                  </a:lnTo>
                  <a:lnTo>
                    <a:pt x="3279" y="3049"/>
                  </a:lnTo>
                  <a:lnTo>
                    <a:pt x="3280" y="2821"/>
                  </a:lnTo>
                  <a:lnTo>
                    <a:pt x="3280" y="3126"/>
                  </a:lnTo>
                  <a:lnTo>
                    <a:pt x="3283" y="2821"/>
                  </a:lnTo>
                  <a:lnTo>
                    <a:pt x="3284" y="2973"/>
                  </a:lnTo>
                  <a:lnTo>
                    <a:pt x="3285" y="2668"/>
                  </a:lnTo>
                  <a:lnTo>
                    <a:pt x="3289" y="2973"/>
                  </a:lnTo>
                  <a:lnTo>
                    <a:pt x="3290" y="2592"/>
                  </a:lnTo>
                  <a:lnTo>
                    <a:pt x="3293" y="2973"/>
                  </a:lnTo>
                  <a:lnTo>
                    <a:pt x="3296" y="2744"/>
                  </a:lnTo>
                  <a:lnTo>
                    <a:pt x="3299" y="2973"/>
                  </a:lnTo>
                  <a:lnTo>
                    <a:pt x="3301" y="2744"/>
                  </a:lnTo>
                  <a:lnTo>
                    <a:pt x="3301" y="2821"/>
                  </a:lnTo>
                  <a:lnTo>
                    <a:pt x="3302" y="2668"/>
                  </a:lnTo>
                  <a:lnTo>
                    <a:pt x="3303" y="2897"/>
                  </a:lnTo>
                  <a:lnTo>
                    <a:pt x="3304" y="2744"/>
                  </a:lnTo>
                  <a:lnTo>
                    <a:pt x="3307" y="3278"/>
                  </a:lnTo>
                  <a:lnTo>
                    <a:pt x="3309" y="2897"/>
                  </a:lnTo>
                  <a:lnTo>
                    <a:pt x="3311" y="2973"/>
                  </a:lnTo>
                  <a:lnTo>
                    <a:pt x="3312" y="2897"/>
                  </a:lnTo>
                  <a:lnTo>
                    <a:pt x="3313" y="2973"/>
                  </a:lnTo>
                  <a:lnTo>
                    <a:pt x="3314" y="2744"/>
                  </a:lnTo>
                  <a:lnTo>
                    <a:pt x="3316" y="3126"/>
                  </a:lnTo>
                  <a:lnTo>
                    <a:pt x="3321" y="2744"/>
                  </a:lnTo>
                  <a:lnTo>
                    <a:pt x="3322" y="2897"/>
                  </a:lnTo>
                  <a:lnTo>
                    <a:pt x="3324" y="2668"/>
                  </a:lnTo>
                  <a:lnTo>
                    <a:pt x="3329" y="3049"/>
                  </a:lnTo>
                  <a:lnTo>
                    <a:pt x="3331" y="2744"/>
                  </a:lnTo>
                  <a:lnTo>
                    <a:pt x="3332" y="2973"/>
                  </a:lnTo>
                  <a:lnTo>
                    <a:pt x="3334" y="2821"/>
                  </a:lnTo>
                  <a:lnTo>
                    <a:pt x="3335" y="2973"/>
                  </a:lnTo>
                  <a:lnTo>
                    <a:pt x="3338" y="2744"/>
                  </a:lnTo>
                  <a:lnTo>
                    <a:pt x="3341" y="2821"/>
                  </a:lnTo>
                  <a:lnTo>
                    <a:pt x="3343" y="2897"/>
                  </a:lnTo>
                  <a:lnTo>
                    <a:pt x="3343" y="2744"/>
                  </a:lnTo>
                  <a:lnTo>
                    <a:pt x="3344" y="2821"/>
                  </a:lnTo>
                  <a:lnTo>
                    <a:pt x="3346" y="2744"/>
                  </a:lnTo>
                  <a:lnTo>
                    <a:pt x="3352" y="3126"/>
                  </a:lnTo>
                  <a:lnTo>
                    <a:pt x="3353" y="2973"/>
                  </a:lnTo>
                  <a:lnTo>
                    <a:pt x="3354" y="3126"/>
                  </a:lnTo>
                  <a:lnTo>
                    <a:pt x="3356" y="2821"/>
                  </a:lnTo>
                  <a:lnTo>
                    <a:pt x="3357" y="2897"/>
                  </a:lnTo>
                  <a:lnTo>
                    <a:pt x="3360" y="2821"/>
                  </a:lnTo>
                  <a:lnTo>
                    <a:pt x="3363" y="2821"/>
                  </a:lnTo>
                  <a:lnTo>
                    <a:pt x="3364" y="2744"/>
                  </a:lnTo>
                  <a:lnTo>
                    <a:pt x="3365" y="2821"/>
                  </a:lnTo>
                  <a:lnTo>
                    <a:pt x="3367" y="2668"/>
                  </a:lnTo>
                  <a:lnTo>
                    <a:pt x="3369" y="2821"/>
                  </a:lnTo>
                  <a:lnTo>
                    <a:pt x="3371" y="2668"/>
                  </a:lnTo>
                  <a:lnTo>
                    <a:pt x="3376" y="3126"/>
                  </a:lnTo>
                  <a:lnTo>
                    <a:pt x="3378" y="2821"/>
                  </a:lnTo>
                  <a:lnTo>
                    <a:pt x="3379" y="2897"/>
                  </a:lnTo>
                  <a:lnTo>
                    <a:pt x="3381" y="2821"/>
                  </a:lnTo>
                  <a:lnTo>
                    <a:pt x="3382" y="2897"/>
                  </a:lnTo>
                  <a:lnTo>
                    <a:pt x="3384" y="2668"/>
                  </a:lnTo>
                  <a:lnTo>
                    <a:pt x="3386" y="2973"/>
                  </a:lnTo>
                  <a:lnTo>
                    <a:pt x="3387" y="2668"/>
                  </a:lnTo>
                  <a:lnTo>
                    <a:pt x="3389" y="2973"/>
                  </a:lnTo>
                  <a:lnTo>
                    <a:pt x="3390" y="2821"/>
                  </a:lnTo>
                  <a:lnTo>
                    <a:pt x="3391" y="2897"/>
                  </a:lnTo>
                  <a:lnTo>
                    <a:pt x="3392" y="2668"/>
                  </a:lnTo>
                  <a:lnTo>
                    <a:pt x="3394" y="2897"/>
                  </a:lnTo>
                  <a:lnTo>
                    <a:pt x="3397" y="2668"/>
                  </a:lnTo>
                  <a:lnTo>
                    <a:pt x="3398" y="2744"/>
                  </a:lnTo>
                  <a:lnTo>
                    <a:pt x="3399" y="2668"/>
                  </a:lnTo>
                  <a:lnTo>
                    <a:pt x="3400" y="2821"/>
                  </a:lnTo>
                  <a:lnTo>
                    <a:pt x="3402" y="2744"/>
                  </a:lnTo>
                  <a:lnTo>
                    <a:pt x="3405" y="2897"/>
                  </a:lnTo>
                  <a:lnTo>
                    <a:pt x="3407" y="2744"/>
                  </a:lnTo>
                  <a:lnTo>
                    <a:pt x="3407" y="2973"/>
                  </a:lnTo>
                  <a:lnTo>
                    <a:pt x="3410" y="2821"/>
                  </a:lnTo>
                  <a:lnTo>
                    <a:pt x="3411" y="3126"/>
                  </a:lnTo>
                  <a:lnTo>
                    <a:pt x="3413" y="2897"/>
                  </a:lnTo>
                  <a:lnTo>
                    <a:pt x="3414" y="2973"/>
                  </a:lnTo>
                  <a:lnTo>
                    <a:pt x="3419" y="2668"/>
                  </a:lnTo>
                  <a:lnTo>
                    <a:pt x="3420" y="2821"/>
                  </a:lnTo>
                  <a:lnTo>
                    <a:pt x="3421" y="2744"/>
                  </a:lnTo>
                  <a:lnTo>
                    <a:pt x="3425" y="3049"/>
                  </a:lnTo>
                  <a:lnTo>
                    <a:pt x="3426" y="2744"/>
                  </a:lnTo>
                  <a:lnTo>
                    <a:pt x="3428" y="3049"/>
                  </a:lnTo>
                  <a:lnTo>
                    <a:pt x="3429" y="2744"/>
                  </a:lnTo>
                  <a:lnTo>
                    <a:pt x="3430" y="2821"/>
                  </a:lnTo>
                  <a:lnTo>
                    <a:pt x="3433" y="2744"/>
                  </a:lnTo>
                  <a:lnTo>
                    <a:pt x="3436" y="2973"/>
                  </a:lnTo>
                  <a:lnTo>
                    <a:pt x="3437" y="2897"/>
                  </a:lnTo>
                  <a:lnTo>
                    <a:pt x="3438" y="3049"/>
                  </a:lnTo>
                  <a:lnTo>
                    <a:pt x="3439" y="2668"/>
                  </a:lnTo>
                  <a:lnTo>
                    <a:pt x="3441" y="2821"/>
                  </a:lnTo>
                  <a:lnTo>
                    <a:pt x="3442" y="2744"/>
                  </a:lnTo>
                  <a:lnTo>
                    <a:pt x="3443" y="2973"/>
                  </a:lnTo>
                  <a:lnTo>
                    <a:pt x="3444" y="2592"/>
                  </a:lnTo>
                  <a:lnTo>
                    <a:pt x="3445" y="2821"/>
                  </a:lnTo>
                  <a:lnTo>
                    <a:pt x="3446" y="2668"/>
                  </a:lnTo>
                  <a:lnTo>
                    <a:pt x="3447" y="2973"/>
                  </a:lnTo>
                  <a:lnTo>
                    <a:pt x="3448" y="2744"/>
                  </a:lnTo>
                  <a:lnTo>
                    <a:pt x="3449" y="2897"/>
                  </a:lnTo>
                  <a:lnTo>
                    <a:pt x="3450" y="2821"/>
                  </a:lnTo>
                  <a:lnTo>
                    <a:pt x="3450" y="2897"/>
                  </a:lnTo>
                  <a:lnTo>
                    <a:pt x="3452" y="2668"/>
                  </a:lnTo>
                  <a:lnTo>
                    <a:pt x="3453" y="2897"/>
                  </a:lnTo>
                  <a:lnTo>
                    <a:pt x="3454" y="2744"/>
                  </a:lnTo>
                  <a:lnTo>
                    <a:pt x="3455" y="2973"/>
                  </a:lnTo>
                  <a:lnTo>
                    <a:pt x="3456" y="2821"/>
                  </a:lnTo>
                  <a:lnTo>
                    <a:pt x="3457" y="2897"/>
                  </a:lnTo>
                  <a:lnTo>
                    <a:pt x="3458" y="2668"/>
                  </a:lnTo>
                  <a:lnTo>
                    <a:pt x="3461" y="2973"/>
                  </a:lnTo>
                  <a:lnTo>
                    <a:pt x="3463" y="2821"/>
                  </a:lnTo>
                  <a:lnTo>
                    <a:pt x="3464" y="2897"/>
                  </a:lnTo>
                  <a:lnTo>
                    <a:pt x="3465" y="2744"/>
                  </a:lnTo>
                  <a:lnTo>
                    <a:pt x="3466" y="2821"/>
                  </a:lnTo>
                  <a:lnTo>
                    <a:pt x="3467" y="2744"/>
                  </a:lnTo>
                  <a:lnTo>
                    <a:pt x="3468" y="2973"/>
                  </a:lnTo>
                  <a:lnTo>
                    <a:pt x="3469" y="2668"/>
                  </a:lnTo>
                  <a:lnTo>
                    <a:pt x="3471" y="3049"/>
                  </a:lnTo>
                  <a:lnTo>
                    <a:pt x="3473" y="2821"/>
                  </a:lnTo>
                  <a:lnTo>
                    <a:pt x="3474" y="3049"/>
                  </a:lnTo>
                  <a:lnTo>
                    <a:pt x="3475" y="2897"/>
                  </a:lnTo>
                  <a:lnTo>
                    <a:pt x="3477" y="3049"/>
                  </a:lnTo>
                  <a:lnTo>
                    <a:pt x="3480" y="2744"/>
                  </a:lnTo>
                  <a:lnTo>
                    <a:pt x="3482" y="2821"/>
                  </a:lnTo>
                  <a:lnTo>
                    <a:pt x="3484" y="2744"/>
                  </a:lnTo>
                  <a:lnTo>
                    <a:pt x="3485" y="2821"/>
                  </a:lnTo>
                  <a:lnTo>
                    <a:pt x="3486" y="2744"/>
                  </a:lnTo>
                  <a:lnTo>
                    <a:pt x="3487" y="2973"/>
                  </a:lnTo>
                  <a:lnTo>
                    <a:pt x="3490" y="2744"/>
                  </a:lnTo>
                  <a:lnTo>
                    <a:pt x="3492" y="3049"/>
                  </a:lnTo>
                  <a:lnTo>
                    <a:pt x="3493" y="2897"/>
                  </a:lnTo>
                  <a:lnTo>
                    <a:pt x="3494" y="3049"/>
                  </a:lnTo>
                  <a:lnTo>
                    <a:pt x="3495" y="2821"/>
                  </a:lnTo>
                  <a:lnTo>
                    <a:pt x="3496" y="2973"/>
                  </a:lnTo>
                  <a:lnTo>
                    <a:pt x="3498" y="2744"/>
                  </a:lnTo>
                  <a:lnTo>
                    <a:pt x="3500" y="2973"/>
                  </a:lnTo>
                  <a:lnTo>
                    <a:pt x="3503" y="2744"/>
                  </a:lnTo>
                  <a:lnTo>
                    <a:pt x="3504" y="2973"/>
                  </a:lnTo>
                  <a:lnTo>
                    <a:pt x="3505" y="2668"/>
                  </a:lnTo>
                  <a:lnTo>
                    <a:pt x="3506" y="2744"/>
                  </a:lnTo>
                  <a:lnTo>
                    <a:pt x="3507" y="2592"/>
                  </a:lnTo>
                  <a:lnTo>
                    <a:pt x="3511" y="2897"/>
                  </a:lnTo>
                  <a:lnTo>
                    <a:pt x="3513" y="2516"/>
                  </a:lnTo>
                  <a:lnTo>
                    <a:pt x="3515" y="2897"/>
                  </a:lnTo>
                  <a:lnTo>
                    <a:pt x="3516" y="2744"/>
                  </a:lnTo>
                  <a:lnTo>
                    <a:pt x="3519" y="3049"/>
                  </a:lnTo>
                  <a:lnTo>
                    <a:pt x="3520" y="2897"/>
                  </a:lnTo>
                  <a:lnTo>
                    <a:pt x="3521" y="3049"/>
                  </a:lnTo>
                  <a:lnTo>
                    <a:pt x="3522" y="2897"/>
                  </a:lnTo>
                  <a:lnTo>
                    <a:pt x="3523" y="3049"/>
                  </a:lnTo>
                  <a:lnTo>
                    <a:pt x="3526" y="2744"/>
                  </a:lnTo>
                  <a:lnTo>
                    <a:pt x="3527" y="2897"/>
                  </a:lnTo>
                  <a:lnTo>
                    <a:pt x="3528" y="2821"/>
                  </a:lnTo>
                  <a:lnTo>
                    <a:pt x="3529" y="3126"/>
                  </a:lnTo>
                  <a:lnTo>
                    <a:pt x="3531" y="2668"/>
                  </a:lnTo>
                  <a:lnTo>
                    <a:pt x="3532" y="2744"/>
                  </a:lnTo>
                  <a:lnTo>
                    <a:pt x="3534" y="2363"/>
                  </a:lnTo>
                  <a:lnTo>
                    <a:pt x="3539" y="2973"/>
                  </a:lnTo>
                  <a:lnTo>
                    <a:pt x="3541" y="2744"/>
                  </a:lnTo>
                  <a:lnTo>
                    <a:pt x="3543" y="3049"/>
                  </a:lnTo>
                  <a:lnTo>
                    <a:pt x="3545" y="2744"/>
                  </a:lnTo>
                  <a:lnTo>
                    <a:pt x="3548" y="2897"/>
                  </a:lnTo>
                  <a:lnTo>
                    <a:pt x="3551" y="2668"/>
                  </a:lnTo>
                  <a:lnTo>
                    <a:pt x="3553" y="2821"/>
                  </a:lnTo>
                  <a:lnTo>
                    <a:pt x="3555" y="2744"/>
                  </a:lnTo>
                  <a:lnTo>
                    <a:pt x="3557" y="2897"/>
                  </a:lnTo>
                  <a:lnTo>
                    <a:pt x="3558" y="2821"/>
                  </a:lnTo>
                  <a:lnTo>
                    <a:pt x="3559" y="2897"/>
                  </a:lnTo>
                  <a:lnTo>
                    <a:pt x="3562" y="2592"/>
                  </a:lnTo>
                  <a:lnTo>
                    <a:pt x="3566" y="2973"/>
                  </a:lnTo>
                  <a:lnTo>
                    <a:pt x="3568" y="2744"/>
                  </a:lnTo>
                  <a:lnTo>
                    <a:pt x="3569" y="2973"/>
                  </a:lnTo>
                  <a:lnTo>
                    <a:pt x="3571" y="2744"/>
                  </a:lnTo>
                  <a:lnTo>
                    <a:pt x="3573" y="2973"/>
                  </a:lnTo>
                  <a:lnTo>
                    <a:pt x="3575" y="2592"/>
                  </a:lnTo>
                  <a:lnTo>
                    <a:pt x="3577" y="2897"/>
                  </a:lnTo>
                  <a:lnTo>
                    <a:pt x="3578" y="2668"/>
                  </a:lnTo>
                  <a:lnTo>
                    <a:pt x="3581" y="3049"/>
                  </a:lnTo>
                  <a:lnTo>
                    <a:pt x="3582" y="2973"/>
                  </a:lnTo>
                  <a:lnTo>
                    <a:pt x="3582" y="3126"/>
                  </a:lnTo>
                  <a:lnTo>
                    <a:pt x="3586" y="2744"/>
                  </a:lnTo>
                  <a:lnTo>
                    <a:pt x="3588" y="2897"/>
                  </a:lnTo>
                  <a:lnTo>
                    <a:pt x="3590" y="2668"/>
                  </a:lnTo>
                  <a:lnTo>
                    <a:pt x="3592" y="2973"/>
                  </a:lnTo>
                  <a:lnTo>
                    <a:pt x="3593" y="2668"/>
                  </a:lnTo>
                  <a:lnTo>
                    <a:pt x="3596" y="3202"/>
                  </a:lnTo>
                  <a:lnTo>
                    <a:pt x="3597" y="2821"/>
                  </a:lnTo>
                  <a:lnTo>
                    <a:pt x="3598" y="2897"/>
                  </a:lnTo>
                  <a:lnTo>
                    <a:pt x="3600" y="2744"/>
                  </a:lnTo>
                  <a:lnTo>
                    <a:pt x="3603" y="2821"/>
                  </a:lnTo>
                  <a:lnTo>
                    <a:pt x="3604" y="2592"/>
                  </a:lnTo>
                  <a:lnTo>
                    <a:pt x="3604" y="3049"/>
                  </a:lnTo>
                  <a:lnTo>
                    <a:pt x="3605" y="2668"/>
                  </a:lnTo>
                  <a:lnTo>
                    <a:pt x="3607" y="2973"/>
                  </a:lnTo>
                  <a:lnTo>
                    <a:pt x="3611" y="2668"/>
                  </a:lnTo>
                  <a:lnTo>
                    <a:pt x="3612" y="2973"/>
                  </a:lnTo>
                  <a:lnTo>
                    <a:pt x="3615" y="2668"/>
                  </a:lnTo>
                  <a:lnTo>
                    <a:pt x="3616" y="2744"/>
                  </a:lnTo>
                  <a:lnTo>
                    <a:pt x="3619" y="2668"/>
                  </a:lnTo>
                  <a:lnTo>
                    <a:pt x="3621" y="2744"/>
                  </a:lnTo>
                  <a:lnTo>
                    <a:pt x="3622" y="2668"/>
                  </a:lnTo>
                  <a:lnTo>
                    <a:pt x="3623" y="2744"/>
                  </a:lnTo>
                  <a:lnTo>
                    <a:pt x="3624" y="2668"/>
                  </a:lnTo>
                  <a:lnTo>
                    <a:pt x="3625" y="2821"/>
                  </a:lnTo>
                  <a:lnTo>
                    <a:pt x="3626" y="2668"/>
                  </a:lnTo>
                  <a:lnTo>
                    <a:pt x="3626" y="2973"/>
                  </a:lnTo>
                  <a:lnTo>
                    <a:pt x="3627" y="2821"/>
                  </a:lnTo>
                  <a:lnTo>
                    <a:pt x="3629" y="2973"/>
                  </a:lnTo>
                  <a:lnTo>
                    <a:pt x="3631" y="2668"/>
                  </a:lnTo>
                  <a:lnTo>
                    <a:pt x="3632" y="2897"/>
                  </a:lnTo>
                  <a:lnTo>
                    <a:pt x="3633" y="2744"/>
                  </a:lnTo>
                  <a:lnTo>
                    <a:pt x="3635" y="3049"/>
                  </a:lnTo>
                  <a:lnTo>
                    <a:pt x="3637" y="2821"/>
                  </a:lnTo>
                  <a:lnTo>
                    <a:pt x="3639" y="3049"/>
                  </a:lnTo>
                  <a:lnTo>
                    <a:pt x="3641" y="2821"/>
                  </a:lnTo>
                  <a:lnTo>
                    <a:pt x="3643" y="2897"/>
                  </a:lnTo>
                  <a:lnTo>
                    <a:pt x="3646" y="2668"/>
                  </a:lnTo>
                  <a:lnTo>
                    <a:pt x="3648" y="2973"/>
                  </a:lnTo>
                  <a:lnTo>
                    <a:pt x="3649" y="2744"/>
                  </a:lnTo>
                  <a:lnTo>
                    <a:pt x="3650" y="2897"/>
                  </a:lnTo>
                  <a:lnTo>
                    <a:pt x="3651" y="2821"/>
                  </a:lnTo>
                  <a:lnTo>
                    <a:pt x="3653" y="2973"/>
                  </a:lnTo>
                  <a:lnTo>
                    <a:pt x="3657" y="2592"/>
                  </a:lnTo>
                  <a:lnTo>
                    <a:pt x="3660" y="2821"/>
                  </a:lnTo>
                  <a:lnTo>
                    <a:pt x="3661" y="2744"/>
                  </a:lnTo>
                  <a:lnTo>
                    <a:pt x="3663" y="2897"/>
                  </a:lnTo>
                  <a:lnTo>
                    <a:pt x="3664" y="2821"/>
                  </a:lnTo>
                  <a:lnTo>
                    <a:pt x="3666" y="3049"/>
                  </a:lnTo>
                  <a:lnTo>
                    <a:pt x="3667" y="2744"/>
                  </a:lnTo>
                  <a:lnTo>
                    <a:pt x="3669" y="2897"/>
                  </a:lnTo>
                  <a:lnTo>
                    <a:pt x="3670" y="2668"/>
                  </a:lnTo>
                  <a:lnTo>
                    <a:pt x="3671" y="2973"/>
                  </a:lnTo>
                  <a:lnTo>
                    <a:pt x="3672" y="2897"/>
                  </a:lnTo>
                  <a:lnTo>
                    <a:pt x="3673" y="2973"/>
                  </a:lnTo>
                  <a:lnTo>
                    <a:pt x="3674" y="2744"/>
                  </a:lnTo>
                  <a:lnTo>
                    <a:pt x="3675" y="3049"/>
                  </a:lnTo>
                  <a:lnTo>
                    <a:pt x="3676" y="2592"/>
                  </a:lnTo>
                  <a:lnTo>
                    <a:pt x="3677" y="2973"/>
                  </a:lnTo>
                  <a:lnTo>
                    <a:pt x="3679" y="2821"/>
                  </a:lnTo>
                  <a:lnTo>
                    <a:pt x="3680" y="2897"/>
                  </a:lnTo>
                  <a:lnTo>
                    <a:pt x="3681" y="2821"/>
                  </a:lnTo>
                  <a:lnTo>
                    <a:pt x="3683" y="2897"/>
                  </a:lnTo>
                  <a:lnTo>
                    <a:pt x="3684" y="2821"/>
                  </a:lnTo>
                  <a:lnTo>
                    <a:pt x="3686" y="2973"/>
                  </a:lnTo>
                  <a:lnTo>
                    <a:pt x="3687" y="2668"/>
                  </a:lnTo>
                  <a:lnTo>
                    <a:pt x="3688" y="3049"/>
                  </a:lnTo>
                  <a:lnTo>
                    <a:pt x="3690" y="2821"/>
                  </a:lnTo>
                  <a:lnTo>
                    <a:pt x="3691" y="2897"/>
                  </a:lnTo>
                  <a:lnTo>
                    <a:pt x="3696" y="2287"/>
                  </a:lnTo>
                  <a:lnTo>
                    <a:pt x="3700" y="2897"/>
                  </a:lnTo>
                  <a:lnTo>
                    <a:pt x="3701" y="2821"/>
                  </a:lnTo>
                  <a:lnTo>
                    <a:pt x="3702" y="2973"/>
                  </a:lnTo>
                  <a:lnTo>
                    <a:pt x="3704" y="2516"/>
                  </a:lnTo>
                  <a:lnTo>
                    <a:pt x="3706" y="2897"/>
                  </a:lnTo>
                  <a:lnTo>
                    <a:pt x="3707" y="2821"/>
                  </a:lnTo>
                  <a:lnTo>
                    <a:pt x="3711" y="3126"/>
                  </a:lnTo>
                  <a:lnTo>
                    <a:pt x="3713" y="2821"/>
                  </a:lnTo>
                  <a:lnTo>
                    <a:pt x="3715" y="3049"/>
                  </a:lnTo>
                  <a:lnTo>
                    <a:pt x="3716" y="2744"/>
                  </a:lnTo>
                  <a:lnTo>
                    <a:pt x="3716" y="2973"/>
                  </a:lnTo>
                  <a:lnTo>
                    <a:pt x="3717" y="2897"/>
                  </a:lnTo>
                  <a:lnTo>
                    <a:pt x="3718" y="2973"/>
                  </a:lnTo>
                  <a:lnTo>
                    <a:pt x="3720" y="2744"/>
                  </a:lnTo>
                  <a:lnTo>
                    <a:pt x="3721" y="2897"/>
                  </a:lnTo>
                  <a:lnTo>
                    <a:pt x="3722" y="2744"/>
                  </a:lnTo>
                  <a:lnTo>
                    <a:pt x="3723" y="2821"/>
                  </a:lnTo>
                  <a:lnTo>
                    <a:pt x="3724" y="2744"/>
                  </a:lnTo>
                  <a:lnTo>
                    <a:pt x="3725" y="2821"/>
                  </a:lnTo>
                  <a:lnTo>
                    <a:pt x="3726" y="2668"/>
                  </a:lnTo>
                  <a:lnTo>
                    <a:pt x="3727" y="2744"/>
                  </a:lnTo>
                  <a:lnTo>
                    <a:pt x="3728" y="2668"/>
                  </a:lnTo>
                  <a:lnTo>
                    <a:pt x="3732" y="2973"/>
                  </a:lnTo>
                  <a:lnTo>
                    <a:pt x="3733" y="2668"/>
                  </a:lnTo>
                  <a:lnTo>
                    <a:pt x="3735" y="2973"/>
                  </a:lnTo>
                  <a:lnTo>
                    <a:pt x="3736" y="2744"/>
                  </a:lnTo>
                  <a:lnTo>
                    <a:pt x="3737" y="2821"/>
                  </a:lnTo>
                  <a:lnTo>
                    <a:pt x="3738" y="2744"/>
                  </a:lnTo>
                  <a:lnTo>
                    <a:pt x="3739" y="2973"/>
                  </a:lnTo>
                  <a:lnTo>
                    <a:pt x="3739" y="2821"/>
                  </a:lnTo>
                  <a:lnTo>
                    <a:pt x="3740" y="3049"/>
                  </a:lnTo>
                  <a:lnTo>
                    <a:pt x="3741" y="2973"/>
                  </a:lnTo>
                  <a:lnTo>
                    <a:pt x="3742" y="3126"/>
                  </a:lnTo>
                  <a:lnTo>
                    <a:pt x="3744" y="2897"/>
                  </a:lnTo>
                  <a:lnTo>
                    <a:pt x="3745" y="3049"/>
                  </a:lnTo>
                  <a:lnTo>
                    <a:pt x="3747" y="2821"/>
                  </a:lnTo>
                  <a:lnTo>
                    <a:pt x="3748" y="2897"/>
                  </a:lnTo>
                  <a:lnTo>
                    <a:pt x="3752" y="2363"/>
                  </a:lnTo>
                  <a:lnTo>
                    <a:pt x="3759" y="3049"/>
                  </a:lnTo>
                  <a:lnTo>
                    <a:pt x="3761" y="2897"/>
                  </a:lnTo>
                  <a:lnTo>
                    <a:pt x="3762" y="2973"/>
                  </a:lnTo>
                  <a:lnTo>
                    <a:pt x="3765" y="2668"/>
                  </a:lnTo>
                  <a:lnTo>
                    <a:pt x="3766" y="2744"/>
                  </a:lnTo>
                  <a:lnTo>
                    <a:pt x="3767" y="2668"/>
                  </a:lnTo>
                  <a:lnTo>
                    <a:pt x="3772" y="2973"/>
                  </a:lnTo>
                  <a:lnTo>
                    <a:pt x="3776" y="2668"/>
                  </a:lnTo>
                  <a:lnTo>
                    <a:pt x="3778" y="2821"/>
                  </a:lnTo>
                  <a:lnTo>
                    <a:pt x="3779" y="2668"/>
                  </a:lnTo>
                  <a:lnTo>
                    <a:pt x="3780" y="2821"/>
                  </a:lnTo>
                  <a:lnTo>
                    <a:pt x="3781" y="2744"/>
                  </a:lnTo>
                  <a:lnTo>
                    <a:pt x="3782" y="2897"/>
                  </a:lnTo>
                  <a:lnTo>
                    <a:pt x="3783" y="2821"/>
                  </a:lnTo>
                  <a:lnTo>
                    <a:pt x="3784" y="2897"/>
                  </a:lnTo>
                  <a:lnTo>
                    <a:pt x="3785" y="2821"/>
                  </a:lnTo>
                  <a:lnTo>
                    <a:pt x="3787" y="2973"/>
                  </a:lnTo>
                  <a:lnTo>
                    <a:pt x="3790" y="2897"/>
                  </a:lnTo>
                  <a:lnTo>
                    <a:pt x="3792" y="2821"/>
                  </a:lnTo>
                  <a:lnTo>
                    <a:pt x="3793" y="3049"/>
                  </a:lnTo>
                  <a:lnTo>
                    <a:pt x="3796" y="2668"/>
                  </a:lnTo>
                  <a:lnTo>
                    <a:pt x="3797" y="2897"/>
                  </a:lnTo>
                  <a:lnTo>
                    <a:pt x="3800" y="2668"/>
                  </a:lnTo>
                  <a:lnTo>
                    <a:pt x="3802" y="2897"/>
                  </a:lnTo>
                  <a:lnTo>
                    <a:pt x="3803" y="2821"/>
                  </a:lnTo>
                  <a:lnTo>
                    <a:pt x="3805" y="2973"/>
                  </a:lnTo>
                  <a:lnTo>
                    <a:pt x="3807" y="2592"/>
                  </a:lnTo>
                  <a:lnTo>
                    <a:pt x="3808" y="2897"/>
                  </a:lnTo>
                  <a:lnTo>
                    <a:pt x="3809" y="2744"/>
                  </a:lnTo>
                  <a:lnTo>
                    <a:pt x="3811" y="3049"/>
                  </a:lnTo>
                  <a:lnTo>
                    <a:pt x="3812" y="2821"/>
                  </a:lnTo>
                  <a:lnTo>
                    <a:pt x="3814" y="2973"/>
                  </a:lnTo>
                  <a:lnTo>
                    <a:pt x="3816" y="2744"/>
                  </a:lnTo>
                  <a:lnTo>
                    <a:pt x="3817" y="2973"/>
                  </a:lnTo>
                  <a:lnTo>
                    <a:pt x="3821" y="2744"/>
                  </a:lnTo>
                  <a:lnTo>
                    <a:pt x="3822" y="2973"/>
                  </a:lnTo>
                  <a:lnTo>
                    <a:pt x="3823" y="2744"/>
                  </a:lnTo>
                  <a:lnTo>
                    <a:pt x="3824" y="2897"/>
                  </a:lnTo>
                  <a:lnTo>
                    <a:pt x="3827" y="2744"/>
                  </a:lnTo>
                  <a:lnTo>
                    <a:pt x="3829" y="2897"/>
                  </a:lnTo>
                  <a:lnTo>
                    <a:pt x="3830" y="2821"/>
                  </a:lnTo>
                  <a:lnTo>
                    <a:pt x="3831" y="3049"/>
                  </a:lnTo>
                  <a:lnTo>
                    <a:pt x="3832" y="2821"/>
                  </a:lnTo>
                  <a:lnTo>
                    <a:pt x="3833" y="3049"/>
                  </a:lnTo>
                  <a:lnTo>
                    <a:pt x="3835" y="2821"/>
                  </a:lnTo>
                  <a:lnTo>
                    <a:pt x="3838" y="2897"/>
                  </a:lnTo>
                  <a:lnTo>
                    <a:pt x="3840" y="2821"/>
                  </a:lnTo>
                  <a:lnTo>
                    <a:pt x="3842" y="3049"/>
                  </a:lnTo>
                  <a:lnTo>
                    <a:pt x="3843" y="2897"/>
                  </a:lnTo>
                  <a:lnTo>
                    <a:pt x="3844" y="2973"/>
                  </a:lnTo>
                  <a:lnTo>
                    <a:pt x="3849" y="2516"/>
                  </a:lnTo>
                  <a:lnTo>
                    <a:pt x="3852" y="2973"/>
                  </a:lnTo>
                  <a:lnTo>
                    <a:pt x="3855" y="2821"/>
                  </a:lnTo>
                  <a:lnTo>
                    <a:pt x="3855" y="3049"/>
                  </a:lnTo>
                  <a:lnTo>
                    <a:pt x="3857" y="2821"/>
                  </a:lnTo>
                  <a:lnTo>
                    <a:pt x="3859" y="3049"/>
                  </a:lnTo>
                  <a:lnTo>
                    <a:pt x="3860" y="2744"/>
                  </a:lnTo>
                  <a:lnTo>
                    <a:pt x="3861" y="2821"/>
                  </a:lnTo>
                  <a:lnTo>
                    <a:pt x="3862" y="2744"/>
                  </a:lnTo>
                  <a:lnTo>
                    <a:pt x="3864" y="2973"/>
                  </a:lnTo>
                  <a:lnTo>
                    <a:pt x="3865" y="2592"/>
                  </a:lnTo>
                  <a:lnTo>
                    <a:pt x="3868" y="2744"/>
                  </a:lnTo>
                  <a:lnTo>
                    <a:pt x="3871" y="2897"/>
                  </a:lnTo>
                  <a:lnTo>
                    <a:pt x="3872" y="2821"/>
                  </a:lnTo>
                  <a:lnTo>
                    <a:pt x="3873" y="3049"/>
                  </a:lnTo>
                  <a:lnTo>
                    <a:pt x="3875" y="2821"/>
                  </a:lnTo>
                  <a:lnTo>
                    <a:pt x="3876" y="2897"/>
                  </a:lnTo>
                  <a:lnTo>
                    <a:pt x="3877" y="2668"/>
                  </a:lnTo>
                  <a:lnTo>
                    <a:pt x="3878" y="3049"/>
                  </a:lnTo>
                  <a:lnTo>
                    <a:pt x="3881" y="2897"/>
                  </a:lnTo>
                  <a:lnTo>
                    <a:pt x="3882" y="3202"/>
                  </a:lnTo>
                  <a:lnTo>
                    <a:pt x="3883" y="2744"/>
                  </a:lnTo>
                  <a:lnTo>
                    <a:pt x="3884" y="2973"/>
                  </a:lnTo>
                  <a:lnTo>
                    <a:pt x="3885" y="2592"/>
                  </a:lnTo>
                  <a:lnTo>
                    <a:pt x="3887" y="3049"/>
                  </a:lnTo>
                  <a:lnTo>
                    <a:pt x="3890" y="2744"/>
                  </a:lnTo>
                  <a:lnTo>
                    <a:pt x="3891" y="2973"/>
                  </a:lnTo>
                  <a:lnTo>
                    <a:pt x="3892" y="2897"/>
                  </a:lnTo>
                  <a:lnTo>
                    <a:pt x="3894" y="3126"/>
                  </a:lnTo>
                  <a:lnTo>
                    <a:pt x="3895" y="2592"/>
                  </a:lnTo>
                  <a:lnTo>
                    <a:pt x="3897" y="2821"/>
                  </a:lnTo>
                  <a:lnTo>
                    <a:pt x="3898" y="2744"/>
                  </a:lnTo>
                  <a:lnTo>
                    <a:pt x="3899" y="2821"/>
                  </a:lnTo>
                  <a:lnTo>
                    <a:pt x="3900" y="2668"/>
                  </a:lnTo>
                  <a:lnTo>
                    <a:pt x="3901" y="2973"/>
                  </a:lnTo>
                  <a:lnTo>
                    <a:pt x="3902" y="2821"/>
                  </a:lnTo>
                  <a:lnTo>
                    <a:pt x="3902" y="3126"/>
                  </a:lnTo>
                  <a:lnTo>
                    <a:pt x="3904" y="2821"/>
                  </a:lnTo>
                  <a:lnTo>
                    <a:pt x="3905" y="2897"/>
                  </a:lnTo>
                  <a:lnTo>
                    <a:pt x="3906" y="2744"/>
                  </a:lnTo>
                  <a:lnTo>
                    <a:pt x="3907" y="2821"/>
                  </a:lnTo>
                  <a:lnTo>
                    <a:pt x="3908" y="2668"/>
                  </a:lnTo>
                  <a:lnTo>
                    <a:pt x="3910" y="3049"/>
                  </a:lnTo>
                  <a:lnTo>
                    <a:pt x="3912" y="2744"/>
                  </a:lnTo>
                  <a:lnTo>
                    <a:pt x="3914" y="2973"/>
                  </a:lnTo>
                  <a:lnTo>
                    <a:pt x="3915" y="2744"/>
                  </a:lnTo>
                  <a:lnTo>
                    <a:pt x="3917" y="3049"/>
                  </a:lnTo>
                  <a:lnTo>
                    <a:pt x="3918" y="2516"/>
                  </a:lnTo>
                  <a:lnTo>
                    <a:pt x="3921" y="2897"/>
                  </a:lnTo>
                  <a:lnTo>
                    <a:pt x="3922" y="2744"/>
                  </a:lnTo>
                  <a:lnTo>
                    <a:pt x="3923" y="2897"/>
                  </a:lnTo>
                  <a:lnTo>
                    <a:pt x="3924" y="2821"/>
                  </a:lnTo>
                  <a:lnTo>
                    <a:pt x="3926" y="2897"/>
                  </a:lnTo>
                  <a:lnTo>
                    <a:pt x="3927" y="2744"/>
                  </a:lnTo>
                  <a:lnTo>
                    <a:pt x="3929" y="3049"/>
                  </a:lnTo>
                  <a:lnTo>
                    <a:pt x="3932" y="2821"/>
                  </a:lnTo>
                  <a:lnTo>
                    <a:pt x="3934" y="2973"/>
                  </a:lnTo>
                  <a:lnTo>
                    <a:pt x="3935" y="2744"/>
                  </a:lnTo>
                  <a:lnTo>
                    <a:pt x="3936" y="2973"/>
                  </a:lnTo>
                  <a:lnTo>
                    <a:pt x="3937" y="2821"/>
                  </a:lnTo>
                  <a:lnTo>
                    <a:pt x="3939" y="2973"/>
                  </a:lnTo>
                  <a:lnTo>
                    <a:pt x="3940" y="2744"/>
                  </a:lnTo>
                  <a:lnTo>
                    <a:pt x="3942" y="2973"/>
                  </a:lnTo>
                  <a:lnTo>
                    <a:pt x="3944" y="2744"/>
                  </a:lnTo>
                  <a:lnTo>
                    <a:pt x="3945" y="3049"/>
                  </a:lnTo>
                  <a:lnTo>
                    <a:pt x="3946" y="2668"/>
                  </a:lnTo>
                  <a:lnTo>
                    <a:pt x="3947" y="2821"/>
                  </a:lnTo>
                  <a:lnTo>
                    <a:pt x="3948" y="2744"/>
                  </a:lnTo>
                  <a:lnTo>
                    <a:pt x="3951" y="3049"/>
                  </a:lnTo>
                  <a:lnTo>
                    <a:pt x="3952" y="2897"/>
                  </a:lnTo>
                  <a:lnTo>
                    <a:pt x="3953" y="3049"/>
                  </a:lnTo>
                  <a:lnTo>
                    <a:pt x="3954" y="2744"/>
                  </a:lnTo>
                  <a:lnTo>
                    <a:pt x="3956" y="2973"/>
                  </a:lnTo>
                  <a:lnTo>
                    <a:pt x="3957" y="2668"/>
                  </a:lnTo>
                  <a:lnTo>
                    <a:pt x="3959" y="2973"/>
                  </a:lnTo>
                  <a:lnTo>
                    <a:pt x="3960" y="2897"/>
                  </a:lnTo>
                  <a:lnTo>
                    <a:pt x="3962" y="3126"/>
                  </a:lnTo>
                  <a:lnTo>
                    <a:pt x="3964" y="2897"/>
                  </a:lnTo>
                  <a:lnTo>
                    <a:pt x="3965" y="3126"/>
                  </a:lnTo>
                  <a:lnTo>
                    <a:pt x="3967" y="2744"/>
                  </a:lnTo>
                  <a:lnTo>
                    <a:pt x="3968" y="2821"/>
                  </a:lnTo>
                  <a:lnTo>
                    <a:pt x="3969" y="2744"/>
                  </a:lnTo>
                  <a:lnTo>
                    <a:pt x="3972" y="2821"/>
                  </a:lnTo>
                  <a:lnTo>
                    <a:pt x="3973" y="2744"/>
                  </a:lnTo>
                  <a:lnTo>
                    <a:pt x="3974" y="3126"/>
                  </a:lnTo>
                  <a:lnTo>
                    <a:pt x="3976" y="2973"/>
                  </a:lnTo>
                  <a:lnTo>
                    <a:pt x="3977" y="3202"/>
                  </a:lnTo>
                  <a:lnTo>
                    <a:pt x="3978" y="2897"/>
                  </a:lnTo>
                  <a:lnTo>
                    <a:pt x="3979" y="3049"/>
                  </a:lnTo>
                  <a:lnTo>
                    <a:pt x="3980" y="2897"/>
                  </a:lnTo>
                  <a:lnTo>
                    <a:pt x="3981" y="2973"/>
                  </a:lnTo>
                  <a:lnTo>
                    <a:pt x="3984" y="2897"/>
                  </a:lnTo>
                  <a:lnTo>
                    <a:pt x="3988" y="3049"/>
                  </a:lnTo>
                  <a:lnTo>
                    <a:pt x="3989" y="2744"/>
                  </a:lnTo>
                  <a:lnTo>
                    <a:pt x="3991" y="3202"/>
                  </a:lnTo>
                  <a:lnTo>
                    <a:pt x="3996" y="2668"/>
                  </a:lnTo>
                  <a:lnTo>
                    <a:pt x="3997" y="2897"/>
                  </a:lnTo>
                  <a:lnTo>
                    <a:pt x="3998" y="2821"/>
                  </a:lnTo>
                  <a:lnTo>
                    <a:pt x="3999" y="2973"/>
                  </a:lnTo>
                  <a:lnTo>
                    <a:pt x="4000" y="2821"/>
                  </a:lnTo>
                  <a:lnTo>
                    <a:pt x="4003" y="3126"/>
                  </a:lnTo>
                  <a:lnTo>
                    <a:pt x="4007" y="2668"/>
                  </a:lnTo>
                  <a:lnTo>
                    <a:pt x="4011" y="2973"/>
                  </a:lnTo>
                  <a:lnTo>
                    <a:pt x="4015" y="2668"/>
                  </a:lnTo>
                  <a:lnTo>
                    <a:pt x="4017" y="2897"/>
                  </a:lnTo>
                  <a:lnTo>
                    <a:pt x="4020" y="2821"/>
                  </a:lnTo>
                  <a:lnTo>
                    <a:pt x="4021" y="3126"/>
                  </a:lnTo>
                  <a:lnTo>
                    <a:pt x="4022" y="2821"/>
                  </a:lnTo>
                  <a:lnTo>
                    <a:pt x="4022" y="3049"/>
                  </a:lnTo>
                  <a:lnTo>
                    <a:pt x="4026" y="2592"/>
                  </a:lnTo>
                  <a:lnTo>
                    <a:pt x="4027" y="2973"/>
                  </a:lnTo>
                  <a:lnTo>
                    <a:pt x="4028" y="2821"/>
                  </a:lnTo>
                  <a:lnTo>
                    <a:pt x="4030" y="2897"/>
                  </a:lnTo>
                  <a:lnTo>
                    <a:pt x="4031" y="2668"/>
                  </a:lnTo>
                  <a:lnTo>
                    <a:pt x="4032" y="2973"/>
                  </a:lnTo>
                  <a:lnTo>
                    <a:pt x="4034" y="2744"/>
                  </a:lnTo>
                  <a:lnTo>
                    <a:pt x="4036" y="2897"/>
                  </a:lnTo>
                  <a:lnTo>
                    <a:pt x="4038" y="2668"/>
                  </a:lnTo>
                  <a:lnTo>
                    <a:pt x="4039" y="2897"/>
                  </a:lnTo>
                  <a:lnTo>
                    <a:pt x="4040" y="2744"/>
                  </a:lnTo>
                  <a:lnTo>
                    <a:pt x="4041" y="2897"/>
                  </a:lnTo>
                  <a:lnTo>
                    <a:pt x="4043" y="2744"/>
                  </a:lnTo>
                  <a:lnTo>
                    <a:pt x="4046" y="3126"/>
                  </a:lnTo>
                  <a:lnTo>
                    <a:pt x="4047" y="2668"/>
                  </a:lnTo>
                  <a:lnTo>
                    <a:pt x="4048" y="2973"/>
                  </a:lnTo>
                  <a:lnTo>
                    <a:pt x="4049" y="2897"/>
                  </a:lnTo>
                  <a:lnTo>
                    <a:pt x="4050" y="2973"/>
                  </a:lnTo>
                  <a:lnTo>
                    <a:pt x="4056" y="2592"/>
                  </a:lnTo>
                  <a:lnTo>
                    <a:pt x="4057" y="3049"/>
                  </a:lnTo>
                  <a:lnTo>
                    <a:pt x="4059" y="2897"/>
                  </a:lnTo>
                  <a:lnTo>
                    <a:pt x="4060" y="3049"/>
                  </a:lnTo>
                  <a:lnTo>
                    <a:pt x="4063" y="2821"/>
                  </a:lnTo>
                  <a:lnTo>
                    <a:pt x="4064" y="2973"/>
                  </a:lnTo>
                  <a:lnTo>
                    <a:pt x="4066" y="2668"/>
                  </a:lnTo>
                  <a:lnTo>
                    <a:pt x="4070" y="3126"/>
                  </a:lnTo>
                  <a:lnTo>
                    <a:pt x="4070" y="3049"/>
                  </a:lnTo>
                  <a:lnTo>
                    <a:pt x="4072" y="3126"/>
                  </a:lnTo>
                  <a:lnTo>
                    <a:pt x="4074" y="2439"/>
                  </a:lnTo>
                  <a:lnTo>
                    <a:pt x="4076" y="2897"/>
                  </a:lnTo>
                  <a:lnTo>
                    <a:pt x="4081" y="2287"/>
                  </a:lnTo>
                  <a:lnTo>
                    <a:pt x="4084" y="2821"/>
                  </a:lnTo>
                  <a:lnTo>
                    <a:pt x="4086" y="2439"/>
                  </a:lnTo>
                  <a:lnTo>
                    <a:pt x="4087" y="2516"/>
                  </a:lnTo>
                  <a:lnTo>
                    <a:pt x="4088" y="2439"/>
                  </a:lnTo>
                  <a:lnTo>
                    <a:pt x="4089" y="2592"/>
                  </a:lnTo>
                  <a:lnTo>
                    <a:pt x="4090" y="2516"/>
                  </a:lnTo>
                  <a:lnTo>
                    <a:pt x="4094" y="3049"/>
                  </a:lnTo>
                  <a:lnTo>
                    <a:pt x="4095" y="2744"/>
                  </a:lnTo>
                  <a:lnTo>
                    <a:pt x="4097" y="2973"/>
                  </a:lnTo>
                  <a:lnTo>
                    <a:pt x="4100" y="2592"/>
                  </a:lnTo>
                  <a:lnTo>
                    <a:pt x="4101" y="2668"/>
                  </a:lnTo>
                  <a:lnTo>
                    <a:pt x="4102" y="2592"/>
                  </a:lnTo>
                  <a:lnTo>
                    <a:pt x="4103" y="2744"/>
                  </a:lnTo>
                  <a:lnTo>
                    <a:pt x="4104" y="2516"/>
                  </a:lnTo>
                  <a:lnTo>
                    <a:pt x="4105" y="2668"/>
                  </a:lnTo>
                  <a:lnTo>
                    <a:pt x="4108" y="1982"/>
                  </a:lnTo>
                  <a:lnTo>
                    <a:pt x="4114" y="2744"/>
                  </a:lnTo>
                  <a:lnTo>
                    <a:pt x="4115" y="2821"/>
                  </a:lnTo>
                  <a:lnTo>
                    <a:pt x="4116" y="2516"/>
                  </a:lnTo>
                  <a:lnTo>
                    <a:pt x="4118" y="3126"/>
                  </a:lnTo>
                  <a:lnTo>
                    <a:pt x="4119" y="2973"/>
                  </a:lnTo>
                  <a:lnTo>
                    <a:pt x="4120" y="3049"/>
                  </a:lnTo>
                  <a:lnTo>
                    <a:pt x="4120" y="2744"/>
                  </a:lnTo>
                  <a:lnTo>
                    <a:pt x="4122" y="3049"/>
                  </a:lnTo>
                  <a:lnTo>
                    <a:pt x="4124" y="2897"/>
                  </a:lnTo>
                  <a:lnTo>
                    <a:pt x="4125" y="3049"/>
                  </a:lnTo>
                  <a:lnTo>
                    <a:pt x="4126" y="2744"/>
                  </a:lnTo>
                  <a:lnTo>
                    <a:pt x="4127" y="3049"/>
                  </a:lnTo>
                  <a:lnTo>
                    <a:pt x="4129" y="2821"/>
                  </a:lnTo>
                  <a:lnTo>
                    <a:pt x="4130" y="2973"/>
                  </a:lnTo>
                  <a:lnTo>
                    <a:pt x="4131" y="2897"/>
                  </a:lnTo>
                  <a:lnTo>
                    <a:pt x="4132" y="3049"/>
                  </a:lnTo>
                  <a:lnTo>
                    <a:pt x="4135" y="2592"/>
                  </a:lnTo>
                  <a:lnTo>
                    <a:pt x="4136" y="2744"/>
                  </a:lnTo>
                  <a:lnTo>
                    <a:pt x="4138" y="2516"/>
                  </a:lnTo>
                  <a:lnTo>
                    <a:pt x="4139" y="2668"/>
                  </a:lnTo>
                  <a:lnTo>
                    <a:pt x="4140" y="2516"/>
                  </a:lnTo>
                  <a:lnTo>
                    <a:pt x="4142" y="2973"/>
                  </a:lnTo>
                  <a:lnTo>
                    <a:pt x="4143" y="2897"/>
                  </a:lnTo>
                  <a:lnTo>
                    <a:pt x="4144" y="2973"/>
                  </a:lnTo>
                  <a:lnTo>
                    <a:pt x="4144" y="2821"/>
                  </a:lnTo>
                  <a:lnTo>
                    <a:pt x="4145" y="3049"/>
                  </a:lnTo>
                  <a:lnTo>
                    <a:pt x="4147" y="2668"/>
                  </a:lnTo>
                  <a:lnTo>
                    <a:pt x="4148" y="2821"/>
                  </a:lnTo>
                  <a:lnTo>
                    <a:pt x="4149" y="2668"/>
                  </a:lnTo>
                  <a:lnTo>
                    <a:pt x="4152" y="2821"/>
                  </a:lnTo>
                  <a:lnTo>
                    <a:pt x="4155" y="2973"/>
                  </a:lnTo>
                  <a:lnTo>
                    <a:pt x="4156" y="2744"/>
                  </a:lnTo>
                  <a:lnTo>
                    <a:pt x="4158" y="2973"/>
                  </a:lnTo>
                  <a:lnTo>
                    <a:pt x="4160" y="2821"/>
                  </a:lnTo>
                  <a:lnTo>
                    <a:pt x="4161" y="2973"/>
                  </a:lnTo>
                  <a:lnTo>
                    <a:pt x="4164" y="2668"/>
                  </a:lnTo>
                  <a:lnTo>
                    <a:pt x="4167" y="3049"/>
                  </a:lnTo>
                  <a:lnTo>
                    <a:pt x="4169" y="2821"/>
                  </a:lnTo>
                  <a:lnTo>
                    <a:pt x="4171" y="3049"/>
                  </a:lnTo>
                  <a:lnTo>
                    <a:pt x="4172" y="2668"/>
                  </a:lnTo>
                  <a:lnTo>
                    <a:pt x="4174" y="2973"/>
                  </a:lnTo>
                  <a:lnTo>
                    <a:pt x="4177" y="2516"/>
                  </a:lnTo>
                  <a:lnTo>
                    <a:pt x="4181" y="2897"/>
                  </a:lnTo>
                  <a:lnTo>
                    <a:pt x="4184" y="2821"/>
                  </a:lnTo>
                  <a:lnTo>
                    <a:pt x="4186" y="3049"/>
                  </a:lnTo>
                  <a:lnTo>
                    <a:pt x="4190" y="2668"/>
                  </a:lnTo>
                  <a:lnTo>
                    <a:pt x="4191" y="2973"/>
                  </a:lnTo>
                  <a:lnTo>
                    <a:pt x="4195" y="2821"/>
                  </a:lnTo>
                  <a:lnTo>
                    <a:pt x="4195" y="2973"/>
                  </a:lnTo>
                  <a:lnTo>
                    <a:pt x="4198" y="2897"/>
                  </a:lnTo>
                  <a:lnTo>
                    <a:pt x="4200" y="3126"/>
                  </a:lnTo>
                  <a:lnTo>
                    <a:pt x="4202" y="2821"/>
                  </a:lnTo>
                  <a:lnTo>
                    <a:pt x="4203" y="2973"/>
                  </a:lnTo>
                  <a:lnTo>
                    <a:pt x="4205" y="2668"/>
                  </a:lnTo>
                  <a:lnTo>
                    <a:pt x="4206" y="2973"/>
                  </a:lnTo>
                  <a:lnTo>
                    <a:pt x="4207" y="2821"/>
                  </a:lnTo>
                  <a:lnTo>
                    <a:pt x="4208" y="3049"/>
                  </a:lnTo>
                  <a:lnTo>
                    <a:pt x="4210" y="2821"/>
                  </a:lnTo>
                  <a:lnTo>
                    <a:pt x="4211" y="2973"/>
                  </a:lnTo>
                  <a:lnTo>
                    <a:pt x="4212" y="2821"/>
                  </a:lnTo>
                  <a:lnTo>
                    <a:pt x="4213" y="2897"/>
                  </a:lnTo>
                  <a:lnTo>
                    <a:pt x="4214" y="2821"/>
                  </a:lnTo>
                  <a:lnTo>
                    <a:pt x="4217" y="3049"/>
                  </a:lnTo>
                  <a:lnTo>
                    <a:pt x="4218" y="2744"/>
                  </a:lnTo>
                  <a:lnTo>
                    <a:pt x="4220" y="2821"/>
                  </a:lnTo>
                  <a:lnTo>
                    <a:pt x="4220" y="2668"/>
                  </a:lnTo>
                  <a:lnTo>
                    <a:pt x="4224" y="3049"/>
                  </a:lnTo>
                  <a:lnTo>
                    <a:pt x="4227" y="2668"/>
                  </a:lnTo>
                  <a:lnTo>
                    <a:pt x="4228" y="2897"/>
                  </a:lnTo>
                  <a:lnTo>
                    <a:pt x="4229" y="2668"/>
                  </a:lnTo>
                  <a:lnTo>
                    <a:pt x="4230" y="2897"/>
                  </a:lnTo>
                  <a:lnTo>
                    <a:pt x="4232" y="2668"/>
                  </a:lnTo>
                  <a:lnTo>
                    <a:pt x="4239" y="3126"/>
                  </a:lnTo>
                  <a:lnTo>
                    <a:pt x="4245" y="2821"/>
                  </a:lnTo>
                  <a:lnTo>
                    <a:pt x="4247" y="2973"/>
                  </a:lnTo>
                  <a:lnTo>
                    <a:pt x="4250" y="2668"/>
                  </a:lnTo>
                  <a:lnTo>
                    <a:pt x="4252" y="3049"/>
                  </a:lnTo>
                  <a:lnTo>
                    <a:pt x="4253" y="2744"/>
                  </a:lnTo>
                  <a:lnTo>
                    <a:pt x="4254" y="2821"/>
                  </a:lnTo>
                  <a:lnTo>
                    <a:pt x="4256" y="2744"/>
                  </a:lnTo>
                  <a:lnTo>
                    <a:pt x="4258" y="2897"/>
                  </a:lnTo>
                  <a:lnTo>
                    <a:pt x="4259" y="2668"/>
                  </a:lnTo>
                  <a:lnTo>
                    <a:pt x="4262" y="3049"/>
                  </a:lnTo>
                  <a:lnTo>
                    <a:pt x="4263" y="2897"/>
                  </a:lnTo>
                  <a:lnTo>
                    <a:pt x="4264" y="3126"/>
                  </a:lnTo>
                  <a:lnTo>
                    <a:pt x="4265" y="2821"/>
                  </a:lnTo>
                  <a:lnTo>
                    <a:pt x="4266" y="3049"/>
                  </a:lnTo>
                  <a:lnTo>
                    <a:pt x="4267" y="2973"/>
                  </a:lnTo>
                  <a:lnTo>
                    <a:pt x="4268" y="3126"/>
                  </a:lnTo>
                  <a:lnTo>
                    <a:pt x="4272" y="2592"/>
                  </a:lnTo>
                  <a:lnTo>
                    <a:pt x="4276" y="3049"/>
                  </a:lnTo>
                  <a:lnTo>
                    <a:pt x="4278" y="2821"/>
                  </a:lnTo>
                  <a:lnTo>
                    <a:pt x="4279" y="2897"/>
                  </a:lnTo>
                  <a:lnTo>
                    <a:pt x="4282" y="2668"/>
                  </a:lnTo>
                  <a:lnTo>
                    <a:pt x="4287" y="2973"/>
                  </a:lnTo>
                  <a:lnTo>
                    <a:pt x="4288" y="2897"/>
                  </a:lnTo>
                  <a:lnTo>
                    <a:pt x="4289" y="3049"/>
                  </a:lnTo>
                  <a:lnTo>
                    <a:pt x="4290" y="2897"/>
                  </a:lnTo>
                  <a:lnTo>
                    <a:pt x="4291" y="2973"/>
                  </a:lnTo>
                  <a:lnTo>
                    <a:pt x="4293" y="2516"/>
                  </a:lnTo>
                  <a:lnTo>
                    <a:pt x="4295" y="2821"/>
                  </a:lnTo>
                  <a:lnTo>
                    <a:pt x="4296" y="2592"/>
                  </a:lnTo>
                  <a:lnTo>
                    <a:pt x="4298" y="3202"/>
                  </a:lnTo>
                  <a:lnTo>
                    <a:pt x="4299" y="2744"/>
                  </a:lnTo>
                  <a:lnTo>
                    <a:pt x="4300" y="2821"/>
                  </a:lnTo>
                  <a:lnTo>
                    <a:pt x="4301" y="2668"/>
                  </a:lnTo>
                  <a:lnTo>
                    <a:pt x="4302" y="3049"/>
                  </a:lnTo>
                  <a:lnTo>
                    <a:pt x="4307" y="2439"/>
                  </a:lnTo>
                  <a:lnTo>
                    <a:pt x="4309" y="2897"/>
                  </a:lnTo>
                  <a:lnTo>
                    <a:pt x="4311" y="2592"/>
                  </a:lnTo>
                  <a:lnTo>
                    <a:pt x="4312" y="2897"/>
                  </a:lnTo>
                  <a:lnTo>
                    <a:pt x="4313" y="2744"/>
                  </a:lnTo>
                  <a:lnTo>
                    <a:pt x="4314" y="3049"/>
                  </a:lnTo>
                  <a:lnTo>
                    <a:pt x="4318" y="2439"/>
                  </a:lnTo>
                  <a:lnTo>
                    <a:pt x="4322" y="2973"/>
                  </a:lnTo>
                  <a:lnTo>
                    <a:pt x="4322" y="2821"/>
                  </a:lnTo>
                  <a:lnTo>
                    <a:pt x="4323" y="3126"/>
                  </a:lnTo>
                  <a:lnTo>
                    <a:pt x="4324" y="2744"/>
                  </a:lnTo>
                  <a:lnTo>
                    <a:pt x="4325" y="3049"/>
                  </a:lnTo>
                  <a:lnTo>
                    <a:pt x="4326" y="2592"/>
                  </a:lnTo>
                  <a:lnTo>
                    <a:pt x="4327" y="2744"/>
                  </a:lnTo>
                  <a:lnTo>
                    <a:pt x="4329" y="2668"/>
                  </a:lnTo>
                  <a:lnTo>
                    <a:pt x="4331" y="2897"/>
                  </a:lnTo>
                  <a:lnTo>
                    <a:pt x="4333" y="2744"/>
                  </a:lnTo>
                  <a:lnTo>
                    <a:pt x="4336" y="2897"/>
                  </a:lnTo>
                  <a:lnTo>
                    <a:pt x="4338" y="2668"/>
                  </a:lnTo>
                  <a:lnTo>
                    <a:pt x="4339" y="2821"/>
                  </a:lnTo>
                  <a:lnTo>
                    <a:pt x="4342" y="2744"/>
                  </a:lnTo>
                  <a:lnTo>
                    <a:pt x="4344" y="2821"/>
                  </a:lnTo>
                  <a:lnTo>
                    <a:pt x="4345" y="2744"/>
                  </a:lnTo>
                  <a:lnTo>
                    <a:pt x="4347" y="2973"/>
                  </a:lnTo>
                  <a:lnTo>
                    <a:pt x="4349" y="2744"/>
                  </a:lnTo>
                  <a:lnTo>
                    <a:pt x="4350" y="2897"/>
                  </a:lnTo>
                  <a:lnTo>
                    <a:pt x="4351" y="2744"/>
                  </a:lnTo>
                  <a:lnTo>
                    <a:pt x="4352" y="2897"/>
                  </a:lnTo>
                  <a:lnTo>
                    <a:pt x="4353" y="2668"/>
                  </a:lnTo>
                  <a:lnTo>
                    <a:pt x="4356" y="2821"/>
                  </a:lnTo>
                  <a:lnTo>
                    <a:pt x="4357" y="2668"/>
                  </a:lnTo>
                  <a:lnTo>
                    <a:pt x="4360" y="2897"/>
                  </a:lnTo>
                  <a:lnTo>
                    <a:pt x="4361" y="2744"/>
                  </a:lnTo>
                  <a:lnTo>
                    <a:pt x="4363" y="2973"/>
                  </a:lnTo>
                  <a:lnTo>
                    <a:pt x="4365" y="2821"/>
                  </a:lnTo>
                  <a:lnTo>
                    <a:pt x="4366" y="2897"/>
                  </a:lnTo>
                  <a:lnTo>
                    <a:pt x="4367" y="2668"/>
                  </a:lnTo>
                  <a:lnTo>
                    <a:pt x="4372" y="2973"/>
                  </a:lnTo>
                  <a:lnTo>
                    <a:pt x="4374" y="2744"/>
                  </a:lnTo>
                  <a:lnTo>
                    <a:pt x="4375" y="2821"/>
                  </a:lnTo>
                  <a:lnTo>
                    <a:pt x="4376" y="2744"/>
                  </a:lnTo>
                  <a:lnTo>
                    <a:pt x="4377" y="2897"/>
                  </a:lnTo>
                  <a:lnTo>
                    <a:pt x="4378" y="2821"/>
                  </a:lnTo>
                  <a:lnTo>
                    <a:pt x="4380" y="2897"/>
                  </a:lnTo>
                  <a:lnTo>
                    <a:pt x="4382" y="2592"/>
                  </a:lnTo>
                  <a:lnTo>
                    <a:pt x="4387" y="3049"/>
                  </a:lnTo>
                  <a:lnTo>
                    <a:pt x="4388" y="2668"/>
                  </a:lnTo>
                  <a:lnTo>
                    <a:pt x="4389" y="2897"/>
                  </a:lnTo>
                  <a:lnTo>
                    <a:pt x="4390" y="2668"/>
                  </a:lnTo>
                  <a:lnTo>
                    <a:pt x="4393" y="2897"/>
                  </a:lnTo>
                  <a:lnTo>
                    <a:pt x="4396" y="2592"/>
                  </a:lnTo>
                  <a:lnTo>
                    <a:pt x="4398" y="2821"/>
                  </a:lnTo>
                  <a:lnTo>
                    <a:pt x="4399" y="2744"/>
                  </a:lnTo>
                  <a:lnTo>
                    <a:pt x="4400" y="3049"/>
                  </a:lnTo>
                  <a:lnTo>
                    <a:pt x="4401" y="2592"/>
                  </a:lnTo>
                  <a:lnTo>
                    <a:pt x="4408" y="3049"/>
                  </a:lnTo>
                  <a:lnTo>
                    <a:pt x="4412" y="2744"/>
                  </a:lnTo>
                  <a:lnTo>
                    <a:pt x="4413" y="3126"/>
                  </a:lnTo>
                  <a:lnTo>
                    <a:pt x="4414" y="2744"/>
                  </a:lnTo>
                  <a:lnTo>
                    <a:pt x="4415" y="2973"/>
                  </a:lnTo>
                  <a:lnTo>
                    <a:pt x="4416" y="2897"/>
                  </a:lnTo>
                  <a:lnTo>
                    <a:pt x="4417" y="3049"/>
                  </a:lnTo>
                  <a:lnTo>
                    <a:pt x="4418" y="2973"/>
                  </a:lnTo>
                  <a:lnTo>
                    <a:pt x="4419" y="3202"/>
                  </a:lnTo>
                  <a:lnTo>
                    <a:pt x="4424" y="2744"/>
                  </a:lnTo>
                  <a:lnTo>
                    <a:pt x="4425" y="2821"/>
                  </a:lnTo>
                  <a:lnTo>
                    <a:pt x="4427" y="2668"/>
                  </a:lnTo>
                  <a:lnTo>
                    <a:pt x="4427" y="2821"/>
                  </a:lnTo>
                  <a:lnTo>
                    <a:pt x="4429" y="2744"/>
                  </a:lnTo>
                  <a:lnTo>
                    <a:pt x="4431" y="2973"/>
                  </a:lnTo>
                  <a:lnTo>
                    <a:pt x="4434" y="2821"/>
                  </a:lnTo>
                  <a:lnTo>
                    <a:pt x="4435" y="2897"/>
                  </a:lnTo>
                  <a:lnTo>
                    <a:pt x="4436" y="2744"/>
                  </a:lnTo>
                  <a:lnTo>
                    <a:pt x="4437" y="2821"/>
                  </a:lnTo>
                  <a:lnTo>
                    <a:pt x="4438" y="2744"/>
                  </a:lnTo>
                  <a:lnTo>
                    <a:pt x="4439" y="2821"/>
                  </a:lnTo>
                  <a:lnTo>
                    <a:pt x="4440" y="2744"/>
                  </a:lnTo>
                  <a:lnTo>
                    <a:pt x="4442" y="2897"/>
                  </a:lnTo>
                  <a:lnTo>
                    <a:pt x="4444" y="2744"/>
                  </a:lnTo>
                  <a:lnTo>
                    <a:pt x="4446" y="3126"/>
                  </a:lnTo>
                  <a:lnTo>
                    <a:pt x="4447" y="2821"/>
                  </a:lnTo>
                  <a:lnTo>
                    <a:pt x="4448" y="2897"/>
                  </a:lnTo>
                  <a:lnTo>
                    <a:pt x="4450" y="2668"/>
                  </a:lnTo>
                  <a:lnTo>
                    <a:pt x="4451" y="2897"/>
                  </a:lnTo>
                  <a:lnTo>
                    <a:pt x="4452" y="2821"/>
                  </a:lnTo>
                  <a:lnTo>
                    <a:pt x="4454" y="3049"/>
                  </a:lnTo>
                  <a:lnTo>
                    <a:pt x="4455" y="2973"/>
                  </a:lnTo>
                  <a:lnTo>
                    <a:pt x="4456" y="3126"/>
                  </a:lnTo>
                  <a:lnTo>
                    <a:pt x="4459" y="2668"/>
                  </a:lnTo>
                  <a:lnTo>
                    <a:pt x="4460" y="2821"/>
                  </a:lnTo>
                  <a:lnTo>
                    <a:pt x="4462" y="2592"/>
                  </a:lnTo>
                  <a:lnTo>
                    <a:pt x="4463" y="2821"/>
                  </a:lnTo>
                  <a:lnTo>
                    <a:pt x="4465" y="2592"/>
                  </a:lnTo>
                  <a:lnTo>
                    <a:pt x="4466" y="2897"/>
                  </a:lnTo>
                  <a:lnTo>
                    <a:pt x="4467" y="2744"/>
                  </a:lnTo>
                  <a:lnTo>
                    <a:pt x="4468" y="2821"/>
                  </a:lnTo>
                  <a:lnTo>
                    <a:pt x="4469" y="2668"/>
                  </a:lnTo>
                  <a:lnTo>
                    <a:pt x="4470" y="2973"/>
                  </a:lnTo>
                  <a:lnTo>
                    <a:pt x="4472" y="2668"/>
                  </a:lnTo>
                  <a:lnTo>
                    <a:pt x="4474" y="2744"/>
                  </a:lnTo>
                  <a:lnTo>
                    <a:pt x="4476" y="2592"/>
                  </a:lnTo>
                  <a:lnTo>
                    <a:pt x="4482" y="2973"/>
                  </a:lnTo>
                  <a:lnTo>
                    <a:pt x="4486" y="2592"/>
                  </a:lnTo>
                  <a:lnTo>
                    <a:pt x="4487" y="2973"/>
                  </a:lnTo>
                  <a:lnTo>
                    <a:pt x="4488" y="2821"/>
                  </a:lnTo>
                  <a:lnTo>
                    <a:pt x="4489" y="2897"/>
                  </a:lnTo>
                  <a:lnTo>
                    <a:pt x="4490" y="2668"/>
                  </a:lnTo>
                  <a:lnTo>
                    <a:pt x="4492" y="3126"/>
                  </a:lnTo>
                  <a:lnTo>
                    <a:pt x="4494" y="2897"/>
                  </a:lnTo>
                  <a:lnTo>
                    <a:pt x="4495" y="2973"/>
                  </a:lnTo>
                  <a:lnTo>
                    <a:pt x="4497" y="2592"/>
                  </a:lnTo>
                  <a:lnTo>
                    <a:pt x="4500" y="2897"/>
                  </a:lnTo>
                  <a:lnTo>
                    <a:pt x="4501" y="2821"/>
                  </a:lnTo>
                  <a:lnTo>
                    <a:pt x="4502" y="2897"/>
                  </a:lnTo>
                  <a:lnTo>
                    <a:pt x="4503" y="2668"/>
                  </a:lnTo>
                  <a:lnTo>
                    <a:pt x="4506" y="3049"/>
                  </a:lnTo>
                  <a:lnTo>
                    <a:pt x="4507" y="2973"/>
                  </a:lnTo>
                  <a:lnTo>
                    <a:pt x="4507" y="3049"/>
                  </a:lnTo>
                  <a:lnTo>
                    <a:pt x="4509" y="2744"/>
                  </a:lnTo>
                  <a:lnTo>
                    <a:pt x="4513" y="2973"/>
                  </a:lnTo>
                  <a:lnTo>
                    <a:pt x="4514" y="2744"/>
                  </a:lnTo>
                  <a:lnTo>
                    <a:pt x="4516" y="3049"/>
                  </a:lnTo>
                  <a:lnTo>
                    <a:pt x="4517" y="2516"/>
                  </a:lnTo>
                  <a:lnTo>
                    <a:pt x="4520" y="2897"/>
                  </a:lnTo>
                  <a:lnTo>
                    <a:pt x="4523" y="2516"/>
                  </a:lnTo>
                  <a:lnTo>
                    <a:pt x="4527" y="2973"/>
                  </a:lnTo>
                  <a:lnTo>
                    <a:pt x="4528" y="2821"/>
                  </a:lnTo>
                  <a:lnTo>
                    <a:pt x="4532" y="3278"/>
                  </a:lnTo>
                  <a:lnTo>
                    <a:pt x="4534" y="2821"/>
                  </a:lnTo>
                  <a:lnTo>
                    <a:pt x="4536" y="3049"/>
                  </a:lnTo>
                  <a:lnTo>
                    <a:pt x="4537" y="2821"/>
                  </a:lnTo>
                  <a:lnTo>
                    <a:pt x="4538" y="2973"/>
                  </a:lnTo>
                  <a:lnTo>
                    <a:pt x="4540" y="2821"/>
                  </a:lnTo>
                  <a:lnTo>
                    <a:pt x="4541" y="2897"/>
                  </a:lnTo>
                  <a:lnTo>
                    <a:pt x="4545" y="2668"/>
                  </a:lnTo>
                  <a:lnTo>
                    <a:pt x="4546" y="2744"/>
                  </a:lnTo>
                  <a:lnTo>
                    <a:pt x="4547" y="2592"/>
                  </a:lnTo>
                  <a:lnTo>
                    <a:pt x="4551" y="2973"/>
                  </a:lnTo>
                  <a:lnTo>
                    <a:pt x="4552" y="2897"/>
                  </a:lnTo>
                  <a:lnTo>
                    <a:pt x="4553" y="2973"/>
                  </a:lnTo>
                  <a:lnTo>
                    <a:pt x="4557" y="2744"/>
                  </a:lnTo>
                  <a:lnTo>
                    <a:pt x="4558" y="2973"/>
                  </a:lnTo>
                  <a:lnTo>
                    <a:pt x="4559" y="2744"/>
                  </a:lnTo>
                  <a:lnTo>
                    <a:pt x="4560" y="2973"/>
                  </a:lnTo>
                  <a:lnTo>
                    <a:pt x="4561" y="2668"/>
                  </a:lnTo>
                  <a:lnTo>
                    <a:pt x="4565" y="3049"/>
                  </a:lnTo>
                  <a:lnTo>
                    <a:pt x="4567" y="2744"/>
                  </a:lnTo>
                  <a:lnTo>
                    <a:pt x="4570" y="2821"/>
                  </a:lnTo>
                  <a:lnTo>
                    <a:pt x="4573" y="2744"/>
                  </a:lnTo>
                  <a:lnTo>
                    <a:pt x="4574" y="2821"/>
                  </a:lnTo>
                  <a:lnTo>
                    <a:pt x="4575" y="2744"/>
                  </a:lnTo>
                  <a:lnTo>
                    <a:pt x="4578" y="3126"/>
                  </a:lnTo>
                  <a:lnTo>
                    <a:pt x="4580" y="2744"/>
                  </a:lnTo>
                  <a:lnTo>
                    <a:pt x="4582" y="3049"/>
                  </a:lnTo>
                  <a:lnTo>
                    <a:pt x="4584" y="2821"/>
                  </a:lnTo>
                  <a:lnTo>
                    <a:pt x="4585" y="2897"/>
                  </a:lnTo>
                  <a:lnTo>
                    <a:pt x="4586" y="2744"/>
                  </a:lnTo>
                  <a:lnTo>
                    <a:pt x="4587" y="2897"/>
                  </a:lnTo>
                  <a:lnTo>
                    <a:pt x="4588" y="2744"/>
                  </a:lnTo>
                  <a:lnTo>
                    <a:pt x="4588" y="2897"/>
                  </a:lnTo>
                  <a:lnTo>
                    <a:pt x="4589" y="2592"/>
                  </a:lnTo>
                  <a:lnTo>
                    <a:pt x="4592" y="2973"/>
                  </a:lnTo>
                  <a:lnTo>
                    <a:pt x="4594" y="2668"/>
                  </a:lnTo>
                  <a:lnTo>
                    <a:pt x="4595" y="2821"/>
                  </a:lnTo>
                  <a:lnTo>
                    <a:pt x="4596" y="2744"/>
                  </a:lnTo>
                  <a:lnTo>
                    <a:pt x="4598" y="3049"/>
                  </a:lnTo>
                  <a:lnTo>
                    <a:pt x="4599" y="2973"/>
                  </a:lnTo>
                  <a:lnTo>
                    <a:pt x="4600" y="3049"/>
                  </a:lnTo>
                  <a:lnTo>
                    <a:pt x="4601" y="2897"/>
                  </a:lnTo>
                  <a:lnTo>
                    <a:pt x="4603" y="3049"/>
                  </a:lnTo>
                  <a:lnTo>
                    <a:pt x="4604" y="2744"/>
                  </a:lnTo>
                  <a:lnTo>
                    <a:pt x="4605" y="2973"/>
                  </a:lnTo>
                  <a:lnTo>
                    <a:pt x="4607" y="2744"/>
                  </a:lnTo>
                  <a:lnTo>
                    <a:pt x="4610" y="2973"/>
                  </a:lnTo>
                  <a:lnTo>
                    <a:pt x="4611" y="2897"/>
                  </a:lnTo>
                  <a:lnTo>
                    <a:pt x="4613" y="2973"/>
                  </a:lnTo>
                  <a:lnTo>
                    <a:pt x="4614" y="2821"/>
                  </a:lnTo>
                  <a:lnTo>
                    <a:pt x="4616" y="3049"/>
                  </a:lnTo>
                  <a:lnTo>
                    <a:pt x="4620" y="2821"/>
                  </a:lnTo>
                  <a:lnTo>
                    <a:pt x="4625" y="3126"/>
                  </a:lnTo>
                  <a:lnTo>
                    <a:pt x="4628" y="2744"/>
                  </a:lnTo>
                  <a:lnTo>
                    <a:pt x="4629" y="2973"/>
                  </a:lnTo>
                  <a:lnTo>
                    <a:pt x="4630" y="2668"/>
                  </a:lnTo>
                  <a:lnTo>
                    <a:pt x="4632" y="2897"/>
                  </a:lnTo>
                  <a:lnTo>
                    <a:pt x="4635" y="2744"/>
                  </a:lnTo>
                  <a:lnTo>
                    <a:pt x="4636" y="3049"/>
                  </a:lnTo>
                  <a:lnTo>
                    <a:pt x="4637" y="2821"/>
                  </a:lnTo>
                  <a:lnTo>
                    <a:pt x="4638" y="2897"/>
                  </a:lnTo>
                  <a:lnTo>
                    <a:pt x="4641" y="2668"/>
                  </a:lnTo>
                  <a:lnTo>
                    <a:pt x="4642" y="2821"/>
                  </a:lnTo>
                  <a:lnTo>
                    <a:pt x="4643" y="2744"/>
                  </a:lnTo>
                  <a:lnTo>
                    <a:pt x="4644" y="2973"/>
                  </a:lnTo>
                  <a:lnTo>
                    <a:pt x="4644" y="2821"/>
                  </a:lnTo>
                  <a:lnTo>
                    <a:pt x="4645" y="3049"/>
                  </a:lnTo>
                  <a:lnTo>
                    <a:pt x="4647" y="2744"/>
                  </a:lnTo>
                  <a:lnTo>
                    <a:pt x="4649" y="2897"/>
                  </a:lnTo>
                  <a:lnTo>
                    <a:pt x="4651" y="2821"/>
                  </a:lnTo>
                  <a:lnTo>
                    <a:pt x="4653" y="3049"/>
                  </a:lnTo>
                  <a:lnTo>
                    <a:pt x="4655" y="2439"/>
                  </a:lnTo>
                  <a:lnTo>
                    <a:pt x="4657" y="2744"/>
                  </a:lnTo>
                  <a:lnTo>
                    <a:pt x="4658" y="2668"/>
                  </a:lnTo>
                  <a:lnTo>
                    <a:pt x="4659" y="2897"/>
                  </a:lnTo>
                  <a:lnTo>
                    <a:pt x="4661" y="2744"/>
                  </a:lnTo>
                  <a:lnTo>
                    <a:pt x="4663" y="2897"/>
                  </a:lnTo>
                  <a:lnTo>
                    <a:pt x="4664" y="2592"/>
                  </a:lnTo>
                  <a:lnTo>
                    <a:pt x="4665" y="2821"/>
                  </a:lnTo>
                  <a:lnTo>
                    <a:pt x="4668" y="2439"/>
                  </a:lnTo>
                  <a:lnTo>
                    <a:pt x="4671" y="2744"/>
                  </a:lnTo>
                  <a:lnTo>
                    <a:pt x="4672" y="2592"/>
                  </a:lnTo>
                  <a:lnTo>
                    <a:pt x="4672" y="2668"/>
                  </a:lnTo>
                  <a:lnTo>
                    <a:pt x="4673" y="2592"/>
                  </a:lnTo>
                  <a:lnTo>
                    <a:pt x="4676" y="2973"/>
                  </a:lnTo>
                  <a:lnTo>
                    <a:pt x="4677" y="2592"/>
                  </a:lnTo>
                  <a:lnTo>
                    <a:pt x="4680" y="2821"/>
                  </a:lnTo>
                  <a:lnTo>
                    <a:pt x="4681" y="2668"/>
                  </a:lnTo>
                  <a:lnTo>
                    <a:pt x="4684" y="2973"/>
                  </a:lnTo>
                  <a:lnTo>
                    <a:pt x="4686" y="2592"/>
                  </a:lnTo>
                  <a:lnTo>
                    <a:pt x="4689" y="2973"/>
                  </a:lnTo>
                  <a:lnTo>
                    <a:pt x="4690" y="2744"/>
                  </a:lnTo>
                  <a:lnTo>
                    <a:pt x="4693" y="2821"/>
                  </a:lnTo>
                  <a:lnTo>
                    <a:pt x="4696" y="2821"/>
                  </a:lnTo>
                  <a:lnTo>
                    <a:pt x="4698" y="2973"/>
                  </a:lnTo>
                  <a:lnTo>
                    <a:pt x="4699" y="2897"/>
                  </a:lnTo>
                  <a:lnTo>
                    <a:pt x="4700" y="2973"/>
                  </a:lnTo>
                  <a:lnTo>
                    <a:pt x="4700" y="2821"/>
                  </a:lnTo>
                  <a:lnTo>
                    <a:pt x="4702" y="3202"/>
                  </a:lnTo>
                  <a:lnTo>
                    <a:pt x="4704" y="2668"/>
                  </a:lnTo>
                  <a:lnTo>
                    <a:pt x="4705" y="2897"/>
                  </a:lnTo>
                  <a:lnTo>
                    <a:pt x="4713" y="1906"/>
                  </a:lnTo>
                  <a:lnTo>
                    <a:pt x="4714" y="991"/>
                  </a:lnTo>
                  <a:lnTo>
                    <a:pt x="4720" y="2897"/>
                  </a:lnTo>
                  <a:lnTo>
                    <a:pt x="4723" y="2668"/>
                  </a:lnTo>
                  <a:lnTo>
                    <a:pt x="4724" y="2821"/>
                  </a:lnTo>
                  <a:lnTo>
                    <a:pt x="4725" y="2668"/>
                  </a:lnTo>
                  <a:lnTo>
                    <a:pt x="4727" y="2897"/>
                  </a:lnTo>
                  <a:lnTo>
                    <a:pt x="4728" y="2592"/>
                  </a:lnTo>
                  <a:lnTo>
                    <a:pt x="4729" y="2821"/>
                  </a:lnTo>
                  <a:lnTo>
                    <a:pt x="4730" y="2744"/>
                  </a:lnTo>
                  <a:lnTo>
                    <a:pt x="4733" y="2973"/>
                  </a:lnTo>
                  <a:lnTo>
                    <a:pt x="4734" y="2821"/>
                  </a:lnTo>
                  <a:lnTo>
                    <a:pt x="4735" y="2897"/>
                  </a:lnTo>
                  <a:lnTo>
                    <a:pt x="4743" y="0"/>
                  </a:lnTo>
                  <a:lnTo>
                    <a:pt x="4749" y="2821"/>
                  </a:lnTo>
                  <a:lnTo>
                    <a:pt x="4750" y="2516"/>
                  </a:lnTo>
                  <a:lnTo>
                    <a:pt x="4752" y="2744"/>
                  </a:lnTo>
                  <a:lnTo>
                    <a:pt x="4753" y="2668"/>
                  </a:lnTo>
                  <a:lnTo>
                    <a:pt x="4756" y="2897"/>
                  </a:lnTo>
                  <a:lnTo>
                    <a:pt x="4757" y="2744"/>
                  </a:lnTo>
                  <a:lnTo>
                    <a:pt x="4757" y="2897"/>
                  </a:lnTo>
                  <a:lnTo>
                    <a:pt x="4758" y="2744"/>
                  </a:lnTo>
                  <a:lnTo>
                    <a:pt x="4759" y="3049"/>
                  </a:lnTo>
                  <a:lnTo>
                    <a:pt x="4760" y="2668"/>
                  </a:lnTo>
                  <a:lnTo>
                    <a:pt x="4761" y="2744"/>
                  </a:lnTo>
                  <a:lnTo>
                    <a:pt x="4762" y="2592"/>
                  </a:lnTo>
                  <a:lnTo>
                    <a:pt x="4764" y="2668"/>
                  </a:lnTo>
                  <a:lnTo>
                    <a:pt x="4770" y="610"/>
                  </a:lnTo>
                  <a:lnTo>
                    <a:pt x="4774" y="2668"/>
                  </a:lnTo>
                  <a:lnTo>
                    <a:pt x="4776" y="2439"/>
                  </a:lnTo>
                  <a:lnTo>
                    <a:pt x="4779" y="2897"/>
                  </a:lnTo>
                  <a:lnTo>
                    <a:pt x="4780" y="2592"/>
                  </a:lnTo>
                  <a:lnTo>
                    <a:pt x="4781" y="2897"/>
                  </a:lnTo>
                  <a:lnTo>
                    <a:pt x="4782" y="2744"/>
                  </a:lnTo>
                  <a:lnTo>
                    <a:pt x="4783" y="2897"/>
                  </a:lnTo>
                  <a:lnTo>
                    <a:pt x="4784" y="2821"/>
                  </a:lnTo>
                  <a:lnTo>
                    <a:pt x="4785" y="2973"/>
                  </a:lnTo>
                  <a:lnTo>
                    <a:pt x="4786" y="2668"/>
                  </a:lnTo>
                  <a:lnTo>
                    <a:pt x="4787" y="2821"/>
                  </a:lnTo>
                  <a:lnTo>
                    <a:pt x="4789" y="2668"/>
                  </a:lnTo>
                  <a:lnTo>
                    <a:pt x="4791" y="2973"/>
                  </a:lnTo>
                  <a:lnTo>
                    <a:pt x="4793" y="2592"/>
                  </a:lnTo>
                  <a:lnTo>
                    <a:pt x="4794" y="2744"/>
                  </a:lnTo>
                  <a:lnTo>
                    <a:pt x="4796" y="2287"/>
                  </a:lnTo>
                  <a:lnTo>
                    <a:pt x="4804" y="2897"/>
                  </a:lnTo>
                  <a:lnTo>
                    <a:pt x="4807" y="2592"/>
                  </a:lnTo>
                  <a:lnTo>
                    <a:pt x="4808" y="2897"/>
                  </a:lnTo>
                  <a:lnTo>
                    <a:pt x="4811" y="2668"/>
                  </a:lnTo>
                  <a:lnTo>
                    <a:pt x="4812" y="2821"/>
                  </a:lnTo>
                  <a:lnTo>
                    <a:pt x="4814" y="2744"/>
                  </a:lnTo>
                  <a:lnTo>
                    <a:pt x="4814" y="2897"/>
                  </a:lnTo>
                  <a:lnTo>
                    <a:pt x="4815" y="2744"/>
                  </a:lnTo>
                  <a:lnTo>
                    <a:pt x="4816" y="3126"/>
                  </a:lnTo>
                  <a:lnTo>
                    <a:pt x="4818" y="2821"/>
                  </a:lnTo>
                  <a:lnTo>
                    <a:pt x="4819" y="2973"/>
                  </a:lnTo>
                  <a:lnTo>
                    <a:pt x="4820" y="2592"/>
                  </a:lnTo>
                  <a:lnTo>
                    <a:pt x="4821" y="2897"/>
                  </a:lnTo>
                  <a:lnTo>
                    <a:pt x="4824" y="2287"/>
                  </a:lnTo>
                  <a:lnTo>
                    <a:pt x="4828" y="2744"/>
                  </a:lnTo>
                  <a:lnTo>
                    <a:pt x="4829" y="2668"/>
                  </a:lnTo>
                  <a:lnTo>
                    <a:pt x="4830" y="2897"/>
                  </a:lnTo>
                  <a:lnTo>
                    <a:pt x="4831" y="2744"/>
                  </a:lnTo>
                  <a:lnTo>
                    <a:pt x="4833" y="2821"/>
                  </a:lnTo>
                  <a:lnTo>
                    <a:pt x="4835" y="2668"/>
                  </a:lnTo>
                  <a:lnTo>
                    <a:pt x="4836" y="2897"/>
                  </a:lnTo>
                  <a:lnTo>
                    <a:pt x="4838" y="2744"/>
                  </a:lnTo>
                  <a:lnTo>
                    <a:pt x="4839" y="2897"/>
                  </a:lnTo>
                  <a:lnTo>
                    <a:pt x="4841" y="2821"/>
                  </a:lnTo>
                  <a:lnTo>
                    <a:pt x="4843" y="3049"/>
                  </a:lnTo>
                  <a:lnTo>
                    <a:pt x="4846" y="2744"/>
                  </a:lnTo>
                  <a:lnTo>
                    <a:pt x="4847" y="2897"/>
                  </a:lnTo>
                  <a:lnTo>
                    <a:pt x="4848" y="2668"/>
                  </a:lnTo>
                  <a:lnTo>
                    <a:pt x="4851" y="2973"/>
                  </a:lnTo>
                  <a:lnTo>
                    <a:pt x="4852" y="2668"/>
                  </a:lnTo>
                  <a:lnTo>
                    <a:pt x="4855" y="3049"/>
                  </a:lnTo>
                  <a:lnTo>
                    <a:pt x="4858" y="2821"/>
                  </a:lnTo>
                  <a:lnTo>
                    <a:pt x="4859" y="3049"/>
                  </a:lnTo>
                  <a:lnTo>
                    <a:pt x="4863" y="2668"/>
                  </a:lnTo>
                  <a:lnTo>
                    <a:pt x="4864" y="3049"/>
                  </a:lnTo>
                  <a:lnTo>
                    <a:pt x="4865" y="2668"/>
                  </a:lnTo>
                  <a:lnTo>
                    <a:pt x="4866" y="2897"/>
                  </a:lnTo>
                  <a:lnTo>
                    <a:pt x="4867" y="2821"/>
                  </a:lnTo>
                  <a:lnTo>
                    <a:pt x="4869" y="2973"/>
                  </a:lnTo>
                  <a:lnTo>
                    <a:pt x="4873" y="2668"/>
                  </a:lnTo>
                  <a:lnTo>
                    <a:pt x="4873" y="2897"/>
                  </a:lnTo>
                  <a:lnTo>
                    <a:pt x="4874" y="2744"/>
                  </a:lnTo>
                  <a:lnTo>
                    <a:pt x="4875" y="2821"/>
                  </a:lnTo>
                  <a:lnTo>
                    <a:pt x="4876" y="2668"/>
                  </a:lnTo>
                  <a:lnTo>
                    <a:pt x="4877" y="2897"/>
                  </a:lnTo>
                  <a:lnTo>
                    <a:pt x="4879" y="2821"/>
                  </a:lnTo>
                  <a:lnTo>
                    <a:pt x="4880" y="3049"/>
                  </a:lnTo>
                  <a:lnTo>
                    <a:pt x="4881" y="2744"/>
                  </a:lnTo>
                  <a:lnTo>
                    <a:pt x="4883" y="2897"/>
                  </a:lnTo>
                  <a:lnTo>
                    <a:pt x="4884" y="2821"/>
                  </a:lnTo>
                  <a:lnTo>
                    <a:pt x="4885" y="2973"/>
                  </a:lnTo>
                  <a:lnTo>
                    <a:pt x="4886" y="2897"/>
                  </a:lnTo>
                  <a:lnTo>
                    <a:pt x="4887" y="3126"/>
                  </a:lnTo>
                  <a:lnTo>
                    <a:pt x="4888" y="2668"/>
                  </a:lnTo>
                  <a:lnTo>
                    <a:pt x="4889" y="3049"/>
                  </a:lnTo>
                  <a:lnTo>
                    <a:pt x="4890" y="2897"/>
                  </a:lnTo>
                  <a:lnTo>
                    <a:pt x="4892" y="3049"/>
                  </a:lnTo>
                  <a:lnTo>
                    <a:pt x="4894" y="2744"/>
                  </a:lnTo>
                  <a:lnTo>
                    <a:pt x="4897" y="2973"/>
                  </a:lnTo>
                  <a:lnTo>
                    <a:pt x="4900" y="2668"/>
                  </a:lnTo>
                  <a:lnTo>
                    <a:pt x="4902" y="2973"/>
                  </a:lnTo>
                  <a:lnTo>
                    <a:pt x="4902" y="2744"/>
                  </a:lnTo>
                  <a:lnTo>
                    <a:pt x="4903" y="2821"/>
                  </a:lnTo>
                  <a:lnTo>
                    <a:pt x="4904" y="2744"/>
                  </a:lnTo>
                  <a:lnTo>
                    <a:pt x="4905" y="2897"/>
                  </a:lnTo>
                  <a:lnTo>
                    <a:pt x="4908" y="2592"/>
                  </a:lnTo>
                  <a:lnTo>
                    <a:pt x="4909" y="2821"/>
                  </a:lnTo>
                  <a:lnTo>
                    <a:pt x="4910" y="2744"/>
                  </a:lnTo>
                  <a:lnTo>
                    <a:pt x="4911" y="3049"/>
                  </a:lnTo>
                  <a:lnTo>
                    <a:pt x="4913" y="2744"/>
                  </a:lnTo>
                  <a:lnTo>
                    <a:pt x="4916" y="3049"/>
                  </a:lnTo>
                  <a:lnTo>
                    <a:pt x="4917" y="2973"/>
                  </a:lnTo>
                  <a:lnTo>
                    <a:pt x="4918" y="3049"/>
                  </a:lnTo>
                  <a:lnTo>
                    <a:pt x="4919" y="2897"/>
                  </a:lnTo>
                  <a:lnTo>
                    <a:pt x="4920" y="2973"/>
                  </a:lnTo>
                  <a:lnTo>
                    <a:pt x="4921" y="2897"/>
                  </a:lnTo>
                  <a:lnTo>
                    <a:pt x="4922" y="2973"/>
                  </a:lnTo>
                  <a:lnTo>
                    <a:pt x="4923" y="2744"/>
                  </a:lnTo>
                  <a:lnTo>
                    <a:pt x="4927" y="3126"/>
                  </a:lnTo>
                  <a:lnTo>
                    <a:pt x="4930" y="2668"/>
                  </a:lnTo>
                  <a:lnTo>
                    <a:pt x="4931" y="2973"/>
                  </a:lnTo>
                  <a:lnTo>
                    <a:pt x="4932" y="2744"/>
                  </a:lnTo>
                  <a:lnTo>
                    <a:pt x="4933" y="2897"/>
                  </a:lnTo>
                  <a:lnTo>
                    <a:pt x="4935" y="2668"/>
                  </a:lnTo>
                  <a:lnTo>
                    <a:pt x="4936" y="2897"/>
                  </a:lnTo>
                  <a:lnTo>
                    <a:pt x="4937" y="2821"/>
                  </a:lnTo>
                  <a:lnTo>
                    <a:pt x="4938" y="2973"/>
                  </a:lnTo>
                  <a:lnTo>
                    <a:pt x="4939" y="2744"/>
                  </a:lnTo>
                  <a:lnTo>
                    <a:pt x="4940" y="2973"/>
                  </a:lnTo>
                  <a:lnTo>
                    <a:pt x="4943" y="2668"/>
                  </a:lnTo>
                  <a:lnTo>
                    <a:pt x="4944" y="2821"/>
                  </a:lnTo>
                  <a:lnTo>
                    <a:pt x="4945" y="2744"/>
                  </a:lnTo>
                  <a:lnTo>
                    <a:pt x="4946" y="2897"/>
                  </a:lnTo>
                  <a:lnTo>
                    <a:pt x="4947" y="2744"/>
                  </a:lnTo>
                  <a:lnTo>
                    <a:pt x="4949" y="2973"/>
                  </a:lnTo>
                  <a:lnTo>
                    <a:pt x="4950" y="2592"/>
                  </a:lnTo>
                  <a:lnTo>
                    <a:pt x="4951" y="3049"/>
                  </a:lnTo>
                  <a:lnTo>
                    <a:pt x="4955" y="2516"/>
                  </a:lnTo>
                  <a:lnTo>
                    <a:pt x="4962" y="3049"/>
                  </a:lnTo>
                  <a:lnTo>
                    <a:pt x="4962" y="2821"/>
                  </a:lnTo>
                  <a:lnTo>
                    <a:pt x="4963" y="2973"/>
                  </a:lnTo>
                  <a:lnTo>
                    <a:pt x="4965" y="2744"/>
                  </a:lnTo>
                  <a:lnTo>
                    <a:pt x="4966" y="2897"/>
                  </a:lnTo>
                  <a:lnTo>
                    <a:pt x="4968" y="2821"/>
                  </a:lnTo>
                  <a:lnTo>
                    <a:pt x="4969" y="2973"/>
                  </a:lnTo>
                  <a:lnTo>
                    <a:pt x="4970" y="2821"/>
                  </a:lnTo>
                  <a:lnTo>
                    <a:pt x="4971" y="2897"/>
                  </a:lnTo>
                  <a:lnTo>
                    <a:pt x="4972" y="2668"/>
                  </a:lnTo>
                  <a:lnTo>
                    <a:pt x="4973" y="2973"/>
                  </a:lnTo>
                  <a:lnTo>
                    <a:pt x="4974" y="2897"/>
                  </a:lnTo>
                  <a:lnTo>
                    <a:pt x="4976" y="3202"/>
                  </a:lnTo>
                  <a:lnTo>
                    <a:pt x="4978" y="2897"/>
                  </a:lnTo>
                  <a:lnTo>
                    <a:pt x="4979" y="2973"/>
                  </a:lnTo>
                  <a:lnTo>
                    <a:pt x="4981" y="2821"/>
                  </a:lnTo>
                  <a:lnTo>
                    <a:pt x="4982" y="2973"/>
                  </a:lnTo>
                  <a:lnTo>
                    <a:pt x="4983" y="2821"/>
                  </a:lnTo>
                  <a:lnTo>
                    <a:pt x="4985" y="3126"/>
                  </a:lnTo>
                  <a:lnTo>
                    <a:pt x="4987" y="2668"/>
                  </a:lnTo>
                  <a:lnTo>
                    <a:pt x="4988" y="3126"/>
                  </a:lnTo>
                  <a:lnTo>
                    <a:pt x="4989" y="3049"/>
                  </a:lnTo>
                  <a:lnTo>
                    <a:pt x="4990" y="3126"/>
                  </a:lnTo>
                  <a:lnTo>
                    <a:pt x="4991" y="2821"/>
                  </a:lnTo>
                  <a:lnTo>
                    <a:pt x="4992" y="3126"/>
                  </a:lnTo>
                  <a:lnTo>
                    <a:pt x="4992" y="2744"/>
                  </a:lnTo>
                  <a:lnTo>
                    <a:pt x="4993" y="2973"/>
                  </a:lnTo>
                  <a:lnTo>
                    <a:pt x="4995" y="2744"/>
                  </a:lnTo>
                  <a:lnTo>
                    <a:pt x="4996" y="2973"/>
                  </a:lnTo>
                  <a:lnTo>
                    <a:pt x="4997" y="2897"/>
                  </a:lnTo>
                  <a:lnTo>
                    <a:pt x="4998" y="2973"/>
                  </a:lnTo>
                  <a:lnTo>
                    <a:pt x="5000" y="2821"/>
                  </a:lnTo>
                  <a:lnTo>
                    <a:pt x="5003" y="3049"/>
                  </a:lnTo>
                  <a:lnTo>
                    <a:pt x="5004" y="2821"/>
                  </a:lnTo>
                  <a:lnTo>
                    <a:pt x="5007" y="2897"/>
                  </a:lnTo>
                  <a:lnTo>
                    <a:pt x="5009" y="2744"/>
                  </a:lnTo>
                  <a:lnTo>
                    <a:pt x="5010" y="3049"/>
                  </a:lnTo>
                  <a:lnTo>
                    <a:pt x="5014" y="2821"/>
                  </a:lnTo>
                  <a:lnTo>
                    <a:pt x="5015" y="3049"/>
                  </a:lnTo>
                  <a:lnTo>
                    <a:pt x="5016" y="2744"/>
                  </a:lnTo>
                  <a:lnTo>
                    <a:pt x="5019" y="3049"/>
                  </a:lnTo>
                  <a:lnTo>
                    <a:pt x="5021" y="2744"/>
                  </a:lnTo>
                  <a:lnTo>
                    <a:pt x="5023" y="2973"/>
                  </a:lnTo>
                  <a:lnTo>
                    <a:pt x="5024" y="2668"/>
                  </a:lnTo>
                  <a:lnTo>
                    <a:pt x="5025" y="3049"/>
                  </a:lnTo>
                  <a:lnTo>
                    <a:pt x="5027" y="2821"/>
                  </a:lnTo>
                  <a:lnTo>
                    <a:pt x="5029" y="3049"/>
                  </a:lnTo>
                  <a:lnTo>
                    <a:pt x="5030" y="2821"/>
                  </a:lnTo>
                  <a:lnTo>
                    <a:pt x="5033" y="2973"/>
                  </a:lnTo>
                  <a:lnTo>
                    <a:pt x="5034" y="2821"/>
                  </a:lnTo>
                  <a:lnTo>
                    <a:pt x="5035" y="2973"/>
                  </a:lnTo>
                  <a:lnTo>
                    <a:pt x="5036" y="2897"/>
                  </a:lnTo>
                  <a:lnTo>
                    <a:pt x="5037" y="3202"/>
                  </a:lnTo>
                  <a:lnTo>
                    <a:pt x="5040" y="2821"/>
                  </a:lnTo>
                  <a:lnTo>
                    <a:pt x="5041" y="2973"/>
                  </a:lnTo>
                  <a:lnTo>
                    <a:pt x="5043" y="2821"/>
                  </a:lnTo>
                  <a:lnTo>
                    <a:pt x="5044" y="2897"/>
                  </a:lnTo>
                  <a:lnTo>
                    <a:pt x="5046" y="2744"/>
                  </a:lnTo>
                  <a:lnTo>
                    <a:pt x="5048" y="2821"/>
                  </a:lnTo>
                  <a:lnTo>
                    <a:pt x="5051" y="2744"/>
                  </a:lnTo>
                  <a:lnTo>
                    <a:pt x="5052" y="3049"/>
                  </a:lnTo>
                  <a:lnTo>
                    <a:pt x="5053" y="2744"/>
                  </a:lnTo>
                  <a:lnTo>
                    <a:pt x="5054" y="2897"/>
                  </a:lnTo>
                  <a:lnTo>
                    <a:pt x="5056" y="2744"/>
                  </a:lnTo>
                  <a:lnTo>
                    <a:pt x="5057" y="2897"/>
                  </a:lnTo>
                  <a:lnTo>
                    <a:pt x="5058" y="2821"/>
                  </a:lnTo>
                  <a:lnTo>
                    <a:pt x="5061" y="2897"/>
                  </a:lnTo>
                  <a:lnTo>
                    <a:pt x="5062" y="2744"/>
                  </a:lnTo>
                  <a:lnTo>
                    <a:pt x="5064" y="2973"/>
                  </a:lnTo>
                  <a:lnTo>
                    <a:pt x="5066" y="2668"/>
                  </a:lnTo>
                  <a:lnTo>
                    <a:pt x="5068" y="2897"/>
                  </a:lnTo>
                  <a:lnTo>
                    <a:pt x="5070" y="2744"/>
                  </a:lnTo>
                  <a:lnTo>
                    <a:pt x="5071" y="2821"/>
                  </a:lnTo>
                  <a:lnTo>
                    <a:pt x="5072" y="2744"/>
                  </a:lnTo>
                  <a:lnTo>
                    <a:pt x="5073" y="3049"/>
                  </a:lnTo>
                  <a:lnTo>
                    <a:pt x="5074" y="2821"/>
                  </a:lnTo>
                  <a:lnTo>
                    <a:pt x="5075" y="2973"/>
                  </a:lnTo>
                  <a:lnTo>
                    <a:pt x="5079" y="2668"/>
                  </a:lnTo>
                  <a:lnTo>
                    <a:pt x="5080" y="2973"/>
                  </a:lnTo>
                  <a:lnTo>
                    <a:pt x="5082" y="2821"/>
                  </a:lnTo>
                  <a:lnTo>
                    <a:pt x="5084" y="3126"/>
                  </a:lnTo>
                  <a:lnTo>
                    <a:pt x="5085" y="2821"/>
                  </a:lnTo>
                  <a:lnTo>
                    <a:pt x="5086" y="3049"/>
                  </a:lnTo>
                  <a:lnTo>
                    <a:pt x="5089" y="2897"/>
                  </a:lnTo>
                  <a:lnTo>
                    <a:pt x="5092" y="3278"/>
                  </a:lnTo>
                  <a:lnTo>
                    <a:pt x="5094" y="2897"/>
                  </a:lnTo>
                  <a:lnTo>
                    <a:pt x="5095" y="3126"/>
                  </a:lnTo>
                  <a:lnTo>
                    <a:pt x="5100" y="2668"/>
                  </a:lnTo>
                  <a:lnTo>
                    <a:pt x="5101" y="2973"/>
                  </a:lnTo>
                  <a:lnTo>
                    <a:pt x="5102" y="2821"/>
                  </a:lnTo>
                  <a:lnTo>
                    <a:pt x="5104" y="3049"/>
                  </a:lnTo>
                  <a:lnTo>
                    <a:pt x="5106" y="2744"/>
                  </a:lnTo>
                  <a:lnTo>
                    <a:pt x="5107" y="2973"/>
                  </a:lnTo>
                  <a:lnTo>
                    <a:pt x="5109" y="2744"/>
                  </a:lnTo>
                  <a:lnTo>
                    <a:pt x="5112" y="2973"/>
                  </a:lnTo>
                  <a:lnTo>
                    <a:pt x="5113" y="2668"/>
                  </a:lnTo>
                  <a:lnTo>
                    <a:pt x="5115" y="3049"/>
                  </a:lnTo>
                  <a:lnTo>
                    <a:pt x="5117" y="2744"/>
                  </a:lnTo>
                  <a:lnTo>
                    <a:pt x="5119" y="2973"/>
                  </a:lnTo>
                  <a:lnTo>
                    <a:pt x="5120" y="2897"/>
                  </a:lnTo>
                  <a:lnTo>
                    <a:pt x="5122" y="2973"/>
                  </a:lnTo>
                  <a:lnTo>
                    <a:pt x="5125" y="2668"/>
                  </a:lnTo>
                  <a:lnTo>
                    <a:pt x="5126" y="2821"/>
                  </a:lnTo>
                  <a:lnTo>
                    <a:pt x="5127" y="2668"/>
                  </a:lnTo>
                  <a:lnTo>
                    <a:pt x="5131" y="3049"/>
                  </a:lnTo>
                  <a:lnTo>
                    <a:pt x="5132" y="2821"/>
                  </a:lnTo>
                  <a:lnTo>
                    <a:pt x="5134" y="2897"/>
                  </a:lnTo>
                  <a:lnTo>
                    <a:pt x="5135" y="2821"/>
                  </a:lnTo>
                  <a:lnTo>
                    <a:pt x="5136" y="3049"/>
                  </a:lnTo>
                  <a:lnTo>
                    <a:pt x="5137" y="2973"/>
                  </a:lnTo>
                  <a:lnTo>
                    <a:pt x="5138" y="3049"/>
                  </a:lnTo>
                  <a:lnTo>
                    <a:pt x="5144" y="2744"/>
                  </a:lnTo>
                  <a:lnTo>
                    <a:pt x="5146" y="2668"/>
                  </a:lnTo>
                  <a:lnTo>
                    <a:pt x="5147" y="3126"/>
                  </a:lnTo>
                  <a:lnTo>
                    <a:pt x="5147" y="2821"/>
                  </a:lnTo>
                  <a:lnTo>
                    <a:pt x="5149" y="2973"/>
                  </a:lnTo>
                  <a:lnTo>
                    <a:pt x="5151" y="2668"/>
                  </a:lnTo>
                  <a:lnTo>
                    <a:pt x="5152" y="2897"/>
                  </a:lnTo>
                  <a:lnTo>
                    <a:pt x="5153" y="2821"/>
                  </a:lnTo>
                  <a:lnTo>
                    <a:pt x="5154" y="3049"/>
                  </a:lnTo>
                  <a:lnTo>
                    <a:pt x="5156" y="2744"/>
                  </a:lnTo>
                  <a:lnTo>
                    <a:pt x="5161" y="3202"/>
                  </a:lnTo>
                  <a:lnTo>
                    <a:pt x="5165" y="2363"/>
                  </a:lnTo>
                  <a:lnTo>
                    <a:pt x="5167" y="2744"/>
                  </a:lnTo>
                  <a:lnTo>
                    <a:pt x="5168" y="2668"/>
                  </a:lnTo>
                  <a:lnTo>
                    <a:pt x="5169" y="2973"/>
                  </a:lnTo>
                  <a:lnTo>
                    <a:pt x="5172" y="2592"/>
                  </a:lnTo>
                  <a:lnTo>
                    <a:pt x="5173" y="2973"/>
                  </a:lnTo>
                  <a:lnTo>
                    <a:pt x="5175" y="2897"/>
                  </a:lnTo>
                  <a:lnTo>
                    <a:pt x="5176" y="2973"/>
                  </a:lnTo>
                  <a:lnTo>
                    <a:pt x="5178" y="2744"/>
                  </a:lnTo>
                  <a:lnTo>
                    <a:pt x="5179" y="2973"/>
                  </a:lnTo>
                  <a:lnTo>
                    <a:pt x="5180" y="2821"/>
                  </a:lnTo>
                  <a:lnTo>
                    <a:pt x="5181" y="3049"/>
                  </a:lnTo>
                  <a:lnTo>
                    <a:pt x="5184" y="2821"/>
                  </a:lnTo>
                  <a:lnTo>
                    <a:pt x="5185" y="2973"/>
                  </a:lnTo>
                  <a:lnTo>
                    <a:pt x="5188" y="2744"/>
                  </a:lnTo>
                  <a:lnTo>
                    <a:pt x="5191" y="2821"/>
                  </a:lnTo>
                  <a:lnTo>
                    <a:pt x="5193" y="2668"/>
                  </a:lnTo>
                  <a:lnTo>
                    <a:pt x="5195" y="3049"/>
                  </a:lnTo>
                  <a:lnTo>
                    <a:pt x="5197" y="2668"/>
                  </a:lnTo>
                  <a:lnTo>
                    <a:pt x="5200" y="2973"/>
                  </a:lnTo>
                  <a:lnTo>
                    <a:pt x="5201" y="2821"/>
                  </a:lnTo>
                  <a:lnTo>
                    <a:pt x="5202" y="2973"/>
                  </a:lnTo>
                  <a:lnTo>
                    <a:pt x="5203" y="2592"/>
                  </a:lnTo>
                  <a:lnTo>
                    <a:pt x="5206" y="3049"/>
                  </a:lnTo>
                  <a:lnTo>
                    <a:pt x="5207" y="2973"/>
                  </a:lnTo>
                  <a:lnTo>
                    <a:pt x="5208" y="3126"/>
                  </a:lnTo>
                  <a:lnTo>
                    <a:pt x="5210" y="2744"/>
                  </a:lnTo>
                  <a:lnTo>
                    <a:pt x="5211" y="2973"/>
                  </a:lnTo>
                  <a:lnTo>
                    <a:pt x="5211" y="2668"/>
                  </a:lnTo>
                  <a:lnTo>
                    <a:pt x="5212" y="2744"/>
                  </a:lnTo>
                  <a:lnTo>
                    <a:pt x="5213" y="2668"/>
                  </a:lnTo>
                  <a:lnTo>
                    <a:pt x="5214" y="2821"/>
                  </a:lnTo>
                  <a:lnTo>
                    <a:pt x="5215" y="2744"/>
                  </a:lnTo>
                  <a:lnTo>
                    <a:pt x="5219" y="2973"/>
                  </a:lnTo>
                  <a:lnTo>
                    <a:pt x="5222" y="2821"/>
                  </a:lnTo>
                  <a:lnTo>
                    <a:pt x="5223" y="2897"/>
                  </a:lnTo>
                  <a:lnTo>
                    <a:pt x="5224" y="2516"/>
                  </a:lnTo>
                  <a:lnTo>
                    <a:pt x="5225" y="2897"/>
                  </a:lnTo>
                  <a:lnTo>
                    <a:pt x="5227" y="2668"/>
                  </a:lnTo>
                  <a:lnTo>
                    <a:pt x="5229" y="2897"/>
                  </a:lnTo>
                  <a:lnTo>
                    <a:pt x="5231" y="2821"/>
                  </a:lnTo>
                  <a:lnTo>
                    <a:pt x="5232" y="2973"/>
                  </a:lnTo>
                  <a:lnTo>
                    <a:pt x="5233" y="2897"/>
                  </a:lnTo>
                  <a:lnTo>
                    <a:pt x="5234" y="2973"/>
                  </a:lnTo>
                  <a:lnTo>
                    <a:pt x="5235" y="2668"/>
                  </a:lnTo>
                  <a:lnTo>
                    <a:pt x="5237" y="2897"/>
                  </a:lnTo>
                  <a:lnTo>
                    <a:pt x="5238" y="2668"/>
                  </a:lnTo>
                  <a:lnTo>
                    <a:pt x="5240" y="3049"/>
                  </a:lnTo>
                  <a:lnTo>
                    <a:pt x="5241" y="2821"/>
                  </a:lnTo>
                  <a:lnTo>
                    <a:pt x="5242" y="2973"/>
                  </a:lnTo>
                  <a:lnTo>
                    <a:pt x="5243" y="2821"/>
                  </a:lnTo>
                  <a:lnTo>
                    <a:pt x="5244" y="2897"/>
                  </a:lnTo>
                  <a:lnTo>
                    <a:pt x="5245" y="2592"/>
                  </a:lnTo>
                  <a:lnTo>
                    <a:pt x="5246" y="2668"/>
                  </a:lnTo>
                  <a:lnTo>
                    <a:pt x="5247" y="2592"/>
                  </a:lnTo>
                  <a:lnTo>
                    <a:pt x="5252" y="2973"/>
                  </a:lnTo>
                  <a:lnTo>
                    <a:pt x="5254" y="2668"/>
                  </a:lnTo>
                  <a:lnTo>
                    <a:pt x="5255" y="2821"/>
                  </a:lnTo>
                  <a:lnTo>
                    <a:pt x="5256" y="2744"/>
                  </a:lnTo>
                  <a:lnTo>
                    <a:pt x="5258" y="2897"/>
                  </a:lnTo>
                  <a:lnTo>
                    <a:pt x="5261" y="2744"/>
                  </a:lnTo>
                  <a:lnTo>
                    <a:pt x="5263" y="2592"/>
                  </a:lnTo>
                  <a:lnTo>
                    <a:pt x="5266" y="2897"/>
                  </a:lnTo>
                  <a:lnTo>
                    <a:pt x="5267" y="2592"/>
                  </a:lnTo>
                  <a:lnTo>
                    <a:pt x="5269" y="2973"/>
                  </a:lnTo>
                  <a:lnTo>
                    <a:pt x="5270" y="2668"/>
                  </a:lnTo>
                  <a:lnTo>
                    <a:pt x="5271" y="2821"/>
                  </a:lnTo>
                  <a:lnTo>
                    <a:pt x="5272" y="2668"/>
                  </a:lnTo>
                  <a:lnTo>
                    <a:pt x="5273" y="2744"/>
                  </a:lnTo>
                  <a:lnTo>
                    <a:pt x="5274" y="2592"/>
                  </a:lnTo>
                  <a:lnTo>
                    <a:pt x="5275" y="2668"/>
                  </a:lnTo>
                  <a:lnTo>
                    <a:pt x="5276" y="2516"/>
                  </a:lnTo>
                  <a:lnTo>
                    <a:pt x="5276" y="2897"/>
                  </a:lnTo>
                  <a:lnTo>
                    <a:pt x="5277" y="2744"/>
                  </a:lnTo>
                  <a:lnTo>
                    <a:pt x="5278" y="2973"/>
                  </a:lnTo>
                  <a:lnTo>
                    <a:pt x="5283" y="2516"/>
                  </a:lnTo>
                  <a:lnTo>
                    <a:pt x="5284" y="2668"/>
                  </a:lnTo>
                  <a:lnTo>
                    <a:pt x="5285" y="2592"/>
                  </a:lnTo>
                  <a:lnTo>
                    <a:pt x="5286" y="2897"/>
                  </a:lnTo>
                  <a:lnTo>
                    <a:pt x="5287" y="2744"/>
                  </a:lnTo>
                  <a:lnTo>
                    <a:pt x="5288" y="3126"/>
                  </a:lnTo>
                  <a:lnTo>
                    <a:pt x="5289" y="2897"/>
                  </a:lnTo>
                  <a:lnTo>
                    <a:pt x="5290" y="2973"/>
                  </a:lnTo>
                  <a:lnTo>
                    <a:pt x="5291" y="2668"/>
                  </a:lnTo>
                  <a:lnTo>
                    <a:pt x="5294" y="2744"/>
                  </a:lnTo>
                  <a:lnTo>
                    <a:pt x="5295" y="2592"/>
                  </a:lnTo>
                  <a:lnTo>
                    <a:pt x="5299" y="2973"/>
                  </a:lnTo>
                  <a:lnTo>
                    <a:pt x="5300" y="2897"/>
                  </a:lnTo>
                  <a:lnTo>
                    <a:pt x="5301" y="3126"/>
                  </a:lnTo>
                  <a:lnTo>
                    <a:pt x="5304" y="2668"/>
                  </a:lnTo>
                  <a:lnTo>
                    <a:pt x="5306" y="3049"/>
                  </a:lnTo>
                  <a:lnTo>
                    <a:pt x="5308" y="2973"/>
                  </a:lnTo>
                  <a:lnTo>
                    <a:pt x="5308" y="3126"/>
                  </a:lnTo>
                  <a:lnTo>
                    <a:pt x="5310" y="2821"/>
                  </a:lnTo>
                  <a:lnTo>
                    <a:pt x="5311" y="3049"/>
                  </a:lnTo>
                  <a:lnTo>
                    <a:pt x="5315" y="2744"/>
                  </a:lnTo>
                  <a:lnTo>
                    <a:pt x="5317" y="2973"/>
                  </a:lnTo>
                  <a:lnTo>
                    <a:pt x="5318" y="2744"/>
                  </a:lnTo>
                  <a:lnTo>
                    <a:pt x="5319" y="2973"/>
                  </a:lnTo>
                  <a:lnTo>
                    <a:pt x="5320" y="2821"/>
                  </a:lnTo>
                  <a:lnTo>
                    <a:pt x="5321" y="2897"/>
                  </a:lnTo>
                  <a:lnTo>
                    <a:pt x="5322" y="2744"/>
                  </a:lnTo>
                  <a:lnTo>
                    <a:pt x="5325" y="2897"/>
                  </a:lnTo>
                  <a:lnTo>
                    <a:pt x="5327" y="2821"/>
                  </a:lnTo>
                  <a:lnTo>
                    <a:pt x="5328" y="2897"/>
                  </a:lnTo>
                  <a:lnTo>
                    <a:pt x="5329" y="2821"/>
                  </a:lnTo>
                  <a:lnTo>
                    <a:pt x="5330" y="2897"/>
                  </a:lnTo>
                  <a:lnTo>
                    <a:pt x="5331" y="2744"/>
                  </a:lnTo>
                  <a:lnTo>
                    <a:pt x="5333" y="3049"/>
                  </a:lnTo>
                  <a:lnTo>
                    <a:pt x="5334" y="2668"/>
                  </a:lnTo>
                  <a:lnTo>
                    <a:pt x="5335" y="2973"/>
                  </a:lnTo>
                  <a:lnTo>
                    <a:pt x="5336" y="2744"/>
                  </a:lnTo>
                  <a:lnTo>
                    <a:pt x="5338" y="2821"/>
                  </a:lnTo>
                  <a:lnTo>
                    <a:pt x="5339" y="2668"/>
                  </a:lnTo>
                  <a:lnTo>
                    <a:pt x="5340" y="2897"/>
                  </a:lnTo>
                  <a:lnTo>
                    <a:pt x="5341" y="2592"/>
                  </a:lnTo>
                  <a:lnTo>
                    <a:pt x="5342" y="2744"/>
                  </a:lnTo>
                  <a:lnTo>
                    <a:pt x="5344" y="2592"/>
                  </a:lnTo>
                  <a:lnTo>
                    <a:pt x="5346" y="3126"/>
                  </a:lnTo>
                  <a:lnTo>
                    <a:pt x="5350" y="2744"/>
                  </a:lnTo>
                  <a:lnTo>
                    <a:pt x="5352" y="3126"/>
                  </a:lnTo>
                  <a:lnTo>
                    <a:pt x="5353" y="2744"/>
                  </a:lnTo>
                  <a:lnTo>
                    <a:pt x="5354" y="2897"/>
                  </a:lnTo>
                  <a:lnTo>
                    <a:pt x="5356" y="2821"/>
                  </a:lnTo>
                  <a:lnTo>
                    <a:pt x="5358" y="2973"/>
                  </a:lnTo>
                  <a:lnTo>
                    <a:pt x="5361" y="2744"/>
                  </a:lnTo>
                  <a:lnTo>
                    <a:pt x="5362" y="2973"/>
                  </a:lnTo>
                  <a:lnTo>
                    <a:pt x="5365" y="2668"/>
                  </a:lnTo>
                  <a:lnTo>
                    <a:pt x="5366" y="2821"/>
                  </a:lnTo>
                  <a:lnTo>
                    <a:pt x="5368" y="2744"/>
                  </a:lnTo>
                  <a:lnTo>
                    <a:pt x="5370" y="2897"/>
                  </a:lnTo>
                  <a:lnTo>
                    <a:pt x="5373" y="2744"/>
                  </a:lnTo>
                  <a:lnTo>
                    <a:pt x="5374" y="2973"/>
                  </a:lnTo>
                  <a:lnTo>
                    <a:pt x="5377" y="2744"/>
                  </a:lnTo>
                  <a:lnTo>
                    <a:pt x="5381" y="3049"/>
                  </a:lnTo>
                  <a:lnTo>
                    <a:pt x="5383" y="2744"/>
                  </a:lnTo>
                  <a:lnTo>
                    <a:pt x="5384" y="2897"/>
                  </a:lnTo>
                  <a:lnTo>
                    <a:pt x="5387" y="2592"/>
                  </a:lnTo>
                  <a:lnTo>
                    <a:pt x="5388" y="2897"/>
                  </a:lnTo>
                  <a:lnTo>
                    <a:pt x="5389" y="2744"/>
                  </a:lnTo>
                  <a:lnTo>
                    <a:pt x="5391" y="3049"/>
                  </a:lnTo>
                  <a:lnTo>
                    <a:pt x="5392" y="2744"/>
                  </a:lnTo>
                  <a:lnTo>
                    <a:pt x="5394" y="3049"/>
                  </a:lnTo>
                  <a:lnTo>
                    <a:pt x="5396" y="2744"/>
                  </a:lnTo>
                  <a:lnTo>
                    <a:pt x="5399" y="3126"/>
                  </a:lnTo>
                  <a:lnTo>
                    <a:pt x="5402" y="2744"/>
                  </a:lnTo>
                  <a:lnTo>
                    <a:pt x="5403" y="3049"/>
                  </a:lnTo>
                  <a:lnTo>
                    <a:pt x="5404" y="2744"/>
                  </a:lnTo>
                  <a:lnTo>
                    <a:pt x="5405" y="2897"/>
                  </a:lnTo>
                  <a:lnTo>
                    <a:pt x="5406" y="2744"/>
                  </a:lnTo>
                  <a:lnTo>
                    <a:pt x="5407" y="2821"/>
                  </a:lnTo>
                  <a:lnTo>
                    <a:pt x="5408" y="2744"/>
                  </a:lnTo>
                  <a:lnTo>
                    <a:pt x="5410" y="3049"/>
                  </a:lnTo>
                  <a:lnTo>
                    <a:pt x="5411" y="2744"/>
                  </a:lnTo>
                  <a:lnTo>
                    <a:pt x="5413" y="2973"/>
                  </a:lnTo>
                  <a:lnTo>
                    <a:pt x="5415" y="2897"/>
                  </a:lnTo>
                  <a:lnTo>
                    <a:pt x="5416" y="3049"/>
                  </a:lnTo>
                  <a:lnTo>
                    <a:pt x="5418" y="2897"/>
                  </a:lnTo>
                  <a:lnTo>
                    <a:pt x="5420" y="2973"/>
                  </a:lnTo>
                  <a:lnTo>
                    <a:pt x="5422" y="2821"/>
                  </a:lnTo>
                  <a:lnTo>
                    <a:pt x="5423" y="3126"/>
                  </a:lnTo>
                  <a:lnTo>
                    <a:pt x="5424" y="2973"/>
                  </a:lnTo>
                  <a:lnTo>
                    <a:pt x="5425" y="3049"/>
                  </a:lnTo>
                  <a:lnTo>
                    <a:pt x="5426" y="2821"/>
                  </a:lnTo>
                  <a:lnTo>
                    <a:pt x="5428" y="2973"/>
                  </a:lnTo>
                  <a:lnTo>
                    <a:pt x="5430" y="2821"/>
                  </a:lnTo>
                  <a:lnTo>
                    <a:pt x="5433" y="3126"/>
                  </a:lnTo>
                  <a:lnTo>
                    <a:pt x="5435" y="2973"/>
                  </a:lnTo>
                  <a:lnTo>
                    <a:pt x="5436" y="3202"/>
                  </a:lnTo>
                  <a:lnTo>
                    <a:pt x="5439" y="2744"/>
                  </a:lnTo>
                  <a:lnTo>
                    <a:pt x="5441" y="2973"/>
                  </a:lnTo>
                  <a:lnTo>
                    <a:pt x="5442" y="2668"/>
                  </a:lnTo>
                  <a:lnTo>
                    <a:pt x="5443" y="2897"/>
                  </a:lnTo>
                  <a:lnTo>
                    <a:pt x="5444" y="2744"/>
                  </a:lnTo>
                  <a:lnTo>
                    <a:pt x="5445" y="2973"/>
                  </a:lnTo>
                  <a:lnTo>
                    <a:pt x="5447" y="2592"/>
                  </a:lnTo>
                  <a:lnTo>
                    <a:pt x="5450" y="2973"/>
                  </a:lnTo>
                  <a:lnTo>
                    <a:pt x="5452" y="2744"/>
                  </a:lnTo>
                  <a:lnTo>
                    <a:pt x="5453" y="2821"/>
                  </a:lnTo>
                  <a:lnTo>
                    <a:pt x="5454" y="2744"/>
                  </a:lnTo>
                  <a:lnTo>
                    <a:pt x="5456" y="3049"/>
                  </a:lnTo>
                  <a:lnTo>
                    <a:pt x="5459" y="2592"/>
                  </a:lnTo>
                  <a:lnTo>
                    <a:pt x="5461" y="2821"/>
                  </a:lnTo>
                  <a:lnTo>
                    <a:pt x="5462" y="2744"/>
                  </a:lnTo>
                  <a:lnTo>
                    <a:pt x="5463" y="3049"/>
                  </a:lnTo>
                  <a:lnTo>
                    <a:pt x="5465" y="2744"/>
                  </a:lnTo>
                  <a:lnTo>
                    <a:pt x="5467" y="3049"/>
                  </a:lnTo>
                  <a:lnTo>
                    <a:pt x="5468" y="2821"/>
                  </a:lnTo>
                  <a:lnTo>
                    <a:pt x="5469" y="304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4" name="Text Box 11"/>
            <p:cNvSpPr txBox="1">
              <a:spLocks noChangeArrowheads="1"/>
            </p:cNvSpPr>
            <p:nvPr/>
          </p:nvSpPr>
          <p:spPr bwMode="auto">
            <a:xfrm>
              <a:off x="4014" y="1324"/>
              <a:ext cx="84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0000"/>
                  </a:solidFill>
                </a:rPr>
                <a:t>Peptide + X</a:t>
              </a:r>
            </a:p>
            <a:p>
              <a:pPr eaLnBrk="1" hangingPunct="1">
                <a:spcBef>
                  <a:spcPct val="0"/>
                </a:spcBef>
                <a:buFontTx/>
                <a:buNone/>
              </a:pPr>
              <a:r>
                <a:rPr lang="cs-CZ" altLang="cs-CZ" sz="1800" b="1">
                  <a:solidFill>
                    <a:srgbClr val="FF0000"/>
                  </a:solidFill>
                </a:rPr>
                <a:t>     2222</a:t>
              </a:r>
              <a:endParaRPr lang="en-US" altLang="cs-CZ" sz="1800" b="1">
                <a:solidFill>
                  <a:srgbClr val="FF0000"/>
                </a:solidFill>
              </a:endParaRPr>
            </a:p>
          </p:txBody>
        </p:sp>
      </p:grpSp>
      <p:sp>
        <p:nvSpPr>
          <p:cNvPr id="22538" name="Text Box 13"/>
          <p:cNvSpPr txBox="1">
            <a:spLocks noChangeArrowheads="1"/>
          </p:cNvSpPr>
          <p:nvPr/>
        </p:nvSpPr>
        <p:spPr bwMode="auto">
          <a:xfrm>
            <a:off x="289470" y="674688"/>
            <a:ext cx="82793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MALDI–MS spectrum of tryptic digests </a:t>
            </a:r>
            <a:r>
              <a:rPr lang="cs-CZ" altLang="cs-CZ" sz="2200" b="1">
                <a:solidFill>
                  <a:schemeClr val="accent2"/>
                </a:solidFill>
              </a:rPr>
              <a:t>before </a:t>
            </a:r>
            <a:r>
              <a:rPr lang="cs-CZ" altLang="cs-CZ" sz="2200" b="1"/>
              <a:t>a </a:t>
            </a:r>
            <a:r>
              <a:rPr lang="cs-CZ" altLang="cs-CZ" sz="2200" b="1">
                <a:solidFill>
                  <a:srgbClr val="FF0000"/>
                </a:solidFill>
              </a:rPr>
              <a:t>after</a:t>
            </a:r>
            <a:r>
              <a:rPr lang="cs-CZ" altLang="cs-CZ" sz="2200" b="1"/>
              <a:t> modification</a:t>
            </a:r>
          </a:p>
          <a:p>
            <a:pPr algn="ctr" eaLnBrk="1" hangingPunct="1">
              <a:spcBef>
                <a:spcPct val="0"/>
              </a:spcBef>
              <a:buFontTx/>
              <a:buNone/>
            </a:pPr>
            <a:r>
              <a:rPr lang="cs-CZ" altLang="cs-CZ" sz="2000"/>
              <a:t>(spectrum detail)</a:t>
            </a:r>
          </a:p>
        </p:txBody>
      </p:sp>
      <p:grpSp>
        <p:nvGrpSpPr>
          <p:cNvPr id="48142" name="Group 14"/>
          <p:cNvGrpSpPr>
            <a:grpSpLocks/>
          </p:cNvGrpSpPr>
          <p:nvPr/>
        </p:nvGrpSpPr>
        <p:grpSpPr bwMode="auto">
          <a:xfrm>
            <a:off x="1138238" y="1643063"/>
            <a:ext cx="6477000" cy="490537"/>
            <a:chOff x="717" y="1035"/>
            <a:chExt cx="4080" cy="309"/>
          </a:xfrm>
        </p:grpSpPr>
        <p:sp>
          <p:nvSpPr>
            <p:cNvPr id="22541" name="AutoShape 15"/>
            <p:cNvSpPr>
              <a:spLocks noChangeArrowheads="1"/>
            </p:cNvSpPr>
            <p:nvPr/>
          </p:nvSpPr>
          <p:spPr bwMode="auto">
            <a:xfrm>
              <a:off x="717" y="1248"/>
              <a:ext cx="4080" cy="96"/>
            </a:xfrm>
            <a:prstGeom prst="leftRightArrow">
              <a:avLst>
                <a:gd name="adj1" fmla="val 50000"/>
                <a:gd name="adj2" fmla="val 8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42" name="Rectangle 16"/>
            <p:cNvSpPr>
              <a:spLocks noChangeArrowheads="1"/>
            </p:cNvSpPr>
            <p:nvPr/>
          </p:nvSpPr>
          <p:spPr bwMode="auto">
            <a:xfrm>
              <a:off x="2441" y="1035"/>
              <a:ext cx="5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162 Da</a:t>
              </a:r>
            </a:p>
          </p:txBody>
        </p:sp>
      </p:grpSp>
      <p:sp>
        <p:nvSpPr>
          <p:cNvPr id="22540" name="Rectangle 1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dissolve">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48142"/>
                                        </p:tgtEl>
                                        <p:attrNameLst>
                                          <p:attrName>style.visibility</p:attrName>
                                        </p:attrNameLst>
                                      </p:cBhvr>
                                      <p:to>
                                        <p:strVal val="visible"/>
                                      </p:to>
                                    </p:set>
                                    <p:anim calcmode="lin" valueType="num">
                                      <p:cBhvr>
                                        <p:cTn id="12" dur="1000" fill="hold"/>
                                        <p:tgtEl>
                                          <p:spTgt spid="48142"/>
                                        </p:tgtEl>
                                        <p:attrNameLst>
                                          <p:attrName>ppt_w</p:attrName>
                                        </p:attrNameLst>
                                      </p:cBhvr>
                                      <p:tavLst>
                                        <p:tav tm="0">
                                          <p:val>
                                            <p:fltVal val="0"/>
                                          </p:val>
                                        </p:tav>
                                        <p:tav tm="100000">
                                          <p:val>
                                            <p:strVal val="#ppt_w"/>
                                          </p:val>
                                        </p:tav>
                                      </p:tavLst>
                                    </p:anim>
                                    <p:anim calcmode="lin" valueType="num">
                                      <p:cBhvr>
                                        <p:cTn id="13" dur="1000" fill="hold"/>
                                        <p:tgtEl>
                                          <p:spTgt spid="48142"/>
                                        </p:tgtEl>
                                        <p:attrNameLst>
                                          <p:attrName>ppt_h</p:attrName>
                                        </p:attrNameLst>
                                      </p:cBhvr>
                                      <p:tavLst>
                                        <p:tav tm="0">
                                          <p:val>
                                            <p:fltVal val="0"/>
                                          </p:val>
                                        </p:tav>
                                        <p:tav tm="100000">
                                          <p:val>
                                            <p:strVal val="#ppt_h"/>
                                          </p:val>
                                        </p:tav>
                                      </p:tavLst>
                                    </p:anim>
                                    <p:anim calcmode="lin" valueType="num">
                                      <p:cBhvr>
                                        <p:cTn id="14" dur="1000" fill="hold"/>
                                        <p:tgtEl>
                                          <p:spTgt spid="4814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81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1693863" y="2033588"/>
            <a:ext cx="6396037" cy="3849687"/>
          </a:xfrm>
          <a:custGeom>
            <a:avLst/>
            <a:gdLst>
              <a:gd name="T0" fmla="*/ 103318507 w 5413"/>
              <a:gd name="T1" fmla="*/ 2147483646 h 3258"/>
              <a:gd name="T2" fmla="*/ 228975289 w 5413"/>
              <a:gd name="T3" fmla="*/ 2147483646 h 3258"/>
              <a:gd name="T4" fmla="*/ 363010843 w 5413"/>
              <a:gd name="T5" fmla="*/ 2147483646 h 3258"/>
              <a:gd name="T6" fmla="*/ 488667625 w 5413"/>
              <a:gd name="T7" fmla="*/ 2147483646 h 3258"/>
              <a:gd name="T8" fmla="*/ 615722247 w 5413"/>
              <a:gd name="T9" fmla="*/ 2147483646 h 3258"/>
              <a:gd name="T10" fmla="*/ 749756620 w 5413"/>
              <a:gd name="T11" fmla="*/ 2147483646 h 3258"/>
              <a:gd name="T12" fmla="*/ 897752858 w 5413"/>
              <a:gd name="T13" fmla="*/ 2147483646 h 3258"/>
              <a:gd name="T14" fmla="*/ 1009448956 w 5413"/>
              <a:gd name="T15" fmla="*/ 2147483646 h 3258"/>
              <a:gd name="T16" fmla="*/ 1129521465 w 5413"/>
              <a:gd name="T17" fmla="*/ 2147483646 h 3258"/>
              <a:gd name="T18" fmla="*/ 1232839972 w 5413"/>
              <a:gd name="T19" fmla="*/ 2147483646 h 3258"/>
              <a:gd name="T20" fmla="*/ 1351515821 w 5413"/>
              <a:gd name="T21" fmla="*/ 2147483646 h 3258"/>
              <a:gd name="T22" fmla="*/ 1449250055 w 5413"/>
              <a:gd name="T23" fmla="*/ 2147483646 h 3258"/>
              <a:gd name="T24" fmla="*/ 1560944972 w 5413"/>
              <a:gd name="T25" fmla="*/ 2147483646 h 3258"/>
              <a:gd name="T26" fmla="*/ 1694980527 w 5413"/>
              <a:gd name="T27" fmla="*/ 2147483646 h 3258"/>
              <a:gd name="T28" fmla="*/ 1813656376 w 5413"/>
              <a:gd name="T29" fmla="*/ 2147483646 h 3258"/>
              <a:gd name="T30" fmla="*/ 1970030205 w 5413"/>
              <a:gd name="T31" fmla="*/ 2147483646 h 3258"/>
              <a:gd name="T32" fmla="*/ 2074745371 w 5413"/>
              <a:gd name="T33" fmla="*/ 2147483646 h 3258"/>
              <a:gd name="T34" fmla="*/ 2147483646 w 5413"/>
              <a:gd name="T35" fmla="*/ 2147483646 h 3258"/>
              <a:gd name="T36" fmla="*/ 2147483646 w 5413"/>
              <a:gd name="T37" fmla="*/ 2147483646 h 3258"/>
              <a:gd name="T38" fmla="*/ 2147483646 w 5413"/>
              <a:gd name="T39" fmla="*/ 2147483646 h 3258"/>
              <a:gd name="T40" fmla="*/ 2147483646 w 5413"/>
              <a:gd name="T41" fmla="*/ 2147483646 h 3258"/>
              <a:gd name="T42" fmla="*/ 2147483646 w 5413"/>
              <a:gd name="T43" fmla="*/ 2147483646 h 3258"/>
              <a:gd name="T44" fmla="*/ 2147483646 w 5413"/>
              <a:gd name="T45" fmla="*/ 2147483646 h 3258"/>
              <a:gd name="T46" fmla="*/ 2147483646 w 5413"/>
              <a:gd name="T47" fmla="*/ 2147483646 h 3258"/>
              <a:gd name="T48" fmla="*/ 2147483646 w 5413"/>
              <a:gd name="T49" fmla="*/ 2147483646 h 3258"/>
              <a:gd name="T50" fmla="*/ 2147483646 w 5413"/>
              <a:gd name="T51" fmla="*/ 2147483646 h 3258"/>
              <a:gd name="T52" fmla="*/ 2147483646 w 5413"/>
              <a:gd name="T53" fmla="*/ 2147483646 h 3258"/>
              <a:gd name="T54" fmla="*/ 2147483646 w 5413"/>
              <a:gd name="T55" fmla="*/ 2147483646 h 3258"/>
              <a:gd name="T56" fmla="*/ 2147483646 w 5413"/>
              <a:gd name="T57" fmla="*/ 2147483646 h 3258"/>
              <a:gd name="T58" fmla="*/ 2147483646 w 5413"/>
              <a:gd name="T59" fmla="*/ 2147483646 h 3258"/>
              <a:gd name="T60" fmla="*/ 2147483646 w 5413"/>
              <a:gd name="T61" fmla="*/ 2147483646 h 3258"/>
              <a:gd name="T62" fmla="*/ 2147483646 w 5413"/>
              <a:gd name="T63" fmla="*/ 2147483646 h 3258"/>
              <a:gd name="T64" fmla="*/ 2147483646 w 5413"/>
              <a:gd name="T65" fmla="*/ 2147483646 h 3258"/>
              <a:gd name="T66" fmla="*/ 2147483646 w 5413"/>
              <a:gd name="T67" fmla="*/ 2147483646 h 3258"/>
              <a:gd name="T68" fmla="*/ 2147483646 w 5413"/>
              <a:gd name="T69" fmla="*/ 2147483646 h 3258"/>
              <a:gd name="T70" fmla="*/ 2147483646 w 5413"/>
              <a:gd name="T71" fmla="*/ 2147483646 h 3258"/>
              <a:gd name="T72" fmla="*/ 2147483646 w 5413"/>
              <a:gd name="T73" fmla="*/ 2147483646 h 3258"/>
              <a:gd name="T74" fmla="*/ 2147483646 w 5413"/>
              <a:gd name="T75" fmla="*/ 2147483646 h 3258"/>
              <a:gd name="T76" fmla="*/ 2147483646 w 5413"/>
              <a:gd name="T77" fmla="*/ 2147483646 h 3258"/>
              <a:gd name="T78" fmla="*/ 2147483646 w 5413"/>
              <a:gd name="T79" fmla="*/ 2147483646 h 3258"/>
              <a:gd name="T80" fmla="*/ 2147483646 w 5413"/>
              <a:gd name="T81" fmla="*/ 2147483646 h 3258"/>
              <a:gd name="T82" fmla="*/ 2147483646 w 5413"/>
              <a:gd name="T83" fmla="*/ 2147483646 h 3258"/>
              <a:gd name="T84" fmla="*/ 2147483646 w 5413"/>
              <a:gd name="T85" fmla="*/ 2147483646 h 3258"/>
              <a:gd name="T86" fmla="*/ 2147483646 w 5413"/>
              <a:gd name="T87" fmla="*/ 2147483646 h 3258"/>
              <a:gd name="T88" fmla="*/ 2147483646 w 5413"/>
              <a:gd name="T89" fmla="*/ 2147483646 h 3258"/>
              <a:gd name="T90" fmla="*/ 2147483646 w 5413"/>
              <a:gd name="T91" fmla="*/ 2147483646 h 3258"/>
              <a:gd name="T92" fmla="*/ 2147483646 w 5413"/>
              <a:gd name="T93" fmla="*/ 2147483646 h 3258"/>
              <a:gd name="T94" fmla="*/ 2147483646 w 5413"/>
              <a:gd name="T95" fmla="*/ 2147483646 h 3258"/>
              <a:gd name="T96" fmla="*/ 2147483646 w 5413"/>
              <a:gd name="T97" fmla="*/ 2147483646 h 3258"/>
              <a:gd name="T98" fmla="*/ 2147483646 w 5413"/>
              <a:gd name="T99" fmla="*/ 2147483646 h 3258"/>
              <a:gd name="T100" fmla="*/ 2147483646 w 5413"/>
              <a:gd name="T101" fmla="*/ 2147483646 h 3258"/>
              <a:gd name="T102" fmla="*/ 2147483646 w 5413"/>
              <a:gd name="T103" fmla="*/ 2147483646 h 3258"/>
              <a:gd name="T104" fmla="*/ 2147483646 w 5413"/>
              <a:gd name="T105" fmla="*/ 2147483646 h 3258"/>
              <a:gd name="T106" fmla="*/ 2147483646 w 5413"/>
              <a:gd name="T107" fmla="*/ 2147483646 h 3258"/>
              <a:gd name="T108" fmla="*/ 2147483646 w 5413"/>
              <a:gd name="T109" fmla="*/ 2147483646 h 3258"/>
              <a:gd name="T110" fmla="*/ 2147483646 w 5413"/>
              <a:gd name="T111" fmla="*/ 2147483646 h 3258"/>
              <a:gd name="T112" fmla="*/ 2147483646 w 5413"/>
              <a:gd name="T113" fmla="*/ 2147483646 h 3258"/>
              <a:gd name="T114" fmla="*/ 2147483646 w 5413"/>
              <a:gd name="T115" fmla="*/ 2147483646 h 3258"/>
              <a:gd name="T116" fmla="*/ 2147483646 w 5413"/>
              <a:gd name="T117" fmla="*/ 2147483646 h 3258"/>
              <a:gd name="T118" fmla="*/ 2147483646 w 5413"/>
              <a:gd name="T119" fmla="*/ 2147483646 h 3258"/>
              <a:gd name="T120" fmla="*/ 2147483646 w 5413"/>
              <a:gd name="T121" fmla="*/ 2147483646 h 3258"/>
              <a:gd name="T122" fmla="*/ 2147483646 w 5413"/>
              <a:gd name="T123" fmla="*/ 2147483646 h 3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13" h="3258">
                <a:moveTo>
                  <a:pt x="0" y="3092"/>
                </a:moveTo>
                <a:lnTo>
                  <a:pt x="10" y="3258"/>
                </a:lnTo>
                <a:lnTo>
                  <a:pt x="15" y="3120"/>
                </a:lnTo>
                <a:lnTo>
                  <a:pt x="20" y="3120"/>
                </a:lnTo>
                <a:lnTo>
                  <a:pt x="26" y="3086"/>
                </a:lnTo>
                <a:lnTo>
                  <a:pt x="31" y="3103"/>
                </a:lnTo>
                <a:lnTo>
                  <a:pt x="36" y="3172"/>
                </a:lnTo>
                <a:lnTo>
                  <a:pt x="42" y="3189"/>
                </a:lnTo>
                <a:lnTo>
                  <a:pt x="47" y="3154"/>
                </a:lnTo>
                <a:lnTo>
                  <a:pt x="52" y="3154"/>
                </a:lnTo>
                <a:lnTo>
                  <a:pt x="58" y="3258"/>
                </a:lnTo>
                <a:lnTo>
                  <a:pt x="68" y="3103"/>
                </a:lnTo>
                <a:lnTo>
                  <a:pt x="74" y="3137"/>
                </a:lnTo>
                <a:lnTo>
                  <a:pt x="79" y="3120"/>
                </a:lnTo>
                <a:lnTo>
                  <a:pt x="84" y="3068"/>
                </a:lnTo>
                <a:lnTo>
                  <a:pt x="95" y="3258"/>
                </a:lnTo>
                <a:lnTo>
                  <a:pt x="100" y="3137"/>
                </a:lnTo>
                <a:lnTo>
                  <a:pt x="105" y="3120"/>
                </a:lnTo>
                <a:lnTo>
                  <a:pt x="116" y="3206"/>
                </a:lnTo>
                <a:lnTo>
                  <a:pt x="127" y="3086"/>
                </a:lnTo>
                <a:lnTo>
                  <a:pt x="132" y="3086"/>
                </a:lnTo>
                <a:lnTo>
                  <a:pt x="137" y="3154"/>
                </a:lnTo>
                <a:lnTo>
                  <a:pt x="148" y="3103"/>
                </a:lnTo>
                <a:lnTo>
                  <a:pt x="153" y="3103"/>
                </a:lnTo>
                <a:lnTo>
                  <a:pt x="159" y="3120"/>
                </a:lnTo>
                <a:lnTo>
                  <a:pt x="164" y="3241"/>
                </a:lnTo>
                <a:lnTo>
                  <a:pt x="169" y="3103"/>
                </a:lnTo>
                <a:lnTo>
                  <a:pt x="175" y="3172"/>
                </a:lnTo>
                <a:lnTo>
                  <a:pt x="180" y="3034"/>
                </a:lnTo>
                <a:lnTo>
                  <a:pt x="196" y="3137"/>
                </a:lnTo>
                <a:lnTo>
                  <a:pt x="207" y="3051"/>
                </a:lnTo>
                <a:lnTo>
                  <a:pt x="212" y="3103"/>
                </a:lnTo>
                <a:lnTo>
                  <a:pt x="223" y="3154"/>
                </a:lnTo>
                <a:lnTo>
                  <a:pt x="228" y="3086"/>
                </a:lnTo>
                <a:lnTo>
                  <a:pt x="233" y="3172"/>
                </a:lnTo>
                <a:lnTo>
                  <a:pt x="239" y="3086"/>
                </a:lnTo>
                <a:lnTo>
                  <a:pt x="244" y="3172"/>
                </a:lnTo>
                <a:lnTo>
                  <a:pt x="255" y="3137"/>
                </a:lnTo>
                <a:lnTo>
                  <a:pt x="260" y="3051"/>
                </a:lnTo>
                <a:lnTo>
                  <a:pt x="265" y="3137"/>
                </a:lnTo>
                <a:lnTo>
                  <a:pt x="276" y="3086"/>
                </a:lnTo>
                <a:lnTo>
                  <a:pt x="281" y="3086"/>
                </a:lnTo>
                <a:lnTo>
                  <a:pt x="292" y="3154"/>
                </a:lnTo>
                <a:lnTo>
                  <a:pt x="297" y="3103"/>
                </a:lnTo>
                <a:lnTo>
                  <a:pt x="302" y="3154"/>
                </a:lnTo>
                <a:lnTo>
                  <a:pt x="308" y="3086"/>
                </a:lnTo>
                <a:lnTo>
                  <a:pt x="318" y="3172"/>
                </a:lnTo>
                <a:lnTo>
                  <a:pt x="329" y="3120"/>
                </a:lnTo>
                <a:lnTo>
                  <a:pt x="334" y="3137"/>
                </a:lnTo>
                <a:lnTo>
                  <a:pt x="340" y="3086"/>
                </a:lnTo>
                <a:lnTo>
                  <a:pt x="345" y="3103"/>
                </a:lnTo>
                <a:lnTo>
                  <a:pt x="350" y="3034"/>
                </a:lnTo>
                <a:lnTo>
                  <a:pt x="356" y="2758"/>
                </a:lnTo>
                <a:lnTo>
                  <a:pt x="361" y="2189"/>
                </a:lnTo>
                <a:lnTo>
                  <a:pt x="366" y="2086"/>
                </a:lnTo>
                <a:lnTo>
                  <a:pt x="372" y="2241"/>
                </a:lnTo>
                <a:lnTo>
                  <a:pt x="382" y="2827"/>
                </a:lnTo>
                <a:lnTo>
                  <a:pt x="398" y="3068"/>
                </a:lnTo>
                <a:lnTo>
                  <a:pt x="404" y="3068"/>
                </a:lnTo>
                <a:lnTo>
                  <a:pt x="414" y="2948"/>
                </a:lnTo>
                <a:lnTo>
                  <a:pt x="420" y="3051"/>
                </a:lnTo>
                <a:lnTo>
                  <a:pt x="425" y="3068"/>
                </a:lnTo>
                <a:lnTo>
                  <a:pt x="430" y="3068"/>
                </a:lnTo>
                <a:lnTo>
                  <a:pt x="436" y="3154"/>
                </a:lnTo>
                <a:lnTo>
                  <a:pt x="441" y="2999"/>
                </a:lnTo>
                <a:lnTo>
                  <a:pt x="446" y="3103"/>
                </a:lnTo>
                <a:lnTo>
                  <a:pt x="452" y="3103"/>
                </a:lnTo>
                <a:lnTo>
                  <a:pt x="462" y="3051"/>
                </a:lnTo>
                <a:lnTo>
                  <a:pt x="468" y="3172"/>
                </a:lnTo>
                <a:lnTo>
                  <a:pt x="484" y="3068"/>
                </a:lnTo>
                <a:lnTo>
                  <a:pt x="489" y="3120"/>
                </a:lnTo>
                <a:lnTo>
                  <a:pt x="494" y="3137"/>
                </a:lnTo>
                <a:lnTo>
                  <a:pt x="505" y="3223"/>
                </a:lnTo>
                <a:lnTo>
                  <a:pt x="510" y="3068"/>
                </a:lnTo>
                <a:lnTo>
                  <a:pt x="515" y="3137"/>
                </a:lnTo>
                <a:lnTo>
                  <a:pt x="521" y="3068"/>
                </a:lnTo>
                <a:lnTo>
                  <a:pt x="526" y="3172"/>
                </a:lnTo>
                <a:lnTo>
                  <a:pt x="537" y="3034"/>
                </a:lnTo>
                <a:lnTo>
                  <a:pt x="542" y="3086"/>
                </a:lnTo>
                <a:lnTo>
                  <a:pt x="553" y="3086"/>
                </a:lnTo>
                <a:lnTo>
                  <a:pt x="569" y="2465"/>
                </a:lnTo>
                <a:lnTo>
                  <a:pt x="585" y="2930"/>
                </a:lnTo>
                <a:lnTo>
                  <a:pt x="590" y="3017"/>
                </a:lnTo>
                <a:lnTo>
                  <a:pt x="595" y="3034"/>
                </a:lnTo>
                <a:lnTo>
                  <a:pt x="601" y="3034"/>
                </a:lnTo>
                <a:lnTo>
                  <a:pt x="611" y="3154"/>
                </a:lnTo>
                <a:lnTo>
                  <a:pt x="617" y="3086"/>
                </a:lnTo>
                <a:lnTo>
                  <a:pt x="622" y="3154"/>
                </a:lnTo>
                <a:lnTo>
                  <a:pt x="627" y="3086"/>
                </a:lnTo>
                <a:lnTo>
                  <a:pt x="633" y="3086"/>
                </a:lnTo>
                <a:lnTo>
                  <a:pt x="643" y="3137"/>
                </a:lnTo>
                <a:lnTo>
                  <a:pt x="649" y="3154"/>
                </a:lnTo>
                <a:lnTo>
                  <a:pt x="659" y="3154"/>
                </a:lnTo>
                <a:lnTo>
                  <a:pt x="665" y="3086"/>
                </a:lnTo>
                <a:lnTo>
                  <a:pt x="670" y="3086"/>
                </a:lnTo>
                <a:lnTo>
                  <a:pt x="675" y="3068"/>
                </a:lnTo>
                <a:lnTo>
                  <a:pt x="681" y="3172"/>
                </a:lnTo>
                <a:lnTo>
                  <a:pt x="686" y="3189"/>
                </a:lnTo>
                <a:lnTo>
                  <a:pt x="691" y="3172"/>
                </a:lnTo>
                <a:lnTo>
                  <a:pt x="697" y="3206"/>
                </a:lnTo>
                <a:lnTo>
                  <a:pt x="702" y="3137"/>
                </a:lnTo>
                <a:lnTo>
                  <a:pt x="707" y="3241"/>
                </a:lnTo>
                <a:lnTo>
                  <a:pt x="718" y="3086"/>
                </a:lnTo>
                <a:lnTo>
                  <a:pt x="723" y="3103"/>
                </a:lnTo>
                <a:lnTo>
                  <a:pt x="729" y="3103"/>
                </a:lnTo>
                <a:lnTo>
                  <a:pt x="734" y="3120"/>
                </a:lnTo>
                <a:lnTo>
                  <a:pt x="739" y="3120"/>
                </a:lnTo>
                <a:lnTo>
                  <a:pt x="745" y="3086"/>
                </a:lnTo>
                <a:lnTo>
                  <a:pt x="750" y="3103"/>
                </a:lnTo>
                <a:lnTo>
                  <a:pt x="755" y="3103"/>
                </a:lnTo>
                <a:lnTo>
                  <a:pt x="766" y="2792"/>
                </a:lnTo>
                <a:lnTo>
                  <a:pt x="782" y="2965"/>
                </a:lnTo>
                <a:lnTo>
                  <a:pt x="787" y="3137"/>
                </a:lnTo>
                <a:lnTo>
                  <a:pt x="793" y="3103"/>
                </a:lnTo>
                <a:lnTo>
                  <a:pt x="798" y="3120"/>
                </a:lnTo>
                <a:lnTo>
                  <a:pt x="803" y="3103"/>
                </a:lnTo>
                <a:lnTo>
                  <a:pt x="809" y="3137"/>
                </a:lnTo>
                <a:lnTo>
                  <a:pt x="814" y="3068"/>
                </a:lnTo>
                <a:lnTo>
                  <a:pt x="819" y="3103"/>
                </a:lnTo>
                <a:lnTo>
                  <a:pt x="825" y="3103"/>
                </a:lnTo>
                <a:lnTo>
                  <a:pt x="830" y="3206"/>
                </a:lnTo>
                <a:lnTo>
                  <a:pt x="835" y="3120"/>
                </a:lnTo>
                <a:lnTo>
                  <a:pt x="841" y="3137"/>
                </a:lnTo>
                <a:lnTo>
                  <a:pt x="846" y="3086"/>
                </a:lnTo>
                <a:lnTo>
                  <a:pt x="857" y="3172"/>
                </a:lnTo>
                <a:lnTo>
                  <a:pt x="862" y="3120"/>
                </a:lnTo>
                <a:lnTo>
                  <a:pt x="867" y="3154"/>
                </a:lnTo>
                <a:lnTo>
                  <a:pt x="873" y="3103"/>
                </a:lnTo>
                <a:lnTo>
                  <a:pt x="878" y="3137"/>
                </a:lnTo>
                <a:lnTo>
                  <a:pt x="883" y="3120"/>
                </a:lnTo>
                <a:lnTo>
                  <a:pt x="888" y="3137"/>
                </a:lnTo>
                <a:lnTo>
                  <a:pt x="899" y="3034"/>
                </a:lnTo>
                <a:lnTo>
                  <a:pt x="904" y="3137"/>
                </a:lnTo>
                <a:lnTo>
                  <a:pt x="910" y="3086"/>
                </a:lnTo>
                <a:lnTo>
                  <a:pt x="915" y="3137"/>
                </a:lnTo>
                <a:lnTo>
                  <a:pt x="920" y="3103"/>
                </a:lnTo>
                <a:lnTo>
                  <a:pt x="926" y="3154"/>
                </a:lnTo>
                <a:lnTo>
                  <a:pt x="936" y="3154"/>
                </a:lnTo>
                <a:lnTo>
                  <a:pt x="942" y="2965"/>
                </a:lnTo>
                <a:lnTo>
                  <a:pt x="947" y="2999"/>
                </a:lnTo>
                <a:lnTo>
                  <a:pt x="952" y="2913"/>
                </a:lnTo>
                <a:lnTo>
                  <a:pt x="958" y="3017"/>
                </a:lnTo>
                <a:lnTo>
                  <a:pt x="968" y="2896"/>
                </a:lnTo>
                <a:lnTo>
                  <a:pt x="974" y="2879"/>
                </a:lnTo>
                <a:lnTo>
                  <a:pt x="979" y="3034"/>
                </a:lnTo>
                <a:lnTo>
                  <a:pt x="984" y="3017"/>
                </a:lnTo>
                <a:lnTo>
                  <a:pt x="990" y="3137"/>
                </a:lnTo>
                <a:lnTo>
                  <a:pt x="995" y="3068"/>
                </a:lnTo>
                <a:lnTo>
                  <a:pt x="1000" y="3086"/>
                </a:lnTo>
                <a:lnTo>
                  <a:pt x="1006" y="3172"/>
                </a:lnTo>
                <a:lnTo>
                  <a:pt x="1011" y="3103"/>
                </a:lnTo>
                <a:lnTo>
                  <a:pt x="1016" y="3086"/>
                </a:lnTo>
                <a:lnTo>
                  <a:pt x="1022" y="3189"/>
                </a:lnTo>
                <a:lnTo>
                  <a:pt x="1027" y="3120"/>
                </a:lnTo>
                <a:lnTo>
                  <a:pt x="1032" y="3120"/>
                </a:lnTo>
                <a:lnTo>
                  <a:pt x="1038" y="3206"/>
                </a:lnTo>
                <a:lnTo>
                  <a:pt x="1043" y="3154"/>
                </a:lnTo>
                <a:lnTo>
                  <a:pt x="1048" y="3137"/>
                </a:lnTo>
                <a:lnTo>
                  <a:pt x="1054" y="3223"/>
                </a:lnTo>
                <a:lnTo>
                  <a:pt x="1059" y="3103"/>
                </a:lnTo>
                <a:lnTo>
                  <a:pt x="1070" y="3154"/>
                </a:lnTo>
                <a:lnTo>
                  <a:pt x="1075" y="3120"/>
                </a:lnTo>
                <a:lnTo>
                  <a:pt x="1080" y="3172"/>
                </a:lnTo>
                <a:lnTo>
                  <a:pt x="1086" y="3154"/>
                </a:lnTo>
                <a:lnTo>
                  <a:pt x="1091" y="3223"/>
                </a:lnTo>
                <a:lnTo>
                  <a:pt x="1096" y="3120"/>
                </a:lnTo>
                <a:lnTo>
                  <a:pt x="1102" y="3103"/>
                </a:lnTo>
                <a:lnTo>
                  <a:pt x="1112" y="3172"/>
                </a:lnTo>
                <a:lnTo>
                  <a:pt x="1118" y="3154"/>
                </a:lnTo>
                <a:lnTo>
                  <a:pt x="1123" y="3206"/>
                </a:lnTo>
                <a:lnTo>
                  <a:pt x="1128" y="3189"/>
                </a:lnTo>
                <a:lnTo>
                  <a:pt x="1134" y="3068"/>
                </a:lnTo>
                <a:lnTo>
                  <a:pt x="1139" y="3120"/>
                </a:lnTo>
                <a:lnTo>
                  <a:pt x="1144" y="3137"/>
                </a:lnTo>
                <a:lnTo>
                  <a:pt x="1155" y="3103"/>
                </a:lnTo>
                <a:lnTo>
                  <a:pt x="1160" y="2999"/>
                </a:lnTo>
                <a:lnTo>
                  <a:pt x="1171" y="3103"/>
                </a:lnTo>
                <a:lnTo>
                  <a:pt x="1176" y="3034"/>
                </a:lnTo>
                <a:lnTo>
                  <a:pt x="1192" y="3172"/>
                </a:lnTo>
                <a:lnTo>
                  <a:pt x="1198" y="3137"/>
                </a:lnTo>
                <a:lnTo>
                  <a:pt x="1208" y="3137"/>
                </a:lnTo>
                <a:lnTo>
                  <a:pt x="1214" y="3172"/>
                </a:lnTo>
                <a:lnTo>
                  <a:pt x="1219" y="3086"/>
                </a:lnTo>
                <a:lnTo>
                  <a:pt x="1230" y="3154"/>
                </a:lnTo>
                <a:lnTo>
                  <a:pt x="1235" y="3137"/>
                </a:lnTo>
                <a:lnTo>
                  <a:pt x="1240" y="3189"/>
                </a:lnTo>
                <a:lnTo>
                  <a:pt x="1246" y="3086"/>
                </a:lnTo>
                <a:lnTo>
                  <a:pt x="1251" y="3154"/>
                </a:lnTo>
                <a:lnTo>
                  <a:pt x="1256" y="3103"/>
                </a:lnTo>
                <a:lnTo>
                  <a:pt x="1267" y="3103"/>
                </a:lnTo>
                <a:lnTo>
                  <a:pt x="1272" y="3137"/>
                </a:lnTo>
                <a:lnTo>
                  <a:pt x="1278" y="3103"/>
                </a:lnTo>
                <a:lnTo>
                  <a:pt x="1283" y="3103"/>
                </a:lnTo>
                <a:lnTo>
                  <a:pt x="1288" y="3172"/>
                </a:lnTo>
                <a:lnTo>
                  <a:pt x="1299" y="3120"/>
                </a:lnTo>
                <a:lnTo>
                  <a:pt x="1304" y="3068"/>
                </a:lnTo>
                <a:lnTo>
                  <a:pt x="1310" y="3137"/>
                </a:lnTo>
                <a:lnTo>
                  <a:pt x="1315" y="3137"/>
                </a:lnTo>
                <a:lnTo>
                  <a:pt x="1326" y="3017"/>
                </a:lnTo>
                <a:lnTo>
                  <a:pt x="1331" y="3034"/>
                </a:lnTo>
                <a:lnTo>
                  <a:pt x="1336" y="2965"/>
                </a:lnTo>
                <a:lnTo>
                  <a:pt x="1342" y="2586"/>
                </a:lnTo>
                <a:lnTo>
                  <a:pt x="1358" y="0"/>
                </a:lnTo>
                <a:lnTo>
                  <a:pt x="1374" y="2310"/>
                </a:lnTo>
                <a:lnTo>
                  <a:pt x="1385" y="2775"/>
                </a:lnTo>
                <a:lnTo>
                  <a:pt x="1390" y="2861"/>
                </a:lnTo>
                <a:lnTo>
                  <a:pt x="1395" y="2810"/>
                </a:lnTo>
                <a:lnTo>
                  <a:pt x="1411" y="2948"/>
                </a:lnTo>
                <a:lnTo>
                  <a:pt x="1417" y="2930"/>
                </a:lnTo>
                <a:lnTo>
                  <a:pt x="1427" y="3034"/>
                </a:lnTo>
                <a:lnTo>
                  <a:pt x="1433" y="3017"/>
                </a:lnTo>
                <a:lnTo>
                  <a:pt x="1438" y="2930"/>
                </a:lnTo>
                <a:lnTo>
                  <a:pt x="1443" y="2999"/>
                </a:lnTo>
                <a:lnTo>
                  <a:pt x="1449" y="2982"/>
                </a:lnTo>
                <a:lnTo>
                  <a:pt x="1454" y="3034"/>
                </a:lnTo>
                <a:lnTo>
                  <a:pt x="1459" y="2999"/>
                </a:lnTo>
                <a:lnTo>
                  <a:pt x="1465" y="2999"/>
                </a:lnTo>
                <a:lnTo>
                  <a:pt x="1470" y="3086"/>
                </a:lnTo>
                <a:lnTo>
                  <a:pt x="1475" y="2999"/>
                </a:lnTo>
                <a:lnTo>
                  <a:pt x="1481" y="3034"/>
                </a:lnTo>
                <a:lnTo>
                  <a:pt x="1486" y="3034"/>
                </a:lnTo>
                <a:lnTo>
                  <a:pt x="1497" y="3189"/>
                </a:lnTo>
                <a:lnTo>
                  <a:pt x="1502" y="3086"/>
                </a:lnTo>
                <a:lnTo>
                  <a:pt x="1507" y="3137"/>
                </a:lnTo>
                <a:lnTo>
                  <a:pt x="1513" y="3068"/>
                </a:lnTo>
                <a:lnTo>
                  <a:pt x="1518" y="3068"/>
                </a:lnTo>
                <a:lnTo>
                  <a:pt x="1523" y="3051"/>
                </a:lnTo>
                <a:lnTo>
                  <a:pt x="1529" y="3051"/>
                </a:lnTo>
                <a:lnTo>
                  <a:pt x="1539" y="2913"/>
                </a:lnTo>
                <a:lnTo>
                  <a:pt x="1545" y="2689"/>
                </a:lnTo>
                <a:lnTo>
                  <a:pt x="1555" y="1517"/>
                </a:lnTo>
                <a:lnTo>
                  <a:pt x="1561" y="1620"/>
                </a:lnTo>
                <a:lnTo>
                  <a:pt x="1571" y="2672"/>
                </a:lnTo>
                <a:lnTo>
                  <a:pt x="1582" y="2982"/>
                </a:lnTo>
                <a:lnTo>
                  <a:pt x="1587" y="2948"/>
                </a:lnTo>
                <a:lnTo>
                  <a:pt x="1603" y="3051"/>
                </a:lnTo>
                <a:lnTo>
                  <a:pt x="1614" y="3051"/>
                </a:lnTo>
                <a:lnTo>
                  <a:pt x="1619" y="2999"/>
                </a:lnTo>
                <a:lnTo>
                  <a:pt x="1625" y="3017"/>
                </a:lnTo>
                <a:lnTo>
                  <a:pt x="1630" y="3086"/>
                </a:lnTo>
                <a:lnTo>
                  <a:pt x="1641" y="3051"/>
                </a:lnTo>
                <a:lnTo>
                  <a:pt x="1646" y="3086"/>
                </a:lnTo>
                <a:lnTo>
                  <a:pt x="1651" y="3086"/>
                </a:lnTo>
                <a:lnTo>
                  <a:pt x="1657" y="3034"/>
                </a:lnTo>
                <a:lnTo>
                  <a:pt x="1662" y="3034"/>
                </a:lnTo>
                <a:lnTo>
                  <a:pt x="1667" y="3120"/>
                </a:lnTo>
                <a:lnTo>
                  <a:pt x="1678" y="3086"/>
                </a:lnTo>
                <a:lnTo>
                  <a:pt x="1683" y="3086"/>
                </a:lnTo>
                <a:lnTo>
                  <a:pt x="1689" y="3051"/>
                </a:lnTo>
                <a:lnTo>
                  <a:pt x="1694" y="3103"/>
                </a:lnTo>
                <a:lnTo>
                  <a:pt x="1699" y="3086"/>
                </a:lnTo>
                <a:lnTo>
                  <a:pt x="1710" y="3137"/>
                </a:lnTo>
                <a:lnTo>
                  <a:pt x="1721" y="3103"/>
                </a:lnTo>
                <a:lnTo>
                  <a:pt x="1726" y="3120"/>
                </a:lnTo>
                <a:lnTo>
                  <a:pt x="1731" y="3068"/>
                </a:lnTo>
                <a:lnTo>
                  <a:pt x="1737" y="3086"/>
                </a:lnTo>
                <a:lnTo>
                  <a:pt x="1742" y="2982"/>
                </a:lnTo>
                <a:lnTo>
                  <a:pt x="1758" y="2000"/>
                </a:lnTo>
                <a:lnTo>
                  <a:pt x="1774" y="2792"/>
                </a:lnTo>
                <a:lnTo>
                  <a:pt x="1780" y="2844"/>
                </a:lnTo>
                <a:lnTo>
                  <a:pt x="1790" y="3051"/>
                </a:lnTo>
                <a:lnTo>
                  <a:pt x="1796" y="3120"/>
                </a:lnTo>
                <a:lnTo>
                  <a:pt x="1801" y="3120"/>
                </a:lnTo>
                <a:lnTo>
                  <a:pt x="1822" y="3034"/>
                </a:lnTo>
                <a:lnTo>
                  <a:pt x="1833" y="3103"/>
                </a:lnTo>
                <a:lnTo>
                  <a:pt x="1838" y="3103"/>
                </a:lnTo>
                <a:lnTo>
                  <a:pt x="1844" y="3068"/>
                </a:lnTo>
                <a:lnTo>
                  <a:pt x="1849" y="3137"/>
                </a:lnTo>
                <a:lnTo>
                  <a:pt x="1860" y="3172"/>
                </a:lnTo>
                <a:lnTo>
                  <a:pt x="1865" y="3154"/>
                </a:lnTo>
                <a:lnTo>
                  <a:pt x="1876" y="3017"/>
                </a:lnTo>
                <a:lnTo>
                  <a:pt x="1881" y="3189"/>
                </a:lnTo>
                <a:lnTo>
                  <a:pt x="1886" y="3172"/>
                </a:lnTo>
                <a:lnTo>
                  <a:pt x="1892" y="3068"/>
                </a:lnTo>
                <a:lnTo>
                  <a:pt x="1897" y="3120"/>
                </a:lnTo>
                <a:lnTo>
                  <a:pt x="1902" y="3034"/>
                </a:lnTo>
                <a:lnTo>
                  <a:pt x="1908" y="3120"/>
                </a:lnTo>
                <a:lnTo>
                  <a:pt x="1918" y="3086"/>
                </a:lnTo>
                <a:lnTo>
                  <a:pt x="1924" y="3086"/>
                </a:lnTo>
                <a:lnTo>
                  <a:pt x="1929" y="3103"/>
                </a:lnTo>
                <a:lnTo>
                  <a:pt x="1934" y="3103"/>
                </a:lnTo>
                <a:lnTo>
                  <a:pt x="1945" y="2999"/>
                </a:lnTo>
                <a:lnTo>
                  <a:pt x="1956" y="2586"/>
                </a:lnTo>
                <a:lnTo>
                  <a:pt x="1961" y="2637"/>
                </a:lnTo>
                <a:lnTo>
                  <a:pt x="1967" y="2844"/>
                </a:lnTo>
                <a:lnTo>
                  <a:pt x="1972" y="2879"/>
                </a:lnTo>
                <a:lnTo>
                  <a:pt x="1977" y="3034"/>
                </a:lnTo>
                <a:lnTo>
                  <a:pt x="1983" y="3051"/>
                </a:lnTo>
                <a:lnTo>
                  <a:pt x="1988" y="3034"/>
                </a:lnTo>
                <a:lnTo>
                  <a:pt x="1993" y="3034"/>
                </a:lnTo>
                <a:lnTo>
                  <a:pt x="2004" y="3103"/>
                </a:lnTo>
                <a:lnTo>
                  <a:pt x="2009" y="3172"/>
                </a:lnTo>
                <a:lnTo>
                  <a:pt x="2015" y="3103"/>
                </a:lnTo>
                <a:lnTo>
                  <a:pt x="2020" y="3154"/>
                </a:lnTo>
                <a:lnTo>
                  <a:pt x="2025" y="3172"/>
                </a:lnTo>
                <a:lnTo>
                  <a:pt x="2036" y="3120"/>
                </a:lnTo>
                <a:lnTo>
                  <a:pt x="2041" y="3068"/>
                </a:lnTo>
                <a:lnTo>
                  <a:pt x="2052" y="3120"/>
                </a:lnTo>
                <a:lnTo>
                  <a:pt x="2057" y="3086"/>
                </a:lnTo>
                <a:lnTo>
                  <a:pt x="2063" y="3154"/>
                </a:lnTo>
                <a:lnTo>
                  <a:pt x="2068" y="3120"/>
                </a:lnTo>
                <a:lnTo>
                  <a:pt x="2073" y="3137"/>
                </a:lnTo>
                <a:lnTo>
                  <a:pt x="2079" y="3103"/>
                </a:lnTo>
                <a:lnTo>
                  <a:pt x="2084" y="3103"/>
                </a:lnTo>
                <a:lnTo>
                  <a:pt x="2095" y="3172"/>
                </a:lnTo>
                <a:lnTo>
                  <a:pt x="2100" y="3137"/>
                </a:lnTo>
                <a:lnTo>
                  <a:pt x="2105" y="3154"/>
                </a:lnTo>
                <a:lnTo>
                  <a:pt x="2111" y="3241"/>
                </a:lnTo>
                <a:lnTo>
                  <a:pt x="2121" y="3086"/>
                </a:lnTo>
                <a:lnTo>
                  <a:pt x="2132" y="3137"/>
                </a:lnTo>
                <a:lnTo>
                  <a:pt x="2137" y="3086"/>
                </a:lnTo>
                <a:lnTo>
                  <a:pt x="2143" y="3068"/>
                </a:lnTo>
                <a:lnTo>
                  <a:pt x="2154" y="2913"/>
                </a:lnTo>
                <a:lnTo>
                  <a:pt x="2159" y="2896"/>
                </a:lnTo>
                <a:lnTo>
                  <a:pt x="2164" y="2982"/>
                </a:lnTo>
                <a:lnTo>
                  <a:pt x="2170" y="2948"/>
                </a:lnTo>
                <a:lnTo>
                  <a:pt x="2175" y="3017"/>
                </a:lnTo>
                <a:lnTo>
                  <a:pt x="2180" y="2999"/>
                </a:lnTo>
                <a:lnTo>
                  <a:pt x="2191" y="3154"/>
                </a:lnTo>
                <a:lnTo>
                  <a:pt x="2196" y="3137"/>
                </a:lnTo>
                <a:lnTo>
                  <a:pt x="2212" y="3137"/>
                </a:lnTo>
                <a:lnTo>
                  <a:pt x="2218" y="3172"/>
                </a:lnTo>
                <a:lnTo>
                  <a:pt x="2223" y="3103"/>
                </a:lnTo>
                <a:lnTo>
                  <a:pt x="2234" y="3137"/>
                </a:lnTo>
                <a:lnTo>
                  <a:pt x="2239" y="3120"/>
                </a:lnTo>
                <a:lnTo>
                  <a:pt x="2244" y="3189"/>
                </a:lnTo>
                <a:lnTo>
                  <a:pt x="2250" y="3172"/>
                </a:lnTo>
                <a:lnTo>
                  <a:pt x="2255" y="3206"/>
                </a:lnTo>
                <a:lnTo>
                  <a:pt x="2260" y="3137"/>
                </a:lnTo>
                <a:lnTo>
                  <a:pt x="2271" y="3172"/>
                </a:lnTo>
                <a:lnTo>
                  <a:pt x="2282" y="3068"/>
                </a:lnTo>
                <a:lnTo>
                  <a:pt x="2287" y="3137"/>
                </a:lnTo>
                <a:lnTo>
                  <a:pt x="2298" y="3189"/>
                </a:lnTo>
                <a:lnTo>
                  <a:pt x="2314" y="3137"/>
                </a:lnTo>
                <a:lnTo>
                  <a:pt x="2319" y="3206"/>
                </a:lnTo>
                <a:lnTo>
                  <a:pt x="2325" y="3206"/>
                </a:lnTo>
                <a:lnTo>
                  <a:pt x="2335" y="3120"/>
                </a:lnTo>
                <a:lnTo>
                  <a:pt x="2362" y="3034"/>
                </a:lnTo>
                <a:lnTo>
                  <a:pt x="2367" y="2999"/>
                </a:lnTo>
                <a:lnTo>
                  <a:pt x="2373" y="3086"/>
                </a:lnTo>
                <a:lnTo>
                  <a:pt x="2378" y="3103"/>
                </a:lnTo>
                <a:lnTo>
                  <a:pt x="2383" y="3051"/>
                </a:lnTo>
                <a:lnTo>
                  <a:pt x="2389" y="3223"/>
                </a:lnTo>
                <a:lnTo>
                  <a:pt x="2394" y="3154"/>
                </a:lnTo>
                <a:lnTo>
                  <a:pt x="2405" y="3154"/>
                </a:lnTo>
                <a:lnTo>
                  <a:pt x="2410" y="3086"/>
                </a:lnTo>
                <a:lnTo>
                  <a:pt x="2415" y="3086"/>
                </a:lnTo>
                <a:lnTo>
                  <a:pt x="2426" y="3172"/>
                </a:lnTo>
                <a:lnTo>
                  <a:pt x="2432" y="3154"/>
                </a:lnTo>
                <a:lnTo>
                  <a:pt x="2437" y="3086"/>
                </a:lnTo>
                <a:lnTo>
                  <a:pt x="2442" y="3137"/>
                </a:lnTo>
                <a:lnTo>
                  <a:pt x="2453" y="3172"/>
                </a:lnTo>
                <a:lnTo>
                  <a:pt x="2458" y="3137"/>
                </a:lnTo>
                <a:lnTo>
                  <a:pt x="2469" y="3223"/>
                </a:lnTo>
                <a:lnTo>
                  <a:pt x="2480" y="3137"/>
                </a:lnTo>
                <a:lnTo>
                  <a:pt x="2506" y="3137"/>
                </a:lnTo>
                <a:lnTo>
                  <a:pt x="2512" y="3068"/>
                </a:lnTo>
                <a:lnTo>
                  <a:pt x="2517" y="3086"/>
                </a:lnTo>
                <a:lnTo>
                  <a:pt x="2522" y="3154"/>
                </a:lnTo>
                <a:lnTo>
                  <a:pt x="2528" y="3154"/>
                </a:lnTo>
                <a:lnTo>
                  <a:pt x="2538" y="3068"/>
                </a:lnTo>
                <a:lnTo>
                  <a:pt x="2544" y="3154"/>
                </a:lnTo>
                <a:lnTo>
                  <a:pt x="2549" y="3120"/>
                </a:lnTo>
                <a:lnTo>
                  <a:pt x="2560" y="3120"/>
                </a:lnTo>
                <a:lnTo>
                  <a:pt x="2571" y="3068"/>
                </a:lnTo>
                <a:lnTo>
                  <a:pt x="2581" y="3103"/>
                </a:lnTo>
                <a:lnTo>
                  <a:pt x="2587" y="3154"/>
                </a:lnTo>
                <a:lnTo>
                  <a:pt x="2592" y="3068"/>
                </a:lnTo>
                <a:lnTo>
                  <a:pt x="2597" y="3154"/>
                </a:lnTo>
                <a:lnTo>
                  <a:pt x="2603" y="3017"/>
                </a:lnTo>
                <a:lnTo>
                  <a:pt x="2608" y="3137"/>
                </a:lnTo>
                <a:lnTo>
                  <a:pt x="2613" y="3172"/>
                </a:lnTo>
                <a:lnTo>
                  <a:pt x="2619" y="3086"/>
                </a:lnTo>
                <a:lnTo>
                  <a:pt x="2629" y="3154"/>
                </a:lnTo>
                <a:lnTo>
                  <a:pt x="2635" y="3120"/>
                </a:lnTo>
                <a:lnTo>
                  <a:pt x="2640" y="3137"/>
                </a:lnTo>
                <a:lnTo>
                  <a:pt x="2645" y="3223"/>
                </a:lnTo>
                <a:lnTo>
                  <a:pt x="2651" y="3172"/>
                </a:lnTo>
                <a:lnTo>
                  <a:pt x="2656" y="3189"/>
                </a:lnTo>
                <a:lnTo>
                  <a:pt x="2661" y="3103"/>
                </a:lnTo>
                <a:lnTo>
                  <a:pt x="2667" y="3068"/>
                </a:lnTo>
                <a:lnTo>
                  <a:pt x="2678" y="3172"/>
                </a:lnTo>
                <a:lnTo>
                  <a:pt x="2688" y="3103"/>
                </a:lnTo>
                <a:lnTo>
                  <a:pt x="2699" y="3172"/>
                </a:lnTo>
                <a:lnTo>
                  <a:pt x="2715" y="3086"/>
                </a:lnTo>
                <a:lnTo>
                  <a:pt x="2720" y="3172"/>
                </a:lnTo>
                <a:lnTo>
                  <a:pt x="2726" y="3086"/>
                </a:lnTo>
                <a:lnTo>
                  <a:pt x="2731" y="3189"/>
                </a:lnTo>
                <a:lnTo>
                  <a:pt x="2742" y="3051"/>
                </a:lnTo>
                <a:lnTo>
                  <a:pt x="2747" y="3086"/>
                </a:lnTo>
                <a:lnTo>
                  <a:pt x="2758" y="3086"/>
                </a:lnTo>
                <a:lnTo>
                  <a:pt x="2763" y="3103"/>
                </a:lnTo>
                <a:lnTo>
                  <a:pt x="2774" y="3103"/>
                </a:lnTo>
                <a:lnTo>
                  <a:pt x="2779" y="3172"/>
                </a:lnTo>
                <a:lnTo>
                  <a:pt x="2785" y="3137"/>
                </a:lnTo>
                <a:lnTo>
                  <a:pt x="2790" y="3154"/>
                </a:lnTo>
                <a:lnTo>
                  <a:pt x="2795" y="3206"/>
                </a:lnTo>
                <a:lnTo>
                  <a:pt x="2801" y="3103"/>
                </a:lnTo>
                <a:lnTo>
                  <a:pt x="2806" y="3137"/>
                </a:lnTo>
                <a:lnTo>
                  <a:pt x="2811" y="3137"/>
                </a:lnTo>
                <a:lnTo>
                  <a:pt x="2817" y="3086"/>
                </a:lnTo>
                <a:lnTo>
                  <a:pt x="2822" y="3137"/>
                </a:lnTo>
                <a:lnTo>
                  <a:pt x="2827" y="3103"/>
                </a:lnTo>
                <a:lnTo>
                  <a:pt x="2833" y="3172"/>
                </a:lnTo>
                <a:lnTo>
                  <a:pt x="2838" y="3189"/>
                </a:lnTo>
                <a:lnTo>
                  <a:pt x="2843" y="3154"/>
                </a:lnTo>
                <a:lnTo>
                  <a:pt x="2849" y="3154"/>
                </a:lnTo>
                <a:lnTo>
                  <a:pt x="2854" y="3172"/>
                </a:lnTo>
                <a:lnTo>
                  <a:pt x="2859" y="3172"/>
                </a:lnTo>
                <a:lnTo>
                  <a:pt x="2865" y="3154"/>
                </a:lnTo>
                <a:lnTo>
                  <a:pt x="2870" y="3103"/>
                </a:lnTo>
                <a:lnTo>
                  <a:pt x="2881" y="3172"/>
                </a:lnTo>
                <a:lnTo>
                  <a:pt x="2886" y="3137"/>
                </a:lnTo>
                <a:lnTo>
                  <a:pt x="2892" y="3206"/>
                </a:lnTo>
                <a:lnTo>
                  <a:pt x="2902" y="3137"/>
                </a:lnTo>
                <a:lnTo>
                  <a:pt x="2908" y="3154"/>
                </a:lnTo>
                <a:lnTo>
                  <a:pt x="2913" y="3206"/>
                </a:lnTo>
                <a:lnTo>
                  <a:pt x="2929" y="3120"/>
                </a:lnTo>
                <a:lnTo>
                  <a:pt x="2934" y="3154"/>
                </a:lnTo>
                <a:lnTo>
                  <a:pt x="2940" y="3068"/>
                </a:lnTo>
                <a:lnTo>
                  <a:pt x="2945" y="3154"/>
                </a:lnTo>
                <a:lnTo>
                  <a:pt x="2950" y="3034"/>
                </a:lnTo>
                <a:lnTo>
                  <a:pt x="2956" y="3068"/>
                </a:lnTo>
                <a:lnTo>
                  <a:pt x="2961" y="3034"/>
                </a:lnTo>
                <a:lnTo>
                  <a:pt x="2967" y="3103"/>
                </a:lnTo>
                <a:lnTo>
                  <a:pt x="2972" y="3120"/>
                </a:lnTo>
                <a:lnTo>
                  <a:pt x="2977" y="3103"/>
                </a:lnTo>
                <a:lnTo>
                  <a:pt x="2983" y="3120"/>
                </a:lnTo>
                <a:lnTo>
                  <a:pt x="2988" y="3103"/>
                </a:lnTo>
                <a:lnTo>
                  <a:pt x="2999" y="3154"/>
                </a:lnTo>
                <a:lnTo>
                  <a:pt x="3004" y="3154"/>
                </a:lnTo>
                <a:lnTo>
                  <a:pt x="3009" y="3189"/>
                </a:lnTo>
                <a:lnTo>
                  <a:pt x="3015" y="3137"/>
                </a:lnTo>
                <a:lnTo>
                  <a:pt x="3020" y="3137"/>
                </a:lnTo>
                <a:lnTo>
                  <a:pt x="3025" y="3086"/>
                </a:lnTo>
                <a:lnTo>
                  <a:pt x="3031" y="3172"/>
                </a:lnTo>
                <a:lnTo>
                  <a:pt x="3036" y="3068"/>
                </a:lnTo>
                <a:lnTo>
                  <a:pt x="3041" y="3189"/>
                </a:lnTo>
                <a:lnTo>
                  <a:pt x="3047" y="3189"/>
                </a:lnTo>
                <a:lnTo>
                  <a:pt x="3058" y="3120"/>
                </a:lnTo>
                <a:lnTo>
                  <a:pt x="3063" y="3120"/>
                </a:lnTo>
                <a:lnTo>
                  <a:pt x="3068" y="3051"/>
                </a:lnTo>
                <a:lnTo>
                  <a:pt x="3074" y="3120"/>
                </a:lnTo>
                <a:lnTo>
                  <a:pt x="3079" y="3086"/>
                </a:lnTo>
                <a:lnTo>
                  <a:pt x="3084" y="3103"/>
                </a:lnTo>
                <a:lnTo>
                  <a:pt x="3090" y="3068"/>
                </a:lnTo>
                <a:lnTo>
                  <a:pt x="3106" y="3120"/>
                </a:lnTo>
                <a:lnTo>
                  <a:pt x="3111" y="3103"/>
                </a:lnTo>
                <a:lnTo>
                  <a:pt x="3116" y="3172"/>
                </a:lnTo>
                <a:lnTo>
                  <a:pt x="3122" y="3189"/>
                </a:lnTo>
                <a:lnTo>
                  <a:pt x="3127" y="3103"/>
                </a:lnTo>
                <a:lnTo>
                  <a:pt x="3132" y="3137"/>
                </a:lnTo>
                <a:lnTo>
                  <a:pt x="3138" y="3120"/>
                </a:lnTo>
                <a:lnTo>
                  <a:pt x="3149" y="3189"/>
                </a:lnTo>
                <a:lnTo>
                  <a:pt x="3159" y="2999"/>
                </a:lnTo>
                <a:lnTo>
                  <a:pt x="3165" y="3068"/>
                </a:lnTo>
                <a:lnTo>
                  <a:pt x="3170" y="3051"/>
                </a:lnTo>
                <a:lnTo>
                  <a:pt x="3175" y="3103"/>
                </a:lnTo>
                <a:lnTo>
                  <a:pt x="3181" y="3120"/>
                </a:lnTo>
                <a:lnTo>
                  <a:pt x="3186" y="3189"/>
                </a:lnTo>
                <a:lnTo>
                  <a:pt x="3191" y="3189"/>
                </a:lnTo>
                <a:lnTo>
                  <a:pt x="3197" y="3172"/>
                </a:lnTo>
                <a:lnTo>
                  <a:pt x="3202" y="3068"/>
                </a:lnTo>
                <a:lnTo>
                  <a:pt x="3207" y="3137"/>
                </a:lnTo>
                <a:lnTo>
                  <a:pt x="3213" y="3120"/>
                </a:lnTo>
                <a:lnTo>
                  <a:pt x="3218" y="3154"/>
                </a:lnTo>
                <a:lnTo>
                  <a:pt x="3224" y="3120"/>
                </a:lnTo>
                <a:lnTo>
                  <a:pt x="3229" y="3120"/>
                </a:lnTo>
                <a:lnTo>
                  <a:pt x="3240" y="3172"/>
                </a:lnTo>
                <a:lnTo>
                  <a:pt x="3245" y="3137"/>
                </a:lnTo>
                <a:lnTo>
                  <a:pt x="3250" y="3172"/>
                </a:lnTo>
                <a:lnTo>
                  <a:pt x="3256" y="3086"/>
                </a:lnTo>
                <a:lnTo>
                  <a:pt x="3261" y="3154"/>
                </a:lnTo>
                <a:lnTo>
                  <a:pt x="3266" y="3120"/>
                </a:lnTo>
                <a:lnTo>
                  <a:pt x="3272" y="3189"/>
                </a:lnTo>
                <a:lnTo>
                  <a:pt x="3277" y="3120"/>
                </a:lnTo>
                <a:lnTo>
                  <a:pt x="3282" y="3154"/>
                </a:lnTo>
                <a:lnTo>
                  <a:pt x="3288" y="3120"/>
                </a:lnTo>
                <a:lnTo>
                  <a:pt x="3293" y="3154"/>
                </a:lnTo>
                <a:lnTo>
                  <a:pt x="3298" y="3154"/>
                </a:lnTo>
                <a:lnTo>
                  <a:pt x="3304" y="3189"/>
                </a:lnTo>
                <a:lnTo>
                  <a:pt x="3309" y="3154"/>
                </a:lnTo>
                <a:lnTo>
                  <a:pt x="3320" y="3189"/>
                </a:lnTo>
                <a:lnTo>
                  <a:pt x="3325" y="3154"/>
                </a:lnTo>
                <a:lnTo>
                  <a:pt x="3331" y="3189"/>
                </a:lnTo>
                <a:lnTo>
                  <a:pt x="3336" y="3172"/>
                </a:lnTo>
                <a:lnTo>
                  <a:pt x="3341" y="3103"/>
                </a:lnTo>
                <a:lnTo>
                  <a:pt x="3352" y="3137"/>
                </a:lnTo>
                <a:lnTo>
                  <a:pt x="3357" y="3137"/>
                </a:lnTo>
                <a:lnTo>
                  <a:pt x="3363" y="3120"/>
                </a:lnTo>
                <a:lnTo>
                  <a:pt x="3368" y="3120"/>
                </a:lnTo>
                <a:lnTo>
                  <a:pt x="3373" y="3034"/>
                </a:lnTo>
                <a:lnTo>
                  <a:pt x="3379" y="3103"/>
                </a:lnTo>
                <a:lnTo>
                  <a:pt x="3384" y="3034"/>
                </a:lnTo>
                <a:lnTo>
                  <a:pt x="3390" y="3120"/>
                </a:lnTo>
                <a:lnTo>
                  <a:pt x="3395" y="3120"/>
                </a:lnTo>
                <a:lnTo>
                  <a:pt x="3406" y="3172"/>
                </a:lnTo>
                <a:lnTo>
                  <a:pt x="3411" y="3086"/>
                </a:lnTo>
                <a:lnTo>
                  <a:pt x="3416" y="3137"/>
                </a:lnTo>
                <a:lnTo>
                  <a:pt x="3422" y="3086"/>
                </a:lnTo>
                <a:lnTo>
                  <a:pt x="3427" y="3189"/>
                </a:lnTo>
                <a:lnTo>
                  <a:pt x="3432" y="3137"/>
                </a:lnTo>
                <a:lnTo>
                  <a:pt x="3438" y="3137"/>
                </a:lnTo>
                <a:lnTo>
                  <a:pt x="3443" y="3189"/>
                </a:lnTo>
                <a:lnTo>
                  <a:pt x="3448" y="3206"/>
                </a:lnTo>
                <a:lnTo>
                  <a:pt x="3454" y="3137"/>
                </a:lnTo>
                <a:lnTo>
                  <a:pt x="3459" y="3137"/>
                </a:lnTo>
                <a:lnTo>
                  <a:pt x="3465" y="3086"/>
                </a:lnTo>
                <a:lnTo>
                  <a:pt x="3470" y="3154"/>
                </a:lnTo>
                <a:lnTo>
                  <a:pt x="3475" y="3103"/>
                </a:lnTo>
                <a:lnTo>
                  <a:pt x="3481" y="3223"/>
                </a:lnTo>
                <a:lnTo>
                  <a:pt x="3486" y="3086"/>
                </a:lnTo>
                <a:lnTo>
                  <a:pt x="3497" y="3154"/>
                </a:lnTo>
                <a:lnTo>
                  <a:pt x="3502" y="3154"/>
                </a:lnTo>
                <a:lnTo>
                  <a:pt x="3507" y="3172"/>
                </a:lnTo>
                <a:lnTo>
                  <a:pt x="3518" y="3103"/>
                </a:lnTo>
                <a:lnTo>
                  <a:pt x="3524" y="3103"/>
                </a:lnTo>
                <a:lnTo>
                  <a:pt x="3529" y="3137"/>
                </a:lnTo>
                <a:lnTo>
                  <a:pt x="3534" y="3137"/>
                </a:lnTo>
                <a:lnTo>
                  <a:pt x="3540" y="3172"/>
                </a:lnTo>
                <a:lnTo>
                  <a:pt x="3550" y="3051"/>
                </a:lnTo>
                <a:lnTo>
                  <a:pt x="3556" y="3017"/>
                </a:lnTo>
                <a:lnTo>
                  <a:pt x="3561" y="3172"/>
                </a:lnTo>
                <a:lnTo>
                  <a:pt x="3566" y="3103"/>
                </a:lnTo>
                <a:lnTo>
                  <a:pt x="3572" y="3103"/>
                </a:lnTo>
                <a:lnTo>
                  <a:pt x="3582" y="3051"/>
                </a:lnTo>
                <a:lnTo>
                  <a:pt x="3588" y="3034"/>
                </a:lnTo>
                <a:lnTo>
                  <a:pt x="3593" y="3068"/>
                </a:lnTo>
                <a:lnTo>
                  <a:pt x="3599" y="3051"/>
                </a:lnTo>
                <a:lnTo>
                  <a:pt x="3604" y="3154"/>
                </a:lnTo>
                <a:lnTo>
                  <a:pt x="3609" y="3034"/>
                </a:lnTo>
                <a:lnTo>
                  <a:pt x="3615" y="3086"/>
                </a:lnTo>
                <a:lnTo>
                  <a:pt x="3620" y="3086"/>
                </a:lnTo>
                <a:lnTo>
                  <a:pt x="3625" y="3068"/>
                </a:lnTo>
                <a:lnTo>
                  <a:pt x="3631" y="3172"/>
                </a:lnTo>
                <a:lnTo>
                  <a:pt x="3636" y="3103"/>
                </a:lnTo>
                <a:lnTo>
                  <a:pt x="3641" y="3189"/>
                </a:lnTo>
                <a:lnTo>
                  <a:pt x="3647" y="3051"/>
                </a:lnTo>
                <a:lnTo>
                  <a:pt x="3657" y="3189"/>
                </a:lnTo>
                <a:lnTo>
                  <a:pt x="3663" y="3120"/>
                </a:lnTo>
                <a:lnTo>
                  <a:pt x="3668" y="3206"/>
                </a:lnTo>
                <a:lnTo>
                  <a:pt x="3674" y="3137"/>
                </a:lnTo>
                <a:lnTo>
                  <a:pt x="3679" y="3137"/>
                </a:lnTo>
                <a:lnTo>
                  <a:pt x="3690" y="3103"/>
                </a:lnTo>
                <a:lnTo>
                  <a:pt x="3695" y="3189"/>
                </a:lnTo>
                <a:lnTo>
                  <a:pt x="3700" y="3086"/>
                </a:lnTo>
                <a:lnTo>
                  <a:pt x="3706" y="3206"/>
                </a:lnTo>
                <a:lnTo>
                  <a:pt x="3711" y="3172"/>
                </a:lnTo>
                <a:lnTo>
                  <a:pt x="3716" y="3189"/>
                </a:lnTo>
                <a:lnTo>
                  <a:pt x="3722" y="3172"/>
                </a:lnTo>
                <a:lnTo>
                  <a:pt x="3727" y="3189"/>
                </a:lnTo>
                <a:lnTo>
                  <a:pt x="3733" y="3154"/>
                </a:lnTo>
                <a:lnTo>
                  <a:pt x="3738" y="3154"/>
                </a:lnTo>
                <a:lnTo>
                  <a:pt x="3749" y="3086"/>
                </a:lnTo>
                <a:lnTo>
                  <a:pt x="3759" y="3086"/>
                </a:lnTo>
                <a:lnTo>
                  <a:pt x="3765" y="3103"/>
                </a:lnTo>
                <a:lnTo>
                  <a:pt x="3775" y="3103"/>
                </a:lnTo>
                <a:lnTo>
                  <a:pt x="3781" y="3017"/>
                </a:lnTo>
                <a:lnTo>
                  <a:pt x="3792" y="3120"/>
                </a:lnTo>
                <a:lnTo>
                  <a:pt x="3797" y="2999"/>
                </a:lnTo>
                <a:lnTo>
                  <a:pt x="3813" y="3241"/>
                </a:lnTo>
                <a:lnTo>
                  <a:pt x="3818" y="3154"/>
                </a:lnTo>
                <a:lnTo>
                  <a:pt x="3824" y="3154"/>
                </a:lnTo>
                <a:lnTo>
                  <a:pt x="3829" y="3103"/>
                </a:lnTo>
                <a:lnTo>
                  <a:pt x="3834" y="3086"/>
                </a:lnTo>
                <a:lnTo>
                  <a:pt x="3840" y="3206"/>
                </a:lnTo>
                <a:lnTo>
                  <a:pt x="3845" y="3137"/>
                </a:lnTo>
                <a:lnTo>
                  <a:pt x="3850" y="3241"/>
                </a:lnTo>
                <a:lnTo>
                  <a:pt x="3861" y="3172"/>
                </a:lnTo>
                <a:lnTo>
                  <a:pt x="3872" y="3172"/>
                </a:lnTo>
                <a:lnTo>
                  <a:pt x="3883" y="3137"/>
                </a:lnTo>
                <a:lnTo>
                  <a:pt x="3888" y="3189"/>
                </a:lnTo>
                <a:lnTo>
                  <a:pt x="3893" y="3137"/>
                </a:lnTo>
                <a:lnTo>
                  <a:pt x="3899" y="3120"/>
                </a:lnTo>
                <a:lnTo>
                  <a:pt x="3904" y="3154"/>
                </a:lnTo>
                <a:lnTo>
                  <a:pt x="3909" y="3154"/>
                </a:lnTo>
                <a:lnTo>
                  <a:pt x="3915" y="3120"/>
                </a:lnTo>
                <a:lnTo>
                  <a:pt x="3926" y="3189"/>
                </a:lnTo>
                <a:lnTo>
                  <a:pt x="3942" y="3137"/>
                </a:lnTo>
                <a:lnTo>
                  <a:pt x="3947" y="3103"/>
                </a:lnTo>
                <a:lnTo>
                  <a:pt x="3952" y="3103"/>
                </a:lnTo>
                <a:lnTo>
                  <a:pt x="3963" y="3206"/>
                </a:lnTo>
                <a:lnTo>
                  <a:pt x="3974" y="3154"/>
                </a:lnTo>
                <a:lnTo>
                  <a:pt x="3979" y="3034"/>
                </a:lnTo>
                <a:lnTo>
                  <a:pt x="3990" y="3068"/>
                </a:lnTo>
                <a:lnTo>
                  <a:pt x="4001" y="3172"/>
                </a:lnTo>
                <a:lnTo>
                  <a:pt x="4011" y="3086"/>
                </a:lnTo>
                <a:lnTo>
                  <a:pt x="4017" y="3086"/>
                </a:lnTo>
                <a:lnTo>
                  <a:pt x="4022" y="3068"/>
                </a:lnTo>
                <a:lnTo>
                  <a:pt x="4027" y="3086"/>
                </a:lnTo>
                <a:lnTo>
                  <a:pt x="4033" y="3223"/>
                </a:lnTo>
                <a:lnTo>
                  <a:pt x="4038" y="3120"/>
                </a:lnTo>
                <a:lnTo>
                  <a:pt x="4044" y="3172"/>
                </a:lnTo>
                <a:lnTo>
                  <a:pt x="4049" y="3068"/>
                </a:lnTo>
                <a:lnTo>
                  <a:pt x="4054" y="3103"/>
                </a:lnTo>
                <a:lnTo>
                  <a:pt x="4060" y="3086"/>
                </a:lnTo>
                <a:lnTo>
                  <a:pt x="4065" y="3154"/>
                </a:lnTo>
                <a:lnTo>
                  <a:pt x="4070" y="3154"/>
                </a:lnTo>
                <a:lnTo>
                  <a:pt x="4076" y="3189"/>
                </a:lnTo>
                <a:lnTo>
                  <a:pt x="4086" y="3103"/>
                </a:lnTo>
                <a:lnTo>
                  <a:pt x="4092" y="3172"/>
                </a:lnTo>
                <a:lnTo>
                  <a:pt x="4097" y="3189"/>
                </a:lnTo>
                <a:lnTo>
                  <a:pt x="4103" y="3154"/>
                </a:lnTo>
                <a:lnTo>
                  <a:pt x="4108" y="3189"/>
                </a:lnTo>
                <a:lnTo>
                  <a:pt x="4113" y="3154"/>
                </a:lnTo>
                <a:lnTo>
                  <a:pt x="4119" y="3189"/>
                </a:lnTo>
                <a:lnTo>
                  <a:pt x="4124" y="3172"/>
                </a:lnTo>
                <a:lnTo>
                  <a:pt x="4129" y="3172"/>
                </a:lnTo>
                <a:lnTo>
                  <a:pt x="4135" y="3137"/>
                </a:lnTo>
                <a:lnTo>
                  <a:pt x="4140" y="3206"/>
                </a:lnTo>
                <a:lnTo>
                  <a:pt x="4145" y="3086"/>
                </a:lnTo>
                <a:lnTo>
                  <a:pt x="4151" y="3068"/>
                </a:lnTo>
                <a:lnTo>
                  <a:pt x="4156" y="3068"/>
                </a:lnTo>
                <a:lnTo>
                  <a:pt x="4162" y="3137"/>
                </a:lnTo>
                <a:lnTo>
                  <a:pt x="4167" y="3120"/>
                </a:lnTo>
                <a:lnTo>
                  <a:pt x="4172" y="3120"/>
                </a:lnTo>
                <a:lnTo>
                  <a:pt x="4178" y="3051"/>
                </a:lnTo>
                <a:lnTo>
                  <a:pt x="4183" y="3103"/>
                </a:lnTo>
                <a:lnTo>
                  <a:pt x="4188" y="3051"/>
                </a:lnTo>
                <a:lnTo>
                  <a:pt x="4199" y="3154"/>
                </a:lnTo>
                <a:lnTo>
                  <a:pt x="4205" y="3086"/>
                </a:lnTo>
                <a:lnTo>
                  <a:pt x="4210" y="3086"/>
                </a:lnTo>
                <a:lnTo>
                  <a:pt x="4215" y="3120"/>
                </a:lnTo>
                <a:lnTo>
                  <a:pt x="4221" y="3103"/>
                </a:lnTo>
                <a:lnTo>
                  <a:pt x="4226" y="3137"/>
                </a:lnTo>
                <a:lnTo>
                  <a:pt x="4231" y="3103"/>
                </a:lnTo>
                <a:lnTo>
                  <a:pt x="4237" y="3154"/>
                </a:lnTo>
                <a:lnTo>
                  <a:pt x="4242" y="3137"/>
                </a:lnTo>
                <a:lnTo>
                  <a:pt x="4247" y="3154"/>
                </a:lnTo>
                <a:lnTo>
                  <a:pt x="4253" y="3120"/>
                </a:lnTo>
                <a:lnTo>
                  <a:pt x="4264" y="3206"/>
                </a:lnTo>
                <a:lnTo>
                  <a:pt x="4269" y="3051"/>
                </a:lnTo>
                <a:lnTo>
                  <a:pt x="4274" y="3172"/>
                </a:lnTo>
                <a:lnTo>
                  <a:pt x="4280" y="3223"/>
                </a:lnTo>
                <a:lnTo>
                  <a:pt x="4285" y="3103"/>
                </a:lnTo>
                <a:lnTo>
                  <a:pt x="4296" y="3137"/>
                </a:lnTo>
                <a:lnTo>
                  <a:pt x="4301" y="3137"/>
                </a:lnTo>
                <a:lnTo>
                  <a:pt x="4306" y="3172"/>
                </a:lnTo>
                <a:lnTo>
                  <a:pt x="4312" y="3086"/>
                </a:lnTo>
                <a:lnTo>
                  <a:pt x="4317" y="3086"/>
                </a:lnTo>
                <a:lnTo>
                  <a:pt x="4323" y="3103"/>
                </a:lnTo>
                <a:lnTo>
                  <a:pt x="4328" y="3154"/>
                </a:lnTo>
                <a:lnTo>
                  <a:pt x="4333" y="3172"/>
                </a:lnTo>
                <a:lnTo>
                  <a:pt x="4339" y="3172"/>
                </a:lnTo>
                <a:lnTo>
                  <a:pt x="4344" y="3206"/>
                </a:lnTo>
                <a:lnTo>
                  <a:pt x="4355" y="3154"/>
                </a:lnTo>
                <a:lnTo>
                  <a:pt x="4360" y="3154"/>
                </a:lnTo>
                <a:lnTo>
                  <a:pt x="4371" y="3103"/>
                </a:lnTo>
                <a:lnTo>
                  <a:pt x="4376" y="3103"/>
                </a:lnTo>
                <a:lnTo>
                  <a:pt x="4382" y="3120"/>
                </a:lnTo>
                <a:lnTo>
                  <a:pt x="4387" y="3103"/>
                </a:lnTo>
                <a:lnTo>
                  <a:pt x="4398" y="3154"/>
                </a:lnTo>
                <a:lnTo>
                  <a:pt x="4403" y="3154"/>
                </a:lnTo>
                <a:lnTo>
                  <a:pt x="4408" y="3086"/>
                </a:lnTo>
                <a:lnTo>
                  <a:pt x="4414" y="3154"/>
                </a:lnTo>
                <a:lnTo>
                  <a:pt x="4419" y="3103"/>
                </a:lnTo>
                <a:lnTo>
                  <a:pt x="4425" y="3172"/>
                </a:lnTo>
                <a:lnTo>
                  <a:pt x="4430" y="3154"/>
                </a:lnTo>
                <a:lnTo>
                  <a:pt x="4435" y="3206"/>
                </a:lnTo>
                <a:lnTo>
                  <a:pt x="4441" y="3120"/>
                </a:lnTo>
                <a:lnTo>
                  <a:pt x="4451" y="3172"/>
                </a:lnTo>
                <a:lnTo>
                  <a:pt x="4457" y="3172"/>
                </a:lnTo>
                <a:lnTo>
                  <a:pt x="4468" y="3103"/>
                </a:lnTo>
                <a:lnTo>
                  <a:pt x="4473" y="3103"/>
                </a:lnTo>
                <a:lnTo>
                  <a:pt x="4484" y="3137"/>
                </a:lnTo>
                <a:lnTo>
                  <a:pt x="4489" y="3172"/>
                </a:lnTo>
                <a:lnTo>
                  <a:pt x="4494" y="3034"/>
                </a:lnTo>
                <a:lnTo>
                  <a:pt x="4500" y="3137"/>
                </a:lnTo>
                <a:lnTo>
                  <a:pt x="4505" y="3120"/>
                </a:lnTo>
                <a:lnTo>
                  <a:pt x="4516" y="3172"/>
                </a:lnTo>
                <a:lnTo>
                  <a:pt x="4521" y="3103"/>
                </a:lnTo>
                <a:lnTo>
                  <a:pt x="4532" y="3189"/>
                </a:lnTo>
                <a:lnTo>
                  <a:pt x="4537" y="3189"/>
                </a:lnTo>
                <a:lnTo>
                  <a:pt x="4543" y="3172"/>
                </a:lnTo>
                <a:lnTo>
                  <a:pt x="4559" y="2792"/>
                </a:lnTo>
                <a:lnTo>
                  <a:pt x="4570" y="2000"/>
                </a:lnTo>
                <a:lnTo>
                  <a:pt x="4575" y="2017"/>
                </a:lnTo>
                <a:lnTo>
                  <a:pt x="4586" y="2706"/>
                </a:lnTo>
                <a:lnTo>
                  <a:pt x="4591" y="2844"/>
                </a:lnTo>
                <a:lnTo>
                  <a:pt x="4596" y="2844"/>
                </a:lnTo>
                <a:lnTo>
                  <a:pt x="4607" y="3068"/>
                </a:lnTo>
                <a:lnTo>
                  <a:pt x="4612" y="3068"/>
                </a:lnTo>
                <a:lnTo>
                  <a:pt x="4618" y="3120"/>
                </a:lnTo>
                <a:lnTo>
                  <a:pt x="4623" y="3120"/>
                </a:lnTo>
                <a:lnTo>
                  <a:pt x="4629" y="3034"/>
                </a:lnTo>
                <a:lnTo>
                  <a:pt x="4639" y="3154"/>
                </a:lnTo>
                <a:lnTo>
                  <a:pt x="4645" y="3086"/>
                </a:lnTo>
                <a:lnTo>
                  <a:pt x="4655" y="3034"/>
                </a:lnTo>
                <a:lnTo>
                  <a:pt x="4666" y="3137"/>
                </a:lnTo>
                <a:lnTo>
                  <a:pt x="4672" y="3137"/>
                </a:lnTo>
                <a:lnTo>
                  <a:pt x="4677" y="3051"/>
                </a:lnTo>
                <a:lnTo>
                  <a:pt x="4682" y="3120"/>
                </a:lnTo>
                <a:lnTo>
                  <a:pt x="4688" y="3086"/>
                </a:lnTo>
                <a:lnTo>
                  <a:pt x="4693" y="3103"/>
                </a:lnTo>
                <a:lnTo>
                  <a:pt x="4698" y="3154"/>
                </a:lnTo>
                <a:lnTo>
                  <a:pt x="4704" y="3034"/>
                </a:lnTo>
                <a:lnTo>
                  <a:pt x="4715" y="3103"/>
                </a:lnTo>
                <a:lnTo>
                  <a:pt x="4720" y="3189"/>
                </a:lnTo>
                <a:lnTo>
                  <a:pt x="4725" y="3172"/>
                </a:lnTo>
                <a:lnTo>
                  <a:pt x="4731" y="3103"/>
                </a:lnTo>
                <a:lnTo>
                  <a:pt x="4736" y="3137"/>
                </a:lnTo>
                <a:lnTo>
                  <a:pt x="4741" y="3086"/>
                </a:lnTo>
                <a:lnTo>
                  <a:pt x="4747" y="3137"/>
                </a:lnTo>
                <a:lnTo>
                  <a:pt x="4752" y="3051"/>
                </a:lnTo>
                <a:lnTo>
                  <a:pt x="4758" y="3034"/>
                </a:lnTo>
                <a:lnTo>
                  <a:pt x="4763" y="2913"/>
                </a:lnTo>
                <a:lnTo>
                  <a:pt x="4768" y="2568"/>
                </a:lnTo>
                <a:lnTo>
                  <a:pt x="4774" y="2517"/>
                </a:lnTo>
                <a:lnTo>
                  <a:pt x="4795" y="3068"/>
                </a:lnTo>
                <a:lnTo>
                  <a:pt x="4800" y="3034"/>
                </a:lnTo>
                <a:lnTo>
                  <a:pt x="4806" y="3051"/>
                </a:lnTo>
                <a:lnTo>
                  <a:pt x="4817" y="3137"/>
                </a:lnTo>
                <a:lnTo>
                  <a:pt x="4822" y="3017"/>
                </a:lnTo>
                <a:lnTo>
                  <a:pt x="4833" y="3068"/>
                </a:lnTo>
                <a:lnTo>
                  <a:pt x="4838" y="3120"/>
                </a:lnTo>
                <a:lnTo>
                  <a:pt x="4843" y="3137"/>
                </a:lnTo>
                <a:lnTo>
                  <a:pt x="4849" y="3034"/>
                </a:lnTo>
                <a:lnTo>
                  <a:pt x="4854" y="3154"/>
                </a:lnTo>
                <a:lnTo>
                  <a:pt x="4860" y="3103"/>
                </a:lnTo>
                <a:lnTo>
                  <a:pt x="4865" y="3120"/>
                </a:lnTo>
                <a:lnTo>
                  <a:pt x="4870" y="3172"/>
                </a:lnTo>
                <a:lnTo>
                  <a:pt x="4881" y="3120"/>
                </a:lnTo>
                <a:lnTo>
                  <a:pt x="4886" y="3086"/>
                </a:lnTo>
                <a:lnTo>
                  <a:pt x="4892" y="3086"/>
                </a:lnTo>
                <a:lnTo>
                  <a:pt x="4903" y="3189"/>
                </a:lnTo>
                <a:lnTo>
                  <a:pt x="4908" y="3120"/>
                </a:lnTo>
                <a:lnTo>
                  <a:pt x="4913" y="3172"/>
                </a:lnTo>
                <a:lnTo>
                  <a:pt x="4919" y="3154"/>
                </a:lnTo>
                <a:lnTo>
                  <a:pt x="4924" y="3241"/>
                </a:lnTo>
                <a:lnTo>
                  <a:pt x="4929" y="3172"/>
                </a:lnTo>
                <a:lnTo>
                  <a:pt x="4935" y="3172"/>
                </a:lnTo>
                <a:lnTo>
                  <a:pt x="4940" y="3086"/>
                </a:lnTo>
                <a:lnTo>
                  <a:pt x="4946" y="3154"/>
                </a:lnTo>
                <a:lnTo>
                  <a:pt x="4951" y="3172"/>
                </a:lnTo>
                <a:lnTo>
                  <a:pt x="4956" y="3017"/>
                </a:lnTo>
                <a:lnTo>
                  <a:pt x="4962" y="2982"/>
                </a:lnTo>
                <a:lnTo>
                  <a:pt x="4967" y="2827"/>
                </a:lnTo>
                <a:lnTo>
                  <a:pt x="4972" y="2775"/>
                </a:lnTo>
                <a:lnTo>
                  <a:pt x="4978" y="2792"/>
                </a:lnTo>
                <a:lnTo>
                  <a:pt x="4994" y="3086"/>
                </a:lnTo>
                <a:lnTo>
                  <a:pt x="4999" y="3017"/>
                </a:lnTo>
                <a:lnTo>
                  <a:pt x="5005" y="3086"/>
                </a:lnTo>
                <a:lnTo>
                  <a:pt x="5010" y="3068"/>
                </a:lnTo>
                <a:lnTo>
                  <a:pt x="5015" y="3154"/>
                </a:lnTo>
                <a:lnTo>
                  <a:pt x="5026" y="3068"/>
                </a:lnTo>
                <a:lnTo>
                  <a:pt x="5037" y="3137"/>
                </a:lnTo>
                <a:lnTo>
                  <a:pt x="5042" y="3103"/>
                </a:lnTo>
                <a:lnTo>
                  <a:pt x="5048" y="3154"/>
                </a:lnTo>
                <a:lnTo>
                  <a:pt x="5053" y="3137"/>
                </a:lnTo>
                <a:lnTo>
                  <a:pt x="5058" y="3189"/>
                </a:lnTo>
                <a:lnTo>
                  <a:pt x="5064" y="3154"/>
                </a:lnTo>
                <a:lnTo>
                  <a:pt x="5069" y="3068"/>
                </a:lnTo>
                <a:lnTo>
                  <a:pt x="5080" y="3172"/>
                </a:lnTo>
                <a:lnTo>
                  <a:pt x="5085" y="3172"/>
                </a:lnTo>
                <a:lnTo>
                  <a:pt x="5091" y="3103"/>
                </a:lnTo>
                <a:lnTo>
                  <a:pt x="5096" y="3120"/>
                </a:lnTo>
                <a:lnTo>
                  <a:pt x="5101" y="3086"/>
                </a:lnTo>
                <a:lnTo>
                  <a:pt x="5107" y="3206"/>
                </a:lnTo>
                <a:lnTo>
                  <a:pt x="5112" y="3120"/>
                </a:lnTo>
                <a:lnTo>
                  <a:pt x="5118" y="3103"/>
                </a:lnTo>
                <a:lnTo>
                  <a:pt x="5123" y="3034"/>
                </a:lnTo>
                <a:lnTo>
                  <a:pt x="5134" y="3172"/>
                </a:lnTo>
                <a:lnTo>
                  <a:pt x="5139" y="3103"/>
                </a:lnTo>
                <a:lnTo>
                  <a:pt x="5144" y="3137"/>
                </a:lnTo>
                <a:lnTo>
                  <a:pt x="5150" y="3137"/>
                </a:lnTo>
                <a:lnTo>
                  <a:pt x="5155" y="3086"/>
                </a:lnTo>
                <a:lnTo>
                  <a:pt x="5161" y="3103"/>
                </a:lnTo>
                <a:lnTo>
                  <a:pt x="5171" y="2948"/>
                </a:lnTo>
                <a:lnTo>
                  <a:pt x="5182" y="3051"/>
                </a:lnTo>
                <a:lnTo>
                  <a:pt x="5187" y="3068"/>
                </a:lnTo>
                <a:lnTo>
                  <a:pt x="5193" y="3017"/>
                </a:lnTo>
                <a:lnTo>
                  <a:pt x="5198" y="3154"/>
                </a:lnTo>
                <a:lnTo>
                  <a:pt x="5204" y="3172"/>
                </a:lnTo>
                <a:lnTo>
                  <a:pt x="5209" y="3086"/>
                </a:lnTo>
                <a:lnTo>
                  <a:pt x="5214" y="3086"/>
                </a:lnTo>
                <a:lnTo>
                  <a:pt x="5220" y="3241"/>
                </a:lnTo>
                <a:lnTo>
                  <a:pt x="5225" y="3103"/>
                </a:lnTo>
                <a:lnTo>
                  <a:pt x="5230" y="3103"/>
                </a:lnTo>
                <a:lnTo>
                  <a:pt x="5236" y="3154"/>
                </a:lnTo>
                <a:lnTo>
                  <a:pt x="5241" y="3103"/>
                </a:lnTo>
                <a:lnTo>
                  <a:pt x="5247" y="3120"/>
                </a:lnTo>
                <a:lnTo>
                  <a:pt x="5252" y="3103"/>
                </a:lnTo>
                <a:lnTo>
                  <a:pt x="5257" y="3154"/>
                </a:lnTo>
                <a:lnTo>
                  <a:pt x="5263" y="3154"/>
                </a:lnTo>
                <a:lnTo>
                  <a:pt x="5268" y="3103"/>
                </a:lnTo>
                <a:lnTo>
                  <a:pt x="5273" y="3154"/>
                </a:lnTo>
                <a:lnTo>
                  <a:pt x="5279" y="3172"/>
                </a:lnTo>
                <a:lnTo>
                  <a:pt x="5284" y="3154"/>
                </a:lnTo>
                <a:lnTo>
                  <a:pt x="5290" y="3189"/>
                </a:lnTo>
                <a:lnTo>
                  <a:pt x="5295" y="3154"/>
                </a:lnTo>
                <a:lnTo>
                  <a:pt x="5300" y="3172"/>
                </a:lnTo>
                <a:lnTo>
                  <a:pt x="5306" y="3120"/>
                </a:lnTo>
                <a:lnTo>
                  <a:pt x="5311" y="3154"/>
                </a:lnTo>
                <a:lnTo>
                  <a:pt x="5327" y="3154"/>
                </a:lnTo>
                <a:lnTo>
                  <a:pt x="5333" y="3120"/>
                </a:lnTo>
                <a:lnTo>
                  <a:pt x="5338" y="3172"/>
                </a:lnTo>
                <a:lnTo>
                  <a:pt x="5343" y="3103"/>
                </a:lnTo>
                <a:lnTo>
                  <a:pt x="5349" y="3086"/>
                </a:lnTo>
                <a:lnTo>
                  <a:pt x="5354" y="3086"/>
                </a:lnTo>
                <a:lnTo>
                  <a:pt x="5359" y="3103"/>
                </a:lnTo>
                <a:lnTo>
                  <a:pt x="5365" y="3034"/>
                </a:lnTo>
                <a:lnTo>
                  <a:pt x="5376" y="3068"/>
                </a:lnTo>
                <a:lnTo>
                  <a:pt x="5381" y="3103"/>
                </a:lnTo>
                <a:lnTo>
                  <a:pt x="5386" y="3086"/>
                </a:lnTo>
                <a:lnTo>
                  <a:pt x="5392" y="3120"/>
                </a:lnTo>
                <a:lnTo>
                  <a:pt x="5397" y="3034"/>
                </a:lnTo>
                <a:lnTo>
                  <a:pt x="5403" y="3034"/>
                </a:lnTo>
                <a:lnTo>
                  <a:pt x="5408" y="3086"/>
                </a:lnTo>
                <a:lnTo>
                  <a:pt x="5413" y="31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55" name="Rectangle 3"/>
          <p:cNvSpPr>
            <a:spLocks noChangeArrowheads="1"/>
          </p:cNvSpPr>
          <p:nvPr/>
        </p:nvSpPr>
        <p:spPr bwMode="auto">
          <a:xfrm>
            <a:off x="8083550" y="5695950"/>
            <a:ext cx="4763" cy="6350"/>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3556" name="Rectangle 4"/>
          <p:cNvSpPr>
            <a:spLocks noChangeArrowheads="1"/>
          </p:cNvSpPr>
          <p:nvPr/>
        </p:nvSpPr>
        <p:spPr bwMode="auto">
          <a:xfrm>
            <a:off x="1693863" y="5683250"/>
            <a:ext cx="4762" cy="6350"/>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3557" name="Freeform 5"/>
          <p:cNvSpPr>
            <a:spLocks/>
          </p:cNvSpPr>
          <p:nvPr/>
        </p:nvSpPr>
        <p:spPr bwMode="auto">
          <a:xfrm>
            <a:off x="3011488" y="1831975"/>
            <a:ext cx="14287" cy="71438"/>
          </a:xfrm>
          <a:custGeom>
            <a:avLst/>
            <a:gdLst>
              <a:gd name="T0" fmla="*/ 0 w 11"/>
              <a:gd name="T1" fmla="*/ 17011769 h 60"/>
              <a:gd name="T2" fmla="*/ 8434525 w 11"/>
              <a:gd name="T3" fmla="*/ 12758827 h 60"/>
              <a:gd name="T4" fmla="*/ 18556215 w 11"/>
              <a:gd name="T5" fmla="*/ 0 h 60"/>
              <a:gd name="T6" fmla="*/ 18556215 w 11"/>
              <a:gd name="T7" fmla="*/ 85056464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58" name="Freeform 6"/>
          <p:cNvSpPr>
            <a:spLocks/>
          </p:cNvSpPr>
          <p:nvPr/>
        </p:nvSpPr>
        <p:spPr bwMode="auto">
          <a:xfrm>
            <a:off x="3082925" y="1831975"/>
            <a:ext cx="36513" cy="71438"/>
          </a:xfrm>
          <a:custGeom>
            <a:avLst/>
            <a:gdLst>
              <a:gd name="T0" fmla="*/ 2774988 w 31"/>
              <a:gd name="T1" fmla="*/ 21264711 h 60"/>
              <a:gd name="T2" fmla="*/ 5548798 w 31"/>
              <a:gd name="T3" fmla="*/ 8505885 h 60"/>
              <a:gd name="T4" fmla="*/ 15260078 w 31"/>
              <a:gd name="T5" fmla="*/ 0 h 60"/>
              <a:gd name="T6" fmla="*/ 33295145 w 31"/>
              <a:gd name="T7" fmla="*/ 4252942 h 60"/>
              <a:gd name="T8" fmla="*/ 40231437 w 31"/>
              <a:gd name="T9" fmla="*/ 17011769 h 60"/>
              <a:gd name="T10" fmla="*/ 40231437 w 31"/>
              <a:gd name="T11" fmla="*/ 24099609 h 60"/>
              <a:gd name="T12" fmla="*/ 30520157 w 31"/>
              <a:gd name="T13" fmla="*/ 45363130 h 60"/>
              <a:gd name="T14" fmla="*/ 0 w 31"/>
              <a:gd name="T15" fmla="*/ 85056464 h 60"/>
              <a:gd name="T16" fmla="*/ 43006425 w 31"/>
              <a:gd name="T17" fmla="*/ 8505646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5"/>
                </a:moveTo>
                <a:lnTo>
                  <a:pt x="4" y="6"/>
                </a:lnTo>
                <a:lnTo>
                  <a:pt x="11" y="0"/>
                </a:lnTo>
                <a:lnTo>
                  <a:pt x="24" y="3"/>
                </a:lnTo>
                <a:lnTo>
                  <a:pt x="29" y="12"/>
                </a:lnTo>
                <a:lnTo>
                  <a:pt x="29" y="17"/>
                </a:lnTo>
                <a:lnTo>
                  <a:pt x="22" y="32"/>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59" name="Freeform 7"/>
          <p:cNvSpPr>
            <a:spLocks/>
          </p:cNvSpPr>
          <p:nvPr/>
        </p:nvSpPr>
        <p:spPr bwMode="auto">
          <a:xfrm>
            <a:off x="3160713" y="1831975"/>
            <a:ext cx="36512" cy="71438"/>
          </a:xfrm>
          <a:custGeom>
            <a:avLst/>
            <a:gdLst>
              <a:gd name="T0" fmla="*/ 37455423 w 31"/>
              <a:gd name="T1" fmla="*/ 0 h 60"/>
              <a:gd name="T2" fmla="*/ 5548646 w 31"/>
              <a:gd name="T3" fmla="*/ 0 h 60"/>
              <a:gd name="T4" fmla="*/ 2774912 w 31"/>
              <a:gd name="T5" fmla="*/ 36857245 h 60"/>
              <a:gd name="T6" fmla="*/ 5548646 w 31"/>
              <a:gd name="T7" fmla="*/ 32605494 h 60"/>
              <a:gd name="T8" fmla="*/ 24970675 w 31"/>
              <a:gd name="T9" fmla="*/ 28352552 h 60"/>
              <a:gd name="T10" fmla="*/ 40229157 w 31"/>
              <a:gd name="T11" fmla="*/ 41110188 h 60"/>
              <a:gd name="T12" fmla="*/ 43004069 w 31"/>
              <a:gd name="T13" fmla="*/ 60956855 h 60"/>
              <a:gd name="T14" fmla="*/ 33293055 w 31"/>
              <a:gd name="T15" fmla="*/ 80803522 h 60"/>
              <a:gd name="T16" fmla="*/ 24970675 w 31"/>
              <a:gd name="T17" fmla="*/ 85056464 h 60"/>
              <a:gd name="T18" fmla="*/ 15259660 w 31"/>
              <a:gd name="T19" fmla="*/ 85056464 h 60"/>
              <a:gd name="T20" fmla="*/ 5548646 w 31"/>
              <a:gd name="T21" fmla="*/ 80803522 h 60"/>
              <a:gd name="T22" fmla="*/ 2774912 w 31"/>
              <a:gd name="T23" fmla="*/ 76550580 h 60"/>
              <a:gd name="T24" fmla="*/ 0 w 31"/>
              <a:gd name="T25" fmla="*/ 6804469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27" y="0"/>
                </a:moveTo>
                <a:lnTo>
                  <a:pt x="4" y="0"/>
                </a:lnTo>
                <a:lnTo>
                  <a:pt x="2" y="26"/>
                </a:lnTo>
                <a:lnTo>
                  <a:pt x="4" y="23"/>
                </a:lnTo>
                <a:lnTo>
                  <a:pt x="18" y="20"/>
                </a:lnTo>
                <a:lnTo>
                  <a:pt x="29" y="29"/>
                </a:lnTo>
                <a:lnTo>
                  <a:pt x="31" y="43"/>
                </a:lnTo>
                <a:lnTo>
                  <a:pt x="24" y="57"/>
                </a:lnTo>
                <a:lnTo>
                  <a:pt x="18" y="60"/>
                </a:lnTo>
                <a:lnTo>
                  <a:pt x="11" y="60"/>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0" name="Freeform 8"/>
          <p:cNvSpPr>
            <a:spLocks/>
          </p:cNvSpPr>
          <p:nvPr/>
        </p:nvSpPr>
        <p:spPr bwMode="auto">
          <a:xfrm>
            <a:off x="3238500" y="1831975"/>
            <a:ext cx="36513" cy="71438"/>
          </a:xfrm>
          <a:custGeom>
            <a:avLst/>
            <a:gdLst>
              <a:gd name="T0" fmla="*/ 15260078 w 31"/>
              <a:gd name="T1" fmla="*/ 0 h 60"/>
              <a:gd name="T2" fmla="*/ 6936292 w 31"/>
              <a:gd name="T3" fmla="*/ 4252942 h 60"/>
              <a:gd name="T4" fmla="*/ 2774988 w 31"/>
              <a:gd name="T5" fmla="*/ 21264711 h 60"/>
              <a:gd name="T6" fmla="*/ 12486268 w 31"/>
              <a:gd name="T7" fmla="*/ 32605494 h 60"/>
              <a:gd name="T8" fmla="*/ 24971358 w 31"/>
              <a:gd name="T9" fmla="*/ 36857245 h 60"/>
              <a:gd name="T10" fmla="*/ 33295145 w 31"/>
              <a:gd name="T11" fmla="*/ 41110188 h 60"/>
              <a:gd name="T12" fmla="*/ 40231437 w 31"/>
              <a:gd name="T13" fmla="*/ 48199219 h 60"/>
              <a:gd name="T14" fmla="*/ 43006425 w 31"/>
              <a:gd name="T15" fmla="*/ 68044695 h 60"/>
              <a:gd name="T16" fmla="*/ 37457627 w 31"/>
              <a:gd name="T17" fmla="*/ 80803522 h 60"/>
              <a:gd name="T18" fmla="*/ 27746346 w 31"/>
              <a:gd name="T19" fmla="*/ 85056464 h 60"/>
              <a:gd name="T20" fmla="*/ 15260078 w 31"/>
              <a:gd name="T21" fmla="*/ 85056464 h 60"/>
              <a:gd name="T22" fmla="*/ 6936292 w 31"/>
              <a:gd name="T23" fmla="*/ 80803522 h 60"/>
              <a:gd name="T24" fmla="*/ 2774988 w 31"/>
              <a:gd name="T25" fmla="*/ 76550580 h 60"/>
              <a:gd name="T26" fmla="*/ 0 w 31"/>
              <a:gd name="T27" fmla="*/ 56703913 h 60"/>
              <a:gd name="T28" fmla="*/ 2774988 w 31"/>
              <a:gd name="T29" fmla="*/ 48199219 h 60"/>
              <a:gd name="T30" fmla="*/ 18035066 w 31"/>
              <a:gd name="T31" fmla="*/ 36857245 h 60"/>
              <a:gd name="T32" fmla="*/ 30520157 w 31"/>
              <a:gd name="T33" fmla="*/ 32605494 h 60"/>
              <a:gd name="T34" fmla="*/ 40231437 w 31"/>
              <a:gd name="T35" fmla="*/ 21264711 h 60"/>
              <a:gd name="T36" fmla="*/ 40231437 w 31"/>
              <a:gd name="T37" fmla="*/ 12758827 h 60"/>
              <a:gd name="T38" fmla="*/ 37457627 w 31"/>
              <a:gd name="T39" fmla="*/ 4252942 h 60"/>
              <a:gd name="T40" fmla="*/ 27746346 w 31"/>
              <a:gd name="T41" fmla="*/ 0 h 60"/>
              <a:gd name="T42" fmla="*/ 15260078 w 31"/>
              <a:gd name="T43" fmla="*/ 0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60">
                <a:moveTo>
                  <a:pt x="11" y="0"/>
                </a:moveTo>
                <a:lnTo>
                  <a:pt x="5" y="3"/>
                </a:lnTo>
                <a:lnTo>
                  <a:pt x="2" y="15"/>
                </a:lnTo>
                <a:lnTo>
                  <a:pt x="9" y="23"/>
                </a:lnTo>
                <a:lnTo>
                  <a:pt x="18" y="26"/>
                </a:lnTo>
                <a:lnTo>
                  <a:pt x="24" y="29"/>
                </a:lnTo>
                <a:lnTo>
                  <a:pt x="29" y="34"/>
                </a:lnTo>
                <a:lnTo>
                  <a:pt x="31" y="48"/>
                </a:lnTo>
                <a:lnTo>
                  <a:pt x="27" y="57"/>
                </a:lnTo>
                <a:lnTo>
                  <a:pt x="20" y="60"/>
                </a:lnTo>
                <a:lnTo>
                  <a:pt x="11" y="60"/>
                </a:lnTo>
                <a:lnTo>
                  <a:pt x="5" y="57"/>
                </a:lnTo>
                <a:lnTo>
                  <a:pt x="2" y="54"/>
                </a:lnTo>
                <a:lnTo>
                  <a:pt x="0" y="40"/>
                </a:lnTo>
                <a:lnTo>
                  <a:pt x="2" y="34"/>
                </a:lnTo>
                <a:lnTo>
                  <a:pt x="13" y="26"/>
                </a:lnTo>
                <a:lnTo>
                  <a:pt x="22" y="23"/>
                </a:lnTo>
                <a:lnTo>
                  <a:pt x="29" y="15"/>
                </a:lnTo>
                <a:lnTo>
                  <a:pt x="29" y="9"/>
                </a:lnTo>
                <a:lnTo>
                  <a:pt x="27"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1" name="Freeform 9"/>
          <p:cNvSpPr>
            <a:spLocks/>
          </p:cNvSpPr>
          <p:nvPr/>
        </p:nvSpPr>
        <p:spPr bwMode="auto">
          <a:xfrm>
            <a:off x="3333750" y="1885950"/>
            <a:ext cx="1588" cy="6350"/>
          </a:xfrm>
          <a:custGeom>
            <a:avLst/>
            <a:gdLst>
              <a:gd name="T0" fmla="*/ 1260872 w 2"/>
              <a:gd name="T1" fmla="*/ 0 h 5"/>
              <a:gd name="T2" fmla="*/ 0 w 2"/>
              <a:gd name="T3" fmla="*/ 3225800 h 5"/>
              <a:gd name="T4" fmla="*/ 1260872 w 2"/>
              <a:gd name="T5" fmla="*/ 8064500 h 5"/>
              <a:gd name="T6" fmla="*/ 1260872 w 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0"/>
                </a:moveTo>
                <a:lnTo>
                  <a:pt x="0" y="2"/>
                </a:lnTo>
                <a:lnTo>
                  <a:pt x="2" y="5"/>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2" name="Freeform 10"/>
          <p:cNvSpPr>
            <a:spLocks/>
          </p:cNvSpPr>
          <p:nvPr/>
        </p:nvSpPr>
        <p:spPr bwMode="auto">
          <a:xfrm>
            <a:off x="3395663" y="1831975"/>
            <a:ext cx="36512" cy="71438"/>
          </a:xfrm>
          <a:custGeom>
            <a:avLst/>
            <a:gdLst>
              <a:gd name="T0" fmla="*/ 38512858 w 30"/>
              <a:gd name="T1" fmla="*/ 0 h 60"/>
              <a:gd name="T2" fmla="*/ 5924681 w 30"/>
              <a:gd name="T3" fmla="*/ 0 h 60"/>
              <a:gd name="T4" fmla="*/ 2962340 w 30"/>
              <a:gd name="T5" fmla="*/ 36857245 h 60"/>
              <a:gd name="T6" fmla="*/ 5924681 w 30"/>
              <a:gd name="T7" fmla="*/ 32605494 h 60"/>
              <a:gd name="T8" fmla="*/ 25181109 w 30"/>
              <a:gd name="T9" fmla="*/ 28352552 h 60"/>
              <a:gd name="T10" fmla="*/ 41475198 w 30"/>
              <a:gd name="T11" fmla="*/ 41110188 h 60"/>
              <a:gd name="T12" fmla="*/ 44437538 w 30"/>
              <a:gd name="T13" fmla="*/ 60956855 h 60"/>
              <a:gd name="T14" fmla="*/ 35550517 w 30"/>
              <a:gd name="T15" fmla="*/ 80803522 h 60"/>
              <a:gd name="T16" fmla="*/ 25181109 w 30"/>
              <a:gd name="T17" fmla="*/ 85056464 h 60"/>
              <a:gd name="T18" fmla="*/ 16294089 w 30"/>
              <a:gd name="T19" fmla="*/ 85056464 h 60"/>
              <a:gd name="T20" fmla="*/ 5924681 w 30"/>
              <a:gd name="T21" fmla="*/ 80803522 h 60"/>
              <a:gd name="T22" fmla="*/ 2962340 w 30"/>
              <a:gd name="T23" fmla="*/ 76550580 h 60"/>
              <a:gd name="T24" fmla="*/ 0 w 30"/>
              <a:gd name="T25" fmla="*/ 6804469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0">
                <a:moveTo>
                  <a:pt x="26" y="0"/>
                </a:moveTo>
                <a:lnTo>
                  <a:pt x="4" y="0"/>
                </a:lnTo>
                <a:lnTo>
                  <a:pt x="2" y="26"/>
                </a:lnTo>
                <a:lnTo>
                  <a:pt x="4" y="23"/>
                </a:lnTo>
                <a:lnTo>
                  <a:pt x="17" y="20"/>
                </a:lnTo>
                <a:lnTo>
                  <a:pt x="28" y="29"/>
                </a:lnTo>
                <a:lnTo>
                  <a:pt x="30" y="43"/>
                </a:lnTo>
                <a:lnTo>
                  <a:pt x="24" y="57"/>
                </a:lnTo>
                <a:lnTo>
                  <a:pt x="17" y="60"/>
                </a:lnTo>
                <a:lnTo>
                  <a:pt x="11" y="60"/>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3" name="Freeform 11"/>
          <p:cNvSpPr>
            <a:spLocks/>
          </p:cNvSpPr>
          <p:nvPr/>
        </p:nvSpPr>
        <p:spPr bwMode="auto">
          <a:xfrm>
            <a:off x="3481388" y="1831975"/>
            <a:ext cx="12700" cy="71438"/>
          </a:xfrm>
          <a:custGeom>
            <a:avLst/>
            <a:gdLst>
              <a:gd name="T0" fmla="*/ 0 w 11"/>
              <a:gd name="T1" fmla="*/ 17011769 h 60"/>
              <a:gd name="T2" fmla="*/ 6665191 w 11"/>
              <a:gd name="T3" fmla="*/ 12758827 h 60"/>
              <a:gd name="T4" fmla="*/ 14662727 w 11"/>
              <a:gd name="T5" fmla="*/ 0 h 60"/>
              <a:gd name="T6" fmla="*/ 14662727 w 11"/>
              <a:gd name="T7" fmla="*/ 85056464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4" name="Freeform 12"/>
          <p:cNvSpPr>
            <a:spLocks/>
          </p:cNvSpPr>
          <p:nvPr/>
        </p:nvSpPr>
        <p:spPr bwMode="auto">
          <a:xfrm>
            <a:off x="3551238" y="1831975"/>
            <a:ext cx="38100" cy="71438"/>
          </a:xfrm>
          <a:custGeom>
            <a:avLst/>
            <a:gdLst>
              <a:gd name="T0" fmla="*/ 6041923 w 31"/>
              <a:gd name="T1" fmla="*/ 0 h 60"/>
              <a:gd name="T2" fmla="*/ 43805168 w 31"/>
              <a:gd name="T3" fmla="*/ 0 h 60"/>
              <a:gd name="T4" fmla="*/ 22657210 w 31"/>
              <a:gd name="T5" fmla="*/ 32605494 h 60"/>
              <a:gd name="T6" fmla="*/ 33231803 w 31"/>
              <a:gd name="T7" fmla="*/ 32605494 h 60"/>
              <a:gd name="T8" fmla="*/ 43805168 w 31"/>
              <a:gd name="T9" fmla="*/ 41110188 h 60"/>
              <a:gd name="T10" fmla="*/ 46826129 w 31"/>
              <a:gd name="T11" fmla="*/ 60956855 h 60"/>
              <a:gd name="T12" fmla="*/ 36252765 w 31"/>
              <a:gd name="T13" fmla="*/ 80803522 h 60"/>
              <a:gd name="T14" fmla="*/ 27189881 w 31"/>
              <a:gd name="T15" fmla="*/ 85056464 h 60"/>
              <a:gd name="T16" fmla="*/ 3020961 w 31"/>
              <a:gd name="T17" fmla="*/ 76550580 h 60"/>
              <a:gd name="T18" fmla="*/ 0 w 31"/>
              <a:gd name="T19" fmla="*/ 6804469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60">
                <a:moveTo>
                  <a:pt x="4" y="0"/>
                </a:moveTo>
                <a:lnTo>
                  <a:pt x="29" y="0"/>
                </a:lnTo>
                <a:lnTo>
                  <a:pt x="15" y="23"/>
                </a:lnTo>
                <a:lnTo>
                  <a:pt x="22" y="23"/>
                </a:lnTo>
                <a:lnTo>
                  <a:pt x="29" y="29"/>
                </a:lnTo>
                <a:lnTo>
                  <a:pt x="31" y="43"/>
                </a:lnTo>
                <a:lnTo>
                  <a:pt x="24" y="57"/>
                </a:lnTo>
                <a:lnTo>
                  <a:pt x="18"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5" name="Freeform 13"/>
          <p:cNvSpPr>
            <a:spLocks/>
          </p:cNvSpPr>
          <p:nvPr/>
        </p:nvSpPr>
        <p:spPr bwMode="auto">
          <a:xfrm>
            <a:off x="6811963" y="4195763"/>
            <a:ext cx="12700" cy="69850"/>
          </a:xfrm>
          <a:custGeom>
            <a:avLst/>
            <a:gdLst>
              <a:gd name="T0" fmla="*/ 0 w 11"/>
              <a:gd name="T1" fmla="*/ 15417908 h 59"/>
              <a:gd name="T2" fmla="*/ 14662727 w 11"/>
              <a:gd name="T3" fmla="*/ 0 h 59"/>
              <a:gd name="T4" fmla="*/ 14662727 w 11"/>
              <a:gd name="T5" fmla="*/ 82695297 h 59"/>
              <a:gd name="T6" fmla="*/ 0 60000 65536"/>
              <a:gd name="T7" fmla="*/ 0 60000 65536"/>
              <a:gd name="T8" fmla="*/ 0 60000 65536"/>
            </a:gdLst>
            <a:ahLst/>
            <a:cxnLst>
              <a:cxn ang="T6">
                <a:pos x="T0" y="T1"/>
              </a:cxn>
              <a:cxn ang="T7">
                <a:pos x="T2" y="T3"/>
              </a:cxn>
              <a:cxn ang="T8">
                <a:pos x="T4" y="T5"/>
              </a:cxn>
            </a:cxnLst>
            <a:rect l="0" t="0" r="r" b="b"/>
            <a:pathLst>
              <a:path w="11" h="59">
                <a:moveTo>
                  <a:pt x="0" y="11"/>
                </a:move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6" name="Freeform 14"/>
          <p:cNvSpPr>
            <a:spLocks/>
          </p:cNvSpPr>
          <p:nvPr/>
        </p:nvSpPr>
        <p:spPr bwMode="auto">
          <a:xfrm>
            <a:off x="6881813" y="4195763"/>
            <a:ext cx="36512" cy="69850"/>
          </a:xfrm>
          <a:custGeom>
            <a:avLst/>
            <a:gdLst>
              <a:gd name="T0" fmla="*/ 2774912 w 31"/>
              <a:gd name="T1" fmla="*/ 19623114 h 59"/>
              <a:gd name="T2" fmla="*/ 6936102 w 31"/>
              <a:gd name="T3" fmla="*/ 8409230 h 59"/>
              <a:gd name="T4" fmla="*/ 9711014 w 31"/>
              <a:gd name="T5" fmla="*/ 4205207 h 59"/>
              <a:gd name="T6" fmla="*/ 27744409 w 31"/>
              <a:gd name="T7" fmla="*/ 0 h 59"/>
              <a:gd name="T8" fmla="*/ 37455423 w 31"/>
              <a:gd name="T9" fmla="*/ 8409230 h 59"/>
              <a:gd name="T10" fmla="*/ 40229157 w 31"/>
              <a:gd name="T11" fmla="*/ 15417908 h 59"/>
              <a:gd name="T12" fmla="*/ 30519321 w 31"/>
              <a:gd name="T13" fmla="*/ 43450252 h 59"/>
              <a:gd name="T14" fmla="*/ 0 w 31"/>
              <a:gd name="T15" fmla="*/ 82695297 h 59"/>
              <a:gd name="T16" fmla="*/ 43004069 w 31"/>
              <a:gd name="T17" fmla="*/ 8269529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5" y="6"/>
                </a:lnTo>
                <a:lnTo>
                  <a:pt x="7" y="3"/>
                </a:lnTo>
                <a:lnTo>
                  <a:pt x="20" y="0"/>
                </a:lnTo>
                <a:lnTo>
                  <a:pt x="27" y="6"/>
                </a:lnTo>
                <a:lnTo>
                  <a:pt x="29" y="11"/>
                </a:lnTo>
                <a:lnTo>
                  <a:pt x="22" y="31"/>
                </a:lnTo>
                <a:lnTo>
                  <a:pt x="0" y="59"/>
                </a:lnTo>
                <a:lnTo>
                  <a:pt x="3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7" name="Line 15"/>
          <p:cNvSpPr>
            <a:spLocks noChangeShapeType="1"/>
          </p:cNvSpPr>
          <p:nvPr/>
        </p:nvSpPr>
        <p:spPr bwMode="auto">
          <a:xfrm flipH="1">
            <a:off x="6970713" y="4195763"/>
            <a:ext cx="25400"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8" name="Line 16"/>
          <p:cNvSpPr>
            <a:spLocks noChangeShapeType="1"/>
          </p:cNvSpPr>
          <p:nvPr/>
        </p:nvSpPr>
        <p:spPr bwMode="auto">
          <a:xfrm>
            <a:off x="6959600" y="4195763"/>
            <a:ext cx="365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9" name="Freeform 17"/>
          <p:cNvSpPr>
            <a:spLocks/>
          </p:cNvSpPr>
          <p:nvPr/>
        </p:nvSpPr>
        <p:spPr bwMode="auto">
          <a:xfrm>
            <a:off x="7038975" y="4195763"/>
            <a:ext cx="38100" cy="46037"/>
          </a:xfrm>
          <a:custGeom>
            <a:avLst/>
            <a:gdLst>
              <a:gd name="T0" fmla="*/ 29325455 w 33"/>
              <a:gd name="T1" fmla="*/ 0 h 40"/>
              <a:gd name="T2" fmla="*/ 0 w 33"/>
              <a:gd name="T3" fmla="*/ 52985134 h 40"/>
              <a:gd name="T4" fmla="*/ 43988182 w 33"/>
              <a:gd name="T5" fmla="*/ 5298513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0" name="Line 18"/>
          <p:cNvSpPr>
            <a:spLocks noChangeShapeType="1"/>
          </p:cNvSpPr>
          <p:nvPr/>
        </p:nvSpPr>
        <p:spPr bwMode="auto">
          <a:xfrm>
            <a:off x="7064375" y="41957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1" name="Freeform 19"/>
          <p:cNvSpPr>
            <a:spLocks/>
          </p:cNvSpPr>
          <p:nvPr/>
        </p:nvSpPr>
        <p:spPr bwMode="auto">
          <a:xfrm>
            <a:off x="7134225" y="4248150"/>
            <a:ext cx="1588" cy="7938"/>
          </a:xfrm>
          <a:custGeom>
            <a:avLst/>
            <a:gdLst>
              <a:gd name="T0" fmla="*/ 0 w 1588"/>
              <a:gd name="T1" fmla="*/ 0 h 6"/>
              <a:gd name="T2" fmla="*/ 0 w 1588"/>
              <a:gd name="T3" fmla="*/ 10501974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2" name="Freeform 20"/>
          <p:cNvSpPr>
            <a:spLocks/>
          </p:cNvSpPr>
          <p:nvPr/>
        </p:nvSpPr>
        <p:spPr bwMode="auto">
          <a:xfrm>
            <a:off x="7194550" y="4195763"/>
            <a:ext cx="36513" cy="69850"/>
          </a:xfrm>
          <a:custGeom>
            <a:avLst/>
            <a:gdLst>
              <a:gd name="T0" fmla="*/ 36070133 w 31"/>
              <a:gd name="T1" fmla="*/ 0 h 59"/>
              <a:gd name="T2" fmla="*/ 5548798 w 31"/>
              <a:gd name="T3" fmla="*/ 0 h 59"/>
              <a:gd name="T4" fmla="*/ 2774988 w 31"/>
              <a:gd name="T5" fmla="*/ 36441574 h 59"/>
              <a:gd name="T6" fmla="*/ 24971358 w 31"/>
              <a:gd name="T7" fmla="*/ 28032344 h 59"/>
              <a:gd name="T8" fmla="*/ 40231437 w 31"/>
              <a:gd name="T9" fmla="*/ 39245045 h 59"/>
              <a:gd name="T10" fmla="*/ 43006425 w 31"/>
              <a:gd name="T11" fmla="*/ 51859481 h 59"/>
              <a:gd name="T12" fmla="*/ 40231437 w 31"/>
              <a:gd name="T13" fmla="*/ 71482596 h 59"/>
              <a:gd name="T14" fmla="*/ 33295145 w 31"/>
              <a:gd name="T15" fmla="*/ 79891825 h 59"/>
              <a:gd name="T16" fmla="*/ 24971358 w 31"/>
              <a:gd name="T17" fmla="*/ 82695297 h 59"/>
              <a:gd name="T18" fmla="*/ 15260078 w 31"/>
              <a:gd name="T19" fmla="*/ 82695297 h 59"/>
              <a:gd name="T20" fmla="*/ 5548798 w 31"/>
              <a:gd name="T21" fmla="*/ 79891825 h 59"/>
              <a:gd name="T22" fmla="*/ 2774988 w 31"/>
              <a:gd name="T23" fmla="*/ 75687803 h 59"/>
              <a:gd name="T24" fmla="*/ 0 w 31"/>
              <a:gd name="T25" fmla="*/ 6727738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26" y="0"/>
                </a:moveTo>
                <a:lnTo>
                  <a:pt x="4" y="0"/>
                </a:lnTo>
                <a:lnTo>
                  <a:pt x="2" y="26"/>
                </a:lnTo>
                <a:lnTo>
                  <a:pt x="18" y="20"/>
                </a:lnTo>
                <a:lnTo>
                  <a:pt x="29" y="28"/>
                </a:lnTo>
                <a:lnTo>
                  <a:pt x="31" y="37"/>
                </a:lnTo>
                <a:lnTo>
                  <a:pt x="29" y="51"/>
                </a:lnTo>
                <a:lnTo>
                  <a:pt x="24" y="57"/>
                </a:lnTo>
                <a:lnTo>
                  <a:pt x="18" y="59"/>
                </a:lnTo>
                <a:lnTo>
                  <a:pt x="11" y="59"/>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3" name="Freeform 21"/>
          <p:cNvSpPr>
            <a:spLocks/>
          </p:cNvSpPr>
          <p:nvPr/>
        </p:nvSpPr>
        <p:spPr bwMode="auto">
          <a:xfrm>
            <a:off x="7280275" y="4195763"/>
            <a:ext cx="14288" cy="69850"/>
          </a:xfrm>
          <a:custGeom>
            <a:avLst/>
            <a:gdLst>
              <a:gd name="T0" fmla="*/ 0 w 11"/>
              <a:gd name="T1" fmla="*/ 15417908 h 59"/>
              <a:gd name="T2" fmla="*/ 18558813 w 11"/>
              <a:gd name="T3" fmla="*/ 0 h 59"/>
              <a:gd name="T4" fmla="*/ 18558813 w 11"/>
              <a:gd name="T5" fmla="*/ 82695297 h 59"/>
              <a:gd name="T6" fmla="*/ 0 60000 65536"/>
              <a:gd name="T7" fmla="*/ 0 60000 65536"/>
              <a:gd name="T8" fmla="*/ 0 60000 65536"/>
            </a:gdLst>
            <a:ahLst/>
            <a:cxnLst>
              <a:cxn ang="T6">
                <a:pos x="T0" y="T1"/>
              </a:cxn>
              <a:cxn ang="T7">
                <a:pos x="T2" y="T3"/>
              </a:cxn>
              <a:cxn ang="T8">
                <a:pos x="T4" y="T5"/>
              </a:cxn>
            </a:cxnLst>
            <a:rect l="0" t="0" r="r" b="b"/>
            <a:pathLst>
              <a:path w="11" h="59">
                <a:moveTo>
                  <a:pt x="0" y="11"/>
                </a:move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4" name="Freeform 22"/>
          <p:cNvSpPr>
            <a:spLocks/>
          </p:cNvSpPr>
          <p:nvPr/>
        </p:nvSpPr>
        <p:spPr bwMode="auto">
          <a:xfrm>
            <a:off x="7350125" y="4195763"/>
            <a:ext cx="36513" cy="69850"/>
          </a:xfrm>
          <a:custGeom>
            <a:avLst/>
            <a:gdLst>
              <a:gd name="T0" fmla="*/ 6936292 w 31"/>
              <a:gd name="T1" fmla="*/ 0 h 59"/>
              <a:gd name="T2" fmla="*/ 40231437 w 31"/>
              <a:gd name="T3" fmla="*/ 0 h 59"/>
              <a:gd name="T4" fmla="*/ 22196370 w 31"/>
              <a:gd name="T5" fmla="*/ 32237551 h 59"/>
              <a:gd name="T6" fmla="*/ 30520157 w 31"/>
              <a:gd name="T7" fmla="*/ 32237551 h 59"/>
              <a:gd name="T8" fmla="*/ 37457627 w 31"/>
              <a:gd name="T9" fmla="*/ 36441574 h 59"/>
              <a:gd name="T10" fmla="*/ 40231437 w 31"/>
              <a:gd name="T11" fmla="*/ 39245045 h 59"/>
              <a:gd name="T12" fmla="*/ 43006425 w 31"/>
              <a:gd name="T13" fmla="*/ 51859481 h 59"/>
              <a:gd name="T14" fmla="*/ 40231437 w 31"/>
              <a:gd name="T15" fmla="*/ 71482596 h 59"/>
              <a:gd name="T16" fmla="*/ 34682639 w 31"/>
              <a:gd name="T17" fmla="*/ 79891825 h 59"/>
              <a:gd name="T18" fmla="*/ 24971358 w 31"/>
              <a:gd name="T19" fmla="*/ 82695297 h 59"/>
              <a:gd name="T20" fmla="*/ 15260078 w 31"/>
              <a:gd name="T21" fmla="*/ 82695297 h 59"/>
              <a:gd name="T22" fmla="*/ 6936292 w 31"/>
              <a:gd name="T23" fmla="*/ 79891825 h 59"/>
              <a:gd name="T24" fmla="*/ 2774988 w 31"/>
              <a:gd name="T25" fmla="*/ 75687803 h 59"/>
              <a:gd name="T26" fmla="*/ 0 w 31"/>
              <a:gd name="T27" fmla="*/ 6727738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5" y="0"/>
                </a:moveTo>
                <a:lnTo>
                  <a:pt x="29" y="0"/>
                </a:lnTo>
                <a:lnTo>
                  <a:pt x="16" y="23"/>
                </a:lnTo>
                <a:lnTo>
                  <a:pt x="22" y="23"/>
                </a:lnTo>
                <a:lnTo>
                  <a:pt x="27" y="26"/>
                </a:lnTo>
                <a:lnTo>
                  <a:pt x="29" y="28"/>
                </a:lnTo>
                <a:lnTo>
                  <a:pt x="31" y="37"/>
                </a:lnTo>
                <a:lnTo>
                  <a:pt x="29" y="51"/>
                </a:lnTo>
                <a:lnTo>
                  <a:pt x="25" y="57"/>
                </a:lnTo>
                <a:lnTo>
                  <a:pt x="18" y="59"/>
                </a:lnTo>
                <a:lnTo>
                  <a:pt x="11" y="59"/>
                </a:lnTo>
                <a:lnTo>
                  <a:pt x="5"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5" name="Line 23"/>
          <p:cNvSpPr>
            <a:spLocks noChangeShapeType="1"/>
          </p:cNvSpPr>
          <p:nvPr/>
        </p:nvSpPr>
        <p:spPr bwMode="auto">
          <a:xfrm>
            <a:off x="7089775" y="4718050"/>
            <a:ext cx="142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6" name="Freeform 24"/>
          <p:cNvSpPr>
            <a:spLocks/>
          </p:cNvSpPr>
          <p:nvPr/>
        </p:nvSpPr>
        <p:spPr bwMode="auto">
          <a:xfrm>
            <a:off x="6784975" y="4287838"/>
            <a:ext cx="620713" cy="65087"/>
          </a:xfrm>
          <a:custGeom>
            <a:avLst/>
            <a:gdLst>
              <a:gd name="T0" fmla="*/ 369034569 w 525"/>
              <a:gd name="T1" fmla="*/ 77023956 h 55"/>
              <a:gd name="T2" fmla="*/ 369034569 w 525"/>
              <a:gd name="T3" fmla="*/ 0 h 55"/>
              <a:gd name="T4" fmla="*/ 0 w 525"/>
              <a:gd name="T5" fmla="*/ 0 h 55"/>
              <a:gd name="T6" fmla="*/ 733875483 w 52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5">
                <a:moveTo>
                  <a:pt x="264" y="55"/>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7" name="Line 25"/>
          <p:cNvSpPr>
            <a:spLocks noChangeShapeType="1"/>
          </p:cNvSpPr>
          <p:nvPr/>
        </p:nvSpPr>
        <p:spPr bwMode="auto">
          <a:xfrm>
            <a:off x="3292475" y="2827338"/>
            <a:ext cx="111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8" name="Freeform 26"/>
          <p:cNvSpPr>
            <a:spLocks/>
          </p:cNvSpPr>
          <p:nvPr/>
        </p:nvSpPr>
        <p:spPr bwMode="auto">
          <a:xfrm>
            <a:off x="2986088" y="1927225"/>
            <a:ext cx="620712" cy="65088"/>
          </a:xfrm>
          <a:custGeom>
            <a:avLst/>
            <a:gdLst>
              <a:gd name="T0" fmla="*/ 369032792 w 525"/>
              <a:gd name="T1" fmla="*/ 77026323 h 55"/>
              <a:gd name="T2" fmla="*/ 369032792 w 525"/>
              <a:gd name="T3" fmla="*/ 0 h 55"/>
              <a:gd name="T4" fmla="*/ 0 w 525"/>
              <a:gd name="T5" fmla="*/ 0 h 55"/>
              <a:gd name="T6" fmla="*/ 733873118 w 52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5">
                <a:moveTo>
                  <a:pt x="264" y="55"/>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9" name="Freeform 27"/>
          <p:cNvSpPr>
            <a:spLocks/>
          </p:cNvSpPr>
          <p:nvPr/>
        </p:nvSpPr>
        <p:spPr bwMode="auto">
          <a:xfrm>
            <a:off x="1693863" y="6049963"/>
            <a:ext cx="6402387" cy="60325"/>
          </a:xfrm>
          <a:custGeom>
            <a:avLst/>
            <a:gdLst>
              <a:gd name="T0" fmla="*/ 67026540 w 5418"/>
              <a:gd name="T1" fmla="*/ 0 h 51"/>
              <a:gd name="T2" fmla="*/ 67026540 w 5418"/>
              <a:gd name="T3" fmla="*/ 0 h 51"/>
              <a:gd name="T4" fmla="*/ 347699954 w 5418"/>
              <a:gd name="T5" fmla="*/ 36377158 h 51"/>
              <a:gd name="T6" fmla="*/ 628374550 w 5418"/>
              <a:gd name="T7" fmla="*/ 0 h 51"/>
              <a:gd name="T8" fmla="*/ 628374550 w 5418"/>
              <a:gd name="T9" fmla="*/ 0 h 51"/>
              <a:gd name="T10" fmla="*/ 909047964 w 5418"/>
              <a:gd name="T11" fmla="*/ 36377158 h 51"/>
              <a:gd name="T12" fmla="*/ 1189721378 w 5418"/>
              <a:gd name="T13" fmla="*/ 0 h 51"/>
              <a:gd name="T14" fmla="*/ 1189721378 w 5418"/>
              <a:gd name="T15" fmla="*/ 0 h 51"/>
              <a:gd name="T16" fmla="*/ 1470395974 w 5418"/>
              <a:gd name="T17" fmla="*/ 36377158 h 51"/>
              <a:gd name="T18" fmla="*/ 1751069388 w 5418"/>
              <a:gd name="T19" fmla="*/ 0 h 51"/>
              <a:gd name="T20" fmla="*/ 1751069388 w 5418"/>
              <a:gd name="T21" fmla="*/ 0 h 51"/>
              <a:gd name="T22" fmla="*/ 2031742802 w 5418"/>
              <a:gd name="T23" fmla="*/ 36377158 h 51"/>
              <a:gd name="T24" fmla="*/ 2147483646 w 5418"/>
              <a:gd name="T25" fmla="*/ 0 h 51"/>
              <a:gd name="T26" fmla="*/ 2147483646 w 5418"/>
              <a:gd name="T27" fmla="*/ 0 h 51"/>
              <a:gd name="T28" fmla="*/ 2147483646 w 5418"/>
              <a:gd name="T29" fmla="*/ 71355012 h 51"/>
              <a:gd name="T30" fmla="*/ 2147483646 w 5418"/>
              <a:gd name="T31" fmla="*/ 0 h 51"/>
              <a:gd name="T32" fmla="*/ 2147483646 w 5418"/>
              <a:gd name="T33" fmla="*/ 0 h 51"/>
              <a:gd name="T34" fmla="*/ 2147483646 w 5418"/>
              <a:gd name="T35" fmla="*/ 36377158 h 51"/>
              <a:gd name="T36" fmla="*/ 2147483646 w 5418"/>
              <a:gd name="T37" fmla="*/ 0 h 51"/>
              <a:gd name="T38" fmla="*/ 2147483646 w 5418"/>
              <a:gd name="T39" fmla="*/ 0 h 51"/>
              <a:gd name="T40" fmla="*/ 2147483646 w 5418"/>
              <a:gd name="T41" fmla="*/ 36377158 h 51"/>
              <a:gd name="T42" fmla="*/ 2147483646 w 5418"/>
              <a:gd name="T43" fmla="*/ 0 h 51"/>
              <a:gd name="T44" fmla="*/ 2147483646 w 5418"/>
              <a:gd name="T45" fmla="*/ 0 h 51"/>
              <a:gd name="T46" fmla="*/ 2147483646 w 5418"/>
              <a:gd name="T47" fmla="*/ 36377158 h 51"/>
              <a:gd name="T48" fmla="*/ 2147483646 w 5418"/>
              <a:gd name="T49" fmla="*/ 0 h 51"/>
              <a:gd name="T50" fmla="*/ 2147483646 w 5418"/>
              <a:gd name="T51" fmla="*/ 0 h 51"/>
              <a:gd name="T52" fmla="*/ 2147483646 w 5418"/>
              <a:gd name="T53" fmla="*/ 36377158 h 51"/>
              <a:gd name="T54" fmla="*/ 2147483646 w 5418"/>
              <a:gd name="T55" fmla="*/ 0 h 51"/>
              <a:gd name="T56" fmla="*/ 2147483646 w 5418"/>
              <a:gd name="T57" fmla="*/ 0 h 51"/>
              <a:gd name="T58" fmla="*/ 2147483646 w 5418"/>
              <a:gd name="T59" fmla="*/ 71355012 h 51"/>
              <a:gd name="T60" fmla="*/ 2147483646 w 5418"/>
              <a:gd name="T61" fmla="*/ 0 h 51"/>
              <a:gd name="T62" fmla="*/ 2147483646 w 5418"/>
              <a:gd name="T63" fmla="*/ 0 h 51"/>
              <a:gd name="T64" fmla="*/ 2147483646 w 5418"/>
              <a:gd name="T65" fmla="*/ 36377158 h 51"/>
              <a:gd name="T66" fmla="*/ 2147483646 w 5418"/>
              <a:gd name="T67" fmla="*/ 0 h 51"/>
              <a:gd name="T68" fmla="*/ 2147483646 w 5418"/>
              <a:gd name="T69" fmla="*/ 0 h 51"/>
              <a:gd name="T70" fmla="*/ 2147483646 w 5418"/>
              <a:gd name="T71" fmla="*/ 36377158 h 51"/>
              <a:gd name="T72" fmla="*/ 2147483646 w 5418"/>
              <a:gd name="T73" fmla="*/ 0 h 51"/>
              <a:gd name="T74" fmla="*/ 2147483646 w 5418"/>
              <a:gd name="T75" fmla="*/ 0 h 51"/>
              <a:gd name="T76" fmla="*/ 2147483646 w 5418"/>
              <a:gd name="T77" fmla="*/ 36377158 h 51"/>
              <a:gd name="T78" fmla="*/ 2147483646 w 5418"/>
              <a:gd name="T79" fmla="*/ 0 h 51"/>
              <a:gd name="T80" fmla="*/ 2147483646 w 5418"/>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18" h="51">
                <a:moveTo>
                  <a:pt x="0" y="0"/>
                </a:moveTo>
                <a:lnTo>
                  <a:pt x="48" y="0"/>
                </a:lnTo>
                <a:lnTo>
                  <a:pt x="48" y="26"/>
                </a:lnTo>
                <a:lnTo>
                  <a:pt x="48" y="0"/>
                </a:lnTo>
                <a:lnTo>
                  <a:pt x="249" y="0"/>
                </a:lnTo>
                <a:lnTo>
                  <a:pt x="249" y="26"/>
                </a:lnTo>
                <a:lnTo>
                  <a:pt x="249" y="0"/>
                </a:lnTo>
                <a:lnTo>
                  <a:pt x="450" y="0"/>
                </a:lnTo>
                <a:lnTo>
                  <a:pt x="450" y="26"/>
                </a:lnTo>
                <a:lnTo>
                  <a:pt x="450" y="0"/>
                </a:lnTo>
                <a:lnTo>
                  <a:pt x="651" y="0"/>
                </a:lnTo>
                <a:lnTo>
                  <a:pt x="651" y="26"/>
                </a:lnTo>
                <a:lnTo>
                  <a:pt x="651" y="0"/>
                </a:lnTo>
                <a:lnTo>
                  <a:pt x="852" y="0"/>
                </a:lnTo>
                <a:lnTo>
                  <a:pt x="852" y="51"/>
                </a:lnTo>
                <a:lnTo>
                  <a:pt x="852" y="0"/>
                </a:lnTo>
                <a:lnTo>
                  <a:pt x="1053" y="0"/>
                </a:lnTo>
                <a:lnTo>
                  <a:pt x="1053" y="26"/>
                </a:lnTo>
                <a:lnTo>
                  <a:pt x="1053" y="0"/>
                </a:lnTo>
                <a:lnTo>
                  <a:pt x="1254" y="0"/>
                </a:lnTo>
                <a:lnTo>
                  <a:pt x="1254" y="26"/>
                </a:lnTo>
                <a:lnTo>
                  <a:pt x="1254" y="0"/>
                </a:lnTo>
                <a:lnTo>
                  <a:pt x="1455" y="0"/>
                </a:lnTo>
                <a:lnTo>
                  <a:pt x="1455" y="26"/>
                </a:lnTo>
                <a:lnTo>
                  <a:pt x="1455" y="0"/>
                </a:lnTo>
                <a:lnTo>
                  <a:pt x="1656" y="0"/>
                </a:lnTo>
                <a:lnTo>
                  <a:pt x="1656" y="26"/>
                </a:lnTo>
                <a:lnTo>
                  <a:pt x="1656" y="0"/>
                </a:lnTo>
                <a:lnTo>
                  <a:pt x="1857" y="0"/>
                </a:lnTo>
                <a:lnTo>
                  <a:pt x="1857" y="51"/>
                </a:lnTo>
                <a:lnTo>
                  <a:pt x="1857" y="0"/>
                </a:lnTo>
                <a:lnTo>
                  <a:pt x="2058" y="0"/>
                </a:lnTo>
                <a:lnTo>
                  <a:pt x="2058" y="26"/>
                </a:lnTo>
                <a:lnTo>
                  <a:pt x="2058" y="0"/>
                </a:lnTo>
                <a:lnTo>
                  <a:pt x="2258" y="0"/>
                </a:lnTo>
                <a:lnTo>
                  <a:pt x="2258" y="26"/>
                </a:lnTo>
                <a:lnTo>
                  <a:pt x="2258" y="0"/>
                </a:lnTo>
                <a:lnTo>
                  <a:pt x="2459" y="0"/>
                </a:lnTo>
                <a:lnTo>
                  <a:pt x="2459" y="26"/>
                </a:lnTo>
                <a:lnTo>
                  <a:pt x="2459" y="0"/>
                </a:lnTo>
                <a:lnTo>
                  <a:pt x="2660" y="0"/>
                </a:lnTo>
                <a:lnTo>
                  <a:pt x="2660" y="26"/>
                </a:lnTo>
                <a:lnTo>
                  <a:pt x="2660" y="0"/>
                </a:lnTo>
                <a:lnTo>
                  <a:pt x="2861" y="0"/>
                </a:lnTo>
                <a:lnTo>
                  <a:pt x="2861" y="51"/>
                </a:lnTo>
                <a:lnTo>
                  <a:pt x="2861" y="0"/>
                </a:lnTo>
                <a:lnTo>
                  <a:pt x="3062" y="0"/>
                </a:lnTo>
                <a:lnTo>
                  <a:pt x="3062" y="26"/>
                </a:lnTo>
                <a:lnTo>
                  <a:pt x="3062" y="0"/>
                </a:lnTo>
                <a:lnTo>
                  <a:pt x="3263" y="0"/>
                </a:lnTo>
                <a:lnTo>
                  <a:pt x="3263" y="26"/>
                </a:lnTo>
                <a:lnTo>
                  <a:pt x="3263" y="0"/>
                </a:lnTo>
                <a:lnTo>
                  <a:pt x="3464" y="0"/>
                </a:lnTo>
                <a:lnTo>
                  <a:pt x="3464" y="26"/>
                </a:lnTo>
                <a:lnTo>
                  <a:pt x="3464" y="0"/>
                </a:lnTo>
                <a:lnTo>
                  <a:pt x="3665" y="0"/>
                </a:lnTo>
                <a:lnTo>
                  <a:pt x="3665" y="26"/>
                </a:lnTo>
                <a:lnTo>
                  <a:pt x="3665" y="0"/>
                </a:lnTo>
                <a:lnTo>
                  <a:pt x="3866" y="0"/>
                </a:lnTo>
                <a:lnTo>
                  <a:pt x="3866" y="51"/>
                </a:lnTo>
                <a:lnTo>
                  <a:pt x="3866" y="0"/>
                </a:lnTo>
                <a:lnTo>
                  <a:pt x="4067" y="0"/>
                </a:lnTo>
                <a:lnTo>
                  <a:pt x="4067" y="26"/>
                </a:lnTo>
                <a:lnTo>
                  <a:pt x="4067" y="0"/>
                </a:lnTo>
                <a:lnTo>
                  <a:pt x="4268" y="0"/>
                </a:lnTo>
                <a:lnTo>
                  <a:pt x="4268" y="26"/>
                </a:lnTo>
                <a:lnTo>
                  <a:pt x="4268" y="0"/>
                </a:lnTo>
                <a:lnTo>
                  <a:pt x="4469" y="0"/>
                </a:lnTo>
                <a:lnTo>
                  <a:pt x="4469" y="26"/>
                </a:lnTo>
                <a:lnTo>
                  <a:pt x="4469" y="0"/>
                </a:lnTo>
                <a:lnTo>
                  <a:pt x="4670" y="0"/>
                </a:lnTo>
                <a:lnTo>
                  <a:pt x="4670" y="26"/>
                </a:lnTo>
                <a:lnTo>
                  <a:pt x="4670" y="0"/>
                </a:lnTo>
                <a:lnTo>
                  <a:pt x="4871" y="0"/>
                </a:lnTo>
                <a:lnTo>
                  <a:pt x="4871" y="51"/>
                </a:lnTo>
                <a:lnTo>
                  <a:pt x="4871" y="0"/>
                </a:lnTo>
                <a:lnTo>
                  <a:pt x="5072" y="0"/>
                </a:lnTo>
                <a:lnTo>
                  <a:pt x="5072" y="26"/>
                </a:lnTo>
                <a:lnTo>
                  <a:pt x="5072" y="0"/>
                </a:lnTo>
                <a:lnTo>
                  <a:pt x="5273" y="0"/>
                </a:lnTo>
                <a:lnTo>
                  <a:pt x="5273" y="26"/>
                </a:lnTo>
                <a:lnTo>
                  <a:pt x="5273" y="0"/>
                </a:lnTo>
                <a:lnTo>
                  <a:pt x="54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80" name="Rectangle 28"/>
          <p:cNvSpPr>
            <a:spLocks noChangeArrowheads="1"/>
          </p:cNvSpPr>
          <p:nvPr/>
        </p:nvSpPr>
        <p:spPr bwMode="auto">
          <a:xfrm>
            <a:off x="257968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1256</a:t>
            </a:r>
            <a:endParaRPr lang="cs-CZ" altLang="cs-CZ"/>
          </a:p>
        </p:txBody>
      </p:sp>
      <p:sp>
        <p:nvSpPr>
          <p:cNvPr id="23581" name="Rectangle 29"/>
          <p:cNvSpPr>
            <a:spLocks noChangeArrowheads="1"/>
          </p:cNvSpPr>
          <p:nvPr/>
        </p:nvSpPr>
        <p:spPr bwMode="auto">
          <a:xfrm>
            <a:off x="376713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1261</a:t>
            </a:r>
            <a:endParaRPr lang="cs-CZ" altLang="cs-CZ"/>
          </a:p>
        </p:txBody>
      </p:sp>
      <p:sp>
        <p:nvSpPr>
          <p:cNvPr id="23582" name="Rectangle 30"/>
          <p:cNvSpPr>
            <a:spLocks noChangeArrowheads="1"/>
          </p:cNvSpPr>
          <p:nvPr/>
        </p:nvSpPr>
        <p:spPr bwMode="auto">
          <a:xfrm>
            <a:off x="495458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1266</a:t>
            </a:r>
            <a:endParaRPr lang="cs-CZ" altLang="cs-CZ"/>
          </a:p>
        </p:txBody>
      </p:sp>
      <p:sp>
        <p:nvSpPr>
          <p:cNvPr id="23583" name="Rectangle 31"/>
          <p:cNvSpPr>
            <a:spLocks noChangeArrowheads="1"/>
          </p:cNvSpPr>
          <p:nvPr/>
        </p:nvSpPr>
        <p:spPr bwMode="auto">
          <a:xfrm>
            <a:off x="614203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1271</a:t>
            </a:r>
            <a:endParaRPr lang="cs-CZ" altLang="cs-CZ"/>
          </a:p>
        </p:txBody>
      </p:sp>
      <p:sp>
        <p:nvSpPr>
          <p:cNvPr id="23584" name="Rectangle 32"/>
          <p:cNvSpPr>
            <a:spLocks noChangeArrowheads="1"/>
          </p:cNvSpPr>
          <p:nvPr/>
        </p:nvSpPr>
        <p:spPr bwMode="auto">
          <a:xfrm>
            <a:off x="7327900" y="6134100"/>
            <a:ext cx="2936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1276</a:t>
            </a:r>
            <a:endParaRPr lang="cs-CZ" altLang="cs-CZ"/>
          </a:p>
        </p:txBody>
      </p:sp>
      <p:sp>
        <p:nvSpPr>
          <p:cNvPr id="23585" name="Rectangle 33"/>
          <p:cNvSpPr>
            <a:spLocks noChangeArrowheads="1"/>
          </p:cNvSpPr>
          <p:nvPr/>
        </p:nvSpPr>
        <p:spPr bwMode="auto">
          <a:xfrm>
            <a:off x="7915275" y="6134100"/>
            <a:ext cx="234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a:p>
        </p:txBody>
      </p:sp>
      <p:sp>
        <p:nvSpPr>
          <p:cNvPr id="23586" name="Freeform 34"/>
          <p:cNvSpPr>
            <a:spLocks/>
          </p:cNvSpPr>
          <p:nvPr/>
        </p:nvSpPr>
        <p:spPr bwMode="auto">
          <a:xfrm>
            <a:off x="1630363" y="1044575"/>
            <a:ext cx="58737" cy="5002213"/>
          </a:xfrm>
          <a:custGeom>
            <a:avLst/>
            <a:gdLst>
              <a:gd name="T0" fmla="*/ 33161067 w 51"/>
              <a:gd name="T1" fmla="*/ 2147483646 h 4233"/>
              <a:gd name="T2" fmla="*/ 0 w 51"/>
              <a:gd name="T3" fmla="*/ 2147483646 h 4233"/>
              <a:gd name="T4" fmla="*/ 33161067 w 51"/>
              <a:gd name="T5" fmla="*/ 2147483646 h 4233"/>
              <a:gd name="T6" fmla="*/ 33161067 w 51"/>
              <a:gd name="T7" fmla="*/ 2147483646 h 4233"/>
              <a:gd name="T8" fmla="*/ 33161067 w 51"/>
              <a:gd name="T9" fmla="*/ 2147483646 h 4233"/>
              <a:gd name="T10" fmla="*/ 33161067 w 51"/>
              <a:gd name="T11" fmla="*/ 2147483646 h 4233"/>
              <a:gd name="T12" fmla="*/ 0 w 51"/>
              <a:gd name="T13" fmla="*/ 2147483646 h 4233"/>
              <a:gd name="T14" fmla="*/ 33161067 w 51"/>
              <a:gd name="T15" fmla="*/ 2147483646 h 4233"/>
              <a:gd name="T16" fmla="*/ 33161067 w 51"/>
              <a:gd name="T17" fmla="*/ 2147483646 h 4233"/>
              <a:gd name="T18" fmla="*/ 33161067 w 51"/>
              <a:gd name="T19" fmla="*/ 2147483646 h 4233"/>
              <a:gd name="T20" fmla="*/ 33161067 w 51"/>
              <a:gd name="T21" fmla="*/ 2147483646 h 4233"/>
              <a:gd name="T22" fmla="*/ 0 w 51"/>
              <a:gd name="T23" fmla="*/ 2147483646 h 4233"/>
              <a:gd name="T24" fmla="*/ 33161067 w 51"/>
              <a:gd name="T25" fmla="*/ 2147483646 h 4233"/>
              <a:gd name="T26" fmla="*/ 33161067 w 51"/>
              <a:gd name="T27" fmla="*/ 2147483646 h 4233"/>
              <a:gd name="T28" fmla="*/ 33161067 w 51"/>
              <a:gd name="T29" fmla="*/ 2147483646 h 4233"/>
              <a:gd name="T30" fmla="*/ 33161067 w 51"/>
              <a:gd name="T31" fmla="*/ 2147483646 h 4233"/>
              <a:gd name="T32" fmla="*/ 0 w 51"/>
              <a:gd name="T33" fmla="*/ 2147483646 h 4233"/>
              <a:gd name="T34" fmla="*/ 33161067 w 51"/>
              <a:gd name="T35" fmla="*/ 2147483646 h 4233"/>
              <a:gd name="T36" fmla="*/ 33161067 w 51"/>
              <a:gd name="T37" fmla="*/ 2147483646 h 4233"/>
              <a:gd name="T38" fmla="*/ 33161067 w 51"/>
              <a:gd name="T39" fmla="*/ 2147483646 h 4233"/>
              <a:gd name="T40" fmla="*/ 33161067 w 51"/>
              <a:gd name="T41" fmla="*/ 2147483646 h 4233"/>
              <a:gd name="T42" fmla="*/ 0 w 51"/>
              <a:gd name="T43" fmla="*/ 2147483646 h 4233"/>
              <a:gd name="T44" fmla="*/ 33161067 w 51"/>
              <a:gd name="T45" fmla="*/ 2147483646 h 4233"/>
              <a:gd name="T46" fmla="*/ 33161067 w 51"/>
              <a:gd name="T47" fmla="*/ 2147483646 h 4233"/>
              <a:gd name="T48" fmla="*/ 33161067 w 51"/>
              <a:gd name="T49" fmla="*/ 2147483646 h 4233"/>
              <a:gd name="T50" fmla="*/ 33161067 w 51"/>
              <a:gd name="T51" fmla="*/ 2147483646 h 4233"/>
              <a:gd name="T52" fmla="*/ 0 w 51"/>
              <a:gd name="T53" fmla="*/ 2147483646 h 4233"/>
              <a:gd name="T54" fmla="*/ 33161067 w 51"/>
              <a:gd name="T55" fmla="*/ 2147483646 h 4233"/>
              <a:gd name="T56" fmla="*/ 33161067 w 51"/>
              <a:gd name="T57" fmla="*/ 2147483646 h 4233"/>
              <a:gd name="T58" fmla="*/ 33161067 w 51"/>
              <a:gd name="T59" fmla="*/ 2147483646 h 4233"/>
              <a:gd name="T60" fmla="*/ 33161067 w 51"/>
              <a:gd name="T61" fmla="*/ 2147483646 h 4233"/>
              <a:gd name="T62" fmla="*/ 0 w 51"/>
              <a:gd name="T63" fmla="*/ 2147483646 h 4233"/>
              <a:gd name="T64" fmla="*/ 33161067 w 51"/>
              <a:gd name="T65" fmla="*/ 2147483646 h 4233"/>
              <a:gd name="T66" fmla="*/ 33161067 w 51"/>
              <a:gd name="T67" fmla="*/ 2147483646 h 4233"/>
              <a:gd name="T68" fmla="*/ 33161067 w 51"/>
              <a:gd name="T69" fmla="*/ 2147483646 h 4233"/>
              <a:gd name="T70" fmla="*/ 33161067 w 51"/>
              <a:gd name="T71" fmla="*/ 2147483646 h 4233"/>
              <a:gd name="T72" fmla="*/ 0 w 51"/>
              <a:gd name="T73" fmla="*/ 2147483646 h 4233"/>
              <a:gd name="T74" fmla="*/ 33161067 w 51"/>
              <a:gd name="T75" fmla="*/ 2147483646 h 4233"/>
              <a:gd name="T76" fmla="*/ 33161067 w 51"/>
              <a:gd name="T77" fmla="*/ 2147483646 h 4233"/>
              <a:gd name="T78" fmla="*/ 33161067 w 51"/>
              <a:gd name="T79" fmla="*/ 2083515661 h 4233"/>
              <a:gd name="T80" fmla="*/ 33161067 w 51"/>
              <a:gd name="T81" fmla="*/ 1987159543 h 4233"/>
              <a:gd name="T82" fmla="*/ 0 w 51"/>
              <a:gd name="T83" fmla="*/ 1890803426 h 4233"/>
              <a:gd name="T84" fmla="*/ 33161067 w 51"/>
              <a:gd name="T85" fmla="*/ 1794448490 h 4233"/>
              <a:gd name="T86" fmla="*/ 33161067 w 51"/>
              <a:gd name="T87" fmla="*/ 1698092372 h 4233"/>
              <a:gd name="T88" fmla="*/ 33161067 w 51"/>
              <a:gd name="T89" fmla="*/ 1601737437 h 4233"/>
              <a:gd name="T90" fmla="*/ 33161067 w 51"/>
              <a:gd name="T91" fmla="*/ 1505381319 h 4233"/>
              <a:gd name="T92" fmla="*/ 0 w 51"/>
              <a:gd name="T93" fmla="*/ 1409026383 h 4233"/>
              <a:gd name="T94" fmla="*/ 33161067 w 51"/>
              <a:gd name="T95" fmla="*/ 1312670265 h 4233"/>
              <a:gd name="T96" fmla="*/ 33161067 w 51"/>
              <a:gd name="T97" fmla="*/ 1216315330 h 4233"/>
              <a:gd name="T98" fmla="*/ 33161067 w 51"/>
              <a:gd name="T99" fmla="*/ 1119959212 h 4233"/>
              <a:gd name="T100" fmla="*/ 33161067 w 51"/>
              <a:gd name="T101" fmla="*/ 1023603094 h 4233"/>
              <a:gd name="T102" fmla="*/ 0 w 51"/>
              <a:gd name="T103" fmla="*/ 927248158 h 4233"/>
              <a:gd name="T104" fmla="*/ 33161067 w 51"/>
              <a:gd name="T105" fmla="*/ 832288832 h 4233"/>
              <a:gd name="T106" fmla="*/ 33161067 w 51"/>
              <a:gd name="T107" fmla="*/ 735932714 h 4233"/>
              <a:gd name="T108" fmla="*/ 33161067 w 51"/>
              <a:gd name="T109" fmla="*/ 639577778 h 4233"/>
              <a:gd name="T110" fmla="*/ 33161067 w 51"/>
              <a:gd name="T111" fmla="*/ 543221661 h 4233"/>
              <a:gd name="T112" fmla="*/ 0 w 51"/>
              <a:gd name="T113" fmla="*/ 446866725 h 4233"/>
              <a:gd name="T114" fmla="*/ 33161067 w 51"/>
              <a:gd name="T115" fmla="*/ 350510607 h 4233"/>
              <a:gd name="T116" fmla="*/ 33161067 w 51"/>
              <a:gd name="T117" fmla="*/ 254155671 h 4233"/>
              <a:gd name="T118" fmla="*/ 33161067 w 51"/>
              <a:gd name="T119" fmla="*/ 157799554 h 4233"/>
              <a:gd name="T120" fmla="*/ 33161067 w 51"/>
              <a:gd name="T121" fmla="*/ 61444618 h 4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 h="4233">
                <a:moveTo>
                  <a:pt x="51" y="4233"/>
                </a:moveTo>
                <a:lnTo>
                  <a:pt x="51" y="4181"/>
                </a:lnTo>
                <a:lnTo>
                  <a:pt x="25" y="4181"/>
                </a:lnTo>
                <a:lnTo>
                  <a:pt x="51" y="4181"/>
                </a:lnTo>
                <a:lnTo>
                  <a:pt x="51" y="4112"/>
                </a:lnTo>
                <a:lnTo>
                  <a:pt x="0" y="4112"/>
                </a:lnTo>
                <a:lnTo>
                  <a:pt x="51" y="4112"/>
                </a:lnTo>
                <a:lnTo>
                  <a:pt x="51" y="4043"/>
                </a:lnTo>
                <a:lnTo>
                  <a:pt x="25" y="4043"/>
                </a:lnTo>
                <a:lnTo>
                  <a:pt x="51" y="4043"/>
                </a:lnTo>
                <a:lnTo>
                  <a:pt x="51" y="3974"/>
                </a:lnTo>
                <a:lnTo>
                  <a:pt x="25" y="3974"/>
                </a:lnTo>
                <a:lnTo>
                  <a:pt x="51" y="3974"/>
                </a:lnTo>
                <a:lnTo>
                  <a:pt x="51" y="3905"/>
                </a:lnTo>
                <a:lnTo>
                  <a:pt x="25" y="3905"/>
                </a:lnTo>
                <a:lnTo>
                  <a:pt x="51" y="3905"/>
                </a:lnTo>
                <a:lnTo>
                  <a:pt x="51" y="3836"/>
                </a:lnTo>
                <a:lnTo>
                  <a:pt x="25" y="3836"/>
                </a:lnTo>
                <a:lnTo>
                  <a:pt x="51" y="3836"/>
                </a:lnTo>
                <a:lnTo>
                  <a:pt x="51" y="3767"/>
                </a:lnTo>
                <a:lnTo>
                  <a:pt x="0" y="3767"/>
                </a:lnTo>
                <a:lnTo>
                  <a:pt x="51" y="3767"/>
                </a:lnTo>
                <a:lnTo>
                  <a:pt x="51" y="3698"/>
                </a:lnTo>
                <a:lnTo>
                  <a:pt x="25" y="3698"/>
                </a:lnTo>
                <a:lnTo>
                  <a:pt x="51" y="3698"/>
                </a:lnTo>
                <a:lnTo>
                  <a:pt x="51" y="3629"/>
                </a:lnTo>
                <a:lnTo>
                  <a:pt x="25" y="3629"/>
                </a:lnTo>
                <a:lnTo>
                  <a:pt x="51" y="3629"/>
                </a:lnTo>
                <a:lnTo>
                  <a:pt x="51" y="3561"/>
                </a:lnTo>
                <a:lnTo>
                  <a:pt x="25" y="3561"/>
                </a:lnTo>
                <a:lnTo>
                  <a:pt x="51" y="3561"/>
                </a:lnTo>
                <a:lnTo>
                  <a:pt x="51" y="3492"/>
                </a:lnTo>
                <a:lnTo>
                  <a:pt x="25" y="3492"/>
                </a:lnTo>
                <a:lnTo>
                  <a:pt x="51" y="3492"/>
                </a:lnTo>
                <a:lnTo>
                  <a:pt x="51" y="3423"/>
                </a:lnTo>
                <a:lnTo>
                  <a:pt x="0" y="3423"/>
                </a:lnTo>
                <a:lnTo>
                  <a:pt x="51" y="3423"/>
                </a:lnTo>
                <a:lnTo>
                  <a:pt x="51" y="3354"/>
                </a:lnTo>
                <a:lnTo>
                  <a:pt x="25" y="3354"/>
                </a:lnTo>
                <a:lnTo>
                  <a:pt x="51" y="3354"/>
                </a:lnTo>
                <a:lnTo>
                  <a:pt x="51" y="3285"/>
                </a:lnTo>
                <a:lnTo>
                  <a:pt x="25" y="3285"/>
                </a:lnTo>
                <a:lnTo>
                  <a:pt x="51" y="3285"/>
                </a:lnTo>
                <a:lnTo>
                  <a:pt x="51" y="3216"/>
                </a:lnTo>
                <a:lnTo>
                  <a:pt x="25" y="3216"/>
                </a:lnTo>
                <a:lnTo>
                  <a:pt x="51" y="3216"/>
                </a:lnTo>
                <a:lnTo>
                  <a:pt x="51" y="3147"/>
                </a:lnTo>
                <a:lnTo>
                  <a:pt x="25" y="3147"/>
                </a:lnTo>
                <a:lnTo>
                  <a:pt x="51" y="3147"/>
                </a:lnTo>
                <a:lnTo>
                  <a:pt x="51" y="3078"/>
                </a:lnTo>
                <a:lnTo>
                  <a:pt x="0" y="3078"/>
                </a:lnTo>
                <a:lnTo>
                  <a:pt x="51" y="3078"/>
                </a:lnTo>
                <a:lnTo>
                  <a:pt x="51" y="3009"/>
                </a:lnTo>
                <a:lnTo>
                  <a:pt x="25" y="3009"/>
                </a:lnTo>
                <a:lnTo>
                  <a:pt x="51" y="3009"/>
                </a:lnTo>
                <a:lnTo>
                  <a:pt x="51" y="2940"/>
                </a:lnTo>
                <a:lnTo>
                  <a:pt x="25" y="2940"/>
                </a:lnTo>
                <a:lnTo>
                  <a:pt x="51" y="2940"/>
                </a:lnTo>
                <a:lnTo>
                  <a:pt x="51" y="2871"/>
                </a:lnTo>
                <a:lnTo>
                  <a:pt x="25" y="2871"/>
                </a:lnTo>
                <a:lnTo>
                  <a:pt x="51" y="2871"/>
                </a:lnTo>
                <a:lnTo>
                  <a:pt x="51" y="2802"/>
                </a:lnTo>
                <a:lnTo>
                  <a:pt x="25" y="2802"/>
                </a:lnTo>
                <a:lnTo>
                  <a:pt x="51" y="2802"/>
                </a:lnTo>
                <a:lnTo>
                  <a:pt x="51" y="2733"/>
                </a:lnTo>
                <a:lnTo>
                  <a:pt x="0" y="2733"/>
                </a:lnTo>
                <a:lnTo>
                  <a:pt x="51" y="2733"/>
                </a:lnTo>
                <a:lnTo>
                  <a:pt x="51" y="2664"/>
                </a:lnTo>
                <a:lnTo>
                  <a:pt x="25" y="2664"/>
                </a:lnTo>
                <a:lnTo>
                  <a:pt x="51" y="2664"/>
                </a:lnTo>
                <a:lnTo>
                  <a:pt x="51" y="2595"/>
                </a:lnTo>
                <a:lnTo>
                  <a:pt x="25" y="2595"/>
                </a:lnTo>
                <a:lnTo>
                  <a:pt x="51" y="2595"/>
                </a:lnTo>
                <a:lnTo>
                  <a:pt x="51" y="2526"/>
                </a:lnTo>
                <a:lnTo>
                  <a:pt x="25" y="2526"/>
                </a:lnTo>
                <a:lnTo>
                  <a:pt x="51" y="2526"/>
                </a:lnTo>
                <a:lnTo>
                  <a:pt x="51" y="2457"/>
                </a:lnTo>
                <a:lnTo>
                  <a:pt x="25" y="2457"/>
                </a:lnTo>
                <a:lnTo>
                  <a:pt x="51" y="2457"/>
                </a:lnTo>
                <a:lnTo>
                  <a:pt x="51" y="2388"/>
                </a:lnTo>
                <a:lnTo>
                  <a:pt x="0" y="2388"/>
                </a:lnTo>
                <a:lnTo>
                  <a:pt x="51" y="2388"/>
                </a:lnTo>
                <a:lnTo>
                  <a:pt x="51" y="2319"/>
                </a:lnTo>
                <a:lnTo>
                  <a:pt x="25" y="2319"/>
                </a:lnTo>
                <a:lnTo>
                  <a:pt x="51" y="2319"/>
                </a:lnTo>
                <a:lnTo>
                  <a:pt x="51" y="2250"/>
                </a:lnTo>
                <a:lnTo>
                  <a:pt x="25" y="2250"/>
                </a:lnTo>
                <a:lnTo>
                  <a:pt x="51" y="2250"/>
                </a:lnTo>
                <a:lnTo>
                  <a:pt x="51" y="2181"/>
                </a:lnTo>
                <a:lnTo>
                  <a:pt x="25" y="2181"/>
                </a:lnTo>
                <a:lnTo>
                  <a:pt x="51" y="2181"/>
                </a:lnTo>
                <a:lnTo>
                  <a:pt x="51" y="2112"/>
                </a:lnTo>
                <a:lnTo>
                  <a:pt x="25" y="2112"/>
                </a:lnTo>
                <a:lnTo>
                  <a:pt x="51" y="2112"/>
                </a:lnTo>
                <a:lnTo>
                  <a:pt x="51" y="2044"/>
                </a:lnTo>
                <a:lnTo>
                  <a:pt x="0" y="2044"/>
                </a:lnTo>
                <a:lnTo>
                  <a:pt x="51" y="2044"/>
                </a:lnTo>
                <a:lnTo>
                  <a:pt x="51" y="1975"/>
                </a:lnTo>
                <a:lnTo>
                  <a:pt x="25" y="1975"/>
                </a:lnTo>
                <a:lnTo>
                  <a:pt x="51" y="1975"/>
                </a:lnTo>
                <a:lnTo>
                  <a:pt x="51" y="1906"/>
                </a:lnTo>
                <a:lnTo>
                  <a:pt x="25" y="1906"/>
                </a:lnTo>
                <a:lnTo>
                  <a:pt x="51" y="1906"/>
                </a:lnTo>
                <a:lnTo>
                  <a:pt x="51" y="1837"/>
                </a:lnTo>
                <a:lnTo>
                  <a:pt x="25" y="1837"/>
                </a:lnTo>
                <a:lnTo>
                  <a:pt x="51" y="1837"/>
                </a:lnTo>
                <a:lnTo>
                  <a:pt x="51" y="1768"/>
                </a:lnTo>
                <a:lnTo>
                  <a:pt x="25" y="1768"/>
                </a:lnTo>
                <a:lnTo>
                  <a:pt x="51" y="1768"/>
                </a:lnTo>
                <a:lnTo>
                  <a:pt x="51" y="1699"/>
                </a:lnTo>
                <a:lnTo>
                  <a:pt x="0" y="1699"/>
                </a:lnTo>
                <a:lnTo>
                  <a:pt x="51" y="1699"/>
                </a:lnTo>
                <a:lnTo>
                  <a:pt x="51" y="1630"/>
                </a:lnTo>
                <a:lnTo>
                  <a:pt x="25" y="1630"/>
                </a:lnTo>
                <a:lnTo>
                  <a:pt x="51" y="1630"/>
                </a:lnTo>
                <a:lnTo>
                  <a:pt x="51" y="1561"/>
                </a:lnTo>
                <a:lnTo>
                  <a:pt x="25" y="1561"/>
                </a:lnTo>
                <a:lnTo>
                  <a:pt x="51" y="1561"/>
                </a:lnTo>
                <a:lnTo>
                  <a:pt x="51" y="1492"/>
                </a:lnTo>
                <a:lnTo>
                  <a:pt x="25" y="1492"/>
                </a:lnTo>
                <a:lnTo>
                  <a:pt x="51" y="1492"/>
                </a:lnTo>
                <a:lnTo>
                  <a:pt x="51" y="1423"/>
                </a:lnTo>
                <a:lnTo>
                  <a:pt x="25" y="1423"/>
                </a:lnTo>
                <a:lnTo>
                  <a:pt x="51" y="1423"/>
                </a:lnTo>
                <a:lnTo>
                  <a:pt x="51" y="1354"/>
                </a:lnTo>
                <a:lnTo>
                  <a:pt x="0" y="1354"/>
                </a:lnTo>
                <a:lnTo>
                  <a:pt x="51" y="1354"/>
                </a:lnTo>
                <a:lnTo>
                  <a:pt x="51" y="1285"/>
                </a:lnTo>
                <a:lnTo>
                  <a:pt x="25" y="1285"/>
                </a:lnTo>
                <a:lnTo>
                  <a:pt x="51" y="1285"/>
                </a:lnTo>
                <a:lnTo>
                  <a:pt x="51" y="1216"/>
                </a:lnTo>
                <a:lnTo>
                  <a:pt x="25" y="1216"/>
                </a:lnTo>
                <a:lnTo>
                  <a:pt x="51" y="1216"/>
                </a:lnTo>
                <a:lnTo>
                  <a:pt x="51" y="1147"/>
                </a:lnTo>
                <a:lnTo>
                  <a:pt x="25" y="1147"/>
                </a:lnTo>
                <a:lnTo>
                  <a:pt x="51" y="1147"/>
                </a:lnTo>
                <a:lnTo>
                  <a:pt x="51" y="1078"/>
                </a:lnTo>
                <a:lnTo>
                  <a:pt x="25" y="1078"/>
                </a:lnTo>
                <a:lnTo>
                  <a:pt x="51" y="1078"/>
                </a:lnTo>
                <a:lnTo>
                  <a:pt x="51" y="1009"/>
                </a:lnTo>
                <a:lnTo>
                  <a:pt x="0" y="1009"/>
                </a:lnTo>
                <a:lnTo>
                  <a:pt x="51" y="1009"/>
                </a:lnTo>
                <a:lnTo>
                  <a:pt x="51" y="940"/>
                </a:lnTo>
                <a:lnTo>
                  <a:pt x="25" y="940"/>
                </a:lnTo>
                <a:lnTo>
                  <a:pt x="51" y="940"/>
                </a:lnTo>
                <a:lnTo>
                  <a:pt x="51" y="871"/>
                </a:lnTo>
                <a:lnTo>
                  <a:pt x="25" y="871"/>
                </a:lnTo>
                <a:lnTo>
                  <a:pt x="51" y="871"/>
                </a:lnTo>
                <a:lnTo>
                  <a:pt x="51" y="802"/>
                </a:lnTo>
                <a:lnTo>
                  <a:pt x="25" y="802"/>
                </a:lnTo>
                <a:lnTo>
                  <a:pt x="51" y="802"/>
                </a:lnTo>
                <a:lnTo>
                  <a:pt x="51" y="733"/>
                </a:lnTo>
                <a:lnTo>
                  <a:pt x="25" y="733"/>
                </a:lnTo>
                <a:lnTo>
                  <a:pt x="51" y="733"/>
                </a:lnTo>
                <a:lnTo>
                  <a:pt x="51" y="664"/>
                </a:lnTo>
                <a:lnTo>
                  <a:pt x="0" y="664"/>
                </a:lnTo>
                <a:lnTo>
                  <a:pt x="51" y="664"/>
                </a:lnTo>
                <a:lnTo>
                  <a:pt x="51" y="596"/>
                </a:lnTo>
                <a:lnTo>
                  <a:pt x="25" y="596"/>
                </a:lnTo>
                <a:lnTo>
                  <a:pt x="51" y="596"/>
                </a:lnTo>
                <a:lnTo>
                  <a:pt x="51" y="527"/>
                </a:lnTo>
                <a:lnTo>
                  <a:pt x="25" y="527"/>
                </a:lnTo>
                <a:lnTo>
                  <a:pt x="51" y="527"/>
                </a:lnTo>
                <a:lnTo>
                  <a:pt x="51" y="458"/>
                </a:lnTo>
                <a:lnTo>
                  <a:pt x="25" y="458"/>
                </a:lnTo>
                <a:lnTo>
                  <a:pt x="51" y="458"/>
                </a:lnTo>
                <a:lnTo>
                  <a:pt x="51" y="389"/>
                </a:lnTo>
                <a:lnTo>
                  <a:pt x="25" y="389"/>
                </a:lnTo>
                <a:lnTo>
                  <a:pt x="51" y="389"/>
                </a:lnTo>
                <a:lnTo>
                  <a:pt x="51" y="320"/>
                </a:lnTo>
                <a:lnTo>
                  <a:pt x="0" y="320"/>
                </a:lnTo>
                <a:lnTo>
                  <a:pt x="51" y="320"/>
                </a:lnTo>
                <a:lnTo>
                  <a:pt x="51" y="251"/>
                </a:lnTo>
                <a:lnTo>
                  <a:pt x="25" y="251"/>
                </a:lnTo>
                <a:lnTo>
                  <a:pt x="51" y="251"/>
                </a:lnTo>
                <a:lnTo>
                  <a:pt x="51" y="182"/>
                </a:lnTo>
                <a:lnTo>
                  <a:pt x="25" y="182"/>
                </a:lnTo>
                <a:lnTo>
                  <a:pt x="51" y="182"/>
                </a:lnTo>
                <a:lnTo>
                  <a:pt x="51" y="113"/>
                </a:lnTo>
                <a:lnTo>
                  <a:pt x="25" y="113"/>
                </a:lnTo>
                <a:lnTo>
                  <a:pt x="51" y="113"/>
                </a:lnTo>
                <a:lnTo>
                  <a:pt x="51" y="44"/>
                </a:lnTo>
                <a:lnTo>
                  <a:pt x="25" y="44"/>
                </a:lnTo>
                <a:lnTo>
                  <a:pt x="51" y="44"/>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87" name="Rectangle 35"/>
          <p:cNvSpPr>
            <a:spLocks noChangeArrowheads="1"/>
          </p:cNvSpPr>
          <p:nvPr/>
        </p:nvSpPr>
        <p:spPr bwMode="auto">
          <a:xfrm>
            <a:off x="1209675" y="5856288"/>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a:t>
            </a:r>
            <a:endParaRPr lang="cs-CZ" altLang="cs-CZ"/>
          </a:p>
        </p:txBody>
      </p:sp>
      <p:sp>
        <p:nvSpPr>
          <p:cNvPr id="23588" name="Rectangle 36"/>
          <p:cNvSpPr>
            <a:spLocks noChangeArrowheads="1"/>
          </p:cNvSpPr>
          <p:nvPr/>
        </p:nvSpPr>
        <p:spPr bwMode="auto">
          <a:xfrm>
            <a:off x="1209675" y="544830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a:t>
            </a:r>
            <a:endParaRPr lang="cs-CZ" altLang="cs-CZ"/>
          </a:p>
        </p:txBody>
      </p:sp>
      <p:sp>
        <p:nvSpPr>
          <p:cNvPr id="23589" name="Rectangle 37"/>
          <p:cNvSpPr>
            <a:spLocks noChangeArrowheads="1"/>
          </p:cNvSpPr>
          <p:nvPr/>
        </p:nvSpPr>
        <p:spPr bwMode="auto">
          <a:xfrm>
            <a:off x="1209675" y="504190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300</a:t>
            </a:r>
            <a:endParaRPr lang="cs-CZ" altLang="cs-CZ"/>
          </a:p>
        </p:txBody>
      </p:sp>
      <p:sp>
        <p:nvSpPr>
          <p:cNvPr id="23590" name="Rectangle 38"/>
          <p:cNvSpPr>
            <a:spLocks noChangeArrowheads="1"/>
          </p:cNvSpPr>
          <p:nvPr/>
        </p:nvSpPr>
        <p:spPr bwMode="auto">
          <a:xfrm>
            <a:off x="1209675" y="463550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400</a:t>
            </a:r>
            <a:endParaRPr lang="cs-CZ" altLang="cs-CZ"/>
          </a:p>
        </p:txBody>
      </p:sp>
      <p:sp>
        <p:nvSpPr>
          <p:cNvPr id="23591" name="Rectangle 39"/>
          <p:cNvSpPr>
            <a:spLocks noChangeArrowheads="1"/>
          </p:cNvSpPr>
          <p:nvPr/>
        </p:nvSpPr>
        <p:spPr bwMode="auto">
          <a:xfrm>
            <a:off x="1209675" y="4227513"/>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a:p>
        </p:txBody>
      </p:sp>
      <p:sp>
        <p:nvSpPr>
          <p:cNvPr id="23592" name="Rectangle 40"/>
          <p:cNvSpPr>
            <a:spLocks noChangeArrowheads="1"/>
          </p:cNvSpPr>
          <p:nvPr/>
        </p:nvSpPr>
        <p:spPr bwMode="auto">
          <a:xfrm>
            <a:off x="1209675" y="3819525"/>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600</a:t>
            </a:r>
            <a:endParaRPr lang="cs-CZ" altLang="cs-CZ"/>
          </a:p>
        </p:txBody>
      </p:sp>
      <p:sp>
        <p:nvSpPr>
          <p:cNvPr id="23593" name="Rectangle 41"/>
          <p:cNvSpPr>
            <a:spLocks noChangeArrowheads="1"/>
          </p:cNvSpPr>
          <p:nvPr/>
        </p:nvSpPr>
        <p:spPr bwMode="auto">
          <a:xfrm>
            <a:off x="1209675" y="3413125"/>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700</a:t>
            </a:r>
            <a:endParaRPr lang="cs-CZ" altLang="cs-CZ"/>
          </a:p>
        </p:txBody>
      </p:sp>
      <p:sp>
        <p:nvSpPr>
          <p:cNvPr id="23594" name="Rectangle 42"/>
          <p:cNvSpPr>
            <a:spLocks noChangeArrowheads="1"/>
          </p:cNvSpPr>
          <p:nvPr/>
        </p:nvSpPr>
        <p:spPr bwMode="auto">
          <a:xfrm>
            <a:off x="1209675" y="3005138"/>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800</a:t>
            </a:r>
            <a:endParaRPr lang="cs-CZ" altLang="cs-CZ"/>
          </a:p>
        </p:txBody>
      </p:sp>
      <p:sp>
        <p:nvSpPr>
          <p:cNvPr id="23595" name="Rectangle 43"/>
          <p:cNvSpPr>
            <a:spLocks noChangeArrowheads="1"/>
          </p:cNvSpPr>
          <p:nvPr/>
        </p:nvSpPr>
        <p:spPr bwMode="auto">
          <a:xfrm>
            <a:off x="1209675" y="259715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900</a:t>
            </a:r>
            <a:endParaRPr lang="cs-CZ" altLang="cs-CZ"/>
          </a:p>
        </p:txBody>
      </p:sp>
      <p:sp>
        <p:nvSpPr>
          <p:cNvPr id="23596" name="Rectangle 44"/>
          <p:cNvSpPr>
            <a:spLocks noChangeArrowheads="1"/>
          </p:cNvSpPr>
          <p:nvPr/>
        </p:nvSpPr>
        <p:spPr bwMode="auto">
          <a:xfrm>
            <a:off x="1209675" y="219075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1000</a:t>
            </a:r>
            <a:endParaRPr lang="cs-CZ" altLang="cs-CZ"/>
          </a:p>
        </p:txBody>
      </p:sp>
      <p:sp>
        <p:nvSpPr>
          <p:cNvPr id="23597" name="Rectangle 45"/>
          <p:cNvSpPr>
            <a:spLocks noChangeArrowheads="1"/>
          </p:cNvSpPr>
          <p:nvPr/>
        </p:nvSpPr>
        <p:spPr bwMode="auto">
          <a:xfrm>
            <a:off x="1209675" y="1782763"/>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1100</a:t>
            </a:r>
            <a:endParaRPr lang="cs-CZ" altLang="cs-CZ"/>
          </a:p>
        </p:txBody>
      </p:sp>
      <p:sp>
        <p:nvSpPr>
          <p:cNvPr id="23598" name="Rectangle 46"/>
          <p:cNvSpPr>
            <a:spLocks noChangeArrowheads="1"/>
          </p:cNvSpPr>
          <p:nvPr/>
        </p:nvSpPr>
        <p:spPr bwMode="auto">
          <a:xfrm>
            <a:off x="1209675" y="1376363"/>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1200</a:t>
            </a:r>
            <a:endParaRPr lang="cs-CZ" altLang="cs-CZ"/>
          </a:p>
        </p:txBody>
      </p:sp>
      <p:sp>
        <p:nvSpPr>
          <p:cNvPr id="23599" name="Rectangle 47"/>
          <p:cNvSpPr>
            <a:spLocks noChangeArrowheads="1"/>
          </p:cNvSpPr>
          <p:nvPr/>
        </p:nvSpPr>
        <p:spPr bwMode="auto">
          <a:xfrm>
            <a:off x="1270000" y="1049338"/>
            <a:ext cx="2936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a:p>
        </p:txBody>
      </p:sp>
      <p:sp>
        <p:nvSpPr>
          <p:cNvPr id="23600" name="Text Box 48"/>
          <p:cNvSpPr txBox="1">
            <a:spLocks noChangeArrowheads="1"/>
          </p:cNvSpPr>
          <p:nvPr/>
        </p:nvSpPr>
        <p:spPr bwMode="auto">
          <a:xfrm>
            <a:off x="2354289" y="674688"/>
            <a:ext cx="48862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MALDI–MS spectrum – Met oxidation</a:t>
            </a:r>
          </a:p>
          <a:p>
            <a:pPr algn="ctr" eaLnBrk="1" hangingPunct="1">
              <a:spcBef>
                <a:spcPct val="0"/>
              </a:spcBef>
              <a:buFontTx/>
              <a:buNone/>
            </a:pPr>
            <a:r>
              <a:rPr lang="cs-CZ" altLang="cs-CZ" sz="2000"/>
              <a:t>(spectrum detail)</a:t>
            </a:r>
          </a:p>
        </p:txBody>
      </p:sp>
      <p:grpSp>
        <p:nvGrpSpPr>
          <p:cNvPr id="49201" name="Group 49"/>
          <p:cNvGrpSpPr>
            <a:grpSpLocks/>
          </p:cNvGrpSpPr>
          <p:nvPr/>
        </p:nvGrpSpPr>
        <p:grpSpPr bwMode="auto">
          <a:xfrm>
            <a:off x="3505200" y="2727325"/>
            <a:ext cx="3581400" cy="625475"/>
            <a:chOff x="2160" y="1718"/>
            <a:chExt cx="2256" cy="394"/>
          </a:xfrm>
        </p:grpSpPr>
        <p:sp>
          <p:nvSpPr>
            <p:cNvPr id="23604" name="AutoShape 50"/>
            <p:cNvSpPr>
              <a:spLocks noChangeArrowheads="1"/>
            </p:cNvSpPr>
            <p:nvPr/>
          </p:nvSpPr>
          <p:spPr bwMode="auto">
            <a:xfrm>
              <a:off x="2160" y="2016"/>
              <a:ext cx="2256" cy="96"/>
            </a:xfrm>
            <a:prstGeom prst="leftRightArrow">
              <a:avLst>
                <a:gd name="adj1" fmla="val 50000"/>
                <a:gd name="adj2" fmla="val 47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3605" name="Text Box 51"/>
            <p:cNvSpPr txBox="1">
              <a:spLocks noChangeArrowheads="1"/>
            </p:cNvSpPr>
            <p:nvPr/>
          </p:nvSpPr>
          <p:spPr bwMode="auto">
            <a:xfrm>
              <a:off x="3062" y="1718"/>
              <a:ext cx="5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16 Da</a:t>
              </a:r>
            </a:p>
          </p:txBody>
        </p:sp>
      </p:grpSp>
      <p:sp>
        <p:nvSpPr>
          <p:cNvPr id="23602" name="Text Box 52"/>
          <p:cNvSpPr txBox="1">
            <a:spLocks noChangeArrowheads="1"/>
          </p:cNvSpPr>
          <p:nvPr/>
        </p:nvSpPr>
        <p:spPr bwMode="auto">
          <a:xfrm>
            <a:off x="6432550" y="2147888"/>
            <a:ext cx="210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i="1"/>
              <a:t>Sample prep artefact</a:t>
            </a:r>
            <a:endParaRPr lang="en-US" altLang="cs-CZ" sz="1800" i="1"/>
          </a:p>
          <a:p>
            <a:pPr algn="ctr" eaLnBrk="1" hangingPunct="1">
              <a:spcBef>
                <a:spcPct val="0"/>
              </a:spcBef>
              <a:buFontTx/>
              <a:buNone/>
            </a:pPr>
            <a:r>
              <a:rPr lang="en-US" altLang="cs-CZ" sz="1800" i="1"/>
              <a:t>(Sypro Ruby)</a:t>
            </a:r>
            <a:endParaRPr lang="cs-CZ" altLang="cs-CZ" sz="1800" i="1"/>
          </a:p>
        </p:txBody>
      </p:sp>
      <p:sp>
        <p:nvSpPr>
          <p:cNvPr id="23603" name="Rectangle 54"/>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9201"/>
                                        </p:tgtEl>
                                        <p:attrNameLst>
                                          <p:attrName>style.visibility</p:attrName>
                                        </p:attrNameLst>
                                      </p:cBhvr>
                                      <p:to>
                                        <p:strVal val="visible"/>
                                      </p:to>
                                    </p:set>
                                    <p:anim calcmode="lin" valueType="num">
                                      <p:cBhvr>
                                        <p:cTn id="7" dur="500" fill="hold"/>
                                        <p:tgtEl>
                                          <p:spTgt spid="49201"/>
                                        </p:tgtEl>
                                        <p:attrNameLst>
                                          <p:attrName>ppt_w</p:attrName>
                                        </p:attrNameLst>
                                      </p:cBhvr>
                                      <p:tavLst>
                                        <p:tav tm="0">
                                          <p:val>
                                            <p:fltVal val="0"/>
                                          </p:val>
                                        </p:tav>
                                        <p:tav tm="100000">
                                          <p:val>
                                            <p:strVal val="#ppt_w"/>
                                          </p:val>
                                        </p:tav>
                                      </p:tavLst>
                                    </p:anim>
                                    <p:anim calcmode="lin" valueType="num">
                                      <p:cBhvr>
                                        <p:cTn id="8" dur="500" fill="hold"/>
                                        <p:tgtEl>
                                          <p:spTgt spid="492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9750" y="1568450"/>
            <a:ext cx="82804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latin typeface="Arial" panose="020B0604020202020204" pitchFamily="34" charset="0"/>
              </a:rPr>
              <a:t>1.    </a:t>
            </a:r>
            <a:r>
              <a:rPr lang="cs-CZ" altLang="cs-CZ" sz="1600">
                <a:latin typeface="Arial" panose="020B0604020202020204" pitchFamily="34" charset="0"/>
              </a:rPr>
              <a:t>gi|15803837    </a:t>
            </a:r>
            <a:r>
              <a:rPr lang="cs-CZ" altLang="cs-CZ" sz="1600" b="1">
                <a:latin typeface="Arial" panose="020B0604020202020204" pitchFamily="34" charset="0"/>
              </a:rPr>
              <a:t>Mass:</a:t>
            </a:r>
            <a:r>
              <a:rPr lang="cs-CZ" altLang="cs-CZ" sz="1600">
                <a:latin typeface="Arial" panose="020B0604020202020204" pitchFamily="34" charset="0"/>
              </a:rPr>
              <a:t> 13532    </a:t>
            </a:r>
            <a:r>
              <a:rPr lang="cs-CZ" altLang="cs-CZ" sz="1600" b="1">
                <a:latin typeface="Arial" panose="020B0604020202020204" pitchFamily="34" charset="0"/>
              </a:rPr>
              <a:t>Score:</a:t>
            </a:r>
            <a:r>
              <a:rPr lang="cs-CZ" altLang="cs-CZ" sz="1600">
                <a:latin typeface="Arial" panose="020B0604020202020204" pitchFamily="34" charset="0"/>
              </a:rPr>
              <a:t> </a:t>
            </a:r>
            <a:r>
              <a:rPr lang="cs-CZ" altLang="cs-CZ" sz="1600" b="1">
                <a:solidFill>
                  <a:srgbClr val="FF3300"/>
                </a:solidFill>
                <a:latin typeface="Arial" panose="020B0604020202020204" pitchFamily="34" charset="0"/>
              </a:rPr>
              <a:t>487 </a:t>
            </a:r>
            <a:r>
              <a:rPr lang="cs-CZ" altLang="cs-CZ" sz="1600">
                <a:latin typeface="Arial" panose="020B0604020202020204" pitchFamily="34" charset="0"/>
              </a:rPr>
              <a:t>   </a:t>
            </a:r>
            <a:r>
              <a:rPr lang="cs-CZ" altLang="cs-CZ" sz="1600" b="1">
                <a:latin typeface="Arial" panose="020B0604020202020204" pitchFamily="34" charset="0"/>
              </a:rPr>
              <a:t>Queries matched:</a:t>
            </a:r>
            <a:r>
              <a:rPr lang="cs-CZ" altLang="cs-CZ" sz="1600">
                <a:latin typeface="Arial" panose="020B0604020202020204" pitchFamily="34" charset="0"/>
              </a:rPr>
              <a:t> </a:t>
            </a:r>
            <a:r>
              <a:rPr lang="en-US" altLang="cs-CZ" sz="1600">
                <a:latin typeface="Arial" panose="020B0604020202020204" pitchFamily="34" charset="0"/>
              </a:rPr>
              <a:t>5</a:t>
            </a:r>
            <a:r>
              <a:rPr lang="cs-CZ" altLang="cs-CZ" sz="1600">
                <a:latin typeface="Arial" panose="020B0604020202020204" pitchFamily="34" charset="0"/>
              </a:rPr>
              <a:t>    </a:t>
            </a:r>
            <a:endParaRPr lang="en-US" altLang="cs-CZ" sz="1600">
              <a:latin typeface="Arial" panose="020B0604020202020204" pitchFamily="34" charset="0"/>
            </a:endParaRPr>
          </a:p>
          <a:p>
            <a:pPr eaLnBrk="1" hangingPunct="1">
              <a:spcBef>
                <a:spcPct val="0"/>
              </a:spcBef>
              <a:buFontTx/>
              <a:buNone/>
            </a:pPr>
            <a:r>
              <a:rPr lang="en-US" altLang="cs-CZ" sz="1600" b="1">
                <a:latin typeface="Arial" panose="020B0604020202020204" pitchFamily="34" charset="0"/>
              </a:rPr>
              <a:t>    </a:t>
            </a:r>
            <a:r>
              <a:rPr lang="cs-CZ" altLang="cs-CZ" sz="1600" b="1">
                <a:latin typeface="Arial" panose="020B0604020202020204" pitchFamily="34" charset="0"/>
              </a:rPr>
              <a:t>50S ribosomal protein L14</a:t>
            </a:r>
            <a:r>
              <a:rPr lang="cs-CZ" altLang="cs-CZ" sz="1600">
                <a:latin typeface="Arial" panose="020B0604020202020204" pitchFamily="34" charset="0"/>
              </a:rPr>
              <a:t> [Escherichia coli O157:H7</a:t>
            </a:r>
            <a:r>
              <a:rPr lang="en-US" altLang="cs-CZ" sz="1600">
                <a:latin typeface="Arial" panose="020B0604020202020204" pitchFamily="34" charset="0"/>
              </a:rPr>
              <a:t>]</a:t>
            </a:r>
          </a:p>
          <a:p>
            <a:pPr eaLnBrk="1" hangingPunct="1">
              <a:spcBef>
                <a:spcPct val="0"/>
              </a:spcBef>
              <a:buFontTx/>
              <a:buNone/>
            </a:pPr>
            <a:endParaRPr lang="en-US" altLang="cs-CZ" sz="1600">
              <a:latin typeface="Arial" panose="020B0604020202020204" pitchFamily="34" charset="0"/>
            </a:endParaRPr>
          </a:p>
          <a:p>
            <a:pPr eaLnBrk="1" hangingPunct="1">
              <a:spcBef>
                <a:spcPct val="0"/>
              </a:spcBef>
              <a:buFontTx/>
              <a:buNone/>
            </a:pPr>
            <a:endParaRPr lang="en-US" altLang="cs-CZ" sz="1600">
              <a:latin typeface="Arial" panose="020B0604020202020204" pitchFamily="34" charset="0"/>
            </a:endParaRPr>
          </a:p>
          <a:p>
            <a:pPr eaLnBrk="1" hangingPunct="1">
              <a:spcBef>
                <a:spcPct val="0"/>
              </a:spcBef>
              <a:buFontTx/>
              <a:buNone/>
            </a:pPr>
            <a:r>
              <a:rPr lang="cs-CZ" altLang="cs-CZ" sz="1300" b="1" i="1">
                <a:latin typeface="Arial" panose="020B0604020202020204" pitchFamily="34" charset="0"/>
              </a:rPr>
              <a:t>Observed  </a:t>
            </a:r>
            <a:r>
              <a:rPr lang="en-US" altLang="cs-CZ" sz="1300" b="1" i="1">
                <a:latin typeface="Arial" panose="020B0604020202020204" pitchFamily="34" charset="0"/>
              </a:rPr>
              <a:t> </a:t>
            </a:r>
            <a:r>
              <a:rPr lang="cs-CZ" altLang="cs-CZ" sz="1300" b="1" i="1">
                <a:latin typeface="Arial" panose="020B0604020202020204" pitchFamily="34" charset="0"/>
              </a:rPr>
              <a:t>Mr(expt) </a:t>
            </a:r>
            <a:r>
              <a:rPr lang="en-US" altLang="cs-CZ" sz="1300" b="1" i="1">
                <a:latin typeface="Arial" panose="020B0604020202020204" pitchFamily="34" charset="0"/>
              </a:rPr>
              <a:t>   </a:t>
            </a:r>
            <a:r>
              <a:rPr lang="cs-CZ" altLang="cs-CZ" sz="1300" b="1" i="1">
                <a:latin typeface="Arial" panose="020B0604020202020204" pitchFamily="34" charset="0"/>
              </a:rPr>
              <a:t>Mr(calc)   </a:t>
            </a:r>
            <a:r>
              <a:rPr lang="en-US" altLang="cs-CZ" sz="1300" b="1" i="1">
                <a:latin typeface="Arial" panose="020B0604020202020204" pitchFamily="34" charset="0"/>
              </a:rPr>
              <a:t> </a:t>
            </a:r>
            <a:r>
              <a:rPr lang="cs-CZ" altLang="cs-CZ" sz="1300" b="1" i="1">
                <a:latin typeface="Arial" panose="020B0604020202020204" pitchFamily="34" charset="0"/>
              </a:rPr>
              <a:t>Delta </a:t>
            </a:r>
            <a:r>
              <a:rPr lang="en-US" altLang="cs-CZ" sz="1300" b="1" i="1">
                <a:latin typeface="Arial" panose="020B0604020202020204" pitchFamily="34" charset="0"/>
              </a:rPr>
              <a:t>  </a:t>
            </a:r>
            <a:r>
              <a:rPr lang="cs-CZ" altLang="cs-CZ" sz="1300" b="1" i="1">
                <a:latin typeface="Arial" panose="020B0604020202020204" pitchFamily="34" charset="0"/>
              </a:rPr>
              <a:t>Miss </a:t>
            </a:r>
            <a:r>
              <a:rPr lang="en-US" altLang="cs-CZ" sz="1300" b="1" i="1">
                <a:latin typeface="Arial" panose="020B0604020202020204" pitchFamily="34" charset="0"/>
              </a:rPr>
              <a:t>  </a:t>
            </a:r>
            <a:r>
              <a:rPr lang="cs-CZ" altLang="cs-CZ" sz="1300" b="1" i="1">
                <a:latin typeface="Arial" panose="020B0604020202020204" pitchFamily="34" charset="0"/>
              </a:rPr>
              <a:t>Score </a:t>
            </a:r>
            <a:r>
              <a:rPr lang="en-US" altLang="cs-CZ" sz="1300" b="1" i="1">
                <a:latin typeface="Arial" panose="020B0604020202020204" pitchFamily="34" charset="0"/>
              </a:rPr>
              <a:t> </a:t>
            </a:r>
            <a:r>
              <a:rPr lang="cs-CZ" altLang="cs-CZ" sz="1300" b="1" i="1">
                <a:latin typeface="Arial" panose="020B0604020202020204" pitchFamily="34" charset="0"/>
              </a:rPr>
              <a:t> </a:t>
            </a:r>
            <a:r>
              <a:rPr lang="en-US" altLang="cs-CZ" sz="1300" b="1" i="1">
                <a:latin typeface="Arial" panose="020B0604020202020204" pitchFamily="34" charset="0"/>
              </a:rPr>
              <a:t>         </a:t>
            </a:r>
            <a:r>
              <a:rPr lang="cs-CZ" altLang="cs-CZ" sz="1300" b="1" i="1">
                <a:latin typeface="Arial" panose="020B0604020202020204" pitchFamily="34" charset="0"/>
              </a:rPr>
              <a:t>Peptide</a:t>
            </a:r>
            <a:r>
              <a:rPr lang="cs-CZ" altLang="cs-CZ" sz="1300" i="1">
                <a:latin typeface="Arial" panose="020B0604020202020204" pitchFamily="34" charset="0"/>
              </a:rPr>
              <a:t> </a:t>
            </a:r>
            <a:endParaRPr lang="en-US" altLang="cs-CZ" sz="1300" i="1">
              <a:latin typeface="Arial" panose="020B0604020202020204" pitchFamily="34" charset="0"/>
            </a:endParaRPr>
          </a:p>
          <a:p>
            <a:pPr eaLnBrk="1" hangingPunct="1">
              <a:spcBef>
                <a:spcPct val="0"/>
              </a:spcBef>
              <a:buFontTx/>
              <a:buNone/>
            </a:pPr>
            <a:endParaRPr lang="en-US" altLang="cs-CZ" sz="1300" b="1" i="1">
              <a:latin typeface="Arial" panose="020B0604020202020204" pitchFamily="34" charset="0"/>
            </a:endParaRPr>
          </a:p>
          <a:p>
            <a:pPr eaLnBrk="1" hangingPunct="1">
              <a:spcBef>
                <a:spcPct val="0"/>
              </a:spcBef>
              <a:buFontTx/>
              <a:buNone/>
            </a:pPr>
            <a:r>
              <a:rPr lang="cs-CZ" altLang="cs-CZ" sz="1300" b="1">
                <a:latin typeface="Arial" panose="020B0604020202020204" pitchFamily="34" charset="0"/>
              </a:rPr>
              <a:t>…….</a:t>
            </a:r>
          </a:p>
          <a:p>
            <a:pPr eaLnBrk="1" hangingPunct="1">
              <a:spcBef>
                <a:spcPct val="0"/>
              </a:spcBef>
              <a:buFontTx/>
              <a:buNone/>
            </a:pPr>
            <a:endParaRPr lang="cs-CZ" altLang="cs-CZ" sz="1300" b="1">
              <a:latin typeface="Arial" panose="020B0604020202020204" pitchFamily="34" charset="0"/>
            </a:endParaRPr>
          </a:p>
          <a:p>
            <a:pPr eaLnBrk="1" hangingPunct="1">
              <a:spcBef>
                <a:spcPct val="0"/>
              </a:spcBef>
              <a:buFontTx/>
              <a:buNone/>
            </a:pPr>
            <a:r>
              <a:rPr lang="cs-CZ" altLang="cs-CZ" sz="1300" b="1">
                <a:latin typeface="Arial" panose="020B0604020202020204" pitchFamily="34" charset="0"/>
              </a:rPr>
              <a:t>939.45  </a:t>
            </a:r>
            <a:r>
              <a:rPr lang="en-US" altLang="cs-CZ" sz="1300" b="1">
                <a:latin typeface="Arial" panose="020B0604020202020204" pitchFamily="34" charset="0"/>
              </a:rPr>
              <a:t>     </a:t>
            </a:r>
            <a:r>
              <a:rPr lang="cs-CZ" altLang="cs-CZ" sz="1300" b="1">
                <a:latin typeface="Arial" panose="020B0604020202020204" pitchFamily="34" charset="0"/>
              </a:rPr>
              <a:t>1876.89  </a:t>
            </a:r>
            <a:r>
              <a:rPr lang="en-US" altLang="cs-CZ" sz="1300" b="1">
                <a:latin typeface="Arial" panose="020B0604020202020204" pitchFamily="34" charset="0"/>
              </a:rPr>
              <a:t>    </a:t>
            </a:r>
            <a:r>
              <a:rPr lang="cs-CZ" altLang="cs-CZ" sz="1300" b="1">
                <a:latin typeface="Arial" panose="020B0604020202020204" pitchFamily="34" charset="0"/>
              </a:rPr>
              <a:t>1876.8</a:t>
            </a:r>
            <a:r>
              <a:rPr lang="en-US" altLang="cs-CZ" sz="1300" b="1">
                <a:latin typeface="Arial" panose="020B0604020202020204" pitchFamily="34" charset="0"/>
              </a:rPr>
              <a:t>8</a:t>
            </a:r>
            <a:r>
              <a:rPr lang="cs-CZ" altLang="cs-CZ" sz="1300" b="1">
                <a:latin typeface="Arial" panose="020B0604020202020204" pitchFamily="34" charset="0"/>
              </a:rPr>
              <a:t>  </a:t>
            </a:r>
            <a:r>
              <a:rPr lang="en-US" altLang="cs-CZ" sz="1300" b="1">
                <a:latin typeface="Arial" panose="020B0604020202020204" pitchFamily="34" charset="0"/>
              </a:rPr>
              <a:t>   </a:t>
            </a:r>
            <a:r>
              <a:rPr lang="cs-CZ" altLang="cs-CZ" sz="1300" b="1">
                <a:latin typeface="Arial" panose="020B0604020202020204" pitchFamily="34" charset="0"/>
              </a:rPr>
              <a:t>0.0</a:t>
            </a:r>
            <a:r>
              <a:rPr lang="en-US" altLang="cs-CZ" sz="1300" b="1">
                <a:latin typeface="Arial" panose="020B0604020202020204" pitchFamily="34" charset="0"/>
              </a:rPr>
              <a:t>2</a:t>
            </a:r>
            <a:r>
              <a:rPr lang="cs-CZ" altLang="cs-CZ" sz="1300" b="1">
                <a:latin typeface="Arial" panose="020B0604020202020204" pitchFamily="34" charset="0"/>
              </a:rPr>
              <a:t> </a:t>
            </a:r>
            <a:r>
              <a:rPr lang="en-US" altLang="cs-CZ" sz="1300" b="1">
                <a:latin typeface="Arial" panose="020B0604020202020204" pitchFamily="34" charset="0"/>
              </a:rPr>
              <a:t>      </a:t>
            </a:r>
            <a:r>
              <a:rPr lang="cs-CZ" altLang="cs-CZ" sz="1300" b="1">
                <a:latin typeface="Arial" panose="020B0604020202020204" pitchFamily="34" charset="0"/>
              </a:rPr>
              <a:t>0  </a:t>
            </a:r>
            <a:r>
              <a:rPr lang="en-US" altLang="cs-CZ" sz="1300" b="1">
                <a:latin typeface="Arial" panose="020B0604020202020204" pitchFamily="34" charset="0"/>
              </a:rPr>
              <a:t>     </a:t>
            </a:r>
            <a:r>
              <a:rPr lang="cs-CZ" altLang="cs-CZ" sz="1300" b="1">
                <a:latin typeface="Arial" panose="020B0604020202020204" pitchFamily="34" charset="0"/>
              </a:rPr>
              <a:t>(125)    </a:t>
            </a:r>
            <a:r>
              <a:rPr lang="en-US" altLang="cs-CZ" sz="1300" b="1">
                <a:latin typeface="Arial" panose="020B0604020202020204" pitchFamily="34" charset="0"/>
              </a:rPr>
              <a:t>          </a:t>
            </a:r>
            <a:r>
              <a:rPr lang="cs-CZ" altLang="cs-CZ" sz="1300" b="1">
                <a:latin typeface="Arial" panose="020B0604020202020204" pitchFamily="34" charset="0"/>
              </a:rPr>
              <a:t>MIQEQTMLNVADNSGAR</a:t>
            </a:r>
            <a:endParaRPr lang="en-US" altLang="cs-CZ" sz="1300" b="1">
              <a:latin typeface="Arial" panose="020B0604020202020204" pitchFamily="34" charset="0"/>
            </a:endParaRPr>
          </a:p>
          <a:p>
            <a:pPr eaLnBrk="1" hangingPunct="1">
              <a:spcBef>
                <a:spcPct val="0"/>
              </a:spcBef>
              <a:buFontTx/>
              <a:buNone/>
            </a:pPr>
            <a:r>
              <a:rPr lang="cs-CZ" altLang="cs-CZ" sz="1300">
                <a:latin typeface="Arial" panose="020B0604020202020204" pitchFamily="34" charset="0"/>
              </a:rPr>
              <a:t> </a:t>
            </a:r>
            <a:endParaRPr lang="en-US" altLang="cs-CZ" sz="1300">
              <a:latin typeface="Arial" panose="020B0604020202020204" pitchFamily="34" charset="0"/>
            </a:endParaRPr>
          </a:p>
          <a:p>
            <a:pPr eaLnBrk="1" hangingPunct="1">
              <a:spcBef>
                <a:spcPct val="0"/>
              </a:spcBef>
              <a:buFontTx/>
              <a:buNone/>
            </a:pPr>
            <a:r>
              <a:rPr lang="cs-CZ" altLang="cs-CZ" sz="1300" b="1">
                <a:solidFill>
                  <a:schemeClr val="accent2"/>
                </a:solidFill>
                <a:latin typeface="Arial" panose="020B0604020202020204" pitchFamily="34" charset="0"/>
              </a:rPr>
              <a:t>947.44  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a:t>
            </a:r>
            <a:r>
              <a:rPr lang="en-US" altLang="cs-CZ" sz="1300" b="1">
                <a:solidFill>
                  <a:schemeClr val="accent2"/>
                </a:solidFill>
                <a:latin typeface="Arial" panose="020B0604020202020204" pitchFamily="34" charset="0"/>
              </a:rPr>
              <a:t>7</a:t>
            </a:r>
            <a:r>
              <a:rPr lang="cs-CZ" altLang="cs-CZ" sz="1300" b="1">
                <a:solidFill>
                  <a:schemeClr val="accent2"/>
                </a:solidFill>
                <a:latin typeface="Arial" panose="020B0604020202020204" pitchFamily="34" charset="0"/>
              </a:rPr>
              <a:t>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1892.87  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-0.0</a:t>
            </a:r>
            <a:r>
              <a:rPr lang="en-US" altLang="cs-CZ" sz="1300" b="1">
                <a:solidFill>
                  <a:schemeClr val="accent2"/>
                </a:solidFill>
                <a:latin typeface="Arial" panose="020B0604020202020204" pitchFamily="34" charset="0"/>
              </a:rPr>
              <a:t>1</a:t>
            </a:r>
            <a:r>
              <a:rPr lang="cs-CZ" altLang="cs-CZ" sz="1300" b="1">
                <a:solidFill>
                  <a:schemeClr val="accent2"/>
                </a:solidFill>
                <a:latin typeface="Arial" panose="020B0604020202020204" pitchFamily="34" charset="0"/>
              </a:rPr>
              <a:t>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159      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MIQEQT</a:t>
            </a:r>
            <a:r>
              <a:rPr lang="cs-CZ" altLang="cs-CZ" sz="1300" b="1" u="sng">
                <a:solidFill>
                  <a:schemeClr val="accent2"/>
                </a:solidFill>
                <a:latin typeface="Arial" panose="020B0604020202020204" pitchFamily="34" charset="0"/>
              </a:rPr>
              <a:t>M</a:t>
            </a:r>
            <a:r>
              <a:rPr lang="cs-CZ" altLang="cs-CZ" sz="1300" b="1">
                <a:solidFill>
                  <a:schemeClr val="accent2"/>
                </a:solidFill>
                <a:latin typeface="Arial" panose="020B0604020202020204" pitchFamily="34" charset="0"/>
              </a:rPr>
              <a:t>LNVADNSGAR +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Oxidation (M)</a:t>
            </a:r>
            <a:endParaRPr lang="en-US" altLang="cs-CZ" sz="1300">
              <a:solidFill>
                <a:schemeClr val="accent2"/>
              </a:solidFill>
              <a:latin typeface="Arial" panose="020B0604020202020204" pitchFamily="34" charset="0"/>
            </a:endParaRPr>
          </a:p>
          <a:p>
            <a:pPr eaLnBrk="1" hangingPunct="1">
              <a:spcBef>
                <a:spcPct val="0"/>
              </a:spcBef>
              <a:buFontTx/>
              <a:buNone/>
            </a:pPr>
            <a:endParaRPr lang="en-US" altLang="cs-CZ" sz="1300" b="1">
              <a:solidFill>
                <a:schemeClr val="accent2"/>
              </a:solidFill>
              <a:latin typeface="Arial" panose="020B0604020202020204" pitchFamily="34" charset="0"/>
            </a:endParaRPr>
          </a:p>
          <a:p>
            <a:pPr eaLnBrk="1" hangingPunct="1">
              <a:spcBef>
                <a:spcPct val="0"/>
              </a:spcBef>
              <a:buFontTx/>
              <a:buNone/>
            </a:pPr>
            <a:r>
              <a:rPr lang="cs-CZ" altLang="cs-CZ" sz="1300" b="1">
                <a:solidFill>
                  <a:schemeClr val="accent2"/>
                </a:solidFill>
                <a:latin typeface="Arial" panose="020B0604020202020204" pitchFamily="34" charset="0"/>
              </a:rPr>
              <a:t>947.4</a:t>
            </a:r>
            <a:r>
              <a:rPr lang="en-US" altLang="cs-CZ" sz="1300" b="1">
                <a:solidFill>
                  <a:schemeClr val="accent2"/>
                </a:solidFill>
                <a:latin typeface="Arial" panose="020B0604020202020204" pitchFamily="34" charset="0"/>
              </a:rPr>
              <a:t>5</a:t>
            </a:r>
            <a:r>
              <a:rPr lang="cs-CZ" altLang="cs-CZ" sz="1300" b="1">
                <a:solidFill>
                  <a:schemeClr val="accent2"/>
                </a:solidFill>
                <a:latin typeface="Arial" panose="020B0604020202020204" pitchFamily="34" charset="0"/>
              </a:rPr>
              <a:t>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1892.88  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1892.87  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0.01 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(147)    </a:t>
            </a:r>
            <a:r>
              <a:rPr lang="en-US" altLang="cs-CZ" sz="1300" b="1">
                <a:solidFill>
                  <a:schemeClr val="accent2"/>
                </a:solidFill>
                <a:latin typeface="Arial" panose="020B0604020202020204" pitchFamily="34" charset="0"/>
              </a:rPr>
              <a:t>          </a:t>
            </a:r>
            <a:r>
              <a:rPr lang="cs-CZ" altLang="cs-CZ" sz="1300" b="1" u="sng">
                <a:solidFill>
                  <a:schemeClr val="accent2"/>
                </a:solidFill>
                <a:latin typeface="Arial" panose="020B0604020202020204" pitchFamily="34" charset="0"/>
              </a:rPr>
              <a:t>M</a:t>
            </a:r>
            <a:r>
              <a:rPr lang="cs-CZ" altLang="cs-CZ" sz="1300" b="1">
                <a:solidFill>
                  <a:schemeClr val="accent2"/>
                </a:solidFill>
                <a:latin typeface="Arial" panose="020B0604020202020204" pitchFamily="34" charset="0"/>
              </a:rPr>
              <a:t>IQEQTMLNVADNSGAR +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Oxidation (M)</a:t>
            </a:r>
            <a:endParaRPr lang="en-US" altLang="cs-CZ" sz="1300" b="1">
              <a:solidFill>
                <a:schemeClr val="accent2"/>
              </a:solidFill>
              <a:latin typeface="Arial" panose="020B0604020202020204" pitchFamily="34" charset="0"/>
            </a:endParaRPr>
          </a:p>
          <a:p>
            <a:pPr eaLnBrk="1" hangingPunct="1">
              <a:spcBef>
                <a:spcPct val="0"/>
              </a:spcBef>
              <a:buFontTx/>
              <a:buNone/>
            </a:pPr>
            <a:endParaRPr lang="en-US" altLang="cs-CZ" sz="1300">
              <a:solidFill>
                <a:schemeClr val="accent2"/>
              </a:solidFill>
              <a:latin typeface="Arial" panose="020B0604020202020204" pitchFamily="34" charset="0"/>
            </a:endParaRPr>
          </a:p>
          <a:p>
            <a:pPr eaLnBrk="1" hangingPunct="1">
              <a:spcBef>
                <a:spcPct val="0"/>
              </a:spcBef>
              <a:buFontTx/>
              <a:buNone/>
            </a:pPr>
            <a:r>
              <a:rPr lang="cs-CZ" altLang="cs-CZ" sz="1300" b="1">
                <a:solidFill>
                  <a:srgbClr val="FF3300"/>
                </a:solidFill>
                <a:latin typeface="Arial" panose="020B0604020202020204" pitchFamily="34" charset="0"/>
              </a:rPr>
              <a:t>955.45  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1908.89  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1908.8</a:t>
            </a:r>
            <a:r>
              <a:rPr lang="en-US" altLang="cs-CZ" sz="1300" b="1">
                <a:solidFill>
                  <a:srgbClr val="FF3300"/>
                </a:solidFill>
                <a:latin typeface="Arial" panose="020B0604020202020204" pitchFamily="34" charset="0"/>
              </a:rPr>
              <a:t>7</a:t>
            </a:r>
            <a:r>
              <a:rPr lang="cs-CZ" altLang="cs-CZ" sz="1300" b="1">
                <a:solidFill>
                  <a:srgbClr val="FF3300"/>
                </a:solidFill>
                <a:latin typeface="Arial" panose="020B0604020202020204" pitchFamily="34" charset="0"/>
              </a:rPr>
              <a:t>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0.0</a:t>
            </a:r>
            <a:r>
              <a:rPr lang="en-US" altLang="cs-CZ" sz="1300" b="1">
                <a:solidFill>
                  <a:srgbClr val="FF3300"/>
                </a:solidFill>
                <a:latin typeface="Arial" panose="020B0604020202020204" pitchFamily="34" charset="0"/>
              </a:rPr>
              <a:t>3</a:t>
            </a:r>
            <a:r>
              <a:rPr lang="cs-CZ" altLang="cs-CZ" sz="1300" b="1">
                <a:solidFill>
                  <a:srgbClr val="FF3300"/>
                </a:solidFill>
                <a:latin typeface="Arial" panose="020B0604020202020204" pitchFamily="34" charset="0"/>
              </a:rPr>
              <a:t>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0  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(118)     </a:t>
            </a:r>
            <a:r>
              <a:rPr lang="en-US" altLang="cs-CZ" sz="1300" b="1">
                <a:solidFill>
                  <a:srgbClr val="FF3300"/>
                </a:solidFill>
                <a:latin typeface="Arial" panose="020B0604020202020204" pitchFamily="34" charset="0"/>
              </a:rPr>
              <a:t>         </a:t>
            </a:r>
            <a:r>
              <a:rPr lang="cs-CZ" altLang="cs-CZ" sz="1300" b="1" u="sng">
                <a:solidFill>
                  <a:srgbClr val="FF3300"/>
                </a:solidFill>
                <a:latin typeface="Arial" panose="020B0604020202020204" pitchFamily="34" charset="0"/>
              </a:rPr>
              <a:t>M</a:t>
            </a:r>
            <a:r>
              <a:rPr lang="cs-CZ" altLang="cs-CZ" sz="1300" b="1">
                <a:solidFill>
                  <a:srgbClr val="FF3300"/>
                </a:solidFill>
                <a:latin typeface="Arial" panose="020B0604020202020204" pitchFamily="34" charset="0"/>
              </a:rPr>
              <a:t>IQEQT</a:t>
            </a:r>
            <a:r>
              <a:rPr lang="cs-CZ" altLang="cs-CZ" sz="1300" b="1" u="sng">
                <a:solidFill>
                  <a:srgbClr val="FF3300"/>
                </a:solidFill>
                <a:latin typeface="Arial" panose="020B0604020202020204" pitchFamily="34" charset="0"/>
              </a:rPr>
              <a:t>M</a:t>
            </a:r>
            <a:r>
              <a:rPr lang="cs-CZ" altLang="cs-CZ" sz="1300" b="1">
                <a:solidFill>
                  <a:srgbClr val="FF3300"/>
                </a:solidFill>
                <a:latin typeface="Arial" panose="020B0604020202020204" pitchFamily="34" charset="0"/>
              </a:rPr>
              <a:t>LNVADNSGAR + 2 Oxidation (M)</a:t>
            </a:r>
          </a:p>
          <a:p>
            <a:pPr eaLnBrk="1" hangingPunct="1">
              <a:spcBef>
                <a:spcPct val="0"/>
              </a:spcBef>
              <a:buFontTx/>
              <a:buNone/>
            </a:pPr>
            <a:endParaRPr lang="cs-CZ" altLang="cs-CZ" sz="1300" b="1">
              <a:solidFill>
                <a:srgbClr val="FF3300"/>
              </a:solidFill>
              <a:latin typeface="Arial" panose="020B0604020202020204" pitchFamily="34" charset="0"/>
            </a:endParaRPr>
          </a:p>
          <a:p>
            <a:pPr eaLnBrk="1" hangingPunct="1">
              <a:spcBef>
                <a:spcPct val="0"/>
              </a:spcBef>
              <a:buFontTx/>
              <a:buNone/>
            </a:pPr>
            <a:r>
              <a:rPr lang="cs-CZ" altLang="cs-CZ" sz="1300" b="1">
                <a:latin typeface="Arial" panose="020B0604020202020204" pitchFamily="34" charset="0"/>
              </a:rPr>
              <a:t>…….</a:t>
            </a:r>
          </a:p>
        </p:txBody>
      </p:sp>
      <p:sp>
        <p:nvSpPr>
          <p:cNvPr id="24579" name="Text Box 3"/>
          <p:cNvSpPr txBox="1">
            <a:spLocks noChangeArrowheads="1"/>
          </p:cNvSpPr>
          <p:nvPr/>
        </p:nvSpPr>
        <p:spPr bwMode="auto">
          <a:xfrm>
            <a:off x="2492375" y="857250"/>
            <a:ext cx="47500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Protein identification – MS/MS data (Mascot)</a:t>
            </a:r>
          </a:p>
        </p:txBody>
      </p:sp>
      <p:sp>
        <p:nvSpPr>
          <p:cNvPr id="24580" name="Text Box 4"/>
          <p:cNvSpPr txBox="1">
            <a:spLocks noChangeArrowheads="1"/>
          </p:cNvSpPr>
          <p:nvPr/>
        </p:nvSpPr>
        <p:spPr bwMode="auto">
          <a:xfrm>
            <a:off x="5364163" y="5661025"/>
            <a:ext cx="18143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latin typeface="Arial" panose="020B0604020202020204" pitchFamily="34" charset="0"/>
              </a:rPr>
              <a:t>(Petra P. Vz. 3, 080821)</a:t>
            </a:r>
            <a:endParaRPr lang="cs-CZ" altLang="cs-CZ" sz="1200" i="1">
              <a:latin typeface="Arial" panose="020B0604020202020204" pitchFamily="34" charset="0"/>
            </a:endParaRPr>
          </a:p>
        </p:txBody>
      </p:sp>
      <p:sp>
        <p:nvSpPr>
          <p:cNvPr id="50181" name="Oval 5"/>
          <p:cNvSpPr>
            <a:spLocks noChangeArrowheads="1"/>
          </p:cNvSpPr>
          <p:nvPr/>
        </p:nvSpPr>
        <p:spPr bwMode="auto">
          <a:xfrm>
            <a:off x="5170488" y="4054475"/>
            <a:ext cx="287337" cy="431800"/>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0182" name="Oval 6"/>
          <p:cNvSpPr>
            <a:spLocks noChangeArrowheads="1"/>
          </p:cNvSpPr>
          <p:nvPr/>
        </p:nvSpPr>
        <p:spPr bwMode="auto">
          <a:xfrm>
            <a:off x="5819775" y="3671888"/>
            <a:ext cx="287338" cy="431800"/>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50183" name="Group 7"/>
          <p:cNvGrpSpPr>
            <a:grpSpLocks/>
          </p:cNvGrpSpPr>
          <p:nvPr/>
        </p:nvGrpSpPr>
        <p:grpSpPr bwMode="auto">
          <a:xfrm>
            <a:off x="5187950" y="4443413"/>
            <a:ext cx="928688" cy="436562"/>
            <a:chOff x="3268" y="2799"/>
            <a:chExt cx="585" cy="275"/>
          </a:xfrm>
        </p:grpSpPr>
        <p:sp>
          <p:nvSpPr>
            <p:cNvPr id="24589" name="Oval 8"/>
            <p:cNvSpPr>
              <a:spLocks noChangeArrowheads="1"/>
            </p:cNvSpPr>
            <p:nvPr/>
          </p:nvSpPr>
          <p:spPr bwMode="auto">
            <a:xfrm>
              <a:off x="3672" y="2799"/>
              <a:ext cx="181" cy="272"/>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4590" name="Oval 9"/>
            <p:cNvSpPr>
              <a:spLocks noChangeArrowheads="1"/>
            </p:cNvSpPr>
            <p:nvPr/>
          </p:nvSpPr>
          <p:spPr bwMode="auto">
            <a:xfrm>
              <a:off x="3268" y="2802"/>
              <a:ext cx="181" cy="272"/>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50186" name="Group 10"/>
          <p:cNvGrpSpPr>
            <a:grpSpLocks/>
          </p:cNvGrpSpPr>
          <p:nvPr/>
        </p:nvGrpSpPr>
        <p:grpSpPr bwMode="auto">
          <a:xfrm>
            <a:off x="1135063" y="5002213"/>
            <a:ext cx="2860675" cy="1306512"/>
            <a:chOff x="715" y="3151"/>
            <a:chExt cx="1802" cy="823"/>
          </a:xfrm>
        </p:grpSpPr>
        <p:sp>
          <p:nvSpPr>
            <p:cNvPr id="24586" name="Text Box 11"/>
            <p:cNvSpPr txBox="1">
              <a:spLocks noChangeArrowheads="1"/>
            </p:cNvSpPr>
            <p:nvPr/>
          </p:nvSpPr>
          <p:spPr bwMode="auto">
            <a:xfrm>
              <a:off x="715" y="3724"/>
              <a:ext cx="18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Symbol" panose="05050102010706020507" pitchFamily="18" charset="2"/>
                </a:rPr>
                <a:t>D</a:t>
              </a:r>
              <a:r>
                <a:rPr lang="cs-CZ" altLang="cs-CZ" sz="1800">
                  <a:latin typeface="Symbol" panose="05050102010706020507" pitchFamily="18" charset="2"/>
                </a:rPr>
                <a:t> </a:t>
              </a:r>
              <a:r>
                <a:rPr lang="cs-CZ" altLang="cs-CZ" sz="1800" i="1">
                  <a:latin typeface="Arial Unicode MS" panose="020B0604020202020204" pitchFamily="34" charset="-128"/>
                </a:rPr>
                <a:t>m/z</a:t>
              </a:r>
              <a:r>
                <a:rPr lang="cs-CZ" altLang="cs-CZ" sz="1800">
                  <a:latin typeface="Arial Unicode MS" panose="020B0604020202020204" pitchFamily="34" charset="-128"/>
                </a:rPr>
                <a:t>  </a:t>
              </a:r>
              <a:r>
                <a:rPr lang="cs-CZ" altLang="cs-CZ" sz="1800">
                  <a:latin typeface="Arial" panose="020B0604020202020204" pitchFamily="34" charset="0"/>
                </a:rPr>
                <a:t>8 (16) ……. 16 (32)</a:t>
              </a:r>
            </a:p>
          </p:txBody>
        </p:sp>
        <p:sp>
          <p:nvSpPr>
            <p:cNvPr id="24587" name="AutoShape 12"/>
            <p:cNvSpPr>
              <a:spLocks noChangeArrowheads="1"/>
            </p:cNvSpPr>
            <p:nvPr/>
          </p:nvSpPr>
          <p:spPr bwMode="auto">
            <a:xfrm rot="-7834868">
              <a:off x="643" y="3416"/>
              <a:ext cx="642" cy="112"/>
            </a:xfrm>
            <a:custGeom>
              <a:avLst/>
              <a:gdLst>
                <a:gd name="T0" fmla="*/ 14 w 21600"/>
                <a:gd name="T1" fmla="*/ 0 h 21600"/>
                <a:gd name="T2" fmla="*/ 0 w 21600"/>
                <a:gd name="T3" fmla="*/ 0 h 21600"/>
                <a:gd name="T4" fmla="*/ 14 w 21600"/>
                <a:gd name="T5" fmla="*/ 1 h 21600"/>
                <a:gd name="T6" fmla="*/ 19 w 21600"/>
                <a:gd name="T7" fmla="*/ 0 h 21600"/>
                <a:gd name="T8" fmla="*/ 17694720 60000 65536"/>
                <a:gd name="T9" fmla="*/ 11796480 60000 65536"/>
                <a:gd name="T10" fmla="*/ 5898240 60000 65536"/>
                <a:gd name="T11" fmla="*/ 0 60000 65536"/>
                <a:gd name="T12" fmla="*/ 3364 w 21600"/>
                <a:gd name="T13" fmla="*/ 5400 h 21600"/>
                <a:gd name="T14" fmla="*/ 1890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588" name="AutoShape 13"/>
            <p:cNvSpPr>
              <a:spLocks noChangeArrowheads="1"/>
            </p:cNvSpPr>
            <p:nvPr/>
          </p:nvSpPr>
          <p:spPr bwMode="auto">
            <a:xfrm rot="-7834868">
              <a:off x="1414" y="3416"/>
              <a:ext cx="642" cy="112"/>
            </a:xfrm>
            <a:custGeom>
              <a:avLst/>
              <a:gdLst>
                <a:gd name="T0" fmla="*/ 14 w 21600"/>
                <a:gd name="T1" fmla="*/ 0 h 21600"/>
                <a:gd name="T2" fmla="*/ 0 w 21600"/>
                <a:gd name="T3" fmla="*/ 0 h 21600"/>
                <a:gd name="T4" fmla="*/ 14 w 21600"/>
                <a:gd name="T5" fmla="*/ 1 h 21600"/>
                <a:gd name="T6" fmla="*/ 19 w 21600"/>
                <a:gd name="T7" fmla="*/ 0 h 21600"/>
                <a:gd name="T8" fmla="*/ 17694720 60000 65536"/>
                <a:gd name="T9" fmla="*/ 11796480 60000 65536"/>
                <a:gd name="T10" fmla="*/ 5898240 60000 65536"/>
                <a:gd name="T11" fmla="*/ 0 60000 65536"/>
                <a:gd name="T12" fmla="*/ 3364 w 21600"/>
                <a:gd name="T13" fmla="*/ 5400 h 21600"/>
                <a:gd name="T14" fmla="*/ 1890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24585" name="Rectangle 1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0186"/>
                                        </p:tgtEl>
                                        <p:attrNameLst>
                                          <p:attrName>style.visibility</p:attrName>
                                        </p:attrNameLst>
                                      </p:cBhvr>
                                      <p:to>
                                        <p:strVal val="visible"/>
                                      </p:to>
                                    </p:set>
                                    <p:animEffect transition="in" filter="diamond(in)">
                                      <p:cBhvr>
                                        <p:cTn id="19" dur="20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836613"/>
            <a:ext cx="8243888"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3"/>
          <p:cNvSpPr txBox="1">
            <a:spLocks noChangeArrowheads="1"/>
          </p:cNvSpPr>
          <p:nvPr/>
        </p:nvSpPr>
        <p:spPr bwMode="auto">
          <a:xfrm>
            <a:off x="1042988" y="1196975"/>
            <a:ext cx="13303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a:latin typeface="Arial" panose="020B0604020202020204" pitchFamily="34" charset="0"/>
              </a:rPr>
              <a:t>EIC:</a:t>
            </a:r>
          </a:p>
          <a:p>
            <a:pPr eaLnBrk="1" hangingPunct="1">
              <a:spcBef>
                <a:spcPct val="0"/>
              </a:spcBef>
              <a:buFontTx/>
              <a:buNone/>
            </a:pPr>
            <a:r>
              <a:rPr lang="en-US" altLang="cs-CZ" sz="1400">
                <a:latin typeface="Arial" panose="020B0604020202020204" pitchFamily="34" charset="0"/>
              </a:rPr>
              <a:t>m</a:t>
            </a:r>
            <a:r>
              <a:rPr lang="cs-CZ" altLang="cs-CZ" sz="1400">
                <a:latin typeface="Arial" panose="020B0604020202020204" pitchFamily="34" charset="0"/>
              </a:rPr>
              <a:t>/</a:t>
            </a:r>
            <a:r>
              <a:rPr lang="en-US" altLang="cs-CZ" sz="1400">
                <a:latin typeface="Arial" panose="020B0604020202020204" pitchFamily="34" charset="0"/>
              </a:rPr>
              <a:t>z 939.5 (2+)</a:t>
            </a:r>
          </a:p>
          <a:p>
            <a:pPr eaLnBrk="1" hangingPunct="1">
              <a:spcBef>
                <a:spcPct val="0"/>
              </a:spcBef>
              <a:buFontTx/>
              <a:buNone/>
            </a:pPr>
            <a:r>
              <a:rPr lang="en-US" altLang="cs-CZ" sz="1400">
                <a:solidFill>
                  <a:schemeClr val="accent2"/>
                </a:solidFill>
                <a:latin typeface="Arial" panose="020B0604020202020204" pitchFamily="34" charset="0"/>
              </a:rPr>
              <a:t>m/z 947.4 (2+)</a:t>
            </a:r>
          </a:p>
          <a:p>
            <a:pPr eaLnBrk="1" hangingPunct="1">
              <a:spcBef>
                <a:spcPct val="0"/>
              </a:spcBef>
              <a:buFontTx/>
              <a:buNone/>
            </a:pPr>
            <a:r>
              <a:rPr lang="en-US" altLang="cs-CZ" sz="1400">
                <a:solidFill>
                  <a:srgbClr val="FF3300"/>
                </a:solidFill>
                <a:latin typeface="Arial" panose="020B0604020202020204" pitchFamily="34" charset="0"/>
              </a:rPr>
              <a:t>m/z 955.4 (2+)</a:t>
            </a:r>
            <a:endParaRPr lang="cs-CZ" altLang="cs-CZ" sz="1400">
              <a:solidFill>
                <a:srgbClr val="FF3300"/>
              </a:solidFill>
              <a:latin typeface="Arial" panose="020B0604020202020204" pitchFamily="34" charset="0"/>
            </a:endParaRPr>
          </a:p>
        </p:txBody>
      </p:sp>
      <p:sp>
        <p:nvSpPr>
          <p:cNvPr id="25604" name="Text Box 4"/>
          <p:cNvSpPr txBox="1">
            <a:spLocks noChangeArrowheads="1"/>
          </p:cNvSpPr>
          <p:nvPr/>
        </p:nvSpPr>
        <p:spPr bwMode="auto">
          <a:xfrm>
            <a:off x="3924300" y="26035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Arial" panose="020B0604020202020204" pitchFamily="34" charset="0"/>
              </a:rPr>
              <a:t>LC-MS/MS </a:t>
            </a:r>
            <a:endParaRPr lang="cs-CZ" altLang="cs-CZ" sz="1800">
              <a:latin typeface="Arial" panose="020B0604020202020204" pitchFamily="34" charset="0"/>
            </a:endParaRPr>
          </a:p>
        </p:txBody>
      </p:sp>
      <p:sp>
        <p:nvSpPr>
          <p:cNvPr id="25605" name="Text Box 5"/>
          <p:cNvSpPr txBox="1">
            <a:spLocks noChangeArrowheads="1"/>
          </p:cNvSpPr>
          <p:nvPr/>
        </p:nvSpPr>
        <p:spPr bwMode="auto">
          <a:xfrm>
            <a:off x="4859338" y="38846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chemeClr val="accent2"/>
                </a:solidFill>
                <a:latin typeface="Arial" panose="020B0604020202020204" pitchFamily="34" charset="0"/>
              </a:rPr>
              <a:t>1x Ox</a:t>
            </a:r>
            <a:endParaRPr lang="cs-CZ" altLang="cs-CZ" sz="1800">
              <a:solidFill>
                <a:schemeClr val="accent2"/>
              </a:solidFill>
              <a:latin typeface="Arial" panose="020B0604020202020204" pitchFamily="34" charset="0"/>
            </a:endParaRPr>
          </a:p>
        </p:txBody>
      </p:sp>
      <p:sp>
        <p:nvSpPr>
          <p:cNvPr id="25606" name="Text Box 6"/>
          <p:cNvSpPr txBox="1">
            <a:spLocks noChangeArrowheads="1"/>
          </p:cNvSpPr>
          <p:nvPr/>
        </p:nvSpPr>
        <p:spPr bwMode="auto">
          <a:xfrm>
            <a:off x="3332163" y="367665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chemeClr val="accent2"/>
                </a:solidFill>
                <a:latin typeface="Arial" panose="020B0604020202020204" pitchFamily="34" charset="0"/>
              </a:rPr>
              <a:t>1x Ox</a:t>
            </a:r>
            <a:endParaRPr lang="cs-CZ" altLang="cs-CZ" sz="1800">
              <a:solidFill>
                <a:schemeClr val="accent2"/>
              </a:solidFill>
              <a:latin typeface="Arial" panose="020B0604020202020204" pitchFamily="34" charset="0"/>
            </a:endParaRPr>
          </a:p>
        </p:txBody>
      </p:sp>
      <p:sp>
        <p:nvSpPr>
          <p:cNvPr id="25607" name="Text Box 7"/>
          <p:cNvSpPr txBox="1">
            <a:spLocks noChangeArrowheads="1"/>
          </p:cNvSpPr>
          <p:nvPr/>
        </p:nvSpPr>
        <p:spPr bwMode="auto">
          <a:xfrm>
            <a:off x="2655888" y="4803775"/>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3300"/>
                </a:solidFill>
                <a:latin typeface="Arial" panose="020B0604020202020204" pitchFamily="34" charset="0"/>
              </a:rPr>
              <a:t>2x Ox</a:t>
            </a:r>
            <a:endParaRPr lang="cs-CZ" altLang="cs-CZ" sz="1800">
              <a:solidFill>
                <a:srgbClr val="FF3300"/>
              </a:solidFill>
              <a:latin typeface="Arial" panose="020B0604020202020204" pitchFamily="34" charset="0"/>
            </a:endParaRPr>
          </a:p>
        </p:txBody>
      </p:sp>
      <p:sp>
        <p:nvSpPr>
          <p:cNvPr id="25608"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grpSp>
        <p:nvGrpSpPr>
          <p:cNvPr id="4" name="Skupina 3"/>
          <p:cNvGrpSpPr/>
          <p:nvPr/>
        </p:nvGrpSpPr>
        <p:grpSpPr>
          <a:xfrm>
            <a:off x="3602137" y="2394963"/>
            <a:ext cx="1656184" cy="1072137"/>
            <a:chOff x="3602137" y="2394963"/>
            <a:chExt cx="1656184" cy="1072137"/>
          </a:xfrm>
        </p:grpSpPr>
        <p:sp>
          <p:nvSpPr>
            <p:cNvPr id="2" name="Pravá složená závorka 1"/>
            <p:cNvSpPr/>
            <p:nvPr/>
          </p:nvSpPr>
          <p:spPr>
            <a:xfrm rot="16200000">
              <a:off x="4186548" y="2395327"/>
              <a:ext cx="487362" cy="1656184"/>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4246525" y="2394963"/>
              <a:ext cx="389850" cy="584775"/>
            </a:xfrm>
            <a:prstGeom prst="rect">
              <a:avLst/>
            </a:prstGeom>
            <a:noFill/>
          </p:spPr>
          <p:txBody>
            <a:bodyPr wrap="none" rtlCol="0">
              <a:spAutoFit/>
            </a:bodyPr>
            <a:lstStyle/>
            <a:p>
              <a:r>
                <a:rPr lang="cs-CZ" sz="3200" b="1" dirty="0">
                  <a:solidFill>
                    <a:schemeClr val="accent2"/>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42938"/>
            <a:ext cx="8496300" cy="588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p:cNvSpPr txBox="1">
            <a:spLocks noChangeArrowheads="1"/>
          </p:cNvSpPr>
          <p:nvPr/>
        </p:nvSpPr>
        <p:spPr bwMode="auto">
          <a:xfrm>
            <a:off x="692150" y="339725"/>
            <a:ext cx="72079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MS/MS spectrum of unmodified peptide - </a:t>
            </a:r>
            <a:r>
              <a:rPr lang="cs-CZ" altLang="cs-CZ" sz="1800" b="1">
                <a:latin typeface="Arial" panose="020B0604020202020204" pitchFamily="34" charset="0"/>
              </a:rPr>
              <a:t>MIQ</a:t>
            </a:r>
            <a:r>
              <a:rPr lang="cs-CZ" altLang="cs-CZ" sz="1800" b="1">
                <a:solidFill>
                  <a:srgbClr val="FF9900"/>
                </a:solidFill>
                <a:latin typeface="Arial" panose="020B0604020202020204" pitchFamily="34" charset="0"/>
              </a:rPr>
              <a:t>EQTMLNVADNSGAR</a:t>
            </a:r>
            <a:r>
              <a:rPr lang="cs-CZ" altLang="cs-CZ" sz="1800">
                <a:latin typeface="Arial" panose="020B0604020202020204" pitchFamily="34" charset="0"/>
              </a:rPr>
              <a:t> </a:t>
            </a:r>
          </a:p>
        </p:txBody>
      </p:sp>
      <p:sp>
        <p:nvSpPr>
          <p:cNvPr id="26628" name="Oval 4"/>
          <p:cNvSpPr>
            <a:spLocks noChangeArrowheads="1"/>
          </p:cNvSpPr>
          <p:nvPr/>
        </p:nvSpPr>
        <p:spPr bwMode="auto">
          <a:xfrm>
            <a:off x="827088" y="692150"/>
            <a:ext cx="1081087" cy="360363"/>
          </a:xfrm>
          <a:prstGeom prst="ellipse">
            <a:avLst/>
          </a:prstGeom>
          <a:noFill/>
          <a:ln w="38100">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29" name="Oval 5"/>
          <p:cNvSpPr>
            <a:spLocks noChangeArrowheads="1"/>
          </p:cNvSpPr>
          <p:nvPr/>
        </p:nvSpPr>
        <p:spPr bwMode="auto">
          <a:xfrm>
            <a:off x="3490913" y="692150"/>
            <a:ext cx="1081087" cy="360363"/>
          </a:xfrm>
          <a:prstGeom prst="ellipse">
            <a:avLst/>
          </a:prstGeom>
          <a:noFill/>
          <a:ln w="38100">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30" name="Oval 6"/>
          <p:cNvSpPr>
            <a:spLocks noChangeArrowheads="1"/>
          </p:cNvSpPr>
          <p:nvPr/>
        </p:nvSpPr>
        <p:spPr bwMode="auto">
          <a:xfrm>
            <a:off x="4787900" y="836613"/>
            <a:ext cx="1081088" cy="360362"/>
          </a:xfrm>
          <a:prstGeom prst="ellipse">
            <a:avLst/>
          </a:prstGeom>
          <a:noFill/>
          <a:ln w="38100">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31" name="Oval 7"/>
          <p:cNvSpPr>
            <a:spLocks noChangeArrowheads="1"/>
          </p:cNvSpPr>
          <p:nvPr/>
        </p:nvSpPr>
        <p:spPr bwMode="auto">
          <a:xfrm>
            <a:off x="8027988" y="836613"/>
            <a:ext cx="1081087" cy="360362"/>
          </a:xfrm>
          <a:prstGeom prst="ellipse">
            <a:avLst/>
          </a:prstGeom>
          <a:noFill/>
          <a:ln w="38100">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2232" name="Rectangle 8"/>
          <p:cNvSpPr>
            <a:spLocks noChangeArrowheads="1"/>
          </p:cNvSpPr>
          <p:nvPr/>
        </p:nvSpPr>
        <p:spPr bwMode="auto">
          <a:xfrm>
            <a:off x="4932363" y="601663"/>
            <a:ext cx="863600" cy="6067425"/>
          </a:xfrm>
          <a:prstGeom prst="rect">
            <a:avLst/>
          </a:prstGeom>
          <a:noFill/>
          <a:ln w="1905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33" name="Rectangle 1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09875" y="1603375"/>
            <a:ext cx="387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latin typeface="Arial" panose="020B0604020202020204" pitchFamily="34" charset="0"/>
              </a:rPr>
              <a:t>MIQ</a:t>
            </a:r>
            <a:r>
              <a:rPr lang="cs-CZ" altLang="cs-CZ" sz="1800" b="1">
                <a:solidFill>
                  <a:srgbClr val="FF9900"/>
                </a:solidFill>
                <a:latin typeface="Arial" panose="020B0604020202020204" pitchFamily="34" charset="0"/>
              </a:rPr>
              <a:t>EQTMLNVADNSGAR</a:t>
            </a:r>
            <a:r>
              <a:rPr lang="cs-CZ" altLang="cs-CZ" sz="1800">
                <a:latin typeface="Arial" panose="020B0604020202020204" pitchFamily="34" charset="0"/>
              </a:rPr>
              <a:t> </a:t>
            </a:r>
          </a:p>
        </p:txBody>
      </p:sp>
      <p:sp>
        <p:nvSpPr>
          <p:cNvPr id="53251" name="Rectangle 3"/>
          <p:cNvSpPr>
            <a:spLocks noChangeArrowheads="1"/>
          </p:cNvSpPr>
          <p:nvPr/>
        </p:nvSpPr>
        <p:spPr bwMode="auto">
          <a:xfrm>
            <a:off x="827088" y="4005263"/>
            <a:ext cx="57374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i="1"/>
              <a:t>Shifts in m/z of selected fragments for individual M</a:t>
            </a:r>
            <a:r>
              <a:rPr lang="cs-CZ" altLang="cs-CZ" sz="1600" i="1" baseline="-25000"/>
              <a:t>(ox)</a:t>
            </a:r>
            <a:r>
              <a:rPr lang="cs-CZ" altLang="cs-CZ" sz="1600" i="1"/>
              <a:t> peptide forms</a:t>
            </a:r>
          </a:p>
        </p:txBody>
      </p:sp>
      <p:grpSp>
        <p:nvGrpSpPr>
          <p:cNvPr id="53252" name="Group 4"/>
          <p:cNvGrpSpPr>
            <a:grpSpLocks/>
          </p:cNvGrpSpPr>
          <p:nvPr/>
        </p:nvGrpSpPr>
        <p:grpSpPr bwMode="auto">
          <a:xfrm>
            <a:off x="3894138" y="976313"/>
            <a:ext cx="4349750" cy="2554287"/>
            <a:chOff x="2648" y="873"/>
            <a:chExt cx="2740" cy="1609"/>
          </a:xfrm>
        </p:grpSpPr>
        <p:grpSp>
          <p:nvGrpSpPr>
            <p:cNvPr id="27704" name="Group 5"/>
            <p:cNvGrpSpPr>
              <a:grpSpLocks/>
            </p:cNvGrpSpPr>
            <p:nvPr/>
          </p:nvGrpSpPr>
          <p:grpSpPr bwMode="auto">
            <a:xfrm>
              <a:off x="2702" y="1177"/>
              <a:ext cx="240" cy="576"/>
              <a:chOff x="2055" y="2976"/>
              <a:chExt cx="432" cy="816"/>
            </a:xfrm>
          </p:grpSpPr>
          <p:sp>
            <p:nvSpPr>
              <p:cNvPr id="27707" name="Line 6"/>
              <p:cNvSpPr>
                <a:spLocks noChangeShapeType="1"/>
              </p:cNvSpPr>
              <p:nvPr/>
            </p:nvSpPr>
            <p:spPr bwMode="auto">
              <a:xfrm>
                <a:off x="2055" y="2976"/>
                <a:ext cx="43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708" name="Line 7"/>
              <p:cNvSpPr>
                <a:spLocks noChangeShapeType="1"/>
              </p:cNvSpPr>
              <p:nvPr/>
            </p:nvSpPr>
            <p:spPr bwMode="auto">
              <a:xfrm>
                <a:off x="2064" y="2976"/>
                <a:ext cx="0" cy="816"/>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7705" name="Text Box 8"/>
            <p:cNvSpPr txBox="1">
              <a:spLocks noChangeArrowheads="1"/>
            </p:cNvSpPr>
            <p:nvPr/>
          </p:nvSpPr>
          <p:spPr bwMode="auto">
            <a:xfrm>
              <a:off x="2648" y="873"/>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rPr>
                <a:t>y</a:t>
              </a:r>
              <a:r>
                <a:rPr lang="cs-CZ" altLang="cs-CZ" sz="1800" baseline="-25000">
                  <a:solidFill>
                    <a:schemeClr val="accent2"/>
                  </a:solidFill>
                </a:rPr>
                <a:t>10</a:t>
              </a:r>
            </a:p>
          </p:txBody>
        </p:sp>
        <p:sp>
          <p:nvSpPr>
            <p:cNvPr id="27706" name="Rectangle 9"/>
            <p:cNvSpPr>
              <a:spLocks noChangeArrowheads="1"/>
            </p:cNvSpPr>
            <p:nvPr/>
          </p:nvSpPr>
          <p:spPr bwMode="auto">
            <a:xfrm>
              <a:off x="3742" y="2251"/>
              <a:ext cx="16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latin typeface="Arial" panose="020B0604020202020204" pitchFamily="34" charset="0"/>
                </a:rPr>
                <a:t>y</a:t>
              </a:r>
              <a:r>
                <a:rPr lang="cs-CZ" altLang="cs-CZ" sz="1800" baseline="-25000">
                  <a:solidFill>
                    <a:schemeClr val="accent2"/>
                  </a:solidFill>
                  <a:latin typeface="Arial" panose="020B0604020202020204" pitchFamily="34" charset="0"/>
                </a:rPr>
                <a:t>10</a:t>
              </a:r>
              <a:r>
                <a:rPr lang="cs-CZ" altLang="cs-CZ" sz="1800">
                  <a:solidFill>
                    <a:schemeClr val="accent2"/>
                  </a:solidFill>
                  <a:latin typeface="Arial" panose="020B0604020202020204" pitchFamily="34" charset="0"/>
                </a:rPr>
                <a:t> –     LNVADNSGAR</a:t>
              </a:r>
              <a:r>
                <a:rPr lang="cs-CZ" altLang="cs-CZ" sz="1800">
                  <a:solidFill>
                    <a:srgbClr val="FF3300"/>
                  </a:solidFill>
                  <a:latin typeface="Arial" panose="020B0604020202020204" pitchFamily="34" charset="0"/>
                </a:rPr>
                <a:t> </a:t>
              </a:r>
            </a:p>
          </p:txBody>
        </p:sp>
      </p:grpSp>
      <p:grpSp>
        <p:nvGrpSpPr>
          <p:cNvPr id="2" name="Skupina 1"/>
          <p:cNvGrpSpPr>
            <a:grpSpLocks/>
          </p:cNvGrpSpPr>
          <p:nvPr/>
        </p:nvGrpSpPr>
        <p:grpSpPr bwMode="auto">
          <a:xfrm>
            <a:off x="565150" y="1603375"/>
            <a:ext cx="3805238" cy="1965325"/>
            <a:chOff x="565150" y="1603375"/>
            <a:chExt cx="3804697" cy="1965682"/>
          </a:xfrm>
        </p:grpSpPr>
        <p:sp>
          <p:nvSpPr>
            <p:cNvPr id="27699" name="Rectangle 11"/>
            <p:cNvSpPr>
              <a:spLocks noChangeArrowheads="1"/>
            </p:cNvSpPr>
            <p:nvPr/>
          </p:nvSpPr>
          <p:spPr bwMode="auto">
            <a:xfrm>
              <a:off x="565150" y="3202344"/>
              <a:ext cx="2244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3300"/>
                  </a:solidFill>
                  <a:latin typeface="Arial" panose="020B0604020202020204" pitchFamily="34" charset="0"/>
                </a:rPr>
                <a:t>b</a:t>
              </a:r>
              <a:r>
                <a:rPr lang="cs-CZ" altLang="cs-CZ" sz="1800" baseline="-25000">
                  <a:solidFill>
                    <a:srgbClr val="FF3300"/>
                  </a:solidFill>
                  <a:latin typeface="Arial" panose="020B0604020202020204" pitchFamily="34" charset="0"/>
                </a:rPr>
                <a:t>9 </a:t>
              </a:r>
              <a:r>
                <a:rPr lang="cs-CZ" altLang="cs-CZ" sz="1800">
                  <a:solidFill>
                    <a:srgbClr val="FF3300"/>
                  </a:solidFill>
                  <a:latin typeface="Arial" panose="020B0604020202020204" pitchFamily="34" charset="0"/>
                </a:rPr>
                <a:t> – </a:t>
              </a:r>
              <a:r>
                <a:rPr lang="cs-CZ" altLang="cs-CZ" sz="1800" b="1">
                  <a:solidFill>
                    <a:srgbClr val="FF3300"/>
                  </a:solidFill>
                  <a:latin typeface="Arial" panose="020B0604020202020204" pitchFamily="34" charset="0"/>
                </a:rPr>
                <a:t>M</a:t>
              </a:r>
              <a:r>
                <a:rPr lang="cs-CZ" altLang="cs-CZ" sz="1800" b="1" baseline="-25000">
                  <a:solidFill>
                    <a:srgbClr val="FF3300"/>
                  </a:solidFill>
                  <a:latin typeface="Arial" panose="020B0604020202020204" pitchFamily="34" charset="0"/>
                </a:rPr>
                <a:t>1</a:t>
              </a:r>
              <a:r>
                <a:rPr lang="cs-CZ" altLang="cs-CZ" sz="1800">
                  <a:solidFill>
                    <a:srgbClr val="FF3300"/>
                  </a:solidFill>
                  <a:latin typeface="Arial" panose="020B0604020202020204" pitchFamily="34" charset="0"/>
                </a:rPr>
                <a:t>IQEQT</a:t>
              </a:r>
              <a:r>
                <a:rPr lang="cs-CZ" altLang="cs-CZ" sz="1800" b="1">
                  <a:solidFill>
                    <a:srgbClr val="FF3300"/>
                  </a:solidFill>
                  <a:latin typeface="Arial" panose="020B0604020202020204" pitchFamily="34" charset="0"/>
                </a:rPr>
                <a:t>M</a:t>
              </a:r>
              <a:r>
                <a:rPr lang="cs-CZ" altLang="cs-CZ" sz="1800" b="1" baseline="-25000">
                  <a:solidFill>
                    <a:srgbClr val="FF3300"/>
                  </a:solidFill>
                  <a:latin typeface="Arial" panose="020B0604020202020204" pitchFamily="34" charset="0"/>
                </a:rPr>
                <a:t>7</a:t>
              </a:r>
              <a:r>
                <a:rPr lang="cs-CZ" altLang="cs-CZ" sz="1800">
                  <a:solidFill>
                    <a:srgbClr val="FF3300"/>
                  </a:solidFill>
                  <a:latin typeface="Arial" panose="020B0604020202020204" pitchFamily="34" charset="0"/>
                </a:rPr>
                <a:t>LN</a:t>
              </a:r>
            </a:p>
          </p:txBody>
        </p:sp>
        <p:grpSp>
          <p:nvGrpSpPr>
            <p:cNvPr id="27700" name="Group 12"/>
            <p:cNvGrpSpPr>
              <a:grpSpLocks/>
            </p:cNvGrpSpPr>
            <p:nvPr/>
          </p:nvGrpSpPr>
          <p:grpSpPr bwMode="auto">
            <a:xfrm rot="10800000">
              <a:off x="3922172" y="1603375"/>
              <a:ext cx="381000" cy="914400"/>
              <a:chOff x="2055" y="2976"/>
              <a:chExt cx="432" cy="816"/>
            </a:xfrm>
          </p:grpSpPr>
          <p:sp>
            <p:nvSpPr>
              <p:cNvPr id="27702" name="Line 13"/>
              <p:cNvSpPr>
                <a:spLocks noChangeShapeType="1"/>
              </p:cNvSpPr>
              <p:nvPr/>
            </p:nvSpPr>
            <p:spPr bwMode="auto">
              <a:xfrm>
                <a:off x="2055" y="2976"/>
                <a:ext cx="43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703" name="Line 14"/>
              <p:cNvSpPr>
                <a:spLocks noChangeShapeType="1"/>
              </p:cNvSpPr>
              <p:nvPr/>
            </p:nvSpPr>
            <p:spPr bwMode="auto">
              <a:xfrm>
                <a:off x="2064" y="2976"/>
                <a:ext cx="0" cy="81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7701" name="Text Box 15"/>
            <p:cNvSpPr txBox="1">
              <a:spLocks noChangeArrowheads="1"/>
            </p:cNvSpPr>
            <p:nvPr/>
          </p:nvSpPr>
          <p:spPr bwMode="auto">
            <a:xfrm>
              <a:off x="3931697" y="2490788"/>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0000"/>
                  </a:solidFill>
                </a:rPr>
                <a:t>b</a:t>
              </a:r>
              <a:r>
                <a:rPr lang="cs-CZ" altLang="cs-CZ" sz="1800" baseline="-25000">
                  <a:solidFill>
                    <a:srgbClr val="FF0000"/>
                  </a:solidFill>
                </a:rPr>
                <a:t>9</a:t>
              </a:r>
            </a:p>
          </p:txBody>
        </p:sp>
      </p:grpSp>
      <p:grpSp>
        <p:nvGrpSpPr>
          <p:cNvPr id="53264" name="Group 16"/>
          <p:cNvGrpSpPr>
            <a:grpSpLocks/>
          </p:cNvGrpSpPr>
          <p:nvPr/>
        </p:nvGrpSpPr>
        <p:grpSpPr bwMode="auto">
          <a:xfrm>
            <a:off x="3708400" y="606425"/>
            <a:ext cx="4505325" cy="3327400"/>
            <a:chOff x="2517" y="640"/>
            <a:chExt cx="2838" cy="2096"/>
          </a:xfrm>
        </p:grpSpPr>
        <p:grpSp>
          <p:nvGrpSpPr>
            <p:cNvPr id="27694" name="Group 17"/>
            <p:cNvGrpSpPr>
              <a:grpSpLocks/>
            </p:cNvGrpSpPr>
            <p:nvPr/>
          </p:nvGrpSpPr>
          <p:grpSpPr bwMode="auto">
            <a:xfrm>
              <a:off x="2562" y="944"/>
              <a:ext cx="249" cy="672"/>
              <a:chOff x="2055" y="2976"/>
              <a:chExt cx="432" cy="816"/>
            </a:xfrm>
          </p:grpSpPr>
          <p:sp>
            <p:nvSpPr>
              <p:cNvPr id="27697" name="Line 18"/>
              <p:cNvSpPr>
                <a:spLocks noChangeShapeType="1"/>
              </p:cNvSpPr>
              <p:nvPr/>
            </p:nvSpPr>
            <p:spPr bwMode="auto">
              <a:xfrm>
                <a:off x="2055" y="2976"/>
                <a:ext cx="43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698" name="Line 19"/>
              <p:cNvSpPr>
                <a:spLocks noChangeShapeType="1"/>
              </p:cNvSpPr>
              <p:nvPr/>
            </p:nvSpPr>
            <p:spPr bwMode="auto">
              <a:xfrm>
                <a:off x="2064" y="2976"/>
                <a:ext cx="0" cy="816"/>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7695" name="Text Box 20"/>
            <p:cNvSpPr txBox="1">
              <a:spLocks noChangeArrowheads="1"/>
            </p:cNvSpPr>
            <p:nvPr/>
          </p:nvSpPr>
          <p:spPr bwMode="auto">
            <a:xfrm>
              <a:off x="2517" y="64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rPr>
                <a:t>y</a:t>
              </a:r>
              <a:r>
                <a:rPr lang="cs-CZ" altLang="cs-CZ" sz="1800" baseline="-25000">
                  <a:solidFill>
                    <a:schemeClr val="accent2"/>
                  </a:solidFill>
                </a:rPr>
                <a:t>11</a:t>
              </a:r>
            </a:p>
          </p:txBody>
        </p:sp>
        <p:sp>
          <p:nvSpPr>
            <p:cNvPr id="27696" name="Rectangle 21"/>
            <p:cNvSpPr>
              <a:spLocks noChangeArrowheads="1"/>
            </p:cNvSpPr>
            <p:nvPr/>
          </p:nvSpPr>
          <p:spPr bwMode="auto">
            <a:xfrm>
              <a:off x="3736" y="2505"/>
              <a:ext cx="16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latin typeface="Arial" panose="020B0604020202020204" pitchFamily="34" charset="0"/>
                </a:rPr>
                <a:t>y</a:t>
              </a:r>
              <a:r>
                <a:rPr lang="cs-CZ" altLang="cs-CZ" sz="1800" baseline="-25000">
                  <a:solidFill>
                    <a:schemeClr val="accent2"/>
                  </a:solidFill>
                  <a:latin typeface="Arial" panose="020B0604020202020204" pitchFamily="34" charset="0"/>
                </a:rPr>
                <a:t>11</a:t>
              </a:r>
              <a:r>
                <a:rPr lang="cs-CZ" altLang="cs-CZ" sz="1800">
                  <a:solidFill>
                    <a:schemeClr val="accent2"/>
                  </a:solidFill>
                  <a:latin typeface="Arial" panose="020B0604020202020204" pitchFamily="34" charset="0"/>
                </a:rPr>
                <a:t> – </a:t>
              </a:r>
              <a:r>
                <a:rPr lang="cs-CZ" altLang="cs-CZ" sz="1800" b="1">
                  <a:solidFill>
                    <a:schemeClr val="accent2"/>
                  </a:solidFill>
                  <a:latin typeface="Arial" panose="020B0604020202020204" pitchFamily="34" charset="0"/>
                </a:rPr>
                <a:t>M</a:t>
              </a:r>
              <a:r>
                <a:rPr lang="cs-CZ" altLang="cs-CZ" sz="1800" b="1" baseline="-25000">
                  <a:solidFill>
                    <a:schemeClr val="accent2"/>
                  </a:solidFill>
                  <a:latin typeface="Arial" panose="020B0604020202020204" pitchFamily="34" charset="0"/>
                </a:rPr>
                <a:t>7</a:t>
              </a:r>
              <a:r>
                <a:rPr lang="cs-CZ" altLang="cs-CZ" sz="1800">
                  <a:solidFill>
                    <a:schemeClr val="accent2"/>
                  </a:solidFill>
                  <a:latin typeface="Arial" panose="020B0604020202020204" pitchFamily="34" charset="0"/>
                </a:rPr>
                <a:t>LNVADNSGAR</a:t>
              </a:r>
            </a:p>
          </p:txBody>
        </p:sp>
      </p:grpSp>
      <p:graphicFrame>
        <p:nvGraphicFramePr>
          <p:cNvPr id="53270" name="Group 22"/>
          <p:cNvGraphicFramePr>
            <a:graphicFrameLocks noGrp="1"/>
          </p:cNvGraphicFramePr>
          <p:nvPr>
            <p:extLst>
              <p:ext uri="{D42A27DB-BD31-4B8C-83A1-F6EECF244321}">
                <p14:modId xmlns:p14="http://schemas.microsoft.com/office/powerpoint/2010/main" val="508284522"/>
              </p:ext>
            </p:extLst>
          </p:nvPr>
        </p:nvGraphicFramePr>
        <p:xfrm>
          <a:off x="2236788" y="4437063"/>
          <a:ext cx="2622550" cy="2046286"/>
        </p:xfrm>
        <a:graphic>
          <a:graphicData uri="http://schemas.openxmlformats.org/drawingml/2006/table">
            <a:tbl>
              <a:tblPr/>
              <a:tblGrid>
                <a:gridCol w="414337">
                  <a:extLst>
                    <a:ext uri="{9D8B030D-6E8A-4147-A177-3AD203B41FA5}">
                      <a16:colId xmlns:a16="http://schemas.microsoft.com/office/drawing/2014/main" val="20000"/>
                    </a:ext>
                  </a:extLst>
                </a:gridCol>
                <a:gridCol w="455613">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tblGrid>
              <a:tr h="5182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28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no</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 Ox</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 Ox</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2 Ox</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5182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28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28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a:t>
                      </a:r>
                      <a:r>
                        <a:rPr kumimoji="0" lang="cs-CZ" altLang="cs-CZ" sz="1600" b="1" i="0"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1</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a:t>
                      </a:r>
                      <a:r>
                        <a:rPr kumimoji="0" lang="cs-CZ" altLang="cs-CZ" sz="1600" b="1" i="0"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7</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both</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1"/>
                  </a:ext>
                </a:extLst>
              </a:tr>
              <a:tr h="3366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y</a:t>
                      </a:r>
                      <a:r>
                        <a:rPr kumimoji="0" lang="cs-CZ" altLang="cs-CZ" sz="1600" b="1" i="1"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10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2"/>
                  </a:ext>
                </a:extLst>
              </a:tr>
              <a:tr h="3366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y</a:t>
                      </a:r>
                      <a:r>
                        <a:rPr kumimoji="0" lang="cs-CZ" altLang="cs-CZ" sz="1600" b="1" i="1"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11</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3"/>
                  </a:ext>
                </a:extLst>
              </a:tr>
              <a:tr h="3366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b</a:t>
                      </a:r>
                      <a:r>
                        <a:rPr kumimoji="0" lang="cs-CZ" altLang="cs-CZ" sz="1600" b="1" i="1"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9</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32</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4"/>
                  </a:ext>
                </a:extLst>
              </a:tr>
            </a:tbl>
          </a:graphicData>
        </a:graphic>
      </p:graphicFrame>
      <p:sp>
        <p:nvSpPr>
          <p:cNvPr id="27693" name="Rectangle 6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326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3251"/>
                                        </p:tgtEl>
                                        <p:attrNameLst>
                                          <p:attrName>style.visibility</p:attrName>
                                        </p:attrNameLst>
                                      </p:cBhvr>
                                      <p:to>
                                        <p:strVal val="visible"/>
                                      </p:to>
                                    </p:set>
                                  </p:childTnLst>
                                </p:cTn>
                              </p:par>
                            </p:childTnLst>
                          </p:cTn>
                        </p:par>
                        <p:par>
                          <p:cTn id="20" fill="hold" nodeType="afterGroup">
                            <p:stCondLst>
                              <p:cond delay="0"/>
                            </p:stCondLst>
                            <p:childTnLst>
                              <p:par>
                                <p:cTn id="21" presetID="9" presetClass="entr" presetSubtype="0" fill="hold" nodeType="afterEffect">
                                  <p:stCondLst>
                                    <p:cond delay="0"/>
                                  </p:stCondLst>
                                  <p:childTnLst>
                                    <p:set>
                                      <p:cBhvr>
                                        <p:cTn id="22" dur="1" fill="hold">
                                          <p:stCondLst>
                                            <p:cond delay="0"/>
                                          </p:stCondLst>
                                        </p:cTn>
                                        <p:tgtEl>
                                          <p:spTgt spid="53270"/>
                                        </p:tgtEl>
                                        <p:attrNameLst>
                                          <p:attrName>style.visibility</p:attrName>
                                        </p:attrNameLst>
                                      </p:cBhvr>
                                      <p:to>
                                        <p:strVal val="visible"/>
                                      </p:to>
                                    </p:set>
                                    <p:animEffect transition="in" filter="dissolve">
                                      <p:cBhvr>
                                        <p:cTn id="23" dur="500"/>
                                        <p:tgtEl>
                                          <p:spTgt spid="53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3429000"/>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2449513" y="3636963"/>
            <a:ext cx="79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latin typeface="Arial" panose="020B0604020202020204" pitchFamily="34" charset="0"/>
              </a:rPr>
              <a:t>M</a:t>
            </a:r>
            <a:r>
              <a:rPr lang="cs-CZ" altLang="cs-CZ" sz="1400" b="1">
                <a:latin typeface="Arial" panose="020B0604020202020204" pitchFamily="34" charset="0"/>
              </a:rPr>
              <a:t>7 - ox</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88913"/>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5"/>
          <p:cNvSpPr txBox="1">
            <a:spLocks noChangeArrowheads="1"/>
          </p:cNvSpPr>
          <p:nvPr/>
        </p:nvSpPr>
        <p:spPr bwMode="auto">
          <a:xfrm>
            <a:off x="4911725" y="404813"/>
            <a:ext cx="11480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unmodified</a:t>
            </a:r>
          </a:p>
        </p:txBody>
      </p:sp>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1808163"/>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2398713" y="2038350"/>
            <a:ext cx="79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latin typeface="Arial" panose="020B0604020202020204" pitchFamily="34" charset="0"/>
              </a:rPr>
              <a:t>M</a:t>
            </a:r>
            <a:r>
              <a:rPr lang="cs-CZ" altLang="cs-CZ" sz="1400" b="1">
                <a:latin typeface="Arial" panose="020B0604020202020204" pitchFamily="34" charset="0"/>
              </a:rPr>
              <a:t>1 - ox</a:t>
            </a: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5051425"/>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Text Box 9"/>
          <p:cNvSpPr txBox="1">
            <a:spLocks noChangeArrowheads="1"/>
          </p:cNvSpPr>
          <p:nvPr/>
        </p:nvSpPr>
        <p:spPr bwMode="auto">
          <a:xfrm>
            <a:off x="2500313" y="5207000"/>
            <a:ext cx="1089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latin typeface="Arial" panose="020B0604020202020204" pitchFamily="34" charset="0"/>
              </a:rPr>
              <a:t>M</a:t>
            </a:r>
            <a:r>
              <a:rPr lang="cs-CZ" altLang="cs-CZ" sz="1400" b="1">
                <a:latin typeface="Arial" panose="020B0604020202020204" pitchFamily="34" charset="0"/>
              </a:rPr>
              <a:t>1,</a:t>
            </a:r>
            <a:r>
              <a:rPr lang="en-US" altLang="cs-CZ" sz="1400" b="1">
                <a:latin typeface="Arial" panose="020B0604020202020204" pitchFamily="34" charset="0"/>
              </a:rPr>
              <a:t> M</a:t>
            </a:r>
            <a:r>
              <a:rPr lang="cs-CZ" altLang="cs-CZ" sz="1400" b="1">
                <a:latin typeface="Arial" panose="020B0604020202020204" pitchFamily="34" charset="0"/>
              </a:rPr>
              <a:t>7- ox</a:t>
            </a:r>
          </a:p>
        </p:txBody>
      </p:sp>
      <p:sp>
        <p:nvSpPr>
          <p:cNvPr id="28682" name="Rectangle 10"/>
          <p:cNvSpPr>
            <a:spLocks noChangeArrowheads="1"/>
          </p:cNvSpPr>
          <p:nvPr/>
        </p:nvSpPr>
        <p:spPr bwMode="auto">
          <a:xfrm>
            <a:off x="1816100" y="781050"/>
            <a:ext cx="20351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chemeClr val="accent2"/>
                </a:solidFill>
                <a:latin typeface="Arial" panose="020B0604020202020204" pitchFamily="34" charset="0"/>
              </a:rPr>
              <a:t>y</a:t>
            </a:r>
            <a:r>
              <a:rPr lang="cs-CZ" altLang="cs-CZ" sz="1400" baseline="-25000">
                <a:solidFill>
                  <a:schemeClr val="accent2"/>
                </a:solidFill>
                <a:latin typeface="Arial" panose="020B0604020202020204" pitchFamily="34" charset="0"/>
              </a:rPr>
              <a:t>10</a:t>
            </a:r>
            <a:r>
              <a:rPr lang="cs-CZ" altLang="cs-CZ" sz="1400">
                <a:solidFill>
                  <a:schemeClr val="accent2"/>
                </a:solidFill>
                <a:latin typeface="Arial" panose="020B0604020202020204" pitchFamily="34" charset="0"/>
              </a:rPr>
              <a:t> –     LNVADNSGAR</a:t>
            </a:r>
          </a:p>
          <a:p>
            <a:pPr eaLnBrk="1" hangingPunct="1">
              <a:spcBef>
                <a:spcPct val="0"/>
              </a:spcBef>
              <a:buFontTx/>
              <a:buNone/>
            </a:pPr>
            <a:r>
              <a:rPr lang="cs-CZ" altLang="cs-CZ" sz="1400">
                <a:solidFill>
                  <a:schemeClr val="accent2"/>
                </a:solidFill>
                <a:latin typeface="Arial" panose="020B0604020202020204" pitchFamily="34" charset="0"/>
              </a:rPr>
              <a:t>y</a:t>
            </a:r>
            <a:r>
              <a:rPr lang="cs-CZ" altLang="cs-CZ" sz="1400" baseline="-25000">
                <a:solidFill>
                  <a:schemeClr val="accent2"/>
                </a:solidFill>
                <a:latin typeface="Arial" panose="020B0604020202020204" pitchFamily="34" charset="0"/>
              </a:rPr>
              <a:t>11</a:t>
            </a:r>
            <a:r>
              <a:rPr lang="cs-CZ" altLang="cs-CZ" sz="1400">
                <a:solidFill>
                  <a:schemeClr val="accent2"/>
                </a:solidFill>
                <a:latin typeface="Arial" panose="020B0604020202020204" pitchFamily="34" charset="0"/>
              </a:rPr>
              <a:t> – </a:t>
            </a:r>
            <a:r>
              <a:rPr lang="cs-CZ" altLang="cs-CZ" sz="1400" b="1">
                <a:solidFill>
                  <a:schemeClr val="accent2"/>
                </a:solidFill>
                <a:latin typeface="Arial" panose="020B0604020202020204" pitchFamily="34" charset="0"/>
              </a:rPr>
              <a:t>M</a:t>
            </a:r>
            <a:r>
              <a:rPr lang="cs-CZ" altLang="cs-CZ" sz="1400" b="1" baseline="-25000">
                <a:solidFill>
                  <a:schemeClr val="accent2"/>
                </a:solidFill>
                <a:latin typeface="Arial" panose="020B0604020202020204" pitchFamily="34" charset="0"/>
              </a:rPr>
              <a:t>7</a:t>
            </a:r>
            <a:r>
              <a:rPr lang="cs-CZ" altLang="cs-CZ" sz="1400">
                <a:solidFill>
                  <a:schemeClr val="accent2"/>
                </a:solidFill>
                <a:latin typeface="Arial" panose="020B0604020202020204" pitchFamily="34" charset="0"/>
              </a:rPr>
              <a:t>LNVADNSGAR</a:t>
            </a:r>
          </a:p>
          <a:p>
            <a:pPr eaLnBrk="1" hangingPunct="1">
              <a:spcBef>
                <a:spcPct val="0"/>
              </a:spcBef>
              <a:buFontTx/>
              <a:buNone/>
            </a:pPr>
            <a:r>
              <a:rPr lang="cs-CZ" altLang="cs-CZ" sz="400">
                <a:solidFill>
                  <a:srgbClr val="FF3300"/>
                </a:solidFill>
                <a:latin typeface="Arial" panose="020B0604020202020204" pitchFamily="34" charset="0"/>
              </a:rPr>
              <a:t> </a:t>
            </a:r>
            <a:endParaRPr lang="cs-CZ" altLang="cs-CZ" sz="1400">
              <a:solidFill>
                <a:srgbClr val="FF3300"/>
              </a:solidFill>
              <a:latin typeface="Arial" panose="020B0604020202020204" pitchFamily="34" charset="0"/>
            </a:endParaRPr>
          </a:p>
        </p:txBody>
      </p:sp>
      <p:sp>
        <p:nvSpPr>
          <p:cNvPr id="28683" name="Rectangle 11"/>
          <p:cNvSpPr>
            <a:spLocks noChangeArrowheads="1"/>
          </p:cNvSpPr>
          <p:nvPr/>
        </p:nvSpPr>
        <p:spPr bwMode="auto">
          <a:xfrm>
            <a:off x="1354138" y="195262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4" name="Rectangle 12"/>
          <p:cNvSpPr>
            <a:spLocks noChangeArrowheads="1"/>
          </p:cNvSpPr>
          <p:nvPr/>
        </p:nvSpPr>
        <p:spPr bwMode="auto">
          <a:xfrm>
            <a:off x="1343025" y="5157788"/>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5" name="Rectangle 13"/>
          <p:cNvSpPr>
            <a:spLocks noChangeArrowheads="1"/>
          </p:cNvSpPr>
          <p:nvPr/>
        </p:nvSpPr>
        <p:spPr bwMode="auto">
          <a:xfrm>
            <a:off x="1343025" y="3551238"/>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6" name="Rectangle 14"/>
          <p:cNvSpPr>
            <a:spLocks noChangeArrowheads="1"/>
          </p:cNvSpPr>
          <p:nvPr/>
        </p:nvSpPr>
        <p:spPr bwMode="auto">
          <a:xfrm>
            <a:off x="1331913" y="22542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7" name="Rectangle 15"/>
          <p:cNvSpPr>
            <a:spLocks noChangeArrowheads="1"/>
          </p:cNvSpPr>
          <p:nvPr/>
        </p:nvSpPr>
        <p:spPr bwMode="auto">
          <a:xfrm>
            <a:off x="6637338" y="687388"/>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1147,6</a:t>
            </a:r>
          </a:p>
        </p:txBody>
      </p:sp>
      <p:sp>
        <p:nvSpPr>
          <p:cNvPr id="28688" name="Rectangle 16"/>
          <p:cNvSpPr>
            <a:spLocks noChangeArrowheads="1"/>
          </p:cNvSpPr>
          <p:nvPr/>
        </p:nvSpPr>
        <p:spPr bwMode="auto">
          <a:xfrm>
            <a:off x="7346950" y="3833813"/>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1163,6</a:t>
            </a:r>
          </a:p>
        </p:txBody>
      </p:sp>
      <p:sp>
        <p:nvSpPr>
          <p:cNvPr id="28689" name="Rectangle 17"/>
          <p:cNvSpPr>
            <a:spLocks noChangeArrowheads="1"/>
          </p:cNvSpPr>
          <p:nvPr/>
        </p:nvSpPr>
        <p:spPr bwMode="auto">
          <a:xfrm>
            <a:off x="7380288" y="516572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1163,6</a:t>
            </a:r>
          </a:p>
        </p:txBody>
      </p:sp>
      <p:sp>
        <p:nvSpPr>
          <p:cNvPr id="28690" name="Rectangle 18"/>
          <p:cNvSpPr>
            <a:spLocks noChangeArrowheads="1"/>
          </p:cNvSpPr>
          <p:nvPr/>
        </p:nvSpPr>
        <p:spPr bwMode="auto">
          <a:xfrm>
            <a:off x="6659563" y="2201863"/>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1147,6</a:t>
            </a:r>
          </a:p>
        </p:txBody>
      </p:sp>
      <p:sp>
        <p:nvSpPr>
          <p:cNvPr id="28691" name="Rectangle 19"/>
          <p:cNvSpPr>
            <a:spLocks noChangeArrowheads="1"/>
          </p:cNvSpPr>
          <p:nvPr/>
        </p:nvSpPr>
        <p:spPr bwMode="auto">
          <a:xfrm>
            <a:off x="4178300" y="750888"/>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1089,5</a:t>
            </a:r>
          </a:p>
        </p:txBody>
      </p:sp>
      <p:sp>
        <p:nvSpPr>
          <p:cNvPr id="28692" name="Rectangle 20"/>
          <p:cNvSpPr>
            <a:spLocks noChangeArrowheads="1"/>
          </p:cNvSpPr>
          <p:nvPr/>
        </p:nvSpPr>
        <p:spPr bwMode="auto">
          <a:xfrm>
            <a:off x="4843463" y="245427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1105,5</a:t>
            </a:r>
          </a:p>
        </p:txBody>
      </p:sp>
      <p:sp>
        <p:nvSpPr>
          <p:cNvPr id="28693" name="Rectangle 21"/>
          <p:cNvSpPr>
            <a:spLocks noChangeArrowheads="1"/>
          </p:cNvSpPr>
          <p:nvPr/>
        </p:nvSpPr>
        <p:spPr bwMode="auto">
          <a:xfrm>
            <a:off x="4854575" y="3979863"/>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1105,5</a:t>
            </a:r>
          </a:p>
        </p:txBody>
      </p:sp>
      <p:sp>
        <p:nvSpPr>
          <p:cNvPr id="28694" name="Rectangle 22"/>
          <p:cNvSpPr>
            <a:spLocks noChangeArrowheads="1"/>
          </p:cNvSpPr>
          <p:nvPr/>
        </p:nvSpPr>
        <p:spPr bwMode="auto">
          <a:xfrm>
            <a:off x="5508625" y="5300663"/>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1121,5</a:t>
            </a:r>
          </a:p>
        </p:txBody>
      </p:sp>
      <p:sp>
        <p:nvSpPr>
          <p:cNvPr id="28695" name="Rectangle 23"/>
          <p:cNvSpPr>
            <a:spLocks noChangeArrowheads="1"/>
          </p:cNvSpPr>
          <p:nvPr/>
        </p:nvSpPr>
        <p:spPr bwMode="auto">
          <a:xfrm>
            <a:off x="1824038" y="1268413"/>
            <a:ext cx="17764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
                <a:solidFill>
                  <a:srgbClr val="FF3300"/>
                </a:solidFill>
                <a:latin typeface="Arial" panose="020B0604020202020204" pitchFamily="34" charset="0"/>
              </a:rPr>
              <a:t> </a:t>
            </a:r>
          </a:p>
          <a:p>
            <a:pPr eaLnBrk="1" hangingPunct="1">
              <a:spcBef>
                <a:spcPct val="0"/>
              </a:spcBef>
              <a:buFontTx/>
              <a:buNone/>
            </a:pPr>
            <a:r>
              <a:rPr lang="cs-CZ" altLang="cs-CZ" sz="1400">
                <a:solidFill>
                  <a:srgbClr val="FF3300"/>
                </a:solidFill>
                <a:latin typeface="Arial" panose="020B0604020202020204" pitchFamily="34" charset="0"/>
              </a:rPr>
              <a:t>b</a:t>
            </a:r>
            <a:r>
              <a:rPr lang="cs-CZ" altLang="cs-CZ" sz="1400" baseline="-25000">
                <a:solidFill>
                  <a:srgbClr val="FF3300"/>
                </a:solidFill>
                <a:latin typeface="Arial" panose="020B0604020202020204" pitchFamily="34" charset="0"/>
              </a:rPr>
              <a:t>9 </a:t>
            </a:r>
            <a:r>
              <a:rPr lang="cs-CZ" altLang="cs-CZ" sz="1400">
                <a:solidFill>
                  <a:srgbClr val="FF3300"/>
                </a:solidFill>
                <a:latin typeface="Arial" panose="020B0604020202020204" pitchFamily="34" charset="0"/>
              </a:rPr>
              <a:t> – </a:t>
            </a:r>
            <a:r>
              <a:rPr lang="cs-CZ" altLang="cs-CZ" sz="1400" b="1">
                <a:solidFill>
                  <a:srgbClr val="FF3300"/>
                </a:solidFill>
                <a:latin typeface="Arial" panose="020B0604020202020204" pitchFamily="34" charset="0"/>
              </a:rPr>
              <a:t>M</a:t>
            </a:r>
            <a:r>
              <a:rPr lang="cs-CZ" altLang="cs-CZ" sz="1400" b="1" baseline="-25000">
                <a:solidFill>
                  <a:srgbClr val="FF3300"/>
                </a:solidFill>
                <a:latin typeface="Arial" panose="020B0604020202020204" pitchFamily="34" charset="0"/>
              </a:rPr>
              <a:t>1</a:t>
            </a:r>
            <a:r>
              <a:rPr lang="cs-CZ" altLang="cs-CZ" sz="1400">
                <a:solidFill>
                  <a:srgbClr val="FF3300"/>
                </a:solidFill>
                <a:latin typeface="Arial" panose="020B0604020202020204" pitchFamily="34" charset="0"/>
              </a:rPr>
              <a:t>IQEQT</a:t>
            </a:r>
            <a:r>
              <a:rPr lang="cs-CZ" altLang="cs-CZ" sz="1400" b="1">
                <a:solidFill>
                  <a:srgbClr val="FF3300"/>
                </a:solidFill>
                <a:latin typeface="Arial" panose="020B0604020202020204" pitchFamily="34" charset="0"/>
              </a:rPr>
              <a:t>M</a:t>
            </a:r>
            <a:r>
              <a:rPr lang="cs-CZ" altLang="cs-CZ" sz="1400" b="1" baseline="-25000">
                <a:solidFill>
                  <a:srgbClr val="FF3300"/>
                </a:solidFill>
                <a:latin typeface="Arial" panose="020B0604020202020204" pitchFamily="34" charset="0"/>
              </a:rPr>
              <a:t>7</a:t>
            </a:r>
            <a:r>
              <a:rPr lang="cs-CZ" altLang="cs-CZ" sz="1400">
                <a:solidFill>
                  <a:srgbClr val="FF3300"/>
                </a:solidFill>
                <a:latin typeface="Arial" panose="020B0604020202020204" pitchFamily="34" charset="0"/>
              </a:rPr>
              <a:t>LN</a:t>
            </a:r>
          </a:p>
        </p:txBody>
      </p:sp>
      <p:sp>
        <p:nvSpPr>
          <p:cNvPr id="54297" name="Text Box 25"/>
          <p:cNvSpPr txBox="1">
            <a:spLocks noChangeArrowheads="1"/>
          </p:cNvSpPr>
          <p:nvPr/>
        </p:nvSpPr>
        <p:spPr bwMode="auto">
          <a:xfrm>
            <a:off x="3928358" y="1903413"/>
            <a:ext cx="37240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latin typeface="Arial" panose="020B0604020202020204" pitchFamily="34" charset="0"/>
              </a:rPr>
              <a:t>+ </a:t>
            </a:r>
            <a:r>
              <a:rPr lang="cs-CZ" altLang="cs-CZ" sz="1600">
                <a:latin typeface="Arial" panose="020B0604020202020204" pitchFamily="34" charset="0"/>
              </a:rPr>
              <a:t>shift of the whole b series (b</a:t>
            </a:r>
            <a:r>
              <a:rPr lang="cs-CZ" altLang="cs-CZ" sz="1600" baseline="-25000">
                <a:latin typeface="Arial" panose="020B0604020202020204" pitchFamily="34" charset="0"/>
              </a:rPr>
              <a:t>3</a:t>
            </a:r>
            <a:r>
              <a:rPr lang="cs-CZ" altLang="cs-CZ" sz="1600">
                <a:latin typeface="Arial" panose="020B0604020202020204" pitchFamily="34" charset="0"/>
              </a:rPr>
              <a:t> - M</a:t>
            </a:r>
            <a:r>
              <a:rPr lang="cs-CZ" altLang="cs-CZ" sz="1600" baseline="-25000">
                <a:latin typeface="Arial" panose="020B0604020202020204" pitchFamily="34" charset="0"/>
              </a:rPr>
              <a:t>1</a:t>
            </a:r>
            <a:r>
              <a:rPr lang="cs-CZ" altLang="cs-CZ" sz="1600">
                <a:latin typeface="Arial" panose="020B0604020202020204" pitchFamily="34" charset="0"/>
              </a:rPr>
              <a:t>IQ)</a:t>
            </a:r>
          </a:p>
        </p:txBody>
      </p:sp>
      <p:grpSp>
        <p:nvGrpSpPr>
          <p:cNvPr id="54298" name="Group 26"/>
          <p:cNvGrpSpPr>
            <a:grpSpLocks/>
          </p:cNvGrpSpPr>
          <p:nvPr/>
        </p:nvGrpSpPr>
        <p:grpSpPr bwMode="auto">
          <a:xfrm>
            <a:off x="4500563" y="3770313"/>
            <a:ext cx="3076575" cy="738187"/>
            <a:chOff x="2835" y="2375"/>
            <a:chExt cx="1938" cy="465"/>
          </a:xfrm>
        </p:grpSpPr>
        <p:grpSp>
          <p:nvGrpSpPr>
            <p:cNvPr id="28716" name="Group 27"/>
            <p:cNvGrpSpPr>
              <a:grpSpLocks/>
            </p:cNvGrpSpPr>
            <p:nvPr/>
          </p:nvGrpSpPr>
          <p:grpSpPr bwMode="auto">
            <a:xfrm>
              <a:off x="2835" y="2376"/>
              <a:ext cx="363" cy="464"/>
              <a:chOff x="2835" y="2376"/>
              <a:chExt cx="363" cy="464"/>
            </a:xfrm>
          </p:grpSpPr>
          <p:sp>
            <p:nvSpPr>
              <p:cNvPr id="28721" name="Line 28"/>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22" name="Text Box 29"/>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23" name="Line 30"/>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28717" name="Group 31"/>
            <p:cNvGrpSpPr>
              <a:grpSpLocks/>
            </p:cNvGrpSpPr>
            <p:nvPr/>
          </p:nvGrpSpPr>
          <p:grpSpPr bwMode="auto">
            <a:xfrm>
              <a:off x="4410" y="2375"/>
              <a:ext cx="363" cy="464"/>
              <a:chOff x="2835" y="2376"/>
              <a:chExt cx="363" cy="464"/>
            </a:xfrm>
          </p:grpSpPr>
          <p:sp>
            <p:nvSpPr>
              <p:cNvPr id="28718" name="Line 32"/>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19" name="Text Box 33"/>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20" name="Line 34"/>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54307" name="Group 35"/>
          <p:cNvGrpSpPr>
            <a:grpSpLocks/>
          </p:cNvGrpSpPr>
          <p:nvPr/>
        </p:nvGrpSpPr>
        <p:grpSpPr bwMode="auto">
          <a:xfrm>
            <a:off x="4500563" y="5291138"/>
            <a:ext cx="3076575" cy="736600"/>
            <a:chOff x="2835" y="3333"/>
            <a:chExt cx="1938" cy="464"/>
          </a:xfrm>
        </p:grpSpPr>
        <p:grpSp>
          <p:nvGrpSpPr>
            <p:cNvPr id="28708" name="Group 36"/>
            <p:cNvGrpSpPr>
              <a:grpSpLocks/>
            </p:cNvGrpSpPr>
            <p:nvPr/>
          </p:nvGrpSpPr>
          <p:grpSpPr bwMode="auto">
            <a:xfrm>
              <a:off x="2835" y="3339"/>
              <a:ext cx="771" cy="454"/>
              <a:chOff x="2835" y="3339"/>
              <a:chExt cx="771" cy="454"/>
            </a:xfrm>
          </p:grpSpPr>
          <p:sp>
            <p:nvSpPr>
              <p:cNvPr id="28713" name="Line 37"/>
              <p:cNvSpPr>
                <a:spLocks noChangeShapeType="1"/>
              </p:cNvSpPr>
              <p:nvPr/>
            </p:nvSpPr>
            <p:spPr bwMode="auto">
              <a:xfrm>
                <a:off x="2835" y="3793"/>
                <a:ext cx="771"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14" name="Text Box 38"/>
              <p:cNvSpPr txBox="1">
                <a:spLocks noChangeArrowheads="1"/>
              </p:cNvSpPr>
              <p:nvPr/>
            </p:nvSpPr>
            <p:spPr bwMode="auto">
              <a:xfrm>
                <a:off x="2857" y="3430"/>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+32</a:t>
                </a:r>
              </a:p>
            </p:txBody>
          </p:sp>
          <p:sp>
            <p:nvSpPr>
              <p:cNvPr id="28715" name="Line 39"/>
              <p:cNvSpPr>
                <a:spLocks noChangeShapeType="1"/>
              </p:cNvSpPr>
              <p:nvPr/>
            </p:nvSpPr>
            <p:spPr bwMode="auto">
              <a:xfrm>
                <a:off x="2835" y="3339"/>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28709" name="Group 40"/>
            <p:cNvGrpSpPr>
              <a:grpSpLocks/>
            </p:cNvGrpSpPr>
            <p:nvPr/>
          </p:nvGrpSpPr>
          <p:grpSpPr bwMode="auto">
            <a:xfrm>
              <a:off x="4410" y="3333"/>
              <a:ext cx="363" cy="464"/>
              <a:chOff x="2835" y="2376"/>
              <a:chExt cx="363" cy="464"/>
            </a:xfrm>
          </p:grpSpPr>
          <p:sp>
            <p:nvSpPr>
              <p:cNvPr id="28710" name="Line 41"/>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11" name="Text Box 42"/>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12" name="Line 43"/>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54316" name="Group 44"/>
          <p:cNvGrpSpPr>
            <a:grpSpLocks/>
          </p:cNvGrpSpPr>
          <p:nvPr/>
        </p:nvGrpSpPr>
        <p:grpSpPr bwMode="auto">
          <a:xfrm>
            <a:off x="4500563" y="2136775"/>
            <a:ext cx="2874962" cy="860425"/>
            <a:chOff x="2835" y="1346"/>
            <a:chExt cx="1811" cy="542"/>
          </a:xfrm>
        </p:grpSpPr>
        <p:grpSp>
          <p:nvGrpSpPr>
            <p:cNvPr id="28702" name="Group 45"/>
            <p:cNvGrpSpPr>
              <a:grpSpLocks/>
            </p:cNvGrpSpPr>
            <p:nvPr/>
          </p:nvGrpSpPr>
          <p:grpSpPr bwMode="auto">
            <a:xfrm>
              <a:off x="2835" y="1424"/>
              <a:ext cx="363" cy="464"/>
              <a:chOff x="2835" y="2376"/>
              <a:chExt cx="363" cy="464"/>
            </a:xfrm>
          </p:grpSpPr>
          <p:sp>
            <p:nvSpPr>
              <p:cNvPr id="28705" name="Line 46"/>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06" name="Text Box 47"/>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07" name="Line 48"/>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8703" name="Line 49"/>
            <p:cNvSpPr>
              <a:spLocks noChangeShapeType="1"/>
            </p:cNvSpPr>
            <p:nvPr/>
          </p:nvSpPr>
          <p:spPr bwMode="auto">
            <a:xfrm>
              <a:off x="4404" y="1346"/>
              <a:ext cx="0" cy="13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04" name="Text Box 50"/>
            <p:cNvSpPr txBox="1">
              <a:spLocks noChangeArrowheads="1"/>
            </p:cNvSpPr>
            <p:nvPr/>
          </p:nvSpPr>
          <p:spPr bwMode="auto">
            <a:xfrm>
              <a:off x="4468" y="1407"/>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0</a:t>
              </a:r>
            </a:p>
          </p:txBody>
        </p:sp>
      </p:grpSp>
      <p:sp>
        <p:nvSpPr>
          <p:cNvPr id="28700" name="Rectangle 51"/>
          <p:cNvSpPr>
            <a:spLocks noChangeArrowheads="1"/>
          </p:cNvSpPr>
          <p:nvPr/>
        </p:nvSpPr>
        <p:spPr bwMode="auto">
          <a:xfrm>
            <a:off x="7451725" y="333375"/>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54324" name="Rectangle 52"/>
          <p:cNvSpPr>
            <a:spLocks noChangeArrowheads="1"/>
          </p:cNvSpPr>
          <p:nvPr/>
        </p:nvSpPr>
        <p:spPr bwMode="auto">
          <a:xfrm>
            <a:off x="1187450" y="260350"/>
            <a:ext cx="431800" cy="6337300"/>
          </a:xfrm>
          <a:prstGeom prst="rect">
            <a:avLst/>
          </a:prstGeom>
          <a:solidFill>
            <a:srgbClr val="FF9933">
              <a:alpha val="3882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p:bldP spid="543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00075" y="4491038"/>
            <a:ext cx="8220075"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...Post-translational modifications (PTMs) occur on </a:t>
            </a:r>
            <a:r>
              <a:rPr lang="en-US" altLang="cs-CZ" sz="2000">
                <a:solidFill>
                  <a:srgbClr val="FF0000"/>
                </a:solidFill>
              </a:rPr>
              <a:t>nearly all proteins.</a:t>
            </a:r>
            <a:r>
              <a:rPr lang="en-US" altLang="cs-CZ" sz="2000"/>
              <a:t> Many domains within proteins are </a:t>
            </a:r>
            <a:r>
              <a:rPr lang="en-US" altLang="cs-CZ" sz="2000">
                <a:solidFill>
                  <a:srgbClr val="FF0000"/>
                </a:solidFill>
              </a:rPr>
              <a:t>modified on multiple amino acid</a:t>
            </a:r>
            <a:r>
              <a:rPr lang="en-US" altLang="cs-CZ" sz="2000"/>
              <a:t> </a:t>
            </a:r>
            <a:r>
              <a:rPr lang="en-US" altLang="cs-CZ" sz="2000">
                <a:solidFill>
                  <a:srgbClr val="FF0000"/>
                </a:solidFill>
              </a:rPr>
              <a:t>sidechains</a:t>
            </a:r>
            <a:r>
              <a:rPr lang="en-US" altLang="cs-CZ" sz="2000"/>
              <a:t> by diverse enzymes to create a myriad of possible protein species. </a:t>
            </a:r>
            <a:r>
              <a:rPr lang="en-US" altLang="cs-CZ" sz="2000" b="1">
                <a:solidFill>
                  <a:srgbClr val="FF0000"/>
                </a:solidFill>
              </a:rPr>
              <a:t>How these combinations of PTMs lead to distinct biological outcomes is only beginning to be understood</a:t>
            </a:r>
            <a:r>
              <a:rPr lang="en-US" altLang="cs-CZ" sz="2000" b="1"/>
              <a:t>...</a:t>
            </a:r>
          </a:p>
          <a:p>
            <a:pPr eaLnBrk="1" hangingPunct="1">
              <a:spcBef>
                <a:spcPct val="0"/>
              </a:spcBef>
              <a:buFontTx/>
              <a:buNone/>
            </a:pPr>
            <a:r>
              <a:rPr lang="en-US" altLang="cs-CZ" sz="1800"/>
              <a:t>		               </a:t>
            </a:r>
            <a:r>
              <a:rPr lang="en-US" altLang="cs-CZ" sz="1200" i="1"/>
              <a:t>A. P. Lothrop, M. P. Torres, S. M. Fuchs, FEBS Letters. 587 (2013) 1247–1257</a:t>
            </a:r>
          </a:p>
        </p:txBody>
      </p:sp>
      <p:sp>
        <p:nvSpPr>
          <p:cNvPr id="67589" name="Text Box 5"/>
          <p:cNvSpPr txBox="1">
            <a:spLocks noChangeArrowheads="1"/>
          </p:cNvSpPr>
          <p:nvPr/>
        </p:nvSpPr>
        <p:spPr bwMode="auto">
          <a:xfrm>
            <a:off x="395288" y="1392238"/>
            <a:ext cx="819807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PTM type number</a:t>
            </a:r>
            <a:r>
              <a:rPr lang="cs-CZ" altLang="cs-CZ" sz="2000"/>
              <a:t> 	</a:t>
            </a:r>
            <a:r>
              <a:rPr lang="en-US" altLang="cs-CZ" sz="2000">
                <a:cs typeface="Arial" panose="020B0604020202020204" pitchFamily="34" charset="0"/>
              </a:rPr>
              <a:t>&gt;</a:t>
            </a:r>
            <a:r>
              <a:rPr lang="cs-CZ" altLang="cs-CZ" sz="2000">
                <a:cs typeface="Arial" panose="020B0604020202020204" pitchFamily="34" charset="0"/>
              </a:rPr>
              <a:t>  </a:t>
            </a:r>
            <a:r>
              <a:rPr lang="cs-CZ" altLang="cs-CZ" sz="2000" b="1">
                <a:cs typeface="Arial" panose="020B0604020202020204" pitchFamily="34" charset="0"/>
              </a:rPr>
              <a:t>400</a:t>
            </a:r>
          </a:p>
          <a:p>
            <a:pPr eaLnBrk="1" hangingPunct="1">
              <a:spcBef>
                <a:spcPct val="0"/>
              </a:spcBef>
              <a:buFontTx/>
              <a:buNone/>
            </a:pPr>
            <a:r>
              <a:rPr lang="cs-CZ" altLang="cs-CZ" sz="2000" b="1"/>
              <a:t>number of P</a:t>
            </a:r>
            <a:r>
              <a:rPr lang="cs-CZ" altLang="cs-CZ" sz="2000" b="1">
                <a:cs typeface="Arial" panose="020B0604020202020204" pitchFamily="34" charset="0"/>
              </a:rPr>
              <a:t>TM sites	≈  90 000</a:t>
            </a:r>
            <a:r>
              <a:rPr lang="cs-CZ" altLang="cs-CZ" sz="2000">
                <a:cs typeface="Arial" panose="020B0604020202020204" pitchFamily="34" charset="0"/>
              </a:rPr>
              <a:t>  (detected experimentally)</a:t>
            </a:r>
          </a:p>
          <a:p>
            <a:pPr eaLnBrk="1" hangingPunct="1">
              <a:spcBef>
                <a:spcPct val="0"/>
              </a:spcBef>
              <a:buFontTx/>
              <a:buNone/>
            </a:pPr>
            <a:r>
              <a:rPr lang="cs-CZ" altLang="cs-CZ" sz="2000">
                <a:cs typeface="Arial" panose="020B0604020202020204" pitchFamily="34" charset="0"/>
              </a:rPr>
              <a:t>			</a:t>
            </a:r>
            <a:r>
              <a:rPr lang="cs-CZ" altLang="cs-CZ" sz="2000" b="1">
                <a:solidFill>
                  <a:schemeClr val="bg2"/>
                </a:solidFill>
              </a:rPr>
              <a:t>≈ </a:t>
            </a:r>
            <a:r>
              <a:rPr lang="en-US" altLang="cs-CZ" sz="2000" b="1">
                <a:solidFill>
                  <a:schemeClr val="bg2"/>
                </a:solidFill>
              </a:rPr>
              <a:t> </a:t>
            </a:r>
            <a:r>
              <a:rPr lang="cs-CZ" altLang="cs-CZ" sz="2000" b="1">
                <a:solidFill>
                  <a:schemeClr val="bg2"/>
                </a:solidFill>
              </a:rPr>
              <a:t>230 000</a:t>
            </a:r>
            <a:r>
              <a:rPr lang="cs-CZ" altLang="cs-CZ" sz="2000">
                <a:solidFill>
                  <a:schemeClr val="bg2"/>
                </a:solidFill>
              </a:rPr>
              <a:t>  (prediction)</a:t>
            </a:r>
          </a:p>
          <a:p>
            <a:pPr eaLnBrk="1" hangingPunct="1">
              <a:spcBef>
                <a:spcPct val="0"/>
              </a:spcBef>
              <a:buFontTx/>
              <a:buNone/>
            </a:pPr>
            <a:r>
              <a:rPr lang="cs-CZ" altLang="cs-CZ" sz="1800">
                <a:cs typeface="Arial" panose="020B0604020202020204" pitchFamily="34" charset="0"/>
              </a:rPr>
              <a:t> 				                  (SwissProt, per ≈ 530 000 proteins)</a:t>
            </a:r>
          </a:p>
          <a:p>
            <a:pPr eaLnBrk="1" hangingPunct="1">
              <a:spcBef>
                <a:spcPct val="0"/>
              </a:spcBef>
              <a:buFontTx/>
              <a:buNone/>
            </a:pPr>
            <a:r>
              <a:rPr lang="cs-CZ" altLang="cs-CZ" sz="800">
                <a:cs typeface="Arial" panose="020B0604020202020204" pitchFamily="34" charset="0"/>
              </a:rPr>
              <a:t> </a:t>
            </a:r>
          </a:p>
          <a:p>
            <a:pPr eaLnBrk="1" hangingPunct="1">
              <a:spcBef>
                <a:spcPct val="0"/>
              </a:spcBef>
              <a:buFontTx/>
              <a:buNone/>
            </a:pPr>
            <a:r>
              <a:rPr lang="en-US" altLang="cs-CZ" sz="1200" i="1"/>
              <a:t>                                                              G. A. Khoury et al., Sci. Rep. 1, 90; (2011); http://selene.princeton.edu/PTMCuration</a:t>
            </a:r>
          </a:p>
        </p:txBody>
      </p:sp>
      <p:sp>
        <p:nvSpPr>
          <p:cNvPr id="67590" name="Text Box 6"/>
          <p:cNvSpPr txBox="1">
            <a:spLocks noChangeArrowheads="1"/>
          </p:cNvSpPr>
          <p:nvPr/>
        </p:nvSpPr>
        <p:spPr bwMode="auto">
          <a:xfrm>
            <a:off x="520700" y="3481388"/>
            <a:ext cx="7981950" cy="739775"/>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000"/>
              <a:t>...PTMs are known to act alone and in combination </a:t>
            </a:r>
            <a:r>
              <a:rPr lang="en-US" altLang="cs-CZ" sz="2000" b="1">
                <a:solidFill>
                  <a:schemeClr val="accent2"/>
                </a:solidFill>
              </a:rPr>
              <a:t>to regulate</a:t>
            </a:r>
            <a:r>
              <a:rPr lang="cs-CZ" altLang="cs-CZ" sz="2000" b="1">
                <a:solidFill>
                  <a:schemeClr val="accent2"/>
                </a:solidFill>
              </a:rPr>
              <a:t> </a:t>
            </a:r>
            <a:r>
              <a:rPr lang="en-US" altLang="cs-CZ" sz="2000" b="1">
                <a:solidFill>
                  <a:schemeClr val="accent2"/>
                </a:solidFill>
              </a:rPr>
              <a:t>nearly all aspects of protein function</a:t>
            </a:r>
            <a:r>
              <a:rPr lang="en-US" altLang="cs-CZ" sz="2000"/>
              <a:t>... </a:t>
            </a:r>
          </a:p>
        </p:txBody>
      </p:sp>
      <p:sp>
        <p:nvSpPr>
          <p:cNvPr id="6149"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6150" name="Text Box 8"/>
          <p:cNvSpPr txBox="1">
            <a:spLocks noChangeArrowheads="1"/>
          </p:cNvSpPr>
          <p:nvPr/>
        </p:nvSpPr>
        <p:spPr bwMode="auto">
          <a:xfrm>
            <a:off x="4067175" y="425450"/>
            <a:ext cx="1103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t>Why?</a:t>
            </a:r>
            <a:endParaRPr lang="en-US" altLang="cs-CZ"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9" grpId="0"/>
      <p:bldP spid="675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286000" y="548680"/>
            <a:ext cx="34692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LC-MS/MS </a:t>
            </a:r>
            <a:r>
              <a:rPr lang="cs-CZ" altLang="cs-CZ" sz="2200" b="1"/>
              <a:t>spectrum </a:t>
            </a:r>
            <a:r>
              <a:rPr lang="cs-CZ" altLang="cs-CZ" sz="2200"/>
              <a:t>(detail)</a:t>
            </a:r>
            <a:r>
              <a:rPr lang="cs-CZ" altLang="cs-CZ" sz="1800" b="1"/>
              <a:t> </a:t>
            </a:r>
          </a:p>
        </p:txBody>
      </p:sp>
      <p:sp>
        <p:nvSpPr>
          <p:cNvPr id="29699" name="Rectangle 4"/>
          <p:cNvSpPr>
            <a:spLocks noChangeArrowheads="1"/>
          </p:cNvSpPr>
          <p:nvPr/>
        </p:nvSpPr>
        <p:spPr bwMode="auto">
          <a:xfrm>
            <a:off x="2057400" y="929680"/>
            <a:ext cx="39517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Confirmation of modification of Cys</a:t>
            </a:r>
          </a:p>
        </p:txBody>
      </p:sp>
      <p:grpSp>
        <p:nvGrpSpPr>
          <p:cNvPr id="29700" name="Group 5"/>
          <p:cNvGrpSpPr>
            <a:grpSpLocks/>
          </p:cNvGrpSpPr>
          <p:nvPr/>
        </p:nvGrpSpPr>
        <p:grpSpPr bwMode="auto">
          <a:xfrm>
            <a:off x="762000" y="1484784"/>
            <a:ext cx="7467600" cy="4727575"/>
            <a:chOff x="1008" y="960"/>
            <a:chExt cx="3782" cy="1895"/>
          </a:xfrm>
        </p:grpSpPr>
        <p:sp>
          <p:nvSpPr>
            <p:cNvPr id="29815" name="Freeform 6"/>
            <p:cNvSpPr>
              <a:spLocks/>
            </p:cNvSpPr>
            <p:nvPr/>
          </p:nvSpPr>
          <p:spPr bwMode="auto">
            <a:xfrm>
              <a:off x="1279" y="973"/>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w 557"/>
                <a:gd name="T43" fmla="*/ 11305 h 285"/>
                <a:gd name="T44" fmla="*/ 22131 w 557"/>
                <a:gd name="T45" fmla="*/ 11305 h 285"/>
                <a:gd name="T46" fmla="*/ 22131 w 557"/>
                <a:gd name="T47" fmla="*/ 0 h 285"/>
                <a:gd name="T48" fmla="*/ 0 w 557"/>
                <a:gd name="T49" fmla="*/ 0 h 2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816" name="Freeform 7"/>
            <p:cNvSpPr>
              <a:spLocks/>
            </p:cNvSpPr>
            <p:nvPr/>
          </p:nvSpPr>
          <p:spPr bwMode="auto">
            <a:xfrm>
              <a:off x="1279" y="1288"/>
              <a:ext cx="3504" cy="1461"/>
            </a:xfrm>
            <a:custGeom>
              <a:avLst/>
              <a:gdLst>
                <a:gd name="T0" fmla="*/ 57 w 3504"/>
                <a:gd name="T1" fmla="*/ 1461 h 1461"/>
                <a:gd name="T2" fmla="*/ 126 w 3504"/>
                <a:gd name="T3" fmla="*/ 1461 h 1461"/>
                <a:gd name="T4" fmla="*/ 183 w 3504"/>
                <a:gd name="T5" fmla="*/ 1461 h 1461"/>
                <a:gd name="T6" fmla="*/ 252 w 3504"/>
                <a:gd name="T7" fmla="*/ 1461 h 1461"/>
                <a:gd name="T8" fmla="*/ 296 w 3504"/>
                <a:gd name="T9" fmla="*/ 1461 h 1461"/>
                <a:gd name="T10" fmla="*/ 366 w 3504"/>
                <a:gd name="T11" fmla="*/ 1461 h 1461"/>
                <a:gd name="T12" fmla="*/ 435 w 3504"/>
                <a:gd name="T13" fmla="*/ 1461 h 1461"/>
                <a:gd name="T14" fmla="*/ 504 w 3504"/>
                <a:gd name="T15" fmla="*/ 1461 h 1461"/>
                <a:gd name="T16" fmla="*/ 574 w 3504"/>
                <a:gd name="T17" fmla="*/ 1461 h 1461"/>
                <a:gd name="T18" fmla="*/ 637 w 3504"/>
                <a:gd name="T19" fmla="*/ 1461 h 1461"/>
                <a:gd name="T20" fmla="*/ 693 w 3504"/>
                <a:gd name="T21" fmla="*/ 1461 h 1461"/>
                <a:gd name="T22" fmla="*/ 750 w 3504"/>
                <a:gd name="T23" fmla="*/ 1461 h 1461"/>
                <a:gd name="T24" fmla="*/ 819 w 3504"/>
                <a:gd name="T25" fmla="*/ 1461 h 1461"/>
                <a:gd name="T26" fmla="*/ 889 w 3504"/>
                <a:gd name="T27" fmla="*/ 1461 h 1461"/>
                <a:gd name="T28" fmla="*/ 939 w 3504"/>
                <a:gd name="T29" fmla="*/ 1461 h 1461"/>
                <a:gd name="T30" fmla="*/ 1009 w 3504"/>
                <a:gd name="T31" fmla="*/ 1461 h 1461"/>
                <a:gd name="T32" fmla="*/ 1065 w 3504"/>
                <a:gd name="T33" fmla="*/ 724 h 1461"/>
                <a:gd name="T34" fmla="*/ 1109 w 3504"/>
                <a:gd name="T35" fmla="*/ 1461 h 1461"/>
                <a:gd name="T36" fmla="*/ 1172 w 3504"/>
                <a:gd name="T37" fmla="*/ 1361 h 1461"/>
                <a:gd name="T38" fmla="*/ 1223 w 3504"/>
                <a:gd name="T39" fmla="*/ 1461 h 1461"/>
                <a:gd name="T40" fmla="*/ 1286 w 3504"/>
                <a:gd name="T41" fmla="*/ 1461 h 1461"/>
                <a:gd name="T42" fmla="*/ 1330 w 3504"/>
                <a:gd name="T43" fmla="*/ 1335 h 1461"/>
                <a:gd name="T44" fmla="*/ 1387 w 3504"/>
                <a:gd name="T45" fmla="*/ 1461 h 1461"/>
                <a:gd name="T46" fmla="*/ 1456 w 3504"/>
                <a:gd name="T47" fmla="*/ 1461 h 1461"/>
                <a:gd name="T48" fmla="*/ 1506 w 3504"/>
                <a:gd name="T49" fmla="*/ 1461 h 1461"/>
                <a:gd name="T50" fmla="*/ 1576 w 3504"/>
                <a:gd name="T51" fmla="*/ 1461 h 1461"/>
                <a:gd name="T52" fmla="*/ 1645 w 3504"/>
                <a:gd name="T53" fmla="*/ 1461 h 1461"/>
                <a:gd name="T54" fmla="*/ 1683 w 3504"/>
                <a:gd name="T55" fmla="*/ 1461 h 1461"/>
                <a:gd name="T56" fmla="*/ 1746 w 3504"/>
                <a:gd name="T57" fmla="*/ 1461 h 1461"/>
                <a:gd name="T58" fmla="*/ 1815 w 3504"/>
                <a:gd name="T59" fmla="*/ 1461 h 1461"/>
                <a:gd name="T60" fmla="*/ 1885 w 3504"/>
                <a:gd name="T61" fmla="*/ 1461 h 1461"/>
                <a:gd name="T62" fmla="*/ 1954 w 3504"/>
                <a:gd name="T63" fmla="*/ 1461 h 1461"/>
                <a:gd name="T64" fmla="*/ 1998 w 3504"/>
                <a:gd name="T65" fmla="*/ 1461 h 1461"/>
                <a:gd name="T66" fmla="*/ 2067 w 3504"/>
                <a:gd name="T67" fmla="*/ 1461 h 1461"/>
                <a:gd name="T68" fmla="*/ 2130 w 3504"/>
                <a:gd name="T69" fmla="*/ 1461 h 1461"/>
                <a:gd name="T70" fmla="*/ 2200 w 3504"/>
                <a:gd name="T71" fmla="*/ 1461 h 1461"/>
                <a:gd name="T72" fmla="*/ 2250 w 3504"/>
                <a:gd name="T73" fmla="*/ 1461 h 1461"/>
                <a:gd name="T74" fmla="*/ 2313 w 3504"/>
                <a:gd name="T75" fmla="*/ 1373 h 1461"/>
                <a:gd name="T76" fmla="*/ 2376 w 3504"/>
                <a:gd name="T77" fmla="*/ 1449 h 1461"/>
                <a:gd name="T78" fmla="*/ 2414 w 3504"/>
                <a:gd name="T79" fmla="*/ 1235 h 1461"/>
                <a:gd name="T80" fmla="*/ 2477 w 3504"/>
                <a:gd name="T81" fmla="*/ 1461 h 1461"/>
                <a:gd name="T82" fmla="*/ 2534 w 3504"/>
                <a:gd name="T83" fmla="*/ 1461 h 1461"/>
                <a:gd name="T84" fmla="*/ 2584 w 3504"/>
                <a:gd name="T85" fmla="*/ 1379 h 1461"/>
                <a:gd name="T86" fmla="*/ 2647 w 3504"/>
                <a:gd name="T87" fmla="*/ 1461 h 1461"/>
                <a:gd name="T88" fmla="*/ 2704 w 3504"/>
                <a:gd name="T89" fmla="*/ 1461 h 1461"/>
                <a:gd name="T90" fmla="*/ 2754 w 3504"/>
                <a:gd name="T91" fmla="*/ 1461 h 1461"/>
                <a:gd name="T92" fmla="*/ 2811 w 3504"/>
                <a:gd name="T93" fmla="*/ 1461 h 1461"/>
                <a:gd name="T94" fmla="*/ 2868 w 3504"/>
                <a:gd name="T95" fmla="*/ 1461 h 1461"/>
                <a:gd name="T96" fmla="*/ 2925 w 3504"/>
                <a:gd name="T97" fmla="*/ 1392 h 1461"/>
                <a:gd name="T98" fmla="*/ 2988 w 3504"/>
                <a:gd name="T99" fmla="*/ 1461 h 1461"/>
                <a:gd name="T100" fmla="*/ 3044 w 3504"/>
                <a:gd name="T101" fmla="*/ 1461 h 1461"/>
                <a:gd name="T102" fmla="*/ 3101 w 3504"/>
                <a:gd name="T103" fmla="*/ 1461 h 1461"/>
                <a:gd name="T104" fmla="*/ 3164 w 3504"/>
                <a:gd name="T105" fmla="*/ 1461 h 1461"/>
                <a:gd name="T106" fmla="*/ 3227 w 3504"/>
                <a:gd name="T107" fmla="*/ 1461 h 1461"/>
                <a:gd name="T108" fmla="*/ 3284 w 3504"/>
                <a:gd name="T109" fmla="*/ 1461 h 1461"/>
                <a:gd name="T110" fmla="*/ 3353 w 3504"/>
                <a:gd name="T111" fmla="*/ 1461 h 1461"/>
                <a:gd name="T112" fmla="*/ 3416 w 3504"/>
                <a:gd name="T113" fmla="*/ 1455 h 1461"/>
                <a:gd name="T114" fmla="*/ 3485 w 3504"/>
                <a:gd name="T115" fmla="*/ 1461 h 1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4" h="1461">
                  <a:moveTo>
                    <a:pt x="0" y="1461"/>
                  </a:moveTo>
                  <a:lnTo>
                    <a:pt x="6" y="1461"/>
                  </a:lnTo>
                  <a:lnTo>
                    <a:pt x="13" y="1461"/>
                  </a:lnTo>
                  <a:lnTo>
                    <a:pt x="19" y="1461"/>
                  </a:lnTo>
                  <a:lnTo>
                    <a:pt x="25" y="1461"/>
                  </a:lnTo>
                  <a:lnTo>
                    <a:pt x="32" y="1461"/>
                  </a:lnTo>
                  <a:lnTo>
                    <a:pt x="38" y="1461"/>
                  </a:lnTo>
                  <a:lnTo>
                    <a:pt x="44" y="1461"/>
                  </a:lnTo>
                  <a:lnTo>
                    <a:pt x="51" y="1461"/>
                  </a:lnTo>
                  <a:lnTo>
                    <a:pt x="51" y="1430"/>
                  </a:lnTo>
                  <a:lnTo>
                    <a:pt x="57" y="1461"/>
                  </a:lnTo>
                  <a:lnTo>
                    <a:pt x="63" y="1461"/>
                  </a:lnTo>
                  <a:lnTo>
                    <a:pt x="69" y="1461"/>
                  </a:lnTo>
                  <a:lnTo>
                    <a:pt x="76" y="1461"/>
                  </a:lnTo>
                  <a:lnTo>
                    <a:pt x="82" y="1461"/>
                  </a:lnTo>
                  <a:lnTo>
                    <a:pt x="88" y="1461"/>
                  </a:lnTo>
                  <a:lnTo>
                    <a:pt x="95" y="1461"/>
                  </a:lnTo>
                  <a:lnTo>
                    <a:pt x="101" y="1461"/>
                  </a:lnTo>
                  <a:lnTo>
                    <a:pt x="107" y="1461"/>
                  </a:lnTo>
                  <a:lnTo>
                    <a:pt x="114" y="1461"/>
                  </a:lnTo>
                  <a:lnTo>
                    <a:pt x="120" y="1461"/>
                  </a:lnTo>
                  <a:lnTo>
                    <a:pt x="126" y="1461"/>
                  </a:lnTo>
                  <a:lnTo>
                    <a:pt x="132" y="1461"/>
                  </a:lnTo>
                  <a:lnTo>
                    <a:pt x="139" y="1461"/>
                  </a:lnTo>
                  <a:lnTo>
                    <a:pt x="139" y="1424"/>
                  </a:lnTo>
                  <a:lnTo>
                    <a:pt x="145" y="1436"/>
                  </a:lnTo>
                  <a:lnTo>
                    <a:pt x="145" y="1461"/>
                  </a:lnTo>
                  <a:lnTo>
                    <a:pt x="151" y="1461"/>
                  </a:lnTo>
                  <a:lnTo>
                    <a:pt x="158" y="1461"/>
                  </a:lnTo>
                  <a:lnTo>
                    <a:pt x="164" y="1461"/>
                  </a:lnTo>
                  <a:lnTo>
                    <a:pt x="170" y="1461"/>
                  </a:lnTo>
                  <a:lnTo>
                    <a:pt x="177" y="1461"/>
                  </a:lnTo>
                  <a:lnTo>
                    <a:pt x="183" y="1461"/>
                  </a:lnTo>
                  <a:lnTo>
                    <a:pt x="189" y="1461"/>
                  </a:lnTo>
                  <a:lnTo>
                    <a:pt x="196" y="1461"/>
                  </a:lnTo>
                  <a:lnTo>
                    <a:pt x="202" y="1461"/>
                  </a:lnTo>
                  <a:lnTo>
                    <a:pt x="208" y="1461"/>
                  </a:lnTo>
                  <a:lnTo>
                    <a:pt x="214" y="1461"/>
                  </a:lnTo>
                  <a:lnTo>
                    <a:pt x="221" y="1461"/>
                  </a:lnTo>
                  <a:lnTo>
                    <a:pt x="227" y="1461"/>
                  </a:lnTo>
                  <a:lnTo>
                    <a:pt x="233" y="1461"/>
                  </a:lnTo>
                  <a:lnTo>
                    <a:pt x="240" y="1461"/>
                  </a:lnTo>
                  <a:lnTo>
                    <a:pt x="246" y="1461"/>
                  </a:lnTo>
                  <a:lnTo>
                    <a:pt x="252" y="1461"/>
                  </a:lnTo>
                  <a:lnTo>
                    <a:pt x="252" y="1222"/>
                  </a:lnTo>
                  <a:lnTo>
                    <a:pt x="259" y="1461"/>
                  </a:lnTo>
                  <a:lnTo>
                    <a:pt x="265" y="1461"/>
                  </a:lnTo>
                  <a:lnTo>
                    <a:pt x="271" y="1461"/>
                  </a:lnTo>
                  <a:lnTo>
                    <a:pt x="271" y="1455"/>
                  </a:lnTo>
                  <a:lnTo>
                    <a:pt x="277" y="1461"/>
                  </a:lnTo>
                  <a:lnTo>
                    <a:pt x="277" y="1077"/>
                  </a:lnTo>
                  <a:lnTo>
                    <a:pt x="284" y="1310"/>
                  </a:lnTo>
                  <a:lnTo>
                    <a:pt x="284" y="1461"/>
                  </a:lnTo>
                  <a:lnTo>
                    <a:pt x="290" y="1461"/>
                  </a:lnTo>
                  <a:lnTo>
                    <a:pt x="296" y="1461"/>
                  </a:lnTo>
                  <a:lnTo>
                    <a:pt x="303" y="1461"/>
                  </a:lnTo>
                  <a:lnTo>
                    <a:pt x="309" y="1461"/>
                  </a:lnTo>
                  <a:lnTo>
                    <a:pt x="315" y="1461"/>
                  </a:lnTo>
                  <a:lnTo>
                    <a:pt x="322" y="1461"/>
                  </a:lnTo>
                  <a:lnTo>
                    <a:pt x="328" y="1461"/>
                  </a:lnTo>
                  <a:lnTo>
                    <a:pt x="334" y="1461"/>
                  </a:lnTo>
                  <a:lnTo>
                    <a:pt x="340" y="1461"/>
                  </a:lnTo>
                  <a:lnTo>
                    <a:pt x="347" y="1461"/>
                  </a:lnTo>
                  <a:lnTo>
                    <a:pt x="353" y="1461"/>
                  </a:lnTo>
                  <a:lnTo>
                    <a:pt x="359" y="1461"/>
                  </a:lnTo>
                  <a:lnTo>
                    <a:pt x="366" y="1461"/>
                  </a:lnTo>
                  <a:lnTo>
                    <a:pt x="372" y="1461"/>
                  </a:lnTo>
                  <a:lnTo>
                    <a:pt x="378" y="1461"/>
                  </a:lnTo>
                  <a:lnTo>
                    <a:pt x="385" y="1461"/>
                  </a:lnTo>
                  <a:lnTo>
                    <a:pt x="391" y="1461"/>
                  </a:lnTo>
                  <a:lnTo>
                    <a:pt x="397" y="1461"/>
                  </a:lnTo>
                  <a:lnTo>
                    <a:pt x="404" y="1461"/>
                  </a:lnTo>
                  <a:lnTo>
                    <a:pt x="410" y="1461"/>
                  </a:lnTo>
                  <a:lnTo>
                    <a:pt x="416" y="1461"/>
                  </a:lnTo>
                  <a:lnTo>
                    <a:pt x="422" y="1461"/>
                  </a:lnTo>
                  <a:lnTo>
                    <a:pt x="429" y="1461"/>
                  </a:lnTo>
                  <a:lnTo>
                    <a:pt x="435" y="1461"/>
                  </a:lnTo>
                  <a:lnTo>
                    <a:pt x="441" y="1461"/>
                  </a:lnTo>
                  <a:lnTo>
                    <a:pt x="448" y="1461"/>
                  </a:lnTo>
                  <a:lnTo>
                    <a:pt x="454" y="1461"/>
                  </a:lnTo>
                  <a:lnTo>
                    <a:pt x="460" y="1461"/>
                  </a:lnTo>
                  <a:lnTo>
                    <a:pt x="467" y="1461"/>
                  </a:lnTo>
                  <a:lnTo>
                    <a:pt x="473" y="1461"/>
                  </a:lnTo>
                  <a:lnTo>
                    <a:pt x="479" y="1461"/>
                  </a:lnTo>
                  <a:lnTo>
                    <a:pt x="485" y="1461"/>
                  </a:lnTo>
                  <a:lnTo>
                    <a:pt x="492" y="1461"/>
                  </a:lnTo>
                  <a:lnTo>
                    <a:pt x="498" y="1461"/>
                  </a:lnTo>
                  <a:lnTo>
                    <a:pt x="504" y="1461"/>
                  </a:lnTo>
                  <a:lnTo>
                    <a:pt x="511" y="1461"/>
                  </a:lnTo>
                  <a:lnTo>
                    <a:pt x="517" y="1461"/>
                  </a:lnTo>
                  <a:lnTo>
                    <a:pt x="523" y="1461"/>
                  </a:lnTo>
                  <a:lnTo>
                    <a:pt x="530" y="1461"/>
                  </a:lnTo>
                  <a:lnTo>
                    <a:pt x="536" y="1461"/>
                  </a:lnTo>
                  <a:lnTo>
                    <a:pt x="542" y="1461"/>
                  </a:lnTo>
                  <a:lnTo>
                    <a:pt x="548" y="1461"/>
                  </a:lnTo>
                  <a:lnTo>
                    <a:pt x="555" y="1461"/>
                  </a:lnTo>
                  <a:lnTo>
                    <a:pt x="561" y="1461"/>
                  </a:lnTo>
                  <a:lnTo>
                    <a:pt x="567" y="1461"/>
                  </a:lnTo>
                  <a:lnTo>
                    <a:pt x="574" y="1461"/>
                  </a:lnTo>
                  <a:lnTo>
                    <a:pt x="580" y="1461"/>
                  </a:lnTo>
                  <a:lnTo>
                    <a:pt x="586" y="1461"/>
                  </a:lnTo>
                  <a:lnTo>
                    <a:pt x="593" y="1461"/>
                  </a:lnTo>
                  <a:lnTo>
                    <a:pt x="599" y="1461"/>
                  </a:lnTo>
                  <a:lnTo>
                    <a:pt x="605" y="1461"/>
                  </a:lnTo>
                  <a:lnTo>
                    <a:pt x="611" y="1461"/>
                  </a:lnTo>
                  <a:lnTo>
                    <a:pt x="618" y="1461"/>
                  </a:lnTo>
                  <a:lnTo>
                    <a:pt x="618" y="1455"/>
                  </a:lnTo>
                  <a:lnTo>
                    <a:pt x="624" y="1461"/>
                  </a:lnTo>
                  <a:lnTo>
                    <a:pt x="630" y="1461"/>
                  </a:lnTo>
                  <a:lnTo>
                    <a:pt x="637" y="1461"/>
                  </a:lnTo>
                  <a:lnTo>
                    <a:pt x="643" y="1461"/>
                  </a:lnTo>
                  <a:lnTo>
                    <a:pt x="649" y="1461"/>
                  </a:lnTo>
                  <a:lnTo>
                    <a:pt x="656" y="1461"/>
                  </a:lnTo>
                  <a:lnTo>
                    <a:pt x="662" y="1461"/>
                  </a:lnTo>
                  <a:lnTo>
                    <a:pt x="668" y="1461"/>
                  </a:lnTo>
                  <a:lnTo>
                    <a:pt x="675" y="1461"/>
                  </a:lnTo>
                  <a:lnTo>
                    <a:pt x="681" y="1461"/>
                  </a:lnTo>
                  <a:lnTo>
                    <a:pt x="681" y="1373"/>
                  </a:lnTo>
                  <a:lnTo>
                    <a:pt x="687" y="1455"/>
                  </a:lnTo>
                  <a:lnTo>
                    <a:pt x="687" y="1461"/>
                  </a:lnTo>
                  <a:lnTo>
                    <a:pt x="693" y="1461"/>
                  </a:lnTo>
                  <a:lnTo>
                    <a:pt x="700" y="1461"/>
                  </a:lnTo>
                  <a:lnTo>
                    <a:pt x="700" y="1178"/>
                  </a:lnTo>
                  <a:lnTo>
                    <a:pt x="706" y="1373"/>
                  </a:lnTo>
                  <a:lnTo>
                    <a:pt x="706" y="1461"/>
                  </a:lnTo>
                  <a:lnTo>
                    <a:pt x="712" y="1461"/>
                  </a:lnTo>
                  <a:lnTo>
                    <a:pt x="719" y="1461"/>
                  </a:lnTo>
                  <a:lnTo>
                    <a:pt x="725" y="1461"/>
                  </a:lnTo>
                  <a:lnTo>
                    <a:pt x="731" y="1461"/>
                  </a:lnTo>
                  <a:lnTo>
                    <a:pt x="738" y="1461"/>
                  </a:lnTo>
                  <a:lnTo>
                    <a:pt x="744" y="1461"/>
                  </a:lnTo>
                  <a:lnTo>
                    <a:pt x="750" y="1461"/>
                  </a:lnTo>
                  <a:lnTo>
                    <a:pt x="756" y="1461"/>
                  </a:lnTo>
                  <a:lnTo>
                    <a:pt x="763" y="1461"/>
                  </a:lnTo>
                  <a:lnTo>
                    <a:pt x="769" y="1461"/>
                  </a:lnTo>
                  <a:lnTo>
                    <a:pt x="775" y="1461"/>
                  </a:lnTo>
                  <a:lnTo>
                    <a:pt x="782" y="1461"/>
                  </a:lnTo>
                  <a:lnTo>
                    <a:pt x="788" y="1461"/>
                  </a:lnTo>
                  <a:lnTo>
                    <a:pt x="794" y="1461"/>
                  </a:lnTo>
                  <a:lnTo>
                    <a:pt x="801" y="1461"/>
                  </a:lnTo>
                  <a:lnTo>
                    <a:pt x="807" y="1461"/>
                  </a:lnTo>
                  <a:lnTo>
                    <a:pt x="813" y="1461"/>
                  </a:lnTo>
                  <a:lnTo>
                    <a:pt x="819" y="1461"/>
                  </a:lnTo>
                  <a:lnTo>
                    <a:pt x="826" y="1461"/>
                  </a:lnTo>
                  <a:lnTo>
                    <a:pt x="832" y="1461"/>
                  </a:lnTo>
                  <a:lnTo>
                    <a:pt x="838" y="1461"/>
                  </a:lnTo>
                  <a:lnTo>
                    <a:pt x="845" y="1461"/>
                  </a:lnTo>
                  <a:lnTo>
                    <a:pt x="851" y="1461"/>
                  </a:lnTo>
                  <a:lnTo>
                    <a:pt x="857" y="1461"/>
                  </a:lnTo>
                  <a:lnTo>
                    <a:pt x="864" y="1461"/>
                  </a:lnTo>
                  <a:lnTo>
                    <a:pt x="870" y="1461"/>
                  </a:lnTo>
                  <a:lnTo>
                    <a:pt x="876" y="1461"/>
                  </a:lnTo>
                  <a:lnTo>
                    <a:pt x="883" y="1461"/>
                  </a:lnTo>
                  <a:lnTo>
                    <a:pt x="889" y="1461"/>
                  </a:lnTo>
                  <a:lnTo>
                    <a:pt x="895" y="1461"/>
                  </a:lnTo>
                  <a:lnTo>
                    <a:pt x="901" y="1461"/>
                  </a:lnTo>
                  <a:lnTo>
                    <a:pt x="901" y="1077"/>
                  </a:lnTo>
                  <a:lnTo>
                    <a:pt x="908" y="812"/>
                  </a:lnTo>
                  <a:lnTo>
                    <a:pt x="908" y="1461"/>
                  </a:lnTo>
                  <a:lnTo>
                    <a:pt x="914" y="1461"/>
                  </a:lnTo>
                  <a:lnTo>
                    <a:pt x="914" y="1354"/>
                  </a:lnTo>
                  <a:lnTo>
                    <a:pt x="920" y="1461"/>
                  </a:lnTo>
                  <a:lnTo>
                    <a:pt x="927" y="1461"/>
                  </a:lnTo>
                  <a:lnTo>
                    <a:pt x="933" y="1461"/>
                  </a:lnTo>
                  <a:lnTo>
                    <a:pt x="939" y="1461"/>
                  </a:lnTo>
                  <a:lnTo>
                    <a:pt x="946" y="1461"/>
                  </a:lnTo>
                  <a:lnTo>
                    <a:pt x="952" y="1461"/>
                  </a:lnTo>
                  <a:lnTo>
                    <a:pt x="958" y="1461"/>
                  </a:lnTo>
                  <a:lnTo>
                    <a:pt x="964" y="1461"/>
                  </a:lnTo>
                  <a:lnTo>
                    <a:pt x="971" y="1461"/>
                  </a:lnTo>
                  <a:lnTo>
                    <a:pt x="977" y="1461"/>
                  </a:lnTo>
                  <a:lnTo>
                    <a:pt x="983" y="1461"/>
                  </a:lnTo>
                  <a:lnTo>
                    <a:pt x="990" y="1461"/>
                  </a:lnTo>
                  <a:lnTo>
                    <a:pt x="996" y="1461"/>
                  </a:lnTo>
                  <a:lnTo>
                    <a:pt x="1002" y="1461"/>
                  </a:lnTo>
                  <a:lnTo>
                    <a:pt x="1009" y="1461"/>
                  </a:lnTo>
                  <a:lnTo>
                    <a:pt x="1015" y="1461"/>
                  </a:lnTo>
                  <a:lnTo>
                    <a:pt x="1021" y="1461"/>
                  </a:lnTo>
                  <a:lnTo>
                    <a:pt x="1027" y="1461"/>
                  </a:lnTo>
                  <a:lnTo>
                    <a:pt x="1034" y="1461"/>
                  </a:lnTo>
                  <a:lnTo>
                    <a:pt x="1040" y="1461"/>
                  </a:lnTo>
                  <a:lnTo>
                    <a:pt x="1046" y="1461"/>
                  </a:lnTo>
                  <a:lnTo>
                    <a:pt x="1053" y="1461"/>
                  </a:lnTo>
                  <a:lnTo>
                    <a:pt x="1053" y="1398"/>
                  </a:lnTo>
                  <a:lnTo>
                    <a:pt x="1059" y="1316"/>
                  </a:lnTo>
                  <a:lnTo>
                    <a:pt x="1059" y="1461"/>
                  </a:lnTo>
                  <a:lnTo>
                    <a:pt x="1065" y="724"/>
                  </a:lnTo>
                  <a:lnTo>
                    <a:pt x="1065" y="1461"/>
                  </a:lnTo>
                  <a:lnTo>
                    <a:pt x="1072" y="1461"/>
                  </a:lnTo>
                  <a:lnTo>
                    <a:pt x="1072" y="1405"/>
                  </a:lnTo>
                  <a:lnTo>
                    <a:pt x="1078" y="1461"/>
                  </a:lnTo>
                  <a:lnTo>
                    <a:pt x="1078" y="1442"/>
                  </a:lnTo>
                  <a:lnTo>
                    <a:pt x="1084" y="1461"/>
                  </a:lnTo>
                  <a:lnTo>
                    <a:pt x="1090" y="1461"/>
                  </a:lnTo>
                  <a:lnTo>
                    <a:pt x="1090" y="1373"/>
                  </a:lnTo>
                  <a:lnTo>
                    <a:pt x="1097" y="1461"/>
                  </a:lnTo>
                  <a:lnTo>
                    <a:pt x="1103" y="1461"/>
                  </a:lnTo>
                  <a:lnTo>
                    <a:pt x="1109" y="1461"/>
                  </a:lnTo>
                  <a:lnTo>
                    <a:pt x="1116" y="1461"/>
                  </a:lnTo>
                  <a:lnTo>
                    <a:pt x="1122" y="1461"/>
                  </a:lnTo>
                  <a:lnTo>
                    <a:pt x="1128" y="1461"/>
                  </a:lnTo>
                  <a:lnTo>
                    <a:pt x="1135" y="1461"/>
                  </a:lnTo>
                  <a:lnTo>
                    <a:pt x="1141" y="1461"/>
                  </a:lnTo>
                  <a:lnTo>
                    <a:pt x="1147" y="1461"/>
                  </a:lnTo>
                  <a:lnTo>
                    <a:pt x="1154" y="1461"/>
                  </a:lnTo>
                  <a:lnTo>
                    <a:pt x="1160" y="1461"/>
                  </a:lnTo>
                  <a:lnTo>
                    <a:pt x="1166" y="1461"/>
                  </a:lnTo>
                  <a:lnTo>
                    <a:pt x="1172" y="1461"/>
                  </a:lnTo>
                  <a:lnTo>
                    <a:pt x="1172" y="1361"/>
                  </a:lnTo>
                  <a:lnTo>
                    <a:pt x="1179" y="1424"/>
                  </a:lnTo>
                  <a:lnTo>
                    <a:pt x="1179" y="1461"/>
                  </a:lnTo>
                  <a:lnTo>
                    <a:pt x="1185" y="1461"/>
                  </a:lnTo>
                  <a:lnTo>
                    <a:pt x="1191" y="1461"/>
                  </a:lnTo>
                  <a:lnTo>
                    <a:pt x="1198" y="1461"/>
                  </a:lnTo>
                  <a:lnTo>
                    <a:pt x="1198" y="1310"/>
                  </a:lnTo>
                  <a:lnTo>
                    <a:pt x="1204" y="1455"/>
                  </a:lnTo>
                  <a:lnTo>
                    <a:pt x="1204" y="1461"/>
                  </a:lnTo>
                  <a:lnTo>
                    <a:pt x="1210" y="1461"/>
                  </a:lnTo>
                  <a:lnTo>
                    <a:pt x="1217" y="1461"/>
                  </a:lnTo>
                  <a:lnTo>
                    <a:pt x="1223" y="1461"/>
                  </a:lnTo>
                  <a:lnTo>
                    <a:pt x="1229" y="1461"/>
                  </a:lnTo>
                  <a:lnTo>
                    <a:pt x="1235" y="1417"/>
                  </a:lnTo>
                  <a:lnTo>
                    <a:pt x="1235" y="1461"/>
                  </a:lnTo>
                  <a:lnTo>
                    <a:pt x="1242" y="1461"/>
                  </a:lnTo>
                  <a:lnTo>
                    <a:pt x="1248" y="1461"/>
                  </a:lnTo>
                  <a:lnTo>
                    <a:pt x="1254" y="1461"/>
                  </a:lnTo>
                  <a:lnTo>
                    <a:pt x="1261" y="1461"/>
                  </a:lnTo>
                  <a:lnTo>
                    <a:pt x="1267" y="1461"/>
                  </a:lnTo>
                  <a:lnTo>
                    <a:pt x="1273" y="1461"/>
                  </a:lnTo>
                  <a:lnTo>
                    <a:pt x="1280" y="1461"/>
                  </a:lnTo>
                  <a:lnTo>
                    <a:pt x="1286" y="1461"/>
                  </a:lnTo>
                  <a:lnTo>
                    <a:pt x="1292" y="1461"/>
                  </a:lnTo>
                  <a:lnTo>
                    <a:pt x="1298" y="1461"/>
                  </a:lnTo>
                  <a:lnTo>
                    <a:pt x="1305" y="1461"/>
                  </a:lnTo>
                  <a:lnTo>
                    <a:pt x="1311" y="1424"/>
                  </a:lnTo>
                  <a:lnTo>
                    <a:pt x="1311" y="1272"/>
                  </a:lnTo>
                  <a:lnTo>
                    <a:pt x="1317" y="1373"/>
                  </a:lnTo>
                  <a:lnTo>
                    <a:pt x="1317" y="1127"/>
                  </a:lnTo>
                  <a:lnTo>
                    <a:pt x="1324" y="1247"/>
                  </a:lnTo>
                  <a:lnTo>
                    <a:pt x="1324" y="1461"/>
                  </a:lnTo>
                  <a:lnTo>
                    <a:pt x="1330" y="1461"/>
                  </a:lnTo>
                  <a:lnTo>
                    <a:pt x="1330" y="1335"/>
                  </a:lnTo>
                  <a:lnTo>
                    <a:pt x="1336" y="1461"/>
                  </a:lnTo>
                  <a:lnTo>
                    <a:pt x="1336" y="983"/>
                  </a:lnTo>
                  <a:lnTo>
                    <a:pt x="1343" y="812"/>
                  </a:lnTo>
                  <a:lnTo>
                    <a:pt x="1343" y="1461"/>
                  </a:lnTo>
                  <a:lnTo>
                    <a:pt x="1349" y="1461"/>
                  </a:lnTo>
                  <a:lnTo>
                    <a:pt x="1355" y="1461"/>
                  </a:lnTo>
                  <a:lnTo>
                    <a:pt x="1362" y="1461"/>
                  </a:lnTo>
                  <a:lnTo>
                    <a:pt x="1368" y="1461"/>
                  </a:lnTo>
                  <a:lnTo>
                    <a:pt x="1374" y="1461"/>
                  </a:lnTo>
                  <a:lnTo>
                    <a:pt x="1380" y="1461"/>
                  </a:lnTo>
                  <a:lnTo>
                    <a:pt x="1387" y="1461"/>
                  </a:lnTo>
                  <a:lnTo>
                    <a:pt x="1393" y="1461"/>
                  </a:lnTo>
                  <a:lnTo>
                    <a:pt x="1399" y="1461"/>
                  </a:lnTo>
                  <a:lnTo>
                    <a:pt x="1406" y="1461"/>
                  </a:lnTo>
                  <a:lnTo>
                    <a:pt x="1412" y="1461"/>
                  </a:lnTo>
                  <a:lnTo>
                    <a:pt x="1418" y="1461"/>
                  </a:lnTo>
                  <a:lnTo>
                    <a:pt x="1425" y="1461"/>
                  </a:lnTo>
                  <a:lnTo>
                    <a:pt x="1431" y="1461"/>
                  </a:lnTo>
                  <a:lnTo>
                    <a:pt x="1437" y="1461"/>
                  </a:lnTo>
                  <a:lnTo>
                    <a:pt x="1443" y="1461"/>
                  </a:lnTo>
                  <a:lnTo>
                    <a:pt x="1450" y="1461"/>
                  </a:lnTo>
                  <a:lnTo>
                    <a:pt x="1456" y="1461"/>
                  </a:lnTo>
                  <a:lnTo>
                    <a:pt x="1462" y="1461"/>
                  </a:lnTo>
                  <a:lnTo>
                    <a:pt x="1469" y="1461"/>
                  </a:lnTo>
                  <a:lnTo>
                    <a:pt x="1475" y="1461"/>
                  </a:lnTo>
                  <a:lnTo>
                    <a:pt x="1481" y="1461"/>
                  </a:lnTo>
                  <a:lnTo>
                    <a:pt x="1488" y="1461"/>
                  </a:lnTo>
                  <a:lnTo>
                    <a:pt x="1494" y="1461"/>
                  </a:lnTo>
                  <a:lnTo>
                    <a:pt x="1494" y="1373"/>
                  </a:lnTo>
                  <a:lnTo>
                    <a:pt x="1500" y="1455"/>
                  </a:lnTo>
                  <a:lnTo>
                    <a:pt x="1500" y="1461"/>
                  </a:lnTo>
                  <a:lnTo>
                    <a:pt x="1506" y="1373"/>
                  </a:lnTo>
                  <a:lnTo>
                    <a:pt x="1506" y="1461"/>
                  </a:lnTo>
                  <a:lnTo>
                    <a:pt x="1513" y="1461"/>
                  </a:lnTo>
                  <a:lnTo>
                    <a:pt x="1519" y="1461"/>
                  </a:lnTo>
                  <a:lnTo>
                    <a:pt x="1525" y="1461"/>
                  </a:lnTo>
                  <a:lnTo>
                    <a:pt x="1532" y="1461"/>
                  </a:lnTo>
                  <a:lnTo>
                    <a:pt x="1538" y="1461"/>
                  </a:lnTo>
                  <a:lnTo>
                    <a:pt x="1544" y="1461"/>
                  </a:lnTo>
                  <a:lnTo>
                    <a:pt x="1551" y="1461"/>
                  </a:lnTo>
                  <a:lnTo>
                    <a:pt x="1557" y="1461"/>
                  </a:lnTo>
                  <a:lnTo>
                    <a:pt x="1563" y="1461"/>
                  </a:lnTo>
                  <a:lnTo>
                    <a:pt x="1569" y="1461"/>
                  </a:lnTo>
                  <a:lnTo>
                    <a:pt x="1576" y="1461"/>
                  </a:lnTo>
                  <a:lnTo>
                    <a:pt x="1582" y="1461"/>
                  </a:lnTo>
                  <a:lnTo>
                    <a:pt x="1588" y="1461"/>
                  </a:lnTo>
                  <a:lnTo>
                    <a:pt x="1595" y="1461"/>
                  </a:lnTo>
                  <a:lnTo>
                    <a:pt x="1601" y="1461"/>
                  </a:lnTo>
                  <a:lnTo>
                    <a:pt x="1607" y="1461"/>
                  </a:lnTo>
                  <a:lnTo>
                    <a:pt x="1614" y="1461"/>
                  </a:lnTo>
                  <a:lnTo>
                    <a:pt x="1620" y="1461"/>
                  </a:lnTo>
                  <a:lnTo>
                    <a:pt x="1626" y="1461"/>
                  </a:lnTo>
                  <a:lnTo>
                    <a:pt x="1633" y="1461"/>
                  </a:lnTo>
                  <a:lnTo>
                    <a:pt x="1639" y="1461"/>
                  </a:lnTo>
                  <a:lnTo>
                    <a:pt x="1645" y="1461"/>
                  </a:lnTo>
                  <a:lnTo>
                    <a:pt x="1645" y="1373"/>
                  </a:lnTo>
                  <a:lnTo>
                    <a:pt x="1651" y="1209"/>
                  </a:lnTo>
                  <a:lnTo>
                    <a:pt x="1651" y="371"/>
                  </a:lnTo>
                  <a:lnTo>
                    <a:pt x="1658" y="850"/>
                  </a:lnTo>
                  <a:lnTo>
                    <a:pt x="1658" y="1455"/>
                  </a:lnTo>
                  <a:lnTo>
                    <a:pt x="1664" y="1140"/>
                  </a:lnTo>
                  <a:lnTo>
                    <a:pt x="1664" y="1461"/>
                  </a:lnTo>
                  <a:lnTo>
                    <a:pt x="1670" y="1461"/>
                  </a:lnTo>
                  <a:lnTo>
                    <a:pt x="1670" y="1203"/>
                  </a:lnTo>
                  <a:lnTo>
                    <a:pt x="1677" y="1461"/>
                  </a:lnTo>
                  <a:lnTo>
                    <a:pt x="1683" y="1461"/>
                  </a:lnTo>
                  <a:lnTo>
                    <a:pt x="1689" y="1461"/>
                  </a:lnTo>
                  <a:lnTo>
                    <a:pt x="1696" y="1461"/>
                  </a:lnTo>
                  <a:lnTo>
                    <a:pt x="1702" y="1461"/>
                  </a:lnTo>
                  <a:lnTo>
                    <a:pt x="1708" y="1461"/>
                  </a:lnTo>
                  <a:lnTo>
                    <a:pt x="1714" y="1461"/>
                  </a:lnTo>
                  <a:lnTo>
                    <a:pt x="1721" y="1461"/>
                  </a:lnTo>
                  <a:lnTo>
                    <a:pt x="1727" y="1461"/>
                  </a:lnTo>
                  <a:lnTo>
                    <a:pt x="1727" y="1455"/>
                  </a:lnTo>
                  <a:lnTo>
                    <a:pt x="1733" y="1461"/>
                  </a:lnTo>
                  <a:lnTo>
                    <a:pt x="1740" y="1461"/>
                  </a:lnTo>
                  <a:lnTo>
                    <a:pt x="1746" y="1461"/>
                  </a:lnTo>
                  <a:lnTo>
                    <a:pt x="1752" y="1461"/>
                  </a:lnTo>
                  <a:lnTo>
                    <a:pt x="1759" y="1461"/>
                  </a:lnTo>
                  <a:lnTo>
                    <a:pt x="1765" y="1461"/>
                  </a:lnTo>
                  <a:lnTo>
                    <a:pt x="1771" y="1461"/>
                  </a:lnTo>
                  <a:lnTo>
                    <a:pt x="1777" y="1461"/>
                  </a:lnTo>
                  <a:lnTo>
                    <a:pt x="1784" y="1461"/>
                  </a:lnTo>
                  <a:lnTo>
                    <a:pt x="1790" y="1461"/>
                  </a:lnTo>
                  <a:lnTo>
                    <a:pt x="1796" y="1461"/>
                  </a:lnTo>
                  <a:lnTo>
                    <a:pt x="1803" y="1461"/>
                  </a:lnTo>
                  <a:lnTo>
                    <a:pt x="1809" y="1461"/>
                  </a:lnTo>
                  <a:lnTo>
                    <a:pt x="1815" y="1461"/>
                  </a:lnTo>
                  <a:lnTo>
                    <a:pt x="1822" y="1461"/>
                  </a:lnTo>
                  <a:lnTo>
                    <a:pt x="1828" y="1461"/>
                  </a:lnTo>
                  <a:lnTo>
                    <a:pt x="1834" y="1461"/>
                  </a:lnTo>
                  <a:lnTo>
                    <a:pt x="1841" y="1461"/>
                  </a:lnTo>
                  <a:lnTo>
                    <a:pt x="1847" y="1461"/>
                  </a:lnTo>
                  <a:lnTo>
                    <a:pt x="1853" y="1461"/>
                  </a:lnTo>
                  <a:lnTo>
                    <a:pt x="1859" y="1461"/>
                  </a:lnTo>
                  <a:lnTo>
                    <a:pt x="1866" y="1461"/>
                  </a:lnTo>
                  <a:lnTo>
                    <a:pt x="1872" y="1461"/>
                  </a:lnTo>
                  <a:lnTo>
                    <a:pt x="1878" y="1461"/>
                  </a:lnTo>
                  <a:lnTo>
                    <a:pt x="1885" y="1461"/>
                  </a:lnTo>
                  <a:lnTo>
                    <a:pt x="1891" y="1461"/>
                  </a:lnTo>
                  <a:lnTo>
                    <a:pt x="1897" y="1461"/>
                  </a:lnTo>
                  <a:lnTo>
                    <a:pt x="1904" y="1461"/>
                  </a:lnTo>
                  <a:lnTo>
                    <a:pt x="1910" y="1461"/>
                  </a:lnTo>
                  <a:lnTo>
                    <a:pt x="1916" y="1461"/>
                  </a:lnTo>
                  <a:lnTo>
                    <a:pt x="1922" y="1461"/>
                  </a:lnTo>
                  <a:lnTo>
                    <a:pt x="1929" y="1461"/>
                  </a:lnTo>
                  <a:lnTo>
                    <a:pt x="1935" y="1461"/>
                  </a:lnTo>
                  <a:lnTo>
                    <a:pt x="1941" y="1461"/>
                  </a:lnTo>
                  <a:lnTo>
                    <a:pt x="1948" y="1461"/>
                  </a:lnTo>
                  <a:lnTo>
                    <a:pt x="1954" y="1461"/>
                  </a:lnTo>
                  <a:lnTo>
                    <a:pt x="1954" y="1392"/>
                  </a:lnTo>
                  <a:lnTo>
                    <a:pt x="1960" y="1310"/>
                  </a:lnTo>
                  <a:lnTo>
                    <a:pt x="1960" y="1461"/>
                  </a:lnTo>
                  <a:lnTo>
                    <a:pt x="1967" y="1461"/>
                  </a:lnTo>
                  <a:lnTo>
                    <a:pt x="1967" y="1209"/>
                  </a:lnTo>
                  <a:lnTo>
                    <a:pt x="1973" y="1461"/>
                  </a:lnTo>
                  <a:lnTo>
                    <a:pt x="1973" y="1392"/>
                  </a:lnTo>
                  <a:lnTo>
                    <a:pt x="1979" y="1461"/>
                  </a:lnTo>
                  <a:lnTo>
                    <a:pt x="1985" y="1461"/>
                  </a:lnTo>
                  <a:lnTo>
                    <a:pt x="1992" y="1461"/>
                  </a:lnTo>
                  <a:lnTo>
                    <a:pt x="1998" y="1461"/>
                  </a:lnTo>
                  <a:lnTo>
                    <a:pt x="2004" y="1461"/>
                  </a:lnTo>
                  <a:lnTo>
                    <a:pt x="2011" y="1461"/>
                  </a:lnTo>
                  <a:lnTo>
                    <a:pt x="2017" y="1461"/>
                  </a:lnTo>
                  <a:lnTo>
                    <a:pt x="2023" y="1461"/>
                  </a:lnTo>
                  <a:lnTo>
                    <a:pt x="2030" y="1461"/>
                  </a:lnTo>
                  <a:lnTo>
                    <a:pt x="2036" y="1461"/>
                  </a:lnTo>
                  <a:lnTo>
                    <a:pt x="2042" y="1461"/>
                  </a:lnTo>
                  <a:lnTo>
                    <a:pt x="2048" y="1461"/>
                  </a:lnTo>
                  <a:lnTo>
                    <a:pt x="2055" y="1461"/>
                  </a:lnTo>
                  <a:lnTo>
                    <a:pt x="2061" y="1461"/>
                  </a:lnTo>
                  <a:lnTo>
                    <a:pt x="2067" y="1461"/>
                  </a:lnTo>
                  <a:lnTo>
                    <a:pt x="2074" y="1461"/>
                  </a:lnTo>
                  <a:lnTo>
                    <a:pt x="2080" y="1461"/>
                  </a:lnTo>
                  <a:lnTo>
                    <a:pt x="2086" y="1461"/>
                  </a:lnTo>
                  <a:lnTo>
                    <a:pt x="2093" y="1461"/>
                  </a:lnTo>
                  <a:lnTo>
                    <a:pt x="2099" y="1461"/>
                  </a:lnTo>
                  <a:lnTo>
                    <a:pt x="2105" y="1461"/>
                  </a:lnTo>
                  <a:lnTo>
                    <a:pt x="2112" y="1461"/>
                  </a:lnTo>
                  <a:lnTo>
                    <a:pt x="2118" y="1461"/>
                  </a:lnTo>
                  <a:lnTo>
                    <a:pt x="2124" y="1411"/>
                  </a:lnTo>
                  <a:lnTo>
                    <a:pt x="2124" y="1461"/>
                  </a:lnTo>
                  <a:lnTo>
                    <a:pt x="2130" y="1461"/>
                  </a:lnTo>
                  <a:lnTo>
                    <a:pt x="2137" y="1461"/>
                  </a:lnTo>
                  <a:lnTo>
                    <a:pt x="2143" y="1461"/>
                  </a:lnTo>
                  <a:lnTo>
                    <a:pt x="2149" y="1461"/>
                  </a:lnTo>
                  <a:lnTo>
                    <a:pt x="2156" y="1461"/>
                  </a:lnTo>
                  <a:lnTo>
                    <a:pt x="2162" y="1461"/>
                  </a:lnTo>
                  <a:lnTo>
                    <a:pt x="2168" y="1461"/>
                  </a:lnTo>
                  <a:lnTo>
                    <a:pt x="2175" y="1461"/>
                  </a:lnTo>
                  <a:lnTo>
                    <a:pt x="2181" y="1461"/>
                  </a:lnTo>
                  <a:lnTo>
                    <a:pt x="2187" y="1461"/>
                  </a:lnTo>
                  <a:lnTo>
                    <a:pt x="2193" y="1461"/>
                  </a:lnTo>
                  <a:lnTo>
                    <a:pt x="2200" y="1461"/>
                  </a:lnTo>
                  <a:lnTo>
                    <a:pt x="2206" y="1461"/>
                  </a:lnTo>
                  <a:lnTo>
                    <a:pt x="2212" y="1461"/>
                  </a:lnTo>
                  <a:lnTo>
                    <a:pt x="2212" y="1298"/>
                  </a:lnTo>
                  <a:lnTo>
                    <a:pt x="2219" y="1405"/>
                  </a:lnTo>
                  <a:lnTo>
                    <a:pt x="2219" y="1461"/>
                  </a:lnTo>
                  <a:lnTo>
                    <a:pt x="2225" y="1461"/>
                  </a:lnTo>
                  <a:lnTo>
                    <a:pt x="2225" y="1405"/>
                  </a:lnTo>
                  <a:lnTo>
                    <a:pt x="2231" y="1461"/>
                  </a:lnTo>
                  <a:lnTo>
                    <a:pt x="2238" y="1461"/>
                  </a:lnTo>
                  <a:lnTo>
                    <a:pt x="2244" y="1461"/>
                  </a:lnTo>
                  <a:lnTo>
                    <a:pt x="2250" y="1461"/>
                  </a:lnTo>
                  <a:lnTo>
                    <a:pt x="2256" y="1461"/>
                  </a:lnTo>
                  <a:lnTo>
                    <a:pt x="2263" y="1461"/>
                  </a:lnTo>
                  <a:lnTo>
                    <a:pt x="2269" y="1461"/>
                  </a:lnTo>
                  <a:lnTo>
                    <a:pt x="2275" y="1461"/>
                  </a:lnTo>
                  <a:lnTo>
                    <a:pt x="2282" y="1461"/>
                  </a:lnTo>
                  <a:lnTo>
                    <a:pt x="2288" y="1461"/>
                  </a:lnTo>
                  <a:lnTo>
                    <a:pt x="2294" y="1461"/>
                  </a:lnTo>
                  <a:lnTo>
                    <a:pt x="2301" y="1461"/>
                  </a:lnTo>
                  <a:lnTo>
                    <a:pt x="2307" y="1461"/>
                  </a:lnTo>
                  <a:lnTo>
                    <a:pt x="2307" y="1310"/>
                  </a:lnTo>
                  <a:lnTo>
                    <a:pt x="2313" y="1373"/>
                  </a:lnTo>
                  <a:lnTo>
                    <a:pt x="2313" y="1461"/>
                  </a:lnTo>
                  <a:lnTo>
                    <a:pt x="2320" y="1461"/>
                  </a:lnTo>
                  <a:lnTo>
                    <a:pt x="2326" y="1461"/>
                  </a:lnTo>
                  <a:lnTo>
                    <a:pt x="2332" y="1461"/>
                  </a:lnTo>
                  <a:lnTo>
                    <a:pt x="2338" y="1461"/>
                  </a:lnTo>
                  <a:lnTo>
                    <a:pt x="2345" y="1461"/>
                  </a:lnTo>
                  <a:lnTo>
                    <a:pt x="2351" y="1461"/>
                  </a:lnTo>
                  <a:lnTo>
                    <a:pt x="2357" y="1461"/>
                  </a:lnTo>
                  <a:lnTo>
                    <a:pt x="2364" y="1461"/>
                  </a:lnTo>
                  <a:lnTo>
                    <a:pt x="2370" y="1461"/>
                  </a:lnTo>
                  <a:lnTo>
                    <a:pt x="2376" y="1449"/>
                  </a:lnTo>
                  <a:lnTo>
                    <a:pt x="2376" y="1279"/>
                  </a:lnTo>
                  <a:lnTo>
                    <a:pt x="2383" y="1172"/>
                  </a:lnTo>
                  <a:lnTo>
                    <a:pt x="2383" y="1461"/>
                  </a:lnTo>
                  <a:lnTo>
                    <a:pt x="2389" y="1461"/>
                  </a:lnTo>
                  <a:lnTo>
                    <a:pt x="2389" y="1417"/>
                  </a:lnTo>
                  <a:lnTo>
                    <a:pt x="2395" y="1424"/>
                  </a:lnTo>
                  <a:lnTo>
                    <a:pt x="2395" y="1461"/>
                  </a:lnTo>
                  <a:lnTo>
                    <a:pt x="2401" y="1461"/>
                  </a:lnTo>
                  <a:lnTo>
                    <a:pt x="2408" y="1461"/>
                  </a:lnTo>
                  <a:lnTo>
                    <a:pt x="2414" y="1461"/>
                  </a:lnTo>
                  <a:lnTo>
                    <a:pt x="2414" y="1235"/>
                  </a:lnTo>
                  <a:lnTo>
                    <a:pt x="2420" y="1323"/>
                  </a:lnTo>
                  <a:lnTo>
                    <a:pt x="2420" y="1461"/>
                  </a:lnTo>
                  <a:lnTo>
                    <a:pt x="2427" y="1461"/>
                  </a:lnTo>
                  <a:lnTo>
                    <a:pt x="2433" y="1461"/>
                  </a:lnTo>
                  <a:lnTo>
                    <a:pt x="2439" y="1461"/>
                  </a:lnTo>
                  <a:lnTo>
                    <a:pt x="2446" y="1461"/>
                  </a:lnTo>
                  <a:lnTo>
                    <a:pt x="2452" y="1461"/>
                  </a:lnTo>
                  <a:lnTo>
                    <a:pt x="2458" y="1461"/>
                  </a:lnTo>
                  <a:lnTo>
                    <a:pt x="2464" y="1461"/>
                  </a:lnTo>
                  <a:lnTo>
                    <a:pt x="2471" y="1461"/>
                  </a:lnTo>
                  <a:lnTo>
                    <a:pt x="2477" y="1461"/>
                  </a:lnTo>
                  <a:lnTo>
                    <a:pt x="2483" y="1461"/>
                  </a:lnTo>
                  <a:lnTo>
                    <a:pt x="2490" y="1461"/>
                  </a:lnTo>
                  <a:lnTo>
                    <a:pt x="2496" y="1461"/>
                  </a:lnTo>
                  <a:lnTo>
                    <a:pt x="2502" y="1461"/>
                  </a:lnTo>
                  <a:lnTo>
                    <a:pt x="2502" y="1323"/>
                  </a:lnTo>
                  <a:lnTo>
                    <a:pt x="2509" y="1461"/>
                  </a:lnTo>
                  <a:lnTo>
                    <a:pt x="2509" y="1335"/>
                  </a:lnTo>
                  <a:lnTo>
                    <a:pt x="2515" y="1461"/>
                  </a:lnTo>
                  <a:lnTo>
                    <a:pt x="2521" y="1461"/>
                  </a:lnTo>
                  <a:lnTo>
                    <a:pt x="2527" y="1461"/>
                  </a:lnTo>
                  <a:lnTo>
                    <a:pt x="2534" y="1461"/>
                  </a:lnTo>
                  <a:lnTo>
                    <a:pt x="2540" y="1461"/>
                  </a:lnTo>
                  <a:lnTo>
                    <a:pt x="2546" y="1461"/>
                  </a:lnTo>
                  <a:lnTo>
                    <a:pt x="2553" y="1461"/>
                  </a:lnTo>
                  <a:lnTo>
                    <a:pt x="2559" y="1461"/>
                  </a:lnTo>
                  <a:lnTo>
                    <a:pt x="2565" y="1417"/>
                  </a:lnTo>
                  <a:lnTo>
                    <a:pt x="2565" y="0"/>
                  </a:lnTo>
                  <a:lnTo>
                    <a:pt x="2572" y="1335"/>
                  </a:lnTo>
                  <a:lnTo>
                    <a:pt x="2572" y="1461"/>
                  </a:lnTo>
                  <a:lnTo>
                    <a:pt x="2578" y="1298"/>
                  </a:lnTo>
                  <a:lnTo>
                    <a:pt x="2578" y="1424"/>
                  </a:lnTo>
                  <a:lnTo>
                    <a:pt x="2584" y="1379"/>
                  </a:lnTo>
                  <a:lnTo>
                    <a:pt x="2584" y="1461"/>
                  </a:lnTo>
                  <a:lnTo>
                    <a:pt x="2591" y="1461"/>
                  </a:lnTo>
                  <a:lnTo>
                    <a:pt x="2597" y="1461"/>
                  </a:lnTo>
                  <a:lnTo>
                    <a:pt x="2603" y="1461"/>
                  </a:lnTo>
                  <a:lnTo>
                    <a:pt x="2609" y="1461"/>
                  </a:lnTo>
                  <a:lnTo>
                    <a:pt x="2616" y="1461"/>
                  </a:lnTo>
                  <a:lnTo>
                    <a:pt x="2622" y="1461"/>
                  </a:lnTo>
                  <a:lnTo>
                    <a:pt x="2628" y="1461"/>
                  </a:lnTo>
                  <a:lnTo>
                    <a:pt x="2635" y="1461"/>
                  </a:lnTo>
                  <a:lnTo>
                    <a:pt x="2641" y="1461"/>
                  </a:lnTo>
                  <a:lnTo>
                    <a:pt x="2647" y="1461"/>
                  </a:lnTo>
                  <a:lnTo>
                    <a:pt x="2654" y="1461"/>
                  </a:lnTo>
                  <a:lnTo>
                    <a:pt x="2654" y="1411"/>
                  </a:lnTo>
                  <a:lnTo>
                    <a:pt x="2660" y="1354"/>
                  </a:lnTo>
                  <a:lnTo>
                    <a:pt x="2660" y="1461"/>
                  </a:lnTo>
                  <a:lnTo>
                    <a:pt x="2666" y="1461"/>
                  </a:lnTo>
                  <a:lnTo>
                    <a:pt x="2672" y="1461"/>
                  </a:lnTo>
                  <a:lnTo>
                    <a:pt x="2679" y="1461"/>
                  </a:lnTo>
                  <a:lnTo>
                    <a:pt x="2685" y="1461"/>
                  </a:lnTo>
                  <a:lnTo>
                    <a:pt x="2691" y="1461"/>
                  </a:lnTo>
                  <a:lnTo>
                    <a:pt x="2698" y="1461"/>
                  </a:lnTo>
                  <a:lnTo>
                    <a:pt x="2704" y="1461"/>
                  </a:lnTo>
                  <a:lnTo>
                    <a:pt x="2710" y="1461"/>
                  </a:lnTo>
                  <a:lnTo>
                    <a:pt x="2717" y="1461"/>
                  </a:lnTo>
                  <a:lnTo>
                    <a:pt x="2723" y="1461"/>
                  </a:lnTo>
                  <a:lnTo>
                    <a:pt x="2729" y="1461"/>
                  </a:lnTo>
                  <a:lnTo>
                    <a:pt x="2735" y="1461"/>
                  </a:lnTo>
                  <a:lnTo>
                    <a:pt x="2742" y="1461"/>
                  </a:lnTo>
                  <a:lnTo>
                    <a:pt x="2742" y="1455"/>
                  </a:lnTo>
                  <a:lnTo>
                    <a:pt x="2748" y="1461"/>
                  </a:lnTo>
                  <a:lnTo>
                    <a:pt x="2748" y="1379"/>
                  </a:lnTo>
                  <a:lnTo>
                    <a:pt x="2754" y="1405"/>
                  </a:lnTo>
                  <a:lnTo>
                    <a:pt x="2754" y="1461"/>
                  </a:lnTo>
                  <a:lnTo>
                    <a:pt x="2761" y="1461"/>
                  </a:lnTo>
                  <a:lnTo>
                    <a:pt x="2767" y="1461"/>
                  </a:lnTo>
                  <a:lnTo>
                    <a:pt x="2773" y="1461"/>
                  </a:lnTo>
                  <a:lnTo>
                    <a:pt x="2780" y="1461"/>
                  </a:lnTo>
                  <a:lnTo>
                    <a:pt x="2786" y="1461"/>
                  </a:lnTo>
                  <a:lnTo>
                    <a:pt x="2792" y="1461"/>
                  </a:lnTo>
                  <a:lnTo>
                    <a:pt x="2792" y="1442"/>
                  </a:lnTo>
                  <a:lnTo>
                    <a:pt x="2799" y="1405"/>
                  </a:lnTo>
                  <a:lnTo>
                    <a:pt x="2799" y="1461"/>
                  </a:lnTo>
                  <a:lnTo>
                    <a:pt x="2805" y="1461"/>
                  </a:lnTo>
                  <a:lnTo>
                    <a:pt x="2811" y="1461"/>
                  </a:lnTo>
                  <a:lnTo>
                    <a:pt x="2817" y="1461"/>
                  </a:lnTo>
                  <a:lnTo>
                    <a:pt x="2824" y="1461"/>
                  </a:lnTo>
                  <a:lnTo>
                    <a:pt x="2830" y="1461"/>
                  </a:lnTo>
                  <a:lnTo>
                    <a:pt x="2836" y="1461"/>
                  </a:lnTo>
                  <a:lnTo>
                    <a:pt x="2843" y="1461"/>
                  </a:lnTo>
                  <a:lnTo>
                    <a:pt x="2843" y="1241"/>
                  </a:lnTo>
                  <a:lnTo>
                    <a:pt x="2849" y="1304"/>
                  </a:lnTo>
                  <a:lnTo>
                    <a:pt x="2849" y="1461"/>
                  </a:lnTo>
                  <a:lnTo>
                    <a:pt x="2855" y="1461"/>
                  </a:lnTo>
                  <a:lnTo>
                    <a:pt x="2862" y="1461"/>
                  </a:lnTo>
                  <a:lnTo>
                    <a:pt x="2868" y="1461"/>
                  </a:lnTo>
                  <a:lnTo>
                    <a:pt x="2874" y="1461"/>
                  </a:lnTo>
                  <a:lnTo>
                    <a:pt x="2880" y="1461"/>
                  </a:lnTo>
                  <a:lnTo>
                    <a:pt x="2887" y="1461"/>
                  </a:lnTo>
                  <a:lnTo>
                    <a:pt x="2893" y="1461"/>
                  </a:lnTo>
                  <a:lnTo>
                    <a:pt x="2899" y="1461"/>
                  </a:lnTo>
                  <a:lnTo>
                    <a:pt x="2906" y="1461"/>
                  </a:lnTo>
                  <a:lnTo>
                    <a:pt x="2906" y="1436"/>
                  </a:lnTo>
                  <a:lnTo>
                    <a:pt x="2912" y="1461"/>
                  </a:lnTo>
                  <a:lnTo>
                    <a:pt x="2918" y="1461"/>
                  </a:lnTo>
                  <a:lnTo>
                    <a:pt x="2925" y="1461"/>
                  </a:lnTo>
                  <a:lnTo>
                    <a:pt x="2925" y="1392"/>
                  </a:lnTo>
                  <a:lnTo>
                    <a:pt x="2931" y="1285"/>
                  </a:lnTo>
                  <a:lnTo>
                    <a:pt x="2931" y="1461"/>
                  </a:lnTo>
                  <a:lnTo>
                    <a:pt x="2937" y="1461"/>
                  </a:lnTo>
                  <a:lnTo>
                    <a:pt x="2943" y="1461"/>
                  </a:lnTo>
                  <a:lnTo>
                    <a:pt x="2950" y="1461"/>
                  </a:lnTo>
                  <a:lnTo>
                    <a:pt x="2956" y="1461"/>
                  </a:lnTo>
                  <a:lnTo>
                    <a:pt x="2962" y="1461"/>
                  </a:lnTo>
                  <a:lnTo>
                    <a:pt x="2969" y="1461"/>
                  </a:lnTo>
                  <a:lnTo>
                    <a:pt x="2975" y="1461"/>
                  </a:lnTo>
                  <a:lnTo>
                    <a:pt x="2981" y="1461"/>
                  </a:lnTo>
                  <a:lnTo>
                    <a:pt x="2988" y="1461"/>
                  </a:lnTo>
                  <a:lnTo>
                    <a:pt x="2994" y="1461"/>
                  </a:lnTo>
                  <a:lnTo>
                    <a:pt x="3000" y="1461"/>
                  </a:lnTo>
                  <a:lnTo>
                    <a:pt x="3006" y="1461"/>
                  </a:lnTo>
                  <a:lnTo>
                    <a:pt x="3013" y="1461"/>
                  </a:lnTo>
                  <a:lnTo>
                    <a:pt x="3019" y="1461"/>
                  </a:lnTo>
                  <a:lnTo>
                    <a:pt x="3025" y="1461"/>
                  </a:lnTo>
                  <a:lnTo>
                    <a:pt x="3032" y="1461"/>
                  </a:lnTo>
                  <a:lnTo>
                    <a:pt x="3032" y="1392"/>
                  </a:lnTo>
                  <a:lnTo>
                    <a:pt x="3038" y="1373"/>
                  </a:lnTo>
                  <a:lnTo>
                    <a:pt x="3038" y="1461"/>
                  </a:lnTo>
                  <a:lnTo>
                    <a:pt x="3044" y="1461"/>
                  </a:lnTo>
                  <a:lnTo>
                    <a:pt x="3051" y="1461"/>
                  </a:lnTo>
                  <a:lnTo>
                    <a:pt x="3057" y="1461"/>
                  </a:lnTo>
                  <a:lnTo>
                    <a:pt x="3063" y="1461"/>
                  </a:lnTo>
                  <a:lnTo>
                    <a:pt x="3063" y="1417"/>
                  </a:lnTo>
                  <a:lnTo>
                    <a:pt x="3070" y="1442"/>
                  </a:lnTo>
                  <a:lnTo>
                    <a:pt x="3070" y="1461"/>
                  </a:lnTo>
                  <a:lnTo>
                    <a:pt x="3076" y="1461"/>
                  </a:lnTo>
                  <a:lnTo>
                    <a:pt x="3082" y="1461"/>
                  </a:lnTo>
                  <a:lnTo>
                    <a:pt x="3088" y="1461"/>
                  </a:lnTo>
                  <a:lnTo>
                    <a:pt x="3095" y="1461"/>
                  </a:lnTo>
                  <a:lnTo>
                    <a:pt x="3101" y="1461"/>
                  </a:lnTo>
                  <a:lnTo>
                    <a:pt x="3107" y="1461"/>
                  </a:lnTo>
                  <a:lnTo>
                    <a:pt x="3114" y="1461"/>
                  </a:lnTo>
                  <a:lnTo>
                    <a:pt x="3120" y="1461"/>
                  </a:lnTo>
                  <a:lnTo>
                    <a:pt x="3126" y="1461"/>
                  </a:lnTo>
                  <a:lnTo>
                    <a:pt x="3133" y="1461"/>
                  </a:lnTo>
                  <a:lnTo>
                    <a:pt x="3139" y="1461"/>
                  </a:lnTo>
                  <a:lnTo>
                    <a:pt x="3139" y="1449"/>
                  </a:lnTo>
                  <a:lnTo>
                    <a:pt x="3145" y="1461"/>
                  </a:lnTo>
                  <a:lnTo>
                    <a:pt x="3151" y="1461"/>
                  </a:lnTo>
                  <a:lnTo>
                    <a:pt x="3158" y="1461"/>
                  </a:lnTo>
                  <a:lnTo>
                    <a:pt x="3164" y="1461"/>
                  </a:lnTo>
                  <a:lnTo>
                    <a:pt x="3170" y="1461"/>
                  </a:lnTo>
                  <a:lnTo>
                    <a:pt x="3170" y="1058"/>
                  </a:lnTo>
                  <a:lnTo>
                    <a:pt x="3177" y="1461"/>
                  </a:lnTo>
                  <a:lnTo>
                    <a:pt x="3183" y="1461"/>
                  </a:lnTo>
                  <a:lnTo>
                    <a:pt x="3189" y="1461"/>
                  </a:lnTo>
                  <a:lnTo>
                    <a:pt x="3196" y="1461"/>
                  </a:lnTo>
                  <a:lnTo>
                    <a:pt x="3202" y="1461"/>
                  </a:lnTo>
                  <a:lnTo>
                    <a:pt x="3208" y="1461"/>
                  </a:lnTo>
                  <a:lnTo>
                    <a:pt x="3214" y="1461"/>
                  </a:lnTo>
                  <a:lnTo>
                    <a:pt x="3221" y="1461"/>
                  </a:lnTo>
                  <a:lnTo>
                    <a:pt x="3227" y="1461"/>
                  </a:lnTo>
                  <a:lnTo>
                    <a:pt x="3233" y="1461"/>
                  </a:lnTo>
                  <a:lnTo>
                    <a:pt x="3240" y="1461"/>
                  </a:lnTo>
                  <a:lnTo>
                    <a:pt x="3246" y="1461"/>
                  </a:lnTo>
                  <a:lnTo>
                    <a:pt x="3246" y="932"/>
                  </a:lnTo>
                  <a:lnTo>
                    <a:pt x="3252" y="1096"/>
                  </a:lnTo>
                  <a:lnTo>
                    <a:pt x="3252" y="1461"/>
                  </a:lnTo>
                  <a:lnTo>
                    <a:pt x="3259" y="1461"/>
                  </a:lnTo>
                  <a:lnTo>
                    <a:pt x="3265" y="1461"/>
                  </a:lnTo>
                  <a:lnTo>
                    <a:pt x="3271" y="1461"/>
                  </a:lnTo>
                  <a:lnTo>
                    <a:pt x="3278" y="1461"/>
                  </a:lnTo>
                  <a:lnTo>
                    <a:pt x="3284" y="1461"/>
                  </a:lnTo>
                  <a:lnTo>
                    <a:pt x="3290" y="1461"/>
                  </a:lnTo>
                  <a:lnTo>
                    <a:pt x="3296" y="1461"/>
                  </a:lnTo>
                  <a:lnTo>
                    <a:pt x="3303" y="1461"/>
                  </a:lnTo>
                  <a:lnTo>
                    <a:pt x="3309" y="1461"/>
                  </a:lnTo>
                  <a:lnTo>
                    <a:pt x="3315" y="1461"/>
                  </a:lnTo>
                  <a:lnTo>
                    <a:pt x="3322" y="1461"/>
                  </a:lnTo>
                  <a:lnTo>
                    <a:pt x="3328" y="1461"/>
                  </a:lnTo>
                  <a:lnTo>
                    <a:pt x="3334" y="1461"/>
                  </a:lnTo>
                  <a:lnTo>
                    <a:pt x="3341" y="1461"/>
                  </a:lnTo>
                  <a:lnTo>
                    <a:pt x="3347" y="1461"/>
                  </a:lnTo>
                  <a:lnTo>
                    <a:pt x="3353" y="1461"/>
                  </a:lnTo>
                  <a:lnTo>
                    <a:pt x="3359" y="1461"/>
                  </a:lnTo>
                  <a:lnTo>
                    <a:pt x="3366" y="1461"/>
                  </a:lnTo>
                  <a:lnTo>
                    <a:pt x="3372" y="1461"/>
                  </a:lnTo>
                  <a:lnTo>
                    <a:pt x="3378" y="1461"/>
                  </a:lnTo>
                  <a:lnTo>
                    <a:pt x="3385" y="1461"/>
                  </a:lnTo>
                  <a:lnTo>
                    <a:pt x="3391" y="1461"/>
                  </a:lnTo>
                  <a:lnTo>
                    <a:pt x="3397" y="1461"/>
                  </a:lnTo>
                  <a:lnTo>
                    <a:pt x="3404" y="1461"/>
                  </a:lnTo>
                  <a:lnTo>
                    <a:pt x="3410" y="1461"/>
                  </a:lnTo>
                  <a:lnTo>
                    <a:pt x="3416" y="1461"/>
                  </a:lnTo>
                  <a:lnTo>
                    <a:pt x="3416" y="1455"/>
                  </a:lnTo>
                  <a:lnTo>
                    <a:pt x="3422" y="1461"/>
                  </a:lnTo>
                  <a:lnTo>
                    <a:pt x="3429" y="1461"/>
                  </a:lnTo>
                  <a:lnTo>
                    <a:pt x="3435" y="1461"/>
                  </a:lnTo>
                  <a:lnTo>
                    <a:pt x="3441" y="1461"/>
                  </a:lnTo>
                  <a:lnTo>
                    <a:pt x="3448" y="1461"/>
                  </a:lnTo>
                  <a:lnTo>
                    <a:pt x="3454" y="1461"/>
                  </a:lnTo>
                  <a:lnTo>
                    <a:pt x="3460" y="1461"/>
                  </a:lnTo>
                  <a:lnTo>
                    <a:pt x="3467" y="1461"/>
                  </a:lnTo>
                  <a:lnTo>
                    <a:pt x="3473" y="1461"/>
                  </a:lnTo>
                  <a:lnTo>
                    <a:pt x="3479" y="1461"/>
                  </a:lnTo>
                  <a:lnTo>
                    <a:pt x="3485" y="1461"/>
                  </a:lnTo>
                  <a:lnTo>
                    <a:pt x="3492" y="1461"/>
                  </a:lnTo>
                  <a:lnTo>
                    <a:pt x="3498" y="1461"/>
                  </a:lnTo>
                  <a:lnTo>
                    <a:pt x="3504" y="146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817" name="Freeform 8"/>
            <p:cNvSpPr>
              <a:spLocks/>
            </p:cNvSpPr>
            <p:nvPr/>
          </p:nvSpPr>
          <p:spPr bwMode="auto">
            <a:xfrm>
              <a:off x="4594" y="2699"/>
              <a:ext cx="38" cy="44"/>
            </a:xfrm>
            <a:custGeom>
              <a:avLst/>
              <a:gdLst>
                <a:gd name="T0" fmla="*/ 0 w 38"/>
                <a:gd name="T1" fmla="*/ 25 h 44"/>
                <a:gd name="T2" fmla="*/ 19 w 38"/>
                <a:gd name="T3" fmla="*/ 44 h 44"/>
                <a:gd name="T4" fmla="*/ 38 w 38"/>
                <a:gd name="T5" fmla="*/ 25 h 44"/>
                <a:gd name="T6" fmla="*/ 19 w 38"/>
                <a:gd name="T7" fmla="*/ 0 h 44"/>
                <a:gd name="T8" fmla="*/ 0 w 38"/>
                <a:gd name="T9" fmla="*/ 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4">
                  <a:moveTo>
                    <a:pt x="0" y="25"/>
                  </a:moveTo>
                  <a:lnTo>
                    <a:pt x="19" y="44"/>
                  </a:lnTo>
                  <a:lnTo>
                    <a:pt x="38" y="25"/>
                  </a:lnTo>
                  <a:lnTo>
                    <a:pt x="19" y="0"/>
                  </a:lnTo>
                  <a:lnTo>
                    <a:pt x="0" y="25"/>
                  </a:lnTo>
                  <a:close/>
                </a:path>
              </a:pathLst>
            </a:custGeom>
            <a:solidFill>
              <a:srgbClr val="0000FF"/>
            </a:solidFill>
            <a:ln w="0">
              <a:solidFill>
                <a:srgbClr val="000000"/>
              </a:solidFill>
              <a:prstDash val="solid"/>
              <a:round/>
              <a:headEnd/>
              <a:tailEnd/>
            </a:ln>
          </p:spPr>
          <p:txBody>
            <a:bodyPr/>
            <a:lstStyle/>
            <a:p>
              <a:endParaRPr lang="cs-CZ"/>
            </a:p>
          </p:txBody>
        </p:sp>
        <p:sp>
          <p:nvSpPr>
            <p:cNvPr id="29818" name="Rectangle 9"/>
            <p:cNvSpPr>
              <a:spLocks noChangeArrowheads="1"/>
            </p:cNvSpPr>
            <p:nvPr/>
          </p:nvSpPr>
          <p:spPr bwMode="auto">
            <a:xfrm>
              <a:off x="1466" y="2277"/>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200.3</a:t>
              </a:r>
              <a:endParaRPr lang="en-US" altLang="cs-CZ" sz="1800"/>
            </a:p>
          </p:txBody>
        </p:sp>
        <p:sp>
          <p:nvSpPr>
            <p:cNvPr id="29819" name="Rectangle 10"/>
            <p:cNvSpPr>
              <a:spLocks noChangeArrowheads="1"/>
            </p:cNvSpPr>
            <p:nvPr/>
          </p:nvSpPr>
          <p:spPr bwMode="auto">
            <a:xfrm>
              <a:off x="1888" y="2378"/>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246.1</a:t>
              </a:r>
              <a:endParaRPr lang="en-US" altLang="cs-CZ" sz="1800"/>
            </a:p>
          </p:txBody>
        </p:sp>
        <p:sp>
          <p:nvSpPr>
            <p:cNvPr id="29820" name="Rectangle 11"/>
            <p:cNvSpPr>
              <a:spLocks noChangeArrowheads="1"/>
            </p:cNvSpPr>
            <p:nvPr/>
          </p:nvSpPr>
          <p:spPr bwMode="auto">
            <a:xfrm>
              <a:off x="2096" y="201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268.1</a:t>
              </a:r>
              <a:endParaRPr lang="en-US" altLang="cs-CZ" sz="1800"/>
            </a:p>
          </p:txBody>
        </p:sp>
        <p:sp>
          <p:nvSpPr>
            <p:cNvPr id="29821" name="Rectangle 12"/>
            <p:cNvSpPr>
              <a:spLocks noChangeArrowheads="1"/>
            </p:cNvSpPr>
            <p:nvPr/>
          </p:nvSpPr>
          <p:spPr bwMode="auto">
            <a:xfrm>
              <a:off x="2254" y="1924"/>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285.4</a:t>
              </a:r>
              <a:endParaRPr lang="en-US" altLang="cs-CZ" sz="1800"/>
            </a:p>
          </p:txBody>
        </p:sp>
        <p:sp>
          <p:nvSpPr>
            <p:cNvPr id="29822" name="Rectangle 13"/>
            <p:cNvSpPr>
              <a:spLocks noChangeArrowheads="1"/>
            </p:cNvSpPr>
            <p:nvPr/>
          </p:nvSpPr>
          <p:spPr bwMode="auto">
            <a:xfrm>
              <a:off x="2386" y="2510"/>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300.0</a:t>
              </a:r>
              <a:endParaRPr lang="en-US" altLang="cs-CZ" sz="1800"/>
            </a:p>
          </p:txBody>
        </p:sp>
        <p:sp>
          <p:nvSpPr>
            <p:cNvPr id="29823" name="Rectangle 14"/>
            <p:cNvSpPr>
              <a:spLocks noChangeArrowheads="1"/>
            </p:cNvSpPr>
            <p:nvPr/>
          </p:nvSpPr>
          <p:spPr bwMode="auto">
            <a:xfrm>
              <a:off x="2531" y="201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315.3</a:t>
              </a:r>
              <a:endParaRPr lang="en-US" altLang="cs-CZ" sz="1800"/>
            </a:p>
          </p:txBody>
        </p:sp>
        <p:sp>
          <p:nvSpPr>
            <p:cNvPr id="29824" name="Rectangle 15"/>
            <p:cNvSpPr>
              <a:spLocks noChangeArrowheads="1"/>
            </p:cNvSpPr>
            <p:nvPr/>
          </p:nvSpPr>
          <p:spPr bwMode="auto">
            <a:xfrm>
              <a:off x="2840" y="1571"/>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349.3</a:t>
              </a:r>
              <a:endParaRPr lang="en-US" altLang="cs-CZ" sz="1800"/>
            </a:p>
          </p:txBody>
        </p:sp>
        <p:sp>
          <p:nvSpPr>
            <p:cNvPr id="29825" name="Rectangle 16"/>
            <p:cNvSpPr>
              <a:spLocks noChangeArrowheads="1"/>
            </p:cNvSpPr>
            <p:nvPr/>
          </p:nvSpPr>
          <p:spPr bwMode="auto">
            <a:xfrm>
              <a:off x="3155" y="240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383.3</a:t>
              </a:r>
              <a:endParaRPr lang="en-US" altLang="cs-CZ" sz="1800"/>
            </a:p>
          </p:txBody>
        </p:sp>
        <p:sp>
          <p:nvSpPr>
            <p:cNvPr id="29826" name="Rectangle 17"/>
            <p:cNvSpPr>
              <a:spLocks noChangeArrowheads="1"/>
            </p:cNvSpPr>
            <p:nvPr/>
          </p:nvSpPr>
          <p:spPr bwMode="auto">
            <a:xfrm>
              <a:off x="3401" y="2497"/>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410.1</a:t>
              </a:r>
              <a:endParaRPr lang="en-US" altLang="cs-CZ" sz="1800"/>
            </a:p>
          </p:txBody>
        </p:sp>
        <p:sp>
          <p:nvSpPr>
            <p:cNvPr id="29827" name="Rectangle 18"/>
            <p:cNvSpPr>
              <a:spLocks noChangeArrowheads="1"/>
            </p:cNvSpPr>
            <p:nvPr/>
          </p:nvSpPr>
          <p:spPr bwMode="auto">
            <a:xfrm>
              <a:off x="3571" y="2371"/>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428.2</a:t>
              </a:r>
              <a:endParaRPr lang="en-US" altLang="cs-CZ" sz="1800"/>
            </a:p>
          </p:txBody>
        </p:sp>
        <p:sp>
          <p:nvSpPr>
            <p:cNvPr id="29828" name="Rectangle 19"/>
            <p:cNvSpPr>
              <a:spLocks noChangeArrowheads="1"/>
            </p:cNvSpPr>
            <p:nvPr/>
          </p:nvSpPr>
          <p:spPr bwMode="auto">
            <a:xfrm>
              <a:off x="3754" y="119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448.2</a:t>
              </a:r>
              <a:endParaRPr lang="en-US" altLang="cs-CZ" sz="1800"/>
            </a:p>
          </p:txBody>
        </p:sp>
        <p:sp>
          <p:nvSpPr>
            <p:cNvPr id="29829" name="Rectangle 20"/>
            <p:cNvSpPr>
              <a:spLocks noChangeArrowheads="1"/>
            </p:cNvSpPr>
            <p:nvPr/>
          </p:nvSpPr>
          <p:spPr bwMode="auto">
            <a:xfrm>
              <a:off x="4031" y="2441"/>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478.5</a:t>
              </a:r>
              <a:endParaRPr lang="en-US" altLang="cs-CZ" sz="1800"/>
            </a:p>
          </p:txBody>
        </p:sp>
        <p:sp>
          <p:nvSpPr>
            <p:cNvPr id="29830" name="Rectangle 21"/>
            <p:cNvSpPr>
              <a:spLocks noChangeArrowheads="1"/>
            </p:cNvSpPr>
            <p:nvPr/>
          </p:nvSpPr>
          <p:spPr bwMode="auto">
            <a:xfrm>
              <a:off x="4434" y="213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522.2</a:t>
              </a:r>
              <a:endParaRPr lang="en-US" altLang="cs-CZ" sz="1800"/>
            </a:p>
          </p:txBody>
        </p:sp>
        <p:sp>
          <p:nvSpPr>
            <p:cNvPr id="29831" name="Line 22"/>
            <p:cNvSpPr>
              <a:spLocks noChangeShapeType="1"/>
            </p:cNvSpPr>
            <p:nvPr/>
          </p:nvSpPr>
          <p:spPr bwMode="auto">
            <a:xfrm>
              <a:off x="1235" y="2749"/>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2" name="Rectangle 23"/>
            <p:cNvSpPr>
              <a:spLocks noChangeArrowheads="1"/>
            </p:cNvSpPr>
            <p:nvPr/>
          </p:nvSpPr>
          <p:spPr bwMode="auto">
            <a:xfrm>
              <a:off x="1153" y="2712"/>
              <a:ext cx="2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a:t>
              </a:r>
              <a:endParaRPr lang="en-US" altLang="cs-CZ" sz="1800"/>
            </a:p>
          </p:txBody>
        </p:sp>
        <p:sp>
          <p:nvSpPr>
            <p:cNvPr id="29833" name="Line 24"/>
            <p:cNvSpPr>
              <a:spLocks noChangeShapeType="1"/>
            </p:cNvSpPr>
            <p:nvPr/>
          </p:nvSpPr>
          <p:spPr bwMode="auto">
            <a:xfrm>
              <a:off x="1248" y="264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4" name="Line 25"/>
            <p:cNvSpPr>
              <a:spLocks noChangeShapeType="1"/>
            </p:cNvSpPr>
            <p:nvPr/>
          </p:nvSpPr>
          <p:spPr bwMode="auto">
            <a:xfrm>
              <a:off x="1248" y="254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5" name="Line 26"/>
            <p:cNvSpPr>
              <a:spLocks noChangeShapeType="1"/>
            </p:cNvSpPr>
            <p:nvPr/>
          </p:nvSpPr>
          <p:spPr bwMode="auto">
            <a:xfrm>
              <a:off x="1248" y="244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6" name="Line 27"/>
            <p:cNvSpPr>
              <a:spLocks noChangeShapeType="1"/>
            </p:cNvSpPr>
            <p:nvPr/>
          </p:nvSpPr>
          <p:spPr bwMode="auto">
            <a:xfrm>
              <a:off x="1248" y="23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7" name="Line 28"/>
            <p:cNvSpPr>
              <a:spLocks noChangeShapeType="1"/>
            </p:cNvSpPr>
            <p:nvPr/>
          </p:nvSpPr>
          <p:spPr bwMode="auto">
            <a:xfrm>
              <a:off x="1235" y="2252"/>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8" name="Rectangle 29"/>
            <p:cNvSpPr>
              <a:spLocks noChangeArrowheads="1"/>
            </p:cNvSpPr>
            <p:nvPr/>
          </p:nvSpPr>
          <p:spPr bwMode="auto">
            <a:xfrm>
              <a:off x="1040" y="2214"/>
              <a:ext cx="11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1000</a:t>
              </a:r>
              <a:endParaRPr lang="en-US" altLang="cs-CZ" sz="1800"/>
            </a:p>
          </p:txBody>
        </p:sp>
        <p:sp>
          <p:nvSpPr>
            <p:cNvPr id="29839" name="Line 30"/>
            <p:cNvSpPr>
              <a:spLocks noChangeShapeType="1"/>
            </p:cNvSpPr>
            <p:nvPr/>
          </p:nvSpPr>
          <p:spPr bwMode="auto">
            <a:xfrm>
              <a:off x="1248" y="215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0" name="Line 31"/>
            <p:cNvSpPr>
              <a:spLocks noChangeShapeType="1"/>
            </p:cNvSpPr>
            <p:nvPr/>
          </p:nvSpPr>
          <p:spPr bwMode="auto">
            <a:xfrm>
              <a:off x="1248" y="205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1" name="Line 32"/>
            <p:cNvSpPr>
              <a:spLocks noChangeShapeType="1"/>
            </p:cNvSpPr>
            <p:nvPr/>
          </p:nvSpPr>
          <p:spPr bwMode="auto">
            <a:xfrm>
              <a:off x="1248" y="195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2" name="Line 33"/>
            <p:cNvSpPr>
              <a:spLocks noChangeShapeType="1"/>
            </p:cNvSpPr>
            <p:nvPr/>
          </p:nvSpPr>
          <p:spPr bwMode="auto">
            <a:xfrm>
              <a:off x="1248" y="185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3" name="Line 34"/>
            <p:cNvSpPr>
              <a:spLocks noChangeShapeType="1"/>
            </p:cNvSpPr>
            <p:nvPr/>
          </p:nvSpPr>
          <p:spPr bwMode="auto">
            <a:xfrm>
              <a:off x="1235" y="1754"/>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4" name="Rectangle 35"/>
            <p:cNvSpPr>
              <a:spLocks noChangeArrowheads="1"/>
            </p:cNvSpPr>
            <p:nvPr/>
          </p:nvSpPr>
          <p:spPr bwMode="auto">
            <a:xfrm>
              <a:off x="1040" y="1716"/>
              <a:ext cx="11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2000</a:t>
              </a:r>
              <a:endParaRPr lang="en-US" altLang="cs-CZ" sz="1800"/>
            </a:p>
          </p:txBody>
        </p:sp>
        <p:sp>
          <p:nvSpPr>
            <p:cNvPr id="29845" name="Line 36"/>
            <p:cNvSpPr>
              <a:spLocks noChangeShapeType="1"/>
            </p:cNvSpPr>
            <p:nvPr/>
          </p:nvSpPr>
          <p:spPr bwMode="auto">
            <a:xfrm>
              <a:off x="1248" y="165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6" name="Line 37"/>
            <p:cNvSpPr>
              <a:spLocks noChangeShapeType="1"/>
            </p:cNvSpPr>
            <p:nvPr/>
          </p:nvSpPr>
          <p:spPr bwMode="auto">
            <a:xfrm>
              <a:off x="1248" y="15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7" name="Line 38"/>
            <p:cNvSpPr>
              <a:spLocks noChangeShapeType="1"/>
            </p:cNvSpPr>
            <p:nvPr/>
          </p:nvSpPr>
          <p:spPr bwMode="auto">
            <a:xfrm>
              <a:off x="1248" y="145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8" name="Line 39"/>
            <p:cNvSpPr>
              <a:spLocks noChangeShapeType="1"/>
            </p:cNvSpPr>
            <p:nvPr/>
          </p:nvSpPr>
          <p:spPr bwMode="auto">
            <a:xfrm>
              <a:off x="1248" y="135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9" name="Line 40"/>
            <p:cNvSpPr>
              <a:spLocks noChangeShapeType="1"/>
            </p:cNvSpPr>
            <p:nvPr/>
          </p:nvSpPr>
          <p:spPr bwMode="auto">
            <a:xfrm>
              <a:off x="1235" y="125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0" name="Rectangle 41"/>
            <p:cNvSpPr>
              <a:spLocks noChangeArrowheads="1"/>
            </p:cNvSpPr>
            <p:nvPr/>
          </p:nvSpPr>
          <p:spPr bwMode="auto">
            <a:xfrm>
              <a:off x="1040" y="1218"/>
              <a:ext cx="11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3000</a:t>
              </a:r>
              <a:endParaRPr lang="en-US" altLang="cs-CZ" sz="1800"/>
            </a:p>
          </p:txBody>
        </p:sp>
        <p:sp>
          <p:nvSpPr>
            <p:cNvPr id="29851" name="Line 42"/>
            <p:cNvSpPr>
              <a:spLocks noChangeShapeType="1"/>
            </p:cNvSpPr>
            <p:nvPr/>
          </p:nvSpPr>
          <p:spPr bwMode="auto">
            <a:xfrm>
              <a:off x="1248" y="115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2" name="Line 43"/>
            <p:cNvSpPr>
              <a:spLocks noChangeShapeType="1"/>
            </p:cNvSpPr>
            <p:nvPr/>
          </p:nvSpPr>
          <p:spPr bwMode="auto">
            <a:xfrm>
              <a:off x="1248" y="106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3" name="Rectangle 44"/>
            <p:cNvSpPr>
              <a:spLocks noChangeArrowheads="1"/>
            </p:cNvSpPr>
            <p:nvPr/>
          </p:nvSpPr>
          <p:spPr bwMode="auto">
            <a:xfrm>
              <a:off x="1008" y="960"/>
              <a:ext cx="1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Intens.</a:t>
              </a:r>
              <a:endParaRPr lang="en-US" altLang="cs-CZ" sz="1800"/>
            </a:p>
          </p:txBody>
        </p:sp>
        <p:sp>
          <p:nvSpPr>
            <p:cNvPr id="29854" name="Line 45"/>
            <p:cNvSpPr>
              <a:spLocks noChangeShapeType="1"/>
            </p:cNvSpPr>
            <p:nvPr/>
          </p:nvSpPr>
          <p:spPr bwMode="auto">
            <a:xfrm>
              <a:off x="129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5" name="Line 46"/>
            <p:cNvSpPr>
              <a:spLocks noChangeShapeType="1"/>
            </p:cNvSpPr>
            <p:nvPr/>
          </p:nvSpPr>
          <p:spPr bwMode="auto">
            <a:xfrm>
              <a:off x="138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6" name="Line 47"/>
            <p:cNvSpPr>
              <a:spLocks noChangeShapeType="1"/>
            </p:cNvSpPr>
            <p:nvPr/>
          </p:nvSpPr>
          <p:spPr bwMode="auto">
            <a:xfrm>
              <a:off x="147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7" name="Line 48"/>
            <p:cNvSpPr>
              <a:spLocks noChangeShapeType="1"/>
            </p:cNvSpPr>
            <p:nvPr/>
          </p:nvSpPr>
          <p:spPr bwMode="auto">
            <a:xfrm>
              <a:off x="1569"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8" name="Rectangle 49"/>
            <p:cNvSpPr>
              <a:spLocks noChangeArrowheads="1"/>
            </p:cNvSpPr>
            <p:nvPr/>
          </p:nvSpPr>
          <p:spPr bwMode="auto">
            <a:xfrm>
              <a:off x="1500"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29859" name="Line 50"/>
            <p:cNvSpPr>
              <a:spLocks noChangeShapeType="1"/>
            </p:cNvSpPr>
            <p:nvPr/>
          </p:nvSpPr>
          <p:spPr bwMode="auto">
            <a:xfrm>
              <a:off x="1657"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0" name="Line 51"/>
            <p:cNvSpPr>
              <a:spLocks noChangeShapeType="1"/>
            </p:cNvSpPr>
            <p:nvPr/>
          </p:nvSpPr>
          <p:spPr bwMode="auto">
            <a:xfrm>
              <a:off x="175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1" name="Line 52"/>
            <p:cNvSpPr>
              <a:spLocks noChangeShapeType="1"/>
            </p:cNvSpPr>
            <p:nvPr/>
          </p:nvSpPr>
          <p:spPr bwMode="auto">
            <a:xfrm>
              <a:off x="184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2" name="Line 53"/>
            <p:cNvSpPr>
              <a:spLocks noChangeShapeType="1"/>
            </p:cNvSpPr>
            <p:nvPr/>
          </p:nvSpPr>
          <p:spPr bwMode="auto">
            <a:xfrm>
              <a:off x="193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3" name="Line 54"/>
            <p:cNvSpPr>
              <a:spLocks noChangeShapeType="1"/>
            </p:cNvSpPr>
            <p:nvPr/>
          </p:nvSpPr>
          <p:spPr bwMode="auto">
            <a:xfrm>
              <a:off x="2023"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4" name="Rectangle 55"/>
            <p:cNvSpPr>
              <a:spLocks noChangeArrowheads="1"/>
            </p:cNvSpPr>
            <p:nvPr/>
          </p:nvSpPr>
          <p:spPr bwMode="auto">
            <a:xfrm>
              <a:off x="1954"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250</a:t>
              </a:r>
              <a:endParaRPr lang="en-US" altLang="cs-CZ" sz="1800"/>
            </a:p>
          </p:txBody>
        </p:sp>
        <p:sp>
          <p:nvSpPr>
            <p:cNvPr id="29865" name="Line 56"/>
            <p:cNvSpPr>
              <a:spLocks noChangeShapeType="1"/>
            </p:cNvSpPr>
            <p:nvPr/>
          </p:nvSpPr>
          <p:spPr bwMode="auto">
            <a:xfrm>
              <a:off x="2117"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6" name="Line 57"/>
            <p:cNvSpPr>
              <a:spLocks noChangeShapeType="1"/>
            </p:cNvSpPr>
            <p:nvPr/>
          </p:nvSpPr>
          <p:spPr bwMode="auto">
            <a:xfrm>
              <a:off x="220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7" name="Line 58"/>
            <p:cNvSpPr>
              <a:spLocks noChangeShapeType="1"/>
            </p:cNvSpPr>
            <p:nvPr/>
          </p:nvSpPr>
          <p:spPr bwMode="auto">
            <a:xfrm>
              <a:off x="230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8" name="Line 59"/>
            <p:cNvSpPr>
              <a:spLocks noChangeShapeType="1"/>
            </p:cNvSpPr>
            <p:nvPr/>
          </p:nvSpPr>
          <p:spPr bwMode="auto">
            <a:xfrm>
              <a:off x="238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9" name="Line 60"/>
            <p:cNvSpPr>
              <a:spLocks noChangeShapeType="1"/>
            </p:cNvSpPr>
            <p:nvPr/>
          </p:nvSpPr>
          <p:spPr bwMode="auto">
            <a:xfrm>
              <a:off x="2483"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0" name="Rectangle 61"/>
            <p:cNvSpPr>
              <a:spLocks noChangeArrowheads="1"/>
            </p:cNvSpPr>
            <p:nvPr/>
          </p:nvSpPr>
          <p:spPr bwMode="auto">
            <a:xfrm>
              <a:off x="2414"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29871" name="Line 62"/>
            <p:cNvSpPr>
              <a:spLocks noChangeShapeType="1"/>
            </p:cNvSpPr>
            <p:nvPr/>
          </p:nvSpPr>
          <p:spPr bwMode="auto">
            <a:xfrm>
              <a:off x="2571"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2" name="Line 63"/>
            <p:cNvSpPr>
              <a:spLocks noChangeShapeType="1"/>
            </p:cNvSpPr>
            <p:nvPr/>
          </p:nvSpPr>
          <p:spPr bwMode="auto">
            <a:xfrm>
              <a:off x="266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3" name="Line 64"/>
            <p:cNvSpPr>
              <a:spLocks noChangeShapeType="1"/>
            </p:cNvSpPr>
            <p:nvPr/>
          </p:nvSpPr>
          <p:spPr bwMode="auto">
            <a:xfrm>
              <a:off x="2754"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4" name="Line 65"/>
            <p:cNvSpPr>
              <a:spLocks noChangeShapeType="1"/>
            </p:cNvSpPr>
            <p:nvPr/>
          </p:nvSpPr>
          <p:spPr bwMode="auto">
            <a:xfrm>
              <a:off x="284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5" name="Line 66"/>
            <p:cNvSpPr>
              <a:spLocks noChangeShapeType="1"/>
            </p:cNvSpPr>
            <p:nvPr/>
          </p:nvSpPr>
          <p:spPr bwMode="auto">
            <a:xfrm>
              <a:off x="2937"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6" name="Rectangle 67"/>
            <p:cNvSpPr>
              <a:spLocks noChangeArrowheads="1"/>
            </p:cNvSpPr>
            <p:nvPr/>
          </p:nvSpPr>
          <p:spPr bwMode="auto">
            <a:xfrm>
              <a:off x="2868" y="2806"/>
              <a:ext cx="8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350</a:t>
              </a:r>
              <a:endParaRPr lang="en-US" altLang="cs-CZ" sz="1800"/>
            </a:p>
          </p:txBody>
        </p:sp>
        <p:sp>
          <p:nvSpPr>
            <p:cNvPr id="29877" name="Line 68"/>
            <p:cNvSpPr>
              <a:spLocks noChangeShapeType="1"/>
            </p:cNvSpPr>
            <p:nvPr/>
          </p:nvSpPr>
          <p:spPr bwMode="auto">
            <a:xfrm>
              <a:off x="3031"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8" name="Line 69"/>
            <p:cNvSpPr>
              <a:spLocks noChangeShapeType="1"/>
            </p:cNvSpPr>
            <p:nvPr/>
          </p:nvSpPr>
          <p:spPr bwMode="auto">
            <a:xfrm>
              <a:off x="312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9" name="Line 70"/>
            <p:cNvSpPr>
              <a:spLocks noChangeShapeType="1"/>
            </p:cNvSpPr>
            <p:nvPr/>
          </p:nvSpPr>
          <p:spPr bwMode="auto">
            <a:xfrm>
              <a:off x="3214"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0" name="Line 71"/>
            <p:cNvSpPr>
              <a:spLocks noChangeShapeType="1"/>
            </p:cNvSpPr>
            <p:nvPr/>
          </p:nvSpPr>
          <p:spPr bwMode="auto">
            <a:xfrm>
              <a:off x="3309"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1" name="Line 72"/>
            <p:cNvSpPr>
              <a:spLocks noChangeShapeType="1"/>
            </p:cNvSpPr>
            <p:nvPr/>
          </p:nvSpPr>
          <p:spPr bwMode="auto">
            <a:xfrm>
              <a:off x="3397"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2" name="Rectangle 73"/>
            <p:cNvSpPr>
              <a:spLocks noChangeArrowheads="1"/>
            </p:cNvSpPr>
            <p:nvPr/>
          </p:nvSpPr>
          <p:spPr bwMode="auto">
            <a:xfrm>
              <a:off x="3328"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400</a:t>
              </a:r>
              <a:endParaRPr lang="en-US" altLang="cs-CZ" sz="1800"/>
            </a:p>
          </p:txBody>
        </p:sp>
        <p:sp>
          <p:nvSpPr>
            <p:cNvPr id="29883" name="Line 74"/>
            <p:cNvSpPr>
              <a:spLocks noChangeShapeType="1"/>
            </p:cNvSpPr>
            <p:nvPr/>
          </p:nvSpPr>
          <p:spPr bwMode="auto">
            <a:xfrm>
              <a:off x="3491"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4" name="Line 75"/>
            <p:cNvSpPr>
              <a:spLocks noChangeShapeType="1"/>
            </p:cNvSpPr>
            <p:nvPr/>
          </p:nvSpPr>
          <p:spPr bwMode="auto">
            <a:xfrm>
              <a:off x="358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5" name="Line 76"/>
            <p:cNvSpPr>
              <a:spLocks noChangeShapeType="1"/>
            </p:cNvSpPr>
            <p:nvPr/>
          </p:nvSpPr>
          <p:spPr bwMode="auto">
            <a:xfrm>
              <a:off x="3674"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6" name="Line 77"/>
            <p:cNvSpPr>
              <a:spLocks noChangeShapeType="1"/>
            </p:cNvSpPr>
            <p:nvPr/>
          </p:nvSpPr>
          <p:spPr bwMode="auto">
            <a:xfrm>
              <a:off x="376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7" name="Line 78"/>
            <p:cNvSpPr>
              <a:spLocks noChangeShapeType="1"/>
            </p:cNvSpPr>
            <p:nvPr/>
          </p:nvSpPr>
          <p:spPr bwMode="auto">
            <a:xfrm>
              <a:off x="3857"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8" name="Rectangle 79"/>
            <p:cNvSpPr>
              <a:spLocks noChangeArrowheads="1"/>
            </p:cNvSpPr>
            <p:nvPr/>
          </p:nvSpPr>
          <p:spPr bwMode="auto">
            <a:xfrm>
              <a:off x="3788"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450</a:t>
              </a:r>
              <a:endParaRPr lang="en-US" altLang="cs-CZ" sz="1800"/>
            </a:p>
          </p:txBody>
        </p:sp>
        <p:sp>
          <p:nvSpPr>
            <p:cNvPr id="29889" name="Line 80"/>
            <p:cNvSpPr>
              <a:spLocks noChangeShapeType="1"/>
            </p:cNvSpPr>
            <p:nvPr/>
          </p:nvSpPr>
          <p:spPr bwMode="auto">
            <a:xfrm>
              <a:off x="394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0" name="Line 81"/>
            <p:cNvSpPr>
              <a:spLocks noChangeShapeType="1"/>
            </p:cNvSpPr>
            <p:nvPr/>
          </p:nvSpPr>
          <p:spPr bwMode="auto">
            <a:xfrm>
              <a:off x="404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1" name="Line 82"/>
            <p:cNvSpPr>
              <a:spLocks noChangeShapeType="1"/>
            </p:cNvSpPr>
            <p:nvPr/>
          </p:nvSpPr>
          <p:spPr bwMode="auto">
            <a:xfrm>
              <a:off x="412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2" name="Line 83"/>
            <p:cNvSpPr>
              <a:spLocks noChangeShapeType="1"/>
            </p:cNvSpPr>
            <p:nvPr/>
          </p:nvSpPr>
          <p:spPr bwMode="auto">
            <a:xfrm>
              <a:off x="422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3" name="Line 84"/>
            <p:cNvSpPr>
              <a:spLocks noChangeShapeType="1"/>
            </p:cNvSpPr>
            <p:nvPr/>
          </p:nvSpPr>
          <p:spPr bwMode="auto">
            <a:xfrm>
              <a:off x="4311"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4" name="Rectangle 85"/>
            <p:cNvSpPr>
              <a:spLocks noChangeArrowheads="1"/>
            </p:cNvSpPr>
            <p:nvPr/>
          </p:nvSpPr>
          <p:spPr bwMode="auto">
            <a:xfrm>
              <a:off x="4242"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500</a:t>
              </a:r>
              <a:endParaRPr lang="en-US" altLang="cs-CZ" sz="1800"/>
            </a:p>
          </p:txBody>
        </p:sp>
        <p:sp>
          <p:nvSpPr>
            <p:cNvPr id="29895" name="Line 86"/>
            <p:cNvSpPr>
              <a:spLocks noChangeShapeType="1"/>
            </p:cNvSpPr>
            <p:nvPr/>
          </p:nvSpPr>
          <p:spPr bwMode="auto">
            <a:xfrm>
              <a:off x="440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6" name="Line 87"/>
            <p:cNvSpPr>
              <a:spLocks noChangeShapeType="1"/>
            </p:cNvSpPr>
            <p:nvPr/>
          </p:nvSpPr>
          <p:spPr bwMode="auto">
            <a:xfrm>
              <a:off x="4493"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7" name="Line 88"/>
            <p:cNvSpPr>
              <a:spLocks noChangeShapeType="1"/>
            </p:cNvSpPr>
            <p:nvPr/>
          </p:nvSpPr>
          <p:spPr bwMode="auto">
            <a:xfrm>
              <a:off x="458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8" name="Line 89"/>
            <p:cNvSpPr>
              <a:spLocks noChangeShapeType="1"/>
            </p:cNvSpPr>
            <p:nvPr/>
          </p:nvSpPr>
          <p:spPr bwMode="auto">
            <a:xfrm>
              <a:off x="467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9" name="Line 90"/>
            <p:cNvSpPr>
              <a:spLocks noChangeShapeType="1"/>
            </p:cNvSpPr>
            <p:nvPr/>
          </p:nvSpPr>
          <p:spPr bwMode="auto">
            <a:xfrm>
              <a:off x="4771"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900" name="Rectangle 91"/>
            <p:cNvSpPr>
              <a:spLocks noChangeArrowheads="1"/>
            </p:cNvSpPr>
            <p:nvPr/>
          </p:nvSpPr>
          <p:spPr bwMode="auto">
            <a:xfrm>
              <a:off x="4639" y="2806"/>
              <a:ext cx="8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m/z</a:t>
              </a:r>
              <a:endParaRPr lang="en-US" altLang="cs-CZ" sz="1800"/>
            </a:p>
          </p:txBody>
        </p:sp>
        <p:sp>
          <p:nvSpPr>
            <p:cNvPr id="29901" name="Freeform 92"/>
            <p:cNvSpPr>
              <a:spLocks/>
            </p:cNvSpPr>
            <p:nvPr/>
          </p:nvSpPr>
          <p:spPr bwMode="auto">
            <a:xfrm>
              <a:off x="1279" y="973"/>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w 557"/>
                <a:gd name="T43" fmla="*/ 11305 h 285"/>
                <a:gd name="T44" fmla="*/ 22131 w 557"/>
                <a:gd name="T45" fmla="*/ 11305 h 285"/>
                <a:gd name="T46" fmla="*/ 22131 w 557"/>
                <a:gd name="T47" fmla="*/ 0 h 285"/>
                <a:gd name="T48" fmla="*/ 0 w 557"/>
                <a:gd name="T49" fmla="*/ 0 h 285"/>
                <a:gd name="T50" fmla="*/ 0 w 557"/>
                <a:gd name="T51" fmla="*/ 11305 h 285"/>
                <a:gd name="T52" fmla="*/ 22131 w 557"/>
                <a:gd name="T53" fmla="*/ 11305 h 285"/>
                <a:gd name="T54" fmla="*/ 22131 w 557"/>
                <a:gd name="T55" fmla="*/ 0 h 285"/>
                <a:gd name="T56" fmla="*/ 0 w 557"/>
                <a:gd name="T57" fmla="*/ 0 h 285"/>
                <a:gd name="T58" fmla="*/ 0 w 557"/>
                <a:gd name="T59" fmla="*/ 11305 h 285"/>
                <a:gd name="T60" fmla="*/ 22131 w 557"/>
                <a:gd name="T61" fmla="*/ 11305 h 285"/>
                <a:gd name="T62" fmla="*/ 22131 w 557"/>
                <a:gd name="T63" fmla="*/ 0 h 285"/>
                <a:gd name="T64" fmla="*/ 0 w 557"/>
                <a:gd name="T65" fmla="*/ 0 h 285"/>
                <a:gd name="T66" fmla="*/ 0 w 557"/>
                <a:gd name="T67" fmla="*/ 11305 h 285"/>
                <a:gd name="T68" fmla="*/ 22131 w 557"/>
                <a:gd name="T69" fmla="*/ 11305 h 285"/>
                <a:gd name="T70" fmla="*/ 22131 w 557"/>
                <a:gd name="T71" fmla="*/ 0 h 285"/>
                <a:gd name="T72" fmla="*/ 0 w 557"/>
                <a:gd name="T73" fmla="*/ 0 h 285"/>
                <a:gd name="T74" fmla="*/ 0 w 557"/>
                <a:gd name="T75" fmla="*/ 11305 h 285"/>
                <a:gd name="T76" fmla="*/ 22131 w 557"/>
                <a:gd name="T77" fmla="*/ 11305 h 285"/>
                <a:gd name="T78" fmla="*/ 22131 w 557"/>
                <a:gd name="T79" fmla="*/ 0 h 285"/>
                <a:gd name="T80" fmla="*/ 0 w 557"/>
                <a:gd name="T81" fmla="*/ 0 h 2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9701" name="Text Box 93"/>
          <p:cNvSpPr txBox="1">
            <a:spLocks noChangeArrowheads="1"/>
          </p:cNvSpPr>
          <p:nvPr/>
        </p:nvSpPr>
        <p:spPr bwMode="auto">
          <a:xfrm>
            <a:off x="2438400" y="4608984"/>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y</a:t>
            </a:r>
            <a:r>
              <a:rPr lang="en-US" altLang="cs-CZ" sz="1800" b="1" baseline="-25000"/>
              <a:t>2</a:t>
            </a:r>
          </a:p>
        </p:txBody>
      </p:sp>
      <p:sp>
        <p:nvSpPr>
          <p:cNvPr id="29702" name="Text Box 94"/>
          <p:cNvSpPr txBox="1">
            <a:spLocks noChangeArrowheads="1"/>
          </p:cNvSpPr>
          <p:nvPr/>
        </p:nvSpPr>
        <p:spPr bwMode="auto">
          <a:xfrm>
            <a:off x="4343400" y="2551584"/>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y</a:t>
            </a:r>
            <a:r>
              <a:rPr lang="en-US" altLang="cs-CZ" sz="1800" b="1" baseline="-25000"/>
              <a:t>3</a:t>
            </a:r>
          </a:p>
        </p:txBody>
      </p:sp>
      <p:sp>
        <p:nvSpPr>
          <p:cNvPr id="29703" name="Text Box 95"/>
          <p:cNvSpPr txBox="1">
            <a:spLocks noChangeArrowheads="1"/>
          </p:cNvSpPr>
          <p:nvPr/>
        </p:nvSpPr>
        <p:spPr bwMode="auto">
          <a:xfrm>
            <a:off x="6096000" y="1713384"/>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y</a:t>
            </a:r>
            <a:r>
              <a:rPr lang="en-US" altLang="cs-CZ" sz="1800" b="1" baseline="-25000"/>
              <a:t>4</a:t>
            </a:r>
          </a:p>
        </p:txBody>
      </p:sp>
      <p:sp>
        <p:nvSpPr>
          <p:cNvPr id="29704" name="Line 96"/>
          <p:cNvSpPr>
            <a:spLocks noChangeShapeType="1"/>
          </p:cNvSpPr>
          <p:nvPr/>
        </p:nvSpPr>
        <p:spPr bwMode="auto">
          <a:xfrm>
            <a:off x="2590800" y="3694584"/>
            <a:ext cx="1905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05" name="Text Box 97"/>
          <p:cNvSpPr txBox="1">
            <a:spLocks noChangeArrowheads="1"/>
          </p:cNvSpPr>
          <p:nvPr/>
        </p:nvSpPr>
        <p:spPr bwMode="auto">
          <a:xfrm>
            <a:off x="3397250" y="3327872"/>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C</a:t>
            </a:r>
          </a:p>
        </p:txBody>
      </p:sp>
      <p:sp>
        <p:nvSpPr>
          <p:cNvPr id="29706" name="Text Box 98"/>
          <p:cNvSpPr txBox="1">
            <a:spLocks noChangeArrowheads="1"/>
          </p:cNvSpPr>
          <p:nvPr/>
        </p:nvSpPr>
        <p:spPr bwMode="auto">
          <a:xfrm>
            <a:off x="6137547" y="10885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…V</a:t>
            </a:r>
            <a:r>
              <a:rPr lang="cs-CZ" altLang="cs-CZ" sz="1800" b="1">
                <a:solidFill>
                  <a:schemeClr val="tx2"/>
                </a:solidFill>
              </a:rPr>
              <a:t>C</a:t>
            </a:r>
            <a:r>
              <a:rPr lang="cs-CZ" altLang="cs-CZ" sz="1800" b="1">
                <a:solidFill>
                  <a:schemeClr val="accent2"/>
                </a:solidFill>
              </a:rPr>
              <a:t>*</a:t>
            </a:r>
            <a:r>
              <a:rPr lang="cs-CZ" altLang="cs-CZ" sz="1800" b="1"/>
              <a:t>AR</a:t>
            </a:r>
          </a:p>
        </p:txBody>
      </p:sp>
      <p:grpSp>
        <p:nvGrpSpPr>
          <p:cNvPr id="55395" name="Group 99"/>
          <p:cNvGrpSpPr>
            <a:grpSpLocks/>
          </p:cNvGrpSpPr>
          <p:nvPr/>
        </p:nvGrpSpPr>
        <p:grpSpPr bwMode="auto">
          <a:xfrm>
            <a:off x="762000" y="1484784"/>
            <a:ext cx="7467600" cy="4730750"/>
            <a:chOff x="480" y="857"/>
            <a:chExt cx="4704" cy="2980"/>
          </a:xfrm>
        </p:grpSpPr>
        <p:grpSp>
          <p:nvGrpSpPr>
            <p:cNvPr id="29709" name="Group 100"/>
            <p:cNvGrpSpPr>
              <a:grpSpLocks/>
            </p:cNvGrpSpPr>
            <p:nvPr/>
          </p:nvGrpSpPr>
          <p:grpSpPr bwMode="auto">
            <a:xfrm>
              <a:off x="480" y="857"/>
              <a:ext cx="4704" cy="2980"/>
              <a:chOff x="480" y="857"/>
              <a:chExt cx="4704" cy="2980"/>
            </a:xfrm>
          </p:grpSpPr>
          <p:grpSp>
            <p:nvGrpSpPr>
              <p:cNvPr id="29712" name="Group 101"/>
              <p:cNvGrpSpPr>
                <a:grpSpLocks/>
              </p:cNvGrpSpPr>
              <p:nvPr/>
            </p:nvGrpSpPr>
            <p:grpSpPr bwMode="auto">
              <a:xfrm>
                <a:off x="480" y="857"/>
                <a:ext cx="4704" cy="2980"/>
                <a:chOff x="1087" y="653"/>
                <a:chExt cx="3782" cy="1896"/>
              </a:xfrm>
            </p:grpSpPr>
            <p:sp>
              <p:nvSpPr>
                <p:cNvPr id="29717" name="Freeform 102"/>
                <p:cNvSpPr>
                  <a:spLocks/>
                </p:cNvSpPr>
                <p:nvPr/>
              </p:nvSpPr>
              <p:spPr bwMode="auto">
                <a:xfrm>
                  <a:off x="1358" y="666"/>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18" name="Freeform 103"/>
                <p:cNvSpPr>
                  <a:spLocks/>
                </p:cNvSpPr>
                <p:nvPr/>
              </p:nvSpPr>
              <p:spPr bwMode="auto">
                <a:xfrm>
                  <a:off x="1358" y="981"/>
                  <a:ext cx="3504" cy="1461"/>
                </a:xfrm>
                <a:custGeom>
                  <a:avLst/>
                  <a:gdLst>
                    <a:gd name="T0" fmla="*/ 44 w 3504"/>
                    <a:gd name="T1" fmla="*/ 1430 h 1461"/>
                    <a:gd name="T2" fmla="*/ 107 w 3504"/>
                    <a:gd name="T3" fmla="*/ 1461 h 1461"/>
                    <a:gd name="T4" fmla="*/ 158 w 3504"/>
                    <a:gd name="T5" fmla="*/ 1461 h 1461"/>
                    <a:gd name="T6" fmla="*/ 221 w 3504"/>
                    <a:gd name="T7" fmla="*/ 1461 h 1461"/>
                    <a:gd name="T8" fmla="*/ 277 w 3504"/>
                    <a:gd name="T9" fmla="*/ 1461 h 1461"/>
                    <a:gd name="T10" fmla="*/ 334 w 3504"/>
                    <a:gd name="T11" fmla="*/ 1461 h 1461"/>
                    <a:gd name="T12" fmla="*/ 404 w 3504"/>
                    <a:gd name="T13" fmla="*/ 1461 h 1461"/>
                    <a:gd name="T14" fmla="*/ 467 w 3504"/>
                    <a:gd name="T15" fmla="*/ 1461 h 1461"/>
                    <a:gd name="T16" fmla="*/ 536 w 3504"/>
                    <a:gd name="T17" fmla="*/ 1461 h 1461"/>
                    <a:gd name="T18" fmla="*/ 605 w 3504"/>
                    <a:gd name="T19" fmla="*/ 1461 h 1461"/>
                    <a:gd name="T20" fmla="*/ 668 w 3504"/>
                    <a:gd name="T21" fmla="*/ 1461 h 1461"/>
                    <a:gd name="T22" fmla="*/ 712 w 3504"/>
                    <a:gd name="T23" fmla="*/ 1461 h 1461"/>
                    <a:gd name="T24" fmla="*/ 775 w 3504"/>
                    <a:gd name="T25" fmla="*/ 1461 h 1461"/>
                    <a:gd name="T26" fmla="*/ 845 w 3504"/>
                    <a:gd name="T27" fmla="*/ 1461 h 1461"/>
                    <a:gd name="T28" fmla="*/ 908 w 3504"/>
                    <a:gd name="T29" fmla="*/ 1424 h 1461"/>
                    <a:gd name="T30" fmla="*/ 958 w 3504"/>
                    <a:gd name="T31" fmla="*/ 1461 h 1461"/>
                    <a:gd name="T32" fmla="*/ 1027 w 3504"/>
                    <a:gd name="T33" fmla="*/ 1461 h 1461"/>
                    <a:gd name="T34" fmla="*/ 1084 w 3504"/>
                    <a:gd name="T35" fmla="*/ 1461 h 1461"/>
                    <a:gd name="T36" fmla="*/ 1147 w 3504"/>
                    <a:gd name="T37" fmla="*/ 1461 h 1461"/>
                    <a:gd name="T38" fmla="*/ 1210 w 3504"/>
                    <a:gd name="T39" fmla="*/ 1461 h 1461"/>
                    <a:gd name="T40" fmla="*/ 1280 w 3504"/>
                    <a:gd name="T41" fmla="*/ 1461 h 1461"/>
                    <a:gd name="T42" fmla="*/ 1324 w 3504"/>
                    <a:gd name="T43" fmla="*/ 1178 h 1461"/>
                    <a:gd name="T44" fmla="*/ 1368 w 3504"/>
                    <a:gd name="T45" fmla="*/ 1461 h 1461"/>
                    <a:gd name="T46" fmla="*/ 1437 w 3504"/>
                    <a:gd name="T47" fmla="*/ 1461 h 1461"/>
                    <a:gd name="T48" fmla="*/ 1506 w 3504"/>
                    <a:gd name="T49" fmla="*/ 1461 h 1461"/>
                    <a:gd name="T50" fmla="*/ 1563 w 3504"/>
                    <a:gd name="T51" fmla="*/ 1461 h 1461"/>
                    <a:gd name="T52" fmla="*/ 1633 w 3504"/>
                    <a:gd name="T53" fmla="*/ 1461 h 1461"/>
                    <a:gd name="T54" fmla="*/ 1696 w 3504"/>
                    <a:gd name="T55" fmla="*/ 1455 h 1461"/>
                    <a:gd name="T56" fmla="*/ 1759 w 3504"/>
                    <a:gd name="T57" fmla="*/ 1461 h 1461"/>
                    <a:gd name="T58" fmla="*/ 1822 w 3504"/>
                    <a:gd name="T59" fmla="*/ 1461 h 1461"/>
                    <a:gd name="T60" fmla="*/ 1872 w 3504"/>
                    <a:gd name="T61" fmla="*/ 1461 h 1461"/>
                    <a:gd name="T62" fmla="*/ 1941 w 3504"/>
                    <a:gd name="T63" fmla="*/ 1461 h 1461"/>
                    <a:gd name="T64" fmla="*/ 1985 w 3504"/>
                    <a:gd name="T65" fmla="*/ 1461 h 1461"/>
                    <a:gd name="T66" fmla="*/ 2042 w 3504"/>
                    <a:gd name="T67" fmla="*/ 1461 h 1461"/>
                    <a:gd name="T68" fmla="*/ 2112 w 3504"/>
                    <a:gd name="T69" fmla="*/ 1461 h 1461"/>
                    <a:gd name="T70" fmla="*/ 2181 w 3504"/>
                    <a:gd name="T71" fmla="*/ 1461 h 1461"/>
                    <a:gd name="T72" fmla="*/ 2238 w 3504"/>
                    <a:gd name="T73" fmla="*/ 1461 h 1461"/>
                    <a:gd name="T74" fmla="*/ 2301 w 3504"/>
                    <a:gd name="T75" fmla="*/ 1461 h 1461"/>
                    <a:gd name="T76" fmla="*/ 2370 w 3504"/>
                    <a:gd name="T77" fmla="*/ 1461 h 1461"/>
                    <a:gd name="T78" fmla="*/ 2414 w 3504"/>
                    <a:gd name="T79" fmla="*/ 1461 h 1461"/>
                    <a:gd name="T80" fmla="*/ 2477 w 3504"/>
                    <a:gd name="T81" fmla="*/ 1442 h 1461"/>
                    <a:gd name="T82" fmla="*/ 2527 w 3504"/>
                    <a:gd name="T83" fmla="*/ 1461 h 1461"/>
                    <a:gd name="T84" fmla="*/ 2597 w 3504"/>
                    <a:gd name="T85" fmla="*/ 1461 h 1461"/>
                    <a:gd name="T86" fmla="*/ 2654 w 3504"/>
                    <a:gd name="T87" fmla="*/ 1461 h 1461"/>
                    <a:gd name="T88" fmla="*/ 2704 w 3504"/>
                    <a:gd name="T89" fmla="*/ 1461 h 1461"/>
                    <a:gd name="T90" fmla="*/ 2767 w 3504"/>
                    <a:gd name="T91" fmla="*/ 1461 h 1461"/>
                    <a:gd name="T92" fmla="*/ 2824 w 3504"/>
                    <a:gd name="T93" fmla="*/ 1461 h 1461"/>
                    <a:gd name="T94" fmla="*/ 2880 w 3504"/>
                    <a:gd name="T95" fmla="*/ 1430 h 1461"/>
                    <a:gd name="T96" fmla="*/ 2931 w 3504"/>
                    <a:gd name="T97" fmla="*/ 1461 h 1461"/>
                    <a:gd name="T98" fmla="*/ 2988 w 3504"/>
                    <a:gd name="T99" fmla="*/ 1449 h 1461"/>
                    <a:gd name="T100" fmla="*/ 3025 w 3504"/>
                    <a:gd name="T101" fmla="*/ 1461 h 1461"/>
                    <a:gd name="T102" fmla="*/ 3082 w 3504"/>
                    <a:gd name="T103" fmla="*/ 1461 h 1461"/>
                    <a:gd name="T104" fmla="*/ 3139 w 3504"/>
                    <a:gd name="T105" fmla="*/ 1461 h 1461"/>
                    <a:gd name="T106" fmla="*/ 3202 w 3504"/>
                    <a:gd name="T107" fmla="*/ 1461 h 1461"/>
                    <a:gd name="T108" fmla="*/ 3271 w 3504"/>
                    <a:gd name="T109" fmla="*/ 1461 h 1461"/>
                    <a:gd name="T110" fmla="*/ 3341 w 3504"/>
                    <a:gd name="T111" fmla="*/ 1461 h 1461"/>
                    <a:gd name="T112" fmla="*/ 3410 w 3504"/>
                    <a:gd name="T113" fmla="*/ 1461 h 1461"/>
                    <a:gd name="T114" fmla="*/ 3479 w 3504"/>
                    <a:gd name="T115" fmla="*/ 1461 h 1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4" h="1461">
                      <a:moveTo>
                        <a:pt x="0" y="1461"/>
                      </a:moveTo>
                      <a:lnTo>
                        <a:pt x="0" y="1449"/>
                      </a:lnTo>
                      <a:lnTo>
                        <a:pt x="6" y="1430"/>
                      </a:lnTo>
                      <a:lnTo>
                        <a:pt x="6" y="1461"/>
                      </a:lnTo>
                      <a:lnTo>
                        <a:pt x="13" y="1461"/>
                      </a:lnTo>
                      <a:lnTo>
                        <a:pt x="19" y="1461"/>
                      </a:lnTo>
                      <a:lnTo>
                        <a:pt x="25" y="1461"/>
                      </a:lnTo>
                      <a:lnTo>
                        <a:pt x="32" y="1461"/>
                      </a:lnTo>
                      <a:lnTo>
                        <a:pt x="38" y="1461"/>
                      </a:lnTo>
                      <a:lnTo>
                        <a:pt x="44" y="1461"/>
                      </a:lnTo>
                      <a:lnTo>
                        <a:pt x="44" y="1430"/>
                      </a:lnTo>
                      <a:lnTo>
                        <a:pt x="51" y="1329"/>
                      </a:lnTo>
                      <a:lnTo>
                        <a:pt x="51" y="1461"/>
                      </a:lnTo>
                      <a:lnTo>
                        <a:pt x="57" y="1461"/>
                      </a:lnTo>
                      <a:lnTo>
                        <a:pt x="63" y="1461"/>
                      </a:lnTo>
                      <a:lnTo>
                        <a:pt x="69" y="1461"/>
                      </a:lnTo>
                      <a:lnTo>
                        <a:pt x="76" y="1461"/>
                      </a:lnTo>
                      <a:lnTo>
                        <a:pt x="82" y="1461"/>
                      </a:lnTo>
                      <a:lnTo>
                        <a:pt x="88" y="1461"/>
                      </a:lnTo>
                      <a:lnTo>
                        <a:pt x="95" y="1461"/>
                      </a:lnTo>
                      <a:lnTo>
                        <a:pt x="101" y="1461"/>
                      </a:lnTo>
                      <a:lnTo>
                        <a:pt x="107" y="1461"/>
                      </a:lnTo>
                      <a:lnTo>
                        <a:pt x="114" y="1461"/>
                      </a:lnTo>
                      <a:lnTo>
                        <a:pt x="120" y="1461"/>
                      </a:lnTo>
                      <a:lnTo>
                        <a:pt x="126" y="1455"/>
                      </a:lnTo>
                      <a:lnTo>
                        <a:pt x="126" y="1461"/>
                      </a:lnTo>
                      <a:lnTo>
                        <a:pt x="132" y="1461"/>
                      </a:lnTo>
                      <a:lnTo>
                        <a:pt x="139" y="1461"/>
                      </a:lnTo>
                      <a:lnTo>
                        <a:pt x="139" y="1424"/>
                      </a:lnTo>
                      <a:lnTo>
                        <a:pt x="145" y="1424"/>
                      </a:lnTo>
                      <a:lnTo>
                        <a:pt x="145" y="1461"/>
                      </a:lnTo>
                      <a:lnTo>
                        <a:pt x="151" y="1461"/>
                      </a:lnTo>
                      <a:lnTo>
                        <a:pt x="158" y="1461"/>
                      </a:lnTo>
                      <a:lnTo>
                        <a:pt x="158" y="1417"/>
                      </a:lnTo>
                      <a:lnTo>
                        <a:pt x="164" y="1461"/>
                      </a:lnTo>
                      <a:lnTo>
                        <a:pt x="170" y="1461"/>
                      </a:lnTo>
                      <a:lnTo>
                        <a:pt x="177" y="1461"/>
                      </a:lnTo>
                      <a:lnTo>
                        <a:pt x="183" y="1461"/>
                      </a:lnTo>
                      <a:lnTo>
                        <a:pt x="189" y="1461"/>
                      </a:lnTo>
                      <a:lnTo>
                        <a:pt x="196" y="1461"/>
                      </a:lnTo>
                      <a:lnTo>
                        <a:pt x="202" y="1461"/>
                      </a:lnTo>
                      <a:lnTo>
                        <a:pt x="208" y="1461"/>
                      </a:lnTo>
                      <a:lnTo>
                        <a:pt x="214" y="1461"/>
                      </a:lnTo>
                      <a:lnTo>
                        <a:pt x="221" y="1461"/>
                      </a:lnTo>
                      <a:lnTo>
                        <a:pt x="227" y="1461"/>
                      </a:lnTo>
                      <a:lnTo>
                        <a:pt x="233" y="1461"/>
                      </a:lnTo>
                      <a:lnTo>
                        <a:pt x="240" y="1461"/>
                      </a:lnTo>
                      <a:lnTo>
                        <a:pt x="246" y="1461"/>
                      </a:lnTo>
                      <a:lnTo>
                        <a:pt x="252" y="1461"/>
                      </a:lnTo>
                      <a:lnTo>
                        <a:pt x="252" y="1430"/>
                      </a:lnTo>
                      <a:lnTo>
                        <a:pt x="259" y="1442"/>
                      </a:lnTo>
                      <a:lnTo>
                        <a:pt x="259" y="1461"/>
                      </a:lnTo>
                      <a:lnTo>
                        <a:pt x="265" y="1461"/>
                      </a:lnTo>
                      <a:lnTo>
                        <a:pt x="271" y="1461"/>
                      </a:lnTo>
                      <a:lnTo>
                        <a:pt x="277" y="1461"/>
                      </a:lnTo>
                      <a:lnTo>
                        <a:pt x="277" y="1203"/>
                      </a:lnTo>
                      <a:lnTo>
                        <a:pt x="284" y="1272"/>
                      </a:lnTo>
                      <a:lnTo>
                        <a:pt x="284" y="1461"/>
                      </a:lnTo>
                      <a:lnTo>
                        <a:pt x="290" y="1461"/>
                      </a:lnTo>
                      <a:lnTo>
                        <a:pt x="296" y="1461"/>
                      </a:lnTo>
                      <a:lnTo>
                        <a:pt x="303" y="1461"/>
                      </a:lnTo>
                      <a:lnTo>
                        <a:pt x="309" y="1461"/>
                      </a:lnTo>
                      <a:lnTo>
                        <a:pt x="315" y="1461"/>
                      </a:lnTo>
                      <a:lnTo>
                        <a:pt x="322" y="1461"/>
                      </a:lnTo>
                      <a:lnTo>
                        <a:pt x="328" y="1461"/>
                      </a:lnTo>
                      <a:lnTo>
                        <a:pt x="334" y="1461"/>
                      </a:lnTo>
                      <a:lnTo>
                        <a:pt x="340" y="1461"/>
                      </a:lnTo>
                      <a:lnTo>
                        <a:pt x="347" y="1461"/>
                      </a:lnTo>
                      <a:lnTo>
                        <a:pt x="353" y="1461"/>
                      </a:lnTo>
                      <a:lnTo>
                        <a:pt x="359" y="1461"/>
                      </a:lnTo>
                      <a:lnTo>
                        <a:pt x="366" y="1461"/>
                      </a:lnTo>
                      <a:lnTo>
                        <a:pt x="372" y="1461"/>
                      </a:lnTo>
                      <a:lnTo>
                        <a:pt x="378" y="1461"/>
                      </a:lnTo>
                      <a:lnTo>
                        <a:pt x="385" y="1461"/>
                      </a:lnTo>
                      <a:lnTo>
                        <a:pt x="391" y="1461"/>
                      </a:lnTo>
                      <a:lnTo>
                        <a:pt x="397" y="1461"/>
                      </a:lnTo>
                      <a:lnTo>
                        <a:pt x="404" y="1461"/>
                      </a:lnTo>
                      <a:lnTo>
                        <a:pt x="410" y="1461"/>
                      </a:lnTo>
                      <a:lnTo>
                        <a:pt x="410" y="1436"/>
                      </a:lnTo>
                      <a:lnTo>
                        <a:pt x="416" y="1461"/>
                      </a:lnTo>
                      <a:lnTo>
                        <a:pt x="422" y="1461"/>
                      </a:lnTo>
                      <a:lnTo>
                        <a:pt x="429" y="1461"/>
                      </a:lnTo>
                      <a:lnTo>
                        <a:pt x="435" y="1461"/>
                      </a:lnTo>
                      <a:lnTo>
                        <a:pt x="441" y="1461"/>
                      </a:lnTo>
                      <a:lnTo>
                        <a:pt x="448" y="1461"/>
                      </a:lnTo>
                      <a:lnTo>
                        <a:pt x="454" y="1461"/>
                      </a:lnTo>
                      <a:lnTo>
                        <a:pt x="460" y="1461"/>
                      </a:lnTo>
                      <a:lnTo>
                        <a:pt x="467" y="1461"/>
                      </a:lnTo>
                      <a:lnTo>
                        <a:pt x="473" y="1461"/>
                      </a:lnTo>
                      <a:lnTo>
                        <a:pt x="479" y="1461"/>
                      </a:lnTo>
                      <a:lnTo>
                        <a:pt x="485" y="1461"/>
                      </a:lnTo>
                      <a:lnTo>
                        <a:pt x="492" y="1461"/>
                      </a:lnTo>
                      <a:lnTo>
                        <a:pt x="498" y="1461"/>
                      </a:lnTo>
                      <a:lnTo>
                        <a:pt x="504" y="1461"/>
                      </a:lnTo>
                      <a:lnTo>
                        <a:pt x="511" y="1461"/>
                      </a:lnTo>
                      <a:lnTo>
                        <a:pt x="517" y="1461"/>
                      </a:lnTo>
                      <a:lnTo>
                        <a:pt x="523" y="1461"/>
                      </a:lnTo>
                      <a:lnTo>
                        <a:pt x="530" y="1461"/>
                      </a:lnTo>
                      <a:lnTo>
                        <a:pt x="536" y="1461"/>
                      </a:lnTo>
                      <a:lnTo>
                        <a:pt x="542" y="1461"/>
                      </a:lnTo>
                      <a:lnTo>
                        <a:pt x="548" y="1461"/>
                      </a:lnTo>
                      <a:lnTo>
                        <a:pt x="555" y="1461"/>
                      </a:lnTo>
                      <a:lnTo>
                        <a:pt x="561" y="1461"/>
                      </a:lnTo>
                      <a:lnTo>
                        <a:pt x="567" y="1461"/>
                      </a:lnTo>
                      <a:lnTo>
                        <a:pt x="574" y="1461"/>
                      </a:lnTo>
                      <a:lnTo>
                        <a:pt x="580" y="1461"/>
                      </a:lnTo>
                      <a:lnTo>
                        <a:pt x="586" y="1461"/>
                      </a:lnTo>
                      <a:lnTo>
                        <a:pt x="593" y="1461"/>
                      </a:lnTo>
                      <a:lnTo>
                        <a:pt x="599" y="1461"/>
                      </a:lnTo>
                      <a:lnTo>
                        <a:pt x="605" y="1461"/>
                      </a:lnTo>
                      <a:lnTo>
                        <a:pt x="611" y="1461"/>
                      </a:lnTo>
                      <a:lnTo>
                        <a:pt x="618" y="1461"/>
                      </a:lnTo>
                      <a:lnTo>
                        <a:pt x="624" y="1461"/>
                      </a:lnTo>
                      <a:lnTo>
                        <a:pt x="630" y="1461"/>
                      </a:lnTo>
                      <a:lnTo>
                        <a:pt x="637" y="1461"/>
                      </a:lnTo>
                      <a:lnTo>
                        <a:pt x="643" y="1461"/>
                      </a:lnTo>
                      <a:lnTo>
                        <a:pt x="649" y="1461"/>
                      </a:lnTo>
                      <a:lnTo>
                        <a:pt x="649" y="1417"/>
                      </a:lnTo>
                      <a:lnTo>
                        <a:pt x="656" y="1461"/>
                      </a:lnTo>
                      <a:lnTo>
                        <a:pt x="662" y="1461"/>
                      </a:lnTo>
                      <a:lnTo>
                        <a:pt x="668" y="1461"/>
                      </a:lnTo>
                      <a:lnTo>
                        <a:pt x="675" y="1461"/>
                      </a:lnTo>
                      <a:lnTo>
                        <a:pt x="681" y="1461"/>
                      </a:lnTo>
                      <a:lnTo>
                        <a:pt x="681" y="1398"/>
                      </a:lnTo>
                      <a:lnTo>
                        <a:pt x="687" y="1405"/>
                      </a:lnTo>
                      <a:lnTo>
                        <a:pt x="687" y="1461"/>
                      </a:lnTo>
                      <a:lnTo>
                        <a:pt x="693" y="1461"/>
                      </a:lnTo>
                      <a:lnTo>
                        <a:pt x="700" y="1461"/>
                      </a:lnTo>
                      <a:lnTo>
                        <a:pt x="700" y="1424"/>
                      </a:lnTo>
                      <a:lnTo>
                        <a:pt x="706" y="1342"/>
                      </a:lnTo>
                      <a:lnTo>
                        <a:pt x="706" y="1461"/>
                      </a:lnTo>
                      <a:lnTo>
                        <a:pt x="712" y="1461"/>
                      </a:lnTo>
                      <a:lnTo>
                        <a:pt x="719" y="1461"/>
                      </a:lnTo>
                      <a:lnTo>
                        <a:pt x="725" y="1461"/>
                      </a:lnTo>
                      <a:lnTo>
                        <a:pt x="731" y="1461"/>
                      </a:lnTo>
                      <a:lnTo>
                        <a:pt x="738" y="1461"/>
                      </a:lnTo>
                      <a:lnTo>
                        <a:pt x="744" y="1461"/>
                      </a:lnTo>
                      <a:lnTo>
                        <a:pt x="750" y="1461"/>
                      </a:lnTo>
                      <a:lnTo>
                        <a:pt x="756" y="1461"/>
                      </a:lnTo>
                      <a:lnTo>
                        <a:pt x="763" y="1461"/>
                      </a:lnTo>
                      <a:lnTo>
                        <a:pt x="769" y="1461"/>
                      </a:lnTo>
                      <a:lnTo>
                        <a:pt x="769" y="1424"/>
                      </a:lnTo>
                      <a:lnTo>
                        <a:pt x="775" y="1461"/>
                      </a:lnTo>
                      <a:lnTo>
                        <a:pt x="782" y="1461"/>
                      </a:lnTo>
                      <a:lnTo>
                        <a:pt x="788" y="1461"/>
                      </a:lnTo>
                      <a:lnTo>
                        <a:pt x="794" y="1461"/>
                      </a:lnTo>
                      <a:lnTo>
                        <a:pt x="801" y="1461"/>
                      </a:lnTo>
                      <a:lnTo>
                        <a:pt x="807" y="1461"/>
                      </a:lnTo>
                      <a:lnTo>
                        <a:pt x="813" y="1461"/>
                      </a:lnTo>
                      <a:lnTo>
                        <a:pt x="819" y="1461"/>
                      </a:lnTo>
                      <a:lnTo>
                        <a:pt x="826" y="1461"/>
                      </a:lnTo>
                      <a:lnTo>
                        <a:pt x="832" y="1461"/>
                      </a:lnTo>
                      <a:lnTo>
                        <a:pt x="838" y="1461"/>
                      </a:lnTo>
                      <a:lnTo>
                        <a:pt x="845" y="1461"/>
                      </a:lnTo>
                      <a:lnTo>
                        <a:pt x="851" y="1461"/>
                      </a:lnTo>
                      <a:lnTo>
                        <a:pt x="857" y="1461"/>
                      </a:lnTo>
                      <a:lnTo>
                        <a:pt x="864" y="1461"/>
                      </a:lnTo>
                      <a:lnTo>
                        <a:pt x="870" y="1461"/>
                      </a:lnTo>
                      <a:lnTo>
                        <a:pt x="876" y="1461"/>
                      </a:lnTo>
                      <a:lnTo>
                        <a:pt x="883" y="1461"/>
                      </a:lnTo>
                      <a:lnTo>
                        <a:pt x="889" y="1461"/>
                      </a:lnTo>
                      <a:lnTo>
                        <a:pt x="895" y="1461"/>
                      </a:lnTo>
                      <a:lnTo>
                        <a:pt x="901" y="1461"/>
                      </a:lnTo>
                      <a:lnTo>
                        <a:pt x="908" y="1461"/>
                      </a:lnTo>
                      <a:lnTo>
                        <a:pt x="908" y="1424"/>
                      </a:lnTo>
                      <a:lnTo>
                        <a:pt x="914" y="1461"/>
                      </a:lnTo>
                      <a:lnTo>
                        <a:pt x="914" y="1291"/>
                      </a:lnTo>
                      <a:lnTo>
                        <a:pt x="920" y="1461"/>
                      </a:lnTo>
                      <a:lnTo>
                        <a:pt x="927" y="1461"/>
                      </a:lnTo>
                      <a:lnTo>
                        <a:pt x="933" y="1461"/>
                      </a:lnTo>
                      <a:lnTo>
                        <a:pt x="939" y="1461"/>
                      </a:lnTo>
                      <a:lnTo>
                        <a:pt x="946" y="1461"/>
                      </a:lnTo>
                      <a:lnTo>
                        <a:pt x="952" y="1461"/>
                      </a:lnTo>
                      <a:lnTo>
                        <a:pt x="952" y="1379"/>
                      </a:lnTo>
                      <a:lnTo>
                        <a:pt x="958" y="1279"/>
                      </a:lnTo>
                      <a:lnTo>
                        <a:pt x="958" y="1461"/>
                      </a:lnTo>
                      <a:lnTo>
                        <a:pt x="964" y="1461"/>
                      </a:lnTo>
                      <a:lnTo>
                        <a:pt x="971" y="1461"/>
                      </a:lnTo>
                      <a:lnTo>
                        <a:pt x="977" y="1461"/>
                      </a:lnTo>
                      <a:lnTo>
                        <a:pt x="983" y="1461"/>
                      </a:lnTo>
                      <a:lnTo>
                        <a:pt x="990" y="1461"/>
                      </a:lnTo>
                      <a:lnTo>
                        <a:pt x="996" y="1461"/>
                      </a:lnTo>
                      <a:lnTo>
                        <a:pt x="1002" y="1461"/>
                      </a:lnTo>
                      <a:lnTo>
                        <a:pt x="1009" y="1461"/>
                      </a:lnTo>
                      <a:lnTo>
                        <a:pt x="1015" y="1461"/>
                      </a:lnTo>
                      <a:lnTo>
                        <a:pt x="1021" y="1461"/>
                      </a:lnTo>
                      <a:lnTo>
                        <a:pt x="1027" y="1461"/>
                      </a:lnTo>
                      <a:lnTo>
                        <a:pt x="1034" y="1461"/>
                      </a:lnTo>
                      <a:lnTo>
                        <a:pt x="1040" y="1461"/>
                      </a:lnTo>
                      <a:lnTo>
                        <a:pt x="1046" y="1461"/>
                      </a:lnTo>
                      <a:lnTo>
                        <a:pt x="1053" y="1461"/>
                      </a:lnTo>
                      <a:lnTo>
                        <a:pt x="1059" y="1461"/>
                      </a:lnTo>
                      <a:lnTo>
                        <a:pt x="1059" y="1083"/>
                      </a:lnTo>
                      <a:lnTo>
                        <a:pt x="1065" y="1027"/>
                      </a:lnTo>
                      <a:lnTo>
                        <a:pt x="1065" y="1455"/>
                      </a:lnTo>
                      <a:lnTo>
                        <a:pt x="1072" y="1461"/>
                      </a:lnTo>
                      <a:lnTo>
                        <a:pt x="1078" y="1461"/>
                      </a:lnTo>
                      <a:lnTo>
                        <a:pt x="1084" y="1461"/>
                      </a:lnTo>
                      <a:lnTo>
                        <a:pt x="1090" y="1461"/>
                      </a:lnTo>
                      <a:lnTo>
                        <a:pt x="1097" y="1461"/>
                      </a:lnTo>
                      <a:lnTo>
                        <a:pt x="1103" y="1461"/>
                      </a:lnTo>
                      <a:lnTo>
                        <a:pt x="1109" y="1461"/>
                      </a:lnTo>
                      <a:lnTo>
                        <a:pt x="1116" y="1442"/>
                      </a:lnTo>
                      <a:lnTo>
                        <a:pt x="1116" y="1461"/>
                      </a:lnTo>
                      <a:lnTo>
                        <a:pt x="1122" y="1461"/>
                      </a:lnTo>
                      <a:lnTo>
                        <a:pt x="1128" y="1461"/>
                      </a:lnTo>
                      <a:lnTo>
                        <a:pt x="1135" y="1461"/>
                      </a:lnTo>
                      <a:lnTo>
                        <a:pt x="1141" y="1461"/>
                      </a:lnTo>
                      <a:lnTo>
                        <a:pt x="1147" y="1461"/>
                      </a:lnTo>
                      <a:lnTo>
                        <a:pt x="1154" y="1461"/>
                      </a:lnTo>
                      <a:lnTo>
                        <a:pt x="1160" y="1461"/>
                      </a:lnTo>
                      <a:lnTo>
                        <a:pt x="1166" y="1461"/>
                      </a:lnTo>
                      <a:lnTo>
                        <a:pt x="1172" y="1461"/>
                      </a:lnTo>
                      <a:lnTo>
                        <a:pt x="1172" y="1373"/>
                      </a:lnTo>
                      <a:lnTo>
                        <a:pt x="1179" y="1461"/>
                      </a:lnTo>
                      <a:lnTo>
                        <a:pt x="1185" y="1461"/>
                      </a:lnTo>
                      <a:lnTo>
                        <a:pt x="1191" y="1461"/>
                      </a:lnTo>
                      <a:lnTo>
                        <a:pt x="1198" y="1461"/>
                      </a:lnTo>
                      <a:lnTo>
                        <a:pt x="1204" y="1461"/>
                      </a:lnTo>
                      <a:lnTo>
                        <a:pt x="1210" y="1461"/>
                      </a:lnTo>
                      <a:lnTo>
                        <a:pt x="1217" y="1461"/>
                      </a:lnTo>
                      <a:lnTo>
                        <a:pt x="1223" y="1461"/>
                      </a:lnTo>
                      <a:lnTo>
                        <a:pt x="1229" y="1461"/>
                      </a:lnTo>
                      <a:lnTo>
                        <a:pt x="1235" y="1461"/>
                      </a:lnTo>
                      <a:lnTo>
                        <a:pt x="1242" y="1461"/>
                      </a:lnTo>
                      <a:lnTo>
                        <a:pt x="1248" y="1461"/>
                      </a:lnTo>
                      <a:lnTo>
                        <a:pt x="1254" y="1461"/>
                      </a:lnTo>
                      <a:lnTo>
                        <a:pt x="1261" y="1461"/>
                      </a:lnTo>
                      <a:lnTo>
                        <a:pt x="1267" y="1461"/>
                      </a:lnTo>
                      <a:lnTo>
                        <a:pt x="1273" y="1461"/>
                      </a:lnTo>
                      <a:lnTo>
                        <a:pt x="1280" y="1461"/>
                      </a:lnTo>
                      <a:lnTo>
                        <a:pt x="1286" y="1461"/>
                      </a:lnTo>
                      <a:lnTo>
                        <a:pt x="1292" y="1461"/>
                      </a:lnTo>
                      <a:lnTo>
                        <a:pt x="1298" y="1461"/>
                      </a:lnTo>
                      <a:lnTo>
                        <a:pt x="1298" y="1411"/>
                      </a:lnTo>
                      <a:lnTo>
                        <a:pt x="1305" y="1310"/>
                      </a:lnTo>
                      <a:lnTo>
                        <a:pt x="1305" y="1461"/>
                      </a:lnTo>
                      <a:lnTo>
                        <a:pt x="1311" y="1461"/>
                      </a:lnTo>
                      <a:lnTo>
                        <a:pt x="1311" y="1310"/>
                      </a:lnTo>
                      <a:lnTo>
                        <a:pt x="1317" y="1461"/>
                      </a:lnTo>
                      <a:lnTo>
                        <a:pt x="1317" y="1335"/>
                      </a:lnTo>
                      <a:lnTo>
                        <a:pt x="1324" y="1178"/>
                      </a:lnTo>
                      <a:lnTo>
                        <a:pt x="1324" y="1461"/>
                      </a:lnTo>
                      <a:lnTo>
                        <a:pt x="1330" y="1461"/>
                      </a:lnTo>
                      <a:lnTo>
                        <a:pt x="1330" y="1291"/>
                      </a:lnTo>
                      <a:lnTo>
                        <a:pt x="1336" y="1461"/>
                      </a:lnTo>
                      <a:lnTo>
                        <a:pt x="1336" y="926"/>
                      </a:lnTo>
                      <a:lnTo>
                        <a:pt x="1343" y="1316"/>
                      </a:lnTo>
                      <a:lnTo>
                        <a:pt x="1343" y="1461"/>
                      </a:lnTo>
                      <a:lnTo>
                        <a:pt x="1349" y="1461"/>
                      </a:lnTo>
                      <a:lnTo>
                        <a:pt x="1355" y="1461"/>
                      </a:lnTo>
                      <a:lnTo>
                        <a:pt x="1362" y="1461"/>
                      </a:lnTo>
                      <a:lnTo>
                        <a:pt x="1368" y="1461"/>
                      </a:lnTo>
                      <a:lnTo>
                        <a:pt x="1374" y="1461"/>
                      </a:lnTo>
                      <a:lnTo>
                        <a:pt x="1380" y="1461"/>
                      </a:lnTo>
                      <a:lnTo>
                        <a:pt x="1387" y="1461"/>
                      </a:lnTo>
                      <a:lnTo>
                        <a:pt x="1393" y="1461"/>
                      </a:lnTo>
                      <a:lnTo>
                        <a:pt x="1399" y="1461"/>
                      </a:lnTo>
                      <a:lnTo>
                        <a:pt x="1406" y="1461"/>
                      </a:lnTo>
                      <a:lnTo>
                        <a:pt x="1412" y="1461"/>
                      </a:lnTo>
                      <a:lnTo>
                        <a:pt x="1418" y="1461"/>
                      </a:lnTo>
                      <a:lnTo>
                        <a:pt x="1425" y="1461"/>
                      </a:lnTo>
                      <a:lnTo>
                        <a:pt x="1431" y="1461"/>
                      </a:lnTo>
                      <a:lnTo>
                        <a:pt x="1437" y="1461"/>
                      </a:lnTo>
                      <a:lnTo>
                        <a:pt x="1443" y="1461"/>
                      </a:lnTo>
                      <a:lnTo>
                        <a:pt x="1450" y="1461"/>
                      </a:lnTo>
                      <a:lnTo>
                        <a:pt x="1456" y="1461"/>
                      </a:lnTo>
                      <a:lnTo>
                        <a:pt x="1462" y="1461"/>
                      </a:lnTo>
                      <a:lnTo>
                        <a:pt x="1469" y="1461"/>
                      </a:lnTo>
                      <a:lnTo>
                        <a:pt x="1475" y="1461"/>
                      </a:lnTo>
                      <a:lnTo>
                        <a:pt x="1481" y="1461"/>
                      </a:lnTo>
                      <a:lnTo>
                        <a:pt x="1488" y="1461"/>
                      </a:lnTo>
                      <a:lnTo>
                        <a:pt x="1494" y="1461"/>
                      </a:lnTo>
                      <a:lnTo>
                        <a:pt x="1500" y="1461"/>
                      </a:lnTo>
                      <a:lnTo>
                        <a:pt x="1506" y="1461"/>
                      </a:lnTo>
                      <a:lnTo>
                        <a:pt x="1513" y="1461"/>
                      </a:lnTo>
                      <a:lnTo>
                        <a:pt x="1519" y="1461"/>
                      </a:lnTo>
                      <a:lnTo>
                        <a:pt x="1525" y="1461"/>
                      </a:lnTo>
                      <a:lnTo>
                        <a:pt x="1532" y="1461"/>
                      </a:lnTo>
                      <a:lnTo>
                        <a:pt x="1538" y="1461"/>
                      </a:lnTo>
                      <a:lnTo>
                        <a:pt x="1544" y="1461"/>
                      </a:lnTo>
                      <a:lnTo>
                        <a:pt x="1551" y="1461"/>
                      </a:lnTo>
                      <a:lnTo>
                        <a:pt x="1557" y="1461"/>
                      </a:lnTo>
                      <a:lnTo>
                        <a:pt x="1557" y="1398"/>
                      </a:lnTo>
                      <a:lnTo>
                        <a:pt x="1563" y="1455"/>
                      </a:lnTo>
                      <a:lnTo>
                        <a:pt x="1563" y="1461"/>
                      </a:lnTo>
                      <a:lnTo>
                        <a:pt x="1569" y="1461"/>
                      </a:lnTo>
                      <a:lnTo>
                        <a:pt x="1576" y="1461"/>
                      </a:lnTo>
                      <a:lnTo>
                        <a:pt x="1582" y="1461"/>
                      </a:lnTo>
                      <a:lnTo>
                        <a:pt x="1588" y="1461"/>
                      </a:lnTo>
                      <a:lnTo>
                        <a:pt x="1595" y="1461"/>
                      </a:lnTo>
                      <a:lnTo>
                        <a:pt x="1601" y="1461"/>
                      </a:lnTo>
                      <a:lnTo>
                        <a:pt x="1607" y="1461"/>
                      </a:lnTo>
                      <a:lnTo>
                        <a:pt x="1614" y="1461"/>
                      </a:lnTo>
                      <a:lnTo>
                        <a:pt x="1620" y="1461"/>
                      </a:lnTo>
                      <a:lnTo>
                        <a:pt x="1626" y="1461"/>
                      </a:lnTo>
                      <a:lnTo>
                        <a:pt x="1633" y="1461"/>
                      </a:lnTo>
                      <a:lnTo>
                        <a:pt x="1639" y="1461"/>
                      </a:lnTo>
                      <a:lnTo>
                        <a:pt x="1645" y="1461"/>
                      </a:lnTo>
                      <a:lnTo>
                        <a:pt x="1651" y="1461"/>
                      </a:lnTo>
                      <a:lnTo>
                        <a:pt x="1658" y="1461"/>
                      </a:lnTo>
                      <a:lnTo>
                        <a:pt x="1664" y="1461"/>
                      </a:lnTo>
                      <a:lnTo>
                        <a:pt x="1670" y="1461"/>
                      </a:lnTo>
                      <a:lnTo>
                        <a:pt x="1677" y="1461"/>
                      </a:lnTo>
                      <a:lnTo>
                        <a:pt x="1683" y="1461"/>
                      </a:lnTo>
                      <a:lnTo>
                        <a:pt x="1689" y="1461"/>
                      </a:lnTo>
                      <a:lnTo>
                        <a:pt x="1696" y="1461"/>
                      </a:lnTo>
                      <a:lnTo>
                        <a:pt x="1696" y="1455"/>
                      </a:lnTo>
                      <a:lnTo>
                        <a:pt x="1702" y="1442"/>
                      </a:lnTo>
                      <a:lnTo>
                        <a:pt x="1702" y="1461"/>
                      </a:lnTo>
                      <a:lnTo>
                        <a:pt x="1708" y="1461"/>
                      </a:lnTo>
                      <a:lnTo>
                        <a:pt x="1714" y="1461"/>
                      </a:lnTo>
                      <a:lnTo>
                        <a:pt x="1721" y="1461"/>
                      </a:lnTo>
                      <a:lnTo>
                        <a:pt x="1727" y="1461"/>
                      </a:lnTo>
                      <a:lnTo>
                        <a:pt x="1733" y="1461"/>
                      </a:lnTo>
                      <a:lnTo>
                        <a:pt x="1740" y="1461"/>
                      </a:lnTo>
                      <a:lnTo>
                        <a:pt x="1746" y="1461"/>
                      </a:lnTo>
                      <a:lnTo>
                        <a:pt x="1752" y="1461"/>
                      </a:lnTo>
                      <a:lnTo>
                        <a:pt x="1759" y="1461"/>
                      </a:lnTo>
                      <a:lnTo>
                        <a:pt x="1765" y="1461"/>
                      </a:lnTo>
                      <a:lnTo>
                        <a:pt x="1771" y="1461"/>
                      </a:lnTo>
                      <a:lnTo>
                        <a:pt x="1777" y="1461"/>
                      </a:lnTo>
                      <a:lnTo>
                        <a:pt x="1784" y="1461"/>
                      </a:lnTo>
                      <a:lnTo>
                        <a:pt x="1790" y="1461"/>
                      </a:lnTo>
                      <a:lnTo>
                        <a:pt x="1796" y="1461"/>
                      </a:lnTo>
                      <a:lnTo>
                        <a:pt x="1803" y="1436"/>
                      </a:lnTo>
                      <a:lnTo>
                        <a:pt x="1803" y="1461"/>
                      </a:lnTo>
                      <a:lnTo>
                        <a:pt x="1809" y="1461"/>
                      </a:lnTo>
                      <a:lnTo>
                        <a:pt x="1815" y="1461"/>
                      </a:lnTo>
                      <a:lnTo>
                        <a:pt x="1822" y="1461"/>
                      </a:lnTo>
                      <a:lnTo>
                        <a:pt x="1828" y="1461"/>
                      </a:lnTo>
                      <a:lnTo>
                        <a:pt x="1828" y="1449"/>
                      </a:lnTo>
                      <a:lnTo>
                        <a:pt x="1834" y="1461"/>
                      </a:lnTo>
                      <a:lnTo>
                        <a:pt x="1841" y="1461"/>
                      </a:lnTo>
                      <a:lnTo>
                        <a:pt x="1847" y="1461"/>
                      </a:lnTo>
                      <a:lnTo>
                        <a:pt x="1847" y="1329"/>
                      </a:lnTo>
                      <a:lnTo>
                        <a:pt x="1853" y="1442"/>
                      </a:lnTo>
                      <a:lnTo>
                        <a:pt x="1853" y="1461"/>
                      </a:lnTo>
                      <a:lnTo>
                        <a:pt x="1859" y="1461"/>
                      </a:lnTo>
                      <a:lnTo>
                        <a:pt x="1866" y="1461"/>
                      </a:lnTo>
                      <a:lnTo>
                        <a:pt x="1872" y="1461"/>
                      </a:lnTo>
                      <a:lnTo>
                        <a:pt x="1878" y="1461"/>
                      </a:lnTo>
                      <a:lnTo>
                        <a:pt x="1885" y="1461"/>
                      </a:lnTo>
                      <a:lnTo>
                        <a:pt x="1891" y="1461"/>
                      </a:lnTo>
                      <a:lnTo>
                        <a:pt x="1897" y="1461"/>
                      </a:lnTo>
                      <a:lnTo>
                        <a:pt x="1904" y="1461"/>
                      </a:lnTo>
                      <a:lnTo>
                        <a:pt x="1910" y="1461"/>
                      </a:lnTo>
                      <a:lnTo>
                        <a:pt x="1916" y="1461"/>
                      </a:lnTo>
                      <a:lnTo>
                        <a:pt x="1922" y="1461"/>
                      </a:lnTo>
                      <a:lnTo>
                        <a:pt x="1929" y="1461"/>
                      </a:lnTo>
                      <a:lnTo>
                        <a:pt x="1935" y="1461"/>
                      </a:lnTo>
                      <a:lnTo>
                        <a:pt x="1941" y="1461"/>
                      </a:lnTo>
                      <a:lnTo>
                        <a:pt x="1948" y="1461"/>
                      </a:lnTo>
                      <a:lnTo>
                        <a:pt x="1954" y="1461"/>
                      </a:lnTo>
                      <a:lnTo>
                        <a:pt x="1960" y="1461"/>
                      </a:lnTo>
                      <a:lnTo>
                        <a:pt x="1960" y="1316"/>
                      </a:lnTo>
                      <a:lnTo>
                        <a:pt x="1967" y="1461"/>
                      </a:lnTo>
                      <a:lnTo>
                        <a:pt x="1967" y="1455"/>
                      </a:lnTo>
                      <a:lnTo>
                        <a:pt x="1973" y="1461"/>
                      </a:lnTo>
                      <a:lnTo>
                        <a:pt x="1973" y="1197"/>
                      </a:lnTo>
                      <a:lnTo>
                        <a:pt x="1979" y="1455"/>
                      </a:lnTo>
                      <a:lnTo>
                        <a:pt x="1979" y="1461"/>
                      </a:lnTo>
                      <a:lnTo>
                        <a:pt x="1985" y="1461"/>
                      </a:lnTo>
                      <a:lnTo>
                        <a:pt x="1992" y="1461"/>
                      </a:lnTo>
                      <a:lnTo>
                        <a:pt x="1998" y="1461"/>
                      </a:lnTo>
                      <a:lnTo>
                        <a:pt x="2004" y="1461"/>
                      </a:lnTo>
                      <a:lnTo>
                        <a:pt x="2011" y="1461"/>
                      </a:lnTo>
                      <a:lnTo>
                        <a:pt x="2017" y="1461"/>
                      </a:lnTo>
                      <a:lnTo>
                        <a:pt x="2023" y="1461"/>
                      </a:lnTo>
                      <a:lnTo>
                        <a:pt x="2023" y="1392"/>
                      </a:lnTo>
                      <a:lnTo>
                        <a:pt x="2030" y="1436"/>
                      </a:lnTo>
                      <a:lnTo>
                        <a:pt x="2030" y="1461"/>
                      </a:lnTo>
                      <a:lnTo>
                        <a:pt x="2036" y="1461"/>
                      </a:lnTo>
                      <a:lnTo>
                        <a:pt x="2042" y="1461"/>
                      </a:lnTo>
                      <a:lnTo>
                        <a:pt x="2048" y="1461"/>
                      </a:lnTo>
                      <a:lnTo>
                        <a:pt x="2055" y="1461"/>
                      </a:lnTo>
                      <a:lnTo>
                        <a:pt x="2061" y="1461"/>
                      </a:lnTo>
                      <a:lnTo>
                        <a:pt x="2067" y="1461"/>
                      </a:lnTo>
                      <a:lnTo>
                        <a:pt x="2074" y="1461"/>
                      </a:lnTo>
                      <a:lnTo>
                        <a:pt x="2080" y="1461"/>
                      </a:lnTo>
                      <a:lnTo>
                        <a:pt x="2086" y="1461"/>
                      </a:lnTo>
                      <a:lnTo>
                        <a:pt x="2093" y="1461"/>
                      </a:lnTo>
                      <a:lnTo>
                        <a:pt x="2099" y="1461"/>
                      </a:lnTo>
                      <a:lnTo>
                        <a:pt x="2105" y="1461"/>
                      </a:lnTo>
                      <a:lnTo>
                        <a:pt x="2112" y="1461"/>
                      </a:lnTo>
                      <a:lnTo>
                        <a:pt x="2118" y="1461"/>
                      </a:lnTo>
                      <a:lnTo>
                        <a:pt x="2124" y="1461"/>
                      </a:lnTo>
                      <a:lnTo>
                        <a:pt x="2130" y="1461"/>
                      </a:lnTo>
                      <a:lnTo>
                        <a:pt x="2137" y="1461"/>
                      </a:lnTo>
                      <a:lnTo>
                        <a:pt x="2143" y="1461"/>
                      </a:lnTo>
                      <a:lnTo>
                        <a:pt x="2149" y="1461"/>
                      </a:lnTo>
                      <a:lnTo>
                        <a:pt x="2156" y="1461"/>
                      </a:lnTo>
                      <a:lnTo>
                        <a:pt x="2162" y="1461"/>
                      </a:lnTo>
                      <a:lnTo>
                        <a:pt x="2168" y="1461"/>
                      </a:lnTo>
                      <a:lnTo>
                        <a:pt x="2175" y="1461"/>
                      </a:lnTo>
                      <a:lnTo>
                        <a:pt x="2181" y="1461"/>
                      </a:lnTo>
                      <a:lnTo>
                        <a:pt x="2187" y="1461"/>
                      </a:lnTo>
                      <a:lnTo>
                        <a:pt x="2193" y="1461"/>
                      </a:lnTo>
                      <a:lnTo>
                        <a:pt x="2200" y="1461"/>
                      </a:lnTo>
                      <a:lnTo>
                        <a:pt x="2206" y="1461"/>
                      </a:lnTo>
                      <a:lnTo>
                        <a:pt x="2212" y="1461"/>
                      </a:lnTo>
                      <a:lnTo>
                        <a:pt x="2212" y="1272"/>
                      </a:lnTo>
                      <a:lnTo>
                        <a:pt x="2219" y="1266"/>
                      </a:lnTo>
                      <a:lnTo>
                        <a:pt x="2219" y="1461"/>
                      </a:lnTo>
                      <a:lnTo>
                        <a:pt x="2225" y="1461"/>
                      </a:lnTo>
                      <a:lnTo>
                        <a:pt x="2231" y="1461"/>
                      </a:lnTo>
                      <a:lnTo>
                        <a:pt x="2238" y="1461"/>
                      </a:lnTo>
                      <a:lnTo>
                        <a:pt x="2244" y="1461"/>
                      </a:lnTo>
                      <a:lnTo>
                        <a:pt x="2250" y="1461"/>
                      </a:lnTo>
                      <a:lnTo>
                        <a:pt x="2256" y="1461"/>
                      </a:lnTo>
                      <a:lnTo>
                        <a:pt x="2263" y="1461"/>
                      </a:lnTo>
                      <a:lnTo>
                        <a:pt x="2269" y="1461"/>
                      </a:lnTo>
                      <a:lnTo>
                        <a:pt x="2269" y="1455"/>
                      </a:lnTo>
                      <a:lnTo>
                        <a:pt x="2275" y="1461"/>
                      </a:lnTo>
                      <a:lnTo>
                        <a:pt x="2282" y="1461"/>
                      </a:lnTo>
                      <a:lnTo>
                        <a:pt x="2288" y="1461"/>
                      </a:lnTo>
                      <a:lnTo>
                        <a:pt x="2294" y="1461"/>
                      </a:lnTo>
                      <a:lnTo>
                        <a:pt x="2301" y="1461"/>
                      </a:lnTo>
                      <a:lnTo>
                        <a:pt x="2307" y="1461"/>
                      </a:lnTo>
                      <a:lnTo>
                        <a:pt x="2313" y="1461"/>
                      </a:lnTo>
                      <a:lnTo>
                        <a:pt x="2320" y="1461"/>
                      </a:lnTo>
                      <a:lnTo>
                        <a:pt x="2326" y="1461"/>
                      </a:lnTo>
                      <a:lnTo>
                        <a:pt x="2332" y="1461"/>
                      </a:lnTo>
                      <a:lnTo>
                        <a:pt x="2338" y="1461"/>
                      </a:lnTo>
                      <a:lnTo>
                        <a:pt x="2345" y="1461"/>
                      </a:lnTo>
                      <a:lnTo>
                        <a:pt x="2351" y="1461"/>
                      </a:lnTo>
                      <a:lnTo>
                        <a:pt x="2357" y="1461"/>
                      </a:lnTo>
                      <a:lnTo>
                        <a:pt x="2364" y="1461"/>
                      </a:lnTo>
                      <a:lnTo>
                        <a:pt x="2370" y="1461"/>
                      </a:lnTo>
                      <a:lnTo>
                        <a:pt x="2376" y="1461"/>
                      </a:lnTo>
                      <a:lnTo>
                        <a:pt x="2376" y="1455"/>
                      </a:lnTo>
                      <a:lnTo>
                        <a:pt x="2383" y="1411"/>
                      </a:lnTo>
                      <a:lnTo>
                        <a:pt x="2383" y="1455"/>
                      </a:lnTo>
                      <a:lnTo>
                        <a:pt x="2389" y="1461"/>
                      </a:lnTo>
                      <a:lnTo>
                        <a:pt x="2389" y="1417"/>
                      </a:lnTo>
                      <a:lnTo>
                        <a:pt x="2395" y="1417"/>
                      </a:lnTo>
                      <a:lnTo>
                        <a:pt x="2395" y="1461"/>
                      </a:lnTo>
                      <a:lnTo>
                        <a:pt x="2401" y="1461"/>
                      </a:lnTo>
                      <a:lnTo>
                        <a:pt x="2408" y="1461"/>
                      </a:lnTo>
                      <a:lnTo>
                        <a:pt x="2414" y="1461"/>
                      </a:lnTo>
                      <a:lnTo>
                        <a:pt x="2420" y="1461"/>
                      </a:lnTo>
                      <a:lnTo>
                        <a:pt x="2427" y="1461"/>
                      </a:lnTo>
                      <a:lnTo>
                        <a:pt x="2433" y="1461"/>
                      </a:lnTo>
                      <a:lnTo>
                        <a:pt x="2439" y="1461"/>
                      </a:lnTo>
                      <a:lnTo>
                        <a:pt x="2446" y="1461"/>
                      </a:lnTo>
                      <a:lnTo>
                        <a:pt x="2452" y="1461"/>
                      </a:lnTo>
                      <a:lnTo>
                        <a:pt x="2458" y="1461"/>
                      </a:lnTo>
                      <a:lnTo>
                        <a:pt x="2464" y="1461"/>
                      </a:lnTo>
                      <a:lnTo>
                        <a:pt x="2471" y="1461"/>
                      </a:lnTo>
                      <a:lnTo>
                        <a:pt x="2471" y="1386"/>
                      </a:lnTo>
                      <a:lnTo>
                        <a:pt x="2477" y="1442"/>
                      </a:lnTo>
                      <a:lnTo>
                        <a:pt x="2477" y="1461"/>
                      </a:lnTo>
                      <a:lnTo>
                        <a:pt x="2483" y="1461"/>
                      </a:lnTo>
                      <a:lnTo>
                        <a:pt x="2490" y="1461"/>
                      </a:lnTo>
                      <a:lnTo>
                        <a:pt x="2496" y="1461"/>
                      </a:lnTo>
                      <a:lnTo>
                        <a:pt x="2502" y="1461"/>
                      </a:lnTo>
                      <a:lnTo>
                        <a:pt x="2502" y="787"/>
                      </a:lnTo>
                      <a:lnTo>
                        <a:pt x="2509" y="1455"/>
                      </a:lnTo>
                      <a:lnTo>
                        <a:pt x="2509" y="1461"/>
                      </a:lnTo>
                      <a:lnTo>
                        <a:pt x="2515" y="1461"/>
                      </a:lnTo>
                      <a:lnTo>
                        <a:pt x="2521" y="1461"/>
                      </a:lnTo>
                      <a:lnTo>
                        <a:pt x="2527" y="1461"/>
                      </a:lnTo>
                      <a:lnTo>
                        <a:pt x="2534" y="1461"/>
                      </a:lnTo>
                      <a:lnTo>
                        <a:pt x="2540" y="1461"/>
                      </a:lnTo>
                      <a:lnTo>
                        <a:pt x="2546" y="1461"/>
                      </a:lnTo>
                      <a:lnTo>
                        <a:pt x="2553" y="1461"/>
                      </a:lnTo>
                      <a:lnTo>
                        <a:pt x="2559" y="1461"/>
                      </a:lnTo>
                      <a:lnTo>
                        <a:pt x="2565" y="1461"/>
                      </a:lnTo>
                      <a:lnTo>
                        <a:pt x="2572" y="1461"/>
                      </a:lnTo>
                      <a:lnTo>
                        <a:pt x="2578" y="1461"/>
                      </a:lnTo>
                      <a:lnTo>
                        <a:pt x="2584" y="1461"/>
                      </a:lnTo>
                      <a:lnTo>
                        <a:pt x="2591" y="1461"/>
                      </a:lnTo>
                      <a:lnTo>
                        <a:pt x="2597" y="1461"/>
                      </a:lnTo>
                      <a:lnTo>
                        <a:pt x="2603" y="1461"/>
                      </a:lnTo>
                      <a:lnTo>
                        <a:pt x="2609" y="1461"/>
                      </a:lnTo>
                      <a:lnTo>
                        <a:pt x="2616" y="1461"/>
                      </a:lnTo>
                      <a:lnTo>
                        <a:pt x="2622" y="1461"/>
                      </a:lnTo>
                      <a:lnTo>
                        <a:pt x="2628" y="1461"/>
                      </a:lnTo>
                      <a:lnTo>
                        <a:pt x="2635" y="1461"/>
                      </a:lnTo>
                      <a:lnTo>
                        <a:pt x="2635" y="1335"/>
                      </a:lnTo>
                      <a:lnTo>
                        <a:pt x="2641" y="1455"/>
                      </a:lnTo>
                      <a:lnTo>
                        <a:pt x="2641" y="1461"/>
                      </a:lnTo>
                      <a:lnTo>
                        <a:pt x="2647" y="1461"/>
                      </a:lnTo>
                      <a:lnTo>
                        <a:pt x="2654" y="1461"/>
                      </a:lnTo>
                      <a:lnTo>
                        <a:pt x="2654" y="1449"/>
                      </a:lnTo>
                      <a:lnTo>
                        <a:pt x="2660" y="1449"/>
                      </a:lnTo>
                      <a:lnTo>
                        <a:pt x="2660" y="1461"/>
                      </a:lnTo>
                      <a:lnTo>
                        <a:pt x="2666" y="1461"/>
                      </a:lnTo>
                      <a:lnTo>
                        <a:pt x="2666" y="1455"/>
                      </a:lnTo>
                      <a:lnTo>
                        <a:pt x="2672" y="1461"/>
                      </a:lnTo>
                      <a:lnTo>
                        <a:pt x="2679" y="1461"/>
                      </a:lnTo>
                      <a:lnTo>
                        <a:pt x="2685" y="1461"/>
                      </a:lnTo>
                      <a:lnTo>
                        <a:pt x="2691" y="1461"/>
                      </a:lnTo>
                      <a:lnTo>
                        <a:pt x="2698" y="1461"/>
                      </a:lnTo>
                      <a:lnTo>
                        <a:pt x="2704" y="1461"/>
                      </a:lnTo>
                      <a:lnTo>
                        <a:pt x="2710" y="1461"/>
                      </a:lnTo>
                      <a:lnTo>
                        <a:pt x="2717" y="1461"/>
                      </a:lnTo>
                      <a:lnTo>
                        <a:pt x="2723" y="1461"/>
                      </a:lnTo>
                      <a:lnTo>
                        <a:pt x="2729" y="1461"/>
                      </a:lnTo>
                      <a:lnTo>
                        <a:pt x="2735" y="1461"/>
                      </a:lnTo>
                      <a:lnTo>
                        <a:pt x="2742" y="1461"/>
                      </a:lnTo>
                      <a:lnTo>
                        <a:pt x="2748" y="1461"/>
                      </a:lnTo>
                      <a:lnTo>
                        <a:pt x="2748" y="1235"/>
                      </a:lnTo>
                      <a:lnTo>
                        <a:pt x="2754" y="1461"/>
                      </a:lnTo>
                      <a:lnTo>
                        <a:pt x="2761" y="1461"/>
                      </a:lnTo>
                      <a:lnTo>
                        <a:pt x="2767" y="1461"/>
                      </a:lnTo>
                      <a:lnTo>
                        <a:pt x="2773" y="1461"/>
                      </a:lnTo>
                      <a:lnTo>
                        <a:pt x="2780" y="1461"/>
                      </a:lnTo>
                      <a:lnTo>
                        <a:pt x="2786" y="1461"/>
                      </a:lnTo>
                      <a:lnTo>
                        <a:pt x="2792" y="1461"/>
                      </a:lnTo>
                      <a:lnTo>
                        <a:pt x="2799" y="1461"/>
                      </a:lnTo>
                      <a:lnTo>
                        <a:pt x="2805" y="1461"/>
                      </a:lnTo>
                      <a:lnTo>
                        <a:pt x="2811" y="1461"/>
                      </a:lnTo>
                      <a:lnTo>
                        <a:pt x="2811" y="1379"/>
                      </a:lnTo>
                      <a:lnTo>
                        <a:pt x="2817" y="1449"/>
                      </a:lnTo>
                      <a:lnTo>
                        <a:pt x="2817" y="1461"/>
                      </a:lnTo>
                      <a:lnTo>
                        <a:pt x="2824" y="1461"/>
                      </a:lnTo>
                      <a:lnTo>
                        <a:pt x="2830" y="1461"/>
                      </a:lnTo>
                      <a:lnTo>
                        <a:pt x="2836" y="1461"/>
                      </a:lnTo>
                      <a:lnTo>
                        <a:pt x="2843" y="1461"/>
                      </a:lnTo>
                      <a:lnTo>
                        <a:pt x="2849" y="1461"/>
                      </a:lnTo>
                      <a:lnTo>
                        <a:pt x="2855" y="1461"/>
                      </a:lnTo>
                      <a:lnTo>
                        <a:pt x="2862" y="1461"/>
                      </a:lnTo>
                      <a:lnTo>
                        <a:pt x="2862" y="1329"/>
                      </a:lnTo>
                      <a:lnTo>
                        <a:pt x="2868" y="1461"/>
                      </a:lnTo>
                      <a:lnTo>
                        <a:pt x="2874" y="1461"/>
                      </a:lnTo>
                      <a:lnTo>
                        <a:pt x="2874" y="1449"/>
                      </a:lnTo>
                      <a:lnTo>
                        <a:pt x="2880" y="1430"/>
                      </a:lnTo>
                      <a:lnTo>
                        <a:pt x="2880" y="1461"/>
                      </a:lnTo>
                      <a:lnTo>
                        <a:pt x="2887" y="1461"/>
                      </a:lnTo>
                      <a:lnTo>
                        <a:pt x="2887" y="1354"/>
                      </a:lnTo>
                      <a:lnTo>
                        <a:pt x="2893" y="1449"/>
                      </a:lnTo>
                      <a:lnTo>
                        <a:pt x="2893" y="1461"/>
                      </a:lnTo>
                      <a:lnTo>
                        <a:pt x="2899" y="1461"/>
                      </a:lnTo>
                      <a:lnTo>
                        <a:pt x="2906" y="1461"/>
                      </a:lnTo>
                      <a:lnTo>
                        <a:pt x="2912" y="1461"/>
                      </a:lnTo>
                      <a:lnTo>
                        <a:pt x="2918" y="1461"/>
                      </a:lnTo>
                      <a:lnTo>
                        <a:pt x="2925" y="1461"/>
                      </a:lnTo>
                      <a:lnTo>
                        <a:pt x="2931" y="1461"/>
                      </a:lnTo>
                      <a:lnTo>
                        <a:pt x="2937" y="1461"/>
                      </a:lnTo>
                      <a:lnTo>
                        <a:pt x="2943" y="1461"/>
                      </a:lnTo>
                      <a:lnTo>
                        <a:pt x="2950" y="1461"/>
                      </a:lnTo>
                      <a:lnTo>
                        <a:pt x="2956" y="1461"/>
                      </a:lnTo>
                      <a:lnTo>
                        <a:pt x="2962" y="1461"/>
                      </a:lnTo>
                      <a:lnTo>
                        <a:pt x="2969" y="1461"/>
                      </a:lnTo>
                      <a:lnTo>
                        <a:pt x="2975" y="1461"/>
                      </a:lnTo>
                      <a:lnTo>
                        <a:pt x="2975" y="882"/>
                      </a:lnTo>
                      <a:lnTo>
                        <a:pt x="2981" y="0"/>
                      </a:lnTo>
                      <a:lnTo>
                        <a:pt x="2981" y="1247"/>
                      </a:lnTo>
                      <a:lnTo>
                        <a:pt x="2988" y="1449"/>
                      </a:lnTo>
                      <a:lnTo>
                        <a:pt x="2988" y="1310"/>
                      </a:lnTo>
                      <a:lnTo>
                        <a:pt x="2994" y="1405"/>
                      </a:lnTo>
                      <a:lnTo>
                        <a:pt x="2994" y="1461"/>
                      </a:lnTo>
                      <a:lnTo>
                        <a:pt x="3000" y="1379"/>
                      </a:lnTo>
                      <a:lnTo>
                        <a:pt x="3000" y="1461"/>
                      </a:lnTo>
                      <a:lnTo>
                        <a:pt x="3006" y="1461"/>
                      </a:lnTo>
                      <a:lnTo>
                        <a:pt x="3006" y="1405"/>
                      </a:lnTo>
                      <a:lnTo>
                        <a:pt x="3013" y="1298"/>
                      </a:lnTo>
                      <a:lnTo>
                        <a:pt x="3013" y="1461"/>
                      </a:lnTo>
                      <a:lnTo>
                        <a:pt x="3019" y="1461"/>
                      </a:lnTo>
                      <a:lnTo>
                        <a:pt x="3025" y="1461"/>
                      </a:lnTo>
                      <a:lnTo>
                        <a:pt x="3032" y="1461"/>
                      </a:lnTo>
                      <a:lnTo>
                        <a:pt x="3038" y="1461"/>
                      </a:lnTo>
                      <a:lnTo>
                        <a:pt x="3044" y="1461"/>
                      </a:lnTo>
                      <a:lnTo>
                        <a:pt x="3051" y="1461"/>
                      </a:lnTo>
                      <a:lnTo>
                        <a:pt x="3057" y="1461"/>
                      </a:lnTo>
                      <a:lnTo>
                        <a:pt x="3057" y="1367"/>
                      </a:lnTo>
                      <a:lnTo>
                        <a:pt x="3063" y="1449"/>
                      </a:lnTo>
                      <a:lnTo>
                        <a:pt x="3063" y="1461"/>
                      </a:lnTo>
                      <a:lnTo>
                        <a:pt x="3070" y="1461"/>
                      </a:lnTo>
                      <a:lnTo>
                        <a:pt x="3076" y="1461"/>
                      </a:lnTo>
                      <a:lnTo>
                        <a:pt x="3082" y="1461"/>
                      </a:lnTo>
                      <a:lnTo>
                        <a:pt x="3082" y="1361"/>
                      </a:lnTo>
                      <a:lnTo>
                        <a:pt x="3088" y="1461"/>
                      </a:lnTo>
                      <a:lnTo>
                        <a:pt x="3095" y="1461"/>
                      </a:lnTo>
                      <a:lnTo>
                        <a:pt x="3101" y="1461"/>
                      </a:lnTo>
                      <a:lnTo>
                        <a:pt x="3107" y="1461"/>
                      </a:lnTo>
                      <a:lnTo>
                        <a:pt x="3114" y="1461"/>
                      </a:lnTo>
                      <a:lnTo>
                        <a:pt x="3120" y="1461"/>
                      </a:lnTo>
                      <a:lnTo>
                        <a:pt x="3126" y="1461"/>
                      </a:lnTo>
                      <a:lnTo>
                        <a:pt x="3133" y="1316"/>
                      </a:lnTo>
                      <a:lnTo>
                        <a:pt x="3133" y="1461"/>
                      </a:lnTo>
                      <a:lnTo>
                        <a:pt x="3139" y="1461"/>
                      </a:lnTo>
                      <a:lnTo>
                        <a:pt x="3145" y="1461"/>
                      </a:lnTo>
                      <a:lnTo>
                        <a:pt x="3151" y="1461"/>
                      </a:lnTo>
                      <a:lnTo>
                        <a:pt x="3158" y="1461"/>
                      </a:lnTo>
                      <a:lnTo>
                        <a:pt x="3164" y="1461"/>
                      </a:lnTo>
                      <a:lnTo>
                        <a:pt x="3170" y="1461"/>
                      </a:lnTo>
                      <a:lnTo>
                        <a:pt x="3177" y="1461"/>
                      </a:lnTo>
                      <a:lnTo>
                        <a:pt x="3183" y="1367"/>
                      </a:lnTo>
                      <a:lnTo>
                        <a:pt x="3183" y="1461"/>
                      </a:lnTo>
                      <a:lnTo>
                        <a:pt x="3189" y="1461"/>
                      </a:lnTo>
                      <a:lnTo>
                        <a:pt x="3196" y="1461"/>
                      </a:lnTo>
                      <a:lnTo>
                        <a:pt x="3202" y="1461"/>
                      </a:lnTo>
                      <a:lnTo>
                        <a:pt x="3208" y="1461"/>
                      </a:lnTo>
                      <a:lnTo>
                        <a:pt x="3214" y="1461"/>
                      </a:lnTo>
                      <a:lnTo>
                        <a:pt x="3221" y="1461"/>
                      </a:lnTo>
                      <a:lnTo>
                        <a:pt x="3227" y="1461"/>
                      </a:lnTo>
                      <a:lnTo>
                        <a:pt x="3233" y="1461"/>
                      </a:lnTo>
                      <a:lnTo>
                        <a:pt x="3240" y="1461"/>
                      </a:lnTo>
                      <a:lnTo>
                        <a:pt x="3246" y="1461"/>
                      </a:lnTo>
                      <a:lnTo>
                        <a:pt x="3252" y="1461"/>
                      </a:lnTo>
                      <a:lnTo>
                        <a:pt x="3259" y="1461"/>
                      </a:lnTo>
                      <a:lnTo>
                        <a:pt x="3265" y="1461"/>
                      </a:lnTo>
                      <a:lnTo>
                        <a:pt x="3271" y="1461"/>
                      </a:lnTo>
                      <a:lnTo>
                        <a:pt x="3278" y="1461"/>
                      </a:lnTo>
                      <a:lnTo>
                        <a:pt x="3284" y="1461"/>
                      </a:lnTo>
                      <a:lnTo>
                        <a:pt x="3290" y="1461"/>
                      </a:lnTo>
                      <a:lnTo>
                        <a:pt x="3296" y="1461"/>
                      </a:lnTo>
                      <a:lnTo>
                        <a:pt x="3303" y="1461"/>
                      </a:lnTo>
                      <a:lnTo>
                        <a:pt x="3309" y="1461"/>
                      </a:lnTo>
                      <a:lnTo>
                        <a:pt x="3315" y="1461"/>
                      </a:lnTo>
                      <a:lnTo>
                        <a:pt x="3322" y="1461"/>
                      </a:lnTo>
                      <a:lnTo>
                        <a:pt x="3328" y="1461"/>
                      </a:lnTo>
                      <a:lnTo>
                        <a:pt x="3334" y="1461"/>
                      </a:lnTo>
                      <a:lnTo>
                        <a:pt x="3341" y="1461"/>
                      </a:lnTo>
                      <a:lnTo>
                        <a:pt x="3347" y="1461"/>
                      </a:lnTo>
                      <a:lnTo>
                        <a:pt x="3353" y="1461"/>
                      </a:lnTo>
                      <a:lnTo>
                        <a:pt x="3359" y="1461"/>
                      </a:lnTo>
                      <a:lnTo>
                        <a:pt x="3366" y="1461"/>
                      </a:lnTo>
                      <a:lnTo>
                        <a:pt x="3372" y="1461"/>
                      </a:lnTo>
                      <a:lnTo>
                        <a:pt x="3378" y="1461"/>
                      </a:lnTo>
                      <a:lnTo>
                        <a:pt x="3385" y="1461"/>
                      </a:lnTo>
                      <a:lnTo>
                        <a:pt x="3391" y="1461"/>
                      </a:lnTo>
                      <a:lnTo>
                        <a:pt x="3397" y="1461"/>
                      </a:lnTo>
                      <a:lnTo>
                        <a:pt x="3404" y="1461"/>
                      </a:lnTo>
                      <a:lnTo>
                        <a:pt x="3410" y="1461"/>
                      </a:lnTo>
                      <a:lnTo>
                        <a:pt x="3416" y="1461"/>
                      </a:lnTo>
                      <a:lnTo>
                        <a:pt x="3422" y="1461"/>
                      </a:lnTo>
                      <a:lnTo>
                        <a:pt x="3429" y="1461"/>
                      </a:lnTo>
                      <a:lnTo>
                        <a:pt x="3435" y="1461"/>
                      </a:lnTo>
                      <a:lnTo>
                        <a:pt x="3441" y="1461"/>
                      </a:lnTo>
                      <a:lnTo>
                        <a:pt x="3448" y="1461"/>
                      </a:lnTo>
                      <a:lnTo>
                        <a:pt x="3454" y="1461"/>
                      </a:lnTo>
                      <a:lnTo>
                        <a:pt x="3460" y="1461"/>
                      </a:lnTo>
                      <a:lnTo>
                        <a:pt x="3467" y="1461"/>
                      </a:lnTo>
                      <a:lnTo>
                        <a:pt x="3473" y="1461"/>
                      </a:lnTo>
                      <a:lnTo>
                        <a:pt x="3479" y="1461"/>
                      </a:lnTo>
                      <a:lnTo>
                        <a:pt x="3485" y="1461"/>
                      </a:lnTo>
                      <a:lnTo>
                        <a:pt x="3492" y="1461"/>
                      </a:lnTo>
                      <a:lnTo>
                        <a:pt x="3498" y="1461"/>
                      </a:lnTo>
                      <a:lnTo>
                        <a:pt x="3504" y="1461"/>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19" name="Rectangle 104"/>
                <p:cNvSpPr>
                  <a:spLocks noChangeArrowheads="1"/>
                </p:cNvSpPr>
                <p:nvPr/>
              </p:nvSpPr>
              <p:spPr bwMode="auto">
                <a:xfrm>
                  <a:off x="1545" y="2096"/>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200.4</a:t>
                  </a:r>
                  <a:endParaRPr lang="en-US" altLang="cs-CZ" sz="1800"/>
                </a:p>
              </p:txBody>
            </p:sp>
            <p:sp>
              <p:nvSpPr>
                <p:cNvPr id="29720" name="Rectangle 105"/>
                <p:cNvSpPr>
                  <a:spLocks noChangeArrowheads="1"/>
                </p:cNvSpPr>
                <p:nvPr/>
              </p:nvSpPr>
              <p:spPr bwMode="auto">
                <a:xfrm>
                  <a:off x="1973" y="2234"/>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246.4</a:t>
                  </a:r>
                  <a:endParaRPr lang="en-US" altLang="cs-CZ" sz="1800"/>
                </a:p>
              </p:txBody>
            </p:sp>
            <p:sp>
              <p:nvSpPr>
                <p:cNvPr id="29721" name="Rectangle 106"/>
                <p:cNvSpPr>
                  <a:spLocks noChangeArrowheads="1"/>
                </p:cNvSpPr>
                <p:nvPr/>
              </p:nvSpPr>
              <p:spPr bwMode="auto">
                <a:xfrm>
                  <a:off x="2333" y="191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285.5</a:t>
                  </a:r>
                  <a:endParaRPr lang="en-US" altLang="cs-CZ" sz="1800"/>
                </a:p>
              </p:txBody>
            </p:sp>
            <p:sp>
              <p:nvSpPr>
                <p:cNvPr id="29722" name="Rectangle 107"/>
                <p:cNvSpPr>
                  <a:spLocks noChangeArrowheads="1"/>
                </p:cNvSpPr>
                <p:nvPr/>
              </p:nvSpPr>
              <p:spPr bwMode="auto">
                <a:xfrm>
                  <a:off x="2604" y="181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314.9</a:t>
                  </a:r>
                  <a:endParaRPr lang="en-US" altLang="cs-CZ" sz="1800"/>
                </a:p>
              </p:txBody>
            </p:sp>
            <p:sp>
              <p:nvSpPr>
                <p:cNvPr id="29723" name="Rectangle 108"/>
                <p:cNvSpPr>
                  <a:spLocks noChangeArrowheads="1"/>
                </p:cNvSpPr>
                <p:nvPr/>
              </p:nvSpPr>
              <p:spPr bwMode="auto">
                <a:xfrm>
                  <a:off x="3240" y="208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384.0</a:t>
                  </a:r>
                  <a:endParaRPr lang="en-US" altLang="cs-CZ" sz="1800"/>
                </a:p>
              </p:txBody>
            </p:sp>
            <p:sp>
              <p:nvSpPr>
                <p:cNvPr id="29724" name="Rectangle 109"/>
                <p:cNvSpPr>
                  <a:spLocks noChangeArrowheads="1"/>
                </p:cNvSpPr>
                <p:nvPr/>
              </p:nvSpPr>
              <p:spPr bwMode="auto">
                <a:xfrm>
                  <a:off x="3486" y="215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410.5</a:t>
                  </a:r>
                  <a:endParaRPr lang="en-US" altLang="cs-CZ" sz="1800"/>
                </a:p>
              </p:txBody>
            </p:sp>
            <p:sp>
              <p:nvSpPr>
                <p:cNvPr id="29725" name="Rectangle 110"/>
                <p:cNvSpPr>
                  <a:spLocks noChangeArrowheads="1"/>
                </p:cNvSpPr>
                <p:nvPr/>
              </p:nvSpPr>
              <p:spPr bwMode="auto">
                <a:xfrm>
                  <a:off x="3770" y="1680"/>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441.4</a:t>
                  </a:r>
                  <a:endParaRPr lang="en-US" altLang="cs-CZ" sz="1800"/>
                </a:p>
              </p:txBody>
            </p:sp>
            <p:sp>
              <p:nvSpPr>
                <p:cNvPr id="29726" name="Rectangle 111"/>
                <p:cNvSpPr>
                  <a:spLocks noChangeArrowheads="1"/>
                </p:cNvSpPr>
                <p:nvPr/>
              </p:nvSpPr>
              <p:spPr bwMode="auto">
                <a:xfrm>
                  <a:off x="3902" y="2228"/>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455.9</a:t>
                  </a:r>
                  <a:endParaRPr lang="en-US" altLang="cs-CZ" sz="1800"/>
                </a:p>
              </p:txBody>
            </p:sp>
            <p:sp>
              <p:nvSpPr>
                <p:cNvPr id="29727" name="Rectangle 112"/>
                <p:cNvSpPr>
                  <a:spLocks noChangeArrowheads="1"/>
                </p:cNvSpPr>
                <p:nvPr/>
              </p:nvSpPr>
              <p:spPr bwMode="auto">
                <a:xfrm>
                  <a:off x="4015" y="2127"/>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468.1</a:t>
                  </a:r>
                  <a:endParaRPr lang="en-US" altLang="cs-CZ" sz="1800"/>
                </a:p>
              </p:txBody>
            </p:sp>
            <p:sp>
              <p:nvSpPr>
                <p:cNvPr id="29728" name="Rectangle 113"/>
                <p:cNvSpPr>
                  <a:spLocks noChangeArrowheads="1"/>
                </p:cNvSpPr>
                <p:nvPr/>
              </p:nvSpPr>
              <p:spPr bwMode="auto">
                <a:xfrm>
                  <a:off x="4249" y="89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493.3</a:t>
                  </a:r>
                  <a:endParaRPr lang="en-US" altLang="cs-CZ" sz="1800"/>
                </a:p>
              </p:txBody>
            </p:sp>
            <p:sp>
              <p:nvSpPr>
                <p:cNvPr id="29729" name="Line 114"/>
                <p:cNvSpPr>
                  <a:spLocks noChangeShapeType="1"/>
                </p:cNvSpPr>
                <p:nvPr/>
              </p:nvSpPr>
              <p:spPr bwMode="auto">
                <a:xfrm>
                  <a:off x="1314" y="2442"/>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0" name="Rectangle 115"/>
                <p:cNvSpPr>
                  <a:spLocks noChangeArrowheads="1"/>
                </p:cNvSpPr>
                <p:nvPr/>
              </p:nvSpPr>
              <p:spPr bwMode="auto">
                <a:xfrm>
                  <a:off x="1137" y="2405"/>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0.00</a:t>
                  </a:r>
                  <a:endParaRPr lang="en-US" altLang="cs-CZ" sz="1800"/>
                </a:p>
              </p:txBody>
            </p:sp>
            <p:sp>
              <p:nvSpPr>
                <p:cNvPr id="29731" name="Line 116"/>
                <p:cNvSpPr>
                  <a:spLocks noChangeShapeType="1"/>
                </p:cNvSpPr>
                <p:nvPr/>
              </p:nvSpPr>
              <p:spPr bwMode="auto">
                <a:xfrm>
                  <a:off x="1327" y="237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2" name="Line 117"/>
                <p:cNvSpPr>
                  <a:spLocks noChangeShapeType="1"/>
                </p:cNvSpPr>
                <p:nvPr/>
              </p:nvSpPr>
              <p:spPr bwMode="auto">
                <a:xfrm>
                  <a:off x="1327" y="231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3" name="Line 118"/>
                <p:cNvSpPr>
                  <a:spLocks noChangeShapeType="1"/>
                </p:cNvSpPr>
                <p:nvPr/>
              </p:nvSpPr>
              <p:spPr bwMode="auto">
                <a:xfrm>
                  <a:off x="1327" y="225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4" name="Line 119"/>
                <p:cNvSpPr>
                  <a:spLocks noChangeShapeType="1"/>
                </p:cNvSpPr>
                <p:nvPr/>
              </p:nvSpPr>
              <p:spPr bwMode="auto">
                <a:xfrm>
                  <a:off x="1327" y="219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5" name="Line 120"/>
                <p:cNvSpPr>
                  <a:spLocks noChangeShapeType="1"/>
                </p:cNvSpPr>
                <p:nvPr/>
              </p:nvSpPr>
              <p:spPr bwMode="auto">
                <a:xfrm>
                  <a:off x="1314" y="2127"/>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6" name="Rectangle 121"/>
                <p:cNvSpPr>
                  <a:spLocks noChangeArrowheads="1"/>
                </p:cNvSpPr>
                <p:nvPr/>
              </p:nvSpPr>
              <p:spPr bwMode="auto">
                <a:xfrm>
                  <a:off x="1137" y="2090"/>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0.25</a:t>
                  </a:r>
                  <a:endParaRPr lang="en-US" altLang="cs-CZ" sz="1800"/>
                </a:p>
              </p:txBody>
            </p:sp>
            <p:sp>
              <p:nvSpPr>
                <p:cNvPr id="29737" name="Line 122"/>
                <p:cNvSpPr>
                  <a:spLocks noChangeShapeType="1"/>
                </p:cNvSpPr>
                <p:nvPr/>
              </p:nvSpPr>
              <p:spPr bwMode="auto">
                <a:xfrm>
                  <a:off x="1327" y="206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8" name="Line 123"/>
                <p:cNvSpPr>
                  <a:spLocks noChangeShapeType="1"/>
                </p:cNvSpPr>
                <p:nvPr/>
              </p:nvSpPr>
              <p:spPr bwMode="auto">
                <a:xfrm>
                  <a:off x="1327" y="200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9" name="Line 124"/>
                <p:cNvSpPr>
                  <a:spLocks noChangeShapeType="1"/>
                </p:cNvSpPr>
                <p:nvPr/>
              </p:nvSpPr>
              <p:spPr bwMode="auto">
                <a:xfrm>
                  <a:off x="1327" y="193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0" name="Line 125"/>
                <p:cNvSpPr>
                  <a:spLocks noChangeShapeType="1"/>
                </p:cNvSpPr>
                <p:nvPr/>
              </p:nvSpPr>
              <p:spPr bwMode="auto">
                <a:xfrm>
                  <a:off x="1327" y="187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1" name="Line 126"/>
                <p:cNvSpPr>
                  <a:spLocks noChangeShapeType="1"/>
                </p:cNvSpPr>
                <p:nvPr/>
              </p:nvSpPr>
              <p:spPr bwMode="auto">
                <a:xfrm>
                  <a:off x="1314" y="1812"/>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2" name="Rectangle 127"/>
                <p:cNvSpPr>
                  <a:spLocks noChangeArrowheads="1"/>
                </p:cNvSpPr>
                <p:nvPr/>
              </p:nvSpPr>
              <p:spPr bwMode="auto">
                <a:xfrm>
                  <a:off x="1137" y="1775"/>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0.50</a:t>
                  </a:r>
                  <a:endParaRPr lang="en-US" altLang="cs-CZ" sz="1800"/>
                </a:p>
              </p:txBody>
            </p:sp>
            <p:sp>
              <p:nvSpPr>
                <p:cNvPr id="29743" name="Line 128"/>
                <p:cNvSpPr>
                  <a:spLocks noChangeShapeType="1"/>
                </p:cNvSpPr>
                <p:nvPr/>
              </p:nvSpPr>
              <p:spPr bwMode="auto">
                <a:xfrm>
                  <a:off x="1327" y="174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4" name="Line 129"/>
                <p:cNvSpPr>
                  <a:spLocks noChangeShapeType="1"/>
                </p:cNvSpPr>
                <p:nvPr/>
              </p:nvSpPr>
              <p:spPr bwMode="auto">
                <a:xfrm>
                  <a:off x="1327" y="168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5" name="Line 130"/>
                <p:cNvSpPr>
                  <a:spLocks noChangeShapeType="1"/>
                </p:cNvSpPr>
                <p:nvPr/>
              </p:nvSpPr>
              <p:spPr bwMode="auto">
                <a:xfrm>
                  <a:off x="1327" y="162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6" name="Line 131"/>
                <p:cNvSpPr>
                  <a:spLocks noChangeShapeType="1"/>
                </p:cNvSpPr>
                <p:nvPr/>
              </p:nvSpPr>
              <p:spPr bwMode="auto">
                <a:xfrm>
                  <a:off x="1327" y="156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7" name="Line 132"/>
                <p:cNvSpPr>
                  <a:spLocks noChangeShapeType="1"/>
                </p:cNvSpPr>
                <p:nvPr/>
              </p:nvSpPr>
              <p:spPr bwMode="auto">
                <a:xfrm>
                  <a:off x="1314" y="1497"/>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8" name="Rectangle 133"/>
                <p:cNvSpPr>
                  <a:spLocks noChangeArrowheads="1"/>
                </p:cNvSpPr>
                <p:nvPr/>
              </p:nvSpPr>
              <p:spPr bwMode="auto">
                <a:xfrm>
                  <a:off x="1137" y="1459"/>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0.75</a:t>
                  </a:r>
                  <a:endParaRPr lang="en-US" altLang="cs-CZ" sz="1800"/>
                </a:p>
              </p:txBody>
            </p:sp>
            <p:sp>
              <p:nvSpPr>
                <p:cNvPr id="29749" name="Line 134"/>
                <p:cNvSpPr>
                  <a:spLocks noChangeShapeType="1"/>
                </p:cNvSpPr>
                <p:nvPr/>
              </p:nvSpPr>
              <p:spPr bwMode="auto">
                <a:xfrm>
                  <a:off x="1327" y="143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0" name="Line 135"/>
                <p:cNvSpPr>
                  <a:spLocks noChangeShapeType="1"/>
                </p:cNvSpPr>
                <p:nvPr/>
              </p:nvSpPr>
              <p:spPr bwMode="auto">
                <a:xfrm>
                  <a:off x="1327" y="137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1" name="Line 136"/>
                <p:cNvSpPr>
                  <a:spLocks noChangeShapeType="1"/>
                </p:cNvSpPr>
                <p:nvPr/>
              </p:nvSpPr>
              <p:spPr bwMode="auto">
                <a:xfrm>
                  <a:off x="1327" y="131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2" name="Line 137"/>
                <p:cNvSpPr>
                  <a:spLocks noChangeShapeType="1"/>
                </p:cNvSpPr>
                <p:nvPr/>
              </p:nvSpPr>
              <p:spPr bwMode="auto">
                <a:xfrm>
                  <a:off x="1327" y="12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3" name="Line 138"/>
                <p:cNvSpPr>
                  <a:spLocks noChangeShapeType="1"/>
                </p:cNvSpPr>
                <p:nvPr/>
              </p:nvSpPr>
              <p:spPr bwMode="auto">
                <a:xfrm>
                  <a:off x="1314" y="1189"/>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4" name="Rectangle 139"/>
                <p:cNvSpPr>
                  <a:spLocks noChangeArrowheads="1"/>
                </p:cNvSpPr>
                <p:nvPr/>
              </p:nvSpPr>
              <p:spPr bwMode="auto">
                <a:xfrm>
                  <a:off x="1137" y="1151"/>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a:t>
                  </a:r>
                  <a:endParaRPr lang="en-US" altLang="cs-CZ" sz="1800"/>
                </a:p>
              </p:txBody>
            </p:sp>
            <p:sp>
              <p:nvSpPr>
                <p:cNvPr id="29755" name="Line 140"/>
                <p:cNvSpPr>
                  <a:spLocks noChangeShapeType="1"/>
                </p:cNvSpPr>
                <p:nvPr/>
              </p:nvSpPr>
              <p:spPr bwMode="auto">
                <a:xfrm>
                  <a:off x="1327" y="112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6" name="Line 141"/>
                <p:cNvSpPr>
                  <a:spLocks noChangeShapeType="1"/>
                </p:cNvSpPr>
                <p:nvPr/>
              </p:nvSpPr>
              <p:spPr bwMode="auto">
                <a:xfrm>
                  <a:off x="1327" y="106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7" name="Line 142"/>
                <p:cNvSpPr>
                  <a:spLocks noChangeShapeType="1"/>
                </p:cNvSpPr>
                <p:nvPr/>
              </p:nvSpPr>
              <p:spPr bwMode="auto">
                <a:xfrm>
                  <a:off x="1327" y="100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8" name="Line 143"/>
                <p:cNvSpPr>
                  <a:spLocks noChangeShapeType="1"/>
                </p:cNvSpPr>
                <p:nvPr/>
              </p:nvSpPr>
              <p:spPr bwMode="auto">
                <a:xfrm>
                  <a:off x="1327" y="93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9" name="Line 144"/>
                <p:cNvSpPr>
                  <a:spLocks noChangeShapeType="1"/>
                </p:cNvSpPr>
                <p:nvPr/>
              </p:nvSpPr>
              <p:spPr bwMode="auto">
                <a:xfrm>
                  <a:off x="1314" y="874"/>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0" name="Rectangle 145"/>
                <p:cNvSpPr>
                  <a:spLocks noChangeArrowheads="1"/>
                </p:cNvSpPr>
                <p:nvPr/>
              </p:nvSpPr>
              <p:spPr bwMode="auto">
                <a:xfrm>
                  <a:off x="1137" y="836"/>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1.25</a:t>
                  </a:r>
                  <a:endParaRPr lang="en-US" altLang="cs-CZ" sz="1800"/>
                </a:p>
              </p:txBody>
            </p:sp>
            <p:sp>
              <p:nvSpPr>
                <p:cNvPr id="29761" name="Line 146"/>
                <p:cNvSpPr>
                  <a:spLocks noChangeShapeType="1"/>
                </p:cNvSpPr>
                <p:nvPr/>
              </p:nvSpPr>
              <p:spPr bwMode="auto">
                <a:xfrm>
                  <a:off x="1327" y="81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2" name="Line 147"/>
                <p:cNvSpPr>
                  <a:spLocks noChangeShapeType="1"/>
                </p:cNvSpPr>
                <p:nvPr/>
              </p:nvSpPr>
              <p:spPr bwMode="auto">
                <a:xfrm>
                  <a:off x="1327" y="74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3" name="Line 148"/>
                <p:cNvSpPr>
                  <a:spLocks noChangeShapeType="1"/>
                </p:cNvSpPr>
                <p:nvPr/>
              </p:nvSpPr>
              <p:spPr bwMode="auto">
                <a:xfrm>
                  <a:off x="1327" y="68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4" name="Rectangle 149"/>
                <p:cNvSpPr>
                  <a:spLocks noChangeArrowheads="1"/>
                </p:cNvSpPr>
                <p:nvPr/>
              </p:nvSpPr>
              <p:spPr bwMode="auto">
                <a:xfrm>
                  <a:off x="1245" y="716"/>
                  <a:ext cx="2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a:t>
                  </a:r>
                  <a:endParaRPr lang="en-US" altLang="cs-CZ" sz="1800"/>
                </a:p>
              </p:txBody>
            </p:sp>
            <p:sp>
              <p:nvSpPr>
                <p:cNvPr id="29765" name="Rectangle 150"/>
                <p:cNvSpPr>
                  <a:spLocks noChangeArrowheads="1"/>
                </p:cNvSpPr>
                <p:nvPr/>
              </p:nvSpPr>
              <p:spPr bwMode="auto">
                <a:xfrm>
                  <a:off x="1138" y="735"/>
                  <a:ext cx="8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x10</a:t>
                  </a:r>
                  <a:endParaRPr lang="en-US" altLang="cs-CZ" sz="1800"/>
                </a:p>
              </p:txBody>
            </p:sp>
            <p:sp>
              <p:nvSpPr>
                <p:cNvPr id="29766" name="Rectangle 151"/>
                <p:cNvSpPr>
                  <a:spLocks noChangeArrowheads="1"/>
                </p:cNvSpPr>
                <p:nvPr/>
              </p:nvSpPr>
              <p:spPr bwMode="auto">
                <a:xfrm>
                  <a:off x="1087" y="653"/>
                  <a:ext cx="1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Intens.</a:t>
                  </a:r>
                  <a:endParaRPr lang="en-US" altLang="cs-CZ" sz="1800"/>
                </a:p>
              </p:txBody>
            </p:sp>
            <p:sp>
              <p:nvSpPr>
                <p:cNvPr id="29767" name="Line 152"/>
                <p:cNvSpPr>
                  <a:spLocks noChangeShapeType="1"/>
                </p:cNvSpPr>
                <p:nvPr/>
              </p:nvSpPr>
              <p:spPr bwMode="auto">
                <a:xfrm>
                  <a:off x="137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8" name="Line 153"/>
                <p:cNvSpPr>
                  <a:spLocks noChangeShapeType="1"/>
                </p:cNvSpPr>
                <p:nvPr/>
              </p:nvSpPr>
              <p:spPr bwMode="auto">
                <a:xfrm>
                  <a:off x="146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9" name="Line 154"/>
                <p:cNvSpPr>
                  <a:spLocks noChangeShapeType="1"/>
                </p:cNvSpPr>
                <p:nvPr/>
              </p:nvSpPr>
              <p:spPr bwMode="auto">
                <a:xfrm>
                  <a:off x="155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0" name="Line 155"/>
                <p:cNvSpPr>
                  <a:spLocks noChangeShapeType="1"/>
                </p:cNvSpPr>
                <p:nvPr/>
              </p:nvSpPr>
              <p:spPr bwMode="auto">
                <a:xfrm>
                  <a:off x="1648"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1" name="Rectangle 156"/>
                <p:cNvSpPr>
                  <a:spLocks noChangeArrowheads="1"/>
                </p:cNvSpPr>
                <p:nvPr/>
              </p:nvSpPr>
              <p:spPr bwMode="auto">
                <a:xfrm>
                  <a:off x="1579"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29772" name="Line 157"/>
                <p:cNvSpPr>
                  <a:spLocks noChangeShapeType="1"/>
                </p:cNvSpPr>
                <p:nvPr/>
              </p:nvSpPr>
              <p:spPr bwMode="auto">
                <a:xfrm>
                  <a:off x="1736"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3" name="Line 158"/>
                <p:cNvSpPr>
                  <a:spLocks noChangeShapeType="1"/>
                </p:cNvSpPr>
                <p:nvPr/>
              </p:nvSpPr>
              <p:spPr bwMode="auto">
                <a:xfrm>
                  <a:off x="183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4" name="Line 159"/>
                <p:cNvSpPr>
                  <a:spLocks noChangeShapeType="1"/>
                </p:cNvSpPr>
                <p:nvPr/>
              </p:nvSpPr>
              <p:spPr bwMode="auto">
                <a:xfrm>
                  <a:off x="191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5" name="Line 160"/>
                <p:cNvSpPr>
                  <a:spLocks noChangeShapeType="1"/>
                </p:cNvSpPr>
                <p:nvPr/>
              </p:nvSpPr>
              <p:spPr bwMode="auto">
                <a:xfrm>
                  <a:off x="201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6" name="Line 161"/>
                <p:cNvSpPr>
                  <a:spLocks noChangeShapeType="1"/>
                </p:cNvSpPr>
                <p:nvPr/>
              </p:nvSpPr>
              <p:spPr bwMode="auto">
                <a:xfrm>
                  <a:off x="2102"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7" name="Rectangle 162"/>
                <p:cNvSpPr>
                  <a:spLocks noChangeArrowheads="1"/>
                </p:cNvSpPr>
                <p:nvPr/>
              </p:nvSpPr>
              <p:spPr bwMode="auto">
                <a:xfrm>
                  <a:off x="2033"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250</a:t>
                  </a:r>
                  <a:endParaRPr lang="en-US" altLang="cs-CZ" sz="1800"/>
                </a:p>
              </p:txBody>
            </p:sp>
            <p:sp>
              <p:nvSpPr>
                <p:cNvPr id="29778" name="Line 163"/>
                <p:cNvSpPr>
                  <a:spLocks noChangeShapeType="1"/>
                </p:cNvSpPr>
                <p:nvPr/>
              </p:nvSpPr>
              <p:spPr bwMode="auto">
                <a:xfrm>
                  <a:off x="2196"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9" name="Line 164"/>
                <p:cNvSpPr>
                  <a:spLocks noChangeShapeType="1"/>
                </p:cNvSpPr>
                <p:nvPr/>
              </p:nvSpPr>
              <p:spPr bwMode="auto">
                <a:xfrm>
                  <a:off x="228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0" name="Line 165"/>
                <p:cNvSpPr>
                  <a:spLocks noChangeShapeType="1"/>
                </p:cNvSpPr>
                <p:nvPr/>
              </p:nvSpPr>
              <p:spPr bwMode="auto">
                <a:xfrm>
                  <a:off x="237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1" name="Line 166"/>
                <p:cNvSpPr>
                  <a:spLocks noChangeShapeType="1"/>
                </p:cNvSpPr>
                <p:nvPr/>
              </p:nvSpPr>
              <p:spPr bwMode="auto">
                <a:xfrm>
                  <a:off x="246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2" name="Line 167"/>
                <p:cNvSpPr>
                  <a:spLocks noChangeShapeType="1"/>
                </p:cNvSpPr>
                <p:nvPr/>
              </p:nvSpPr>
              <p:spPr bwMode="auto">
                <a:xfrm>
                  <a:off x="2562"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3" name="Rectangle 168"/>
                <p:cNvSpPr>
                  <a:spLocks noChangeArrowheads="1"/>
                </p:cNvSpPr>
                <p:nvPr/>
              </p:nvSpPr>
              <p:spPr bwMode="auto">
                <a:xfrm>
                  <a:off x="2493"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29784" name="Line 169"/>
                <p:cNvSpPr>
                  <a:spLocks noChangeShapeType="1"/>
                </p:cNvSpPr>
                <p:nvPr/>
              </p:nvSpPr>
              <p:spPr bwMode="auto">
                <a:xfrm>
                  <a:off x="2650"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5" name="Line 170"/>
                <p:cNvSpPr>
                  <a:spLocks noChangeShapeType="1"/>
                </p:cNvSpPr>
                <p:nvPr/>
              </p:nvSpPr>
              <p:spPr bwMode="auto">
                <a:xfrm>
                  <a:off x="274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6" name="Line 171"/>
                <p:cNvSpPr>
                  <a:spLocks noChangeShapeType="1"/>
                </p:cNvSpPr>
                <p:nvPr/>
              </p:nvSpPr>
              <p:spPr bwMode="auto">
                <a:xfrm>
                  <a:off x="2833"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7" name="Line 172"/>
                <p:cNvSpPr>
                  <a:spLocks noChangeShapeType="1"/>
                </p:cNvSpPr>
                <p:nvPr/>
              </p:nvSpPr>
              <p:spPr bwMode="auto">
                <a:xfrm>
                  <a:off x="292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8" name="Line 173"/>
                <p:cNvSpPr>
                  <a:spLocks noChangeShapeType="1"/>
                </p:cNvSpPr>
                <p:nvPr/>
              </p:nvSpPr>
              <p:spPr bwMode="auto">
                <a:xfrm>
                  <a:off x="3016"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9" name="Rectangle 174"/>
                <p:cNvSpPr>
                  <a:spLocks noChangeArrowheads="1"/>
                </p:cNvSpPr>
                <p:nvPr/>
              </p:nvSpPr>
              <p:spPr bwMode="auto">
                <a:xfrm>
                  <a:off x="2947" y="2500"/>
                  <a:ext cx="8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350</a:t>
                  </a:r>
                  <a:endParaRPr lang="en-US" altLang="cs-CZ" sz="1800"/>
                </a:p>
              </p:txBody>
            </p:sp>
            <p:sp>
              <p:nvSpPr>
                <p:cNvPr id="29790" name="Line 175"/>
                <p:cNvSpPr>
                  <a:spLocks noChangeShapeType="1"/>
                </p:cNvSpPr>
                <p:nvPr/>
              </p:nvSpPr>
              <p:spPr bwMode="auto">
                <a:xfrm>
                  <a:off x="3110"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1" name="Line 176"/>
                <p:cNvSpPr>
                  <a:spLocks noChangeShapeType="1"/>
                </p:cNvSpPr>
                <p:nvPr/>
              </p:nvSpPr>
              <p:spPr bwMode="auto">
                <a:xfrm>
                  <a:off x="320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2" name="Line 177"/>
                <p:cNvSpPr>
                  <a:spLocks noChangeShapeType="1"/>
                </p:cNvSpPr>
                <p:nvPr/>
              </p:nvSpPr>
              <p:spPr bwMode="auto">
                <a:xfrm>
                  <a:off x="3293"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3" name="Line 178"/>
                <p:cNvSpPr>
                  <a:spLocks noChangeShapeType="1"/>
                </p:cNvSpPr>
                <p:nvPr/>
              </p:nvSpPr>
              <p:spPr bwMode="auto">
                <a:xfrm>
                  <a:off x="3388"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4" name="Line 179"/>
                <p:cNvSpPr>
                  <a:spLocks noChangeShapeType="1"/>
                </p:cNvSpPr>
                <p:nvPr/>
              </p:nvSpPr>
              <p:spPr bwMode="auto">
                <a:xfrm>
                  <a:off x="3476"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5" name="Rectangle 180"/>
                <p:cNvSpPr>
                  <a:spLocks noChangeArrowheads="1"/>
                </p:cNvSpPr>
                <p:nvPr/>
              </p:nvSpPr>
              <p:spPr bwMode="auto">
                <a:xfrm>
                  <a:off x="3407"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400</a:t>
                  </a:r>
                  <a:endParaRPr lang="en-US" altLang="cs-CZ" sz="1800"/>
                </a:p>
              </p:txBody>
            </p:sp>
            <p:sp>
              <p:nvSpPr>
                <p:cNvPr id="29796" name="Line 181"/>
                <p:cNvSpPr>
                  <a:spLocks noChangeShapeType="1"/>
                </p:cNvSpPr>
                <p:nvPr/>
              </p:nvSpPr>
              <p:spPr bwMode="auto">
                <a:xfrm>
                  <a:off x="3570"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7" name="Line 182"/>
                <p:cNvSpPr>
                  <a:spLocks noChangeShapeType="1"/>
                </p:cNvSpPr>
                <p:nvPr/>
              </p:nvSpPr>
              <p:spPr bwMode="auto">
                <a:xfrm>
                  <a:off x="365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8" name="Line 183"/>
                <p:cNvSpPr>
                  <a:spLocks noChangeShapeType="1"/>
                </p:cNvSpPr>
                <p:nvPr/>
              </p:nvSpPr>
              <p:spPr bwMode="auto">
                <a:xfrm>
                  <a:off x="3753"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9" name="Line 184"/>
                <p:cNvSpPr>
                  <a:spLocks noChangeShapeType="1"/>
                </p:cNvSpPr>
                <p:nvPr/>
              </p:nvSpPr>
              <p:spPr bwMode="auto">
                <a:xfrm>
                  <a:off x="384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0" name="Line 185"/>
                <p:cNvSpPr>
                  <a:spLocks noChangeShapeType="1"/>
                </p:cNvSpPr>
                <p:nvPr/>
              </p:nvSpPr>
              <p:spPr bwMode="auto">
                <a:xfrm>
                  <a:off x="3936"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1" name="Rectangle 186"/>
                <p:cNvSpPr>
                  <a:spLocks noChangeArrowheads="1"/>
                </p:cNvSpPr>
                <p:nvPr/>
              </p:nvSpPr>
              <p:spPr bwMode="auto">
                <a:xfrm>
                  <a:off x="3867"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450</a:t>
                  </a:r>
                  <a:endParaRPr lang="en-US" altLang="cs-CZ" sz="1800"/>
                </a:p>
              </p:txBody>
            </p:sp>
            <p:sp>
              <p:nvSpPr>
                <p:cNvPr id="29802" name="Line 187"/>
                <p:cNvSpPr>
                  <a:spLocks noChangeShapeType="1"/>
                </p:cNvSpPr>
                <p:nvPr/>
              </p:nvSpPr>
              <p:spPr bwMode="auto">
                <a:xfrm>
                  <a:off x="402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3" name="Line 188"/>
                <p:cNvSpPr>
                  <a:spLocks noChangeShapeType="1"/>
                </p:cNvSpPr>
                <p:nvPr/>
              </p:nvSpPr>
              <p:spPr bwMode="auto">
                <a:xfrm>
                  <a:off x="411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4" name="Line 189"/>
                <p:cNvSpPr>
                  <a:spLocks noChangeShapeType="1"/>
                </p:cNvSpPr>
                <p:nvPr/>
              </p:nvSpPr>
              <p:spPr bwMode="auto">
                <a:xfrm>
                  <a:off x="420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5" name="Line 190"/>
                <p:cNvSpPr>
                  <a:spLocks noChangeShapeType="1"/>
                </p:cNvSpPr>
                <p:nvPr/>
              </p:nvSpPr>
              <p:spPr bwMode="auto">
                <a:xfrm>
                  <a:off x="430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6" name="Line 191"/>
                <p:cNvSpPr>
                  <a:spLocks noChangeShapeType="1"/>
                </p:cNvSpPr>
                <p:nvPr/>
              </p:nvSpPr>
              <p:spPr bwMode="auto">
                <a:xfrm>
                  <a:off x="4390"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7" name="Rectangle 192"/>
                <p:cNvSpPr>
                  <a:spLocks noChangeArrowheads="1"/>
                </p:cNvSpPr>
                <p:nvPr/>
              </p:nvSpPr>
              <p:spPr bwMode="auto">
                <a:xfrm>
                  <a:off x="4321"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500</a:t>
                  </a:r>
                  <a:endParaRPr lang="en-US" altLang="cs-CZ" sz="1800"/>
                </a:p>
              </p:txBody>
            </p:sp>
            <p:sp>
              <p:nvSpPr>
                <p:cNvPr id="29808" name="Line 193"/>
                <p:cNvSpPr>
                  <a:spLocks noChangeShapeType="1"/>
                </p:cNvSpPr>
                <p:nvPr/>
              </p:nvSpPr>
              <p:spPr bwMode="auto">
                <a:xfrm>
                  <a:off x="448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9" name="Line 194"/>
                <p:cNvSpPr>
                  <a:spLocks noChangeShapeType="1"/>
                </p:cNvSpPr>
                <p:nvPr/>
              </p:nvSpPr>
              <p:spPr bwMode="auto">
                <a:xfrm>
                  <a:off x="4572"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0" name="Line 195"/>
                <p:cNvSpPr>
                  <a:spLocks noChangeShapeType="1"/>
                </p:cNvSpPr>
                <p:nvPr/>
              </p:nvSpPr>
              <p:spPr bwMode="auto">
                <a:xfrm>
                  <a:off x="466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1" name="Line 196"/>
                <p:cNvSpPr>
                  <a:spLocks noChangeShapeType="1"/>
                </p:cNvSpPr>
                <p:nvPr/>
              </p:nvSpPr>
              <p:spPr bwMode="auto">
                <a:xfrm>
                  <a:off x="475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2" name="Line 197"/>
                <p:cNvSpPr>
                  <a:spLocks noChangeShapeType="1"/>
                </p:cNvSpPr>
                <p:nvPr/>
              </p:nvSpPr>
              <p:spPr bwMode="auto">
                <a:xfrm>
                  <a:off x="4850"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3" name="Rectangle 198"/>
                <p:cNvSpPr>
                  <a:spLocks noChangeArrowheads="1"/>
                </p:cNvSpPr>
                <p:nvPr/>
              </p:nvSpPr>
              <p:spPr bwMode="auto">
                <a:xfrm>
                  <a:off x="4718" y="2500"/>
                  <a:ext cx="8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m/z</a:t>
                  </a:r>
                  <a:endParaRPr lang="en-US" altLang="cs-CZ" sz="1800"/>
                </a:p>
              </p:txBody>
            </p:sp>
            <p:sp>
              <p:nvSpPr>
                <p:cNvPr id="29814" name="Freeform 199"/>
                <p:cNvSpPr>
                  <a:spLocks/>
                </p:cNvSpPr>
                <p:nvPr/>
              </p:nvSpPr>
              <p:spPr bwMode="auto">
                <a:xfrm>
                  <a:off x="1358" y="666"/>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w 557"/>
                    <a:gd name="T43" fmla="*/ 11305 h 285"/>
                    <a:gd name="T44" fmla="*/ 22131 w 557"/>
                    <a:gd name="T45" fmla="*/ 11305 h 285"/>
                    <a:gd name="T46" fmla="*/ 22131 w 557"/>
                    <a:gd name="T47" fmla="*/ 0 h 285"/>
                    <a:gd name="T48" fmla="*/ 0 w 557"/>
                    <a:gd name="T49" fmla="*/ 0 h 285"/>
                    <a:gd name="T50" fmla="*/ 0 w 557"/>
                    <a:gd name="T51" fmla="*/ 11305 h 285"/>
                    <a:gd name="T52" fmla="*/ 22131 w 557"/>
                    <a:gd name="T53" fmla="*/ 11305 h 285"/>
                    <a:gd name="T54" fmla="*/ 22131 w 557"/>
                    <a:gd name="T55" fmla="*/ 0 h 285"/>
                    <a:gd name="T56" fmla="*/ 0 w 557"/>
                    <a:gd name="T57" fmla="*/ 0 h 285"/>
                    <a:gd name="T58" fmla="*/ 0 w 557"/>
                    <a:gd name="T59" fmla="*/ 11305 h 285"/>
                    <a:gd name="T60" fmla="*/ 22131 w 557"/>
                    <a:gd name="T61" fmla="*/ 11305 h 285"/>
                    <a:gd name="T62" fmla="*/ 22131 w 557"/>
                    <a:gd name="T63" fmla="*/ 0 h 285"/>
                    <a:gd name="T64" fmla="*/ 0 w 557"/>
                    <a:gd name="T65" fmla="*/ 0 h 285"/>
                    <a:gd name="T66" fmla="*/ 0 w 557"/>
                    <a:gd name="T67" fmla="*/ 11305 h 285"/>
                    <a:gd name="T68" fmla="*/ 22131 w 557"/>
                    <a:gd name="T69" fmla="*/ 11305 h 285"/>
                    <a:gd name="T70" fmla="*/ 22131 w 557"/>
                    <a:gd name="T71" fmla="*/ 0 h 285"/>
                    <a:gd name="T72" fmla="*/ 0 w 557"/>
                    <a:gd name="T73" fmla="*/ 0 h 285"/>
                    <a:gd name="T74" fmla="*/ 0 w 557"/>
                    <a:gd name="T75" fmla="*/ 11305 h 285"/>
                    <a:gd name="T76" fmla="*/ 22131 w 557"/>
                    <a:gd name="T77" fmla="*/ 11305 h 285"/>
                    <a:gd name="T78" fmla="*/ 22131 w 557"/>
                    <a:gd name="T79" fmla="*/ 0 h 285"/>
                    <a:gd name="T80" fmla="*/ 0 w 557"/>
                    <a:gd name="T81" fmla="*/ 0 h 285"/>
                    <a:gd name="T82" fmla="*/ 0 w 557"/>
                    <a:gd name="T83" fmla="*/ 11305 h 285"/>
                    <a:gd name="T84" fmla="*/ 22131 w 557"/>
                    <a:gd name="T85" fmla="*/ 11305 h 285"/>
                    <a:gd name="T86" fmla="*/ 22131 w 557"/>
                    <a:gd name="T87" fmla="*/ 0 h 285"/>
                    <a:gd name="T88" fmla="*/ 0 w 557"/>
                    <a:gd name="T89" fmla="*/ 0 h 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9713" name="Text Box 200"/>
              <p:cNvSpPr txBox="1">
                <a:spLocks noChangeArrowheads="1"/>
              </p:cNvSpPr>
              <p:nvPr/>
            </p:nvSpPr>
            <p:spPr bwMode="auto">
              <a:xfrm>
                <a:off x="4416" y="96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3300"/>
                    </a:solidFill>
                  </a:rPr>
                  <a:t>y</a:t>
                </a:r>
                <a:r>
                  <a:rPr lang="en-US" altLang="cs-CZ" sz="1800" b="1" baseline="-25000">
                    <a:solidFill>
                      <a:srgbClr val="FF3300"/>
                    </a:solidFill>
                  </a:rPr>
                  <a:t>3</a:t>
                </a:r>
                <a:r>
                  <a:rPr lang="en-US" altLang="cs-CZ" sz="1800" b="1" baseline="30000">
                    <a:solidFill>
                      <a:srgbClr val="FF3300"/>
                    </a:solidFill>
                  </a:rPr>
                  <a:t>*</a:t>
                </a:r>
              </a:p>
            </p:txBody>
          </p:sp>
          <p:sp>
            <p:nvSpPr>
              <p:cNvPr id="29714" name="Text Box 201"/>
              <p:cNvSpPr txBox="1">
                <a:spLocks noChangeArrowheads="1"/>
              </p:cNvSpPr>
              <p:nvPr/>
            </p:nvSpPr>
            <p:spPr bwMode="auto">
              <a:xfrm>
                <a:off x="1536" y="2496"/>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3300"/>
                    </a:solidFill>
                  </a:rPr>
                  <a:t>y</a:t>
                </a:r>
                <a:r>
                  <a:rPr lang="en-US" altLang="cs-CZ" sz="1800" b="1" baseline="-25000">
                    <a:solidFill>
                      <a:srgbClr val="FF3300"/>
                    </a:solidFill>
                  </a:rPr>
                  <a:t>2</a:t>
                </a:r>
              </a:p>
            </p:txBody>
          </p:sp>
          <p:sp>
            <p:nvSpPr>
              <p:cNvPr id="29715" name="Line 202"/>
              <p:cNvSpPr>
                <a:spLocks noChangeShapeType="1"/>
              </p:cNvSpPr>
              <p:nvPr/>
            </p:nvSpPr>
            <p:spPr bwMode="auto">
              <a:xfrm>
                <a:off x="1632" y="1344"/>
                <a:ext cx="2880" cy="0"/>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6" name="Text Box 203"/>
              <p:cNvSpPr txBox="1">
                <a:spLocks noChangeArrowheads="1"/>
              </p:cNvSpPr>
              <p:nvPr/>
            </p:nvSpPr>
            <p:spPr bwMode="auto">
              <a:xfrm>
                <a:off x="2491" y="1104"/>
                <a:ext cx="1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3300"/>
                    </a:solidFill>
                  </a:rPr>
                  <a:t>C + modifi</a:t>
                </a:r>
                <a:r>
                  <a:rPr lang="cs-CZ" altLang="cs-CZ" sz="1800" b="1">
                    <a:solidFill>
                      <a:srgbClr val="FF3300"/>
                    </a:solidFill>
                  </a:rPr>
                  <a:t>cation</a:t>
                </a:r>
                <a:endParaRPr lang="en-US" altLang="cs-CZ" sz="1800" b="1">
                  <a:solidFill>
                    <a:srgbClr val="FF3300"/>
                  </a:solidFill>
                </a:endParaRPr>
              </a:p>
            </p:txBody>
          </p:sp>
        </p:grpSp>
        <p:sp>
          <p:nvSpPr>
            <p:cNvPr id="29710" name="Line 204"/>
            <p:cNvSpPr>
              <a:spLocks noChangeShapeType="1"/>
            </p:cNvSpPr>
            <p:nvPr/>
          </p:nvSpPr>
          <p:spPr bwMode="auto">
            <a:xfrm>
              <a:off x="2928" y="2160"/>
              <a:ext cx="1536"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1" name="Text Box 205"/>
            <p:cNvSpPr txBox="1">
              <a:spLocks noChangeArrowheads="1"/>
            </p:cNvSpPr>
            <p:nvPr/>
          </p:nvSpPr>
          <p:spPr bwMode="auto">
            <a:xfrm>
              <a:off x="3264" y="1929"/>
              <a:ext cx="9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0000"/>
                  </a:solidFill>
                </a:rPr>
                <a:t>modification</a:t>
              </a:r>
            </a:p>
          </p:txBody>
        </p:sp>
      </p:grpSp>
      <p:sp>
        <p:nvSpPr>
          <p:cNvPr id="29708" name="Rectangle 20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2" name="Obdélník 1"/>
          <p:cNvSpPr/>
          <p:nvPr/>
        </p:nvSpPr>
        <p:spPr>
          <a:xfrm>
            <a:off x="4875213" y="6381328"/>
            <a:ext cx="4048668" cy="276999"/>
          </a:xfrm>
          <a:prstGeom prst="rect">
            <a:avLst/>
          </a:prstGeom>
        </p:spPr>
        <p:txBody>
          <a:bodyPr wrap="square">
            <a:spAutoFit/>
          </a:bodyPr>
          <a:lstStyle/>
          <a:p>
            <a:pPr marL="252095" indent="-252095">
              <a:spcAft>
                <a:spcPts val="0"/>
              </a:spcAft>
            </a:pPr>
            <a:r>
              <a:rPr lang="cs-CZ" sz="1200" i="1">
                <a:ea typeface="Times New Roman" panose="02020603050405020304" pitchFamily="18" charset="0"/>
              </a:rPr>
              <a:t>Fryčák P. et al., J. Mass Spectrom., </a:t>
            </a:r>
            <a:r>
              <a:rPr lang="cs-CZ" sz="1200" b="1" i="1">
                <a:ea typeface="Times New Roman" panose="02020603050405020304" pitchFamily="18" charset="0"/>
              </a:rPr>
              <a:t>40</a:t>
            </a:r>
            <a:r>
              <a:rPr lang="cs-CZ" sz="1200" i="1">
                <a:ea typeface="Times New Roman" panose="02020603050405020304" pitchFamily="18" charset="0"/>
              </a:rPr>
              <a:t> (10), 1309-1318 (2005)</a:t>
            </a:r>
            <a:endParaRPr lang="cs-CZ" sz="12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395"/>
                                        </p:tgtEl>
                                        <p:attrNameLst>
                                          <p:attrName>style.visibility</p:attrName>
                                        </p:attrNameLst>
                                      </p:cBhvr>
                                      <p:to>
                                        <p:strVal val="visible"/>
                                      </p:to>
                                    </p:set>
                                    <p:animEffect transition="in" filter="dissolve">
                                      <p:cBhvr>
                                        <p:cTn id="7" dur="500"/>
                                        <p:tgtEl>
                                          <p:spTgt spid="5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Skupina 39"/>
          <p:cNvGrpSpPr>
            <a:grpSpLocks/>
          </p:cNvGrpSpPr>
          <p:nvPr/>
        </p:nvGrpSpPr>
        <p:grpSpPr bwMode="auto">
          <a:xfrm>
            <a:off x="827088" y="1196975"/>
            <a:ext cx="6156325" cy="5184775"/>
            <a:chOff x="2414588" y="1204913"/>
            <a:chExt cx="4314825" cy="4438665"/>
          </a:xfrm>
        </p:grpSpPr>
        <p:sp>
          <p:nvSpPr>
            <p:cNvPr id="4" name="TextovéPole 3"/>
            <p:cNvSpPr txBox="1"/>
            <p:nvPr/>
          </p:nvSpPr>
          <p:spPr>
            <a:xfrm>
              <a:off x="4214842" y="3142922"/>
              <a:ext cx="460634" cy="32209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fontAlgn="auto" hangingPunct="1">
                <a:spcBef>
                  <a:spcPts val="0"/>
                </a:spcBef>
                <a:spcAft>
                  <a:spcPts val="0"/>
                </a:spcAft>
                <a:defRPr/>
              </a:pPr>
              <a:r>
                <a:rPr lang="cs-CZ" dirty="0"/>
                <a:t>5340</a:t>
              </a:r>
            </a:p>
          </p:txBody>
        </p:sp>
        <p:pic>
          <p:nvPicPr>
            <p:cNvPr id="308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1204913"/>
              <a:ext cx="4314825" cy="44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40" name="Skupina 20"/>
            <p:cNvGrpSpPr>
              <a:grpSpLocks/>
            </p:cNvGrpSpPr>
            <p:nvPr/>
          </p:nvGrpSpPr>
          <p:grpSpPr bwMode="auto">
            <a:xfrm>
              <a:off x="4071771" y="2143116"/>
              <a:ext cx="350361" cy="286257"/>
              <a:chOff x="7215043" y="928670"/>
              <a:chExt cx="350361" cy="286257"/>
            </a:xfrm>
          </p:grpSpPr>
          <p:sp>
            <p:nvSpPr>
              <p:cNvPr id="30854" name="TextovéPole 16"/>
              <p:cNvSpPr txBox="1">
                <a:spLocks noChangeArrowheads="1"/>
              </p:cNvSpPr>
              <p:nvPr/>
            </p:nvSpPr>
            <p:spPr bwMode="auto">
              <a:xfrm>
                <a:off x="7215043" y="928670"/>
                <a:ext cx="350361" cy="22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solidFill>
                      <a:srgbClr val="FF0000"/>
                    </a:solidFill>
                    <a:latin typeface="Arial" panose="020B0604020202020204" pitchFamily="34" charset="0"/>
                    <a:cs typeface="Arial" panose="020B0604020202020204" pitchFamily="34" charset="0"/>
                  </a:rPr>
                  <a:t>    Ac</a:t>
                </a:r>
              </a:p>
            </p:txBody>
          </p:sp>
          <p:cxnSp>
            <p:nvCxnSpPr>
              <p:cNvPr id="19" name="Přímá spojovací šipka 18"/>
              <p:cNvCxnSpPr/>
              <p:nvPr/>
            </p:nvCxnSpPr>
            <p:spPr>
              <a:xfrm flipV="1">
                <a:off x="7214583" y="1214973"/>
                <a:ext cx="297075"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0841" name="Skupina 32"/>
            <p:cNvGrpSpPr>
              <a:grpSpLocks/>
            </p:cNvGrpSpPr>
            <p:nvPr/>
          </p:nvGrpSpPr>
          <p:grpSpPr bwMode="auto">
            <a:xfrm>
              <a:off x="4429124" y="4143380"/>
              <a:ext cx="432365" cy="285943"/>
              <a:chOff x="7215206" y="928670"/>
              <a:chExt cx="432365" cy="285943"/>
            </a:xfrm>
          </p:grpSpPr>
          <p:sp>
            <p:nvSpPr>
              <p:cNvPr id="30852" name="TextovéPole 33"/>
              <p:cNvSpPr txBox="1">
                <a:spLocks noChangeArrowheads="1"/>
              </p:cNvSpPr>
              <p:nvPr/>
            </p:nvSpPr>
            <p:spPr bwMode="auto">
              <a:xfrm>
                <a:off x="7215206" y="928670"/>
                <a:ext cx="43236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solidFill>
                      <a:srgbClr val="FF0000"/>
                    </a:solidFill>
                    <a:latin typeface="Arial" panose="020B0604020202020204" pitchFamily="34" charset="0"/>
                    <a:cs typeface="Arial" panose="020B0604020202020204" pitchFamily="34" charset="0"/>
                  </a:rPr>
                  <a:t>    Ac</a:t>
                </a:r>
                <a:r>
                  <a:rPr lang="en-US" altLang="cs-CZ" sz="1100">
                    <a:solidFill>
                      <a:srgbClr val="FF0000"/>
                    </a:solidFill>
                    <a:latin typeface="Arial" panose="020B0604020202020204" pitchFamily="34" charset="0"/>
                    <a:cs typeface="Arial" panose="020B0604020202020204" pitchFamily="34" charset="0"/>
                  </a:rPr>
                  <a:t> ?</a:t>
                </a:r>
                <a:endParaRPr lang="cs-CZ" altLang="cs-CZ" sz="1100">
                  <a:solidFill>
                    <a:srgbClr val="FF0000"/>
                  </a:solidFill>
                  <a:latin typeface="Arial" panose="020B0604020202020204" pitchFamily="34" charset="0"/>
                  <a:cs typeface="Arial" panose="020B0604020202020204" pitchFamily="34" charset="0"/>
                </a:endParaRPr>
              </a:p>
            </p:txBody>
          </p:sp>
          <p:cxnSp>
            <p:nvCxnSpPr>
              <p:cNvPr id="35" name="Přímá spojovací šipka 34"/>
              <p:cNvCxnSpPr/>
              <p:nvPr/>
            </p:nvCxnSpPr>
            <p:spPr>
              <a:xfrm flipV="1">
                <a:off x="7216777" y="1204362"/>
                <a:ext cx="263696" cy="1087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 name="TextovéPole 15"/>
            <p:cNvSpPr txBox="1"/>
            <p:nvPr/>
          </p:nvSpPr>
          <p:spPr>
            <a:xfrm>
              <a:off x="3857684" y="1429157"/>
              <a:ext cx="311540" cy="209294"/>
            </a:xfrm>
            <a:prstGeom prst="rect">
              <a:avLst/>
            </a:prstGeom>
            <a:noFill/>
          </p:spPr>
          <p:txBody>
            <a:bodyPr wrap="none">
              <a:spAutoFit/>
            </a:bodyPr>
            <a:lstStyle/>
            <a:p>
              <a:pPr eaLnBrk="1" fontAlgn="auto" hangingPunct="1">
                <a:spcBef>
                  <a:spcPts val="0"/>
                </a:spcBef>
                <a:spcAft>
                  <a:spcPts val="0"/>
                </a:spcAft>
                <a:defRPr/>
              </a:pPr>
              <a:r>
                <a:rPr lang="en-US" sz="1050" dirty="0">
                  <a:latin typeface="+mn-lt"/>
                </a:rPr>
                <a:t>5340</a:t>
              </a:r>
            </a:p>
          </p:txBody>
        </p:sp>
        <p:sp>
          <p:nvSpPr>
            <p:cNvPr id="36" name="TextovéPole 35"/>
            <p:cNvSpPr txBox="1"/>
            <p:nvPr/>
          </p:nvSpPr>
          <p:spPr>
            <a:xfrm>
              <a:off x="4357261" y="2429420"/>
              <a:ext cx="311540" cy="209294"/>
            </a:xfrm>
            <a:prstGeom prst="rect">
              <a:avLst/>
            </a:prstGeom>
            <a:noFill/>
          </p:spPr>
          <p:txBody>
            <a:bodyPr wrap="none">
              <a:spAutoFit/>
            </a:bodyPr>
            <a:lstStyle/>
            <a:p>
              <a:pPr eaLnBrk="1" fontAlgn="auto" hangingPunct="1">
                <a:spcBef>
                  <a:spcPts val="0"/>
                </a:spcBef>
                <a:spcAft>
                  <a:spcPts val="0"/>
                </a:spcAft>
                <a:defRPr/>
              </a:pPr>
              <a:r>
                <a:rPr lang="en-US" sz="1050" dirty="0">
                  <a:latin typeface="+mn-lt"/>
                </a:rPr>
                <a:t>5382</a:t>
              </a:r>
            </a:p>
          </p:txBody>
        </p:sp>
        <p:grpSp>
          <p:nvGrpSpPr>
            <p:cNvPr id="30844" name="Skupina 41"/>
            <p:cNvGrpSpPr>
              <a:grpSpLocks/>
            </p:cNvGrpSpPr>
            <p:nvPr/>
          </p:nvGrpSpPr>
          <p:grpSpPr bwMode="auto">
            <a:xfrm>
              <a:off x="4643462" y="2714620"/>
              <a:ext cx="930250" cy="367714"/>
              <a:chOff x="5786474" y="3143248"/>
              <a:chExt cx="930264" cy="367718"/>
            </a:xfrm>
          </p:grpSpPr>
          <p:sp>
            <p:nvSpPr>
              <p:cNvPr id="30850" name="TextovéPole 32"/>
              <p:cNvSpPr txBox="1">
                <a:spLocks noChangeArrowheads="1"/>
              </p:cNvSpPr>
              <p:nvPr/>
            </p:nvSpPr>
            <p:spPr bwMode="auto">
              <a:xfrm>
                <a:off x="5985657" y="3143248"/>
                <a:ext cx="731081" cy="36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latin typeface="Calibri" panose="020F0502020204030204" pitchFamily="34" charset="0"/>
                    <a:cs typeface="Arial" panose="020B0604020202020204" pitchFamily="34" charset="0"/>
                  </a:rPr>
                  <a:t>Fragment with </a:t>
                </a:r>
              </a:p>
              <a:p>
                <a:pPr eaLnBrk="1" hangingPunct="1">
                  <a:spcBef>
                    <a:spcPct val="0"/>
                  </a:spcBef>
                  <a:buFontTx/>
                  <a:buNone/>
                </a:pPr>
                <a:r>
                  <a:rPr lang="cs-CZ" altLang="cs-CZ" sz="1100">
                    <a:latin typeface="Calibri" panose="020F0502020204030204" pitchFamily="34" charset="0"/>
                    <a:cs typeface="Arial" panose="020B0604020202020204" pitchFamily="34" charset="0"/>
                  </a:rPr>
                  <a:t>one E Ac</a:t>
                </a:r>
              </a:p>
            </p:txBody>
          </p:sp>
          <p:cxnSp>
            <p:nvCxnSpPr>
              <p:cNvPr id="26" name="Přímá spojovací šipka 25"/>
              <p:cNvCxnSpPr/>
              <p:nvPr/>
            </p:nvCxnSpPr>
            <p:spPr>
              <a:xfrm rot="10800000" flipV="1">
                <a:off x="5786221" y="3428853"/>
                <a:ext cx="142420" cy="72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845" name="Skupina 42"/>
            <p:cNvGrpSpPr>
              <a:grpSpLocks/>
            </p:cNvGrpSpPr>
            <p:nvPr/>
          </p:nvGrpSpPr>
          <p:grpSpPr bwMode="auto">
            <a:xfrm>
              <a:off x="4714019" y="4357694"/>
              <a:ext cx="994062" cy="367715"/>
              <a:chOff x="5856246" y="5072072"/>
              <a:chExt cx="994085" cy="367705"/>
            </a:xfrm>
          </p:grpSpPr>
          <p:sp>
            <p:nvSpPr>
              <p:cNvPr id="30848" name="TextovéPole 33"/>
              <p:cNvSpPr txBox="1">
                <a:spLocks noChangeArrowheads="1"/>
              </p:cNvSpPr>
              <p:nvPr/>
            </p:nvSpPr>
            <p:spPr bwMode="auto">
              <a:xfrm>
                <a:off x="6118961" y="5072072"/>
                <a:ext cx="731370" cy="3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latin typeface="Calibri" panose="020F0502020204030204" pitchFamily="34" charset="0"/>
                    <a:cs typeface="Arial" panose="020B0604020202020204" pitchFamily="34" charset="0"/>
                  </a:rPr>
                  <a:t>Fragment with </a:t>
                </a:r>
              </a:p>
              <a:p>
                <a:pPr eaLnBrk="1" hangingPunct="1">
                  <a:spcBef>
                    <a:spcPct val="0"/>
                  </a:spcBef>
                  <a:buFontTx/>
                  <a:buNone/>
                </a:pPr>
                <a:r>
                  <a:rPr lang="cs-CZ" altLang="cs-CZ" sz="1100">
                    <a:latin typeface="Calibri" panose="020F0502020204030204" pitchFamily="34" charset="0"/>
                    <a:cs typeface="Arial" panose="020B0604020202020204" pitchFamily="34" charset="0"/>
                  </a:rPr>
                  <a:t>two E Ac</a:t>
                </a:r>
              </a:p>
            </p:txBody>
          </p:sp>
          <p:cxnSp>
            <p:nvCxnSpPr>
              <p:cNvPr id="30" name="Přímá spojovací šipka 29"/>
              <p:cNvCxnSpPr>
                <a:stCxn id="30848" idx="1"/>
              </p:cNvCxnSpPr>
              <p:nvPr/>
            </p:nvCxnSpPr>
            <p:spPr>
              <a:xfrm rot="10800000" flipV="1">
                <a:off x="5856646" y="5288377"/>
                <a:ext cx="262590" cy="69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 name="TextovéPole 11"/>
            <p:cNvSpPr txBox="1"/>
            <p:nvPr/>
          </p:nvSpPr>
          <p:spPr bwMode="auto">
            <a:xfrm>
              <a:off x="4573113" y="1715917"/>
              <a:ext cx="1129331" cy="222885"/>
            </a:xfrm>
            <a:prstGeom prst="rect">
              <a:avLst/>
            </a:prstGeom>
            <a:noFill/>
          </p:spPr>
          <p:txBody>
            <a:bodyPr wrap="none">
              <a:spAutoFit/>
            </a:bodyPr>
            <a:lstStyle/>
            <a:p>
              <a:pPr eaLnBrk="1" fontAlgn="auto" hangingPunct="1">
                <a:spcBef>
                  <a:spcPts val="0"/>
                </a:spcBef>
                <a:spcAft>
                  <a:spcPts val="0"/>
                </a:spcAft>
                <a:defRPr/>
              </a:pPr>
              <a:r>
                <a:rPr lang="cs-CZ" sz="1100" dirty="0">
                  <a:solidFill>
                    <a:schemeClr val="accent5">
                      <a:lumMod val="50000"/>
                    </a:schemeClr>
                  </a:solidFill>
                  <a:latin typeface="+mn-lt"/>
                </a:rPr>
                <a:t>Non-</a:t>
              </a:r>
              <a:r>
                <a:rPr lang="cs-CZ" sz="1100" dirty="0" err="1">
                  <a:solidFill>
                    <a:schemeClr val="accent5">
                      <a:lumMod val="50000"/>
                    </a:schemeClr>
                  </a:solidFill>
                  <a:latin typeface="+mn-lt"/>
                </a:rPr>
                <a:t>acetylated</a:t>
              </a:r>
              <a:r>
                <a:rPr lang="cs-CZ" sz="1100" dirty="0">
                  <a:solidFill>
                    <a:schemeClr val="accent5">
                      <a:lumMod val="50000"/>
                    </a:schemeClr>
                  </a:solidFill>
                  <a:latin typeface="+mn-lt"/>
                </a:rPr>
                <a:t> fragment</a:t>
              </a:r>
            </a:p>
          </p:txBody>
        </p:sp>
        <p:cxnSp>
          <p:nvCxnSpPr>
            <p:cNvPr id="38" name="Přímá spojovací šipka 37"/>
            <p:cNvCxnSpPr/>
            <p:nvPr/>
          </p:nvCxnSpPr>
          <p:spPr bwMode="auto">
            <a:xfrm rot="10800000" flipV="1">
              <a:off x="4214842" y="1858618"/>
              <a:ext cx="285949" cy="70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0723" name="Text Box 21"/>
          <p:cNvSpPr txBox="1">
            <a:spLocks noChangeArrowheads="1"/>
          </p:cNvSpPr>
          <p:nvPr/>
        </p:nvSpPr>
        <p:spPr bwMode="auto">
          <a:xfrm>
            <a:off x="2603669" y="339725"/>
            <a:ext cx="4587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Histone H3, detection of acetylation </a:t>
            </a:r>
            <a:r>
              <a:rPr lang="cs-CZ" altLang="cs-CZ" sz="1800" i="1"/>
              <a:t>(in-vitro)</a:t>
            </a:r>
          </a:p>
          <a:p>
            <a:pPr algn="ctr" eaLnBrk="1" hangingPunct="1">
              <a:spcBef>
                <a:spcPct val="0"/>
              </a:spcBef>
              <a:buFontTx/>
              <a:buNone/>
            </a:pPr>
            <a:r>
              <a:rPr lang="cs-CZ" altLang="cs-CZ" sz="1800" b="1"/>
              <a:t>MALDI-MS digestu </a:t>
            </a:r>
            <a:r>
              <a:rPr lang="cs-CZ" altLang="cs-CZ" sz="1800"/>
              <a:t>(spectrum detail)</a:t>
            </a:r>
          </a:p>
        </p:txBody>
      </p:sp>
      <p:grpSp>
        <p:nvGrpSpPr>
          <p:cNvPr id="56459" name="Group 139"/>
          <p:cNvGrpSpPr>
            <a:grpSpLocks/>
          </p:cNvGrpSpPr>
          <p:nvPr/>
        </p:nvGrpSpPr>
        <p:grpSpPr bwMode="auto">
          <a:xfrm>
            <a:off x="4356100" y="3275013"/>
            <a:ext cx="4535488" cy="3144837"/>
            <a:chOff x="2744" y="2063"/>
            <a:chExt cx="2857" cy="1981"/>
          </a:xfrm>
        </p:grpSpPr>
        <p:sp>
          <p:nvSpPr>
            <p:cNvPr id="30726" name="Rectangle 137"/>
            <p:cNvSpPr>
              <a:spLocks noChangeArrowheads="1"/>
            </p:cNvSpPr>
            <p:nvPr/>
          </p:nvSpPr>
          <p:spPr bwMode="auto">
            <a:xfrm>
              <a:off x="2945" y="2069"/>
              <a:ext cx="2648" cy="18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30727" name="Group 136"/>
            <p:cNvGrpSpPr>
              <a:grpSpLocks/>
            </p:cNvGrpSpPr>
            <p:nvPr/>
          </p:nvGrpSpPr>
          <p:grpSpPr bwMode="auto">
            <a:xfrm>
              <a:off x="2744" y="2063"/>
              <a:ext cx="2857" cy="1981"/>
              <a:chOff x="4014" y="1616"/>
              <a:chExt cx="1549" cy="1243"/>
            </a:xfrm>
          </p:grpSpPr>
          <p:sp>
            <p:nvSpPr>
              <p:cNvPr id="30728" name="AutoShape 24"/>
              <p:cNvSpPr>
                <a:spLocks noChangeAspect="1" noChangeArrowheads="1" noTextEdit="1"/>
              </p:cNvSpPr>
              <p:nvPr/>
            </p:nvSpPr>
            <p:spPr bwMode="auto">
              <a:xfrm>
                <a:off x="4014" y="1616"/>
                <a:ext cx="1549"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30729" name="Rectangle 26"/>
              <p:cNvSpPr>
                <a:spLocks noChangeArrowheads="1"/>
              </p:cNvSpPr>
              <p:nvPr/>
            </p:nvSpPr>
            <p:spPr bwMode="auto">
              <a:xfrm>
                <a:off x="4014" y="1616"/>
                <a:ext cx="1"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cs-CZ" sz="1800"/>
              </a:p>
            </p:txBody>
          </p:sp>
          <p:sp>
            <p:nvSpPr>
              <p:cNvPr id="30730" name="Freeform 28"/>
              <p:cNvSpPr>
                <a:spLocks/>
              </p:cNvSpPr>
              <p:nvPr/>
            </p:nvSpPr>
            <p:spPr bwMode="auto">
              <a:xfrm>
                <a:off x="4122" y="1720"/>
                <a:ext cx="1437" cy="1045"/>
              </a:xfrm>
              <a:custGeom>
                <a:avLst/>
                <a:gdLst>
                  <a:gd name="T0" fmla="*/ 21 w 1437"/>
                  <a:gd name="T1" fmla="*/ 1043 h 1045"/>
                  <a:gd name="T2" fmla="*/ 44 w 1437"/>
                  <a:gd name="T3" fmla="*/ 1031 h 1045"/>
                  <a:gd name="T4" fmla="*/ 66 w 1437"/>
                  <a:gd name="T5" fmla="*/ 1035 h 1045"/>
                  <a:gd name="T6" fmla="*/ 89 w 1437"/>
                  <a:gd name="T7" fmla="*/ 1037 h 1045"/>
                  <a:gd name="T8" fmla="*/ 110 w 1437"/>
                  <a:gd name="T9" fmla="*/ 1016 h 1045"/>
                  <a:gd name="T10" fmla="*/ 133 w 1437"/>
                  <a:gd name="T11" fmla="*/ 1024 h 1045"/>
                  <a:gd name="T12" fmla="*/ 154 w 1437"/>
                  <a:gd name="T13" fmla="*/ 1022 h 1045"/>
                  <a:gd name="T14" fmla="*/ 178 w 1437"/>
                  <a:gd name="T15" fmla="*/ 1026 h 1045"/>
                  <a:gd name="T16" fmla="*/ 199 w 1437"/>
                  <a:gd name="T17" fmla="*/ 1026 h 1045"/>
                  <a:gd name="T18" fmla="*/ 222 w 1437"/>
                  <a:gd name="T19" fmla="*/ 1010 h 1045"/>
                  <a:gd name="T20" fmla="*/ 243 w 1437"/>
                  <a:gd name="T21" fmla="*/ 988 h 1045"/>
                  <a:gd name="T22" fmla="*/ 267 w 1437"/>
                  <a:gd name="T23" fmla="*/ 930 h 1045"/>
                  <a:gd name="T24" fmla="*/ 288 w 1437"/>
                  <a:gd name="T25" fmla="*/ 967 h 1045"/>
                  <a:gd name="T26" fmla="*/ 311 w 1437"/>
                  <a:gd name="T27" fmla="*/ 891 h 1045"/>
                  <a:gd name="T28" fmla="*/ 332 w 1437"/>
                  <a:gd name="T29" fmla="*/ 815 h 1045"/>
                  <a:gd name="T30" fmla="*/ 355 w 1437"/>
                  <a:gd name="T31" fmla="*/ 832 h 1045"/>
                  <a:gd name="T32" fmla="*/ 379 w 1437"/>
                  <a:gd name="T33" fmla="*/ 406 h 1045"/>
                  <a:gd name="T34" fmla="*/ 400 w 1437"/>
                  <a:gd name="T35" fmla="*/ 809 h 1045"/>
                  <a:gd name="T36" fmla="*/ 423 w 1437"/>
                  <a:gd name="T37" fmla="*/ 191 h 1045"/>
                  <a:gd name="T38" fmla="*/ 444 w 1437"/>
                  <a:gd name="T39" fmla="*/ 512 h 1045"/>
                  <a:gd name="T40" fmla="*/ 468 w 1437"/>
                  <a:gd name="T41" fmla="*/ 490 h 1045"/>
                  <a:gd name="T42" fmla="*/ 491 w 1437"/>
                  <a:gd name="T43" fmla="*/ 232 h 1045"/>
                  <a:gd name="T44" fmla="*/ 512 w 1437"/>
                  <a:gd name="T45" fmla="*/ 770 h 1045"/>
                  <a:gd name="T46" fmla="*/ 535 w 1437"/>
                  <a:gd name="T47" fmla="*/ 240 h 1045"/>
                  <a:gd name="T48" fmla="*/ 559 w 1437"/>
                  <a:gd name="T49" fmla="*/ 584 h 1045"/>
                  <a:gd name="T50" fmla="*/ 580 w 1437"/>
                  <a:gd name="T51" fmla="*/ 629 h 1045"/>
                  <a:gd name="T52" fmla="*/ 603 w 1437"/>
                  <a:gd name="T53" fmla="*/ 492 h 1045"/>
                  <a:gd name="T54" fmla="*/ 624 w 1437"/>
                  <a:gd name="T55" fmla="*/ 871 h 1045"/>
                  <a:gd name="T56" fmla="*/ 647 w 1437"/>
                  <a:gd name="T57" fmla="*/ 607 h 1045"/>
                  <a:gd name="T58" fmla="*/ 671 w 1437"/>
                  <a:gd name="T59" fmla="*/ 863 h 1045"/>
                  <a:gd name="T60" fmla="*/ 694 w 1437"/>
                  <a:gd name="T61" fmla="*/ 908 h 1045"/>
                  <a:gd name="T62" fmla="*/ 715 w 1437"/>
                  <a:gd name="T63" fmla="*/ 895 h 1045"/>
                  <a:gd name="T64" fmla="*/ 738 w 1437"/>
                  <a:gd name="T65" fmla="*/ 969 h 1045"/>
                  <a:gd name="T66" fmla="*/ 762 w 1437"/>
                  <a:gd name="T67" fmla="*/ 957 h 1045"/>
                  <a:gd name="T68" fmla="*/ 783 w 1437"/>
                  <a:gd name="T69" fmla="*/ 969 h 1045"/>
                  <a:gd name="T70" fmla="*/ 806 w 1437"/>
                  <a:gd name="T71" fmla="*/ 1008 h 1045"/>
                  <a:gd name="T72" fmla="*/ 829 w 1437"/>
                  <a:gd name="T73" fmla="*/ 973 h 1045"/>
                  <a:gd name="T74" fmla="*/ 853 w 1437"/>
                  <a:gd name="T75" fmla="*/ 1006 h 1045"/>
                  <a:gd name="T76" fmla="*/ 874 w 1437"/>
                  <a:gd name="T77" fmla="*/ 1016 h 1045"/>
                  <a:gd name="T78" fmla="*/ 897 w 1437"/>
                  <a:gd name="T79" fmla="*/ 998 h 1045"/>
                  <a:gd name="T80" fmla="*/ 920 w 1437"/>
                  <a:gd name="T81" fmla="*/ 1022 h 1045"/>
                  <a:gd name="T82" fmla="*/ 944 w 1437"/>
                  <a:gd name="T83" fmla="*/ 1028 h 1045"/>
                  <a:gd name="T84" fmla="*/ 965 w 1437"/>
                  <a:gd name="T85" fmla="*/ 1026 h 1045"/>
                  <a:gd name="T86" fmla="*/ 988 w 1437"/>
                  <a:gd name="T87" fmla="*/ 1037 h 1045"/>
                  <a:gd name="T88" fmla="*/ 1011 w 1437"/>
                  <a:gd name="T89" fmla="*/ 1033 h 1045"/>
                  <a:gd name="T90" fmla="*/ 1035 w 1437"/>
                  <a:gd name="T91" fmla="*/ 1039 h 1045"/>
                  <a:gd name="T92" fmla="*/ 1058 w 1437"/>
                  <a:gd name="T93" fmla="*/ 1031 h 1045"/>
                  <a:gd name="T94" fmla="*/ 1081 w 1437"/>
                  <a:gd name="T95" fmla="*/ 1028 h 1045"/>
                  <a:gd name="T96" fmla="*/ 1102 w 1437"/>
                  <a:gd name="T97" fmla="*/ 1043 h 1045"/>
                  <a:gd name="T98" fmla="*/ 1126 w 1437"/>
                  <a:gd name="T99" fmla="*/ 1045 h 1045"/>
                  <a:gd name="T100" fmla="*/ 1149 w 1437"/>
                  <a:gd name="T101" fmla="*/ 1026 h 1045"/>
                  <a:gd name="T102" fmla="*/ 1172 w 1437"/>
                  <a:gd name="T103" fmla="*/ 1039 h 1045"/>
                  <a:gd name="T104" fmla="*/ 1196 w 1437"/>
                  <a:gd name="T105" fmla="*/ 1031 h 1045"/>
                  <a:gd name="T106" fmla="*/ 1219 w 1437"/>
                  <a:gd name="T107" fmla="*/ 1028 h 1045"/>
                  <a:gd name="T108" fmla="*/ 1242 w 1437"/>
                  <a:gd name="T109" fmla="*/ 1024 h 1045"/>
                  <a:gd name="T110" fmla="*/ 1263 w 1437"/>
                  <a:gd name="T111" fmla="*/ 1022 h 1045"/>
                  <a:gd name="T112" fmla="*/ 1287 w 1437"/>
                  <a:gd name="T113" fmla="*/ 1020 h 1045"/>
                  <a:gd name="T114" fmla="*/ 1310 w 1437"/>
                  <a:gd name="T115" fmla="*/ 1012 h 1045"/>
                  <a:gd name="T116" fmla="*/ 1333 w 1437"/>
                  <a:gd name="T117" fmla="*/ 1006 h 1045"/>
                  <a:gd name="T118" fmla="*/ 1356 w 1437"/>
                  <a:gd name="T119" fmla="*/ 1016 h 1045"/>
                  <a:gd name="T120" fmla="*/ 1380 w 1437"/>
                  <a:gd name="T121" fmla="*/ 1000 h 1045"/>
                  <a:gd name="T122" fmla="*/ 1403 w 1437"/>
                  <a:gd name="T123" fmla="*/ 1000 h 1045"/>
                  <a:gd name="T124" fmla="*/ 1426 w 1437"/>
                  <a:gd name="T125" fmla="*/ 1010 h 1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37" h="1045">
                    <a:moveTo>
                      <a:pt x="0" y="1037"/>
                    </a:moveTo>
                    <a:lnTo>
                      <a:pt x="2" y="1037"/>
                    </a:lnTo>
                    <a:lnTo>
                      <a:pt x="4" y="1037"/>
                    </a:lnTo>
                    <a:lnTo>
                      <a:pt x="6" y="1039"/>
                    </a:lnTo>
                    <a:lnTo>
                      <a:pt x="8" y="1039"/>
                    </a:lnTo>
                    <a:lnTo>
                      <a:pt x="11" y="1039"/>
                    </a:lnTo>
                    <a:lnTo>
                      <a:pt x="13" y="1039"/>
                    </a:lnTo>
                    <a:lnTo>
                      <a:pt x="15" y="1041"/>
                    </a:lnTo>
                    <a:lnTo>
                      <a:pt x="17" y="1041"/>
                    </a:lnTo>
                    <a:lnTo>
                      <a:pt x="17" y="1043"/>
                    </a:lnTo>
                    <a:lnTo>
                      <a:pt x="19" y="1043"/>
                    </a:lnTo>
                    <a:lnTo>
                      <a:pt x="21" y="1043"/>
                    </a:lnTo>
                    <a:lnTo>
                      <a:pt x="23" y="1043"/>
                    </a:lnTo>
                    <a:lnTo>
                      <a:pt x="25" y="1043"/>
                    </a:lnTo>
                    <a:lnTo>
                      <a:pt x="27" y="1041"/>
                    </a:lnTo>
                    <a:lnTo>
                      <a:pt x="30" y="1039"/>
                    </a:lnTo>
                    <a:lnTo>
                      <a:pt x="32" y="1037"/>
                    </a:lnTo>
                    <a:lnTo>
                      <a:pt x="32" y="1035"/>
                    </a:lnTo>
                    <a:lnTo>
                      <a:pt x="34" y="1035"/>
                    </a:lnTo>
                    <a:lnTo>
                      <a:pt x="36" y="1033"/>
                    </a:lnTo>
                    <a:lnTo>
                      <a:pt x="38" y="1033"/>
                    </a:lnTo>
                    <a:lnTo>
                      <a:pt x="38" y="1031"/>
                    </a:lnTo>
                    <a:lnTo>
                      <a:pt x="40" y="1031"/>
                    </a:lnTo>
                    <a:lnTo>
                      <a:pt x="42" y="1031"/>
                    </a:lnTo>
                    <a:lnTo>
                      <a:pt x="44" y="1031"/>
                    </a:lnTo>
                    <a:lnTo>
                      <a:pt x="46" y="1031"/>
                    </a:lnTo>
                    <a:lnTo>
                      <a:pt x="49" y="1031"/>
                    </a:lnTo>
                    <a:lnTo>
                      <a:pt x="49" y="1033"/>
                    </a:lnTo>
                    <a:lnTo>
                      <a:pt x="51" y="1033"/>
                    </a:lnTo>
                    <a:lnTo>
                      <a:pt x="51" y="1035"/>
                    </a:lnTo>
                    <a:lnTo>
                      <a:pt x="53" y="1035"/>
                    </a:lnTo>
                    <a:lnTo>
                      <a:pt x="53" y="1037"/>
                    </a:lnTo>
                    <a:lnTo>
                      <a:pt x="55" y="1037"/>
                    </a:lnTo>
                    <a:lnTo>
                      <a:pt x="55" y="1039"/>
                    </a:lnTo>
                    <a:lnTo>
                      <a:pt x="57" y="1039"/>
                    </a:lnTo>
                    <a:lnTo>
                      <a:pt x="59" y="1039"/>
                    </a:lnTo>
                    <a:lnTo>
                      <a:pt x="61" y="1039"/>
                    </a:lnTo>
                    <a:lnTo>
                      <a:pt x="63" y="1039"/>
                    </a:lnTo>
                    <a:lnTo>
                      <a:pt x="66" y="1037"/>
                    </a:lnTo>
                    <a:lnTo>
                      <a:pt x="66" y="1035"/>
                    </a:lnTo>
                    <a:lnTo>
                      <a:pt x="68" y="1035"/>
                    </a:lnTo>
                    <a:lnTo>
                      <a:pt x="68" y="1033"/>
                    </a:lnTo>
                    <a:lnTo>
                      <a:pt x="70" y="1033"/>
                    </a:lnTo>
                    <a:lnTo>
                      <a:pt x="70" y="1031"/>
                    </a:lnTo>
                    <a:lnTo>
                      <a:pt x="72" y="1031"/>
                    </a:lnTo>
                    <a:lnTo>
                      <a:pt x="74" y="1031"/>
                    </a:lnTo>
                    <a:lnTo>
                      <a:pt x="74" y="1033"/>
                    </a:lnTo>
                    <a:lnTo>
                      <a:pt x="76" y="1033"/>
                    </a:lnTo>
                    <a:lnTo>
                      <a:pt x="76" y="1035"/>
                    </a:lnTo>
                    <a:lnTo>
                      <a:pt x="78" y="1035"/>
                    </a:lnTo>
                    <a:lnTo>
                      <a:pt x="78" y="1037"/>
                    </a:lnTo>
                    <a:lnTo>
                      <a:pt x="80" y="1037"/>
                    </a:lnTo>
                    <a:lnTo>
                      <a:pt x="80" y="1039"/>
                    </a:lnTo>
                    <a:lnTo>
                      <a:pt x="82" y="1039"/>
                    </a:lnTo>
                    <a:lnTo>
                      <a:pt x="85" y="1039"/>
                    </a:lnTo>
                    <a:lnTo>
                      <a:pt x="87" y="1039"/>
                    </a:lnTo>
                    <a:lnTo>
                      <a:pt x="89" y="1037"/>
                    </a:lnTo>
                    <a:lnTo>
                      <a:pt x="91" y="1035"/>
                    </a:lnTo>
                    <a:lnTo>
                      <a:pt x="91" y="1033"/>
                    </a:lnTo>
                    <a:lnTo>
                      <a:pt x="93" y="1031"/>
                    </a:lnTo>
                    <a:lnTo>
                      <a:pt x="93" y="1028"/>
                    </a:lnTo>
                    <a:lnTo>
                      <a:pt x="95" y="1028"/>
                    </a:lnTo>
                    <a:lnTo>
                      <a:pt x="95" y="1026"/>
                    </a:lnTo>
                    <a:lnTo>
                      <a:pt x="97" y="1024"/>
                    </a:lnTo>
                    <a:lnTo>
                      <a:pt x="97" y="1022"/>
                    </a:lnTo>
                    <a:lnTo>
                      <a:pt x="97" y="1020"/>
                    </a:lnTo>
                    <a:lnTo>
                      <a:pt x="99" y="1020"/>
                    </a:lnTo>
                    <a:lnTo>
                      <a:pt x="99" y="1018"/>
                    </a:lnTo>
                    <a:lnTo>
                      <a:pt x="102" y="1016"/>
                    </a:lnTo>
                    <a:lnTo>
                      <a:pt x="104" y="1014"/>
                    </a:lnTo>
                    <a:lnTo>
                      <a:pt x="106" y="1012"/>
                    </a:lnTo>
                    <a:lnTo>
                      <a:pt x="108" y="1012"/>
                    </a:lnTo>
                    <a:lnTo>
                      <a:pt x="108" y="1014"/>
                    </a:lnTo>
                    <a:lnTo>
                      <a:pt x="110" y="1014"/>
                    </a:lnTo>
                    <a:lnTo>
                      <a:pt x="110" y="1016"/>
                    </a:lnTo>
                    <a:lnTo>
                      <a:pt x="112" y="1016"/>
                    </a:lnTo>
                    <a:lnTo>
                      <a:pt x="112" y="1018"/>
                    </a:lnTo>
                    <a:lnTo>
                      <a:pt x="114" y="1018"/>
                    </a:lnTo>
                    <a:lnTo>
                      <a:pt x="114" y="1020"/>
                    </a:lnTo>
                    <a:lnTo>
                      <a:pt x="116" y="1022"/>
                    </a:lnTo>
                    <a:lnTo>
                      <a:pt x="116" y="1024"/>
                    </a:lnTo>
                    <a:lnTo>
                      <a:pt x="118" y="1024"/>
                    </a:lnTo>
                    <a:lnTo>
                      <a:pt x="118" y="1026"/>
                    </a:lnTo>
                    <a:lnTo>
                      <a:pt x="121" y="1026"/>
                    </a:lnTo>
                    <a:lnTo>
                      <a:pt x="123" y="1026"/>
                    </a:lnTo>
                    <a:lnTo>
                      <a:pt x="125" y="1026"/>
                    </a:lnTo>
                    <a:lnTo>
                      <a:pt x="125" y="1024"/>
                    </a:lnTo>
                    <a:lnTo>
                      <a:pt x="127" y="1024"/>
                    </a:lnTo>
                    <a:lnTo>
                      <a:pt x="129" y="1024"/>
                    </a:lnTo>
                    <a:lnTo>
                      <a:pt x="131" y="1024"/>
                    </a:lnTo>
                    <a:lnTo>
                      <a:pt x="133" y="1024"/>
                    </a:lnTo>
                    <a:lnTo>
                      <a:pt x="135" y="1026"/>
                    </a:lnTo>
                    <a:lnTo>
                      <a:pt x="137" y="1028"/>
                    </a:lnTo>
                    <a:lnTo>
                      <a:pt x="140" y="1031"/>
                    </a:lnTo>
                    <a:lnTo>
                      <a:pt x="142" y="1031"/>
                    </a:lnTo>
                    <a:lnTo>
                      <a:pt x="144" y="1031"/>
                    </a:lnTo>
                    <a:lnTo>
                      <a:pt x="146" y="1031"/>
                    </a:lnTo>
                    <a:lnTo>
                      <a:pt x="146" y="1028"/>
                    </a:lnTo>
                    <a:lnTo>
                      <a:pt x="148" y="1028"/>
                    </a:lnTo>
                    <a:lnTo>
                      <a:pt x="150" y="1026"/>
                    </a:lnTo>
                    <a:lnTo>
                      <a:pt x="152" y="1024"/>
                    </a:lnTo>
                    <a:lnTo>
                      <a:pt x="154" y="1022"/>
                    </a:lnTo>
                    <a:lnTo>
                      <a:pt x="157" y="1022"/>
                    </a:lnTo>
                    <a:lnTo>
                      <a:pt x="159" y="1022"/>
                    </a:lnTo>
                    <a:lnTo>
                      <a:pt x="161" y="1022"/>
                    </a:lnTo>
                    <a:lnTo>
                      <a:pt x="163" y="1022"/>
                    </a:lnTo>
                    <a:lnTo>
                      <a:pt x="165" y="1022"/>
                    </a:lnTo>
                    <a:lnTo>
                      <a:pt x="165" y="1024"/>
                    </a:lnTo>
                    <a:lnTo>
                      <a:pt x="167" y="1024"/>
                    </a:lnTo>
                    <a:lnTo>
                      <a:pt x="169" y="1024"/>
                    </a:lnTo>
                    <a:lnTo>
                      <a:pt x="169" y="1026"/>
                    </a:lnTo>
                    <a:lnTo>
                      <a:pt x="171" y="1026"/>
                    </a:lnTo>
                    <a:lnTo>
                      <a:pt x="173" y="1026"/>
                    </a:lnTo>
                    <a:lnTo>
                      <a:pt x="176" y="1026"/>
                    </a:lnTo>
                    <a:lnTo>
                      <a:pt x="178" y="1026"/>
                    </a:lnTo>
                    <a:lnTo>
                      <a:pt x="178" y="1024"/>
                    </a:lnTo>
                    <a:lnTo>
                      <a:pt x="180" y="1024"/>
                    </a:lnTo>
                    <a:lnTo>
                      <a:pt x="180" y="1022"/>
                    </a:lnTo>
                    <a:lnTo>
                      <a:pt x="182" y="1022"/>
                    </a:lnTo>
                    <a:lnTo>
                      <a:pt x="184" y="1020"/>
                    </a:lnTo>
                    <a:lnTo>
                      <a:pt x="186" y="1020"/>
                    </a:lnTo>
                    <a:lnTo>
                      <a:pt x="186" y="1018"/>
                    </a:lnTo>
                    <a:lnTo>
                      <a:pt x="188" y="1018"/>
                    </a:lnTo>
                    <a:lnTo>
                      <a:pt x="190" y="1018"/>
                    </a:lnTo>
                    <a:lnTo>
                      <a:pt x="192" y="1020"/>
                    </a:lnTo>
                    <a:lnTo>
                      <a:pt x="195" y="1020"/>
                    </a:lnTo>
                    <a:lnTo>
                      <a:pt x="195" y="1022"/>
                    </a:lnTo>
                    <a:lnTo>
                      <a:pt x="197" y="1022"/>
                    </a:lnTo>
                    <a:lnTo>
                      <a:pt x="197" y="1024"/>
                    </a:lnTo>
                    <a:lnTo>
                      <a:pt x="199" y="1024"/>
                    </a:lnTo>
                    <a:lnTo>
                      <a:pt x="199" y="1026"/>
                    </a:lnTo>
                    <a:lnTo>
                      <a:pt x="201" y="1026"/>
                    </a:lnTo>
                    <a:lnTo>
                      <a:pt x="203" y="1026"/>
                    </a:lnTo>
                    <a:lnTo>
                      <a:pt x="205" y="1026"/>
                    </a:lnTo>
                    <a:lnTo>
                      <a:pt x="207" y="1026"/>
                    </a:lnTo>
                    <a:lnTo>
                      <a:pt x="209" y="1024"/>
                    </a:lnTo>
                    <a:lnTo>
                      <a:pt x="212" y="1022"/>
                    </a:lnTo>
                    <a:lnTo>
                      <a:pt x="214" y="1020"/>
                    </a:lnTo>
                    <a:lnTo>
                      <a:pt x="214" y="1018"/>
                    </a:lnTo>
                    <a:lnTo>
                      <a:pt x="216" y="1016"/>
                    </a:lnTo>
                    <a:lnTo>
                      <a:pt x="218" y="1014"/>
                    </a:lnTo>
                    <a:lnTo>
                      <a:pt x="220" y="1012"/>
                    </a:lnTo>
                    <a:lnTo>
                      <a:pt x="220" y="1010"/>
                    </a:lnTo>
                    <a:lnTo>
                      <a:pt x="222" y="1010"/>
                    </a:lnTo>
                    <a:lnTo>
                      <a:pt x="222" y="1008"/>
                    </a:lnTo>
                    <a:lnTo>
                      <a:pt x="224" y="1008"/>
                    </a:lnTo>
                    <a:lnTo>
                      <a:pt x="226" y="1006"/>
                    </a:lnTo>
                    <a:lnTo>
                      <a:pt x="228" y="1006"/>
                    </a:lnTo>
                    <a:lnTo>
                      <a:pt x="228" y="1004"/>
                    </a:lnTo>
                    <a:lnTo>
                      <a:pt x="231" y="1004"/>
                    </a:lnTo>
                    <a:lnTo>
                      <a:pt x="231" y="1002"/>
                    </a:lnTo>
                    <a:lnTo>
                      <a:pt x="233" y="1000"/>
                    </a:lnTo>
                    <a:lnTo>
                      <a:pt x="235" y="998"/>
                    </a:lnTo>
                    <a:lnTo>
                      <a:pt x="235" y="996"/>
                    </a:lnTo>
                    <a:lnTo>
                      <a:pt x="237" y="996"/>
                    </a:lnTo>
                    <a:lnTo>
                      <a:pt x="237" y="994"/>
                    </a:lnTo>
                    <a:lnTo>
                      <a:pt x="239" y="992"/>
                    </a:lnTo>
                    <a:lnTo>
                      <a:pt x="239" y="990"/>
                    </a:lnTo>
                    <a:lnTo>
                      <a:pt x="241" y="990"/>
                    </a:lnTo>
                    <a:lnTo>
                      <a:pt x="241" y="988"/>
                    </a:lnTo>
                    <a:lnTo>
                      <a:pt x="243" y="988"/>
                    </a:lnTo>
                    <a:lnTo>
                      <a:pt x="245" y="988"/>
                    </a:lnTo>
                    <a:lnTo>
                      <a:pt x="248" y="988"/>
                    </a:lnTo>
                    <a:lnTo>
                      <a:pt x="250" y="988"/>
                    </a:lnTo>
                    <a:lnTo>
                      <a:pt x="252" y="988"/>
                    </a:lnTo>
                    <a:lnTo>
                      <a:pt x="254" y="985"/>
                    </a:lnTo>
                    <a:lnTo>
                      <a:pt x="254" y="983"/>
                    </a:lnTo>
                    <a:lnTo>
                      <a:pt x="254" y="981"/>
                    </a:lnTo>
                    <a:lnTo>
                      <a:pt x="256" y="979"/>
                    </a:lnTo>
                    <a:lnTo>
                      <a:pt x="256" y="975"/>
                    </a:lnTo>
                    <a:lnTo>
                      <a:pt x="258" y="971"/>
                    </a:lnTo>
                    <a:lnTo>
                      <a:pt x="258" y="967"/>
                    </a:lnTo>
                    <a:lnTo>
                      <a:pt x="258" y="963"/>
                    </a:lnTo>
                    <a:lnTo>
                      <a:pt x="260" y="959"/>
                    </a:lnTo>
                    <a:lnTo>
                      <a:pt x="260" y="955"/>
                    </a:lnTo>
                    <a:lnTo>
                      <a:pt x="262" y="951"/>
                    </a:lnTo>
                    <a:lnTo>
                      <a:pt x="262" y="944"/>
                    </a:lnTo>
                    <a:lnTo>
                      <a:pt x="264" y="940"/>
                    </a:lnTo>
                    <a:lnTo>
                      <a:pt x="264" y="936"/>
                    </a:lnTo>
                    <a:lnTo>
                      <a:pt x="264" y="934"/>
                    </a:lnTo>
                    <a:lnTo>
                      <a:pt x="267" y="930"/>
                    </a:lnTo>
                    <a:lnTo>
                      <a:pt x="267" y="928"/>
                    </a:lnTo>
                    <a:lnTo>
                      <a:pt x="269" y="926"/>
                    </a:lnTo>
                    <a:lnTo>
                      <a:pt x="271" y="926"/>
                    </a:lnTo>
                    <a:lnTo>
                      <a:pt x="271" y="928"/>
                    </a:lnTo>
                    <a:lnTo>
                      <a:pt x="273" y="930"/>
                    </a:lnTo>
                    <a:lnTo>
                      <a:pt x="273" y="932"/>
                    </a:lnTo>
                    <a:lnTo>
                      <a:pt x="275" y="934"/>
                    </a:lnTo>
                    <a:lnTo>
                      <a:pt x="275" y="938"/>
                    </a:lnTo>
                    <a:lnTo>
                      <a:pt x="275" y="940"/>
                    </a:lnTo>
                    <a:lnTo>
                      <a:pt x="277" y="944"/>
                    </a:lnTo>
                    <a:lnTo>
                      <a:pt x="277" y="949"/>
                    </a:lnTo>
                    <a:lnTo>
                      <a:pt x="279" y="953"/>
                    </a:lnTo>
                    <a:lnTo>
                      <a:pt x="279" y="957"/>
                    </a:lnTo>
                    <a:lnTo>
                      <a:pt x="281" y="959"/>
                    </a:lnTo>
                    <a:lnTo>
                      <a:pt x="281" y="963"/>
                    </a:lnTo>
                    <a:lnTo>
                      <a:pt x="281" y="965"/>
                    </a:lnTo>
                    <a:lnTo>
                      <a:pt x="283" y="967"/>
                    </a:lnTo>
                    <a:lnTo>
                      <a:pt x="283" y="969"/>
                    </a:lnTo>
                    <a:lnTo>
                      <a:pt x="286" y="971"/>
                    </a:lnTo>
                    <a:lnTo>
                      <a:pt x="288" y="971"/>
                    </a:lnTo>
                    <a:lnTo>
                      <a:pt x="288" y="969"/>
                    </a:lnTo>
                    <a:lnTo>
                      <a:pt x="288" y="967"/>
                    </a:lnTo>
                    <a:lnTo>
                      <a:pt x="290" y="965"/>
                    </a:lnTo>
                    <a:lnTo>
                      <a:pt x="290" y="963"/>
                    </a:lnTo>
                    <a:lnTo>
                      <a:pt x="292" y="959"/>
                    </a:lnTo>
                    <a:lnTo>
                      <a:pt x="292" y="955"/>
                    </a:lnTo>
                    <a:lnTo>
                      <a:pt x="292" y="949"/>
                    </a:lnTo>
                    <a:lnTo>
                      <a:pt x="294" y="944"/>
                    </a:lnTo>
                    <a:lnTo>
                      <a:pt x="294" y="938"/>
                    </a:lnTo>
                    <a:lnTo>
                      <a:pt x="296" y="932"/>
                    </a:lnTo>
                    <a:lnTo>
                      <a:pt x="296" y="926"/>
                    </a:lnTo>
                    <a:lnTo>
                      <a:pt x="298" y="920"/>
                    </a:lnTo>
                    <a:lnTo>
                      <a:pt x="298" y="912"/>
                    </a:lnTo>
                    <a:lnTo>
                      <a:pt x="298" y="908"/>
                    </a:lnTo>
                    <a:lnTo>
                      <a:pt x="300" y="901"/>
                    </a:lnTo>
                    <a:lnTo>
                      <a:pt x="300" y="895"/>
                    </a:lnTo>
                    <a:lnTo>
                      <a:pt x="303" y="891"/>
                    </a:lnTo>
                    <a:lnTo>
                      <a:pt x="303" y="887"/>
                    </a:lnTo>
                    <a:lnTo>
                      <a:pt x="305" y="885"/>
                    </a:lnTo>
                    <a:lnTo>
                      <a:pt x="305" y="883"/>
                    </a:lnTo>
                    <a:lnTo>
                      <a:pt x="305" y="881"/>
                    </a:lnTo>
                    <a:lnTo>
                      <a:pt x="307" y="881"/>
                    </a:lnTo>
                    <a:lnTo>
                      <a:pt x="309" y="883"/>
                    </a:lnTo>
                    <a:lnTo>
                      <a:pt x="309" y="885"/>
                    </a:lnTo>
                    <a:lnTo>
                      <a:pt x="311" y="887"/>
                    </a:lnTo>
                    <a:lnTo>
                      <a:pt x="311" y="891"/>
                    </a:lnTo>
                    <a:lnTo>
                      <a:pt x="311" y="893"/>
                    </a:lnTo>
                    <a:lnTo>
                      <a:pt x="313" y="897"/>
                    </a:lnTo>
                    <a:lnTo>
                      <a:pt x="313" y="901"/>
                    </a:lnTo>
                    <a:lnTo>
                      <a:pt x="315" y="906"/>
                    </a:lnTo>
                    <a:lnTo>
                      <a:pt x="315" y="912"/>
                    </a:lnTo>
                    <a:lnTo>
                      <a:pt x="315" y="914"/>
                    </a:lnTo>
                    <a:lnTo>
                      <a:pt x="317" y="918"/>
                    </a:lnTo>
                    <a:lnTo>
                      <a:pt x="317" y="922"/>
                    </a:lnTo>
                    <a:lnTo>
                      <a:pt x="319" y="924"/>
                    </a:lnTo>
                    <a:lnTo>
                      <a:pt x="319" y="926"/>
                    </a:lnTo>
                    <a:lnTo>
                      <a:pt x="322" y="928"/>
                    </a:lnTo>
                    <a:lnTo>
                      <a:pt x="322" y="926"/>
                    </a:lnTo>
                    <a:lnTo>
                      <a:pt x="324" y="924"/>
                    </a:lnTo>
                    <a:lnTo>
                      <a:pt x="324" y="922"/>
                    </a:lnTo>
                    <a:lnTo>
                      <a:pt x="326" y="916"/>
                    </a:lnTo>
                    <a:lnTo>
                      <a:pt x="326" y="912"/>
                    </a:lnTo>
                    <a:lnTo>
                      <a:pt x="328" y="904"/>
                    </a:lnTo>
                    <a:lnTo>
                      <a:pt x="328" y="895"/>
                    </a:lnTo>
                    <a:lnTo>
                      <a:pt x="328" y="885"/>
                    </a:lnTo>
                    <a:lnTo>
                      <a:pt x="330" y="873"/>
                    </a:lnTo>
                    <a:lnTo>
                      <a:pt x="330" y="861"/>
                    </a:lnTo>
                    <a:lnTo>
                      <a:pt x="332" y="846"/>
                    </a:lnTo>
                    <a:lnTo>
                      <a:pt x="332" y="832"/>
                    </a:lnTo>
                    <a:lnTo>
                      <a:pt x="332" y="815"/>
                    </a:lnTo>
                    <a:lnTo>
                      <a:pt x="334" y="799"/>
                    </a:lnTo>
                    <a:lnTo>
                      <a:pt x="334" y="785"/>
                    </a:lnTo>
                    <a:lnTo>
                      <a:pt x="336" y="768"/>
                    </a:lnTo>
                    <a:lnTo>
                      <a:pt x="336" y="754"/>
                    </a:lnTo>
                    <a:lnTo>
                      <a:pt x="339" y="740"/>
                    </a:lnTo>
                    <a:lnTo>
                      <a:pt x="339" y="725"/>
                    </a:lnTo>
                    <a:lnTo>
                      <a:pt x="339" y="715"/>
                    </a:lnTo>
                    <a:lnTo>
                      <a:pt x="341" y="705"/>
                    </a:lnTo>
                    <a:lnTo>
                      <a:pt x="341" y="699"/>
                    </a:lnTo>
                    <a:lnTo>
                      <a:pt x="343" y="693"/>
                    </a:lnTo>
                    <a:lnTo>
                      <a:pt x="343" y="691"/>
                    </a:lnTo>
                    <a:lnTo>
                      <a:pt x="345" y="689"/>
                    </a:lnTo>
                    <a:lnTo>
                      <a:pt x="345" y="691"/>
                    </a:lnTo>
                    <a:lnTo>
                      <a:pt x="345" y="695"/>
                    </a:lnTo>
                    <a:lnTo>
                      <a:pt x="347" y="701"/>
                    </a:lnTo>
                    <a:lnTo>
                      <a:pt x="347" y="709"/>
                    </a:lnTo>
                    <a:lnTo>
                      <a:pt x="349" y="719"/>
                    </a:lnTo>
                    <a:lnTo>
                      <a:pt x="349" y="732"/>
                    </a:lnTo>
                    <a:lnTo>
                      <a:pt x="351" y="744"/>
                    </a:lnTo>
                    <a:lnTo>
                      <a:pt x="351" y="758"/>
                    </a:lnTo>
                    <a:lnTo>
                      <a:pt x="351" y="772"/>
                    </a:lnTo>
                    <a:lnTo>
                      <a:pt x="353" y="789"/>
                    </a:lnTo>
                    <a:lnTo>
                      <a:pt x="353" y="803"/>
                    </a:lnTo>
                    <a:lnTo>
                      <a:pt x="355" y="818"/>
                    </a:lnTo>
                    <a:lnTo>
                      <a:pt x="355" y="832"/>
                    </a:lnTo>
                    <a:lnTo>
                      <a:pt x="355" y="846"/>
                    </a:lnTo>
                    <a:lnTo>
                      <a:pt x="358" y="856"/>
                    </a:lnTo>
                    <a:lnTo>
                      <a:pt x="358" y="867"/>
                    </a:lnTo>
                    <a:lnTo>
                      <a:pt x="360" y="875"/>
                    </a:lnTo>
                    <a:lnTo>
                      <a:pt x="360" y="879"/>
                    </a:lnTo>
                    <a:lnTo>
                      <a:pt x="362" y="881"/>
                    </a:lnTo>
                    <a:lnTo>
                      <a:pt x="362" y="875"/>
                    </a:lnTo>
                    <a:lnTo>
                      <a:pt x="364" y="867"/>
                    </a:lnTo>
                    <a:lnTo>
                      <a:pt x="364" y="854"/>
                    </a:lnTo>
                    <a:lnTo>
                      <a:pt x="366" y="838"/>
                    </a:lnTo>
                    <a:lnTo>
                      <a:pt x="366" y="818"/>
                    </a:lnTo>
                    <a:lnTo>
                      <a:pt x="368" y="795"/>
                    </a:lnTo>
                    <a:lnTo>
                      <a:pt x="368" y="766"/>
                    </a:lnTo>
                    <a:lnTo>
                      <a:pt x="368" y="736"/>
                    </a:lnTo>
                    <a:lnTo>
                      <a:pt x="370" y="703"/>
                    </a:lnTo>
                    <a:lnTo>
                      <a:pt x="370" y="668"/>
                    </a:lnTo>
                    <a:lnTo>
                      <a:pt x="372" y="631"/>
                    </a:lnTo>
                    <a:lnTo>
                      <a:pt x="372" y="594"/>
                    </a:lnTo>
                    <a:lnTo>
                      <a:pt x="374" y="557"/>
                    </a:lnTo>
                    <a:lnTo>
                      <a:pt x="374" y="523"/>
                    </a:lnTo>
                    <a:lnTo>
                      <a:pt x="374" y="488"/>
                    </a:lnTo>
                    <a:lnTo>
                      <a:pt x="377" y="457"/>
                    </a:lnTo>
                    <a:lnTo>
                      <a:pt x="377" y="430"/>
                    </a:lnTo>
                    <a:lnTo>
                      <a:pt x="379" y="406"/>
                    </a:lnTo>
                    <a:lnTo>
                      <a:pt x="379" y="387"/>
                    </a:lnTo>
                    <a:lnTo>
                      <a:pt x="379" y="373"/>
                    </a:lnTo>
                    <a:lnTo>
                      <a:pt x="381" y="365"/>
                    </a:lnTo>
                    <a:lnTo>
                      <a:pt x="381" y="363"/>
                    </a:lnTo>
                    <a:lnTo>
                      <a:pt x="383" y="367"/>
                    </a:lnTo>
                    <a:lnTo>
                      <a:pt x="383" y="375"/>
                    </a:lnTo>
                    <a:lnTo>
                      <a:pt x="385" y="390"/>
                    </a:lnTo>
                    <a:lnTo>
                      <a:pt x="385" y="408"/>
                    </a:lnTo>
                    <a:lnTo>
                      <a:pt x="385" y="433"/>
                    </a:lnTo>
                    <a:lnTo>
                      <a:pt x="387" y="459"/>
                    </a:lnTo>
                    <a:lnTo>
                      <a:pt x="387" y="490"/>
                    </a:lnTo>
                    <a:lnTo>
                      <a:pt x="389" y="523"/>
                    </a:lnTo>
                    <a:lnTo>
                      <a:pt x="389" y="557"/>
                    </a:lnTo>
                    <a:lnTo>
                      <a:pt x="391" y="592"/>
                    </a:lnTo>
                    <a:lnTo>
                      <a:pt x="391" y="627"/>
                    </a:lnTo>
                    <a:lnTo>
                      <a:pt x="391" y="660"/>
                    </a:lnTo>
                    <a:lnTo>
                      <a:pt x="394" y="693"/>
                    </a:lnTo>
                    <a:lnTo>
                      <a:pt x="394" y="723"/>
                    </a:lnTo>
                    <a:lnTo>
                      <a:pt x="396" y="750"/>
                    </a:lnTo>
                    <a:lnTo>
                      <a:pt x="396" y="772"/>
                    </a:lnTo>
                    <a:lnTo>
                      <a:pt x="398" y="791"/>
                    </a:lnTo>
                    <a:lnTo>
                      <a:pt x="398" y="803"/>
                    </a:lnTo>
                    <a:lnTo>
                      <a:pt x="398" y="811"/>
                    </a:lnTo>
                    <a:lnTo>
                      <a:pt x="400" y="813"/>
                    </a:lnTo>
                    <a:lnTo>
                      <a:pt x="400" y="809"/>
                    </a:lnTo>
                    <a:lnTo>
                      <a:pt x="402" y="799"/>
                    </a:lnTo>
                    <a:lnTo>
                      <a:pt x="402" y="783"/>
                    </a:lnTo>
                    <a:lnTo>
                      <a:pt x="402" y="760"/>
                    </a:lnTo>
                    <a:lnTo>
                      <a:pt x="404" y="732"/>
                    </a:lnTo>
                    <a:lnTo>
                      <a:pt x="404" y="699"/>
                    </a:lnTo>
                    <a:lnTo>
                      <a:pt x="406" y="660"/>
                    </a:lnTo>
                    <a:lnTo>
                      <a:pt x="406" y="617"/>
                    </a:lnTo>
                    <a:lnTo>
                      <a:pt x="408" y="570"/>
                    </a:lnTo>
                    <a:lnTo>
                      <a:pt x="408" y="521"/>
                    </a:lnTo>
                    <a:lnTo>
                      <a:pt x="408" y="471"/>
                    </a:lnTo>
                    <a:lnTo>
                      <a:pt x="410" y="420"/>
                    </a:lnTo>
                    <a:lnTo>
                      <a:pt x="410" y="371"/>
                    </a:lnTo>
                    <a:lnTo>
                      <a:pt x="413" y="324"/>
                    </a:lnTo>
                    <a:lnTo>
                      <a:pt x="413" y="279"/>
                    </a:lnTo>
                    <a:lnTo>
                      <a:pt x="415" y="238"/>
                    </a:lnTo>
                    <a:lnTo>
                      <a:pt x="415" y="203"/>
                    </a:lnTo>
                    <a:lnTo>
                      <a:pt x="415" y="172"/>
                    </a:lnTo>
                    <a:lnTo>
                      <a:pt x="417" y="150"/>
                    </a:lnTo>
                    <a:lnTo>
                      <a:pt x="417" y="134"/>
                    </a:lnTo>
                    <a:lnTo>
                      <a:pt x="419" y="125"/>
                    </a:lnTo>
                    <a:lnTo>
                      <a:pt x="419" y="123"/>
                    </a:lnTo>
                    <a:lnTo>
                      <a:pt x="421" y="129"/>
                    </a:lnTo>
                    <a:lnTo>
                      <a:pt x="421" y="144"/>
                    </a:lnTo>
                    <a:lnTo>
                      <a:pt x="421" y="164"/>
                    </a:lnTo>
                    <a:lnTo>
                      <a:pt x="423" y="191"/>
                    </a:lnTo>
                    <a:lnTo>
                      <a:pt x="423" y="224"/>
                    </a:lnTo>
                    <a:lnTo>
                      <a:pt x="425" y="263"/>
                    </a:lnTo>
                    <a:lnTo>
                      <a:pt x="425" y="306"/>
                    </a:lnTo>
                    <a:lnTo>
                      <a:pt x="427" y="351"/>
                    </a:lnTo>
                    <a:lnTo>
                      <a:pt x="427" y="398"/>
                    </a:lnTo>
                    <a:lnTo>
                      <a:pt x="427" y="445"/>
                    </a:lnTo>
                    <a:lnTo>
                      <a:pt x="430" y="494"/>
                    </a:lnTo>
                    <a:lnTo>
                      <a:pt x="430" y="541"/>
                    </a:lnTo>
                    <a:lnTo>
                      <a:pt x="432" y="586"/>
                    </a:lnTo>
                    <a:lnTo>
                      <a:pt x="432" y="629"/>
                    </a:lnTo>
                    <a:lnTo>
                      <a:pt x="432" y="668"/>
                    </a:lnTo>
                    <a:lnTo>
                      <a:pt x="434" y="701"/>
                    </a:lnTo>
                    <a:lnTo>
                      <a:pt x="434" y="729"/>
                    </a:lnTo>
                    <a:lnTo>
                      <a:pt x="436" y="750"/>
                    </a:lnTo>
                    <a:lnTo>
                      <a:pt x="436" y="764"/>
                    </a:lnTo>
                    <a:lnTo>
                      <a:pt x="438" y="772"/>
                    </a:lnTo>
                    <a:lnTo>
                      <a:pt x="438" y="764"/>
                    </a:lnTo>
                    <a:lnTo>
                      <a:pt x="440" y="750"/>
                    </a:lnTo>
                    <a:lnTo>
                      <a:pt x="440" y="725"/>
                    </a:lnTo>
                    <a:lnTo>
                      <a:pt x="442" y="695"/>
                    </a:lnTo>
                    <a:lnTo>
                      <a:pt x="442" y="658"/>
                    </a:lnTo>
                    <a:lnTo>
                      <a:pt x="444" y="613"/>
                    </a:lnTo>
                    <a:lnTo>
                      <a:pt x="444" y="564"/>
                    </a:lnTo>
                    <a:lnTo>
                      <a:pt x="444" y="512"/>
                    </a:lnTo>
                    <a:lnTo>
                      <a:pt x="446" y="455"/>
                    </a:lnTo>
                    <a:lnTo>
                      <a:pt x="446" y="398"/>
                    </a:lnTo>
                    <a:lnTo>
                      <a:pt x="449" y="338"/>
                    </a:lnTo>
                    <a:lnTo>
                      <a:pt x="449" y="281"/>
                    </a:lnTo>
                    <a:lnTo>
                      <a:pt x="451" y="226"/>
                    </a:lnTo>
                    <a:lnTo>
                      <a:pt x="451" y="175"/>
                    </a:lnTo>
                    <a:lnTo>
                      <a:pt x="451" y="127"/>
                    </a:lnTo>
                    <a:lnTo>
                      <a:pt x="453" y="86"/>
                    </a:lnTo>
                    <a:lnTo>
                      <a:pt x="453" y="52"/>
                    </a:lnTo>
                    <a:lnTo>
                      <a:pt x="455" y="27"/>
                    </a:lnTo>
                    <a:lnTo>
                      <a:pt x="455" y="9"/>
                    </a:lnTo>
                    <a:lnTo>
                      <a:pt x="455" y="0"/>
                    </a:lnTo>
                    <a:lnTo>
                      <a:pt x="457" y="0"/>
                    </a:lnTo>
                    <a:lnTo>
                      <a:pt x="457" y="9"/>
                    </a:lnTo>
                    <a:lnTo>
                      <a:pt x="459" y="27"/>
                    </a:lnTo>
                    <a:lnTo>
                      <a:pt x="459" y="54"/>
                    </a:lnTo>
                    <a:lnTo>
                      <a:pt x="461" y="86"/>
                    </a:lnTo>
                    <a:lnTo>
                      <a:pt x="461" y="125"/>
                    </a:lnTo>
                    <a:lnTo>
                      <a:pt x="461" y="170"/>
                    </a:lnTo>
                    <a:lnTo>
                      <a:pt x="463" y="220"/>
                    </a:lnTo>
                    <a:lnTo>
                      <a:pt x="463" y="273"/>
                    </a:lnTo>
                    <a:lnTo>
                      <a:pt x="465" y="328"/>
                    </a:lnTo>
                    <a:lnTo>
                      <a:pt x="465" y="383"/>
                    </a:lnTo>
                    <a:lnTo>
                      <a:pt x="468" y="437"/>
                    </a:lnTo>
                    <a:lnTo>
                      <a:pt x="468" y="490"/>
                    </a:lnTo>
                    <a:lnTo>
                      <a:pt x="468" y="541"/>
                    </a:lnTo>
                    <a:lnTo>
                      <a:pt x="470" y="588"/>
                    </a:lnTo>
                    <a:lnTo>
                      <a:pt x="470" y="631"/>
                    </a:lnTo>
                    <a:lnTo>
                      <a:pt x="472" y="670"/>
                    </a:lnTo>
                    <a:lnTo>
                      <a:pt x="472" y="701"/>
                    </a:lnTo>
                    <a:lnTo>
                      <a:pt x="474" y="727"/>
                    </a:lnTo>
                    <a:lnTo>
                      <a:pt x="474" y="746"/>
                    </a:lnTo>
                    <a:lnTo>
                      <a:pt x="474" y="758"/>
                    </a:lnTo>
                    <a:lnTo>
                      <a:pt x="476" y="762"/>
                    </a:lnTo>
                    <a:lnTo>
                      <a:pt x="476" y="760"/>
                    </a:lnTo>
                    <a:lnTo>
                      <a:pt x="478" y="750"/>
                    </a:lnTo>
                    <a:lnTo>
                      <a:pt x="478" y="734"/>
                    </a:lnTo>
                    <a:lnTo>
                      <a:pt x="480" y="711"/>
                    </a:lnTo>
                    <a:lnTo>
                      <a:pt x="480" y="682"/>
                    </a:lnTo>
                    <a:lnTo>
                      <a:pt x="480" y="650"/>
                    </a:lnTo>
                    <a:lnTo>
                      <a:pt x="482" y="611"/>
                    </a:lnTo>
                    <a:lnTo>
                      <a:pt x="482" y="570"/>
                    </a:lnTo>
                    <a:lnTo>
                      <a:pt x="485" y="525"/>
                    </a:lnTo>
                    <a:lnTo>
                      <a:pt x="485" y="480"/>
                    </a:lnTo>
                    <a:lnTo>
                      <a:pt x="487" y="433"/>
                    </a:lnTo>
                    <a:lnTo>
                      <a:pt x="487" y="387"/>
                    </a:lnTo>
                    <a:lnTo>
                      <a:pt x="487" y="342"/>
                    </a:lnTo>
                    <a:lnTo>
                      <a:pt x="489" y="301"/>
                    </a:lnTo>
                    <a:lnTo>
                      <a:pt x="489" y="265"/>
                    </a:lnTo>
                    <a:lnTo>
                      <a:pt x="491" y="232"/>
                    </a:lnTo>
                    <a:lnTo>
                      <a:pt x="491" y="205"/>
                    </a:lnTo>
                    <a:lnTo>
                      <a:pt x="491" y="183"/>
                    </a:lnTo>
                    <a:lnTo>
                      <a:pt x="493" y="168"/>
                    </a:lnTo>
                    <a:lnTo>
                      <a:pt x="493" y="162"/>
                    </a:lnTo>
                    <a:lnTo>
                      <a:pt x="495" y="162"/>
                    </a:lnTo>
                    <a:lnTo>
                      <a:pt x="495" y="168"/>
                    </a:lnTo>
                    <a:lnTo>
                      <a:pt x="497" y="183"/>
                    </a:lnTo>
                    <a:lnTo>
                      <a:pt x="497" y="203"/>
                    </a:lnTo>
                    <a:lnTo>
                      <a:pt x="497" y="230"/>
                    </a:lnTo>
                    <a:lnTo>
                      <a:pt x="499" y="263"/>
                    </a:lnTo>
                    <a:lnTo>
                      <a:pt x="499" y="299"/>
                    </a:lnTo>
                    <a:lnTo>
                      <a:pt x="501" y="340"/>
                    </a:lnTo>
                    <a:lnTo>
                      <a:pt x="501" y="383"/>
                    </a:lnTo>
                    <a:lnTo>
                      <a:pt x="504" y="428"/>
                    </a:lnTo>
                    <a:lnTo>
                      <a:pt x="504" y="473"/>
                    </a:lnTo>
                    <a:lnTo>
                      <a:pt x="504" y="521"/>
                    </a:lnTo>
                    <a:lnTo>
                      <a:pt x="506" y="566"/>
                    </a:lnTo>
                    <a:lnTo>
                      <a:pt x="506" y="607"/>
                    </a:lnTo>
                    <a:lnTo>
                      <a:pt x="508" y="646"/>
                    </a:lnTo>
                    <a:lnTo>
                      <a:pt x="508" y="680"/>
                    </a:lnTo>
                    <a:lnTo>
                      <a:pt x="510" y="711"/>
                    </a:lnTo>
                    <a:lnTo>
                      <a:pt x="510" y="736"/>
                    </a:lnTo>
                    <a:lnTo>
                      <a:pt x="510" y="754"/>
                    </a:lnTo>
                    <a:lnTo>
                      <a:pt x="512" y="764"/>
                    </a:lnTo>
                    <a:lnTo>
                      <a:pt x="512" y="770"/>
                    </a:lnTo>
                    <a:lnTo>
                      <a:pt x="514" y="768"/>
                    </a:lnTo>
                    <a:lnTo>
                      <a:pt x="514" y="758"/>
                    </a:lnTo>
                    <a:lnTo>
                      <a:pt x="516" y="744"/>
                    </a:lnTo>
                    <a:lnTo>
                      <a:pt x="516" y="721"/>
                    </a:lnTo>
                    <a:lnTo>
                      <a:pt x="516" y="693"/>
                    </a:lnTo>
                    <a:lnTo>
                      <a:pt x="518" y="658"/>
                    </a:lnTo>
                    <a:lnTo>
                      <a:pt x="518" y="621"/>
                    </a:lnTo>
                    <a:lnTo>
                      <a:pt x="521" y="578"/>
                    </a:lnTo>
                    <a:lnTo>
                      <a:pt x="521" y="533"/>
                    </a:lnTo>
                    <a:lnTo>
                      <a:pt x="523" y="486"/>
                    </a:lnTo>
                    <a:lnTo>
                      <a:pt x="523" y="441"/>
                    </a:lnTo>
                    <a:lnTo>
                      <a:pt x="523" y="394"/>
                    </a:lnTo>
                    <a:lnTo>
                      <a:pt x="525" y="349"/>
                    </a:lnTo>
                    <a:lnTo>
                      <a:pt x="525" y="308"/>
                    </a:lnTo>
                    <a:lnTo>
                      <a:pt x="527" y="271"/>
                    </a:lnTo>
                    <a:lnTo>
                      <a:pt x="527" y="238"/>
                    </a:lnTo>
                    <a:lnTo>
                      <a:pt x="527" y="211"/>
                    </a:lnTo>
                    <a:lnTo>
                      <a:pt x="529" y="191"/>
                    </a:lnTo>
                    <a:lnTo>
                      <a:pt x="529" y="177"/>
                    </a:lnTo>
                    <a:lnTo>
                      <a:pt x="531" y="170"/>
                    </a:lnTo>
                    <a:lnTo>
                      <a:pt x="533" y="179"/>
                    </a:lnTo>
                    <a:lnTo>
                      <a:pt x="533" y="193"/>
                    </a:lnTo>
                    <a:lnTo>
                      <a:pt x="533" y="213"/>
                    </a:lnTo>
                    <a:lnTo>
                      <a:pt x="535" y="240"/>
                    </a:lnTo>
                    <a:lnTo>
                      <a:pt x="535" y="271"/>
                    </a:lnTo>
                    <a:lnTo>
                      <a:pt x="537" y="308"/>
                    </a:lnTo>
                    <a:lnTo>
                      <a:pt x="537" y="347"/>
                    </a:lnTo>
                    <a:lnTo>
                      <a:pt x="540" y="390"/>
                    </a:lnTo>
                    <a:lnTo>
                      <a:pt x="540" y="433"/>
                    </a:lnTo>
                    <a:lnTo>
                      <a:pt x="540" y="478"/>
                    </a:lnTo>
                    <a:lnTo>
                      <a:pt x="542" y="521"/>
                    </a:lnTo>
                    <a:lnTo>
                      <a:pt x="542" y="564"/>
                    </a:lnTo>
                    <a:lnTo>
                      <a:pt x="544" y="605"/>
                    </a:lnTo>
                    <a:lnTo>
                      <a:pt x="544" y="641"/>
                    </a:lnTo>
                    <a:lnTo>
                      <a:pt x="546" y="674"/>
                    </a:lnTo>
                    <a:lnTo>
                      <a:pt x="546" y="705"/>
                    </a:lnTo>
                    <a:lnTo>
                      <a:pt x="546" y="729"/>
                    </a:lnTo>
                    <a:lnTo>
                      <a:pt x="548" y="748"/>
                    </a:lnTo>
                    <a:lnTo>
                      <a:pt x="548" y="762"/>
                    </a:lnTo>
                    <a:lnTo>
                      <a:pt x="550" y="770"/>
                    </a:lnTo>
                    <a:lnTo>
                      <a:pt x="552" y="766"/>
                    </a:lnTo>
                    <a:lnTo>
                      <a:pt x="552" y="756"/>
                    </a:lnTo>
                    <a:lnTo>
                      <a:pt x="552" y="740"/>
                    </a:lnTo>
                    <a:lnTo>
                      <a:pt x="554" y="717"/>
                    </a:lnTo>
                    <a:lnTo>
                      <a:pt x="554" y="691"/>
                    </a:lnTo>
                    <a:lnTo>
                      <a:pt x="556" y="658"/>
                    </a:lnTo>
                    <a:lnTo>
                      <a:pt x="556" y="623"/>
                    </a:lnTo>
                    <a:lnTo>
                      <a:pt x="559" y="584"/>
                    </a:lnTo>
                    <a:lnTo>
                      <a:pt x="559" y="543"/>
                    </a:lnTo>
                    <a:lnTo>
                      <a:pt x="559" y="502"/>
                    </a:lnTo>
                    <a:lnTo>
                      <a:pt x="561" y="461"/>
                    </a:lnTo>
                    <a:lnTo>
                      <a:pt x="561" y="420"/>
                    </a:lnTo>
                    <a:lnTo>
                      <a:pt x="563" y="381"/>
                    </a:lnTo>
                    <a:lnTo>
                      <a:pt x="563" y="344"/>
                    </a:lnTo>
                    <a:lnTo>
                      <a:pt x="565" y="312"/>
                    </a:lnTo>
                    <a:lnTo>
                      <a:pt x="565" y="285"/>
                    </a:lnTo>
                    <a:lnTo>
                      <a:pt x="565" y="263"/>
                    </a:lnTo>
                    <a:lnTo>
                      <a:pt x="567" y="246"/>
                    </a:lnTo>
                    <a:lnTo>
                      <a:pt x="567" y="236"/>
                    </a:lnTo>
                    <a:lnTo>
                      <a:pt x="569" y="234"/>
                    </a:lnTo>
                    <a:lnTo>
                      <a:pt x="569" y="236"/>
                    </a:lnTo>
                    <a:lnTo>
                      <a:pt x="569" y="246"/>
                    </a:lnTo>
                    <a:lnTo>
                      <a:pt x="571" y="263"/>
                    </a:lnTo>
                    <a:lnTo>
                      <a:pt x="571" y="285"/>
                    </a:lnTo>
                    <a:lnTo>
                      <a:pt x="573" y="314"/>
                    </a:lnTo>
                    <a:lnTo>
                      <a:pt x="573" y="347"/>
                    </a:lnTo>
                    <a:lnTo>
                      <a:pt x="576" y="381"/>
                    </a:lnTo>
                    <a:lnTo>
                      <a:pt x="576" y="420"/>
                    </a:lnTo>
                    <a:lnTo>
                      <a:pt x="576" y="461"/>
                    </a:lnTo>
                    <a:lnTo>
                      <a:pt x="578" y="504"/>
                    </a:lnTo>
                    <a:lnTo>
                      <a:pt x="578" y="547"/>
                    </a:lnTo>
                    <a:lnTo>
                      <a:pt x="580" y="588"/>
                    </a:lnTo>
                    <a:lnTo>
                      <a:pt x="580" y="629"/>
                    </a:lnTo>
                    <a:lnTo>
                      <a:pt x="582" y="668"/>
                    </a:lnTo>
                    <a:lnTo>
                      <a:pt x="582" y="703"/>
                    </a:lnTo>
                    <a:lnTo>
                      <a:pt x="582" y="736"/>
                    </a:lnTo>
                    <a:lnTo>
                      <a:pt x="584" y="764"/>
                    </a:lnTo>
                    <a:lnTo>
                      <a:pt x="584" y="787"/>
                    </a:lnTo>
                    <a:lnTo>
                      <a:pt x="586" y="807"/>
                    </a:lnTo>
                    <a:lnTo>
                      <a:pt x="586" y="822"/>
                    </a:lnTo>
                    <a:lnTo>
                      <a:pt x="588" y="830"/>
                    </a:lnTo>
                    <a:lnTo>
                      <a:pt x="588" y="834"/>
                    </a:lnTo>
                    <a:lnTo>
                      <a:pt x="590" y="828"/>
                    </a:lnTo>
                    <a:lnTo>
                      <a:pt x="590" y="818"/>
                    </a:lnTo>
                    <a:lnTo>
                      <a:pt x="592" y="803"/>
                    </a:lnTo>
                    <a:lnTo>
                      <a:pt x="592" y="785"/>
                    </a:lnTo>
                    <a:lnTo>
                      <a:pt x="595" y="762"/>
                    </a:lnTo>
                    <a:lnTo>
                      <a:pt x="595" y="738"/>
                    </a:lnTo>
                    <a:lnTo>
                      <a:pt x="595" y="709"/>
                    </a:lnTo>
                    <a:lnTo>
                      <a:pt x="597" y="680"/>
                    </a:lnTo>
                    <a:lnTo>
                      <a:pt x="597" y="652"/>
                    </a:lnTo>
                    <a:lnTo>
                      <a:pt x="599" y="621"/>
                    </a:lnTo>
                    <a:lnTo>
                      <a:pt x="599" y="592"/>
                    </a:lnTo>
                    <a:lnTo>
                      <a:pt x="601" y="564"/>
                    </a:lnTo>
                    <a:lnTo>
                      <a:pt x="601" y="537"/>
                    </a:lnTo>
                    <a:lnTo>
                      <a:pt x="601" y="512"/>
                    </a:lnTo>
                    <a:lnTo>
                      <a:pt x="603" y="492"/>
                    </a:lnTo>
                    <a:lnTo>
                      <a:pt x="603" y="476"/>
                    </a:lnTo>
                    <a:lnTo>
                      <a:pt x="605" y="461"/>
                    </a:lnTo>
                    <a:lnTo>
                      <a:pt x="605" y="453"/>
                    </a:lnTo>
                    <a:lnTo>
                      <a:pt x="607" y="447"/>
                    </a:lnTo>
                    <a:lnTo>
                      <a:pt x="607" y="453"/>
                    </a:lnTo>
                    <a:lnTo>
                      <a:pt x="609" y="461"/>
                    </a:lnTo>
                    <a:lnTo>
                      <a:pt x="609" y="473"/>
                    </a:lnTo>
                    <a:lnTo>
                      <a:pt x="612" y="490"/>
                    </a:lnTo>
                    <a:lnTo>
                      <a:pt x="612" y="510"/>
                    </a:lnTo>
                    <a:lnTo>
                      <a:pt x="614" y="535"/>
                    </a:lnTo>
                    <a:lnTo>
                      <a:pt x="614" y="562"/>
                    </a:lnTo>
                    <a:lnTo>
                      <a:pt x="614" y="588"/>
                    </a:lnTo>
                    <a:lnTo>
                      <a:pt x="616" y="617"/>
                    </a:lnTo>
                    <a:lnTo>
                      <a:pt x="616" y="648"/>
                    </a:lnTo>
                    <a:lnTo>
                      <a:pt x="618" y="678"/>
                    </a:lnTo>
                    <a:lnTo>
                      <a:pt x="618" y="707"/>
                    </a:lnTo>
                    <a:lnTo>
                      <a:pt x="620" y="736"/>
                    </a:lnTo>
                    <a:lnTo>
                      <a:pt x="620" y="764"/>
                    </a:lnTo>
                    <a:lnTo>
                      <a:pt x="620" y="789"/>
                    </a:lnTo>
                    <a:lnTo>
                      <a:pt x="622" y="811"/>
                    </a:lnTo>
                    <a:lnTo>
                      <a:pt x="622" y="832"/>
                    </a:lnTo>
                    <a:lnTo>
                      <a:pt x="624" y="848"/>
                    </a:lnTo>
                    <a:lnTo>
                      <a:pt x="624" y="863"/>
                    </a:lnTo>
                    <a:lnTo>
                      <a:pt x="624" y="871"/>
                    </a:lnTo>
                    <a:lnTo>
                      <a:pt x="626" y="877"/>
                    </a:lnTo>
                    <a:lnTo>
                      <a:pt x="628" y="875"/>
                    </a:lnTo>
                    <a:lnTo>
                      <a:pt x="628" y="869"/>
                    </a:lnTo>
                    <a:lnTo>
                      <a:pt x="631" y="858"/>
                    </a:lnTo>
                    <a:lnTo>
                      <a:pt x="631" y="844"/>
                    </a:lnTo>
                    <a:lnTo>
                      <a:pt x="631" y="828"/>
                    </a:lnTo>
                    <a:lnTo>
                      <a:pt x="633" y="809"/>
                    </a:lnTo>
                    <a:lnTo>
                      <a:pt x="633" y="787"/>
                    </a:lnTo>
                    <a:lnTo>
                      <a:pt x="635" y="764"/>
                    </a:lnTo>
                    <a:lnTo>
                      <a:pt x="635" y="740"/>
                    </a:lnTo>
                    <a:lnTo>
                      <a:pt x="637" y="715"/>
                    </a:lnTo>
                    <a:lnTo>
                      <a:pt x="637" y="691"/>
                    </a:lnTo>
                    <a:lnTo>
                      <a:pt x="637" y="666"/>
                    </a:lnTo>
                    <a:lnTo>
                      <a:pt x="639" y="646"/>
                    </a:lnTo>
                    <a:lnTo>
                      <a:pt x="639" y="625"/>
                    </a:lnTo>
                    <a:lnTo>
                      <a:pt x="641" y="609"/>
                    </a:lnTo>
                    <a:lnTo>
                      <a:pt x="641" y="594"/>
                    </a:lnTo>
                    <a:lnTo>
                      <a:pt x="643" y="584"/>
                    </a:lnTo>
                    <a:lnTo>
                      <a:pt x="643" y="578"/>
                    </a:lnTo>
                    <a:lnTo>
                      <a:pt x="643" y="576"/>
                    </a:lnTo>
                    <a:lnTo>
                      <a:pt x="645" y="578"/>
                    </a:lnTo>
                    <a:lnTo>
                      <a:pt x="645" y="582"/>
                    </a:lnTo>
                    <a:lnTo>
                      <a:pt x="647" y="592"/>
                    </a:lnTo>
                    <a:lnTo>
                      <a:pt x="647" y="607"/>
                    </a:lnTo>
                    <a:lnTo>
                      <a:pt x="650" y="623"/>
                    </a:lnTo>
                    <a:lnTo>
                      <a:pt x="650" y="641"/>
                    </a:lnTo>
                    <a:lnTo>
                      <a:pt x="650" y="662"/>
                    </a:lnTo>
                    <a:lnTo>
                      <a:pt x="652" y="686"/>
                    </a:lnTo>
                    <a:lnTo>
                      <a:pt x="652" y="711"/>
                    </a:lnTo>
                    <a:lnTo>
                      <a:pt x="654" y="736"/>
                    </a:lnTo>
                    <a:lnTo>
                      <a:pt x="654" y="760"/>
                    </a:lnTo>
                    <a:lnTo>
                      <a:pt x="656" y="785"/>
                    </a:lnTo>
                    <a:lnTo>
                      <a:pt x="656" y="809"/>
                    </a:lnTo>
                    <a:lnTo>
                      <a:pt x="656" y="830"/>
                    </a:lnTo>
                    <a:lnTo>
                      <a:pt x="658" y="850"/>
                    </a:lnTo>
                    <a:lnTo>
                      <a:pt x="658" y="869"/>
                    </a:lnTo>
                    <a:lnTo>
                      <a:pt x="660" y="883"/>
                    </a:lnTo>
                    <a:lnTo>
                      <a:pt x="660" y="897"/>
                    </a:lnTo>
                    <a:lnTo>
                      <a:pt x="662" y="906"/>
                    </a:lnTo>
                    <a:lnTo>
                      <a:pt x="662" y="914"/>
                    </a:lnTo>
                    <a:lnTo>
                      <a:pt x="662" y="918"/>
                    </a:lnTo>
                    <a:lnTo>
                      <a:pt x="664" y="918"/>
                    </a:lnTo>
                    <a:lnTo>
                      <a:pt x="664" y="916"/>
                    </a:lnTo>
                    <a:lnTo>
                      <a:pt x="667" y="912"/>
                    </a:lnTo>
                    <a:lnTo>
                      <a:pt x="667" y="906"/>
                    </a:lnTo>
                    <a:lnTo>
                      <a:pt x="669" y="897"/>
                    </a:lnTo>
                    <a:lnTo>
                      <a:pt x="669" y="887"/>
                    </a:lnTo>
                    <a:lnTo>
                      <a:pt x="669" y="875"/>
                    </a:lnTo>
                    <a:lnTo>
                      <a:pt x="671" y="863"/>
                    </a:lnTo>
                    <a:lnTo>
                      <a:pt x="671" y="850"/>
                    </a:lnTo>
                    <a:lnTo>
                      <a:pt x="673" y="836"/>
                    </a:lnTo>
                    <a:lnTo>
                      <a:pt x="673" y="824"/>
                    </a:lnTo>
                    <a:lnTo>
                      <a:pt x="675" y="811"/>
                    </a:lnTo>
                    <a:lnTo>
                      <a:pt x="675" y="801"/>
                    </a:lnTo>
                    <a:lnTo>
                      <a:pt x="675" y="791"/>
                    </a:lnTo>
                    <a:lnTo>
                      <a:pt x="677" y="785"/>
                    </a:lnTo>
                    <a:lnTo>
                      <a:pt x="677" y="779"/>
                    </a:lnTo>
                    <a:lnTo>
                      <a:pt x="679" y="775"/>
                    </a:lnTo>
                    <a:lnTo>
                      <a:pt x="679" y="772"/>
                    </a:lnTo>
                    <a:lnTo>
                      <a:pt x="681" y="772"/>
                    </a:lnTo>
                    <a:lnTo>
                      <a:pt x="681" y="775"/>
                    </a:lnTo>
                    <a:lnTo>
                      <a:pt x="681" y="779"/>
                    </a:lnTo>
                    <a:lnTo>
                      <a:pt x="683" y="785"/>
                    </a:lnTo>
                    <a:lnTo>
                      <a:pt x="683" y="793"/>
                    </a:lnTo>
                    <a:lnTo>
                      <a:pt x="686" y="803"/>
                    </a:lnTo>
                    <a:lnTo>
                      <a:pt x="686" y="813"/>
                    </a:lnTo>
                    <a:lnTo>
                      <a:pt x="688" y="824"/>
                    </a:lnTo>
                    <a:lnTo>
                      <a:pt x="688" y="836"/>
                    </a:lnTo>
                    <a:lnTo>
                      <a:pt x="688" y="848"/>
                    </a:lnTo>
                    <a:lnTo>
                      <a:pt x="690" y="861"/>
                    </a:lnTo>
                    <a:lnTo>
                      <a:pt x="690" y="873"/>
                    </a:lnTo>
                    <a:lnTo>
                      <a:pt x="692" y="885"/>
                    </a:lnTo>
                    <a:lnTo>
                      <a:pt x="692" y="897"/>
                    </a:lnTo>
                    <a:lnTo>
                      <a:pt x="694" y="908"/>
                    </a:lnTo>
                    <a:lnTo>
                      <a:pt x="694" y="916"/>
                    </a:lnTo>
                    <a:lnTo>
                      <a:pt x="694" y="926"/>
                    </a:lnTo>
                    <a:lnTo>
                      <a:pt x="696" y="932"/>
                    </a:lnTo>
                    <a:lnTo>
                      <a:pt x="696" y="938"/>
                    </a:lnTo>
                    <a:lnTo>
                      <a:pt x="698" y="944"/>
                    </a:lnTo>
                    <a:lnTo>
                      <a:pt x="698" y="949"/>
                    </a:lnTo>
                    <a:lnTo>
                      <a:pt x="700" y="951"/>
                    </a:lnTo>
                    <a:lnTo>
                      <a:pt x="700" y="953"/>
                    </a:lnTo>
                    <a:lnTo>
                      <a:pt x="700" y="955"/>
                    </a:lnTo>
                    <a:lnTo>
                      <a:pt x="702" y="953"/>
                    </a:lnTo>
                    <a:lnTo>
                      <a:pt x="705" y="951"/>
                    </a:lnTo>
                    <a:lnTo>
                      <a:pt x="705" y="947"/>
                    </a:lnTo>
                    <a:lnTo>
                      <a:pt x="707" y="944"/>
                    </a:lnTo>
                    <a:lnTo>
                      <a:pt x="707" y="940"/>
                    </a:lnTo>
                    <a:lnTo>
                      <a:pt x="707" y="934"/>
                    </a:lnTo>
                    <a:lnTo>
                      <a:pt x="709" y="930"/>
                    </a:lnTo>
                    <a:lnTo>
                      <a:pt x="709" y="924"/>
                    </a:lnTo>
                    <a:lnTo>
                      <a:pt x="711" y="920"/>
                    </a:lnTo>
                    <a:lnTo>
                      <a:pt x="711" y="916"/>
                    </a:lnTo>
                    <a:lnTo>
                      <a:pt x="713" y="910"/>
                    </a:lnTo>
                    <a:lnTo>
                      <a:pt x="713" y="906"/>
                    </a:lnTo>
                    <a:lnTo>
                      <a:pt x="713" y="901"/>
                    </a:lnTo>
                    <a:lnTo>
                      <a:pt x="715" y="897"/>
                    </a:lnTo>
                    <a:lnTo>
                      <a:pt x="715" y="895"/>
                    </a:lnTo>
                    <a:lnTo>
                      <a:pt x="717" y="893"/>
                    </a:lnTo>
                    <a:lnTo>
                      <a:pt x="717" y="891"/>
                    </a:lnTo>
                    <a:lnTo>
                      <a:pt x="719" y="891"/>
                    </a:lnTo>
                    <a:lnTo>
                      <a:pt x="719" y="893"/>
                    </a:lnTo>
                    <a:lnTo>
                      <a:pt x="722" y="895"/>
                    </a:lnTo>
                    <a:lnTo>
                      <a:pt x="722" y="897"/>
                    </a:lnTo>
                    <a:lnTo>
                      <a:pt x="724" y="899"/>
                    </a:lnTo>
                    <a:lnTo>
                      <a:pt x="724" y="904"/>
                    </a:lnTo>
                    <a:lnTo>
                      <a:pt x="726" y="908"/>
                    </a:lnTo>
                    <a:lnTo>
                      <a:pt x="726" y="914"/>
                    </a:lnTo>
                    <a:lnTo>
                      <a:pt x="726" y="918"/>
                    </a:lnTo>
                    <a:lnTo>
                      <a:pt x="728" y="924"/>
                    </a:lnTo>
                    <a:lnTo>
                      <a:pt x="728" y="928"/>
                    </a:lnTo>
                    <a:lnTo>
                      <a:pt x="730" y="934"/>
                    </a:lnTo>
                    <a:lnTo>
                      <a:pt x="730" y="940"/>
                    </a:lnTo>
                    <a:lnTo>
                      <a:pt x="732" y="944"/>
                    </a:lnTo>
                    <a:lnTo>
                      <a:pt x="732" y="951"/>
                    </a:lnTo>
                    <a:lnTo>
                      <a:pt x="732" y="955"/>
                    </a:lnTo>
                    <a:lnTo>
                      <a:pt x="734" y="959"/>
                    </a:lnTo>
                    <a:lnTo>
                      <a:pt x="734" y="963"/>
                    </a:lnTo>
                    <a:lnTo>
                      <a:pt x="736" y="965"/>
                    </a:lnTo>
                    <a:lnTo>
                      <a:pt x="736" y="967"/>
                    </a:lnTo>
                    <a:lnTo>
                      <a:pt x="738" y="969"/>
                    </a:lnTo>
                    <a:lnTo>
                      <a:pt x="741" y="969"/>
                    </a:lnTo>
                    <a:lnTo>
                      <a:pt x="743" y="967"/>
                    </a:lnTo>
                    <a:lnTo>
                      <a:pt x="743" y="965"/>
                    </a:lnTo>
                    <a:lnTo>
                      <a:pt x="745" y="961"/>
                    </a:lnTo>
                    <a:lnTo>
                      <a:pt x="745" y="959"/>
                    </a:lnTo>
                    <a:lnTo>
                      <a:pt x="745" y="955"/>
                    </a:lnTo>
                    <a:lnTo>
                      <a:pt x="747" y="953"/>
                    </a:lnTo>
                    <a:lnTo>
                      <a:pt x="747" y="949"/>
                    </a:lnTo>
                    <a:lnTo>
                      <a:pt x="749" y="947"/>
                    </a:lnTo>
                    <a:lnTo>
                      <a:pt x="749" y="944"/>
                    </a:lnTo>
                    <a:lnTo>
                      <a:pt x="751" y="942"/>
                    </a:lnTo>
                    <a:lnTo>
                      <a:pt x="751" y="940"/>
                    </a:lnTo>
                    <a:lnTo>
                      <a:pt x="751" y="938"/>
                    </a:lnTo>
                    <a:lnTo>
                      <a:pt x="753" y="938"/>
                    </a:lnTo>
                    <a:lnTo>
                      <a:pt x="755" y="938"/>
                    </a:lnTo>
                    <a:lnTo>
                      <a:pt x="755" y="940"/>
                    </a:lnTo>
                    <a:lnTo>
                      <a:pt x="758" y="942"/>
                    </a:lnTo>
                    <a:lnTo>
                      <a:pt x="758" y="944"/>
                    </a:lnTo>
                    <a:lnTo>
                      <a:pt x="758" y="947"/>
                    </a:lnTo>
                    <a:lnTo>
                      <a:pt x="760" y="951"/>
                    </a:lnTo>
                    <a:lnTo>
                      <a:pt x="760" y="953"/>
                    </a:lnTo>
                    <a:lnTo>
                      <a:pt x="762" y="957"/>
                    </a:lnTo>
                    <a:lnTo>
                      <a:pt x="762" y="961"/>
                    </a:lnTo>
                    <a:lnTo>
                      <a:pt x="764" y="965"/>
                    </a:lnTo>
                    <a:lnTo>
                      <a:pt x="764" y="967"/>
                    </a:lnTo>
                    <a:lnTo>
                      <a:pt x="764" y="971"/>
                    </a:lnTo>
                    <a:lnTo>
                      <a:pt x="766" y="973"/>
                    </a:lnTo>
                    <a:lnTo>
                      <a:pt x="766" y="977"/>
                    </a:lnTo>
                    <a:lnTo>
                      <a:pt x="768" y="979"/>
                    </a:lnTo>
                    <a:lnTo>
                      <a:pt x="768" y="981"/>
                    </a:lnTo>
                    <a:lnTo>
                      <a:pt x="770" y="981"/>
                    </a:lnTo>
                    <a:lnTo>
                      <a:pt x="770" y="983"/>
                    </a:lnTo>
                    <a:lnTo>
                      <a:pt x="772" y="983"/>
                    </a:lnTo>
                    <a:lnTo>
                      <a:pt x="774" y="983"/>
                    </a:lnTo>
                    <a:lnTo>
                      <a:pt x="777" y="981"/>
                    </a:lnTo>
                    <a:lnTo>
                      <a:pt x="777" y="979"/>
                    </a:lnTo>
                    <a:lnTo>
                      <a:pt x="779" y="977"/>
                    </a:lnTo>
                    <a:lnTo>
                      <a:pt x="779" y="975"/>
                    </a:lnTo>
                    <a:lnTo>
                      <a:pt x="781" y="975"/>
                    </a:lnTo>
                    <a:lnTo>
                      <a:pt x="781" y="973"/>
                    </a:lnTo>
                    <a:lnTo>
                      <a:pt x="783" y="971"/>
                    </a:lnTo>
                    <a:lnTo>
                      <a:pt x="783" y="969"/>
                    </a:lnTo>
                    <a:lnTo>
                      <a:pt x="785" y="967"/>
                    </a:lnTo>
                    <a:lnTo>
                      <a:pt x="787" y="967"/>
                    </a:lnTo>
                    <a:lnTo>
                      <a:pt x="789" y="967"/>
                    </a:lnTo>
                    <a:lnTo>
                      <a:pt x="791" y="969"/>
                    </a:lnTo>
                    <a:lnTo>
                      <a:pt x="791" y="971"/>
                    </a:lnTo>
                    <a:lnTo>
                      <a:pt x="793" y="973"/>
                    </a:lnTo>
                    <a:lnTo>
                      <a:pt x="793" y="975"/>
                    </a:lnTo>
                    <a:lnTo>
                      <a:pt x="796" y="977"/>
                    </a:lnTo>
                    <a:lnTo>
                      <a:pt x="796" y="979"/>
                    </a:lnTo>
                    <a:lnTo>
                      <a:pt x="796" y="983"/>
                    </a:lnTo>
                    <a:lnTo>
                      <a:pt x="798" y="985"/>
                    </a:lnTo>
                    <a:lnTo>
                      <a:pt x="798" y="990"/>
                    </a:lnTo>
                    <a:lnTo>
                      <a:pt x="800" y="992"/>
                    </a:lnTo>
                    <a:lnTo>
                      <a:pt x="800" y="996"/>
                    </a:lnTo>
                    <a:lnTo>
                      <a:pt x="802" y="998"/>
                    </a:lnTo>
                    <a:lnTo>
                      <a:pt x="802" y="1002"/>
                    </a:lnTo>
                    <a:lnTo>
                      <a:pt x="802" y="1004"/>
                    </a:lnTo>
                    <a:lnTo>
                      <a:pt x="804" y="1006"/>
                    </a:lnTo>
                    <a:lnTo>
                      <a:pt x="806" y="1008"/>
                    </a:lnTo>
                    <a:lnTo>
                      <a:pt x="808" y="1008"/>
                    </a:lnTo>
                    <a:lnTo>
                      <a:pt x="808" y="1006"/>
                    </a:lnTo>
                    <a:lnTo>
                      <a:pt x="810" y="1004"/>
                    </a:lnTo>
                    <a:lnTo>
                      <a:pt x="810" y="1002"/>
                    </a:lnTo>
                    <a:lnTo>
                      <a:pt x="813" y="1000"/>
                    </a:lnTo>
                    <a:lnTo>
                      <a:pt x="813" y="998"/>
                    </a:lnTo>
                    <a:lnTo>
                      <a:pt x="815" y="994"/>
                    </a:lnTo>
                    <a:lnTo>
                      <a:pt x="815" y="992"/>
                    </a:lnTo>
                    <a:lnTo>
                      <a:pt x="815" y="988"/>
                    </a:lnTo>
                    <a:lnTo>
                      <a:pt x="817" y="985"/>
                    </a:lnTo>
                    <a:lnTo>
                      <a:pt x="817" y="981"/>
                    </a:lnTo>
                    <a:lnTo>
                      <a:pt x="819" y="977"/>
                    </a:lnTo>
                    <a:lnTo>
                      <a:pt x="819" y="975"/>
                    </a:lnTo>
                    <a:lnTo>
                      <a:pt x="821" y="973"/>
                    </a:lnTo>
                    <a:lnTo>
                      <a:pt x="821" y="971"/>
                    </a:lnTo>
                    <a:lnTo>
                      <a:pt x="821" y="969"/>
                    </a:lnTo>
                    <a:lnTo>
                      <a:pt x="823" y="967"/>
                    </a:lnTo>
                    <a:lnTo>
                      <a:pt x="825" y="967"/>
                    </a:lnTo>
                    <a:lnTo>
                      <a:pt x="827" y="967"/>
                    </a:lnTo>
                    <a:lnTo>
                      <a:pt x="827" y="969"/>
                    </a:lnTo>
                    <a:lnTo>
                      <a:pt x="827" y="971"/>
                    </a:lnTo>
                    <a:lnTo>
                      <a:pt x="829" y="973"/>
                    </a:lnTo>
                    <a:lnTo>
                      <a:pt x="829" y="975"/>
                    </a:lnTo>
                    <a:lnTo>
                      <a:pt x="832" y="977"/>
                    </a:lnTo>
                    <a:lnTo>
                      <a:pt x="832" y="981"/>
                    </a:lnTo>
                    <a:lnTo>
                      <a:pt x="834" y="985"/>
                    </a:lnTo>
                    <a:lnTo>
                      <a:pt x="834" y="988"/>
                    </a:lnTo>
                    <a:lnTo>
                      <a:pt x="834" y="992"/>
                    </a:lnTo>
                    <a:lnTo>
                      <a:pt x="836" y="996"/>
                    </a:lnTo>
                    <a:lnTo>
                      <a:pt x="836" y="1000"/>
                    </a:lnTo>
                    <a:lnTo>
                      <a:pt x="838" y="1002"/>
                    </a:lnTo>
                    <a:lnTo>
                      <a:pt x="838" y="1006"/>
                    </a:lnTo>
                    <a:lnTo>
                      <a:pt x="840" y="1008"/>
                    </a:lnTo>
                    <a:lnTo>
                      <a:pt x="840" y="1010"/>
                    </a:lnTo>
                    <a:lnTo>
                      <a:pt x="840" y="1012"/>
                    </a:lnTo>
                    <a:lnTo>
                      <a:pt x="842" y="1014"/>
                    </a:lnTo>
                    <a:lnTo>
                      <a:pt x="844" y="1016"/>
                    </a:lnTo>
                    <a:lnTo>
                      <a:pt x="846" y="1016"/>
                    </a:lnTo>
                    <a:lnTo>
                      <a:pt x="846" y="1014"/>
                    </a:lnTo>
                    <a:lnTo>
                      <a:pt x="849" y="1012"/>
                    </a:lnTo>
                    <a:lnTo>
                      <a:pt x="849" y="1010"/>
                    </a:lnTo>
                    <a:lnTo>
                      <a:pt x="851" y="1010"/>
                    </a:lnTo>
                    <a:lnTo>
                      <a:pt x="851" y="1008"/>
                    </a:lnTo>
                    <a:lnTo>
                      <a:pt x="853" y="1006"/>
                    </a:lnTo>
                    <a:lnTo>
                      <a:pt x="853" y="1004"/>
                    </a:lnTo>
                    <a:lnTo>
                      <a:pt x="853" y="1002"/>
                    </a:lnTo>
                    <a:lnTo>
                      <a:pt x="855" y="1000"/>
                    </a:lnTo>
                    <a:lnTo>
                      <a:pt x="857" y="998"/>
                    </a:lnTo>
                    <a:lnTo>
                      <a:pt x="857" y="996"/>
                    </a:lnTo>
                    <a:lnTo>
                      <a:pt x="859" y="996"/>
                    </a:lnTo>
                    <a:lnTo>
                      <a:pt x="861" y="996"/>
                    </a:lnTo>
                    <a:lnTo>
                      <a:pt x="863" y="996"/>
                    </a:lnTo>
                    <a:lnTo>
                      <a:pt x="865" y="998"/>
                    </a:lnTo>
                    <a:lnTo>
                      <a:pt x="865" y="1000"/>
                    </a:lnTo>
                    <a:lnTo>
                      <a:pt x="868" y="1002"/>
                    </a:lnTo>
                    <a:lnTo>
                      <a:pt x="870" y="1004"/>
                    </a:lnTo>
                    <a:lnTo>
                      <a:pt x="870" y="1006"/>
                    </a:lnTo>
                    <a:lnTo>
                      <a:pt x="872" y="1008"/>
                    </a:lnTo>
                    <a:lnTo>
                      <a:pt x="872" y="1010"/>
                    </a:lnTo>
                    <a:lnTo>
                      <a:pt x="872" y="1012"/>
                    </a:lnTo>
                    <a:lnTo>
                      <a:pt x="874" y="1014"/>
                    </a:lnTo>
                    <a:lnTo>
                      <a:pt x="874" y="1016"/>
                    </a:lnTo>
                    <a:lnTo>
                      <a:pt x="876" y="1018"/>
                    </a:lnTo>
                    <a:lnTo>
                      <a:pt x="876" y="1020"/>
                    </a:lnTo>
                    <a:lnTo>
                      <a:pt x="878" y="1022"/>
                    </a:lnTo>
                    <a:lnTo>
                      <a:pt x="878" y="1024"/>
                    </a:lnTo>
                    <a:lnTo>
                      <a:pt x="880" y="1024"/>
                    </a:lnTo>
                    <a:lnTo>
                      <a:pt x="880" y="1026"/>
                    </a:lnTo>
                    <a:lnTo>
                      <a:pt x="882" y="1026"/>
                    </a:lnTo>
                    <a:lnTo>
                      <a:pt x="884" y="1024"/>
                    </a:lnTo>
                    <a:lnTo>
                      <a:pt x="887" y="1022"/>
                    </a:lnTo>
                    <a:lnTo>
                      <a:pt x="887" y="1020"/>
                    </a:lnTo>
                    <a:lnTo>
                      <a:pt x="889" y="1018"/>
                    </a:lnTo>
                    <a:lnTo>
                      <a:pt x="889" y="1014"/>
                    </a:lnTo>
                    <a:lnTo>
                      <a:pt x="891" y="1012"/>
                    </a:lnTo>
                    <a:lnTo>
                      <a:pt x="891" y="1010"/>
                    </a:lnTo>
                    <a:lnTo>
                      <a:pt x="893" y="1008"/>
                    </a:lnTo>
                    <a:lnTo>
                      <a:pt x="893" y="1006"/>
                    </a:lnTo>
                    <a:lnTo>
                      <a:pt x="893" y="1004"/>
                    </a:lnTo>
                    <a:lnTo>
                      <a:pt x="895" y="1002"/>
                    </a:lnTo>
                    <a:lnTo>
                      <a:pt x="895" y="1000"/>
                    </a:lnTo>
                    <a:lnTo>
                      <a:pt x="897" y="1000"/>
                    </a:lnTo>
                    <a:lnTo>
                      <a:pt x="897" y="998"/>
                    </a:lnTo>
                    <a:lnTo>
                      <a:pt x="899" y="998"/>
                    </a:lnTo>
                    <a:lnTo>
                      <a:pt x="901" y="998"/>
                    </a:lnTo>
                    <a:lnTo>
                      <a:pt x="901" y="1000"/>
                    </a:lnTo>
                    <a:lnTo>
                      <a:pt x="904" y="1000"/>
                    </a:lnTo>
                    <a:lnTo>
                      <a:pt x="904" y="1002"/>
                    </a:lnTo>
                    <a:lnTo>
                      <a:pt x="906" y="1004"/>
                    </a:lnTo>
                    <a:lnTo>
                      <a:pt x="906" y="1006"/>
                    </a:lnTo>
                    <a:lnTo>
                      <a:pt x="906" y="1008"/>
                    </a:lnTo>
                    <a:lnTo>
                      <a:pt x="908" y="1010"/>
                    </a:lnTo>
                    <a:lnTo>
                      <a:pt x="908" y="1012"/>
                    </a:lnTo>
                    <a:lnTo>
                      <a:pt x="910" y="1014"/>
                    </a:lnTo>
                    <a:lnTo>
                      <a:pt x="910" y="1016"/>
                    </a:lnTo>
                    <a:lnTo>
                      <a:pt x="912" y="1018"/>
                    </a:lnTo>
                    <a:lnTo>
                      <a:pt x="912" y="1020"/>
                    </a:lnTo>
                    <a:lnTo>
                      <a:pt x="914" y="1022"/>
                    </a:lnTo>
                    <a:lnTo>
                      <a:pt x="916" y="1024"/>
                    </a:lnTo>
                    <a:lnTo>
                      <a:pt x="918" y="1024"/>
                    </a:lnTo>
                    <a:lnTo>
                      <a:pt x="920" y="1022"/>
                    </a:lnTo>
                    <a:lnTo>
                      <a:pt x="923" y="1022"/>
                    </a:lnTo>
                    <a:lnTo>
                      <a:pt x="923" y="1020"/>
                    </a:lnTo>
                    <a:lnTo>
                      <a:pt x="925" y="1020"/>
                    </a:lnTo>
                    <a:lnTo>
                      <a:pt x="925" y="1018"/>
                    </a:lnTo>
                    <a:lnTo>
                      <a:pt x="927" y="1018"/>
                    </a:lnTo>
                    <a:lnTo>
                      <a:pt x="929" y="1018"/>
                    </a:lnTo>
                    <a:lnTo>
                      <a:pt x="931" y="1018"/>
                    </a:lnTo>
                    <a:lnTo>
                      <a:pt x="933" y="1020"/>
                    </a:lnTo>
                    <a:lnTo>
                      <a:pt x="935" y="1020"/>
                    </a:lnTo>
                    <a:lnTo>
                      <a:pt x="935" y="1022"/>
                    </a:lnTo>
                    <a:lnTo>
                      <a:pt x="937" y="1022"/>
                    </a:lnTo>
                    <a:lnTo>
                      <a:pt x="937" y="1024"/>
                    </a:lnTo>
                    <a:lnTo>
                      <a:pt x="940" y="1024"/>
                    </a:lnTo>
                    <a:lnTo>
                      <a:pt x="940" y="1026"/>
                    </a:lnTo>
                    <a:lnTo>
                      <a:pt x="942" y="1028"/>
                    </a:lnTo>
                    <a:lnTo>
                      <a:pt x="944" y="1028"/>
                    </a:lnTo>
                    <a:lnTo>
                      <a:pt x="944" y="1031"/>
                    </a:lnTo>
                    <a:lnTo>
                      <a:pt x="946" y="1031"/>
                    </a:lnTo>
                    <a:lnTo>
                      <a:pt x="948" y="1033"/>
                    </a:lnTo>
                    <a:lnTo>
                      <a:pt x="950" y="1033"/>
                    </a:lnTo>
                    <a:lnTo>
                      <a:pt x="952" y="1035"/>
                    </a:lnTo>
                    <a:lnTo>
                      <a:pt x="954" y="1035"/>
                    </a:lnTo>
                    <a:lnTo>
                      <a:pt x="956" y="1035"/>
                    </a:lnTo>
                    <a:lnTo>
                      <a:pt x="959" y="1035"/>
                    </a:lnTo>
                    <a:lnTo>
                      <a:pt x="961" y="1033"/>
                    </a:lnTo>
                    <a:lnTo>
                      <a:pt x="963" y="1031"/>
                    </a:lnTo>
                    <a:lnTo>
                      <a:pt x="965" y="1028"/>
                    </a:lnTo>
                    <a:lnTo>
                      <a:pt x="965" y="1026"/>
                    </a:lnTo>
                    <a:lnTo>
                      <a:pt x="967" y="1026"/>
                    </a:lnTo>
                    <a:lnTo>
                      <a:pt x="969" y="1024"/>
                    </a:lnTo>
                    <a:lnTo>
                      <a:pt x="971" y="1024"/>
                    </a:lnTo>
                    <a:lnTo>
                      <a:pt x="973" y="1026"/>
                    </a:lnTo>
                    <a:lnTo>
                      <a:pt x="975" y="1026"/>
                    </a:lnTo>
                    <a:lnTo>
                      <a:pt x="975" y="1028"/>
                    </a:lnTo>
                    <a:lnTo>
                      <a:pt x="978" y="1028"/>
                    </a:lnTo>
                    <a:lnTo>
                      <a:pt x="978" y="1031"/>
                    </a:lnTo>
                    <a:lnTo>
                      <a:pt x="980" y="1031"/>
                    </a:lnTo>
                    <a:lnTo>
                      <a:pt x="980" y="1033"/>
                    </a:lnTo>
                    <a:lnTo>
                      <a:pt x="982" y="1035"/>
                    </a:lnTo>
                    <a:lnTo>
                      <a:pt x="984" y="1037"/>
                    </a:lnTo>
                    <a:lnTo>
                      <a:pt x="986" y="1037"/>
                    </a:lnTo>
                    <a:lnTo>
                      <a:pt x="988" y="1037"/>
                    </a:lnTo>
                    <a:lnTo>
                      <a:pt x="990" y="1037"/>
                    </a:lnTo>
                    <a:lnTo>
                      <a:pt x="992" y="1037"/>
                    </a:lnTo>
                    <a:lnTo>
                      <a:pt x="992" y="1035"/>
                    </a:lnTo>
                    <a:lnTo>
                      <a:pt x="995" y="1035"/>
                    </a:lnTo>
                    <a:lnTo>
                      <a:pt x="997" y="1033"/>
                    </a:lnTo>
                    <a:lnTo>
                      <a:pt x="999" y="1033"/>
                    </a:lnTo>
                    <a:lnTo>
                      <a:pt x="999" y="1031"/>
                    </a:lnTo>
                    <a:lnTo>
                      <a:pt x="1001" y="1031"/>
                    </a:lnTo>
                    <a:lnTo>
                      <a:pt x="1003" y="1031"/>
                    </a:lnTo>
                    <a:lnTo>
                      <a:pt x="1005" y="1031"/>
                    </a:lnTo>
                    <a:lnTo>
                      <a:pt x="1007" y="1031"/>
                    </a:lnTo>
                    <a:lnTo>
                      <a:pt x="1009" y="1031"/>
                    </a:lnTo>
                    <a:lnTo>
                      <a:pt x="1011" y="1033"/>
                    </a:lnTo>
                    <a:lnTo>
                      <a:pt x="1011" y="1035"/>
                    </a:lnTo>
                    <a:lnTo>
                      <a:pt x="1014" y="1035"/>
                    </a:lnTo>
                    <a:lnTo>
                      <a:pt x="1016" y="1037"/>
                    </a:lnTo>
                    <a:lnTo>
                      <a:pt x="1018" y="1039"/>
                    </a:lnTo>
                    <a:lnTo>
                      <a:pt x="1020" y="1041"/>
                    </a:lnTo>
                    <a:lnTo>
                      <a:pt x="1022" y="1043"/>
                    </a:lnTo>
                    <a:lnTo>
                      <a:pt x="1024" y="1043"/>
                    </a:lnTo>
                    <a:lnTo>
                      <a:pt x="1026" y="1043"/>
                    </a:lnTo>
                    <a:lnTo>
                      <a:pt x="1028" y="1043"/>
                    </a:lnTo>
                    <a:lnTo>
                      <a:pt x="1031" y="1043"/>
                    </a:lnTo>
                    <a:lnTo>
                      <a:pt x="1033" y="1041"/>
                    </a:lnTo>
                    <a:lnTo>
                      <a:pt x="1035" y="1039"/>
                    </a:lnTo>
                    <a:lnTo>
                      <a:pt x="1037" y="1037"/>
                    </a:lnTo>
                    <a:lnTo>
                      <a:pt x="1037" y="1035"/>
                    </a:lnTo>
                    <a:lnTo>
                      <a:pt x="1039" y="1035"/>
                    </a:lnTo>
                    <a:lnTo>
                      <a:pt x="1039" y="1033"/>
                    </a:lnTo>
                    <a:lnTo>
                      <a:pt x="1039" y="1031"/>
                    </a:lnTo>
                    <a:lnTo>
                      <a:pt x="1041" y="1031"/>
                    </a:lnTo>
                    <a:lnTo>
                      <a:pt x="1041" y="1028"/>
                    </a:lnTo>
                    <a:lnTo>
                      <a:pt x="1043" y="1026"/>
                    </a:lnTo>
                    <a:lnTo>
                      <a:pt x="1045" y="1024"/>
                    </a:lnTo>
                    <a:lnTo>
                      <a:pt x="1047" y="1024"/>
                    </a:lnTo>
                    <a:lnTo>
                      <a:pt x="1047" y="1022"/>
                    </a:lnTo>
                    <a:lnTo>
                      <a:pt x="1050" y="1022"/>
                    </a:lnTo>
                    <a:lnTo>
                      <a:pt x="1050" y="1024"/>
                    </a:lnTo>
                    <a:lnTo>
                      <a:pt x="1052" y="1024"/>
                    </a:lnTo>
                    <a:lnTo>
                      <a:pt x="1054" y="1026"/>
                    </a:lnTo>
                    <a:lnTo>
                      <a:pt x="1054" y="1028"/>
                    </a:lnTo>
                    <a:lnTo>
                      <a:pt x="1056" y="1028"/>
                    </a:lnTo>
                    <a:lnTo>
                      <a:pt x="1056" y="1031"/>
                    </a:lnTo>
                    <a:lnTo>
                      <a:pt x="1058" y="1031"/>
                    </a:lnTo>
                    <a:lnTo>
                      <a:pt x="1058" y="1033"/>
                    </a:lnTo>
                    <a:lnTo>
                      <a:pt x="1060" y="1033"/>
                    </a:lnTo>
                    <a:lnTo>
                      <a:pt x="1060" y="1035"/>
                    </a:lnTo>
                    <a:lnTo>
                      <a:pt x="1062" y="1037"/>
                    </a:lnTo>
                    <a:lnTo>
                      <a:pt x="1064" y="1037"/>
                    </a:lnTo>
                    <a:lnTo>
                      <a:pt x="1064" y="1039"/>
                    </a:lnTo>
                    <a:lnTo>
                      <a:pt x="1066" y="1039"/>
                    </a:lnTo>
                    <a:lnTo>
                      <a:pt x="1069" y="1039"/>
                    </a:lnTo>
                    <a:lnTo>
                      <a:pt x="1071" y="1039"/>
                    </a:lnTo>
                    <a:lnTo>
                      <a:pt x="1071" y="1037"/>
                    </a:lnTo>
                    <a:lnTo>
                      <a:pt x="1073" y="1037"/>
                    </a:lnTo>
                    <a:lnTo>
                      <a:pt x="1073" y="1035"/>
                    </a:lnTo>
                    <a:lnTo>
                      <a:pt x="1075" y="1035"/>
                    </a:lnTo>
                    <a:lnTo>
                      <a:pt x="1077" y="1033"/>
                    </a:lnTo>
                    <a:lnTo>
                      <a:pt x="1079" y="1031"/>
                    </a:lnTo>
                    <a:lnTo>
                      <a:pt x="1081" y="1028"/>
                    </a:lnTo>
                    <a:lnTo>
                      <a:pt x="1083" y="1026"/>
                    </a:lnTo>
                    <a:lnTo>
                      <a:pt x="1086" y="1026"/>
                    </a:lnTo>
                    <a:lnTo>
                      <a:pt x="1088" y="1028"/>
                    </a:lnTo>
                    <a:lnTo>
                      <a:pt x="1090" y="1031"/>
                    </a:lnTo>
                    <a:lnTo>
                      <a:pt x="1092" y="1033"/>
                    </a:lnTo>
                    <a:lnTo>
                      <a:pt x="1092" y="1035"/>
                    </a:lnTo>
                    <a:lnTo>
                      <a:pt x="1094" y="1035"/>
                    </a:lnTo>
                    <a:lnTo>
                      <a:pt x="1094" y="1037"/>
                    </a:lnTo>
                    <a:lnTo>
                      <a:pt x="1094" y="1039"/>
                    </a:lnTo>
                    <a:lnTo>
                      <a:pt x="1096" y="1039"/>
                    </a:lnTo>
                    <a:lnTo>
                      <a:pt x="1096" y="1041"/>
                    </a:lnTo>
                    <a:lnTo>
                      <a:pt x="1098" y="1041"/>
                    </a:lnTo>
                    <a:lnTo>
                      <a:pt x="1100" y="1043"/>
                    </a:lnTo>
                    <a:lnTo>
                      <a:pt x="1102" y="1043"/>
                    </a:lnTo>
                    <a:lnTo>
                      <a:pt x="1105" y="1043"/>
                    </a:lnTo>
                    <a:lnTo>
                      <a:pt x="1107" y="1043"/>
                    </a:lnTo>
                    <a:lnTo>
                      <a:pt x="1107" y="1041"/>
                    </a:lnTo>
                    <a:lnTo>
                      <a:pt x="1109" y="1041"/>
                    </a:lnTo>
                    <a:lnTo>
                      <a:pt x="1111" y="1041"/>
                    </a:lnTo>
                    <a:lnTo>
                      <a:pt x="1113" y="1041"/>
                    </a:lnTo>
                    <a:lnTo>
                      <a:pt x="1113" y="1043"/>
                    </a:lnTo>
                    <a:lnTo>
                      <a:pt x="1115" y="1043"/>
                    </a:lnTo>
                    <a:lnTo>
                      <a:pt x="1117" y="1043"/>
                    </a:lnTo>
                    <a:lnTo>
                      <a:pt x="1117" y="1045"/>
                    </a:lnTo>
                    <a:lnTo>
                      <a:pt x="1119" y="1045"/>
                    </a:lnTo>
                    <a:lnTo>
                      <a:pt x="1122" y="1045"/>
                    </a:lnTo>
                    <a:lnTo>
                      <a:pt x="1124" y="1045"/>
                    </a:lnTo>
                    <a:lnTo>
                      <a:pt x="1126" y="1045"/>
                    </a:lnTo>
                    <a:lnTo>
                      <a:pt x="1128" y="1045"/>
                    </a:lnTo>
                    <a:lnTo>
                      <a:pt x="1130" y="1045"/>
                    </a:lnTo>
                    <a:lnTo>
                      <a:pt x="1130" y="1043"/>
                    </a:lnTo>
                    <a:lnTo>
                      <a:pt x="1132" y="1043"/>
                    </a:lnTo>
                    <a:lnTo>
                      <a:pt x="1134" y="1043"/>
                    </a:lnTo>
                    <a:lnTo>
                      <a:pt x="1136" y="1041"/>
                    </a:lnTo>
                    <a:lnTo>
                      <a:pt x="1138" y="1039"/>
                    </a:lnTo>
                    <a:lnTo>
                      <a:pt x="1141" y="1039"/>
                    </a:lnTo>
                    <a:lnTo>
                      <a:pt x="1141" y="1037"/>
                    </a:lnTo>
                    <a:lnTo>
                      <a:pt x="1143" y="1037"/>
                    </a:lnTo>
                    <a:lnTo>
                      <a:pt x="1143" y="1035"/>
                    </a:lnTo>
                    <a:lnTo>
                      <a:pt x="1143" y="1033"/>
                    </a:lnTo>
                    <a:lnTo>
                      <a:pt x="1145" y="1033"/>
                    </a:lnTo>
                    <a:lnTo>
                      <a:pt x="1145" y="1031"/>
                    </a:lnTo>
                    <a:lnTo>
                      <a:pt x="1147" y="1031"/>
                    </a:lnTo>
                    <a:lnTo>
                      <a:pt x="1147" y="1028"/>
                    </a:lnTo>
                    <a:lnTo>
                      <a:pt x="1149" y="1026"/>
                    </a:lnTo>
                    <a:lnTo>
                      <a:pt x="1151" y="1026"/>
                    </a:lnTo>
                    <a:lnTo>
                      <a:pt x="1151" y="1024"/>
                    </a:lnTo>
                    <a:lnTo>
                      <a:pt x="1153" y="1024"/>
                    </a:lnTo>
                    <a:lnTo>
                      <a:pt x="1155" y="1024"/>
                    </a:lnTo>
                    <a:lnTo>
                      <a:pt x="1157" y="1024"/>
                    </a:lnTo>
                    <a:lnTo>
                      <a:pt x="1157" y="1026"/>
                    </a:lnTo>
                    <a:lnTo>
                      <a:pt x="1160" y="1026"/>
                    </a:lnTo>
                    <a:lnTo>
                      <a:pt x="1160" y="1028"/>
                    </a:lnTo>
                    <a:lnTo>
                      <a:pt x="1162" y="1028"/>
                    </a:lnTo>
                    <a:lnTo>
                      <a:pt x="1162" y="1031"/>
                    </a:lnTo>
                    <a:lnTo>
                      <a:pt x="1164" y="1031"/>
                    </a:lnTo>
                    <a:lnTo>
                      <a:pt x="1164" y="1033"/>
                    </a:lnTo>
                    <a:lnTo>
                      <a:pt x="1166" y="1035"/>
                    </a:lnTo>
                    <a:lnTo>
                      <a:pt x="1168" y="1037"/>
                    </a:lnTo>
                    <a:lnTo>
                      <a:pt x="1170" y="1037"/>
                    </a:lnTo>
                    <a:lnTo>
                      <a:pt x="1170" y="1039"/>
                    </a:lnTo>
                    <a:lnTo>
                      <a:pt x="1172" y="1039"/>
                    </a:lnTo>
                    <a:lnTo>
                      <a:pt x="1174" y="1039"/>
                    </a:lnTo>
                    <a:lnTo>
                      <a:pt x="1177" y="1039"/>
                    </a:lnTo>
                    <a:lnTo>
                      <a:pt x="1179" y="1037"/>
                    </a:lnTo>
                    <a:lnTo>
                      <a:pt x="1181" y="1035"/>
                    </a:lnTo>
                    <a:lnTo>
                      <a:pt x="1183" y="1035"/>
                    </a:lnTo>
                    <a:lnTo>
                      <a:pt x="1183" y="1033"/>
                    </a:lnTo>
                    <a:lnTo>
                      <a:pt x="1185" y="1033"/>
                    </a:lnTo>
                    <a:lnTo>
                      <a:pt x="1185" y="1031"/>
                    </a:lnTo>
                    <a:lnTo>
                      <a:pt x="1187" y="1031"/>
                    </a:lnTo>
                    <a:lnTo>
                      <a:pt x="1189" y="1028"/>
                    </a:lnTo>
                    <a:lnTo>
                      <a:pt x="1191" y="1028"/>
                    </a:lnTo>
                    <a:lnTo>
                      <a:pt x="1193" y="1028"/>
                    </a:lnTo>
                    <a:lnTo>
                      <a:pt x="1196" y="1031"/>
                    </a:lnTo>
                    <a:lnTo>
                      <a:pt x="1198" y="1031"/>
                    </a:lnTo>
                    <a:lnTo>
                      <a:pt x="1198" y="1033"/>
                    </a:lnTo>
                    <a:lnTo>
                      <a:pt x="1200" y="1033"/>
                    </a:lnTo>
                    <a:lnTo>
                      <a:pt x="1200" y="1035"/>
                    </a:lnTo>
                    <a:lnTo>
                      <a:pt x="1202" y="1035"/>
                    </a:lnTo>
                    <a:lnTo>
                      <a:pt x="1204" y="1037"/>
                    </a:lnTo>
                    <a:lnTo>
                      <a:pt x="1206" y="1037"/>
                    </a:lnTo>
                    <a:lnTo>
                      <a:pt x="1208" y="1037"/>
                    </a:lnTo>
                    <a:lnTo>
                      <a:pt x="1210" y="1035"/>
                    </a:lnTo>
                    <a:lnTo>
                      <a:pt x="1212" y="1035"/>
                    </a:lnTo>
                    <a:lnTo>
                      <a:pt x="1212" y="1033"/>
                    </a:lnTo>
                    <a:lnTo>
                      <a:pt x="1215" y="1033"/>
                    </a:lnTo>
                    <a:lnTo>
                      <a:pt x="1215" y="1031"/>
                    </a:lnTo>
                    <a:lnTo>
                      <a:pt x="1217" y="1031"/>
                    </a:lnTo>
                    <a:lnTo>
                      <a:pt x="1217" y="1028"/>
                    </a:lnTo>
                    <a:lnTo>
                      <a:pt x="1219" y="1028"/>
                    </a:lnTo>
                    <a:lnTo>
                      <a:pt x="1219" y="1026"/>
                    </a:lnTo>
                    <a:lnTo>
                      <a:pt x="1221" y="1026"/>
                    </a:lnTo>
                    <a:lnTo>
                      <a:pt x="1223" y="1024"/>
                    </a:lnTo>
                    <a:lnTo>
                      <a:pt x="1225" y="1024"/>
                    </a:lnTo>
                    <a:lnTo>
                      <a:pt x="1227" y="1024"/>
                    </a:lnTo>
                    <a:lnTo>
                      <a:pt x="1227" y="1022"/>
                    </a:lnTo>
                    <a:lnTo>
                      <a:pt x="1229" y="1022"/>
                    </a:lnTo>
                    <a:lnTo>
                      <a:pt x="1232" y="1022"/>
                    </a:lnTo>
                    <a:lnTo>
                      <a:pt x="1234" y="1022"/>
                    </a:lnTo>
                    <a:lnTo>
                      <a:pt x="1236" y="1022"/>
                    </a:lnTo>
                    <a:lnTo>
                      <a:pt x="1238" y="1022"/>
                    </a:lnTo>
                    <a:lnTo>
                      <a:pt x="1240" y="1024"/>
                    </a:lnTo>
                    <a:lnTo>
                      <a:pt x="1242" y="1024"/>
                    </a:lnTo>
                    <a:lnTo>
                      <a:pt x="1242" y="1026"/>
                    </a:lnTo>
                    <a:lnTo>
                      <a:pt x="1244" y="1026"/>
                    </a:lnTo>
                    <a:lnTo>
                      <a:pt x="1246" y="1028"/>
                    </a:lnTo>
                    <a:lnTo>
                      <a:pt x="1248" y="1028"/>
                    </a:lnTo>
                    <a:lnTo>
                      <a:pt x="1248" y="1031"/>
                    </a:lnTo>
                    <a:lnTo>
                      <a:pt x="1251" y="1031"/>
                    </a:lnTo>
                    <a:lnTo>
                      <a:pt x="1253" y="1031"/>
                    </a:lnTo>
                    <a:lnTo>
                      <a:pt x="1255" y="1031"/>
                    </a:lnTo>
                    <a:lnTo>
                      <a:pt x="1257" y="1031"/>
                    </a:lnTo>
                    <a:lnTo>
                      <a:pt x="1257" y="1028"/>
                    </a:lnTo>
                    <a:lnTo>
                      <a:pt x="1259" y="1028"/>
                    </a:lnTo>
                    <a:lnTo>
                      <a:pt x="1261" y="1026"/>
                    </a:lnTo>
                    <a:lnTo>
                      <a:pt x="1263" y="1024"/>
                    </a:lnTo>
                    <a:lnTo>
                      <a:pt x="1263" y="1022"/>
                    </a:lnTo>
                    <a:lnTo>
                      <a:pt x="1265" y="1022"/>
                    </a:lnTo>
                    <a:lnTo>
                      <a:pt x="1265" y="1020"/>
                    </a:lnTo>
                    <a:lnTo>
                      <a:pt x="1268" y="1018"/>
                    </a:lnTo>
                    <a:lnTo>
                      <a:pt x="1270" y="1016"/>
                    </a:lnTo>
                    <a:lnTo>
                      <a:pt x="1272" y="1016"/>
                    </a:lnTo>
                    <a:lnTo>
                      <a:pt x="1272" y="1014"/>
                    </a:lnTo>
                    <a:lnTo>
                      <a:pt x="1274" y="1014"/>
                    </a:lnTo>
                    <a:lnTo>
                      <a:pt x="1276" y="1014"/>
                    </a:lnTo>
                    <a:lnTo>
                      <a:pt x="1278" y="1014"/>
                    </a:lnTo>
                    <a:lnTo>
                      <a:pt x="1278" y="1016"/>
                    </a:lnTo>
                    <a:lnTo>
                      <a:pt x="1280" y="1016"/>
                    </a:lnTo>
                    <a:lnTo>
                      <a:pt x="1282" y="1018"/>
                    </a:lnTo>
                    <a:lnTo>
                      <a:pt x="1284" y="1018"/>
                    </a:lnTo>
                    <a:lnTo>
                      <a:pt x="1284" y="1020"/>
                    </a:lnTo>
                    <a:lnTo>
                      <a:pt x="1287" y="1020"/>
                    </a:lnTo>
                    <a:lnTo>
                      <a:pt x="1289" y="1020"/>
                    </a:lnTo>
                    <a:lnTo>
                      <a:pt x="1291" y="1020"/>
                    </a:lnTo>
                    <a:lnTo>
                      <a:pt x="1293" y="1020"/>
                    </a:lnTo>
                    <a:lnTo>
                      <a:pt x="1295" y="1018"/>
                    </a:lnTo>
                    <a:lnTo>
                      <a:pt x="1297" y="1018"/>
                    </a:lnTo>
                    <a:lnTo>
                      <a:pt x="1299" y="1018"/>
                    </a:lnTo>
                    <a:lnTo>
                      <a:pt x="1301" y="1018"/>
                    </a:lnTo>
                    <a:lnTo>
                      <a:pt x="1303" y="1018"/>
                    </a:lnTo>
                    <a:lnTo>
                      <a:pt x="1306" y="1018"/>
                    </a:lnTo>
                    <a:lnTo>
                      <a:pt x="1306" y="1016"/>
                    </a:lnTo>
                    <a:lnTo>
                      <a:pt x="1308" y="1016"/>
                    </a:lnTo>
                    <a:lnTo>
                      <a:pt x="1308" y="1014"/>
                    </a:lnTo>
                    <a:lnTo>
                      <a:pt x="1310" y="1014"/>
                    </a:lnTo>
                    <a:lnTo>
                      <a:pt x="1310" y="1012"/>
                    </a:lnTo>
                    <a:lnTo>
                      <a:pt x="1312" y="1012"/>
                    </a:lnTo>
                    <a:lnTo>
                      <a:pt x="1312" y="1010"/>
                    </a:lnTo>
                    <a:lnTo>
                      <a:pt x="1314" y="1010"/>
                    </a:lnTo>
                    <a:lnTo>
                      <a:pt x="1314" y="1008"/>
                    </a:lnTo>
                    <a:lnTo>
                      <a:pt x="1316" y="1008"/>
                    </a:lnTo>
                    <a:lnTo>
                      <a:pt x="1318" y="1008"/>
                    </a:lnTo>
                    <a:lnTo>
                      <a:pt x="1320" y="1008"/>
                    </a:lnTo>
                    <a:lnTo>
                      <a:pt x="1323" y="1008"/>
                    </a:lnTo>
                    <a:lnTo>
                      <a:pt x="1323" y="1010"/>
                    </a:lnTo>
                    <a:lnTo>
                      <a:pt x="1325" y="1010"/>
                    </a:lnTo>
                    <a:lnTo>
                      <a:pt x="1327" y="1010"/>
                    </a:lnTo>
                    <a:lnTo>
                      <a:pt x="1329" y="1010"/>
                    </a:lnTo>
                    <a:lnTo>
                      <a:pt x="1331" y="1008"/>
                    </a:lnTo>
                    <a:lnTo>
                      <a:pt x="1333" y="1006"/>
                    </a:lnTo>
                    <a:lnTo>
                      <a:pt x="1335" y="1004"/>
                    </a:lnTo>
                    <a:lnTo>
                      <a:pt x="1337" y="1004"/>
                    </a:lnTo>
                    <a:lnTo>
                      <a:pt x="1337" y="1002"/>
                    </a:lnTo>
                    <a:lnTo>
                      <a:pt x="1339" y="1002"/>
                    </a:lnTo>
                    <a:lnTo>
                      <a:pt x="1342" y="1002"/>
                    </a:lnTo>
                    <a:lnTo>
                      <a:pt x="1344" y="1002"/>
                    </a:lnTo>
                    <a:lnTo>
                      <a:pt x="1344" y="1004"/>
                    </a:lnTo>
                    <a:lnTo>
                      <a:pt x="1346" y="1004"/>
                    </a:lnTo>
                    <a:lnTo>
                      <a:pt x="1346" y="1006"/>
                    </a:lnTo>
                    <a:lnTo>
                      <a:pt x="1348" y="1006"/>
                    </a:lnTo>
                    <a:lnTo>
                      <a:pt x="1348" y="1008"/>
                    </a:lnTo>
                    <a:lnTo>
                      <a:pt x="1350" y="1010"/>
                    </a:lnTo>
                    <a:lnTo>
                      <a:pt x="1352" y="1012"/>
                    </a:lnTo>
                    <a:lnTo>
                      <a:pt x="1352" y="1014"/>
                    </a:lnTo>
                    <a:lnTo>
                      <a:pt x="1354" y="1014"/>
                    </a:lnTo>
                    <a:lnTo>
                      <a:pt x="1354" y="1016"/>
                    </a:lnTo>
                    <a:lnTo>
                      <a:pt x="1356" y="1016"/>
                    </a:lnTo>
                    <a:lnTo>
                      <a:pt x="1359" y="1016"/>
                    </a:lnTo>
                    <a:lnTo>
                      <a:pt x="1359" y="1014"/>
                    </a:lnTo>
                    <a:lnTo>
                      <a:pt x="1361" y="1014"/>
                    </a:lnTo>
                    <a:lnTo>
                      <a:pt x="1361" y="1012"/>
                    </a:lnTo>
                    <a:lnTo>
                      <a:pt x="1363" y="1012"/>
                    </a:lnTo>
                    <a:lnTo>
                      <a:pt x="1363" y="1010"/>
                    </a:lnTo>
                    <a:lnTo>
                      <a:pt x="1365" y="1008"/>
                    </a:lnTo>
                    <a:lnTo>
                      <a:pt x="1367" y="1006"/>
                    </a:lnTo>
                    <a:lnTo>
                      <a:pt x="1367" y="1004"/>
                    </a:lnTo>
                    <a:lnTo>
                      <a:pt x="1367" y="1002"/>
                    </a:lnTo>
                    <a:lnTo>
                      <a:pt x="1369" y="1002"/>
                    </a:lnTo>
                    <a:lnTo>
                      <a:pt x="1369" y="1000"/>
                    </a:lnTo>
                    <a:lnTo>
                      <a:pt x="1371" y="998"/>
                    </a:lnTo>
                    <a:lnTo>
                      <a:pt x="1373" y="998"/>
                    </a:lnTo>
                    <a:lnTo>
                      <a:pt x="1373" y="996"/>
                    </a:lnTo>
                    <a:lnTo>
                      <a:pt x="1375" y="996"/>
                    </a:lnTo>
                    <a:lnTo>
                      <a:pt x="1378" y="998"/>
                    </a:lnTo>
                    <a:lnTo>
                      <a:pt x="1380" y="1000"/>
                    </a:lnTo>
                    <a:lnTo>
                      <a:pt x="1382" y="1002"/>
                    </a:lnTo>
                    <a:lnTo>
                      <a:pt x="1382" y="1004"/>
                    </a:lnTo>
                    <a:lnTo>
                      <a:pt x="1384" y="1006"/>
                    </a:lnTo>
                    <a:lnTo>
                      <a:pt x="1384" y="1008"/>
                    </a:lnTo>
                    <a:lnTo>
                      <a:pt x="1386" y="1008"/>
                    </a:lnTo>
                    <a:lnTo>
                      <a:pt x="1386" y="1010"/>
                    </a:lnTo>
                    <a:lnTo>
                      <a:pt x="1388" y="1010"/>
                    </a:lnTo>
                    <a:lnTo>
                      <a:pt x="1388" y="1012"/>
                    </a:lnTo>
                    <a:lnTo>
                      <a:pt x="1390" y="1012"/>
                    </a:lnTo>
                    <a:lnTo>
                      <a:pt x="1392" y="1012"/>
                    </a:lnTo>
                    <a:lnTo>
                      <a:pt x="1394" y="1010"/>
                    </a:lnTo>
                    <a:lnTo>
                      <a:pt x="1397" y="1008"/>
                    </a:lnTo>
                    <a:lnTo>
                      <a:pt x="1397" y="1006"/>
                    </a:lnTo>
                    <a:lnTo>
                      <a:pt x="1399" y="1004"/>
                    </a:lnTo>
                    <a:lnTo>
                      <a:pt x="1399" y="1002"/>
                    </a:lnTo>
                    <a:lnTo>
                      <a:pt x="1401" y="1002"/>
                    </a:lnTo>
                    <a:lnTo>
                      <a:pt x="1401" y="1000"/>
                    </a:lnTo>
                    <a:lnTo>
                      <a:pt x="1403" y="1000"/>
                    </a:lnTo>
                    <a:lnTo>
                      <a:pt x="1403" y="998"/>
                    </a:lnTo>
                    <a:lnTo>
                      <a:pt x="1405" y="998"/>
                    </a:lnTo>
                    <a:lnTo>
                      <a:pt x="1405" y="1000"/>
                    </a:lnTo>
                    <a:lnTo>
                      <a:pt x="1407" y="1000"/>
                    </a:lnTo>
                    <a:lnTo>
                      <a:pt x="1409" y="1002"/>
                    </a:lnTo>
                    <a:lnTo>
                      <a:pt x="1411" y="1004"/>
                    </a:lnTo>
                    <a:lnTo>
                      <a:pt x="1411" y="1006"/>
                    </a:lnTo>
                    <a:lnTo>
                      <a:pt x="1414" y="1006"/>
                    </a:lnTo>
                    <a:lnTo>
                      <a:pt x="1414" y="1008"/>
                    </a:lnTo>
                    <a:lnTo>
                      <a:pt x="1416" y="1008"/>
                    </a:lnTo>
                    <a:lnTo>
                      <a:pt x="1416" y="1010"/>
                    </a:lnTo>
                    <a:lnTo>
                      <a:pt x="1418" y="1010"/>
                    </a:lnTo>
                    <a:lnTo>
                      <a:pt x="1418" y="1012"/>
                    </a:lnTo>
                    <a:lnTo>
                      <a:pt x="1420" y="1012"/>
                    </a:lnTo>
                    <a:lnTo>
                      <a:pt x="1422" y="1012"/>
                    </a:lnTo>
                    <a:lnTo>
                      <a:pt x="1424" y="1012"/>
                    </a:lnTo>
                    <a:lnTo>
                      <a:pt x="1426" y="1012"/>
                    </a:lnTo>
                    <a:lnTo>
                      <a:pt x="1426" y="1010"/>
                    </a:lnTo>
                    <a:lnTo>
                      <a:pt x="1428" y="1010"/>
                    </a:lnTo>
                    <a:lnTo>
                      <a:pt x="1430" y="1008"/>
                    </a:lnTo>
                    <a:lnTo>
                      <a:pt x="1433" y="1008"/>
                    </a:lnTo>
                    <a:lnTo>
                      <a:pt x="1433" y="1006"/>
                    </a:lnTo>
                    <a:lnTo>
                      <a:pt x="1435" y="1006"/>
                    </a:lnTo>
                    <a:lnTo>
                      <a:pt x="1437" y="100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31" name="Line 29"/>
              <p:cNvSpPr>
                <a:spLocks noChangeShapeType="1"/>
              </p:cNvSpPr>
              <p:nvPr/>
            </p:nvSpPr>
            <p:spPr bwMode="auto">
              <a:xfrm>
                <a:off x="4111" y="2759"/>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2" name="Rectangle 30"/>
              <p:cNvSpPr>
                <a:spLocks noChangeArrowheads="1"/>
              </p:cNvSpPr>
              <p:nvPr/>
            </p:nvSpPr>
            <p:spPr bwMode="auto">
              <a:xfrm>
                <a:off x="4071" y="2744"/>
                <a:ext cx="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0</a:t>
                </a:r>
                <a:endParaRPr lang="cs-CZ" altLang="cs-CZ" sz="1800"/>
              </a:p>
            </p:txBody>
          </p:sp>
          <p:sp>
            <p:nvSpPr>
              <p:cNvPr id="30733" name="Line 31"/>
              <p:cNvSpPr>
                <a:spLocks noChangeShapeType="1"/>
              </p:cNvSpPr>
              <p:nvPr/>
            </p:nvSpPr>
            <p:spPr bwMode="auto">
              <a:xfrm>
                <a:off x="4116" y="272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4" name="Line 32"/>
              <p:cNvSpPr>
                <a:spLocks noChangeShapeType="1"/>
              </p:cNvSpPr>
              <p:nvPr/>
            </p:nvSpPr>
            <p:spPr bwMode="auto">
              <a:xfrm>
                <a:off x="4116" y="268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5" name="Line 33"/>
              <p:cNvSpPr>
                <a:spLocks noChangeShapeType="1"/>
              </p:cNvSpPr>
              <p:nvPr/>
            </p:nvSpPr>
            <p:spPr bwMode="auto">
              <a:xfrm>
                <a:off x="4116" y="265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6" name="Line 34"/>
              <p:cNvSpPr>
                <a:spLocks noChangeShapeType="1"/>
              </p:cNvSpPr>
              <p:nvPr/>
            </p:nvSpPr>
            <p:spPr bwMode="auto">
              <a:xfrm>
                <a:off x="4116" y="2615"/>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7" name="Line 35"/>
              <p:cNvSpPr>
                <a:spLocks noChangeShapeType="1"/>
              </p:cNvSpPr>
              <p:nvPr/>
            </p:nvSpPr>
            <p:spPr bwMode="auto">
              <a:xfrm>
                <a:off x="4111" y="2581"/>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8" name="Rectangle 36"/>
              <p:cNvSpPr>
                <a:spLocks noChangeArrowheads="1"/>
              </p:cNvSpPr>
              <p:nvPr/>
            </p:nvSpPr>
            <p:spPr bwMode="auto">
              <a:xfrm>
                <a:off x="4035" y="2566"/>
                <a:ext cx="21"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250</a:t>
                </a:r>
                <a:endParaRPr lang="cs-CZ" altLang="cs-CZ" sz="1800"/>
              </a:p>
            </p:txBody>
          </p:sp>
          <p:sp>
            <p:nvSpPr>
              <p:cNvPr id="30739" name="Line 37"/>
              <p:cNvSpPr>
                <a:spLocks noChangeShapeType="1"/>
              </p:cNvSpPr>
              <p:nvPr/>
            </p:nvSpPr>
            <p:spPr bwMode="auto">
              <a:xfrm>
                <a:off x="4116" y="2544"/>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0" name="Line 38"/>
              <p:cNvSpPr>
                <a:spLocks noChangeShapeType="1"/>
              </p:cNvSpPr>
              <p:nvPr/>
            </p:nvSpPr>
            <p:spPr bwMode="auto">
              <a:xfrm>
                <a:off x="4116" y="250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1" name="Line 39"/>
              <p:cNvSpPr>
                <a:spLocks noChangeShapeType="1"/>
              </p:cNvSpPr>
              <p:nvPr/>
            </p:nvSpPr>
            <p:spPr bwMode="auto">
              <a:xfrm>
                <a:off x="4116" y="247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2" name="Line 40"/>
              <p:cNvSpPr>
                <a:spLocks noChangeShapeType="1"/>
              </p:cNvSpPr>
              <p:nvPr/>
            </p:nvSpPr>
            <p:spPr bwMode="auto">
              <a:xfrm>
                <a:off x="4116" y="243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3" name="Line 41"/>
              <p:cNvSpPr>
                <a:spLocks noChangeShapeType="1"/>
              </p:cNvSpPr>
              <p:nvPr/>
            </p:nvSpPr>
            <p:spPr bwMode="auto">
              <a:xfrm>
                <a:off x="4111" y="2400"/>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4" name="Rectangle 42"/>
              <p:cNvSpPr>
                <a:spLocks noChangeArrowheads="1"/>
              </p:cNvSpPr>
              <p:nvPr/>
            </p:nvSpPr>
            <p:spPr bwMode="auto">
              <a:xfrm>
                <a:off x="4035" y="2386"/>
                <a:ext cx="2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500</a:t>
                </a:r>
                <a:endParaRPr lang="cs-CZ" altLang="cs-CZ" sz="1800"/>
              </a:p>
            </p:txBody>
          </p:sp>
          <p:sp>
            <p:nvSpPr>
              <p:cNvPr id="30745" name="Line 43"/>
              <p:cNvSpPr>
                <a:spLocks noChangeShapeType="1"/>
              </p:cNvSpPr>
              <p:nvPr/>
            </p:nvSpPr>
            <p:spPr bwMode="auto">
              <a:xfrm>
                <a:off x="4116" y="236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6" name="Line 44"/>
              <p:cNvSpPr>
                <a:spLocks noChangeShapeType="1"/>
              </p:cNvSpPr>
              <p:nvPr/>
            </p:nvSpPr>
            <p:spPr bwMode="auto">
              <a:xfrm>
                <a:off x="4116" y="233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7" name="Line 45"/>
              <p:cNvSpPr>
                <a:spLocks noChangeShapeType="1"/>
              </p:cNvSpPr>
              <p:nvPr/>
            </p:nvSpPr>
            <p:spPr bwMode="auto">
              <a:xfrm>
                <a:off x="4116" y="2294"/>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8" name="Line 46"/>
              <p:cNvSpPr>
                <a:spLocks noChangeShapeType="1"/>
              </p:cNvSpPr>
              <p:nvPr/>
            </p:nvSpPr>
            <p:spPr bwMode="auto">
              <a:xfrm>
                <a:off x="4116" y="225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9" name="Line 47"/>
              <p:cNvSpPr>
                <a:spLocks noChangeShapeType="1"/>
              </p:cNvSpPr>
              <p:nvPr/>
            </p:nvSpPr>
            <p:spPr bwMode="auto">
              <a:xfrm>
                <a:off x="4111" y="2222"/>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0" name="Rectangle 48"/>
              <p:cNvSpPr>
                <a:spLocks noChangeArrowheads="1"/>
              </p:cNvSpPr>
              <p:nvPr/>
            </p:nvSpPr>
            <p:spPr bwMode="auto">
              <a:xfrm>
                <a:off x="4035" y="2208"/>
                <a:ext cx="21"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750</a:t>
                </a:r>
                <a:endParaRPr lang="cs-CZ" altLang="cs-CZ" sz="1800"/>
              </a:p>
            </p:txBody>
          </p:sp>
          <p:sp>
            <p:nvSpPr>
              <p:cNvPr id="30751" name="Line 49"/>
              <p:cNvSpPr>
                <a:spLocks noChangeShapeType="1"/>
              </p:cNvSpPr>
              <p:nvPr/>
            </p:nvSpPr>
            <p:spPr bwMode="auto">
              <a:xfrm>
                <a:off x="4116" y="218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2" name="Line 50"/>
              <p:cNvSpPr>
                <a:spLocks noChangeShapeType="1"/>
              </p:cNvSpPr>
              <p:nvPr/>
            </p:nvSpPr>
            <p:spPr bwMode="auto">
              <a:xfrm>
                <a:off x="4116" y="215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3" name="Line 51"/>
              <p:cNvSpPr>
                <a:spLocks noChangeShapeType="1"/>
              </p:cNvSpPr>
              <p:nvPr/>
            </p:nvSpPr>
            <p:spPr bwMode="auto">
              <a:xfrm>
                <a:off x="4116" y="211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4" name="Line 52"/>
              <p:cNvSpPr>
                <a:spLocks noChangeShapeType="1"/>
              </p:cNvSpPr>
              <p:nvPr/>
            </p:nvSpPr>
            <p:spPr bwMode="auto">
              <a:xfrm>
                <a:off x="4116" y="207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5" name="Line 53"/>
              <p:cNvSpPr>
                <a:spLocks noChangeShapeType="1"/>
              </p:cNvSpPr>
              <p:nvPr/>
            </p:nvSpPr>
            <p:spPr bwMode="auto">
              <a:xfrm>
                <a:off x="4111" y="2044"/>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6" name="Rectangle 54"/>
              <p:cNvSpPr>
                <a:spLocks noChangeArrowheads="1"/>
              </p:cNvSpPr>
              <p:nvPr/>
            </p:nvSpPr>
            <p:spPr bwMode="auto">
              <a:xfrm>
                <a:off x="4018" y="2030"/>
                <a:ext cx="28"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1000</a:t>
                </a:r>
                <a:endParaRPr lang="cs-CZ" altLang="cs-CZ" sz="1800"/>
              </a:p>
            </p:txBody>
          </p:sp>
          <p:sp>
            <p:nvSpPr>
              <p:cNvPr id="30757" name="Line 55"/>
              <p:cNvSpPr>
                <a:spLocks noChangeShapeType="1"/>
              </p:cNvSpPr>
              <p:nvPr/>
            </p:nvSpPr>
            <p:spPr bwMode="auto">
              <a:xfrm>
                <a:off x="4116" y="200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8" name="Line 56"/>
              <p:cNvSpPr>
                <a:spLocks noChangeShapeType="1"/>
              </p:cNvSpPr>
              <p:nvPr/>
            </p:nvSpPr>
            <p:spPr bwMode="auto">
              <a:xfrm>
                <a:off x="4116" y="197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9" name="Line 57"/>
              <p:cNvSpPr>
                <a:spLocks noChangeShapeType="1"/>
              </p:cNvSpPr>
              <p:nvPr/>
            </p:nvSpPr>
            <p:spPr bwMode="auto">
              <a:xfrm>
                <a:off x="4116" y="1938"/>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0" name="Line 58"/>
              <p:cNvSpPr>
                <a:spLocks noChangeShapeType="1"/>
              </p:cNvSpPr>
              <p:nvPr/>
            </p:nvSpPr>
            <p:spPr bwMode="auto">
              <a:xfrm>
                <a:off x="4116" y="190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1" name="Line 59"/>
              <p:cNvSpPr>
                <a:spLocks noChangeShapeType="1"/>
              </p:cNvSpPr>
              <p:nvPr/>
            </p:nvSpPr>
            <p:spPr bwMode="auto">
              <a:xfrm>
                <a:off x="4111" y="1866"/>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2" name="Rectangle 60"/>
              <p:cNvSpPr>
                <a:spLocks noChangeArrowheads="1"/>
              </p:cNvSpPr>
              <p:nvPr/>
            </p:nvSpPr>
            <p:spPr bwMode="auto">
              <a:xfrm>
                <a:off x="4018" y="1852"/>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1250</a:t>
                </a:r>
                <a:endParaRPr lang="cs-CZ" altLang="cs-CZ" sz="1800"/>
              </a:p>
            </p:txBody>
          </p:sp>
          <p:sp>
            <p:nvSpPr>
              <p:cNvPr id="30763" name="Line 61"/>
              <p:cNvSpPr>
                <a:spLocks noChangeShapeType="1"/>
              </p:cNvSpPr>
              <p:nvPr/>
            </p:nvSpPr>
            <p:spPr bwMode="auto">
              <a:xfrm>
                <a:off x="4116" y="182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4" name="Line 62"/>
              <p:cNvSpPr>
                <a:spLocks noChangeShapeType="1"/>
              </p:cNvSpPr>
              <p:nvPr/>
            </p:nvSpPr>
            <p:spPr bwMode="auto">
              <a:xfrm>
                <a:off x="4116" y="1794"/>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5" name="Line 63"/>
              <p:cNvSpPr>
                <a:spLocks noChangeShapeType="1"/>
              </p:cNvSpPr>
              <p:nvPr/>
            </p:nvSpPr>
            <p:spPr bwMode="auto">
              <a:xfrm>
                <a:off x="4116" y="175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6" name="Line 64"/>
              <p:cNvSpPr>
                <a:spLocks noChangeShapeType="1"/>
              </p:cNvSpPr>
              <p:nvPr/>
            </p:nvSpPr>
            <p:spPr bwMode="auto">
              <a:xfrm>
                <a:off x="4116" y="1723"/>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7" name="Line 65"/>
              <p:cNvSpPr>
                <a:spLocks noChangeShapeType="1"/>
              </p:cNvSpPr>
              <p:nvPr/>
            </p:nvSpPr>
            <p:spPr bwMode="auto">
              <a:xfrm>
                <a:off x="4111" y="1686"/>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8" name="Rectangle 66"/>
              <p:cNvSpPr>
                <a:spLocks noChangeArrowheads="1"/>
              </p:cNvSpPr>
              <p:nvPr/>
            </p:nvSpPr>
            <p:spPr bwMode="auto">
              <a:xfrm>
                <a:off x="4018" y="1671"/>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1500</a:t>
                </a:r>
                <a:endParaRPr lang="cs-CZ" altLang="cs-CZ" sz="1800"/>
              </a:p>
            </p:txBody>
          </p:sp>
          <p:sp>
            <p:nvSpPr>
              <p:cNvPr id="30769" name="Line 67"/>
              <p:cNvSpPr>
                <a:spLocks noChangeShapeType="1"/>
              </p:cNvSpPr>
              <p:nvPr/>
            </p:nvSpPr>
            <p:spPr bwMode="auto">
              <a:xfrm>
                <a:off x="4116" y="165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0" name="Rectangle 68"/>
              <p:cNvSpPr>
                <a:spLocks noChangeArrowheads="1"/>
              </p:cNvSpPr>
              <p:nvPr/>
            </p:nvSpPr>
            <p:spPr bwMode="auto">
              <a:xfrm rot="-5400000">
                <a:off x="3984" y="1760"/>
                <a:ext cx="8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Intens. [a.u.]</a:t>
                </a:r>
                <a:endParaRPr lang="cs-CZ" altLang="cs-CZ" sz="1800"/>
              </a:p>
            </p:txBody>
          </p:sp>
          <p:sp>
            <p:nvSpPr>
              <p:cNvPr id="30771" name="Rectangle 69"/>
              <p:cNvSpPr>
                <a:spLocks noChangeArrowheads="1"/>
              </p:cNvSpPr>
              <p:nvPr/>
            </p:nvSpPr>
            <p:spPr bwMode="auto">
              <a:xfrm>
                <a:off x="4122" y="1620"/>
                <a:ext cx="1437" cy="117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0772" name="Line 70"/>
              <p:cNvSpPr>
                <a:spLocks noChangeShapeType="1"/>
              </p:cNvSpPr>
              <p:nvPr/>
            </p:nvSpPr>
            <p:spPr bwMode="auto">
              <a:xfrm>
                <a:off x="41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3" name="Rectangle 71"/>
              <p:cNvSpPr>
                <a:spLocks noChangeArrowheads="1"/>
              </p:cNvSpPr>
              <p:nvPr/>
            </p:nvSpPr>
            <p:spPr bwMode="auto">
              <a:xfrm>
                <a:off x="41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5250</a:t>
                </a:r>
                <a:endParaRPr lang="cs-CZ" altLang="cs-CZ" sz="1800"/>
              </a:p>
            </p:txBody>
          </p:sp>
          <p:sp>
            <p:nvSpPr>
              <p:cNvPr id="30774" name="Line 72"/>
              <p:cNvSpPr>
                <a:spLocks noChangeShapeType="1"/>
              </p:cNvSpPr>
              <p:nvPr/>
            </p:nvSpPr>
            <p:spPr bwMode="auto">
              <a:xfrm>
                <a:off x="416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5" name="Line 73"/>
              <p:cNvSpPr>
                <a:spLocks noChangeShapeType="1"/>
              </p:cNvSpPr>
              <p:nvPr/>
            </p:nvSpPr>
            <p:spPr bwMode="auto">
              <a:xfrm>
                <a:off x="41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6" name="Line 74"/>
              <p:cNvSpPr>
                <a:spLocks noChangeShapeType="1"/>
              </p:cNvSpPr>
              <p:nvPr/>
            </p:nvSpPr>
            <p:spPr bwMode="auto">
              <a:xfrm>
                <a:off x="4224"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7" name="Line 75"/>
              <p:cNvSpPr>
                <a:spLocks noChangeShapeType="1"/>
              </p:cNvSpPr>
              <p:nvPr/>
            </p:nvSpPr>
            <p:spPr bwMode="auto">
              <a:xfrm>
                <a:off x="42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8" name="Line 76"/>
              <p:cNvSpPr>
                <a:spLocks noChangeShapeType="1"/>
              </p:cNvSpPr>
              <p:nvPr/>
            </p:nvSpPr>
            <p:spPr bwMode="auto">
              <a:xfrm>
                <a:off x="42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9" name="Rectangle 77"/>
              <p:cNvSpPr>
                <a:spLocks noChangeArrowheads="1"/>
              </p:cNvSpPr>
              <p:nvPr/>
            </p:nvSpPr>
            <p:spPr bwMode="auto">
              <a:xfrm>
                <a:off x="42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5300</a:t>
                </a:r>
                <a:endParaRPr lang="cs-CZ" altLang="cs-CZ" sz="1800"/>
              </a:p>
            </p:txBody>
          </p:sp>
          <p:sp>
            <p:nvSpPr>
              <p:cNvPr id="30780" name="Line 78"/>
              <p:cNvSpPr>
                <a:spLocks noChangeShapeType="1"/>
              </p:cNvSpPr>
              <p:nvPr/>
            </p:nvSpPr>
            <p:spPr bwMode="auto">
              <a:xfrm>
                <a:off x="43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1" name="Line 79"/>
              <p:cNvSpPr>
                <a:spLocks noChangeShapeType="1"/>
              </p:cNvSpPr>
              <p:nvPr/>
            </p:nvSpPr>
            <p:spPr bwMode="auto">
              <a:xfrm>
                <a:off x="43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2" name="Line 80"/>
              <p:cNvSpPr>
                <a:spLocks noChangeShapeType="1"/>
              </p:cNvSpPr>
              <p:nvPr/>
            </p:nvSpPr>
            <p:spPr bwMode="auto">
              <a:xfrm>
                <a:off x="43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3" name="Line 81"/>
              <p:cNvSpPr>
                <a:spLocks noChangeShapeType="1"/>
              </p:cNvSpPr>
              <p:nvPr/>
            </p:nvSpPr>
            <p:spPr bwMode="auto">
              <a:xfrm>
                <a:off x="438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4" name="Line 82"/>
              <p:cNvSpPr>
                <a:spLocks noChangeShapeType="1"/>
              </p:cNvSpPr>
              <p:nvPr/>
            </p:nvSpPr>
            <p:spPr bwMode="auto">
              <a:xfrm>
                <a:off x="4410"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5" name="Rectangle 83"/>
              <p:cNvSpPr>
                <a:spLocks noChangeArrowheads="1"/>
              </p:cNvSpPr>
              <p:nvPr/>
            </p:nvSpPr>
            <p:spPr bwMode="auto">
              <a:xfrm>
                <a:off x="4377"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5350</a:t>
                </a:r>
                <a:endParaRPr lang="cs-CZ" altLang="cs-CZ" sz="1800"/>
              </a:p>
            </p:txBody>
          </p:sp>
          <p:sp>
            <p:nvSpPr>
              <p:cNvPr id="30786" name="Line 84"/>
              <p:cNvSpPr>
                <a:spLocks noChangeShapeType="1"/>
              </p:cNvSpPr>
              <p:nvPr/>
            </p:nvSpPr>
            <p:spPr bwMode="auto">
              <a:xfrm>
                <a:off x="443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7" name="Line 85"/>
              <p:cNvSpPr>
                <a:spLocks noChangeShapeType="1"/>
              </p:cNvSpPr>
              <p:nvPr/>
            </p:nvSpPr>
            <p:spPr bwMode="auto">
              <a:xfrm>
                <a:off x="446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8" name="Line 86"/>
              <p:cNvSpPr>
                <a:spLocks noChangeShapeType="1"/>
              </p:cNvSpPr>
              <p:nvPr/>
            </p:nvSpPr>
            <p:spPr bwMode="auto">
              <a:xfrm>
                <a:off x="4490"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9" name="Line 87"/>
              <p:cNvSpPr>
                <a:spLocks noChangeShapeType="1"/>
              </p:cNvSpPr>
              <p:nvPr/>
            </p:nvSpPr>
            <p:spPr bwMode="auto">
              <a:xfrm>
                <a:off x="451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0" name="Line 88"/>
              <p:cNvSpPr>
                <a:spLocks noChangeShapeType="1"/>
              </p:cNvSpPr>
              <p:nvPr/>
            </p:nvSpPr>
            <p:spPr bwMode="auto">
              <a:xfrm>
                <a:off x="45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1" name="Rectangle 89"/>
              <p:cNvSpPr>
                <a:spLocks noChangeArrowheads="1"/>
              </p:cNvSpPr>
              <p:nvPr/>
            </p:nvSpPr>
            <p:spPr bwMode="auto">
              <a:xfrm>
                <a:off x="45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5400</a:t>
                </a:r>
                <a:endParaRPr lang="cs-CZ" altLang="cs-CZ" sz="1800"/>
              </a:p>
            </p:txBody>
          </p:sp>
          <p:sp>
            <p:nvSpPr>
              <p:cNvPr id="30792" name="Line 90"/>
              <p:cNvSpPr>
                <a:spLocks noChangeShapeType="1"/>
              </p:cNvSpPr>
              <p:nvPr/>
            </p:nvSpPr>
            <p:spPr bwMode="auto">
              <a:xfrm>
                <a:off x="4568"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3" name="Line 91"/>
              <p:cNvSpPr>
                <a:spLocks noChangeShapeType="1"/>
              </p:cNvSpPr>
              <p:nvPr/>
            </p:nvSpPr>
            <p:spPr bwMode="auto">
              <a:xfrm>
                <a:off x="45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4" name="Line 92"/>
              <p:cNvSpPr>
                <a:spLocks noChangeShapeType="1"/>
              </p:cNvSpPr>
              <p:nvPr/>
            </p:nvSpPr>
            <p:spPr bwMode="auto">
              <a:xfrm>
                <a:off x="462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5" name="Line 93"/>
              <p:cNvSpPr>
                <a:spLocks noChangeShapeType="1"/>
              </p:cNvSpPr>
              <p:nvPr/>
            </p:nvSpPr>
            <p:spPr bwMode="auto">
              <a:xfrm>
                <a:off x="46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6" name="Line 94"/>
              <p:cNvSpPr>
                <a:spLocks noChangeShapeType="1"/>
              </p:cNvSpPr>
              <p:nvPr/>
            </p:nvSpPr>
            <p:spPr bwMode="auto">
              <a:xfrm>
                <a:off x="46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7" name="Rectangle 95"/>
              <p:cNvSpPr>
                <a:spLocks noChangeArrowheads="1"/>
              </p:cNvSpPr>
              <p:nvPr/>
            </p:nvSpPr>
            <p:spPr bwMode="auto">
              <a:xfrm>
                <a:off x="46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5450</a:t>
                </a:r>
                <a:endParaRPr lang="cs-CZ" altLang="cs-CZ" sz="1800"/>
              </a:p>
            </p:txBody>
          </p:sp>
          <p:sp>
            <p:nvSpPr>
              <p:cNvPr id="30798" name="Line 96"/>
              <p:cNvSpPr>
                <a:spLocks noChangeShapeType="1"/>
              </p:cNvSpPr>
              <p:nvPr/>
            </p:nvSpPr>
            <p:spPr bwMode="auto">
              <a:xfrm>
                <a:off x="47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9" name="Line 97"/>
              <p:cNvSpPr>
                <a:spLocks noChangeShapeType="1"/>
              </p:cNvSpPr>
              <p:nvPr/>
            </p:nvSpPr>
            <p:spPr bwMode="auto">
              <a:xfrm>
                <a:off x="47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0" name="Line 98"/>
              <p:cNvSpPr>
                <a:spLocks noChangeShapeType="1"/>
              </p:cNvSpPr>
              <p:nvPr/>
            </p:nvSpPr>
            <p:spPr bwMode="auto">
              <a:xfrm>
                <a:off x="47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1" name="Line 99"/>
              <p:cNvSpPr>
                <a:spLocks noChangeShapeType="1"/>
              </p:cNvSpPr>
              <p:nvPr/>
            </p:nvSpPr>
            <p:spPr bwMode="auto">
              <a:xfrm>
                <a:off x="478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2" name="Line 100"/>
              <p:cNvSpPr>
                <a:spLocks noChangeShapeType="1"/>
              </p:cNvSpPr>
              <p:nvPr/>
            </p:nvSpPr>
            <p:spPr bwMode="auto">
              <a:xfrm>
                <a:off x="4810"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3" name="Rectangle 101"/>
              <p:cNvSpPr>
                <a:spLocks noChangeArrowheads="1"/>
              </p:cNvSpPr>
              <p:nvPr/>
            </p:nvSpPr>
            <p:spPr bwMode="auto">
              <a:xfrm>
                <a:off x="4777"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5500</a:t>
                </a:r>
                <a:endParaRPr lang="cs-CZ" altLang="cs-CZ" sz="1800"/>
              </a:p>
            </p:txBody>
          </p:sp>
          <p:sp>
            <p:nvSpPr>
              <p:cNvPr id="30804" name="Line 102"/>
              <p:cNvSpPr>
                <a:spLocks noChangeShapeType="1"/>
              </p:cNvSpPr>
              <p:nvPr/>
            </p:nvSpPr>
            <p:spPr bwMode="auto">
              <a:xfrm>
                <a:off x="483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5" name="Line 103"/>
              <p:cNvSpPr>
                <a:spLocks noChangeShapeType="1"/>
              </p:cNvSpPr>
              <p:nvPr/>
            </p:nvSpPr>
            <p:spPr bwMode="auto">
              <a:xfrm>
                <a:off x="486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6" name="Line 104"/>
              <p:cNvSpPr>
                <a:spLocks noChangeShapeType="1"/>
              </p:cNvSpPr>
              <p:nvPr/>
            </p:nvSpPr>
            <p:spPr bwMode="auto">
              <a:xfrm>
                <a:off x="4890"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7" name="Line 105"/>
              <p:cNvSpPr>
                <a:spLocks noChangeShapeType="1"/>
              </p:cNvSpPr>
              <p:nvPr/>
            </p:nvSpPr>
            <p:spPr bwMode="auto">
              <a:xfrm>
                <a:off x="491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8" name="Line 106"/>
              <p:cNvSpPr>
                <a:spLocks noChangeShapeType="1"/>
              </p:cNvSpPr>
              <p:nvPr/>
            </p:nvSpPr>
            <p:spPr bwMode="auto">
              <a:xfrm>
                <a:off x="49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9" name="Rectangle 107"/>
              <p:cNvSpPr>
                <a:spLocks noChangeArrowheads="1"/>
              </p:cNvSpPr>
              <p:nvPr/>
            </p:nvSpPr>
            <p:spPr bwMode="auto">
              <a:xfrm>
                <a:off x="49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5550</a:t>
                </a:r>
                <a:endParaRPr lang="cs-CZ" altLang="cs-CZ" sz="1800"/>
              </a:p>
            </p:txBody>
          </p:sp>
          <p:sp>
            <p:nvSpPr>
              <p:cNvPr id="30810" name="Line 108"/>
              <p:cNvSpPr>
                <a:spLocks noChangeShapeType="1"/>
              </p:cNvSpPr>
              <p:nvPr/>
            </p:nvSpPr>
            <p:spPr bwMode="auto">
              <a:xfrm>
                <a:off x="4968"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1" name="Line 109"/>
              <p:cNvSpPr>
                <a:spLocks noChangeShapeType="1"/>
              </p:cNvSpPr>
              <p:nvPr/>
            </p:nvSpPr>
            <p:spPr bwMode="auto">
              <a:xfrm>
                <a:off x="49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2" name="Line 110"/>
              <p:cNvSpPr>
                <a:spLocks noChangeShapeType="1"/>
              </p:cNvSpPr>
              <p:nvPr/>
            </p:nvSpPr>
            <p:spPr bwMode="auto">
              <a:xfrm>
                <a:off x="502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3" name="Line 111"/>
              <p:cNvSpPr>
                <a:spLocks noChangeShapeType="1"/>
              </p:cNvSpPr>
              <p:nvPr/>
            </p:nvSpPr>
            <p:spPr bwMode="auto">
              <a:xfrm>
                <a:off x="50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4" name="Line 112"/>
              <p:cNvSpPr>
                <a:spLocks noChangeShapeType="1"/>
              </p:cNvSpPr>
              <p:nvPr/>
            </p:nvSpPr>
            <p:spPr bwMode="auto">
              <a:xfrm>
                <a:off x="50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5" name="Rectangle 113"/>
              <p:cNvSpPr>
                <a:spLocks noChangeArrowheads="1"/>
              </p:cNvSpPr>
              <p:nvPr/>
            </p:nvSpPr>
            <p:spPr bwMode="auto">
              <a:xfrm>
                <a:off x="50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5600</a:t>
                </a:r>
                <a:endParaRPr lang="cs-CZ" altLang="cs-CZ" sz="1800"/>
              </a:p>
            </p:txBody>
          </p:sp>
          <p:sp>
            <p:nvSpPr>
              <p:cNvPr id="30816" name="Line 114"/>
              <p:cNvSpPr>
                <a:spLocks noChangeShapeType="1"/>
              </p:cNvSpPr>
              <p:nvPr/>
            </p:nvSpPr>
            <p:spPr bwMode="auto">
              <a:xfrm>
                <a:off x="51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7" name="Line 115"/>
              <p:cNvSpPr>
                <a:spLocks noChangeShapeType="1"/>
              </p:cNvSpPr>
              <p:nvPr/>
            </p:nvSpPr>
            <p:spPr bwMode="auto">
              <a:xfrm>
                <a:off x="51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8" name="Line 116"/>
              <p:cNvSpPr>
                <a:spLocks noChangeShapeType="1"/>
              </p:cNvSpPr>
              <p:nvPr/>
            </p:nvSpPr>
            <p:spPr bwMode="auto">
              <a:xfrm>
                <a:off x="51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9" name="Line 117"/>
              <p:cNvSpPr>
                <a:spLocks noChangeShapeType="1"/>
              </p:cNvSpPr>
              <p:nvPr/>
            </p:nvSpPr>
            <p:spPr bwMode="auto">
              <a:xfrm>
                <a:off x="518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0" name="Line 118"/>
              <p:cNvSpPr>
                <a:spLocks noChangeShapeType="1"/>
              </p:cNvSpPr>
              <p:nvPr/>
            </p:nvSpPr>
            <p:spPr bwMode="auto">
              <a:xfrm>
                <a:off x="5210"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1" name="Rectangle 119"/>
              <p:cNvSpPr>
                <a:spLocks noChangeArrowheads="1"/>
              </p:cNvSpPr>
              <p:nvPr/>
            </p:nvSpPr>
            <p:spPr bwMode="auto">
              <a:xfrm>
                <a:off x="5177"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5650</a:t>
                </a:r>
                <a:endParaRPr lang="cs-CZ" altLang="cs-CZ" sz="1800"/>
              </a:p>
            </p:txBody>
          </p:sp>
          <p:sp>
            <p:nvSpPr>
              <p:cNvPr id="30822" name="Line 120"/>
              <p:cNvSpPr>
                <a:spLocks noChangeShapeType="1"/>
              </p:cNvSpPr>
              <p:nvPr/>
            </p:nvSpPr>
            <p:spPr bwMode="auto">
              <a:xfrm>
                <a:off x="523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3" name="Line 121"/>
              <p:cNvSpPr>
                <a:spLocks noChangeShapeType="1"/>
              </p:cNvSpPr>
              <p:nvPr/>
            </p:nvSpPr>
            <p:spPr bwMode="auto">
              <a:xfrm>
                <a:off x="526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4" name="Line 122"/>
              <p:cNvSpPr>
                <a:spLocks noChangeShapeType="1"/>
              </p:cNvSpPr>
              <p:nvPr/>
            </p:nvSpPr>
            <p:spPr bwMode="auto">
              <a:xfrm>
                <a:off x="5290"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5" name="Line 123"/>
              <p:cNvSpPr>
                <a:spLocks noChangeShapeType="1"/>
              </p:cNvSpPr>
              <p:nvPr/>
            </p:nvSpPr>
            <p:spPr bwMode="auto">
              <a:xfrm>
                <a:off x="531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6" name="Line 124"/>
              <p:cNvSpPr>
                <a:spLocks noChangeShapeType="1"/>
              </p:cNvSpPr>
              <p:nvPr/>
            </p:nvSpPr>
            <p:spPr bwMode="auto">
              <a:xfrm>
                <a:off x="53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7" name="Rectangle 125"/>
              <p:cNvSpPr>
                <a:spLocks noChangeArrowheads="1"/>
              </p:cNvSpPr>
              <p:nvPr/>
            </p:nvSpPr>
            <p:spPr bwMode="auto">
              <a:xfrm>
                <a:off x="53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5700</a:t>
                </a:r>
                <a:endParaRPr lang="cs-CZ" altLang="cs-CZ" sz="1800"/>
              </a:p>
            </p:txBody>
          </p:sp>
          <p:sp>
            <p:nvSpPr>
              <p:cNvPr id="30828" name="Line 126"/>
              <p:cNvSpPr>
                <a:spLocks noChangeShapeType="1"/>
              </p:cNvSpPr>
              <p:nvPr/>
            </p:nvSpPr>
            <p:spPr bwMode="auto">
              <a:xfrm>
                <a:off x="5368"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9" name="Line 127"/>
              <p:cNvSpPr>
                <a:spLocks noChangeShapeType="1"/>
              </p:cNvSpPr>
              <p:nvPr/>
            </p:nvSpPr>
            <p:spPr bwMode="auto">
              <a:xfrm>
                <a:off x="53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0" name="Line 128"/>
              <p:cNvSpPr>
                <a:spLocks noChangeShapeType="1"/>
              </p:cNvSpPr>
              <p:nvPr/>
            </p:nvSpPr>
            <p:spPr bwMode="auto">
              <a:xfrm>
                <a:off x="542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1" name="Line 129"/>
              <p:cNvSpPr>
                <a:spLocks noChangeShapeType="1"/>
              </p:cNvSpPr>
              <p:nvPr/>
            </p:nvSpPr>
            <p:spPr bwMode="auto">
              <a:xfrm>
                <a:off x="54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2" name="Line 130"/>
              <p:cNvSpPr>
                <a:spLocks noChangeShapeType="1"/>
              </p:cNvSpPr>
              <p:nvPr/>
            </p:nvSpPr>
            <p:spPr bwMode="auto">
              <a:xfrm>
                <a:off x="54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3" name="Rectangle 131"/>
              <p:cNvSpPr>
                <a:spLocks noChangeArrowheads="1"/>
              </p:cNvSpPr>
              <p:nvPr/>
            </p:nvSpPr>
            <p:spPr bwMode="auto">
              <a:xfrm>
                <a:off x="54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5750</a:t>
                </a:r>
                <a:endParaRPr lang="cs-CZ" altLang="cs-CZ" sz="1800"/>
              </a:p>
            </p:txBody>
          </p:sp>
          <p:sp>
            <p:nvSpPr>
              <p:cNvPr id="30834" name="Line 132"/>
              <p:cNvSpPr>
                <a:spLocks noChangeShapeType="1"/>
              </p:cNvSpPr>
              <p:nvPr/>
            </p:nvSpPr>
            <p:spPr bwMode="auto">
              <a:xfrm>
                <a:off x="55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5" name="Line 133"/>
              <p:cNvSpPr>
                <a:spLocks noChangeShapeType="1"/>
              </p:cNvSpPr>
              <p:nvPr/>
            </p:nvSpPr>
            <p:spPr bwMode="auto">
              <a:xfrm>
                <a:off x="55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6" name="Line 134"/>
              <p:cNvSpPr>
                <a:spLocks noChangeShapeType="1"/>
              </p:cNvSpPr>
              <p:nvPr/>
            </p:nvSpPr>
            <p:spPr bwMode="auto">
              <a:xfrm>
                <a:off x="55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7" name="Rectangle 135"/>
              <p:cNvSpPr>
                <a:spLocks noChangeArrowheads="1"/>
              </p:cNvSpPr>
              <p:nvPr/>
            </p:nvSpPr>
            <p:spPr bwMode="auto">
              <a:xfrm>
                <a:off x="5489" y="2830"/>
                <a:ext cx="21"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m/z</a:t>
                </a:r>
                <a:endParaRPr lang="cs-CZ" altLang="cs-CZ" sz="1800"/>
              </a:p>
            </p:txBody>
          </p:sp>
        </p:grpSp>
      </p:grpSp>
      <p:sp>
        <p:nvSpPr>
          <p:cNvPr id="30725" name="Rectangle 14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233488"/>
            <a:ext cx="7200900"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48" name="Group 4"/>
          <p:cNvGrpSpPr>
            <a:grpSpLocks/>
          </p:cNvGrpSpPr>
          <p:nvPr/>
        </p:nvGrpSpPr>
        <p:grpSpPr bwMode="auto">
          <a:xfrm>
            <a:off x="1403350" y="1851025"/>
            <a:ext cx="6778625" cy="4386263"/>
            <a:chOff x="888" y="1221"/>
            <a:chExt cx="4180" cy="2708"/>
          </a:xfrm>
        </p:grpSpPr>
        <p:sp>
          <p:nvSpPr>
            <p:cNvPr id="31764" name="Freeform 5"/>
            <p:cNvSpPr>
              <a:spLocks/>
            </p:cNvSpPr>
            <p:nvPr/>
          </p:nvSpPr>
          <p:spPr bwMode="auto">
            <a:xfrm>
              <a:off x="888" y="1931"/>
              <a:ext cx="2835" cy="1985"/>
            </a:xfrm>
            <a:custGeom>
              <a:avLst/>
              <a:gdLst>
                <a:gd name="T0" fmla="*/ 20 w 5669"/>
                <a:gd name="T1" fmla="*/ 978 h 3970"/>
                <a:gd name="T2" fmla="*/ 40 w 5669"/>
                <a:gd name="T3" fmla="*/ 968 h 3970"/>
                <a:gd name="T4" fmla="*/ 62 w 5669"/>
                <a:gd name="T5" fmla="*/ 941 h 3970"/>
                <a:gd name="T6" fmla="*/ 87 w 5669"/>
                <a:gd name="T7" fmla="*/ 983 h 3970"/>
                <a:gd name="T8" fmla="*/ 109 w 5669"/>
                <a:gd name="T9" fmla="*/ 990 h 3970"/>
                <a:gd name="T10" fmla="*/ 129 w 5669"/>
                <a:gd name="T11" fmla="*/ 969 h 3970"/>
                <a:gd name="T12" fmla="*/ 151 w 5669"/>
                <a:gd name="T13" fmla="*/ 947 h 3970"/>
                <a:gd name="T14" fmla="*/ 176 w 5669"/>
                <a:gd name="T15" fmla="*/ 979 h 3970"/>
                <a:gd name="T16" fmla="*/ 198 w 5669"/>
                <a:gd name="T17" fmla="*/ 983 h 3970"/>
                <a:gd name="T18" fmla="*/ 217 w 5669"/>
                <a:gd name="T19" fmla="*/ 964 h 3970"/>
                <a:gd name="T20" fmla="*/ 240 w 5669"/>
                <a:gd name="T21" fmla="*/ 810 h 3970"/>
                <a:gd name="T22" fmla="*/ 265 w 5669"/>
                <a:gd name="T23" fmla="*/ 979 h 3970"/>
                <a:gd name="T24" fmla="*/ 287 w 5669"/>
                <a:gd name="T25" fmla="*/ 977 h 3970"/>
                <a:gd name="T26" fmla="*/ 306 w 5669"/>
                <a:gd name="T27" fmla="*/ 969 h 3970"/>
                <a:gd name="T28" fmla="*/ 329 w 5669"/>
                <a:gd name="T29" fmla="*/ 940 h 3970"/>
                <a:gd name="T30" fmla="*/ 354 w 5669"/>
                <a:gd name="T31" fmla="*/ 973 h 3970"/>
                <a:gd name="T32" fmla="*/ 376 w 5669"/>
                <a:gd name="T33" fmla="*/ 982 h 3970"/>
                <a:gd name="T34" fmla="*/ 395 w 5669"/>
                <a:gd name="T35" fmla="*/ 967 h 3970"/>
                <a:gd name="T36" fmla="*/ 420 w 5669"/>
                <a:gd name="T37" fmla="*/ 983 h 3970"/>
                <a:gd name="T38" fmla="*/ 443 w 5669"/>
                <a:gd name="T39" fmla="*/ 974 h 3970"/>
                <a:gd name="T40" fmla="*/ 465 w 5669"/>
                <a:gd name="T41" fmla="*/ 951 h 3970"/>
                <a:gd name="T42" fmla="*/ 484 w 5669"/>
                <a:gd name="T43" fmla="*/ 949 h 3970"/>
                <a:gd name="T44" fmla="*/ 509 w 5669"/>
                <a:gd name="T45" fmla="*/ 937 h 3970"/>
                <a:gd name="T46" fmla="*/ 532 w 5669"/>
                <a:gd name="T47" fmla="*/ 980 h 3970"/>
                <a:gd name="T48" fmla="*/ 554 w 5669"/>
                <a:gd name="T49" fmla="*/ 984 h 3970"/>
                <a:gd name="T50" fmla="*/ 573 w 5669"/>
                <a:gd name="T51" fmla="*/ 957 h 3970"/>
                <a:gd name="T52" fmla="*/ 598 w 5669"/>
                <a:gd name="T53" fmla="*/ 951 h 3970"/>
                <a:gd name="T54" fmla="*/ 620 w 5669"/>
                <a:gd name="T55" fmla="*/ 977 h 3970"/>
                <a:gd name="T56" fmla="*/ 640 w 5669"/>
                <a:gd name="T57" fmla="*/ 969 h 3970"/>
                <a:gd name="T58" fmla="*/ 662 w 5669"/>
                <a:gd name="T59" fmla="*/ 963 h 3970"/>
                <a:gd name="T60" fmla="*/ 687 w 5669"/>
                <a:gd name="T61" fmla="*/ 983 h 3970"/>
                <a:gd name="T62" fmla="*/ 709 w 5669"/>
                <a:gd name="T63" fmla="*/ 964 h 3970"/>
                <a:gd name="T64" fmla="*/ 729 w 5669"/>
                <a:gd name="T65" fmla="*/ 966 h 3970"/>
                <a:gd name="T66" fmla="*/ 754 w 5669"/>
                <a:gd name="T67" fmla="*/ 933 h 3970"/>
                <a:gd name="T68" fmla="*/ 776 w 5669"/>
                <a:gd name="T69" fmla="*/ 980 h 3970"/>
                <a:gd name="T70" fmla="*/ 798 w 5669"/>
                <a:gd name="T71" fmla="*/ 985 h 3970"/>
                <a:gd name="T72" fmla="*/ 818 w 5669"/>
                <a:gd name="T73" fmla="*/ 968 h 3970"/>
                <a:gd name="T74" fmla="*/ 840 w 5669"/>
                <a:gd name="T75" fmla="*/ 755 h 3970"/>
                <a:gd name="T76" fmla="*/ 865 w 5669"/>
                <a:gd name="T77" fmla="*/ 985 h 3970"/>
                <a:gd name="T78" fmla="*/ 887 w 5669"/>
                <a:gd name="T79" fmla="*/ 982 h 3970"/>
                <a:gd name="T80" fmla="*/ 907 w 5669"/>
                <a:gd name="T81" fmla="*/ 958 h 3970"/>
                <a:gd name="T82" fmla="*/ 929 w 5669"/>
                <a:gd name="T83" fmla="*/ 944 h 3970"/>
                <a:gd name="T84" fmla="*/ 954 w 5669"/>
                <a:gd name="T85" fmla="*/ 987 h 3970"/>
                <a:gd name="T86" fmla="*/ 976 w 5669"/>
                <a:gd name="T87" fmla="*/ 979 h 3970"/>
                <a:gd name="T88" fmla="*/ 996 w 5669"/>
                <a:gd name="T89" fmla="*/ 964 h 3970"/>
                <a:gd name="T90" fmla="*/ 1020 w 5669"/>
                <a:gd name="T91" fmla="*/ 906 h 3970"/>
                <a:gd name="T92" fmla="*/ 1043 w 5669"/>
                <a:gd name="T93" fmla="*/ 983 h 3970"/>
                <a:gd name="T94" fmla="*/ 1065 w 5669"/>
                <a:gd name="T95" fmla="*/ 965 h 3970"/>
                <a:gd name="T96" fmla="*/ 1084 w 5669"/>
                <a:gd name="T97" fmla="*/ 968 h 3970"/>
                <a:gd name="T98" fmla="*/ 1109 w 5669"/>
                <a:gd name="T99" fmla="*/ 977 h 3970"/>
                <a:gd name="T100" fmla="*/ 1132 w 5669"/>
                <a:gd name="T101" fmla="*/ 980 h 3970"/>
                <a:gd name="T102" fmla="*/ 1151 w 5669"/>
                <a:gd name="T103" fmla="*/ 949 h 3970"/>
                <a:gd name="T104" fmla="*/ 1173 w 5669"/>
                <a:gd name="T105" fmla="*/ 963 h 3970"/>
                <a:gd name="T106" fmla="*/ 1198 w 5669"/>
                <a:gd name="T107" fmla="*/ 978 h 3970"/>
                <a:gd name="T108" fmla="*/ 1221 w 5669"/>
                <a:gd name="T109" fmla="*/ 985 h 3970"/>
                <a:gd name="T110" fmla="*/ 1240 w 5669"/>
                <a:gd name="T111" fmla="*/ 940 h 3970"/>
                <a:gd name="T112" fmla="*/ 1262 w 5669"/>
                <a:gd name="T113" fmla="*/ 952 h 3970"/>
                <a:gd name="T114" fmla="*/ 1284 w 5669"/>
                <a:gd name="T115" fmla="*/ 952 h 3970"/>
                <a:gd name="T116" fmla="*/ 1306 w 5669"/>
                <a:gd name="T117" fmla="*/ 939 h 3970"/>
                <a:gd name="T118" fmla="*/ 1329 w 5669"/>
                <a:gd name="T119" fmla="*/ 820 h 3970"/>
                <a:gd name="T120" fmla="*/ 1351 w 5669"/>
                <a:gd name="T121" fmla="*/ 949 h 3970"/>
                <a:gd name="T122" fmla="*/ 1376 w 5669"/>
                <a:gd name="T123" fmla="*/ 983 h 3970"/>
                <a:gd name="T124" fmla="*/ 1398 w 5669"/>
                <a:gd name="T125" fmla="*/ 983 h 39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69" h="3970">
                  <a:moveTo>
                    <a:pt x="0" y="3836"/>
                  </a:moveTo>
                  <a:lnTo>
                    <a:pt x="1" y="3867"/>
                  </a:lnTo>
                  <a:lnTo>
                    <a:pt x="3" y="3901"/>
                  </a:lnTo>
                  <a:lnTo>
                    <a:pt x="13" y="3885"/>
                  </a:lnTo>
                  <a:lnTo>
                    <a:pt x="13" y="3375"/>
                  </a:lnTo>
                  <a:lnTo>
                    <a:pt x="13" y="3830"/>
                  </a:lnTo>
                  <a:lnTo>
                    <a:pt x="24" y="3882"/>
                  </a:lnTo>
                  <a:lnTo>
                    <a:pt x="36" y="3882"/>
                  </a:lnTo>
                  <a:lnTo>
                    <a:pt x="36" y="3478"/>
                  </a:lnTo>
                  <a:lnTo>
                    <a:pt x="36" y="3805"/>
                  </a:lnTo>
                  <a:lnTo>
                    <a:pt x="46" y="3908"/>
                  </a:lnTo>
                  <a:lnTo>
                    <a:pt x="58" y="3908"/>
                  </a:lnTo>
                  <a:lnTo>
                    <a:pt x="58" y="3282"/>
                  </a:lnTo>
                  <a:lnTo>
                    <a:pt x="58" y="3833"/>
                  </a:lnTo>
                  <a:lnTo>
                    <a:pt x="70" y="3911"/>
                  </a:lnTo>
                  <a:lnTo>
                    <a:pt x="80" y="3911"/>
                  </a:lnTo>
                  <a:lnTo>
                    <a:pt x="80" y="3532"/>
                  </a:lnTo>
                  <a:lnTo>
                    <a:pt x="80" y="3777"/>
                  </a:lnTo>
                  <a:lnTo>
                    <a:pt x="90" y="3902"/>
                  </a:lnTo>
                  <a:lnTo>
                    <a:pt x="102" y="3902"/>
                  </a:lnTo>
                  <a:lnTo>
                    <a:pt x="102" y="3713"/>
                  </a:lnTo>
                  <a:lnTo>
                    <a:pt x="102" y="3756"/>
                  </a:lnTo>
                  <a:lnTo>
                    <a:pt x="113" y="3891"/>
                  </a:lnTo>
                  <a:lnTo>
                    <a:pt x="124" y="3891"/>
                  </a:lnTo>
                  <a:lnTo>
                    <a:pt x="124" y="3828"/>
                  </a:lnTo>
                  <a:lnTo>
                    <a:pt x="135" y="3828"/>
                  </a:lnTo>
                  <a:lnTo>
                    <a:pt x="135" y="3744"/>
                  </a:lnTo>
                  <a:lnTo>
                    <a:pt x="135" y="3855"/>
                  </a:lnTo>
                  <a:lnTo>
                    <a:pt x="147" y="3938"/>
                  </a:lnTo>
                  <a:lnTo>
                    <a:pt x="157" y="3938"/>
                  </a:lnTo>
                  <a:lnTo>
                    <a:pt x="157" y="3750"/>
                  </a:lnTo>
                  <a:lnTo>
                    <a:pt x="157" y="3871"/>
                  </a:lnTo>
                  <a:lnTo>
                    <a:pt x="169" y="3923"/>
                  </a:lnTo>
                  <a:lnTo>
                    <a:pt x="179" y="3923"/>
                  </a:lnTo>
                  <a:lnTo>
                    <a:pt x="179" y="3744"/>
                  </a:lnTo>
                  <a:lnTo>
                    <a:pt x="179" y="3880"/>
                  </a:lnTo>
                  <a:lnTo>
                    <a:pt x="190" y="3926"/>
                  </a:lnTo>
                  <a:lnTo>
                    <a:pt x="201" y="3926"/>
                  </a:lnTo>
                  <a:lnTo>
                    <a:pt x="201" y="3726"/>
                  </a:lnTo>
                  <a:lnTo>
                    <a:pt x="201" y="3812"/>
                  </a:lnTo>
                  <a:lnTo>
                    <a:pt x="213" y="3922"/>
                  </a:lnTo>
                  <a:lnTo>
                    <a:pt x="224" y="3922"/>
                  </a:lnTo>
                  <a:lnTo>
                    <a:pt x="224" y="3703"/>
                  </a:lnTo>
                  <a:lnTo>
                    <a:pt x="224" y="3800"/>
                  </a:lnTo>
                  <a:lnTo>
                    <a:pt x="236" y="3962"/>
                  </a:lnTo>
                  <a:lnTo>
                    <a:pt x="246" y="3962"/>
                  </a:lnTo>
                  <a:lnTo>
                    <a:pt x="246" y="3692"/>
                  </a:lnTo>
                  <a:lnTo>
                    <a:pt x="246" y="3762"/>
                  </a:lnTo>
                  <a:lnTo>
                    <a:pt x="258" y="3933"/>
                  </a:lnTo>
                  <a:lnTo>
                    <a:pt x="268" y="3933"/>
                  </a:lnTo>
                  <a:lnTo>
                    <a:pt x="268" y="3735"/>
                  </a:lnTo>
                  <a:lnTo>
                    <a:pt x="268" y="3768"/>
                  </a:lnTo>
                  <a:lnTo>
                    <a:pt x="280" y="3914"/>
                  </a:lnTo>
                  <a:lnTo>
                    <a:pt x="292" y="3914"/>
                  </a:lnTo>
                  <a:lnTo>
                    <a:pt x="292" y="3836"/>
                  </a:lnTo>
                  <a:lnTo>
                    <a:pt x="302" y="3836"/>
                  </a:lnTo>
                  <a:lnTo>
                    <a:pt x="302" y="3763"/>
                  </a:lnTo>
                  <a:lnTo>
                    <a:pt x="302" y="3858"/>
                  </a:lnTo>
                  <a:lnTo>
                    <a:pt x="313" y="3933"/>
                  </a:lnTo>
                  <a:lnTo>
                    <a:pt x="324" y="3933"/>
                  </a:lnTo>
                  <a:lnTo>
                    <a:pt x="324" y="3741"/>
                  </a:lnTo>
                  <a:lnTo>
                    <a:pt x="324" y="3837"/>
                  </a:lnTo>
                  <a:lnTo>
                    <a:pt x="336" y="3929"/>
                  </a:lnTo>
                  <a:lnTo>
                    <a:pt x="347" y="3929"/>
                  </a:lnTo>
                  <a:lnTo>
                    <a:pt x="347" y="3713"/>
                  </a:lnTo>
                  <a:lnTo>
                    <a:pt x="347" y="3879"/>
                  </a:lnTo>
                  <a:lnTo>
                    <a:pt x="357" y="3913"/>
                  </a:lnTo>
                  <a:lnTo>
                    <a:pt x="369" y="3913"/>
                  </a:lnTo>
                  <a:lnTo>
                    <a:pt x="369" y="3763"/>
                  </a:lnTo>
                  <a:lnTo>
                    <a:pt x="369" y="3877"/>
                  </a:lnTo>
                  <a:lnTo>
                    <a:pt x="381" y="3925"/>
                  </a:lnTo>
                  <a:lnTo>
                    <a:pt x="391" y="3925"/>
                  </a:lnTo>
                  <a:lnTo>
                    <a:pt x="391" y="3740"/>
                  </a:lnTo>
                  <a:lnTo>
                    <a:pt x="391" y="3824"/>
                  </a:lnTo>
                  <a:lnTo>
                    <a:pt x="401" y="3925"/>
                  </a:lnTo>
                  <a:lnTo>
                    <a:pt x="413" y="3925"/>
                  </a:lnTo>
                  <a:lnTo>
                    <a:pt x="413" y="3802"/>
                  </a:lnTo>
                  <a:lnTo>
                    <a:pt x="413" y="3822"/>
                  </a:lnTo>
                  <a:lnTo>
                    <a:pt x="425" y="3957"/>
                  </a:lnTo>
                  <a:lnTo>
                    <a:pt x="436" y="3957"/>
                  </a:lnTo>
                  <a:lnTo>
                    <a:pt x="436" y="3765"/>
                  </a:lnTo>
                  <a:lnTo>
                    <a:pt x="436" y="3794"/>
                  </a:lnTo>
                  <a:lnTo>
                    <a:pt x="446" y="3911"/>
                  </a:lnTo>
                  <a:lnTo>
                    <a:pt x="458" y="3911"/>
                  </a:lnTo>
                  <a:lnTo>
                    <a:pt x="458" y="3822"/>
                  </a:lnTo>
                  <a:lnTo>
                    <a:pt x="470" y="3822"/>
                  </a:lnTo>
                  <a:lnTo>
                    <a:pt x="470" y="3745"/>
                  </a:lnTo>
                  <a:lnTo>
                    <a:pt x="470" y="3833"/>
                  </a:lnTo>
                  <a:lnTo>
                    <a:pt x="480" y="3929"/>
                  </a:lnTo>
                  <a:lnTo>
                    <a:pt x="490" y="3929"/>
                  </a:lnTo>
                  <a:lnTo>
                    <a:pt x="490" y="3737"/>
                  </a:lnTo>
                  <a:lnTo>
                    <a:pt x="490" y="3799"/>
                  </a:lnTo>
                  <a:lnTo>
                    <a:pt x="502" y="3932"/>
                  </a:lnTo>
                  <a:lnTo>
                    <a:pt x="513" y="3932"/>
                  </a:lnTo>
                  <a:lnTo>
                    <a:pt x="513" y="3732"/>
                  </a:lnTo>
                  <a:lnTo>
                    <a:pt x="513" y="3873"/>
                  </a:lnTo>
                  <a:lnTo>
                    <a:pt x="524" y="3932"/>
                  </a:lnTo>
                  <a:lnTo>
                    <a:pt x="535" y="3932"/>
                  </a:lnTo>
                  <a:lnTo>
                    <a:pt x="535" y="3732"/>
                  </a:lnTo>
                  <a:lnTo>
                    <a:pt x="535" y="3825"/>
                  </a:lnTo>
                  <a:lnTo>
                    <a:pt x="547" y="3950"/>
                  </a:lnTo>
                  <a:lnTo>
                    <a:pt x="557" y="3950"/>
                  </a:lnTo>
                  <a:lnTo>
                    <a:pt x="557" y="3737"/>
                  </a:lnTo>
                  <a:lnTo>
                    <a:pt x="557" y="3824"/>
                  </a:lnTo>
                  <a:lnTo>
                    <a:pt x="569" y="3938"/>
                  </a:lnTo>
                  <a:lnTo>
                    <a:pt x="579" y="3938"/>
                  </a:lnTo>
                  <a:lnTo>
                    <a:pt x="579" y="3732"/>
                  </a:lnTo>
                  <a:lnTo>
                    <a:pt x="579" y="3765"/>
                  </a:lnTo>
                  <a:lnTo>
                    <a:pt x="591" y="3923"/>
                  </a:lnTo>
                  <a:lnTo>
                    <a:pt x="602" y="3923"/>
                  </a:lnTo>
                  <a:lnTo>
                    <a:pt x="602" y="3777"/>
                  </a:lnTo>
                  <a:lnTo>
                    <a:pt x="602" y="3785"/>
                  </a:lnTo>
                  <a:lnTo>
                    <a:pt x="613" y="3928"/>
                  </a:lnTo>
                  <a:lnTo>
                    <a:pt x="625" y="3928"/>
                  </a:lnTo>
                  <a:lnTo>
                    <a:pt x="625" y="3802"/>
                  </a:lnTo>
                  <a:lnTo>
                    <a:pt x="636" y="3802"/>
                  </a:lnTo>
                  <a:lnTo>
                    <a:pt x="636" y="3503"/>
                  </a:lnTo>
                  <a:lnTo>
                    <a:pt x="636" y="3626"/>
                  </a:lnTo>
                  <a:lnTo>
                    <a:pt x="646" y="3914"/>
                  </a:lnTo>
                  <a:lnTo>
                    <a:pt x="658" y="3914"/>
                  </a:lnTo>
                  <a:lnTo>
                    <a:pt x="658" y="3617"/>
                  </a:lnTo>
                  <a:lnTo>
                    <a:pt x="658" y="3796"/>
                  </a:lnTo>
                  <a:lnTo>
                    <a:pt x="668" y="3914"/>
                  </a:lnTo>
                  <a:lnTo>
                    <a:pt x="680" y="3914"/>
                  </a:lnTo>
                  <a:lnTo>
                    <a:pt x="680" y="3754"/>
                  </a:lnTo>
                  <a:lnTo>
                    <a:pt x="680" y="3898"/>
                  </a:lnTo>
                  <a:lnTo>
                    <a:pt x="692" y="3914"/>
                  </a:lnTo>
                  <a:lnTo>
                    <a:pt x="702" y="3914"/>
                  </a:lnTo>
                  <a:lnTo>
                    <a:pt x="702" y="3747"/>
                  </a:lnTo>
                  <a:lnTo>
                    <a:pt x="702" y="3833"/>
                  </a:lnTo>
                  <a:lnTo>
                    <a:pt x="713" y="3922"/>
                  </a:lnTo>
                  <a:lnTo>
                    <a:pt x="724" y="3922"/>
                  </a:lnTo>
                  <a:lnTo>
                    <a:pt x="724" y="3774"/>
                  </a:lnTo>
                  <a:lnTo>
                    <a:pt x="724" y="3854"/>
                  </a:lnTo>
                  <a:lnTo>
                    <a:pt x="735" y="3960"/>
                  </a:lnTo>
                  <a:lnTo>
                    <a:pt x="747" y="3960"/>
                  </a:lnTo>
                  <a:lnTo>
                    <a:pt x="747" y="3744"/>
                  </a:lnTo>
                  <a:lnTo>
                    <a:pt x="747" y="3800"/>
                  </a:lnTo>
                  <a:lnTo>
                    <a:pt x="757" y="3956"/>
                  </a:lnTo>
                  <a:lnTo>
                    <a:pt x="769" y="3956"/>
                  </a:lnTo>
                  <a:lnTo>
                    <a:pt x="769" y="3680"/>
                  </a:lnTo>
                  <a:lnTo>
                    <a:pt x="769" y="3722"/>
                  </a:lnTo>
                  <a:lnTo>
                    <a:pt x="779" y="3932"/>
                  </a:lnTo>
                  <a:lnTo>
                    <a:pt x="791" y="3932"/>
                  </a:lnTo>
                  <a:lnTo>
                    <a:pt x="791" y="3701"/>
                  </a:lnTo>
                  <a:lnTo>
                    <a:pt x="802" y="3701"/>
                  </a:lnTo>
                  <a:lnTo>
                    <a:pt x="802" y="3670"/>
                  </a:lnTo>
                  <a:lnTo>
                    <a:pt x="802" y="3751"/>
                  </a:lnTo>
                  <a:lnTo>
                    <a:pt x="813" y="3948"/>
                  </a:lnTo>
                  <a:lnTo>
                    <a:pt x="825" y="3948"/>
                  </a:lnTo>
                  <a:lnTo>
                    <a:pt x="825" y="3774"/>
                  </a:lnTo>
                  <a:lnTo>
                    <a:pt x="825" y="3825"/>
                  </a:lnTo>
                  <a:lnTo>
                    <a:pt x="836" y="3933"/>
                  </a:lnTo>
                  <a:lnTo>
                    <a:pt x="846" y="3933"/>
                  </a:lnTo>
                  <a:lnTo>
                    <a:pt x="846" y="3722"/>
                  </a:lnTo>
                  <a:lnTo>
                    <a:pt x="846" y="3874"/>
                  </a:lnTo>
                  <a:lnTo>
                    <a:pt x="858" y="3922"/>
                  </a:lnTo>
                  <a:lnTo>
                    <a:pt x="868" y="3922"/>
                  </a:lnTo>
                  <a:lnTo>
                    <a:pt x="868" y="3748"/>
                  </a:lnTo>
                  <a:lnTo>
                    <a:pt x="868" y="3856"/>
                  </a:lnTo>
                  <a:lnTo>
                    <a:pt x="880" y="3947"/>
                  </a:lnTo>
                  <a:lnTo>
                    <a:pt x="890" y="3947"/>
                  </a:lnTo>
                  <a:lnTo>
                    <a:pt x="890" y="3737"/>
                  </a:lnTo>
                  <a:lnTo>
                    <a:pt x="890" y="3851"/>
                  </a:lnTo>
                  <a:lnTo>
                    <a:pt x="902" y="3936"/>
                  </a:lnTo>
                  <a:lnTo>
                    <a:pt x="913" y="3936"/>
                  </a:lnTo>
                  <a:lnTo>
                    <a:pt x="913" y="3772"/>
                  </a:lnTo>
                  <a:lnTo>
                    <a:pt x="913" y="3778"/>
                  </a:lnTo>
                  <a:lnTo>
                    <a:pt x="925" y="3944"/>
                  </a:lnTo>
                  <a:lnTo>
                    <a:pt x="935" y="3944"/>
                  </a:lnTo>
                  <a:lnTo>
                    <a:pt x="935" y="3756"/>
                  </a:lnTo>
                  <a:lnTo>
                    <a:pt x="947" y="3756"/>
                  </a:lnTo>
                  <a:lnTo>
                    <a:pt x="947" y="3657"/>
                  </a:lnTo>
                  <a:lnTo>
                    <a:pt x="957" y="3657"/>
                  </a:lnTo>
                  <a:lnTo>
                    <a:pt x="957" y="1879"/>
                  </a:lnTo>
                  <a:lnTo>
                    <a:pt x="957" y="3238"/>
                  </a:lnTo>
                  <a:lnTo>
                    <a:pt x="969" y="3864"/>
                  </a:lnTo>
                  <a:lnTo>
                    <a:pt x="979" y="3864"/>
                  </a:lnTo>
                  <a:lnTo>
                    <a:pt x="979" y="2610"/>
                  </a:lnTo>
                  <a:lnTo>
                    <a:pt x="979" y="3362"/>
                  </a:lnTo>
                  <a:lnTo>
                    <a:pt x="991" y="3865"/>
                  </a:lnTo>
                  <a:lnTo>
                    <a:pt x="1002" y="3865"/>
                  </a:lnTo>
                  <a:lnTo>
                    <a:pt x="1002" y="3587"/>
                  </a:lnTo>
                  <a:lnTo>
                    <a:pt x="1002" y="3671"/>
                  </a:lnTo>
                  <a:lnTo>
                    <a:pt x="1013" y="3885"/>
                  </a:lnTo>
                  <a:lnTo>
                    <a:pt x="1024" y="3885"/>
                  </a:lnTo>
                  <a:lnTo>
                    <a:pt x="1024" y="3830"/>
                  </a:lnTo>
                  <a:lnTo>
                    <a:pt x="1034" y="3830"/>
                  </a:lnTo>
                  <a:lnTo>
                    <a:pt x="1034" y="3704"/>
                  </a:lnTo>
                  <a:lnTo>
                    <a:pt x="1034" y="3791"/>
                  </a:lnTo>
                  <a:lnTo>
                    <a:pt x="1046" y="3914"/>
                  </a:lnTo>
                  <a:lnTo>
                    <a:pt x="1058" y="3914"/>
                  </a:lnTo>
                  <a:lnTo>
                    <a:pt x="1058" y="3725"/>
                  </a:lnTo>
                  <a:lnTo>
                    <a:pt x="1058" y="3837"/>
                  </a:lnTo>
                  <a:lnTo>
                    <a:pt x="1068" y="3925"/>
                  </a:lnTo>
                  <a:lnTo>
                    <a:pt x="1080" y="3925"/>
                  </a:lnTo>
                  <a:lnTo>
                    <a:pt x="1080" y="3763"/>
                  </a:lnTo>
                  <a:lnTo>
                    <a:pt x="1080" y="3840"/>
                  </a:lnTo>
                  <a:lnTo>
                    <a:pt x="1090" y="3936"/>
                  </a:lnTo>
                  <a:lnTo>
                    <a:pt x="1102" y="3936"/>
                  </a:lnTo>
                  <a:lnTo>
                    <a:pt x="1102" y="3774"/>
                  </a:lnTo>
                  <a:lnTo>
                    <a:pt x="1114" y="3774"/>
                  </a:lnTo>
                  <a:lnTo>
                    <a:pt x="1114" y="3723"/>
                  </a:lnTo>
                  <a:lnTo>
                    <a:pt x="1125" y="3723"/>
                  </a:lnTo>
                  <a:lnTo>
                    <a:pt x="1125" y="3566"/>
                  </a:lnTo>
                  <a:lnTo>
                    <a:pt x="1125" y="3685"/>
                  </a:lnTo>
                  <a:lnTo>
                    <a:pt x="1135" y="3908"/>
                  </a:lnTo>
                  <a:lnTo>
                    <a:pt x="1147" y="3908"/>
                  </a:lnTo>
                  <a:lnTo>
                    <a:pt x="1147" y="3646"/>
                  </a:lnTo>
                  <a:lnTo>
                    <a:pt x="1147" y="3657"/>
                  </a:lnTo>
                  <a:lnTo>
                    <a:pt x="1157" y="3896"/>
                  </a:lnTo>
                  <a:lnTo>
                    <a:pt x="1169" y="3896"/>
                  </a:lnTo>
                  <a:lnTo>
                    <a:pt x="1169" y="3769"/>
                  </a:lnTo>
                  <a:lnTo>
                    <a:pt x="1179" y="3769"/>
                  </a:lnTo>
                  <a:lnTo>
                    <a:pt x="1179" y="3729"/>
                  </a:lnTo>
                  <a:lnTo>
                    <a:pt x="1179" y="3871"/>
                  </a:lnTo>
                  <a:lnTo>
                    <a:pt x="1191" y="3956"/>
                  </a:lnTo>
                  <a:lnTo>
                    <a:pt x="1202" y="3956"/>
                  </a:lnTo>
                  <a:lnTo>
                    <a:pt x="1202" y="3553"/>
                  </a:lnTo>
                  <a:lnTo>
                    <a:pt x="1202" y="3876"/>
                  </a:lnTo>
                  <a:lnTo>
                    <a:pt x="1213" y="3901"/>
                  </a:lnTo>
                  <a:lnTo>
                    <a:pt x="1224" y="3901"/>
                  </a:lnTo>
                  <a:lnTo>
                    <a:pt x="1224" y="3658"/>
                  </a:lnTo>
                  <a:lnTo>
                    <a:pt x="1224" y="3874"/>
                  </a:lnTo>
                  <a:lnTo>
                    <a:pt x="1236" y="3919"/>
                  </a:lnTo>
                  <a:lnTo>
                    <a:pt x="1246" y="3919"/>
                  </a:lnTo>
                  <a:lnTo>
                    <a:pt x="1246" y="3411"/>
                  </a:lnTo>
                  <a:lnTo>
                    <a:pt x="1246" y="3799"/>
                  </a:lnTo>
                  <a:lnTo>
                    <a:pt x="1258" y="3886"/>
                  </a:lnTo>
                  <a:lnTo>
                    <a:pt x="1270" y="3886"/>
                  </a:lnTo>
                  <a:lnTo>
                    <a:pt x="1270" y="3577"/>
                  </a:lnTo>
                  <a:lnTo>
                    <a:pt x="1270" y="3782"/>
                  </a:lnTo>
                  <a:lnTo>
                    <a:pt x="1280" y="3967"/>
                  </a:lnTo>
                  <a:lnTo>
                    <a:pt x="1290" y="3967"/>
                  </a:lnTo>
                  <a:lnTo>
                    <a:pt x="1290" y="3706"/>
                  </a:lnTo>
                  <a:lnTo>
                    <a:pt x="1290" y="3750"/>
                  </a:lnTo>
                  <a:lnTo>
                    <a:pt x="1302" y="3880"/>
                  </a:lnTo>
                  <a:lnTo>
                    <a:pt x="1313" y="3880"/>
                  </a:lnTo>
                  <a:lnTo>
                    <a:pt x="1313" y="3673"/>
                  </a:lnTo>
                  <a:lnTo>
                    <a:pt x="1313" y="3757"/>
                  </a:lnTo>
                  <a:lnTo>
                    <a:pt x="1325" y="3883"/>
                  </a:lnTo>
                  <a:lnTo>
                    <a:pt x="1335" y="3883"/>
                  </a:lnTo>
                  <a:lnTo>
                    <a:pt x="1335" y="3846"/>
                  </a:lnTo>
                  <a:lnTo>
                    <a:pt x="1347" y="3846"/>
                  </a:lnTo>
                  <a:lnTo>
                    <a:pt x="1347" y="3732"/>
                  </a:lnTo>
                  <a:lnTo>
                    <a:pt x="1347" y="3861"/>
                  </a:lnTo>
                  <a:lnTo>
                    <a:pt x="1357" y="3936"/>
                  </a:lnTo>
                  <a:lnTo>
                    <a:pt x="1369" y="3936"/>
                  </a:lnTo>
                  <a:lnTo>
                    <a:pt x="1369" y="3710"/>
                  </a:lnTo>
                  <a:lnTo>
                    <a:pt x="1369" y="3814"/>
                  </a:lnTo>
                  <a:lnTo>
                    <a:pt x="1379" y="3935"/>
                  </a:lnTo>
                  <a:lnTo>
                    <a:pt x="1390" y="3935"/>
                  </a:lnTo>
                  <a:lnTo>
                    <a:pt x="1390" y="3757"/>
                  </a:lnTo>
                  <a:lnTo>
                    <a:pt x="1390" y="3814"/>
                  </a:lnTo>
                  <a:lnTo>
                    <a:pt x="1402" y="3889"/>
                  </a:lnTo>
                  <a:lnTo>
                    <a:pt x="1413" y="3889"/>
                  </a:lnTo>
                  <a:lnTo>
                    <a:pt x="1413" y="3771"/>
                  </a:lnTo>
                  <a:lnTo>
                    <a:pt x="1413" y="3812"/>
                  </a:lnTo>
                  <a:lnTo>
                    <a:pt x="1424" y="3933"/>
                  </a:lnTo>
                  <a:lnTo>
                    <a:pt x="1436" y="3933"/>
                  </a:lnTo>
                  <a:lnTo>
                    <a:pt x="1436" y="3793"/>
                  </a:lnTo>
                  <a:lnTo>
                    <a:pt x="1436" y="3799"/>
                  </a:lnTo>
                  <a:lnTo>
                    <a:pt x="1446" y="3891"/>
                  </a:lnTo>
                  <a:lnTo>
                    <a:pt x="1458" y="3891"/>
                  </a:lnTo>
                  <a:lnTo>
                    <a:pt x="1458" y="3731"/>
                  </a:lnTo>
                  <a:lnTo>
                    <a:pt x="1458" y="3763"/>
                  </a:lnTo>
                  <a:lnTo>
                    <a:pt x="1468" y="3914"/>
                  </a:lnTo>
                  <a:lnTo>
                    <a:pt x="1480" y="3914"/>
                  </a:lnTo>
                  <a:lnTo>
                    <a:pt x="1480" y="3735"/>
                  </a:lnTo>
                  <a:lnTo>
                    <a:pt x="1480" y="3737"/>
                  </a:lnTo>
                  <a:lnTo>
                    <a:pt x="1491" y="3925"/>
                  </a:lnTo>
                  <a:lnTo>
                    <a:pt x="1502" y="3925"/>
                  </a:lnTo>
                  <a:lnTo>
                    <a:pt x="1502" y="3819"/>
                  </a:lnTo>
                  <a:lnTo>
                    <a:pt x="1513" y="3819"/>
                  </a:lnTo>
                  <a:lnTo>
                    <a:pt x="1513" y="3723"/>
                  </a:lnTo>
                  <a:lnTo>
                    <a:pt x="1513" y="3831"/>
                  </a:lnTo>
                  <a:lnTo>
                    <a:pt x="1525" y="3926"/>
                  </a:lnTo>
                  <a:lnTo>
                    <a:pt x="1535" y="3926"/>
                  </a:lnTo>
                  <a:lnTo>
                    <a:pt x="1535" y="3708"/>
                  </a:lnTo>
                  <a:lnTo>
                    <a:pt x="1535" y="3904"/>
                  </a:lnTo>
                  <a:lnTo>
                    <a:pt x="1547" y="3929"/>
                  </a:lnTo>
                  <a:lnTo>
                    <a:pt x="1557" y="3929"/>
                  </a:lnTo>
                  <a:lnTo>
                    <a:pt x="1557" y="3769"/>
                  </a:lnTo>
                  <a:lnTo>
                    <a:pt x="1557" y="3885"/>
                  </a:lnTo>
                  <a:lnTo>
                    <a:pt x="1569" y="3951"/>
                  </a:lnTo>
                  <a:lnTo>
                    <a:pt x="1579" y="3951"/>
                  </a:lnTo>
                  <a:lnTo>
                    <a:pt x="1579" y="3728"/>
                  </a:lnTo>
                  <a:lnTo>
                    <a:pt x="1579" y="3868"/>
                  </a:lnTo>
                  <a:lnTo>
                    <a:pt x="1591" y="3932"/>
                  </a:lnTo>
                  <a:lnTo>
                    <a:pt x="1602" y="3932"/>
                  </a:lnTo>
                  <a:lnTo>
                    <a:pt x="1602" y="3728"/>
                  </a:lnTo>
                  <a:lnTo>
                    <a:pt x="1602" y="3797"/>
                  </a:lnTo>
                  <a:lnTo>
                    <a:pt x="1612" y="3938"/>
                  </a:lnTo>
                  <a:lnTo>
                    <a:pt x="1624" y="3938"/>
                  </a:lnTo>
                  <a:lnTo>
                    <a:pt x="1624" y="3732"/>
                  </a:lnTo>
                  <a:lnTo>
                    <a:pt x="1624" y="3815"/>
                  </a:lnTo>
                  <a:lnTo>
                    <a:pt x="1636" y="3962"/>
                  </a:lnTo>
                  <a:lnTo>
                    <a:pt x="1646" y="3962"/>
                  </a:lnTo>
                  <a:lnTo>
                    <a:pt x="1646" y="3790"/>
                  </a:lnTo>
                  <a:lnTo>
                    <a:pt x="1658" y="3790"/>
                  </a:lnTo>
                  <a:lnTo>
                    <a:pt x="1658" y="3760"/>
                  </a:lnTo>
                  <a:lnTo>
                    <a:pt x="1658" y="3791"/>
                  </a:lnTo>
                  <a:lnTo>
                    <a:pt x="1668" y="3929"/>
                  </a:lnTo>
                  <a:lnTo>
                    <a:pt x="1680" y="3929"/>
                  </a:lnTo>
                  <a:lnTo>
                    <a:pt x="1680" y="3673"/>
                  </a:lnTo>
                  <a:lnTo>
                    <a:pt x="1680" y="3771"/>
                  </a:lnTo>
                  <a:lnTo>
                    <a:pt x="1691" y="3928"/>
                  </a:lnTo>
                  <a:lnTo>
                    <a:pt x="1702" y="3928"/>
                  </a:lnTo>
                  <a:lnTo>
                    <a:pt x="1702" y="3512"/>
                  </a:lnTo>
                  <a:lnTo>
                    <a:pt x="1702" y="3812"/>
                  </a:lnTo>
                  <a:lnTo>
                    <a:pt x="1714" y="3926"/>
                  </a:lnTo>
                  <a:lnTo>
                    <a:pt x="1725" y="3926"/>
                  </a:lnTo>
                  <a:lnTo>
                    <a:pt x="1725" y="3618"/>
                  </a:lnTo>
                  <a:lnTo>
                    <a:pt x="1725" y="3793"/>
                  </a:lnTo>
                  <a:lnTo>
                    <a:pt x="1736" y="3908"/>
                  </a:lnTo>
                  <a:lnTo>
                    <a:pt x="1747" y="3908"/>
                  </a:lnTo>
                  <a:lnTo>
                    <a:pt x="1747" y="3657"/>
                  </a:lnTo>
                  <a:lnTo>
                    <a:pt x="1747" y="3794"/>
                  </a:lnTo>
                  <a:lnTo>
                    <a:pt x="1757" y="3895"/>
                  </a:lnTo>
                  <a:lnTo>
                    <a:pt x="1769" y="3895"/>
                  </a:lnTo>
                  <a:lnTo>
                    <a:pt x="1769" y="3682"/>
                  </a:lnTo>
                  <a:lnTo>
                    <a:pt x="1769" y="3821"/>
                  </a:lnTo>
                  <a:lnTo>
                    <a:pt x="1779" y="3930"/>
                  </a:lnTo>
                  <a:lnTo>
                    <a:pt x="1791" y="3930"/>
                  </a:lnTo>
                  <a:lnTo>
                    <a:pt x="1791" y="3710"/>
                  </a:lnTo>
                  <a:lnTo>
                    <a:pt x="1791" y="3775"/>
                  </a:lnTo>
                  <a:lnTo>
                    <a:pt x="1802" y="3911"/>
                  </a:lnTo>
                  <a:lnTo>
                    <a:pt x="1814" y="3911"/>
                  </a:lnTo>
                  <a:lnTo>
                    <a:pt x="1814" y="3744"/>
                  </a:lnTo>
                  <a:lnTo>
                    <a:pt x="1824" y="3744"/>
                  </a:lnTo>
                  <a:lnTo>
                    <a:pt x="1824" y="3708"/>
                  </a:lnTo>
                  <a:lnTo>
                    <a:pt x="1834" y="3708"/>
                  </a:lnTo>
                  <a:lnTo>
                    <a:pt x="1834" y="3359"/>
                  </a:lnTo>
                  <a:lnTo>
                    <a:pt x="1834" y="3535"/>
                  </a:lnTo>
                  <a:lnTo>
                    <a:pt x="1846" y="3802"/>
                  </a:lnTo>
                  <a:lnTo>
                    <a:pt x="1858" y="3802"/>
                  </a:lnTo>
                  <a:lnTo>
                    <a:pt x="1858" y="3600"/>
                  </a:lnTo>
                  <a:lnTo>
                    <a:pt x="1858" y="3673"/>
                  </a:lnTo>
                  <a:lnTo>
                    <a:pt x="1868" y="3845"/>
                  </a:lnTo>
                  <a:lnTo>
                    <a:pt x="1880" y="3845"/>
                  </a:lnTo>
                  <a:lnTo>
                    <a:pt x="1880" y="3768"/>
                  </a:lnTo>
                  <a:lnTo>
                    <a:pt x="1880" y="3791"/>
                  </a:lnTo>
                  <a:lnTo>
                    <a:pt x="1892" y="3880"/>
                  </a:lnTo>
                  <a:lnTo>
                    <a:pt x="1892" y="3910"/>
                  </a:lnTo>
                  <a:lnTo>
                    <a:pt x="1902" y="3936"/>
                  </a:lnTo>
                  <a:lnTo>
                    <a:pt x="1913" y="3936"/>
                  </a:lnTo>
                  <a:lnTo>
                    <a:pt x="1913" y="3817"/>
                  </a:lnTo>
                  <a:lnTo>
                    <a:pt x="1913" y="3839"/>
                  </a:lnTo>
                  <a:lnTo>
                    <a:pt x="1925" y="3948"/>
                  </a:lnTo>
                  <a:lnTo>
                    <a:pt x="1935" y="3948"/>
                  </a:lnTo>
                  <a:lnTo>
                    <a:pt x="1935" y="3759"/>
                  </a:lnTo>
                  <a:lnTo>
                    <a:pt x="1935" y="3793"/>
                  </a:lnTo>
                  <a:lnTo>
                    <a:pt x="1947" y="3929"/>
                  </a:lnTo>
                  <a:lnTo>
                    <a:pt x="1957" y="3929"/>
                  </a:lnTo>
                  <a:lnTo>
                    <a:pt x="1957" y="3751"/>
                  </a:lnTo>
                  <a:lnTo>
                    <a:pt x="1957" y="3802"/>
                  </a:lnTo>
                  <a:lnTo>
                    <a:pt x="1968" y="3947"/>
                  </a:lnTo>
                  <a:lnTo>
                    <a:pt x="1979" y="3947"/>
                  </a:lnTo>
                  <a:lnTo>
                    <a:pt x="1979" y="3722"/>
                  </a:lnTo>
                  <a:lnTo>
                    <a:pt x="1979" y="3723"/>
                  </a:lnTo>
                  <a:lnTo>
                    <a:pt x="1991" y="3913"/>
                  </a:lnTo>
                  <a:lnTo>
                    <a:pt x="2003" y="3913"/>
                  </a:lnTo>
                  <a:lnTo>
                    <a:pt x="2003" y="3780"/>
                  </a:lnTo>
                  <a:lnTo>
                    <a:pt x="2014" y="3780"/>
                  </a:lnTo>
                  <a:lnTo>
                    <a:pt x="2014" y="3763"/>
                  </a:lnTo>
                  <a:lnTo>
                    <a:pt x="2024" y="3763"/>
                  </a:lnTo>
                  <a:lnTo>
                    <a:pt x="2024" y="3748"/>
                  </a:lnTo>
                  <a:lnTo>
                    <a:pt x="2036" y="3748"/>
                  </a:lnTo>
                  <a:lnTo>
                    <a:pt x="2036" y="3106"/>
                  </a:lnTo>
                  <a:lnTo>
                    <a:pt x="2036" y="3671"/>
                  </a:lnTo>
                  <a:lnTo>
                    <a:pt x="2046" y="3910"/>
                  </a:lnTo>
                  <a:lnTo>
                    <a:pt x="2058" y="3910"/>
                  </a:lnTo>
                  <a:lnTo>
                    <a:pt x="2058" y="3282"/>
                  </a:lnTo>
                  <a:lnTo>
                    <a:pt x="2058" y="3831"/>
                  </a:lnTo>
                  <a:lnTo>
                    <a:pt x="2068" y="3920"/>
                  </a:lnTo>
                  <a:lnTo>
                    <a:pt x="2080" y="3920"/>
                  </a:lnTo>
                  <a:lnTo>
                    <a:pt x="2080" y="3449"/>
                  </a:lnTo>
                  <a:lnTo>
                    <a:pt x="2080" y="3880"/>
                  </a:lnTo>
                  <a:lnTo>
                    <a:pt x="2091" y="3928"/>
                  </a:lnTo>
                  <a:lnTo>
                    <a:pt x="2102" y="3928"/>
                  </a:lnTo>
                  <a:lnTo>
                    <a:pt x="2102" y="3664"/>
                  </a:lnTo>
                  <a:lnTo>
                    <a:pt x="2102" y="3812"/>
                  </a:lnTo>
                  <a:lnTo>
                    <a:pt x="2113" y="3920"/>
                  </a:lnTo>
                  <a:lnTo>
                    <a:pt x="2125" y="3920"/>
                  </a:lnTo>
                  <a:lnTo>
                    <a:pt x="2125" y="1229"/>
                  </a:lnTo>
                  <a:lnTo>
                    <a:pt x="2125" y="3390"/>
                  </a:lnTo>
                  <a:lnTo>
                    <a:pt x="2135" y="3849"/>
                  </a:lnTo>
                  <a:lnTo>
                    <a:pt x="2147" y="3849"/>
                  </a:lnTo>
                  <a:lnTo>
                    <a:pt x="2147" y="331"/>
                  </a:lnTo>
                  <a:lnTo>
                    <a:pt x="2147" y="3253"/>
                  </a:lnTo>
                  <a:lnTo>
                    <a:pt x="2157" y="3830"/>
                  </a:lnTo>
                  <a:lnTo>
                    <a:pt x="2169" y="3830"/>
                  </a:lnTo>
                  <a:lnTo>
                    <a:pt x="2169" y="1861"/>
                  </a:lnTo>
                  <a:lnTo>
                    <a:pt x="2169" y="3164"/>
                  </a:lnTo>
                  <a:lnTo>
                    <a:pt x="2181" y="3864"/>
                  </a:lnTo>
                  <a:lnTo>
                    <a:pt x="2191" y="3864"/>
                  </a:lnTo>
                  <a:lnTo>
                    <a:pt x="2191" y="3182"/>
                  </a:lnTo>
                  <a:lnTo>
                    <a:pt x="2191" y="3648"/>
                  </a:lnTo>
                  <a:lnTo>
                    <a:pt x="2202" y="3936"/>
                  </a:lnTo>
                  <a:lnTo>
                    <a:pt x="2214" y="3936"/>
                  </a:lnTo>
                  <a:lnTo>
                    <a:pt x="2214" y="3845"/>
                  </a:lnTo>
                  <a:lnTo>
                    <a:pt x="2224" y="3845"/>
                  </a:lnTo>
                  <a:lnTo>
                    <a:pt x="2224" y="3771"/>
                  </a:lnTo>
                  <a:lnTo>
                    <a:pt x="2224" y="3806"/>
                  </a:lnTo>
                  <a:lnTo>
                    <a:pt x="2236" y="3908"/>
                  </a:lnTo>
                  <a:lnTo>
                    <a:pt x="2246" y="3908"/>
                  </a:lnTo>
                  <a:lnTo>
                    <a:pt x="2246" y="3797"/>
                  </a:lnTo>
                  <a:lnTo>
                    <a:pt x="2246" y="3821"/>
                  </a:lnTo>
                  <a:lnTo>
                    <a:pt x="2258" y="3948"/>
                  </a:lnTo>
                  <a:lnTo>
                    <a:pt x="2268" y="3948"/>
                  </a:lnTo>
                  <a:lnTo>
                    <a:pt x="2268" y="3751"/>
                  </a:lnTo>
                  <a:lnTo>
                    <a:pt x="2268" y="3845"/>
                  </a:lnTo>
                  <a:lnTo>
                    <a:pt x="2280" y="3925"/>
                  </a:lnTo>
                  <a:lnTo>
                    <a:pt x="2291" y="3925"/>
                  </a:lnTo>
                  <a:lnTo>
                    <a:pt x="2291" y="3775"/>
                  </a:lnTo>
                  <a:lnTo>
                    <a:pt x="2291" y="3827"/>
                  </a:lnTo>
                  <a:lnTo>
                    <a:pt x="2302" y="3922"/>
                  </a:lnTo>
                  <a:lnTo>
                    <a:pt x="2313" y="3922"/>
                  </a:lnTo>
                  <a:lnTo>
                    <a:pt x="2313" y="3781"/>
                  </a:lnTo>
                  <a:lnTo>
                    <a:pt x="2313" y="3800"/>
                  </a:lnTo>
                  <a:lnTo>
                    <a:pt x="2325" y="3953"/>
                  </a:lnTo>
                  <a:lnTo>
                    <a:pt x="2335" y="3953"/>
                  </a:lnTo>
                  <a:lnTo>
                    <a:pt x="2335" y="3781"/>
                  </a:lnTo>
                  <a:lnTo>
                    <a:pt x="2347" y="3781"/>
                  </a:lnTo>
                  <a:lnTo>
                    <a:pt x="2347" y="3774"/>
                  </a:lnTo>
                  <a:lnTo>
                    <a:pt x="2357" y="3774"/>
                  </a:lnTo>
                  <a:lnTo>
                    <a:pt x="2357" y="3723"/>
                  </a:lnTo>
                  <a:lnTo>
                    <a:pt x="2357" y="3732"/>
                  </a:lnTo>
                  <a:lnTo>
                    <a:pt x="2369" y="3901"/>
                  </a:lnTo>
                  <a:lnTo>
                    <a:pt x="2381" y="3901"/>
                  </a:lnTo>
                  <a:lnTo>
                    <a:pt x="2381" y="3802"/>
                  </a:lnTo>
                  <a:lnTo>
                    <a:pt x="2391" y="3802"/>
                  </a:lnTo>
                  <a:lnTo>
                    <a:pt x="2391" y="3632"/>
                  </a:lnTo>
                  <a:lnTo>
                    <a:pt x="2391" y="3794"/>
                  </a:lnTo>
                  <a:lnTo>
                    <a:pt x="2402" y="3965"/>
                  </a:lnTo>
                  <a:lnTo>
                    <a:pt x="2414" y="3965"/>
                  </a:lnTo>
                  <a:lnTo>
                    <a:pt x="2414" y="3606"/>
                  </a:lnTo>
                  <a:lnTo>
                    <a:pt x="2414" y="3859"/>
                  </a:lnTo>
                  <a:lnTo>
                    <a:pt x="2424" y="3910"/>
                  </a:lnTo>
                  <a:lnTo>
                    <a:pt x="2436" y="3910"/>
                  </a:lnTo>
                  <a:lnTo>
                    <a:pt x="2436" y="1440"/>
                  </a:lnTo>
                  <a:lnTo>
                    <a:pt x="2436" y="3615"/>
                  </a:lnTo>
                  <a:lnTo>
                    <a:pt x="2446" y="3849"/>
                  </a:lnTo>
                  <a:lnTo>
                    <a:pt x="2458" y="3849"/>
                  </a:lnTo>
                  <a:lnTo>
                    <a:pt x="2458" y="1950"/>
                  </a:lnTo>
                  <a:lnTo>
                    <a:pt x="2458" y="3790"/>
                  </a:lnTo>
                  <a:lnTo>
                    <a:pt x="2468" y="3908"/>
                  </a:lnTo>
                  <a:lnTo>
                    <a:pt x="2480" y="3908"/>
                  </a:lnTo>
                  <a:lnTo>
                    <a:pt x="2480" y="3051"/>
                  </a:lnTo>
                  <a:lnTo>
                    <a:pt x="2480" y="3731"/>
                  </a:lnTo>
                  <a:lnTo>
                    <a:pt x="2492" y="3891"/>
                  </a:lnTo>
                  <a:lnTo>
                    <a:pt x="2502" y="3891"/>
                  </a:lnTo>
                  <a:lnTo>
                    <a:pt x="2502" y="3597"/>
                  </a:lnTo>
                  <a:lnTo>
                    <a:pt x="2502" y="3778"/>
                  </a:lnTo>
                  <a:lnTo>
                    <a:pt x="2513" y="3928"/>
                  </a:lnTo>
                  <a:lnTo>
                    <a:pt x="2523" y="3928"/>
                  </a:lnTo>
                  <a:lnTo>
                    <a:pt x="2523" y="3745"/>
                  </a:lnTo>
                  <a:lnTo>
                    <a:pt x="2523" y="3756"/>
                  </a:lnTo>
                  <a:lnTo>
                    <a:pt x="2535" y="3902"/>
                  </a:lnTo>
                  <a:lnTo>
                    <a:pt x="2547" y="3902"/>
                  </a:lnTo>
                  <a:lnTo>
                    <a:pt x="2547" y="3808"/>
                  </a:lnTo>
                  <a:lnTo>
                    <a:pt x="2557" y="3808"/>
                  </a:lnTo>
                  <a:lnTo>
                    <a:pt x="2557" y="3716"/>
                  </a:lnTo>
                  <a:lnTo>
                    <a:pt x="2557" y="3874"/>
                  </a:lnTo>
                  <a:lnTo>
                    <a:pt x="2569" y="3942"/>
                  </a:lnTo>
                  <a:lnTo>
                    <a:pt x="2580" y="3942"/>
                  </a:lnTo>
                  <a:lnTo>
                    <a:pt x="2580" y="3743"/>
                  </a:lnTo>
                  <a:lnTo>
                    <a:pt x="2580" y="3868"/>
                  </a:lnTo>
                  <a:lnTo>
                    <a:pt x="2591" y="3938"/>
                  </a:lnTo>
                  <a:lnTo>
                    <a:pt x="2602" y="3938"/>
                  </a:lnTo>
                  <a:lnTo>
                    <a:pt x="2602" y="3780"/>
                  </a:lnTo>
                  <a:lnTo>
                    <a:pt x="2602" y="3845"/>
                  </a:lnTo>
                  <a:lnTo>
                    <a:pt x="2614" y="3908"/>
                  </a:lnTo>
                  <a:lnTo>
                    <a:pt x="2624" y="3908"/>
                  </a:lnTo>
                  <a:lnTo>
                    <a:pt x="2624" y="3787"/>
                  </a:lnTo>
                  <a:lnTo>
                    <a:pt x="2624" y="3858"/>
                  </a:lnTo>
                  <a:lnTo>
                    <a:pt x="2636" y="3919"/>
                  </a:lnTo>
                  <a:lnTo>
                    <a:pt x="2646" y="3919"/>
                  </a:lnTo>
                  <a:lnTo>
                    <a:pt x="2646" y="3777"/>
                  </a:lnTo>
                  <a:lnTo>
                    <a:pt x="2646" y="3852"/>
                  </a:lnTo>
                  <a:lnTo>
                    <a:pt x="2658" y="3929"/>
                  </a:lnTo>
                  <a:lnTo>
                    <a:pt x="2668" y="3929"/>
                  </a:lnTo>
                  <a:lnTo>
                    <a:pt x="2668" y="3802"/>
                  </a:lnTo>
                  <a:lnTo>
                    <a:pt x="2680" y="3802"/>
                  </a:lnTo>
                  <a:lnTo>
                    <a:pt x="2680" y="3774"/>
                  </a:lnTo>
                  <a:lnTo>
                    <a:pt x="2680" y="3818"/>
                  </a:lnTo>
                  <a:lnTo>
                    <a:pt x="2691" y="3916"/>
                  </a:lnTo>
                  <a:lnTo>
                    <a:pt x="2703" y="3916"/>
                  </a:lnTo>
                  <a:lnTo>
                    <a:pt x="2703" y="3759"/>
                  </a:lnTo>
                  <a:lnTo>
                    <a:pt x="2703" y="3808"/>
                  </a:lnTo>
                  <a:lnTo>
                    <a:pt x="2713" y="3941"/>
                  </a:lnTo>
                  <a:lnTo>
                    <a:pt x="2725" y="3941"/>
                  </a:lnTo>
                  <a:lnTo>
                    <a:pt x="2725" y="3788"/>
                  </a:lnTo>
                  <a:lnTo>
                    <a:pt x="2725" y="3852"/>
                  </a:lnTo>
                  <a:lnTo>
                    <a:pt x="2735" y="3930"/>
                  </a:lnTo>
                  <a:lnTo>
                    <a:pt x="2747" y="3930"/>
                  </a:lnTo>
                  <a:lnTo>
                    <a:pt x="2747" y="3790"/>
                  </a:lnTo>
                  <a:lnTo>
                    <a:pt x="2747" y="3880"/>
                  </a:lnTo>
                  <a:lnTo>
                    <a:pt x="2757" y="3922"/>
                  </a:lnTo>
                  <a:lnTo>
                    <a:pt x="2769" y="3922"/>
                  </a:lnTo>
                  <a:lnTo>
                    <a:pt x="2769" y="3710"/>
                  </a:lnTo>
                  <a:lnTo>
                    <a:pt x="2769" y="3825"/>
                  </a:lnTo>
                  <a:lnTo>
                    <a:pt x="2780" y="3929"/>
                  </a:lnTo>
                  <a:lnTo>
                    <a:pt x="2791" y="3929"/>
                  </a:lnTo>
                  <a:lnTo>
                    <a:pt x="2791" y="3762"/>
                  </a:lnTo>
                  <a:lnTo>
                    <a:pt x="2791" y="3819"/>
                  </a:lnTo>
                  <a:lnTo>
                    <a:pt x="2802" y="3967"/>
                  </a:lnTo>
                  <a:lnTo>
                    <a:pt x="2814" y="3967"/>
                  </a:lnTo>
                  <a:lnTo>
                    <a:pt x="2814" y="3743"/>
                  </a:lnTo>
                  <a:lnTo>
                    <a:pt x="2814" y="3745"/>
                  </a:lnTo>
                  <a:lnTo>
                    <a:pt x="2824" y="3855"/>
                  </a:lnTo>
                  <a:lnTo>
                    <a:pt x="2836" y="3855"/>
                  </a:lnTo>
                  <a:lnTo>
                    <a:pt x="2836" y="3765"/>
                  </a:lnTo>
                  <a:lnTo>
                    <a:pt x="2846" y="3765"/>
                  </a:lnTo>
                  <a:lnTo>
                    <a:pt x="2846" y="3760"/>
                  </a:lnTo>
                  <a:lnTo>
                    <a:pt x="2858" y="3760"/>
                  </a:lnTo>
                  <a:lnTo>
                    <a:pt x="2858" y="3722"/>
                  </a:lnTo>
                  <a:lnTo>
                    <a:pt x="2858" y="3735"/>
                  </a:lnTo>
                  <a:lnTo>
                    <a:pt x="2868" y="3911"/>
                  </a:lnTo>
                  <a:lnTo>
                    <a:pt x="2880" y="3911"/>
                  </a:lnTo>
                  <a:lnTo>
                    <a:pt x="2880" y="3821"/>
                  </a:lnTo>
                  <a:lnTo>
                    <a:pt x="2892" y="3821"/>
                  </a:lnTo>
                  <a:lnTo>
                    <a:pt x="2892" y="3744"/>
                  </a:lnTo>
                  <a:lnTo>
                    <a:pt x="2892" y="3868"/>
                  </a:lnTo>
                  <a:lnTo>
                    <a:pt x="2903" y="3962"/>
                  </a:lnTo>
                  <a:lnTo>
                    <a:pt x="2913" y="3962"/>
                  </a:lnTo>
                  <a:lnTo>
                    <a:pt x="2913" y="3722"/>
                  </a:lnTo>
                  <a:lnTo>
                    <a:pt x="2913" y="3862"/>
                  </a:lnTo>
                  <a:lnTo>
                    <a:pt x="2925" y="3941"/>
                  </a:lnTo>
                  <a:lnTo>
                    <a:pt x="2935" y="3941"/>
                  </a:lnTo>
                  <a:lnTo>
                    <a:pt x="2935" y="3651"/>
                  </a:lnTo>
                  <a:lnTo>
                    <a:pt x="2935" y="3849"/>
                  </a:lnTo>
                  <a:lnTo>
                    <a:pt x="2947" y="3929"/>
                  </a:lnTo>
                  <a:lnTo>
                    <a:pt x="2957" y="3929"/>
                  </a:lnTo>
                  <a:lnTo>
                    <a:pt x="2957" y="3766"/>
                  </a:lnTo>
                  <a:lnTo>
                    <a:pt x="2957" y="3819"/>
                  </a:lnTo>
                  <a:lnTo>
                    <a:pt x="2969" y="3929"/>
                  </a:lnTo>
                  <a:lnTo>
                    <a:pt x="2980" y="3929"/>
                  </a:lnTo>
                  <a:lnTo>
                    <a:pt x="2980" y="3688"/>
                  </a:lnTo>
                  <a:lnTo>
                    <a:pt x="2980" y="3812"/>
                  </a:lnTo>
                  <a:lnTo>
                    <a:pt x="2991" y="3925"/>
                  </a:lnTo>
                  <a:lnTo>
                    <a:pt x="3003" y="3925"/>
                  </a:lnTo>
                  <a:lnTo>
                    <a:pt x="3003" y="3732"/>
                  </a:lnTo>
                  <a:lnTo>
                    <a:pt x="3014" y="3732"/>
                  </a:lnTo>
                  <a:lnTo>
                    <a:pt x="3014" y="3597"/>
                  </a:lnTo>
                  <a:lnTo>
                    <a:pt x="3024" y="3597"/>
                  </a:lnTo>
                  <a:lnTo>
                    <a:pt x="3024" y="3170"/>
                  </a:lnTo>
                  <a:lnTo>
                    <a:pt x="3024" y="3338"/>
                  </a:lnTo>
                  <a:lnTo>
                    <a:pt x="3036" y="3780"/>
                  </a:lnTo>
                  <a:lnTo>
                    <a:pt x="3046" y="3780"/>
                  </a:lnTo>
                  <a:lnTo>
                    <a:pt x="3046" y="3300"/>
                  </a:lnTo>
                  <a:lnTo>
                    <a:pt x="3046" y="3630"/>
                  </a:lnTo>
                  <a:lnTo>
                    <a:pt x="3057" y="3815"/>
                  </a:lnTo>
                  <a:lnTo>
                    <a:pt x="3070" y="3815"/>
                  </a:lnTo>
                  <a:lnTo>
                    <a:pt x="3070" y="3769"/>
                  </a:lnTo>
                  <a:lnTo>
                    <a:pt x="3080" y="3769"/>
                  </a:lnTo>
                  <a:lnTo>
                    <a:pt x="3080" y="3743"/>
                  </a:lnTo>
                  <a:lnTo>
                    <a:pt x="3080" y="3885"/>
                  </a:lnTo>
                  <a:lnTo>
                    <a:pt x="3091" y="3919"/>
                  </a:lnTo>
                  <a:lnTo>
                    <a:pt x="3103" y="3919"/>
                  </a:lnTo>
                  <a:lnTo>
                    <a:pt x="3103" y="3711"/>
                  </a:lnTo>
                  <a:lnTo>
                    <a:pt x="3103" y="3896"/>
                  </a:lnTo>
                  <a:lnTo>
                    <a:pt x="3113" y="3970"/>
                  </a:lnTo>
                  <a:lnTo>
                    <a:pt x="3123" y="3970"/>
                  </a:lnTo>
                  <a:lnTo>
                    <a:pt x="3123" y="3756"/>
                  </a:lnTo>
                  <a:lnTo>
                    <a:pt x="3123" y="3874"/>
                  </a:lnTo>
                  <a:lnTo>
                    <a:pt x="3137" y="3953"/>
                  </a:lnTo>
                  <a:lnTo>
                    <a:pt x="3147" y="3953"/>
                  </a:lnTo>
                  <a:lnTo>
                    <a:pt x="3147" y="3774"/>
                  </a:lnTo>
                  <a:lnTo>
                    <a:pt x="3147" y="3842"/>
                  </a:lnTo>
                  <a:lnTo>
                    <a:pt x="3157" y="3919"/>
                  </a:lnTo>
                  <a:lnTo>
                    <a:pt x="3169" y="3919"/>
                  </a:lnTo>
                  <a:lnTo>
                    <a:pt x="3169" y="3784"/>
                  </a:lnTo>
                  <a:lnTo>
                    <a:pt x="3180" y="3938"/>
                  </a:lnTo>
                  <a:lnTo>
                    <a:pt x="3191" y="3938"/>
                  </a:lnTo>
                  <a:lnTo>
                    <a:pt x="3191" y="3759"/>
                  </a:lnTo>
                  <a:lnTo>
                    <a:pt x="3191" y="3796"/>
                  </a:lnTo>
                  <a:lnTo>
                    <a:pt x="3203" y="3899"/>
                  </a:lnTo>
                  <a:lnTo>
                    <a:pt x="3214" y="3899"/>
                  </a:lnTo>
                  <a:lnTo>
                    <a:pt x="3214" y="3830"/>
                  </a:lnTo>
                  <a:lnTo>
                    <a:pt x="3224" y="3830"/>
                  </a:lnTo>
                  <a:lnTo>
                    <a:pt x="3224" y="3621"/>
                  </a:lnTo>
                  <a:lnTo>
                    <a:pt x="3224" y="3751"/>
                  </a:lnTo>
                  <a:lnTo>
                    <a:pt x="3236" y="3914"/>
                  </a:lnTo>
                  <a:lnTo>
                    <a:pt x="3246" y="3914"/>
                  </a:lnTo>
                  <a:lnTo>
                    <a:pt x="3246" y="3700"/>
                  </a:lnTo>
                  <a:lnTo>
                    <a:pt x="3246" y="3852"/>
                  </a:lnTo>
                  <a:lnTo>
                    <a:pt x="3258" y="3944"/>
                  </a:lnTo>
                  <a:lnTo>
                    <a:pt x="3269" y="3944"/>
                  </a:lnTo>
                  <a:lnTo>
                    <a:pt x="3269" y="3698"/>
                  </a:lnTo>
                  <a:lnTo>
                    <a:pt x="3269" y="3871"/>
                  </a:lnTo>
                  <a:lnTo>
                    <a:pt x="3280" y="3933"/>
                  </a:lnTo>
                  <a:lnTo>
                    <a:pt x="3292" y="3933"/>
                  </a:lnTo>
                  <a:lnTo>
                    <a:pt x="3292" y="3732"/>
                  </a:lnTo>
                  <a:lnTo>
                    <a:pt x="3292" y="3830"/>
                  </a:lnTo>
                  <a:lnTo>
                    <a:pt x="3303" y="3932"/>
                  </a:lnTo>
                  <a:lnTo>
                    <a:pt x="3313" y="3932"/>
                  </a:lnTo>
                  <a:lnTo>
                    <a:pt x="3313" y="3612"/>
                  </a:lnTo>
                  <a:lnTo>
                    <a:pt x="3313" y="3805"/>
                  </a:lnTo>
                  <a:lnTo>
                    <a:pt x="3325" y="3929"/>
                  </a:lnTo>
                  <a:lnTo>
                    <a:pt x="3335" y="3929"/>
                  </a:lnTo>
                  <a:lnTo>
                    <a:pt x="3335" y="0"/>
                  </a:lnTo>
                  <a:lnTo>
                    <a:pt x="3335" y="3577"/>
                  </a:lnTo>
                  <a:lnTo>
                    <a:pt x="3347" y="3778"/>
                  </a:lnTo>
                  <a:lnTo>
                    <a:pt x="3357" y="3778"/>
                  </a:lnTo>
                  <a:lnTo>
                    <a:pt x="3357" y="1222"/>
                  </a:lnTo>
                  <a:lnTo>
                    <a:pt x="3357" y="3020"/>
                  </a:lnTo>
                  <a:lnTo>
                    <a:pt x="3369" y="3831"/>
                  </a:lnTo>
                  <a:lnTo>
                    <a:pt x="3381" y="3831"/>
                  </a:lnTo>
                  <a:lnTo>
                    <a:pt x="3381" y="2766"/>
                  </a:lnTo>
                  <a:lnTo>
                    <a:pt x="3381" y="3457"/>
                  </a:lnTo>
                  <a:lnTo>
                    <a:pt x="3391" y="3830"/>
                  </a:lnTo>
                  <a:lnTo>
                    <a:pt x="3402" y="3830"/>
                  </a:lnTo>
                  <a:lnTo>
                    <a:pt x="3402" y="3587"/>
                  </a:lnTo>
                  <a:lnTo>
                    <a:pt x="3402" y="3726"/>
                  </a:lnTo>
                  <a:lnTo>
                    <a:pt x="3414" y="3848"/>
                  </a:lnTo>
                  <a:lnTo>
                    <a:pt x="3424" y="3848"/>
                  </a:lnTo>
                  <a:lnTo>
                    <a:pt x="3424" y="3828"/>
                  </a:lnTo>
                  <a:lnTo>
                    <a:pt x="3436" y="3828"/>
                  </a:lnTo>
                  <a:lnTo>
                    <a:pt x="3436" y="3778"/>
                  </a:lnTo>
                  <a:lnTo>
                    <a:pt x="3436" y="3876"/>
                  </a:lnTo>
                  <a:lnTo>
                    <a:pt x="3446" y="3939"/>
                  </a:lnTo>
                  <a:lnTo>
                    <a:pt x="3458" y="3939"/>
                  </a:lnTo>
                  <a:lnTo>
                    <a:pt x="3458" y="3642"/>
                  </a:lnTo>
                  <a:lnTo>
                    <a:pt x="3458" y="3757"/>
                  </a:lnTo>
                  <a:lnTo>
                    <a:pt x="3469" y="3864"/>
                  </a:lnTo>
                  <a:lnTo>
                    <a:pt x="3480" y="3864"/>
                  </a:lnTo>
                  <a:lnTo>
                    <a:pt x="3480" y="3711"/>
                  </a:lnTo>
                  <a:lnTo>
                    <a:pt x="3480" y="3851"/>
                  </a:lnTo>
                  <a:lnTo>
                    <a:pt x="3492" y="3925"/>
                  </a:lnTo>
                  <a:lnTo>
                    <a:pt x="3503" y="3925"/>
                  </a:lnTo>
                  <a:lnTo>
                    <a:pt x="3503" y="3677"/>
                  </a:lnTo>
                  <a:lnTo>
                    <a:pt x="3503" y="3745"/>
                  </a:lnTo>
                  <a:lnTo>
                    <a:pt x="3513" y="3928"/>
                  </a:lnTo>
                  <a:lnTo>
                    <a:pt x="3525" y="3928"/>
                  </a:lnTo>
                  <a:lnTo>
                    <a:pt x="3525" y="3720"/>
                  </a:lnTo>
                  <a:lnTo>
                    <a:pt x="3525" y="3765"/>
                  </a:lnTo>
                  <a:lnTo>
                    <a:pt x="3535" y="3928"/>
                  </a:lnTo>
                  <a:lnTo>
                    <a:pt x="3547" y="3928"/>
                  </a:lnTo>
                  <a:lnTo>
                    <a:pt x="3547" y="3671"/>
                  </a:lnTo>
                  <a:lnTo>
                    <a:pt x="3547" y="3769"/>
                  </a:lnTo>
                  <a:lnTo>
                    <a:pt x="3557" y="3928"/>
                  </a:lnTo>
                  <a:lnTo>
                    <a:pt x="3569" y="3928"/>
                  </a:lnTo>
                  <a:lnTo>
                    <a:pt x="3569" y="3781"/>
                  </a:lnTo>
                  <a:lnTo>
                    <a:pt x="3580" y="3781"/>
                  </a:lnTo>
                  <a:lnTo>
                    <a:pt x="3580" y="3774"/>
                  </a:lnTo>
                  <a:lnTo>
                    <a:pt x="3580" y="3871"/>
                  </a:lnTo>
                  <a:lnTo>
                    <a:pt x="3592" y="3929"/>
                  </a:lnTo>
                  <a:lnTo>
                    <a:pt x="3602" y="3929"/>
                  </a:lnTo>
                  <a:lnTo>
                    <a:pt x="3602" y="3751"/>
                  </a:lnTo>
                  <a:lnTo>
                    <a:pt x="3602" y="3867"/>
                  </a:lnTo>
                  <a:lnTo>
                    <a:pt x="3614" y="3908"/>
                  </a:lnTo>
                  <a:lnTo>
                    <a:pt x="3626" y="3908"/>
                  </a:lnTo>
                  <a:lnTo>
                    <a:pt x="3626" y="3765"/>
                  </a:lnTo>
                  <a:lnTo>
                    <a:pt x="3626" y="3831"/>
                  </a:lnTo>
                  <a:lnTo>
                    <a:pt x="3636" y="3929"/>
                  </a:lnTo>
                  <a:lnTo>
                    <a:pt x="3646" y="3929"/>
                  </a:lnTo>
                  <a:lnTo>
                    <a:pt x="3646" y="3757"/>
                  </a:lnTo>
                  <a:lnTo>
                    <a:pt x="3646" y="3852"/>
                  </a:lnTo>
                  <a:lnTo>
                    <a:pt x="3658" y="3950"/>
                  </a:lnTo>
                  <a:lnTo>
                    <a:pt x="3669" y="3950"/>
                  </a:lnTo>
                  <a:lnTo>
                    <a:pt x="3669" y="3774"/>
                  </a:lnTo>
                  <a:lnTo>
                    <a:pt x="3669" y="3777"/>
                  </a:lnTo>
                  <a:lnTo>
                    <a:pt x="3680" y="3834"/>
                  </a:lnTo>
                  <a:lnTo>
                    <a:pt x="3691" y="3834"/>
                  </a:lnTo>
                  <a:lnTo>
                    <a:pt x="3691" y="3778"/>
                  </a:lnTo>
                  <a:lnTo>
                    <a:pt x="3691" y="3785"/>
                  </a:lnTo>
                  <a:lnTo>
                    <a:pt x="3703" y="3871"/>
                  </a:lnTo>
                  <a:lnTo>
                    <a:pt x="3713" y="3871"/>
                  </a:lnTo>
                  <a:lnTo>
                    <a:pt x="3713" y="3763"/>
                  </a:lnTo>
                  <a:lnTo>
                    <a:pt x="3713" y="3774"/>
                  </a:lnTo>
                  <a:lnTo>
                    <a:pt x="3725" y="3896"/>
                  </a:lnTo>
                  <a:lnTo>
                    <a:pt x="3735" y="3896"/>
                  </a:lnTo>
                  <a:lnTo>
                    <a:pt x="3735" y="3800"/>
                  </a:lnTo>
                  <a:lnTo>
                    <a:pt x="3747" y="3800"/>
                  </a:lnTo>
                  <a:lnTo>
                    <a:pt x="3747" y="3708"/>
                  </a:lnTo>
                  <a:lnTo>
                    <a:pt x="3747" y="3782"/>
                  </a:lnTo>
                  <a:lnTo>
                    <a:pt x="3757" y="3954"/>
                  </a:lnTo>
                  <a:lnTo>
                    <a:pt x="3769" y="3954"/>
                  </a:lnTo>
                  <a:lnTo>
                    <a:pt x="3769" y="3735"/>
                  </a:lnTo>
                  <a:lnTo>
                    <a:pt x="3769" y="3885"/>
                  </a:lnTo>
                  <a:lnTo>
                    <a:pt x="3780" y="3916"/>
                  </a:lnTo>
                  <a:lnTo>
                    <a:pt x="3792" y="3916"/>
                  </a:lnTo>
                  <a:lnTo>
                    <a:pt x="3792" y="3707"/>
                  </a:lnTo>
                  <a:lnTo>
                    <a:pt x="3792" y="3886"/>
                  </a:lnTo>
                  <a:lnTo>
                    <a:pt x="3802" y="3947"/>
                  </a:lnTo>
                  <a:lnTo>
                    <a:pt x="3814" y="3947"/>
                  </a:lnTo>
                  <a:lnTo>
                    <a:pt x="3814" y="3663"/>
                  </a:lnTo>
                  <a:lnTo>
                    <a:pt x="3814" y="3785"/>
                  </a:lnTo>
                  <a:lnTo>
                    <a:pt x="3824" y="3939"/>
                  </a:lnTo>
                  <a:lnTo>
                    <a:pt x="3836" y="3939"/>
                  </a:lnTo>
                  <a:lnTo>
                    <a:pt x="3836" y="3703"/>
                  </a:lnTo>
                  <a:lnTo>
                    <a:pt x="3836" y="3791"/>
                  </a:lnTo>
                  <a:lnTo>
                    <a:pt x="3846" y="3904"/>
                  </a:lnTo>
                  <a:lnTo>
                    <a:pt x="3857" y="3904"/>
                  </a:lnTo>
                  <a:lnTo>
                    <a:pt x="3857" y="3729"/>
                  </a:lnTo>
                  <a:lnTo>
                    <a:pt x="3857" y="3864"/>
                  </a:lnTo>
                  <a:lnTo>
                    <a:pt x="3869" y="3939"/>
                  </a:lnTo>
                  <a:lnTo>
                    <a:pt x="3879" y="3939"/>
                  </a:lnTo>
                  <a:lnTo>
                    <a:pt x="3879" y="3778"/>
                  </a:lnTo>
                  <a:lnTo>
                    <a:pt x="3879" y="3811"/>
                  </a:lnTo>
                  <a:lnTo>
                    <a:pt x="3892" y="3914"/>
                  </a:lnTo>
                  <a:lnTo>
                    <a:pt x="3903" y="3914"/>
                  </a:lnTo>
                  <a:lnTo>
                    <a:pt x="3903" y="3902"/>
                  </a:lnTo>
                  <a:lnTo>
                    <a:pt x="3915" y="3902"/>
                  </a:lnTo>
                  <a:lnTo>
                    <a:pt x="3915" y="3769"/>
                  </a:lnTo>
                  <a:lnTo>
                    <a:pt x="3915" y="3899"/>
                  </a:lnTo>
                  <a:lnTo>
                    <a:pt x="3925" y="3913"/>
                  </a:lnTo>
                  <a:lnTo>
                    <a:pt x="3937" y="3913"/>
                  </a:lnTo>
                  <a:lnTo>
                    <a:pt x="3937" y="3765"/>
                  </a:lnTo>
                  <a:lnTo>
                    <a:pt x="3937" y="3889"/>
                  </a:lnTo>
                  <a:lnTo>
                    <a:pt x="3947" y="3947"/>
                  </a:lnTo>
                  <a:lnTo>
                    <a:pt x="3959" y="3947"/>
                  </a:lnTo>
                  <a:lnTo>
                    <a:pt x="3959" y="3790"/>
                  </a:lnTo>
                  <a:lnTo>
                    <a:pt x="3959" y="3851"/>
                  </a:lnTo>
                  <a:lnTo>
                    <a:pt x="3969" y="3926"/>
                  </a:lnTo>
                  <a:lnTo>
                    <a:pt x="3981" y="3926"/>
                  </a:lnTo>
                  <a:lnTo>
                    <a:pt x="3981" y="3772"/>
                  </a:lnTo>
                  <a:lnTo>
                    <a:pt x="3981" y="3855"/>
                  </a:lnTo>
                  <a:lnTo>
                    <a:pt x="3992" y="3947"/>
                  </a:lnTo>
                  <a:lnTo>
                    <a:pt x="4003" y="3947"/>
                  </a:lnTo>
                  <a:lnTo>
                    <a:pt x="4003" y="3788"/>
                  </a:lnTo>
                  <a:lnTo>
                    <a:pt x="4003" y="3833"/>
                  </a:lnTo>
                  <a:lnTo>
                    <a:pt x="4014" y="3929"/>
                  </a:lnTo>
                  <a:lnTo>
                    <a:pt x="4026" y="3929"/>
                  </a:lnTo>
                  <a:lnTo>
                    <a:pt x="4026" y="3757"/>
                  </a:lnTo>
                  <a:lnTo>
                    <a:pt x="4026" y="3771"/>
                  </a:lnTo>
                  <a:lnTo>
                    <a:pt x="4035" y="3925"/>
                  </a:lnTo>
                  <a:lnTo>
                    <a:pt x="4046" y="3925"/>
                  </a:lnTo>
                  <a:lnTo>
                    <a:pt x="4046" y="3698"/>
                  </a:lnTo>
                  <a:lnTo>
                    <a:pt x="4046" y="3729"/>
                  </a:lnTo>
                  <a:lnTo>
                    <a:pt x="4057" y="3859"/>
                  </a:lnTo>
                  <a:lnTo>
                    <a:pt x="4069" y="3859"/>
                  </a:lnTo>
                  <a:lnTo>
                    <a:pt x="4069" y="3624"/>
                  </a:lnTo>
                  <a:lnTo>
                    <a:pt x="4080" y="3624"/>
                  </a:lnTo>
                  <a:lnTo>
                    <a:pt x="4080" y="3593"/>
                  </a:lnTo>
                  <a:lnTo>
                    <a:pt x="4080" y="3623"/>
                  </a:lnTo>
                  <a:lnTo>
                    <a:pt x="4091" y="3907"/>
                  </a:lnTo>
                  <a:lnTo>
                    <a:pt x="4103" y="3907"/>
                  </a:lnTo>
                  <a:lnTo>
                    <a:pt x="4103" y="3689"/>
                  </a:lnTo>
                  <a:lnTo>
                    <a:pt x="4103" y="3809"/>
                  </a:lnTo>
                  <a:lnTo>
                    <a:pt x="4113" y="3944"/>
                  </a:lnTo>
                  <a:lnTo>
                    <a:pt x="4125" y="3944"/>
                  </a:lnTo>
                  <a:lnTo>
                    <a:pt x="4125" y="3685"/>
                  </a:lnTo>
                  <a:lnTo>
                    <a:pt x="4125" y="3889"/>
                  </a:lnTo>
                  <a:lnTo>
                    <a:pt x="4135" y="3939"/>
                  </a:lnTo>
                  <a:lnTo>
                    <a:pt x="4147" y="3939"/>
                  </a:lnTo>
                  <a:lnTo>
                    <a:pt x="4147" y="3732"/>
                  </a:lnTo>
                  <a:lnTo>
                    <a:pt x="4147" y="3871"/>
                  </a:lnTo>
                  <a:lnTo>
                    <a:pt x="4158" y="3932"/>
                  </a:lnTo>
                  <a:lnTo>
                    <a:pt x="4169" y="3932"/>
                  </a:lnTo>
                  <a:lnTo>
                    <a:pt x="4169" y="3747"/>
                  </a:lnTo>
                  <a:lnTo>
                    <a:pt x="4169" y="3825"/>
                  </a:lnTo>
                  <a:lnTo>
                    <a:pt x="4180" y="3919"/>
                  </a:lnTo>
                  <a:lnTo>
                    <a:pt x="4192" y="3919"/>
                  </a:lnTo>
                  <a:lnTo>
                    <a:pt x="4192" y="3822"/>
                  </a:lnTo>
                  <a:lnTo>
                    <a:pt x="4202" y="3822"/>
                  </a:lnTo>
                  <a:lnTo>
                    <a:pt x="4202" y="3760"/>
                  </a:lnTo>
                  <a:lnTo>
                    <a:pt x="4214" y="3760"/>
                  </a:lnTo>
                  <a:lnTo>
                    <a:pt x="4214" y="3667"/>
                  </a:lnTo>
                  <a:lnTo>
                    <a:pt x="4214" y="3775"/>
                  </a:lnTo>
                  <a:lnTo>
                    <a:pt x="4224" y="3868"/>
                  </a:lnTo>
                  <a:lnTo>
                    <a:pt x="4236" y="3868"/>
                  </a:lnTo>
                  <a:lnTo>
                    <a:pt x="4236" y="3763"/>
                  </a:lnTo>
                  <a:lnTo>
                    <a:pt x="4236" y="3814"/>
                  </a:lnTo>
                  <a:lnTo>
                    <a:pt x="4246" y="3858"/>
                  </a:lnTo>
                  <a:lnTo>
                    <a:pt x="4258" y="3858"/>
                  </a:lnTo>
                  <a:lnTo>
                    <a:pt x="4258" y="3821"/>
                  </a:lnTo>
                  <a:lnTo>
                    <a:pt x="4269" y="3821"/>
                  </a:lnTo>
                  <a:lnTo>
                    <a:pt x="4269" y="3769"/>
                  </a:lnTo>
                  <a:lnTo>
                    <a:pt x="4269" y="3880"/>
                  </a:lnTo>
                  <a:lnTo>
                    <a:pt x="4280" y="3938"/>
                  </a:lnTo>
                  <a:lnTo>
                    <a:pt x="4292" y="3938"/>
                  </a:lnTo>
                  <a:lnTo>
                    <a:pt x="4292" y="3782"/>
                  </a:lnTo>
                  <a:lnTo>
                    <a:pt x="4292" y="3896"/>
                  </a:lnTo>
                  <a:lnTo>
                    <a:pt x="4303" y="3916"/>
                  </a:lnTo>
                  <a:lnTo>
                    <a:pt x="4313" y="3916"/>
                  </a:lnTo>
                  <a:lnTo>
                    <a:pt x="4313" y="3766"/>
                  </a:lnTo>
                  <a:lnTo>
                    <a:pt x="4313" y="3895"/>
                  </a:lnTo>
                  <a:lnTo>
                    <a:pt x="4325" y="3941"/>
                  </a:lnTo>
                  <a:lnTo>
                    <a:pt x="4335" y="3941"/>
                  </a:lnTo>
                  <a:lnTo>
                    <a:pt x="4335" y="3663"/>
                  </a:lnTo>
                  <a:lnTo>
                    <a:pt x="4335" y="3871"/>
                  </a:lnTo>
                  <a:lnTo>
                    <a:pt x="4347" y="3951"/>
                  </a:lnTo>
                  <a:lnTo>
                    <a:pt x="4358" y="3951"/>
                  </a:lnTo>
                  <a:lnTo>
                    <a:pt x="4358" y="3765"/>
                  </a:lnTo>
                  <a:lnTo>
                    <a:pt x="4358" y="3817"/>
                  </a:lnTo>
                  <a:lnTo>
                    <a:pt x="4369" y="3966"/>
                  </a:lnTo>
                  <a:lnTo>
                    <a:pt x="4380" y="3966"/>
                  </a:lnTo>
                  <a:lnTo>
                    <a:pt x="4380" y="3609"/>
                  </a:lnTo>
                  <a:lnTo>
                    <a:pt x="4380" y="3778"/>
                  </a:lnTo>
                  <a:lnTo>
                    <a:pt x="4392" y="3953"/>
                  </a:lnTo>
                  <a:lnTo>
                    <a:pt x="4402" y="3953"/>
                  </a:lnTo>
                  <a:lnTo>
                    <a:pt x="4402" y="3707"/>
                  </a:lnTo>
                  <a:lnTo>
                    <a:pt x="4414" y="3707"/>
                  </a:lnTo>
                  <a:lnTo>
                    <a:pt x="4414" y="3301"/>
                  </a:lnTo>
                  <a:lnTo>
                    <a:pt x="4414" y="3417"/>
                  </a:lnTo>
                  <a:lnTo>
                    <a:pt x="4426" y="3905"/>
                  </a:lnTo>
                  <a:lnTo>
                    <a:pt x="4436" y="3905"/>
                  </a:lnTo>
                  <a:lnTo>
                    <a:pt x="4436" y="3436"/>
                  </a:lnTo>
                  <a:lnTo>
                    <a:pt x="4436" y="3753"/>
                  </a:lnTo>
                  <a:lnTo>
                    <a:pt x="4448" y="3892"/>
                  </a:lnTo>
                  <a:lnTo>
                    <a:pt x="4458" y="3892"/>
                  </a:lnTo>
                  <a:lnTo>
                    <a:pt x="4458" y="3657"/>
                  </a:lnTo>
                  <a:lnTo>
                    <a:pt x="4458" y="3840"/>
                  </a:lnTo>
                  <a:lnTo>
                    <a:pt x="4469" y="3926"/>
                  </a:lnTo>
                  <a:lnTo>
                    <a:pt x="4481" y="3926"/>
                  </a:lnTo>
                  <a:lnTo>
                    <a:pt x="4481" y="3760"/>
                  </a:lnTo>
                  <a:lnTo>
                    <a:pt x="4481" y="3851"/>
                  </a:lnTo>
                  <a:lnTo>
                    <a:pt x="4491" y="3929"/>
                  </a:lnTo>
                  <a:lnTo>
                    <a:pt x="4503" y="3929"/>
                  </a:lnTo>
                  <a:lnTo>
                    <a:pt x="4503" y="3759"/>
                  </a:lnTo>
                  <a:lnTo>
                    <a:pt x="4503" y="3782"/>
                  </a:lnTo>
                  <a:lnTo>
                    <a:pt x="4513" y="3919"/>
                  </a:lnTo>
                  <a:lnTo>
                    <a:pt x="4525" y="3919"/>
                  </a:lnTo>
                  <a:lnTo>
                    <a:pt x="4525" y="3782"/>
                  </a:lnTo>
                  <a:lnTo>
                    <a:pt x="4525" y="3799"/>
                  </a:lnTo>
                  <a:lnTo>
                    <a:pt x="4535" y="3965"/>
                  </a:lnTo>
                  <a:lnTo>
                    <a:pt x="4547" y="3965"/>
                  </a:lnTo>
                  <a:lnTo>
                    <a:pt x="4547" y="3780"/>
                  </a:lnTo>
                  <a:lnTo>
                    <a:pt x="4547" y="3790"/>
                  </a:lnTo>
                  <a:lnTo>
                    <a:pt x="4559" y="3896"/>
                  </a:lnTo>
                  <a:lnTo>
                    <a:pt x="4569" y="3896"/>
                  </a:lnTo>
                  <a:lnTo>
                    <a:pt x="4569" y="3768"/>
                  </a:lnTo>
                  <a:lnTo>
                    <a:pt x="4569" y="3797"/>
                  </a:lnTo>
                  <a:lnTo>
                    <a:pt x="4580" y="3876"/>
                  </a:lnTo>
                  <a:lnTo>
                    <a:pt x="4592" y="3876"/>
                  </a:lnTo>
                  <a:lnTo>
                    <a:pt x="4592" y="3854"/>
                  </a:lnTo>
                  <a:lnTo>
                    <a:pt x="4602" y="3854"/>
                  </a:lnTo>
                  <a:lnTo>
                    <a:pt x="4602" y="3766"/>
                  </a:lnTo>
                  <a:lnTo>
                    <a:pt x="4602" y="3794"/>
                  </a:lnTo>
                  <a:lnTo>
                    <a:pt x="4614" y="3917"/>
                  </a:lnTo>
                  <a:lnTo>
                    <a:pt x="4624" y="3917"/>
                  </a:lnTo>
                  <a:lnTo>
                    <a:pt x="4624" y="3716"/>
                  </a:lnTo>
                  <a:lnTo>
                    <a:pt x="4624" y="3885"/>
                  </a:lnTo>
                  <a:lnTo>
                    <a:pt x="4636" y="3935"/>
                  </a:lnTo>
                  <a:lnTo>
                    <a:pt x="4648" y="3935"/>
                  </a:lnTo>
                  <a:lnTo>
                    <a:pt x="4648" y="3760"/>
                  </a:lnTo>
                  <a:lnTo>
                    <a:pt x="4648" y="3888"/>
                  </a:lnTo>
                  <a:lnTo>
                    <a:pt x="4658" y="3905"/>
                  </a:lnTo>
                  <a:lnTo>
                    <a:pt x="4669" y="3905"/>
                  </a:lnTo>
                  <a:lnTo>
                    <a:pt x="4669" y="3707"/>
                  </a:lnTo>
                  <a:lnTo>
                    <a:pt x="4669" y="3819"/>
                  </a:lnTo>
                  <a:lnTo>
                    <a:pt x="4681" y="3913"/>
                  </a:lnTo>
                  <a:lnTo>
                    <a:pt x="4691" y="3913"/>
                  </a:lnTo>
                  <a:lnTo>
                    <a:pt x="4691" y="3706"/>
                  </a:lnTo>
                  <a:lnTo>
                    <a:pt x="4691" y="3849"/>
                  </a:lnTo>
                  <a:lnTo>
                    <a:pt x="4703" y="3936"/>
                  </a:lnTo>
                  <a:lnTo>
                    <a:pt x="4713" y="3936"/>
                  </a:lnTo>
                  <a:lnTo>
                    <a:pt x="4713" y="3691"/>
                  </a:lnTo>
                  <a:lnTo>
                    <a:pt x="4713" y="3837"/>
                  </a:lnTo>
                  <a:lnTo>
                    <a:pt x="4725" y="3932"/>
                  </a:lnTo>
                  <a:lnTo>
                    <a:pt x="4735" y="3932"/>
                  </a:lnTo>
                  <a:lnTo>
                    <a:pt x="4735" y="3714"/>
                  </a:lnTo>
                  <a:lnTo>
                    <a:pt x="4735" y="3797"/>
                  </a:lnTo>
                  <a:lnTo>
                    <a:pt x="4747" y="3917"/>
                  </a:lnTo>
                  <a:lnTo>
                    <a:pt x="4758" y="3917"/>
                  </a:lnTo>
                  <a:lnTo>
                    <a:pt x="4758" y="3808"/>
                  </a:lnTo>
                  <a:lnTo>
                    <a:pt x="4769" y="3808"/>
                  </a:lnTo>
                  <a:lnTo>
                    <a:pt x="4769" y="3759"/>
                  </a:lnTo>
                  <a:lnTo>
                    <a:pt x="4769" y="3858"/>
                  </a:lnTo>
                  <a:lnTo>
                    <a:pt x="4780" y="3910"/>
                  </a:lnTo>
                  <a:lnTo>
                    <a:pt x="4792" y="3910"/>
                  </a:lnTo>
                  <a:lnTo>
                    <a:pt x="4792" y="3741"/>
                  </a:lnTo>
                  <a:lnTo>
                    <a:pt x="4792" y="3880"/>
                  </a:lnTo>
                  <a:lnTo>
                    <a:pt x="4804" y="3914"/>
                  </a:lnTo>
                  <a:lnTo>
                    <a:pt x="4814" y="3914"/>
                  </a:lnTo>
                  <a:lnTo>
                    <a:pt x="4814" y="3688"/>
                  </a:lnTo>
                  <a:lnTo>
                    <a:pt x="4814" y="3854"/>
                  </a:lnTo>
                  <a:lnTo>
                    <a:pt x="4824" y="3932"/>
                  </a:lnTo>
                  <a:lnTo>
                    <a:pt x="4836" y="3932"/>
                  </a:lnTo>
                  <a:lnTo>
                    <a:pt x="4836" y="3757"/>
                  </a:lnTo>
                  <a:lnTo>
                    <a:pt x="4836" y="3831"/>
                  </a:lnTo>
                  <a:lnTo>
                    <a:pt x="4846" y="3936"/>
                  </a:lnTo>
                  <a:lnTo>
                    <a:pt x="4858" y="3936"/>
                  </a:lnTo>
                  <a:lnTo>
                    <a:pt x="4858" y="3812"/>
                  </a:lnTo>
                  <a:lnTo>
                    <a:pt x="4858" y="3858"/>
                  </a:lnTo>
                  <a:lnTo>
                    <a:pt x="4870" y="3938"/>
                  </a:lnTo>
                  <a:lnTo>
                    <a:pt x="4881" y="3938"/>
                  </a:lnTo>
                  <a:lnTo>
                    <a:pt x="4881" y="3766"/>
                  </a:lnTo>
                  <a:lnTo>
                    <a:pt x="4881" y="3784"/>
                  </a:lnTo>
                  <a:lnTo>
                    <a:pt x="4891" y="3917"/>
                  </a:lnTo>
                  <a:lnTo>
                    <a:pt x="4903" y="3917"/>
                  </a:lnTo>
                  <a:lnTo>
                    <a:pt x="4903" y="3747"/>
                  </a:lnTo>
                  <a:lnTo>
                    <a:pt x="4913" y="3747"/>
                  </a:lnTo>
                  <a:lnTo>
                    <a:pt x="4913" y="3740"/>
                  </a:lnTo>
                  <a:lnTo>
                    <a:pt x="4925" y="3740"/>
                  </a:lnTo>
                  <a:lnTo>
                    <a:pt x="4925" y="3738"/>
                  </a:lnTo>
                  <a:lnTo>
                    <a:pt x="4937" y="3738"/>
                  </a:lnTo>
                  <a:lnTo>
                    <a:pt x="4937" y="3615"/>
                  </a:lnTo>
                  <a:lnTo>
                    <a:pt x="4937" y="3624"/>
                  </a:lnTo>
                  <a:lnTo>
                    <a:pt x="4947" y="3905"/>
                  </a:lnTo>
                  <a:lnTo>
                    <a:pt x="4958" y="3905"/>
                  </a:lnTo>
                  <a:lnTo>
                    <a:pt x="4958" y="3510"/>
                  </a:lnTo>
                  <a:lnTo>
                    <a:pt x="4958" y="3757"/>
                  </a:lnTo>
                  <a:lnTo>
                    <a:pt x="4969" y="3873"/>
                  </a:lnTo>
                  <a:lnTo>
                    <a:pt x="4980" y="3873"/>
                  </a:lnTo>
                  <a:lnTo>
                    <a:pt x="4980" y="778"/>
                  </a:lnTo>
                  <a:lnTo>
                    <a:pt x="4980" y="3343"/>
                  </a:lnTo>
                  <a:lnTo>
                    <a:pt x="4992" y="3837"/>
                  </a:lnTo>
                  <a:lnTo>
                    <a:pt x="5002" y="3837"/>
                  </a:lnTo>
                  <a:lnTo>
                    <a:pt x="5002" y="1203"/>
                  </a:lnTo>
                  <a:lnTo>
                    <a:pt x="5002" y="3538"/>
                  </a:lnTo>
                  <a:lnTo>
                    <a:pt x="5014" y="3855"/>
                  </a:lnTo>
                  <a:lnTo>
                    <a:pt x="5024" y="3855"/>
                  </a:lnTo>
                  <a:lnTo>
                    <a:pt x="5024" y="2721"/>
                  </a:lnTo>
                  <a:lnTo>
                    <a:pt x="5024" y="3831"/>
                  </a:lnTo>
                  <a:lnTo>
                    <a:pt x="5036" y="3852"/>
                  </a:lnTo>
                  <a:lnTo>
                    <a:pt x="5048" y="3852"/>
                  </a:lnTo>
                  <a:lnTo>
                    <a:pt x="5048" y="3482"/>
                  </a:lnTo>
                  <a:lnTo>
                    <a:pt x="5048" y="3808"/>
                  </a:lnTo>
                  <a:lnTo>
                    <a:pt x="5058" y="3892"/>
                  </a:lnTo>
                  <a:lnTo>
                    <a:pt x="5069" y="3892"/>
                  </a:lnTo>
                  <a:lnTo>
                    <a:pt x="5069" y="3671"/>
                  </a:lnTo>
                  <a:lnTo>
                    <a:pt x="5069" y="3760"/>
                  </a:lnTo>
                  <a:lnTo>
                    <a:pt x="5081" y="3928"/>
                  </a:lnTo>
                  <a:lnTo>
                    <a:pt x="5091" y="3928"/>
                  </a:lnTo>
                  <a:lnTo>
                    <a:pt x="5091" y="3666"/>
                  </a:lnTo>
                  <a:lnTo>
                    <a:pt x="5091" y="3744"/>
                  </a:lnTo>
                  <a:lnTo>
                    <a:pt x="5103" y="3916"/>
                  </a:lnTo>
                  <a:lnTo>
                    <a:pt x="5113" y="3916"/>
                  </a:lnTo>
                  <a:lnTo>
                    <a:pt x="5113" y="3701"/>
                  </a:lnTo>
                  <a:lnTo>
                    <a:pt x="5113" y="3780"/>
                  </a:lnTo>
                  <a:lnTo>
                    <a:pt x="5125" y="3911"/>
                  </a:lnTo>
                  <a:lnTo>
                    <a:pt x="5135" y="3911"/>
                  </a:lnTo>
                  <a:lnTo>
                    <a:pt x="5135" y="3785"/>
                  </a:lnTo>
                  <a:lnTo>
                    <a:pt x="5135" y="3805"/>
                  </a:lnTo>
                  <a:lnTo>
                    <a:pt x="5147" y="3908"/>
                  </a:lnTo>
                  <a:lnTo>
                    <a:pt x="5158" y="3908"/>
                  </a:lnTo>
                  <a:lnTo>
                    <a:pt x="5158" y="3876"/>
                  </a:lnTo>
                  <a:lnTo>
                    <a:pt x="5169" y="3876"/>
                  </a:lnTo>
                  <a:lnTo>
                    <a:pt x="5169" y="3757"/>
                  </a:lnTo>
                  <a:lnTo>
                    <a:pt x="5169" y="3893"/>
                  </a:lnTo>
                  <a:lnTo>
                    <a:pt x="5180" y="3951"/>
                  </a:lnTo>
                  <a:lnTo>
                    <a:pt x="5192" y="3951"/>
                  </a:lnTo>
                  <a:lnTo>
                    <a:pt x="5192" y="3756"/>
                  </a:lnTo>
                  <a:lnTo>
                    <a:pt x="5192" y="3840"/>
                  </a:lnTo>
                  <a:lnTo>
                    <a:pt x="5204" y="3904"/>
                  </a:lnTo>
                  <a:lnTo>
                    <a:pt x="5214" y="3904"/>
                  </a:lnTo>
                  <a:lnTo>
                    <a:pt x="5214" y="3772"/>
                  </a:lnTo>
                  <a:lnTo>
                    <a:pt x="5224" y="3772"/>
                  </a:lnTo>
                  <a:lnTo>
                    <a:pt x="5224" y="3753"/>
                  </a:lnTo>
                  <a:lnTo>
                    <a:pt x="5236" y="3926"/>
                  </a:lnTo>
                  <a:lnTo>
                    <a:pt x="5248" y="3926"/>
                  </a:lnTo>
                  <a:lnTo>
                    <a:pt x="5248" y="3747"/>
                  </a:lnTo>
                  <a:lnTo>
                    <a:pt x="5258" y="3747"/>
                  </a:lnTo>
                  <a:lnTo>
                    <a:pt x="5258" y="3643"/>
                  </a:lnTo>
                  <a:lnTo>
                    <a:pt x="5269" y="3643"/>
                  </a:lnTo>
                  <a:lnTo>
                    <a:pt x="5269" y="3633"/>
                  </a:lnTo>
                  <a:lnTo>
                    <a:pt x="5269" y="3686"/>
                  </a:lnTo>
                  <a:lnTo>
                    <a:pt x="5281" y="3905"/>
                  </a:lnTo>
                  <a:lnTo>
                    <a:pt x="5292" y="3905"/>
                  </a:lnTo>
                  <a:lnTo>
                    <a:pt x="5292" y="1309"/>
                  </a:lnTo>
                  <a:lnTo>
                    <a:pt x="5292" y="2163"/>
                  </a:lnTo>
                  <a:lnTo>
                    <a:pt x="5301" y="3793"/>
                  </a:lnTo>
                  <a:lnTo>
                    <a:pt x="5313" y="3793"/>
                  </a:lnTo>
                  <a:lnTo>
                    <a:pt x="5313" y="1795"/>
                  </a:lnTo>
                  <a:lnTo>
                    <a:pt x="5313" y="3278"/>
                  </a:lnTo>
                  <a:lnTo>
                    <a:pt x="5325" y="3868"/>
                  </a:lnTo>
                  <a:lnTo>
                    <a:pt x="5337" y="3868"/>
                  </a:lnTo>
                  <a:lnTo>
                    <a:pt x="5337" y="2923"/>
                  </a:lnTo>
                  <a:lnTo>
                    <a:pt x="5337" y="3771"/>
                  </a:lnTo>
                  <a:lnTo>
                    <a:pt x="5346" y="3889"/>
                  </a:lnTo>
                  <a:lnTo>
                    <a:pt x="5358" y="3889"/>
                  </a:lnTo>
                  <a:lnTo>
                    <a:pt x="5358" y="3513"/>
                  </a:lnTo>
                  <a:lnTo>
                    <a:pt x="5358" y="3874"/>
                  </a:lnTo>
                  <a:lnTo>
                    <a:pt x="5370" y="3925"/>
                  </a:lnTo>
                  <a:lnTo>
                    <a:pt x="5381" y="3925"/>
                  </a:lnTo>
                  <a:lnTo>
                    <a:pt x="5381" y="3708"/>
                  </a:lnTo>
                  <a:lnTo>
                    <a:pt x="5381" y="3806"/>
                  </a:lnTo>
                  <a:lnTo>
                    <a:pt x="5392" y="3904"/>
                  </a:lnTo>
                  <a:lnTo>
                    <a:pt x="5402" y="3904"/>
                  </a:lnTo>
                  <a:lnTo>
                    <a:pt x="5402" y="3777"/>
                  </a:lnTo>
                  <a:lnTo>
                    <a:pt x="5402" y="3793"/>
                  </a:lnTo>
                  <a:lnTo>
                    <a:pt x="5414" y="3920"/>
                  </a:lnTo>
                  <a:lnTo>
                    <a:pt x="5426" y="3920"/>
                  </a:lnTo>
                  <a:lnTo>
                    <a:pt x="5426" y="3818"/>
                  </a:lnTo>
                  <a:lnTo>
                    <a:pt x="5436" y="3818"/>
                  </a:lnTo>
                  <a:lnTo>
                    <a:pt x="5436" y="3784"/>
                  </a:lnTo>
                  <a:lnTo>
                    <a:pt x="5436" y="3842"/>
                  </a:lnTo>
                  <a:lnTo>
                    <a:pt x="5447" y="3960"/>
                  </a:lnTo>
                  <a:lnTo>
                    <a:pt x="5458" y="3960"/>
                  </a:lnTo>
                  <a:lnTo>
                    <a:pt x="5458" y="3790"/>
                  </a:lnTo>
                  <a:lnTo>
                    <a:pt x="5458" y="3882"/>
                  </a:lnTo>
                  <a:lnTo>
                    <a:pt x="5470" y="3917"/>
                  </a:lnTo>
                  <a:lnTo>
                    <a:pt x="5481" y="3917"/>
                  </a:lnTo>
                  <a:lnTo>
                    <a:pt x="5481" y="3819"/>
                  </a:lnTo>
                  <a:lnTo>
                    <a:pt x="5481" y="3892"/>
                  </a:lnTo>
                  <a:lnTo>
                    <a:pt x="5491" y="3932"/>
                  </a:lnTo>
                  <a:lnTo>
                    <a:pt x="5503" y="3932"/>
                  </a:lnTo>
                  <a:lnTo>
                    <a:pt x="5503" y="3751"/>
                  </a:lnTo>
                  <a:lnTo>
                    <a:pt x="5503" y="3896"/>
                  </a:lnTo>
                  <a:lnTo>
                    <a:pt x="5513" y="3948"/>
                  </a:lnTo>
                  <a:lnTo>
                    <a:pt x="5525" y="3948"/>
                  </a:lnTo>
                  <a:lnTo>
                    <a:pt x="5525" y="3808"/>
                  </a:lnTo>
                  <a:lnTo>
                    <a:pt x="5525" y="3891"/>
                  </a:lnTo>
                  <a:lnTo>
                    <a:pt x="5535" y="3957"/>
                  </a:lnTo>
                  <a:lnTo>
                    <a:pt x="5547" y="3957"/>
                  </a:lnTo>
                  <a:lnTo>
                    <a:pt x="5547" y="3784"/>
                  </a:lnTo>
                  <a:lnTo>
                    <a:pt x="5547" y="3868"/>
                  </a:lnTo>
                  <a:lnTo>
                    <a:pt x="5558" y="3923"/>
                  </a:lnTo>
                  <a:lnTo>
                    <a:pt x="5570" y="3923"/>
                  </a:lnTo>
                  <a:lnTo>
                    <a:pt x="5570" y="3768"/>
                  </a:lnTo>
                  <a:lnTo>
                    <a:pt x="5570" y="3882"/>
                  </a:lnTo>
                  <a:lnTo>
                    <a:pt x="5581" y="3929"/>
                  </a:lnTo>
                  <a:lnTo>
                    <a:pt x="5592" y="3929"/>
                  </a:lnTo>
                  <a:lnTo>
                    <a:pt x="5592" y="3722"/>
                  </a:lnTo>
                  <a:lnTo>
                    <a:pt x="5602" y="3722"/>
                  </a:lnTo>
                  <a:lnTo>
                    <a:pt x="5602" y="3546"/>
                  </a:lnTo>
                  <a:lnTo>
                    <a:pt x="5602" y="3558"/>
                  </a:lnTo>
                  <a:lnTo>
                    <a:pt x="5614" y="3947"/>
                  </a:lnTo>
                  <a:lnTo>
                    <a:pt x="5624" y="3947"/>
                  </a:lnTo>
                  <a:lnTo>
                    <a:pt x="5624" y="3596"/>
                  </a:lnTo>
                  <a:lnTo>
                    <a:pt x="5624" y="3636"/>
                  </a:lnTo>
                  <a:lnTo>
                    <a:pt x="5636" y="3885"/>
                  </a:lnTo>
                  <a:lnTo>
                    <a:pt x="5647" y="3885"/>
                  </a:lnTo>
                  <a:lnTo>
                    <a:pt x="5647" y="3636"/>
                  </a:lnTo>
                  <a:lnTo>
                    <a:pt x="5647" y="3797"/>
                  </a:lnTo>
                  <a:lnTo>
                    <a:pt x="5658" y="3929"/>
                  </a:lnTo>
                  <a:lnTo>
                    <a:pt x="5669" y="3929"/>
                  </a:lnTo>
                  <a:lnTo>
                    <a:pt x="5669" y="3756"/>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65" name="Freeform 6"/>
            <p:cNvSpPr>
              <a:spLocks/>
            </p:cNvSpPr>
            <p:nvPr/>
          </p:nvSpPr>
          <p:spPr bwMode="auto">
            <a:xfrm>
              <a:off x="3723" y="2643"/>
              <a:ext cx="1345" cy="1286"/>
            </a:xfrm>
            <a:custGeom>
              <a:avLst/>
              <a:gdLst>
                <a:gd name="T0" fmla="*/ 11 w 2689"/>
                <a:gd name="T1" fmla="*/ 554 h 2573"/>
                <a:gd name="T2" fmla="*/ 23 w 2689"/>
                <a:gd name="T3" fmla="*/ 572 h 2573"/>
                <a:gd name="T4" fmla="*/ 34 w 2689"/>
                <a:gd name="T5" fmla="*/ 611 h 2573"/>
                <a:gd name="T6" fmla="*/ 45 w 2689"/>
                <a:gd name="T7" fmla="*/ 626 h 2573"/>
                <a:gd name="T8" fmla="*/ 56 w 2689"/>
                <a:gd name="T9" fmla="*/ 629 h 2573"/>
                <a:gd name="T10" fmla="*/ 67 w 2689"/>
                <a:gd name="T11" fmla="*/ 570 h 2573"/>
                <a:gd name="T12" fmla="*/ 78 w 2689"/>
                <a:gd name="T13" fmla="*/ 635 h 2573"/>
                <a:gd name="T14" fmla="*/ 89 w 2689"/>
                <a:gd name="T15" fmla="*/ 191 h 2573"/>
                <a:gd name="T16" fmla="*/ 100 w 2689"/>
                <a:gd name="T17" fmla="*/ 543 h 2573"/>
                <a:gd name="T18" fmla="*/ 111 w 2689"/>
                <a:gd name="T19" fmla="*/ 554 h 2573"/>
                <a:gd name="T20" fmla="*/ 123 w 2689"/>
                <a:gd name="T21" fmla="*/ 626 h 2573"/>
                <a:gd name="T22" fmla="*/ 134 w 2689"/>
                <a:gd name="T23" fmla="*/ 617 h 2573"/>
                <a:gd name="T24" fmla="*/ 145 w 2689"/>
                <a:gd name="T25" fmla="*/ 629 h 2573"/>
                <a:gd name="T26" fmla="*/ 156 w 2689"/>
                <a:gd name="T27" fmla="*/ 592 h 2573"/>
                <a:gd name="T28" fmla="*/ 167 w 2689"/>
                <a:gd name="T29" fmla="*/ 598 h 2573"/>
                <a:gd name="T30" fmla="*/ 178 w 2689"/>
                <a:gd name="T31" fmla="*/ 565 h 2573"/>
                <a:gd name="T32" fmla="*/ 190 w 2689"/>
                <a:gd name="T33" fmla="*/ 558 h 2573"/>
                <a:gd name="T34" fmla="*/ 200 w 2689"/>
                <a:gd name="T35" fmla="*/ 592 h 2573"/>
                <a:gd name="T36" fmla="*/ 211 w 2689"/>
                <a:gd name="T37" fmla="*/ 623 h 2573"/>
                <a:gd name="T38" fmla="*/ 223 w 2689"/>
                <a:gd name="T39" fmla="*/ 618 h 2573"/>
                <a:gd name="T40" fmla="*/ 234 w 2689"/>
                <a:gd name="T41" fmla="*/ 617 h 2573"/>
                <a:gd name="T42" fmla="*/ 245 w 2689"/>
                <a:gd name="T43" fmla="*/ 620 h 2573"/>
                <a:gd name="T44" fmla="*/ 256 w 2689"/>
                <a:gd name="T45" fmla="*/ 588 h 2573"/>
                <a:gd name="T46" fmla="*/ 267 w 2689"/>
                <a:gd name="T47" fmla="*/ 580 h 2573"/>
                <a:gd name="T48" fmla="*/ 279 w 2689"/>
                <a:gd name="T49" fmla="*/ 598 h 2573"/>
                <a:gd name="T50" fmla="*/ 290 w 2689"/>
                <a:gd name="T51" fmla="*/ 600 h 2573"/>
                <a:gd name="T52" fmla="*/ 301 w 2689"/>
                <a:gd name="T53" fmla="*/ 626 h 2573"/>
                <a:gd name="T54" fmla="*/ 311 w 2689"/>
                <a:gd name="T55" fmla="*/ 610 h 2573"/>
                <a:gd name="T56" fmla="*/ 323 w 2689"/>
                <a:gd name="T57" fmla="*/ 626 h 2573"/>
                <a:gd name="T58" fmla="*/ 334 w 2689"/>
                <a:gd name="T59" fmla="*/ 622 h 2573"/>
                <a:gd name="T60" fmla="*/ 345 w 2689"/>
                <a:gd name="T61" fmla="*/ 570 h 2573"/>
                <a:gd name="T62" fmla="*/ 356 w 2689"/>
                <a:gd name="T63" fmla="*/ 586 h 2573"/>
                <a:gd name="T64" fmla="*/ 367 w 2689"/>
                <a:gd name="T65" fmla="*/ 579 h 2573"/>
                <a:gd name="T66" fmla="*/ 378 w 2689"/>
                <a:gd name="T67" fmla="*/ 524 h 2573"/>
                <a:gd name="T68" fmla="*/ 389 w 2689"/>
                <a:gd name="T69" fmla="*/ 611 h 2573"/>
                <a:gd name="T70" fmla="*/ 400 w 2689"/>
                <a:gd name="T71" fmla="*/ 620 h 2573"/>
                <a:gd name="T72" fmla="*/ 411 w 2689"/>
                <a:gd name="T73" fmla="*/ 264 h 2573"/>
                <a:gd name="T74" fmla="*/ 423 w 2689"/>
                <a:gd name="T75" fmla="*/ 608 h 2573"/>
                <a:gd name="T76" fmla="*/ 434 w 2689"/>
                <a:gd name="T77" fmla="*/ 546 h 2573"/>
                <a:gd name="T78" fmla="*/ 445 w 2689"/>
                <a:gd name="T79" fmla="*/ 490 h 2573"/>
                <a:gd name="T80" fmla="*/ 456 w 2689"/>
                <a:gd name="T81" fmla="*/ 570 h 2573"/>
                <a:gd name="T82" fmla="*/ 467 w 2689"/>
                <a:gd name="T83" fmla="*/ 601 h 2573"/>
                <a:gd name="T84" fmla="*/ 478 w 2689"/>
                <a:gd name="T85" fmla="*/ 629 h 2573"/>
                <a:gd name="T86" fmla="*/ 489 w 2689"/>
                <a:gd name="T87" fmla="*/ 624 h 2573"/>
                <a:gd name="T88" fmla="*/ 500 w 2689"/>
                <a:gd name="T89" fmla="*/ 621 h 2573"/>
                <a:gd name="T90" fmla="*/ 512 w 2689"/>
                <a:gd name="T91" fmla="*/ 570 h 2573"/>
                <a:gd name="T92" fmla="*/ 523 w 2689"/>
                <a:gd name="T93" fmla="*/ 591 h 2573"/>
                <a:gd name="T94" fmla="*/ 534 w 2689"/>
                <a:gd name="T95" fmla="*/ 580 h 2573"/>
                <a:gd name="T96" fmla="*/ 545 w 2689"/>
                <a:gd name="T97" fmla="*/ 618 h 2573"/>
                <a:gd name="T98" fmla="*/ 556 w 2689"/>
                <a:gd name="T99" fmla="*/ 633 h 2573"/>
                <a:gd name="T100" fmla="*/ 567 w 2689"/>
                <a:gd name="T101" fmla="*/ 617 h 2573"/>
                <a:gd name="T102" fmla="*/ 578 w 2689"/>
                <a:gd name="T103" fmla="*/ 612 h 2573"/>
                <a:gd name="T104" fmla="*/ 589 w 2689"/>
                <a:gd name="T105" fmla="*/ 622 h 2573"/>
                <a:gd name="T106" fmla="*/ 600 w 2689"/>
                <a:gd name="T107" fmla="*/ 550 h 2573"/>
                <a:gd name="T108" fmla="*/ 612 w 2689"/>
                <a:gd name="T109" fmla="*/ 574 h 2573"/>
                <a:gd name="T110" fmla="*/ 623 w 2689"/>
                <a:gd name="T111" fmla="*/ 360 h 2573"/>
                <a:gd name="T112" fmla="*/ 634 w 2689"/>
                <a:gd name="T113" fmla="*/ 543 h 2573"/>
                <a:gd name="T114" fmla="*/ 645 w 2689"/>
                <a:gd name="T115" fmla="*/ 629 h 2573"/>
                <a:gd name="T116" fmla="*/ 656 w 2689"/>
                <a:gd name="T117" fmla="*/ 631 h 2573"/>
                <a:gd name="T118" fmla="*/ 667 w 2689"/>
                <a:gd name="T119" fmla="*/ 625 h 25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89" h="2573">
                  <a:moveTo>
                    <a:pt x="0" y="2445"/>
                  </a:moveTo>
                  <a:lnTo>
                    <a:pt x="12" y="2505"/>
                  </a:lnTo>
                  <a:lnTo>
                    <a:pt x="24" y="2505"/>
                  </a:lnTo>
                  <a:lnTo>
                    <a:pt x="24" y="2262"/>
                  </a:lnTo>
                  <a:lnTo>
                    <a:pt x="24" y="2422"/>
                  </a:lnTo>
                  <a:lnTo>
                    <a:pt x="34" y="2513"/>
                  </a:lnTo>
                  <a:lnTo>
                    <a:pt x="44" y="2513"/>
                  </a:lnTo>
                  <a:lnTo>
                    <a:pt x="44" y="2219"/>
                  </a:lnTo>
                  <a:lnTo>
                    <a:pt x="44" y="2426"/>
                  </a:lnTo>
                  <a:lnTo>
                    <a:pt x="56" y="2500"/>
                  </a:lnTo>
                  <a:lnTo>
                    <a:pt x="66" y="2500"/>
                  </a:lnTo>
                  <a:lnTo>
                    <a:pt x="66" y="2312"/>
                  </a:lnTo>
                  <a:lnTo>
                    <a:pt x="66" y="2391"/>
                  </a:lnTo>
                  <a:lnTo>
                    <a:pt x="78" y="2465"/>
                  </a:lnTo>
                  <a:lnTo>
                    <a:pt x="90" y="2465"/>
                  </a:lnTo>
                  <a:lnTo>
                    <a:pt x="90" y="2288"/>
                  </a:lnTo>
                  <a:lnTo>
                    <a:pt x="90" y="2370"/>
                  </a:lnTo>
                  <a:lnTo>
                    <a:pt x="101" y="2490"/>
                  </a:lnTo>
                  <a:lnTo>
                    <a:pt x="111" y="2490"/>
                  </a:lnTo>
                  <a:lnTo>
                    <a:pt x="111" y="2311"/>
                  </a:lnTo>
                  <a:lnTo>
                    <a:pt x="111" y="2370"/>
                  </a:lnTo>
                  <a:lnTo>
                    <a:pt x="123" y="2509"/>
                  </a:lnTo>
                  <a:lnTo>
                    <a:pt x="133" y="2509"/>
                  </a:lnTo>
                  <a:lnTo>
                    <a:pt x="133" y="2447"/>
                  </a:lnTo>
                  <a:lnTo>
                    <a:pt x="145" y="2447"/>
                  </a:lnTo>
                  <a:lnTo>
                    <a:pt x="145" y="2354"/>
                  </a:lnTo>
                  <a:lnTo>
                    <a:pt x="145" y="2441"/>
                  </a:lnTo>
                  <a:lnTo>
                    <a:pt x="157" y="2510"/>
                  </a:lnTo>
                  <a:lnTo>
                    <a:pt x="167" y="2510"/>
                  </a:lnTo>
                  <a:lnTo>
                    <a:pt x="167" y="2120"/>
                  </a:lnTo>
                  <a:lnTo>
                    <a:pt x="167" y="2432"/>
                  </a:lnTo>
                  <a:lnTo>
                    <a:pt x="178" y="2506"/>
                  </a:lnTo>
                  <a:lnTo>
                    <a:pt x="189" y="2506"/>
                  </a:lnTo>
                  <a:lnTo>
                    <a:pt x="189" y="2220"/>
                  </a:lnTo>
                  <a:lnTo>
                    <a:pt x="189" y="2479"/>
                  </a:lnTo>
                  <a:lnTo>
                    <a:pt x="200" y="2490"/>
                  </a:lnTo>
                  <a:lnTo>
                    <a:pt x="212" y="2490"/>
                  </a:lnTo>
                  <a:lnTo>
                    <a:pt x="212" y="2092"/>
                  </a:lnTo>
                  <a:lnTo>
                    <a:pt x="212" y="2469"/>
                  </a:lnTo>
                  <a:lnTo>
                    <a:pt x="224" y="2519"/>
                  </a:lnTo>
                  <a:lnTo>
                    <a:pt x="234" y="2519"/>
                  </a:lnTo>
                  <a:lnTo>
                    <a:pt x="234" y="2172"/>
                  </a:lnTo>
                  <a:lnTo>
                    <a:pt x="234" y="2391"/>
                  </a:lnTo>
                  <a:lnTo>
                    <a:pt x="244" y="2512"/>
                  </a:lnTo>
                  <a:lnTo>
                    <a:pt x="256" y="2512"/>
                  </a:lnTo>
                  <a:lnTo>
                    <a:pt x="256" y="2303"/>
                  </a:lnTo>
                  <a:lnTo>
                    <a:pt x="267" y="2303"/>
                  </a:lnTo>
                  <a:lnTo>
                    <a:pt x="267" y="2280"/>
                  </a:lnTo>
                  <a:lnTo>
                    <a:pt x="278" y="2280"/>
                  </a:lnTo>
                  <a:lnTo>
                    <a:pt x="278" y="1969"/>
                  </a:lnTo>
                  <a:lnTo>
                    <a:pt x="278" y="2185"/>
                  </a:lnTo>
                  <a:lnTo>
                    <a:pt x="289" y="2497"/>
                  </a:lnTo>
                  <a:lnTo>
                    <a:pt x="301" y="2497"/>
                  </a:lnTo>
                  <a:lnTo>
                    <a:pt x="301" y="2040"/>
                  </a:lnTo>
                  <a:lnTo>
                    <a:pt x="301" y="2059"/>
                  </a:lnTo>
                  <a:lnTo>
                    <a:pt x="311" y="2543"/>
                  </a:lnTo>
                  <a:lnTo>
                    <a:pt x="323" y="2543"/>
                  </a:lnTo>
                  <a:lnTo>
                    <a:pt x="323" y="2071"/>
                  </a:lnTo>
                  <a:lnTo>
                    <a:pt x="333" y="2071"/>
                  </a:lnTo>
                  <a:lnTo>
                    <a:pt x="333" y="116"/>
                  </a:lnTo>
                  <a:lnTo>
                    <a:pt x="333" y="1452"/>
                  </a:lnTo>
                  <a:lnTo>
                    <a:pt x="345" y="2438"/>
                  </a:lnTo>
                  <a:lnTo>
                    <a:pt x="355" y="2438"/>
                  </a:lnTo>
                  <a:lnTo>
                    <a:pt x="355" y="764"/>
                  </a:lnTo>
                  <a:lnTo>
                    <a:pt x="355" y="2046"/>
                  </a:lnTo>
                  <a:lnTo>
                    <a:pt x="367" y="2460"/>
                  </a:lnTo>
                  <a:lnTo>
                    <a:pt x="379" y="2460"/>
                  </a:lnTo>
                  <a:lnTo>
                    <a:pt x="379" y="1716"/>
                  </a:lnTo>
                  <a:lnTo>
                    <a:pt x="379" y="2398"/>
                  </a:lnTo>
                  <a:lnTo>
                    <a:pt x="389" y="2496"/>
                  </a:lnTo>
                  <a:lnTo>
                    <a:pt x="400" y="2496"/>
                  </a:lnTo>
                  <a:lnTo>
                    <a:pt x="400" y="2172"/>
                  </a:lnTo>
                  <a:lnTo>
                    <a:pt x="400" y="2441"/>
                  </a:lnTo>
                  <a:lnTo>
                    <a:pt x="412" y="2553"/>
                  </a:lnTo>
                  <a:lnTo>
                    <a:pt x="422" y="2553"/>
                  </a:lnTo>
                  <a:lnTo>
                    <a:pt x="422" y="2348"/>
                  </a:lnTo>
                  <a:lnTo>
                    <a:pt x="434" y="2348"/>
                  </a:lnTo>
                  <a:lnTo>
                    <a:pt x="434" y="2322"/>
                  </a:lnTo>
                  <a:lnTo>
                    <a:pt x="444" y="2322"/>
                  </a:lnTo>
                  <a:lnTo>
                    <a:pt x="444" y="2216"/>
                  </a:lnTo>
                  <a:lnTo>
                    <a:pt x="444" y="2334"/>
                  </a:lnTo>
                  <a:lnTo>
                    <a:pt x="456" y="2479"/>
                  </a:lnTo>
                  <a:lnTo>
                    <a:pt x="467" y="2479"/>
                  </a:lnTo>
                  <a:lnTo>
                    <a:pt x="467" y="2277"/>
                  </a:lnTo>
                  <a:lnTo>
                    <a:pt x="478" y="2277"/>
                  </a:lnTo>
                  <a:lnTo>
                    <a:pt x="478" y="2237"/>
                  </a:lnTo>
                  <a:lnTo>
                    <a:pt x="478" y="2380"/>
                  </a:lnTo>
                  <a:lnTo>
                    <a:pt x="490" y="2507"/>
                  </a:lnTo>
                  <a:lnTo>
                    <a:pt x="501" y="2507"/>
                  </a:lnTo>
                  <a:lnTo>
                    <a:pt x="501" y="2237"/>
                  </a:lnTo>
                  <a:lnTo>
                    <a:pt x="501" y="2420"/>
                  </a:lnTo>
                  <a:lnTo>
                    <a:pt x="511" y="2502"/>
                  </a:lnTo>
                  <a:lnTo>
                    <a:pt x="521" y="2502"/>
                  </a:lnTo>
                  <a:lnTo>
                    <a:pt x="521" y="2108"/>
                  </a:lnTo>
                  <a:lnTo>
                    <a:pt x="521" y="2398"/>
                  </a:lnTo>
                  <a:lnTo>
                    <a:pt x="533" y="2470"/>
                  </a:lnTo>
                  <a:lnTo>
                    <a:pt x="545" y="2470"/>
                  </a:lnTo>
                  <a:lnTo>
                    <a:pt x="545" y="2219"/>
                  </a:lnTo>
                  <a:lnTo>
                    <a:pt x="545" y="2386"/>
                  </a:lnTo>
                  <a:lnTo>
                    <a:pt x="555" y="2490"/>
                  </a:lnTo>
                  <a:lnTo>
                    <a:pt x="567" y="2490"/>
                  </a:lnTo>
                  <a:lnTo>
                    <a:pt x="567" y="2300"/>
                  </a:lnTo>
                  <a:lnTo>
                    <a:pt x="567" y="2408"/>
                  </a:lnTo>
                  <a:lnTo>
                    <a:pt x="578" y="2516"/>
                  </a:lnTo>
                  <a:lnTo>
                    <a:pt x="590" y="2516"/>
                  </a:lnTo>
                  <a:lnTo>
                    <a:pt x="590" y="2303"/>
                  </a:lnTo>
                  <a:lnTo>
                    <a:pt x="590" y="2395"/>
                  </a:lnTo>
                  <a:lnTo>
                    <a:pt x="601" y="2515"/>
                  </a:lnTo>
                  <a:lnTo>
                    <a:pt x="612" y="2515"/>
                  </a:lnTo>
                  <a:lnTo>
                    <a:pt x="612" y="2377"/>
                  </a:lnTo>
                  <a:lnTo>
                    <a:pt x="622" y="2377"/>
                  </a:lnTo>
                  <a:lnTo>
                    <a:pt x="622" y="2370"/>
                  </a:lnTo>
                  <a:lnTo>
                    <a:pt x="622" y="2382"/>
                  </a:lnTo>
                  <a:lnTo>
                    <a:pt x="634" y="2484"/>
                  </a:lnTo>
                  <a:lnTo>
                    <a:pt x="644" y="2484"/>
                  </a:lnTo>
                  <a:lnTo>
                    <a:pt x="644" y="2348"/>
                  </a:lnTo>
                  <a:lnTo>
                    <a:pt x="644" y="2426"/>
                  </a:lnTo>
                  <a:lnTo>
                    <a:pt x="656" y="2573"/>
                  </a:lnTo>
                  <a:lnTo>
                    <a:pt x="667" y="2573"/>
                  </a:lnTo>
                  <a:lnTo>
                    <a:pt x="667" y="2394"/>
                  </a:lnTo>
                  <a:lnTo>
                    <a:pt x="667" y="2453"/>
                  </a:lnTo>
                  <a:lnTo>
                    <a:pt x="678" y="2534"/>
                  </a:lnTo>
                  <a:lnTo>
                    <a:pt x="689" y="2534"/>
                  </a:lnTo>
                  <a:lnTo>
                    <a:pt x="689" y="2317"/>
                  </a:lnTo>
                  <a:lnTo>
                    <a:pt x="689" y="2453"/>
                  </a:lnTo>
                  <a:lnTo>
                    <a:pt x="701" y="2519"/>
                  </a:lnTo>
                  <a:lnTo>
                    <a:pt x="711" y="2519"/>
                  </a:lnTo>
                  <a:lnTo>
                    <a:pt x="711" y="2260"/>
                  </a:lnTo>
                  <a:lnTo>
                    <a:pt x="711" y="2466"/>
                  </a:lnTo>
                  <a:lnTo>
                    <a:pt x="723" y="2522"/>
                  </a:lnTo>
                  <a:lnTo>
                    <a:pt x="735" y="2522"/>
                  </a:lnTo>
                  <a:lnTo>
                    <a:pt x="735" y="2330"/>
                  </a:lnTo>
                  <a:lnTo>
                    <a:pt x="735" y="2402"/>
                  </a:lnTo>
                  <a:lnTo>
                    <a:pt x="745" y="2515"/>
                  </a:lnTo>
                  <a:lnTo>
                    <a:pt x="757" y="2515"/>
                  </a:lnTo>
                  <a:lnTo>
                    <a:pt x="757" y="2234"/>
                  </a:lnTo>
                  <a:lnTo>
                    <a:pt x="757" y="2371"/>
                  </a:lnTo>
                  <a:lnTo>
                    <a:pt x="767" y="2506"/>
                  </a:lnTo>
                  <a:lnTo>
                    <a:pt x="778" y="2506"/>
                  </a:lnTo>
                  <a:lnTo>
                    <a:pt x="778" y="2311"/>
                  </a:lnTo>
                  <a:lnTo>
                    <a:pt x="778" y="2327"/>
                  </a:lnTo>
                  <a:lnTo>
                    <a:pt x="790" y="2536"/>
                  </a:lnTo>
                  <a:lnTo>
                    <a:pt x="800" y="2536"/>
                  </a:lnTo>
                  <a:lnTo>
                    <a:pt x="800" y="2370"/>
                  </a:lnTo>
                  <a:lnTo>
                    <a:pt x="812" y="2370"/>
                  </a:lnTo>
                  <a:lnTo>
                    <a:pt x="812" y="2337"/>
                  </a:lnTo>
                  <a:lnTo>
                    <a:pt x="812" y="2354"/>
                  </a:lnTo>
                  <a:lnTo>
                    <a:pt x="822" y="2478"/>
                  </a:lnTo>
                  <a:lnTo>
                    <a:pt x="834" y="2478"/>
                  </a:lnTo>
                  <a:lnTo>
                    <a:pt x="834" y="2337"/>
                  </a:lnTo>
                  <a:lnTo>
                    <a:pt x="834" y="2346"/>
                  </a:lnTo>
                  <a:lnTo>
                    <a:pt x="844" y="2494"/>
                  </a:lnTo>
                  <a:lnTo>
                    <a:pt x="856" y="2494"/>
                  </a:lnTo>
                  <a:lnTo>
                    <a:pt x="856" y="2333"/>
                  </a:lnTo>
                  <a:lnTo>
                    <a:pt x="856" y="2428"/>
                  </a:lnTo>
                  <a:lnTo>
                    <a:pt x="867" y="2479"/>
                  </a:lnTo>
                  <a:lnTo>
                    <a:pt x="878" y="2479"/>
                  </a:lnTo>
                  <a:lnTo>
                    <a:pt x="878" y="1973"/>
                  </a:lnTo>
                  <a:lnTo>
                    <a:pt x="878" y="2349"/>
                  </a:lnTo>
                  <a:lnTo>
                    <a:pt x="889" y="2475"/>
                  </a:lnTo>
                  <a:lnTo>
                    <a:pt x="901" y="2475"/>
                  </a:lnTo>
                  <a:lnTo>
                    <a:pt x="901" y="1750"/>
                  </a:lnTo>
                  <a:lnTo>
                    <a:pt x="901" y="2371"/>
                  </a:lnTo>
                  <a:lnTo>
                    <a:pt x="911" y="2448"/>
                  </a:lnTo>
                  <a:lnTo>
                    <a:pt x="923" y="2448"/>
                  </a:lnTo>
                  <a:lnTo>
                    <a:pt x="923" y="2028"/>
                  </a:lnTo>
                  <a:lnTo>
                    <a:pt x="923" y="2396"/>
                  </a:lnTo>
                  <a:lnTo>
                    <a:pt x="933" y="2469"/>
                  </a:lnTo>
                  <a:lnTo>
                    <a:pt x="945" y="2469"/>
                  </a:lnTo>
                  <a:lnTo>
                    <a:pt x="945" y="2182"/>
                  </a:lnTo>
                  <a:lnTo>
                    <a:pt x="945" y="2321"/>
                  </a:lnTo>
                  <a:lnTo>
                    <a:pt x="955" y="2493"/>
                  </a:lnTo>
                  <a:lnTo>
                    <a:pt x="967" y="2493"/>
                  </a:lnTo>
                  <a:lnTo>
                    <a:pt x="967" y="2342"/>
                  </a:lnTo>
                  <a:lnTo>
                    <a:pt x="967" y="2343"/>
                  </a:lnTo>
                  <a:lnTo>
                    <a:pt x="978" y="2482"/>
                  </a:lnTo>
                  <a:lnTo>
                    <a:pt x="990" y="2482"/>
                  </a:lnTo>
                  <a:lnTo>
                    <a:pt x="990" y="2210"/>
                  </a:lnTo>
                  <a:lnTo>
                    <a:pt x="990" y="2331"/>
                  </a:lnTo>
                  <a:lnTo>
                    <a:pt x="1000" y="2429"/>
                  </a:lnTo>
                  <a:lnTo>
                    <a:pt x="1012" y="2429"/>
                  </a:lnTo>
                  <a:lnTo>
                    <a:pt x="1012" y="2367"/>
                  </a:lnTo>
                  <a:lnTo>
                    <a:pt x="1024" y="2367"/>
                  </a:lnTo>
                  <a:lnTo>
                    <a:pt x="1024" y="2354"/>
                  </a:lnTo>
                  <a:lnTo>
                    <a:pt x="1024" y="2445"/>
                  </a:lnTo>
                  <a:lnTo>
                    <a:pt x="1034" y="2537"/>
                  </a:lnTo>
                  <a:lnTo>
                    <a:pt x="1046" y="2537"/>
                  </a:lnTo>
                  <a:lnTo>
                    <a:pt x="1046" y="2339"/>
                  </a:lnTo>
                  <a:lnTo>
                    <a:pt x="1046" y="2450"/>
                  </a:lnTo>
                  <a:lnTo>
                    <a:pt x="1056" y="2531"/>
                  </a:lnTo>
                  <a:lnTo>
                    <a:pt x="1068" y="2531"/>
                  </a:lnTo>
                  <a:lnTo>
                    <a:pt x="1068" y="2320"/>
                  </a:lnTo>
                  <a:lnTo>
                    <a:pt x="1068" y="2426"/>
                  </a:lnTo>
                  <a:lnTo>
                    <a:pt x="1078" y="2502"/>
                  </a:lnTo>
                  <a:lnTo>
                    <a:pt x="1090" y="2502"/>
                  </a:lnTo>
                  <a:lnTo>
                    <a:pt x="1090" y="2391"/>
                  </a:lnTo>
                  <a:lnTo>
                    <a:pt x="1090" y="2429"/>
                  </a:lnTo>
                  <a:lnTo>
                    <a:pt x="1101" y="2519"/>
                  </a:lnTo>
                  <a:lnTo>
                    <a:pt x="1113" y="2519"/>
                  </a:lnTo>
                  <a:lnTo>
                    <a:pt x="1113" y="2392"/>
                  </a:lnTo>
                  <a:lnTo>
                    <a:pt x="1113" y="2398"/>
                  </a:lnTo>
                  <a:lnTo>
                    <a:pt x="1123" y="2506"/>
                  </a:lnTo>
                  <a:lnTo>
                    <a:pt x="1135" y="2506"/>
                  </a:lnTo>
                  <a:lnTo>
                    <a:pt x="1135" y="2402"/>
                  </a:lnTo>
                  <a:lnTo>
                    <a:pt x="1135" y="2405"/>
                  </a:lnTo>
                  <a:lnTo>
                    <a:pt x="1145" y="2506"/>
                  </a:lnTo>
                  <a:lnTo>
                    <a:pt x="1157" y="2506"/>
                  </a:lnTo>
                  <a:lnTo>
                    <a:pt x="1157" y="2402"/>
                  </a:lnTo>
                  <a:lnTo>
                    <a:pt x="1167" y="2402"/>
                  </a:lnTo>
                  <a:lnTo>
                    <a:pt x="1167" y="2359"/>
                  </a:lnTo>
                  <a:lnTo>
                    <a:pt x="1167" y="2422"/>
                  </a:lnTo>
                  <a:lnTo>
                    <a:pt x="1179" y="2533"/>
                  </a:lnTo>
                  <a:lnTo>
                    <a:pt x="1190" y="2533"/>
                  </a:lnTo>
                  <a:lnTo>
                    <a:pt x="1190" y="2367"/>
                  </a:lnTo>
                  <a:lnTo>
                    <a:pt x="1190" y="2453"/>
                  </a:lnTo>
                  <a:lnTo>
                    <a:pt x="1201" y="2506"/>
                  </a:lnTo>
                  <a:lnTo>
                    <a:pt x="1212" y="2506"/>
                  </a:lnTo>
                  <a:lnTo>
                    <a:pt x="1212" y="3"/>
                  </a:lnTo>
                  <a:lnTo>
                    <a:pt x="1212" y="1559"/>
                  </a:lnTo>
                  <a:lnTo>
                    <a:pt x="1222" y="2398"/>
                  </a:lnTo>
                  <a:lnTo>
                    <a:pt x="1234" y="2398"/>
                  </a:lnTo>
                  <a:lnTo>
                    <a:pt x="1234" y="320"/>
                  </a:lnTo>
                  <a:lnTo>
                    <a:pt x="1234" y="2109"/>
                  </a:lnTo>
                  <a:lnTo>
                    <a:pt x="1244" y="2441"/>
                  </a:lnTo>
                  <a:lnTo>
                    <a:pt x="1256" y="2441"/>
                  </a:lnTo>
                  <a:lnTo>
                    <a:pt x="1256" y="1531"/>
                  </a:lnTo>
                  <a:lnTo>
                    <a:pt x="1256" y="2373"/>
                  </a:lnTo>
                  <a:lnTo>
                    <a:pt x="1267" y="2465"/>
                  </a:lnTo>
                  <a:lnTo>
                    <a:pt x="1278" y="2465"/>
                  </a:lnTo>
                  <a:lnTo>
                    <a:pt x="1278" y="2108"/>
                  </a:lnTo>
                  <a:lnTo>
                    <a:pt x="1278" y="2399"/>
                  </a:lnTo>
                  <a:lnTo>
                    <a:pt x="1289" y="2507"/>
                  </a:lnTo>
                  <a:lnTo>
                    <a:pt x="1301" y="2507"/>
                  </a:lnTo>
                  <a:lnTo>
                    <a:pt x="1301" y="2250"/>
                  </a:lnTo>
                  <a:lnTo>
                    <a:pt x="1301" y="2315"/>
                  </a:lnTo>
                  <a:lnTo>
                    <a:pt x="1311" y="2505"/>
                  </a:lnTo>
                  <a:lnTo>
                    <a:pt x="1323" y="2505"/>
                  </a:lnTo>
                  <a:lnTo>
                    <a:pt x="1323" y="2309"/>
                  </a:lnTo>
                  <a:lnTo>
                    <a:pt x="1323" y="2315"/>
                  </a:lnTo>
                  <a:lnTo>
                    <a:pt x="1333" y="2488"/>
                  </a:lnTo>
                  <a:lnTo>
                    <a:pt x="1345" y="2488"/>
                  </a:lnTo>
                  <a:lnTo>
                    <a:pt x="1345" y="2405"/>
                  </a:lnTo>
                  <a:lnTo>
                    <a:pt x="1356" y="2405"/>
                  </a:lnTo>
                  <a:lnTo>
                    <a:pt x="1356" y="2229"/>
                  </a:lnTo>
                  <a:lnTo>
                    <a:pt x="1356" y="2386"/>
                  </a:lnTo>
                  <a:lnTo>
                    <a:pt x="1367" y="2491"/>
                  </a:lnTo>
                  <a:lnTo>
                    <a:pt x="1378" y="2491"/>
                  </a:lnTo>
                  <a:lnTo>
                    <a:pt x="1378" y="2283"/>
                  </a:lnTo>
                  <a:lnTo>
                    <a:pt x="1378" y="2453"/>
                  </a:lnTo>
                  <a:lnTo>
                    <a:pt x="1390" y="2488"/>
                  </a:lnTo>
                  <a:lnTo>
                    <a:pt x="1400" y="2488"/>
                  </a:lnTo>
                  <a:lnTo>
                    <a:pt x="1400" y="2336"/>
                  </a:lnTo>
                  <a:lnTo>
                    <a:pt x="1400" y="2451"/>
                  </a:lnTo>
                  <a:lnTo>
                    <a:pt x="1412" y="2496"/>
                  </a:lnTo>
                  <a:lnTo>
                    <a:pt x="1422" y="2496"/>
                  </a:lnTo>
                  <a:lnTo>
                    <a:pt x="1422" y="2346"/>
                  </a:lnTo>
                  <a:lnTo>
                    <a:pt x="1422" y="2445"/>
                  </a:lnTo>
                  <a:lnTo>
                    <a:pt x="1434" y="2506"/>
                  </a:lnTo>
                  <a:lnTo>
                    <a:pt x="1444" y="2506"/>
                  </a:lnTo>
                  <a:lnTo>
                    <a:pt x="1444" y="2354"/>
                  </a:lnTo>
                  <a:lnTo>
                    <a:pt x="1444" y="2361"/>
                  </a:lnTo>
                  <a:lnTo>
                    <a:pt x="1456" y="2487"/>
                  </a:lnTo>
                  <a:lnTo>
                    <a:pt x="1468" y="2487"/>
                  </a:lnTo>
                  <a:lnTo>
                    <a:pt x="1468" y="2318"/>
                  </a:lnTo>
                  <a:lnTo>
                    <a:pt x="1468" y="2382"/>
                  </a:lnTo>
                  <a:lnTo>
                    <a:pt x="1479" y="2506"/>
                  </a:lnTo>
                  <a:lnTo>
                    <a:pt x="1490" y="2506"/>
                  </a:lnTo>
                  <a:lnTo>
                    <a:pt x="1490" y="2365"/>
                  </a:lnTo>
                  <a:lnTo>
                    <a:pt x="1501" y="2365"/>
                  </a:lnTo>
                  <a:lnTo>
                    <a:pt x="1501" y="2235"/>
                  </a:lnTo>
                  <a:lnTo>
                    <a:pt x="1511" y="2235"/>
                  </a:lnTo>
                  <a:lnTo>
                    <a:pt x="1511" y="2098"/>
                  </a:lnTo>
                  <a:lnTo>
                    <a:pt x="1511" y="2149"/>
                  </a:lnTo>
                  <a:lnTo>
                    <a:pt x="1523" y="2473"/>
                  </a:lnTo>
                  <a:lnTo>
                    <a:pt x="1533" y="2473"/>
                  </a:lnTo>
                  <a:lnTo>
                    <a:pt x="1533" y="2209"/>
                  </a:lnTo>
                  <a:lnTo>
                    <a:pt x="1533" y="2317"/>
                  </a:lnTo>
                  <a:lnTo>
                    <a:pt x="1545" y="2472"/>
                  </a:lnTo>
                  <a:lnTo>
                    <a:pt x="1556" y="2472"/>
                  </a:lnTo>
                  <a:lnTo>
                    <a:pt x="1556" y="2445"/>
                  </a:lnTo>
                  <a:lnTo>
                    <a:pt x="1567" y="2445"/>
                  </a:lnTo>
                  <a:lnTo>
                    <a:pt x="1567" y="2247"/>
                  </a:lnTo>
                  <a:lnTo>
                    <a:pt x="1567" y="2439"/>
                  </a:lnTo>
                  <a:lnTo>
                    <a:pt x="1578" y="2506"/>
                  </a:lnTo>
                  <a:lnTo>
                    <a:pt x="1590" y="2506"/>
                  </a:lnTo>
                  <a:lnTo>
                    <a:pt x="1590" y="2283"/>
                  </a:lnTo>
                  <a:lnTo>
                    <a:pt x="1590" y="2436"/>
                  </a:lnTo>
                  <a:lnTo>
                    <a:pt x="1600" y="2481"/>
                  </a:lnTo>
                  <a:lnTo>
                    <a:pt x="1612" y="2481"/>
                  </a:lnTo>
                  <a:lnTo>
                    <a:pt x="1612" y="1778"/>
                  </a:lnTo>
                  <a:lnTo>
                    <a:pt x="1612" y="2380"/>
                  </a:lnTo>
                  <a:lnTo>
                    <a:pt x="1624" y="2472"/>
                  </a:lnTo>
                  <a:lnTo>
                    <a:pt x="1634" y="2472"/>
                  </a:lnTo>
                  <a:lnTo>
                    <a:pt x="1634" y="1917"/>
                  </a:lnTo>
                  <a:lnTo>
                    <a:pt x="1644" y="1917"/>
                  </a:lnTo>
                  <a:lnTo>
                    <a:pt x="1644" y="1056"/>
                  </a:lnTo>
                  <a:lnTo>
                    <a:pt x="1656" y="1056"/>
                  </a:lnTo>
                  <a:lnTo>
                    <a:pt x="1656" y="0"/>
                  </a:lnTo>
                  <a:lnTo>
                    <a:pt x="1656" y="261"/>
                  </a:lnTo>
                  <a:lnTo>
                    <a:pt x="1667" y="2385"/>
                  </a:lnTo>
                  <a:lnTo>
                    <a:pt x="1679" y="2385"/>
                  </a:lnTo>
                  <a:lnTo>
                    <a:pt x="1679" y="456"/>
                  </a:lnTo>
                  <a:lnTo>
                    <a:pt x="1679" y="1267"/>
                  </a:lnTo>
                  <a:lnTo>
                    <a:pt x="1689" y="2432"/>
                  </a:lnTo>
                  <a:lnTo>
                    <a:pt x="1701" y="2432"/>
                  </a:lnTo>
                  <a:lnTo>
                    <a:pt x="1701" y="1939"/>
                  </a:lnTo>
                  <a:lnTo>
                    <a:pt x="1711" y="1939"/>
                  </a:lnTo>
                  <a:lnTo>
                    <a:pt x="1711" y="1910"/>
                  </a:lnTo>
                  <a:lnTo>
                    <a:pt x="1711" y="2327"/>
                  </a:lnTo>
                  <a:lnTo>
                    <a:pt x="1723" y="2510"/>
                  </a:lnTo>
                  <a:lnTo>
                    <a:pt x="1735" y="2510"/>
                  </a:lnTo>
                  <a:lnTo>
                    <a:pt x="1735" y="2186"/>
                  </a:lnTo>
                  <a:lnTo>
                    <a:pt x="1735" y="2466"/>
                  </a:lnTo>
                  <a:lnTo>
                    <a:pt x="1745" y="2490"/>
                  </a:lnTo>
                  <a:lnTo>
                    <a:pt x="1757" y="2490"/>
                  </a:lnTo>
                  <a:lnTo>
                    <a:pt x="1757" y="1846"/>
                  </a:lnTo>
                  <a:lnTo>
                    <a:pt x="1757" y="2385"/>
                  </a:lnTo>
                  <a:lnTo>
                    <a:pt x="1767" y="2482"/>
                  </a:lnTo>
                  <a:lnTo>
                    <a:pt x="1778" y="2482"/>
                  </a:lnTo>
                  <a:lnTo>
                    <a:pt x="1778" y="1963"/>
                  </a:lnTo>
                  <a:lnTo>
                    <a:pt x="1778" y="2394"/>
                  </a:lnTo>
                  <a:lnTo>
                    <a:pt x="1790" y="2468"/>
                  </a:lnTo>
                  <a:lnTo>
                    <a:pt x="1800" y="2468"/>
                  </a:lnTo>
                  <a:lnTo>
                    <a:pt x="1800" y="2121"/>
                  </a:lnTo>
                  <a:lnTo>
                    <a:pt x="1800" y="2402"/>
                  </a:lnTo>
                  <a:lnTo>
                    <a:pt x="1810" y="2496"/>
                  </a:lnTo>
                  <a:lnTo>
                    <a:pt x="1822" y="2496"/>
                  </a:lnTo>
                  <a:lnTo>
                    <a:pt x="1822" y="2283"/>
                  </a:lnTo>
                  <a:lnTo>
                    <a:pt x="1822" y="2351"/>
                  </a:lnTo>
                  <a:lnTo>
                    <a:pt x="1834" y="2513"/>
                  </a:lnTo>
                  <a:lnTo>
                    <a:pt x="1846" y="2513"/>
                  </a:lnTo>
                  <a:lnTo>
                    <a:pt x="1846" y="2330"/>
                  </a:lnTo>
                  <a:lnTo>
                    <a:pt x="1846" y="2365"/>
                  </a:lnTo>
                  <a:lnTo>
                    <a:pt x="1856" y="2478"/>
                  </a:lnTo>
                  <a:lnTo>
                    <a:pt x="1867" y="2478"/>
                  </a:lnTo>
                  <a:lnTo>
                    <a:pt x="1867" y="2407"/>
                  </a:lnTo>
                  <a:lnTo>
                    <a:pt x="1879" y="2407"/>
                  </a:lnTo>
                  <a:lnTo>
                    <a:pt x="1879" y="2297"/>
                  </a:lnTo>
                  <a:lnTo>
                    <a:pt x="1879" y="2450"/>
                  </a:lnTo>
                  <a:lnTo>
                    <a:pt x="1889" y="2503"/>
                  </a:lnTo>
                  <a:lnTo>
                    <a:pt x="1901" y="2503"/>
                  </a:lnTo>
                  <a:lnTo>
                    <a:pt x="1901" y="2351"/>
                  </a:lnTo>
                  <a:lnTo>
                    <a:pt x="1901" y="2476"/>
                  </a:lnTo>
                  <a:lnTo>
                    <a:pt x="1911" y="2519"/>
                  </a:lnTo>
                  <a:lnTo>
                    <a:pt x="1923" y="2519"/>
                  </a:lnTo>
                  <a:lnTo>
                    <a:pt x="1923" y="2333"/>
                  </a:lnTo>
                  <a:lnTo>
                    <a:pt x="1923" y="2454"/>
                  </a:lnTo>
                  <a:lnTo>
                    <a:pt x="1935" y="2525"/>
                  </a:lnTo>
                  <a:lnTo>
                    <a:pt x="1945" y="2525"/>
                  </a:lnTo>
                  <a:lnTo>
                    <a:pt x="1945" y="2330"/>
                  </a:lnTo>
                  <a:lnTo>
                    <a:pt x="1945" y="2354"/>
                  </a:lnTo>
                  <a:lnTo>
                    <a:pt x="1956" y="2497"/>
                  </a:lnTo>
                  <a:lnTo>
                    <a:pt x="1967" y="2497"/>
                  </a:lnTo>
                  <a:lnTo>
                    <a:pt x="1967" y="2339"/>
                  </a:lnTo>
                  <a:lnTo>
                    <a:pt x="1967" y="2396"/>
                  </a:lnTo>
                  <a:lnTo>
                    <a:pt x="1978" y="2482"/>
                  </a:lnTo>
                  <a:lnTo>
                    <a:pt x="1990" y="2482"/>
                  </a:lnTo>
                  <a:lnTo>
                    <a:pt x="1990" y="2336"/>
                  </a:lnTo>
                  <a:lnTo>
                    <a:pt x="1990" y="2354"/>
                  </a:lnTo>
                  <a:lnTo>
                    <a:pt x="2000" y="2487"/>
                  </a:lnTo>
                  <a:lnTo>
                    <a:pt x="2012" y="2487"/>
                  </a:lnTo>
                  <a:lnTo>
                    <a:pt x="2012" y="2358"/>
                  </a:lnTo>
                  <a:lnTo>
                    <a:pt x="2012" y="2365"/>
                  </a:lnTo>
                  <a:lnTo>
                    <a:pt x="2022" y="2510"/>
                  </a:lnTo>
                  <a:lnTo>
                    <a:pt x="2034" y="2510"/>
                  </a:lnTo>
                  <a:lnTo>
                    <a:pt x="2034" y="2383"/>
                  </a:lnTo>
                  <a:lnTo>
                    <a:pt x="2045" y="2383"/>
                  </a:lnTo>
                  <a:lnTo>
                    <a:pt x="2045" y="2280"/>
                  </a:lnTo>
                  <a:lnTo>
                    <a:pt x="2045" y="2463"/>
                  </a:lnTo>
                  <a:lnTo>
                    <a:pt x="2056" y="2491"/>
                  </a:lnTo>
                  <a:lnTo>
                    <a:pt x="2067" y="2491"/>
                  </a:lnTo>
                  <a:lnTo>
                    <a:pt x="2067" y="2294"/>
                  </a:lnTo>
                  <a:lnTo>
                    <a:pt x="2067" y="2459"/>
                  </a:lnTo>
                  <a:lnTo>
                    <a:pt x="2079" y="2496"/>
                  </a:lnTo>
                  <a:lnTo>
                    <a:pt x="2090" y="2496"/>
                  </a:lnTo>
                  <a:lnTo>
                    <a:pt x="2090" y="2364"/>
                  </a:lnTo>
                  <a:lnTo>
                    <a:pt x="2090" y="2462"/>
                  </a:lnTo>
                  <a:lnTo>
                    <a:pt x="2101" y="2522"/>
                  </a:lnTo>
                  <a:lnTo>
                    <a:pt x="2111" y="2522"/>
                  </a:lnTo>
                  <a:lnTo>
                    <a:pt x="2111" y="2322"/>
                  </a:lnTo>
                  <a:lnTo>
                    <a:pt x="2111" y="2451"/>
                  </a:lnTo>
                  <a:lnTo>
                    <a:pt x="2123" y="2499"/>
                  </a:lnTo>
                  <a:lnTo>
                    <a:pt x="2133" y="2499"/>
                  </a:lnTo>
                  <a:lnTo>
                    <a:pt x="2133" y="2322"/>
                  </a:lnTo>
                  <a:lnTo>
                    <a:pt x="2145" y="2322"/>
                  </a:lnTo>
                  <a:lnTo>
                    <a:pt x="2145" y="2234"/>
                  </a:lnTo>
                  <a:lnTo>
                    <a:pt x="2145" y="2284"/>
                  </a:lnTo>
                  <a:lnTo>
                    <a:pt x="2157" y="2494"/>
                  </a:lnTo>
                  <a:lnTo>
                    <a:pt x="2167" y="2494"/>
                  </a:lnTo>
                  <a:lnTo>
                    <a:pt x="2167" y="2210"/>
                  </a:lnTo>
                  <a:lnTo>
                    <a:pt x="2167" y="2240"/>
                  </a:lnTo>
                  <a:lnTo>
                    <a:pt x="2178" y="2473"/>
                  </a:lnTo>
                  <a:lnTo>
                    <a:pt x="2190" y="2473"/>
                  </a:lnTo>
                  <a:lnTo>
                    <a:pt x="2190" y="2285"/>
                  </a:lnTo>
                  <a:lnTo>
                    <a:pt x="2190" y="2354"/>
                  </a:lnTo>
                  <a:lnTo>
                    <a:pt x="2200" y="2531"/>
                  </a:lnTo>
                  <a:lnTo>
                    <a:pt x="2212" y="2531"/>
                  </a:lnTo>
                  <a:lnTo>
                    <a:pt x="2212" y="2333"/>
                  </a:lnTo>
                  <a:lnTo>
                    <a:pt x="2212" y="2488"/>
                  </a:lnTo>
                  <a:lnTo>
                    <a:pt x="2224" y="2534"/>
                  </a:lnTo>
                  <a:lnTo>
                    <a:pt x="2234" y="2534"/>
                  </a:lnTo>
                  <a:lnTo>
                    <a:pt x="2234" y="1914"/>
                  </a:lnTo>
                  <a:lnTo>
                    <a:pt x="2234" y="2398"/>
                  </a:lnTo>
                  <a:lnTo>
                    <a:pt x="2245" y="2505"/>
                  </a:lnTo>
                  <a:lnTo>
                    <a:pt x="2255" y="2505"/>
                  </a:lnTo>
                  <a:lnTo>
                    <a:pt x="2255" y="1981"/>
                  </a:lnTo>
                  <a:lnTo>
                    <a:pt x="2255" y="2420"/>
                  </a:lnTo>
                  <a:lnTo>
                    <a:pt x="2267" y="2469"/>
                  </a:lnTo>
                  <a:lnTo>
                    <a:pt x="2279" y="2469"/>
                  </a:lnTo>
                  <a:lnTo>
                    <a:pt x="2279" y="2111"/>
                  </a:lnTo>
                  <a:lnTo>
                    <a:pt x="2279" y="2380"/>
                  </a:lnTo>
                  <a:lnTo>
                    <a:pt x="2289" y="2404"/>
                  </a:lnTo>
                  <a:lnTo>
                    <a:pt x="2301" y="2404"/>
                  </a:lnTo>
                  <a:lnTo>
                    <a:pt x="2301" y="2180"/>
                  </a:lnTo>
                  <a:lnTo>
                    <a:pt x="2301" y="2416"/>
                  </a:lnTo>
                  <a:lnTo>
                    <a:pt x="2311" y="2451"/>
                  </a:lnTo>
                  <a:lnTo>
                    <a:pt x="2323" y="2451"/>
                  </a:lnTo>
                  <a:lnTo>
                    <a:pt x="2323" y="2285"/>
                  </a:lnTo>
                  <a:lnTo>
                    <a:pt x="2323" y="2380"/>
                  </a:lnTo>
                  <a:lnTo>
                    <a:pt x="2335" y="2496"/>
                  </a:lnTo>
                  <a:lnTo>
                    <a:pt x="2345" y="2496"/>
                  </a:lnTo>
                  <a:lnTo>
                    <a:pt x="2345" y="2291"/>
                  </a:lnTo>
                  <a:lnTo>
                    <a:pt x="2345" y="2373"/>
                  </a:lnTo>
                  <a:lnTo>
                    <a:pt x="2356" y="2488"/>
                  </a:lnTo>
                  <a:lnTo>
                    <a:pt x="2368" y="2488"/>
                  </a:lnTo>
                  <a:lnTo>
                    <a:pt x="2368" y="2383"/>
                  </a:lnTo>
                  <a:lnTo>
                    <a:pt x="2378" y="2383"/>
                  </a:lnTo>
                  <a:lnTo>
                    <a:pt x="2378" y="2155"/>
                  </a:lnTo>
                  <a:lnTo>
                    <a:pt x="2378" y="2278"/>
                  </a:lnTo>
                  <a:lnTo>
                    <a:pt x="2390" y="2479"/>
                  </a:lnTo>
                  <a:lnTo>
                    <a:pt x="2400" y="2479"/>
                  </a:lnTo>
                  <a:lnTo>
                    <a:pt x="2400" y="2200"/>
                  </a:lnTo>
                  <a:lnTo>
                    <a:pt x="2400" y="2408"/>
                  </a:lnTo>
                  <a:lnTo>
                    <a:pt x="2412" y="2503"/>
                  </a:lnTo>
                  <a:lnTo>
                    <a:pt x="2422" y="2503"/>
                  </a:lnTo>
                  <a:lnTo>
                    <a:pt x="2422" y="2207"/>
                  </a:lnTo>
                  <a:lnTo>
                    <a:pt x="2422" y="2410"/>
                  </a:lnTo>
                  <a:lnTo>
                    <a:pt x="2434" y="2496"/>
                  </a:lnTo>
                  <a:lnTo>
                    <a:pt x="2446" y="2496"/>
                  </a:lnTo>
                  <a:lnTo>
                    <a:pt x="2446" y="2299"/>
                  </a:lnTo>
                  <a:lnTo>
                    <a:pt x="2446" y="2365"/>
                  </a:lnTo>
                  <a:lnTo>
                    <a:pt x="2456" y="2493"/>
                  </a:lnTo>
                  <a:lnTo>
                    <a:pt x="2467" y="2493"/>
                  </a:lnTo>
                  <a:lnTo>
                    <a:pt x="2467" y="2309"/>
                  </a:lnTo>
                  <a:lnTo>
                    <a:pt x="2477" y="2309"/>
                  </a:lnTo>
                  <a:lnTo>
                    <a:pt x="2477" y="1883"/>
                  </a:lnTo>
                  <a:lnTo>
                    <a:pt x="2490" y="1883"/>
                  </a:lnTo>
                  <a:lnTo>
                    <a:pt x="2490" y="1443"/>
                  </a:lnTo>
                  <a:lnTo>
                    <a:pt x="2490" y="1673"/>
                  </a:lnTo>
                  <a:lnTo>
                    <a:pt x="2501" y="2485"/>
                  </a:lnTo>
                  <a:lnTo>
                    <a:pt x="2511" y="2485"/>
                  </a:lnTo>
                  <a:lnTo>
                    <a:pt x="2511" y="1455"/>
                  </a:lnTo>
                  <a:lnTo>
                    <a:pt x="2511" y="1964"/>
                  </a:lnTo>
                  <a:lnTo>
                    <a:pt x="2523" y="2479"/>
                  </a:lnTo>
                  <a:lnTo>
                    <a:pt x="2533" y="2479"/>
                  </a:lnTo>
                  <a:lnTo>
                    <a:pt x="2533" y="2174"/>
                  </a:lnTo>
                  <a:lnTo>
                    <a:pt x="2533" y="2256"/>
                  </a:lnTo>
                  <a:lnTo>
                    <a:pt x="2545" y="2496"/>
                  </a:lnTo>
                  <a:lnTo>
                    <a:pt x="2556" y="2496"/>
                  </a:lnTo>
                  <a:lnTo>
                    <a:pt x="2556" y="2364"/>
                  </a:lnTo>
                  <a:lnTo>
                    <a:pt x="2568" y="2364"/>
                  </a:lnTo>
                  <a:lnTo>
                    <a:pt x="2568" y="2259"/>
                  </a:lnTo>
                  <a:lnTo>
                    <a:pt x="2568" y="2394"/>
                  </a:lnTo>
                  <a:lnTo>
                    <a:pt x="2578" y="2518"/>
                  </a:lnTo>
                  <a:lnTo>
                    <a:pt x="2590" y="2518"/>
                  </a:lnTo>
                  <a:lnTo>
                    <a:pt x="2590" y="2299"/>
                  </a:lnTo>
                  <a:lnTo>
                    <a:pt x="2590" y="2432"/>
                  </a:lnTo>
                  <a:lnTo>
                    <a:pt x="2600" y="2503"/>
                  </a:lnTo>
                  <a:lnTo>
                    <a:pt x="2612" y="2503"/>
                  </a:lnTo>
                  <a:lnTo>
                    <a:pt x="2612" y="2299"/>
                  </a:lnTo>
                  <a:lnTo>
                    <a:pt x="2612" y="2469"/>
                  </a:lnTo>
                  <a:lnTo>
                    <a:pt x="2622" y="2524"/>
                  </a:lnTo>
                  <a:lnTo>
                    <a:pt x="2634" y="2524"/>
                  </a:lnTo>
                  <a:lnTo>
                    <a:pt x="2634" y="2351"/>
                  </a:lnTo>
                  <a:lnTo>
                    <a:pt x="2634" y="2376"/>
                  </a:lnTo>
                  <a:lnTo>
                    <a:pt x="2645" y="2506"/>
                  </a:lnTo>
                  <a:lnTo>
                    <a:pt x="2656" y="2506"/>
                  </a:lnTo>
                  <a:lnTo>
                    <a:pt x="2656" y="2368"/>
                  </a:lnTo>
                  <a:lnTo>
                    <a:pt x="2656" y="2422"/>
                  </a:lnTo>
                  <a:lnTo>
                    <a:pt x="2667" y="2503"/>
                  </a:lnTo>
                  <a:lnTo>
                    <a:pt x="2679" y="2503"/>
                  </a:lnTo>
                  <a:lnTo>
                    <a:pt x="2679" y="2395"/>
                  </a:lnTo>
                  <a:lnTo>
                    <a:pt x="2679" y="2416"/>
                  </a:lnTo>
                  <a:lnTo>
                    <a:pt x="2689" y="2513"/>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66" name="Line 7"/>
            <p:cNvSpPr>
              <a:spLocks noChangeShapeType="1"/>
            </p:cNvSpPr>
            <p:nvPr/>
          </p:nvSpPr>
          <p:spPr bwMode="auto">
            <a:xfrm>
              <a:off x="889" y="1255"/>
              <a:ext cx="48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7" name="Line 8"/>
            <p:cNvSpPr>
              <a:spLocks noChangeShapeType="1"/>
            </p:cNvSpPr>
            <p:nvPr/>
          </p:nvSpPr>
          <p:spPr bwMode="auto">
            <a:xfrm>
              <a:off x="137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8" name="Rectangle 9"/>
            <p:cNvSpPr>
              <a:spLocks noChangeArrowheads="1"/>
            </p:cNvSpPr>
            <p:nvPr/>
          </p:nvSpPr>
          <p:spPr bwMode="auto">
            <a:xfrm>
              <a:off x="1103" y="1221"/>
              <a:ext cx="56"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69" name="Rectangle 10"/>
            <p:cNvSpPr>
              <a:spLocks noChangeArrowheads="1"/>
            </p:cNvSpPr>
            <p:nvPr/>
          </p:nvSpPr>
          <p:spPr bwMode="auto">
            <a:xfrm>
              <a:off x="1112" y="1221"/>
              <a:ext cx="3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T</a:t>
              </a:r>
              <a:endParaRPr lang="cs-CZ" altLang="cs-CZ" sz="1200">
                <a:solidFill>
                  <a:srgbClr val="FF0000"/>
                </a:solidFill>
                <a:latin typeface="Arial" panose="020B0604020202020204" pitchFamily="34" charset="0"/>
              </a:endParaRPr>
            </a:p>
          </p:txBody>
        </p:sp>
        <p:sp>
          <p:nvSpPr>
            <p:cNvPr id="31770" name="Line 11"/>
            <p:cNvSpPr>
              <a:spLocks noChangeShapeType="1"/>
            </p:cNvSpPr>
            <p:nvPr/>
          </p:nvSpPr>
          <p:spPr bwMode="auto">
            <a:xfrm>
              <a:off x="1372" y="1255"/>
              <a:ext cx="59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1" name="Line 12"/>
            <p:cNvSpPr>
              <a:spLocks noChangeShapeType="1"/>
            </p:cNvSpPr>
            <p:nvPr/>
          </p:nvSpPr>
          <p:spPr bwMode="auto">
            <a:xfrm>
              <a:off x="137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2" name="Line 13"/>
            <p:cNvSpPr>
              <a:spLocks noChangeShapeType="1"/>
            </p:cNvSpPr>
            <p:nvPr/>
          </p:nvSpPr>
          <p:spPr bwMode="auto">
            <a:xfrm>
              <a:off x="1967"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3" name="Rectangle 14"/>
            <p:cNvSpPr>
              <a:spLocks noChangeArrowheads="1"/>
            </p:cNvSpPr>
            <p:nvPr/>
          </p:nvSpPr>
          <p:spPr bwMode="auto">
            <a:xfrm>
              <a:off x="1634" y="1221"/>
              <a:ext cx="72"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74" name="Rectangle 15"/>
            <p:cNvSpPr>
              <a:spLocks noChangeArrowheads="1"/>
            </p:cNvSpPr>
            <p:nvPr/>
          </p:nvSpPr>
          <p:spPr bwMode="auto">
            <a:xfrm>
              <a:off x="1646" y="1221"/>
              <a:ext cx="4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G</a:t>
              </a:r>
              <a:endParaRPr lang="cs-CZ" altLang="cs-CZ" sz="1200">
                <a:solidFill>
                  <a:srgbClr val="FF0000"/>
                </a:solidFill>
                <a:latin typeface="Arial" panose="020B0604020202020204" pitchFamily="34" charset="0"/>
              </a:endParaRPr>
            </a:p>
          </p:txBody>
        </p:sp>
        <p:sp>
          <p:nvSpPr>
            <p:cNvPr id="31775" name="Line 16"/>
            <p:cNvSpPr>
              <a:spLocks noChangeShapeType="1"/>
            </p:cNvSpPr>
            <p:nvPr/>
          </p:nvSpPr>
          <p:spPr bwMode="auto">
            <a:xfrm>
              <a:off x="1967" y="1255"/>
              <a:ext cx="59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6" name="Line 17"/>
            <p:cNvSpPr>
              <a:spLocks noChangeShapeType="1"/>
            </p:cNvSpPr>
            <p:nvPr/>
          </p:nvSpPr>
          <p:spPr bwMode="auto">
            <a:xfrm>
              <a:off x="1967"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7" name="Line 18"/>
            <p:cNvSpPr>
              <a:spLocks noChangeShapeType="1"/>
            </p:cNvSpPr>
            <p:nvPr/>
          </p:nvSpPr>
          <p:spPr bwMode="auto">
            <a:xfrm>
              <a:off x="256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8" name="Rectangle 19"/>
            <p:cNvSpPr>
              <a:spLocks noChangeArrowheads="1"/>
            </p:cNvSpPr>
            <p:nvPr/>
          </p:nvSpPr>
          <p:spPr bwMode="auto">
            <a:xfrm>
              <a:off x="2229" y="1221"/>
              <a:ext cx="72"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79" name="Rectangle 20"/>
            <p:cNvSpPr>
              <a:spLocks noChangeArrowheads="1"/>
            </p:cNvSpPr>
            <p:nvPr/>
          </p:nvSpPr>
          <p:spPr bwMode="auto">
            <a:xfrm>
              <a:off x="2240" y="1221"/>
              <a:ext cx="4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G</a:t>
              </a:r>
              <a:endParaRPr lang="cs-CZ" altLang="cs-CZ" sz="1200">
                <a:solidFill>
                  <a:srgbClr val="FF0000"/>
                </a:solidFill>
                <a:latin typeface="Arial" panose="020B0604020202020204" pitchFamily="34" charset="0"/>
              </a:endParaRPr>
            </a:p>
          </p:txBody>
        </p:sp>
        <p:sp>
          <p:nvSpPr>
            <p:cNvPr id="31780" name="Line 21"/>
            <p:cNvSpPr>
              <a:spLocks noChangeShapeType="1"/>
            </p:cNvSpPr>
            <p:nvPr/>
          </p:nvSpPr>
          <p:spPr bwMode="auto">
            <a:xfrm>
              <a:off x="4331" y="1248"/>
              <a:ext cx="2" cy="1424"/>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1" name="Line 22"/>
            <p:cNvSpPr>
              <a:spLocks noChangeShapeType="1"/>
            </p:cNvSpPr>
            <p:nvPr/>
          </p:nvSpPr>
          <p:spPr bwMode="auto">
            <a:xfrm>
              <a:off x="2562" y="1255"/>
              <a:ext cx="177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2" name="Line 23"/>
            <p:cNvSpPr>
              <a:spLocks noChangeShapeType="1"/>
            </p:cNvSpPr>
            <p:nvPr/>
          </p:nvSpPr>
          <p:spPr bwMode="auto">
            <a:xfrm>
              <a:off x="256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3" name="Line 24"/>
            <p:cNvSpPr>
              <a:spLocks noChangeShapeType="1"/>
            </p:cNvSpPr>
            <p:nvPr/>
          </p:nvSpPr>
          <p:spPr bwMode="auto">
            <a:xfrm>
              <a:off x="4337"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4" name="Rectangle 25"/>
            <p:cNvSpPr>
              <a:spLocks noChangeArrowheads="1"/>
            </p:cNvSpPr>
            <p:nvPr/>
          </p:nvSpPr>
          <p:spPr bwMode="auto">
            <a:xfrm>
              <a:off x="3401" y="1221"/>
              <a:ext cx="97"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85" name="Rectangle 26"/>
            <p:cNvSpPr>
              <a:spLocks noChangeArrowheads="1"/>
            </p:cNvSpPr>
            <p:nvPr/>
          </p:nvSpPr>
          <p:spPr bwMode="auto">
            <a:xfrm>
              <a:off x="3418" y="1221"/>
              <a:ext cx="6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K*</a:t>
              </a:r>
              <a:endParaRPr lang="cs-CZ" altLang="cs-CZ" sz="1200">
                <a:solidFill>
                  <a:srgbClr val="FF0000"/>
                </a:solidFill>
                <a:latin typeface="Arial" panose="020B0604020202020204" pitchFamily="34" charset="0"/>
              </a:endParaRPr>
            </a:p>
          </p:txBody>
        </p:sp>
        <p:sp>
          <p:nvSpPr>
            <p:cNvPr id="31786" name="Rectangle 27"/>
            <p:cNvSpPr>
              <a:spLocks noChangeArrowheads="1"/>
            </p:cNvSpPr>
            <p:nvPr/>
          </p:nvSpPr>
          <p:spPr bwMode="auto">
            <a:xfrm>
              <a:off x="1274" y="2717"/>
              <a:ext cx="1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1246.4</a:t>
              </a:r>
              <a:endParaRPr lang="cs-CZ" altLang="cs-CZ" sz="1200">
                <a:solidFill>
                  <a:srgbClr val="FF0000"/>
                </a:solidFill>
                <a:latin typeface="Arial" panose="020B0604020202020204" pitchFamily="34" charset="0"/>
              </a:endParaRPr>
            </a:p>
          </p:txBody>
        </p:sp>
        <p:sp>
          <p:nvSpPr>
            <p:cNvPr id="31787" name="Rectangle 28"/>
            <p:cNvSpPr>
              <a:spLocks noChangeArrowheads="1"/>
            </p:cNvSpPr>
            <p:nvPr/>
          </p:nvSpPr>
          <p:spPr bwMode="auto">
            <a:xfrm>
              <a:off x="1310" y="2785"/>
              <a:ext cx="11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11</a:t>
              </a:r>
              <a:endParaRPr lang="cs-CZ" altLang="cs-CZ" sz="1200">
                <a:solidFill>
                  <a:srgbClr val="FF0000"/>
                </a:solidFill>
                <a:latin typeface="Arial" panose="020B0604020202020204" pitchFamily="34" charset="0"/>
              </a:endParaRPr>
            </a:p>
          </p:txBody>
        </p:sp>
        <p:sp>
          <p:nvSpPr>
            <p:cNvPr id="31788" name="Line 29"/>
            <p:cNvSpPr>
              <a:spLocks noChangeShapeType="1"/>
            </p:cNvSpPr>
            <p:nvPr/>
          </p:nvSpPr>
          <p:spPr bwMode="auto">
            <a:xfrm>
              <a:off x="1368" y="2866"/>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9" name="Rectangle 30"/>
            <p:cNvSpPr>
              <a:spLocks noChangeArrowheads="1"/>
            </p:cNvSpPr>
            <p:nvPr/>
          </p:nvSpPr>
          <p:spPr bwMode="auto">
            <a:xfrm>
              <a:off x="1869" y="1938"/>
              <a:ext cx="19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1303.4</a:t>
              </a:r>
              <a:endParaRPr lang="cs-CZ" altLang="cs-CZ" sz="1200">
                <a:solidFill>
                  <a:srgbClr val="FF0000"/>
                </a:solidFill>
                <a:latin typeface="Arial" panose="020B0604020202020204" pitchFamily="34" charset="0"/>
              </a:endParaRPr>
            </a:p>
          </p:txBody>
        </p:sp>
        <p:sp>
          <p:nvSpPr>
            <p:cNvPr id="31790" name="Rectangle 31"/>
            <p:cNvSpPr>
              <a:spLocks noChangeArrowheads="1"/>
            </p:cNvSpPr>
            <p:nvPr/>
          </p:nvSpPr>
          <p:spPr bwMode="auto">
            <a:xfrm>
              <a:off x="1905" y="2006"/>
              <a:ext cx="12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12</a:t>
              </a:r>
              <a:endParaRPr lang="cs-CZ" altLang="cs-CZ" sz="1200">
                <a:solidFill>
                  <a:srgbClr val="FF0000"/>
                </a:solidFill>
                <a:latin typeface="Arial" panose="020B0604020202020204" pitchFamily="34" charset="0"/>
              </a:endParaRPr>
            </a:p>
          </p:txBody>
        </p:sp>
        <p:sp>
          <p:nvSpPr>
            <p:cNvPr id="31791" name="Line 32"/>
            <p:cNvSpPr>
              <a:spLocks noChangeShapeType="1"/>
            </p:cNvSpPr>
            <p:nvPr/>
          </p:nvSpPr>
          <p:spPr bwMode="auto">
            <a:xfrm>
              <a:off x="1963" y="2087"/>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2" name="Line 33"/>
            <p:cNvSpPr>
              <a:spLocks noChangeShapeType="1"/>
            </p:cNvSpPr>
            <p:nvPr/>
          </p:nvSpPr>
          <p:spPr bwMode="auto">
            <a:xfrm flipV="1">
              <a:off x="1963" y="3006"/>
              <a:ext cx="1" cy="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3" name="Rectangle 34"/>
            <p:cNvSpPr>
              <a:spLocks noChangeArrowheads="1"/>
            </p:cNvSpPr>
            <p:nvPr/>
          </p:nvSpPr>
          <p:spPr bwMode="auto">
            <a:xfrm>
              <a:off x="2464" y="1768"/>
              <a:ext cx="1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1360.4</a:t>
              </a:r>
              <a:endParaRPr lang="cs-CZ" altLang="cs-CZ" sz="1200">
                <a:solidFill>
                  <a:srgbClr val="FF0000"/>
                </a:solidFill>
                <a:latin typeface="Arial" panose="020B0604020202020204" pitchFamily="34" charset="0"/>
              </a:endParaRPr>
            </a:p>
          </p:txBody>
        </p:sp>
        <p:sp>
          <p:nvSpPr>
            <p:cNvPr id="31794" name="Rectangle 35"/>
            <p:cNvSpPr>
              <a:spLocks noChangeArrowheads="1"/>
            </p:cNvSpPr>
            <p:nvPr/>
          </p:nvSpPr>
          <p:spPr bwMode="auto">
            <a:xfrm>
              <a:off x="2500" y="1835"/>
              <a:ext cx="1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13</a:t>
              </a:r>
              <a:endParaRPr lang="cs-CZ" altLang="cs-CZ" sz="1200">
                <a:solidFill>
                  <a:srgbClr val="FF0000"/>
                </a:solidFill>
                <a:latin typeface="Arial" panose="020B0604020202020204" pitchFamily="34" charset="0"/>
              </a:endParaRPr>
            </a:p>
          </p:txBody>
        </p:sp>
        <p:sp>
          <p:nvSpPr>
            <p:cNvPr id="31795" name="Line 36"/>
            <p:cNvSpPr>
              <a:spLocks noChangeShapeType="1"/>
            </p:cNvSpPr>
            <p:nvPr/>
          </p:nvSpPr>
          <p:spPr bwMode="auto">
            <a:xfrm>
              <a:off x="2558" y="1917"/>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6" name="Rectangle 37"/>
            <p:cNvSpPr>
              <a:spLocks noChangeArrowheads="1"/>
            </p:cNvSpPr>
            <p:nvPr/>
          </p:nvSpPr>
          <p:spPr bwMode="auto">
            <a:xfrm>
              <a:off x="4239" y="2481"/>
              <a:ext cx="19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1530.4</a:t>
              </a:r>
              <a:endParaRPr lang="cs-CZ" altLang="cs-CZ" sz="1200">
                <a:solidFill>
                  <a:srgbClr val="FF0000"/>
                </a:solidFill>
                <a:latin typeface="Arial" panose="020B0604020202020204" pitchFamily="34" charset="0"/>
              </a:endParaRPr>
            </a:p>
          </p:txBody>
        </p:sp>
        <p:sp>
          <p:nvSpPr>
            <p:cNvPr id="31797" name="Rectangle 38"/>
            <p:cNvSpPr>
              <a:spLocks noChangeArrowheads="1"/>
            </p:cNvSpPr>
            <p:nvPr/>
          </p:nvSpPr>
          <p:spPr bwMode="auto">
            <a:xfrm>
              <a:off x="4275" y="2549"/>
              <a:ext cx="1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14</a:t>
              </a:r>
              <a:endParaRPr lang="cs-CZ" altLang="cs-CZ" sz="1200">
                <a:solidFill>
                  <a:srgbClr val="FF0000"/>
                </a:solidFill>
                <a:latin typeface="Arial" panose="020B0604020202020204" pitchFamily="34" charset="0"/>
              </a:endParaRPr>
            </a:p>
          </p:txBody>
        </p:sp>
        <p:sp>
          <p:nvSpPr>
            <p:cNvPr id="31798" name="Line 39"/>
            <p:cNvSpPr>
              <a:spLocks noChangeShapeType="1"/>
            </p:cNvSpPr>
            <p:nvPr/>
          </p:nvSpPr>
          <p:spPr bwMode="auto">
            <a:xfrm>
              <a:off x="4333" y="2630"/>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grpSp>
        <p:nvGrpSpPr>
          <p:cNvPr id="57384" name="Group 40"/>
          <p:cNvGrpSpPr>
            <a:grpSpLocks/>
          </p:cNvGrpSpPr>
          <p:nvPr/>
        </p:nvGrpSpPr>
        <p:grpSpPr bwMode="auto">
          <a:xfrm>
            <a:off x="6310313" y="3213100"/>
            <a:ext cx="647700" cy="288925"/>
            <a:chOff x="5193" y="1298"/>
            <a:chExt cx="408" cy="182"/>
          </a:xfrm>
        </p:grpSpPr>
        <p:sp>
          <p:nvSpPr>
            <p:cNvPr id="31762" name="Line 41"/>
            <p:cNvSpPr>
              <a:spLocks noChangeShapeType="1"/>
            </p:cNvSpPr>
            <p:nvPr/>
          </p:nvSpPr>
          <p:spPr bwMode="auto">
            <a:xfrm>
              <a:off x="5193" y="1480"/>
              <a:ext cx="408" cy="0"/>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763" name="Text Box 42"/>
            <p:cNvSpPr txBox="1">
              <a:spLocks noChangeArrowheads="1"/>
            </p:cNvSpPr>
            <p:nvPr/>
          </p:nvSpPr>
          <p:spPr bwMode="auto">
            <a:xfrm>
              <a:off x="5193" y="1298"/>
              <a:ext cx="3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42 Da</a:t>
              </a:r>
            </a:p>
          </p:txBody>
        </p:sp>
      </p:grpSp>
      <p:grpSp>
        <p:nvGrpSpPr>
          <p:cNvPr id="31749" name="Group 43"/>
          <p:cNvGrpSpPr>
            <a:grpSpLocks/>
          </p:cNvGrpSpPr>
          <p:nvPr/>
        </p:nvGrpSpPr>
        <p:grpSpPr bwMode="auto">
          <a:xfrm>
            <a:off x="995363" y="73025"/>
            <a:ext cx="7265988" cy="1193800"/>
            <a:chOff x="585" y="46"/>
            <a:chExt cx="4577" cy="752"/>
          </a:xfrm>
        </p:grpSpPr>
        <p:sp>
          <p:nvSpPr>
            <p:cNvPr id="31751" name="Text Box 44"/>
            <p:cNvSpPr txBox="1">
              <a:spLocks noChangeArrowheads="1"/>
            </p:cNvSpPr>
            <p:nvPr/>
          </p:nvSpPr>
          <p:spPr bwMode="auto">
            <a:xfrm>
              <a:off x="585" y="391"/>
              <a:ext cx="457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Histone H3, localization acetylace K(14)</a:t>
              </a:r>
            </a:p>
            <a:p>
              <a:pPr eaLnBrk="1" hangingPunct="1">
                <a:spcBef>
                  <a:spcPct val="0"/>
                </a:spcBef>
                <a:buNone/>
              </a:pPr>
              <a:r>
                <a:rPr lang="cs-CZ" altLang="cs-CZ" sz="1800" b="1"/>
                <a:t>MALDI-ISD</a:t>
              </a:r>
              <a:r>
                <a:rPr lang="cs-CZ" altLang="cs-CZ" sz="1800">
                  <a:latin typeface="Arial" panose="020B0604020202020204" pitchFamily="34" charset="0"/>
                </a:rPr>
                <a:t> </a:t>
              </a:r>
              <a:r>
                <a:rPr lang="cs-CZ" altLang="cs-CZ" sz="1800" b="1"/>
                <a:t>MS </a:t>
              </a:r>
              <a:r>
                <a:rPr lang="cs-CZ" altLang="cs-CZ" sz="1800"/>
                <a:t>(spectrum detail) 	           </a:t>
              </a:r>
              <a:r>
                <a:rPr lang="cs-CZ" altLang="cs-CZ" sz="1800" b="1">
                  <a:latin typeface="Arial" panose="020B0604020202020204" pitchFamily="34" charset="0"/>
                </a:rPr>
                <a:t>ARTKQTARKSTGG</a:t>
              </a:r>
              <a:r>
                <a:rPr lang="cs-CZ" altLang="cs-CZ" sz="1800" b="1">
                  <a:solidFill>
                    <a:srgbClr val="FF0000"/>
                  </a:solidFill>
                  <a:latin typeface="Arial" panose="020B0604020202020204" pitchFamily="34" charset="0"/>
                </a:rPr>
                <a:t>K</a:t>
              </a:r>
              <a:r>
                <a:rPr lang="cs-CZ" altLang="cs-CZ" sz="1800" b="1">
                  <a:latin typeface="Arial" panose="020B0604020202020204" pitchFamily="34" charset="0"/>
                </a:rPr>
                <a:t>APR</a:t>
              </a:r>
            </a:p>
          </p:txBody>
        </p:sp>
        <p:grpSp>
          <p:nvGrpSpPr>
            <p:cNvPr id="31752" name="Group 45"/>
            <p:cNvGrpSpPr>
              <a:grpSpLocks/>
            </p:cNvGrpSpPr>
            <p:nvPr/>
          </p:nvGrpSpPr>
          <p:grpSpPr bwMode="auto">
            <a:xfrm>
              <a:off x="4474" y="46"/>
              <a:ext cx="329" cy="747"/>
              <a:chOff x="4474" y="46"/>
              <a:chExt cx="329" cy="747"/>
            </a:xfrm>
          </p:grpSpPr>
          <p:grpSp>
            <p:nvGrpSpPr>
              <p:cNvPr id="31758" name="Group 46"/>
              <p:cNvGrpSpPr>
                <a:grpSpLocks/>
              </p:cNvGrpSpPr>
              <p:nvPr/>
            </p:nvGrpSpPr>
            <p:grpSpPr bwMode="auto">
              <a:xfrm flipH="1">
                <a:off x="4519" y="334"/>
                <a:ext cx="249" cy="459"/>
                <a:chOff x="2055" y="2976"/>
                <a:chExt cx="432" cy="816"/>
              </a:xfrm>
            </p:grpSpPr>
            <p:sp>
              <p:nvSpPr>
                <p:cNvPr id="31760" name="Line 47"/>
                <p:cNvSpPr>
                  <a:spLocks noChangeShapeType="1"/>
                </p:cNvSpPr>
                <p:nvPr/>
              </p:nvSpPr>
              <p:spPr bwMode="auto">
                <a:xfrm>
                  <a:off x="2055" y="2976"/>
                  <a:ext cx="432"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761" name="Line 48"/>
                <p:cNvSpPr>
                  <a:spLocks noChangeShapeType="1"/>
                </p:cNvSpPr>
                <p:nvPr/>
              </p:nvSpPr>
              <p:spPr bwMode="auto">
                <a:xfrm>
                  <a:off x="2064" y="2976"/>
                  <a:ext cx="0" cy="816"/>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1759" name="Text Box 49"/>
              <p:cNvSpPr txBox="1">
                <a:spLocks noChangeArrowheads="1"/>
              </p:cNvSpPr>
              <p:nvPr/>
            </p:nvSpPr>
            <p:spPr bwMode="auto">
              <a:xfrm>
                <a:off x="4474" y="4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800000"/>
                    </a:solidFill>
                  </a:rPr>
                  <a:t>c</a:t>
                </a:r>
                <a:r>
                  <a:rPr lang="cs-CZ" altLang="cs-CZ" sz="1800" baseline="-25000">
                    <a:solidFill>
                      <a:srgbClr val="800000"/>
                    </a:solidFill>
                  </a:rPr>
                  <a:t>14</a:t>
                </a:r>
              </a:p>
            </p:txBody>
          </p:sp>
        </p:grpSp>
        <p:grpSp>
          <p:nvGrpSpPr>
            <p:cNvPr id="31753" name="Group 50"/>
            <p:cNvGrpSpPr>
              <a:grpSpLocks/>
            </p:cNvGrpSpPr>
            <p:nvPr/>
          </p:nvGrpSpPr>
          <p:grpSpPr bwMode="auto">
            <a:xfrm>
              <a:off x="4377" y="276"/>
              <a:ext cx="329" cy="511"/>
              <a:chOff x="4377" y="276"/>
              <a:chExt cx="329" cy="511"/>
            </a:xfrm>
          </p:grpSpPr>
          <p:grpSp>
            <p:nvGrpSpPr>
              <p:cNvPr id="31754" name="Group 51"/>
              <p:cNvGrpSpPr>
                <a:grpSpLocks/>
              </p:cNvGrpSpPr>
              <p:nvPr/>
            </p:nvGrpSpPr>
            <p:grpSpPr bwMode="auto">
              <a:xfrm flipH="1">
                <a:off x="4421" y="565"/>
                <a:ext cx="249" cy="222"/>
                <a:chOff x="2055" y="2976"/>
                <a:chExt cx="432" cy="816"/>
              </a:xfrm>
            </p:grpSpPr>
            <p:sp>
              <p:nvSpPr>
                <p:cNvPr id="31756" name="Line 52"/>
                <p:cNvSpPr>
                  <a:spLocks noChangeShapeType="1"/>
                </p:cNvSpPr>
                <p:nvPr/>
              </p:nvSpPr>
              <p:spPr bwMode="auto">
                <a:xfrm>
                  <a:off x="2055" y="2976"/>
                  <a:ext cx="432"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757" name="Line 53"/>
                <p:cNvSpPr>
                  <a:spLocks noChangeShapeType="1"/>
                </p:cNvSpPr>
                <p:nvPr/>
              </p:nvSpPr>
              <p:spPr bwMode="auto">
                <a:xfrm>
                  <a:off x="2064" y="2976"/>
                  <a:ext cx="0" cy="816"/>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1755" name="Text Box 54"/>
              <p:cNvSpPr txBox="1">
                <a:spLocks noChangeArrowheads="1"/>
              </p:cNvSpPr>
              <p:nvPr/>
            </p:nvSpPr>
            <p:spPr bwMode="auto">
              <a:xfrm>
                <a:off x="4377" y="27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800000"/>
                    </a:solidFill>
                  </a:rPr>
                  <a:t>c</a:t>
                </a:r>
                <a:r>
                  <a:rPr lang="cs-CZ" altLang="cs-CZ" sz="1800" baseline="-25000">
                    <a:solidFill>
                      <a:srgbClr val="800000"/>
                    </a:solidFill>
                  </a:rPr>
                  <a:t>13</a:t>
                </a:r>
              </a:p>
            </p:txBody>
          </p:sp>
        </p:grpSp>
      </p:grpSp>
      <p:sp>
        <p:nvSpPr>
          <p:cNvPr id="31750" name="Rectangle 5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7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5"/>
          <p:cNvGrpSpPr>
            <a:grpSpLocks/>
          </p:cNvGrpSpPr>
          <p:nvPr/>
        </p:nvGrpSpPr>
        <p:grpSpPr bwMode="auto">
          <a:xfrm>
            <a:off x="107950" y="188913"/>
            <a:ext cx="3644903" cy="865187"/>
            <a:chOff x="188" y="300"/>
            <a:chExt cx="2296" cy="545"/>
          </a:xfrm>
        </p:grpSpPr>
        <p:pic>
          <p:nvPicPr>
            <p:cNvPr id="4" name="Picture 1556" desc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 y="300"/>
              <a:ext cx="454" cy="5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57"/>
            <p:cNvSpPr>
              <a:spLocks noChangeArrowheads="1"/>
            </p:cNvSpPr>
            <p:nvPr/>
          </p:nvSpPr>
          <p:spPr bwMode="auto">
            <a:xfrm>
              <a:off x="566" y="305"/>
              <a:ext cx="191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latin typeface="Franklin Gothic Medium" panose="020B0603020102020204" pitchFamily="34" charset="0"/>
                </a:rPr>
                <a:t>Functional G</a:t>
              </a:r>
              <a:r>
                <a:rPr lang="en-US" altLang="cs-CZ" sz="1400" b="1">
                  <a:latin typeface="Franklin Gothic Medium" panose="020B0603020102020204" pitchFamily="34" charset="0"/>
                </a:rPr>
                <a:t>enomi</a:t>
              </a:r>
              <a:r>
                <a:rPr lang="cs-CZ" altLang="cs-CZ" sz="1400" b="1">
                  <a:latin typeface="Franklin Gothic Medium" panose="020B0603020102020204" pitchFamily="34" charset="0"/>
                </a:rPr>
                <a:t>cs</a:t>
              </a:r>
              <a:r>
                <a:rPr lang="en-US" altLang="cs-CZ" sz="1400" b="1">
                  <a:latin typeface="Franklin Gothic Medium" panose="020B0603020102020204" pitchFamily="34" charset="0"/>
                </a:rPr>
                <a:t> a</a:t>
              </a:r>
              <a:r>
                <a:rPr lang="cs-CZ" altLang="cs-CZ" sz="1400" b="1">
                  <a:latin typeface="Franklin Gothic Medium" panose="020B0603020102020204" pitchFamily="34" charset="0"/>
                </a:rPr>
                <a:t>nd</a:t>
              </a:r>
              <a:r>
                <a:rPr lang="en-US" altLang="cs-CZ" sz="1400" b="1">
                  <a:latin typeface="Franklin Gothic Medium" panose="020B0603020102020204" pitchFamily="34" charset="0"/>
                </a:rPr>
                <a:t> </a:t>
              </a:r>
              <a:r>
                <a:rPr lang="cs-CZ" altLang="cs-CZ" sz="1400" b="1">
                  <a:latin typeface="Franklin Gothic Medium" panose="020B0603020102020204" pitchFamily="34" charset="0"/>
                </a:rPr>
                <a:t>Pro</a:t>
              </a:r>
              <a:r>
                <a:rPr lang="en-US" altLang="cs-CZ" sz="1400" b="1">
                  <a:latin typeface="Franklin Gothic Medium" panose="020B0603020102020204" pitchFamily="34" charset="0"/>
                </a:rPr>
                <a:t>teomi</a:t>
              </a:r>
              <a:r>
                <a:rPr lang="cs-CZ" altLang="cs-CZ" sz="1400" b="1">
                  <a:latin typeface="Franklin Gothic Medium" panose="020B0603020102020204" pitchFamily="34" charset="0"/>
                </a:rPr>
                <a:t>cs</a:t>
              </a:r>
              <a:endParaRPr lang="en-US" altLang="cs-CZ" sz="1400" b="1">
                <a:latin typeface="Franklin Gothic Medium" panose="020B0603020102020204" pitchFamily="34" charset="0"/>
              </a:endParaRPr>
            </a:p>
            <a:p>
              <a:r>
                <a:rPr lang="en-US" altLang="cs-CZ" sz="1200">
                  <a:latin typeface="Franklin Gothic Medium" panose="020B0603020102020204" pitchFamily="34" charset="0"/>
                </a:rPr>
                <a:t>N</a:t>
              </a:r>
              <a:r>
                <a:rPr lang="cs-CZ" altLang="cs-CZ" sz="1200">
                  <a:latin typeface="Franklin Gothic Medium" panose="020B0603020102020204" pitchFamily="34" charset="0"/>
                </a:rPr>
                <a:t>ational Centre for Biomolecular Research</a:t>
              </a:r>
              <a:endParaRPr lang="en-US" altLang="cs-CZ" sz="1200">
                <a:latin typeface="Franklin Gothic Medium" panose="020B0603020102020204" pitchFamily="34" charset="0"/>
              </a:endParaRPr>
            </a:p>
            <a:p>
              <a:r>
                <a:rPr lang="cs-CZ" altLang="cs-CZ" sz="1200">
                  <a:latin typeface="Franklin Gothic Medium" panose="020B0603020102020204" pitchFamily="34" charset="0"/>
                </a:rPr>
                <a:t>Faculty of Science </a:t>
              </a:r>
              <a:r>
                <a:rPr lang="en-US" altLang="cs-CZ" sz="1200">
                  <a:latin typeface="Franklin Gothic Medium" panose="020B0603020102020204" pitchFamily="34" charset="0"/>
                </a:rPr>
                <a:t>M</a:t>
              </a:r>
              <a:r>
                <a:rPr lang="cs-CZ" altLang="cs-CZ" sz="1200">
                  <a:latin typeface="Franklin Gothic Medium" panose="020B0603020102020204" pitchFamily="34" charset="0"/>
                </a:rPr>
                <a:t>asaryk </a:t>
              </a:r>
              <a:r>
                <a:rPr lang="en-US" altLang="cs-CZ" sz="1200">
                  <a:latin typeface="Franklin Gothic Medium" panose="020B0603020102020204" pitchFamily="34" charset="0"/>
                </a:rPr>
                <a:t>U</a:t>
              </a:r>
              <a:r>
                <a:rPr lang="cs-CZ" altLang="cs-CZ" sz="1200">
                  <a:latin typeface="Franklin Gothic Medium" panose="020B0603020102020204" pitchFamily="34" charset="0"/>
                </a:rPr>
                <a:t>niversity</a:t>
              </a:r>
            </a:p>
          </p:txBody>
        </p:sp>
      </p:grpSp>
      <p:sp>
        <p:nvSpPr>
          <p:cNvPr id="6" name="Text Box 3"/>
          <p:cNvSpPr txBox="1">
            <a:spLocks noChangeArrowheads="1"/>
          </p:cNvSpPr>
          <p:nvPr/>
        </p:nvSpPr>
        <p:spPr bwMode="auto">
          <a:xfrm>
            <a:off x="1197369" y="2971800"/>
            <a:ext cx="67540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a:latin typeface="Arial Black" panose="020B0A04020102020204" pitchFamily="34" charset="0"/>
              </a:rPr>
              <a:t>Characterization of modifications</a:t>
            </a:r>
          </a:p>
          <a:p>
            <a:pPr algn="ctr" eaLnBrk="1" hangingPunct="1">
              <a:spcBef>
                <a:spcPct val="0"/>
              </a:spcBef>
              <a:buFontTx/>
              <a:buNone/>
            </a:pPr>
            <a:r>
              <a:rPr lang="cs-CZ" altLang="cs-CZ" sz="2800">
                <a:latin typeface="Arial Black" panose="020B0A04020102020204" pitchFamily="34" charset="0"/>
              </a:rPr>
              <a:t>„posttranslational “</a:t>
            </a:r>
            <a:endParaRPr lang="cs-CZ" altLang="cs-CZ" sz="2800" dirty="0">
              <a:latin typeface="Arial Black" panose="020B0A04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3419872" y="878801"/>
            <a:ext cx="21771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Phosphorylation</a:t>
            </a:r>
          </a:p>
        </p:txBody>
      </p:sp>
      <p:sp>
        <p:nvSpPr>
          <p:cNvPr id="33795" name="Text Box 7"/>
          <p:cNvSpPr txBox="1">
            <a:spLocks noChangeArrowheads="1"/>
          </p:cNvSpPr>
          <p:nvPr/>
        </p:nvSpPr>
        <p:spPr bwMode="auto">
          <a:xfrm>
            <a:off x="611188" y="5373216"/>
            <a:ext cx="6742112"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latin typeface="Arial" panose="020B0604020202020204" pitchFamily="34" charset="0"/>
                <a:cs typeface="Arial" panose="020B0604020202020204" pitchFamily="34" charset="0"/>
              </a:rPr>
              <a:t>Phosphorylation sites db</a:t>
            </a:r>
            <a:r>
              <a:rPr lang="cs-CZ" altLang="cs-CZ" sz="1600" b="1">
                <a:latin typeface="Arial" panose="020B0604020202020204" pitchFamily="34" charset="0"/>
              </a:rPr>
              <a:t>: </a:t>
            </a:r>
            <a:r>
              <a:rPr lang="cs-CZ" altLang="cs-CZ" sz="1800" b="1">
                <a:latin typeface="Arial" panose="020B0604020202020204" pitchFamily="34" charset="0"/>
              </a:rPr>
              <a:t> </a:t>
            </a:r>
            <a:r>
              <a:rPr lang="en-US" altLang="cs-CZ" sz="1800" b="1">
                <a:latin typeface="Arial" panose="020B0604020202020204" pitchFamily="34" charset="0"/>
              </a:rPr>
              <a:t>     </a:t>
            </a:r>
            <a:r>
              <a:rPr lang="en-US" altLang="cs-CZ" sz="1600" b="1" i="1">
                <a:solidFill>
                  <a:schemeClr val="bg2"/>
                </a:solidFill>
              </a:rPr>
              <a:t>http://www.phosphosite.org/homeAction.do</a:t>
            </a:r>
            <a:endParaRPr lang="en-US" altLang="cs-CZ" sz="1600" b="1" i="1">
              <a:solidFill>
                <a:schemeClr val="bg2"/>
              </a:solidFill>
              <a:latin typeface="Arial" panose="020B0604020202020204" pitchFamily="34" charset="0"/>
            </a:endParaRPr>
          </a:p>
          <a:p>
            <a:pPr eaLnBrk="1" hangingPunct="1">
              <a:spcBef>
                <a:spcPct val="0"/>
              </a:spcBef>
              <a:buFontTx/>
              <a:buNone/>
            </a:pPr>
            <a:r>
              <a:rPr lang="en-US" altLang="cs-CZ" sz="1600" b="1" i="1">
                <a:latin typeface="Arial" panose="020B0604020202020204" pitchFamily="34" charset="0"/>
                <a:cs typeface="Arial" panose="020B0604020202020204" pitchFamily="34" charset="0"/>
              </a:rPr>
              <a:t>                                                </a:t>
            </a:r>
            <a:r>
              <a:rPr lang="en-US" altLang="cs-CZ" sz="1600" b="1" i="1">
                <a:cs typeface="Arial" panose="020B0604020202020204" pitchFamily="34" charset="0"/>
              </a:rPr>
              <a:t>    </a:t>
            </a:r>
            <a:r>
              <a:rPr lang="cs-CZ" altLang="cs-CZ" sz="1600" b="1" i="1">
                <a:cs typeface="Arial" panose="020B0604020202020204" pitchFamily="34" charset="0"/>
                <a:hlinkClick r:id="rId2"/>
              </a:rPr>
              <a:t>http://phospho.elm.eu.org</a:t>
            </a:r>
            <a:endParaRPr lang="cs-CZ" altLang="cs-CZ" sz="1600" b="1" i="1">
              <a:cs typeface="Arial" panose="020B0604020202020204" pitchFamily="34" charset="0"/>
            </a:endParaRPr>
          </a:p>
        </p:txBody>
      </p:sp>
      <p:sp>
        <p:nvSpPr>
          <p:cNvPr id="33796" name="Rectangle 8"/>
          <p:cNvSpPr>
            <a:spLocks noChangeArrowheads="1"/>
          </p:cNvSpPr>
          <p:nvPr/>
        </p:nvSpPr>
        <p:spPr bwMode="auto">
          <a:xfrm>
            <a:off x="609600" y="3429000"/>
            <a:ext cx="792480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i="1">
                <a:latin typeface="AdvTimes" charset="0"/>
              </a:rPr>
              <a:t>Whereas phosphorylation of </a:t>
            </a:r>
            <a:r>
              <a:rPr lang="cs-CZ" altLang="cs-CZ" sz="1800" b="1" i="1">
                <a:latin typeface="AdvTimes" charset="0"/>
              </a:rPr>
              <a:t>serine, threonine or tyrosine</a:t>
            </a:r>
            <a:r>
              <a:rPr lang="cs-CZ" altLang="cs-CZ" sz="1800" i="1">
                <a:latin typeface="AdvTimes" charset="0"/>
              </a:rPr>
              <a:t> results in the formation of </a:t>
            </a:r>
            <a:r>
              <a:rPr lang="cs-CZ" altLang="cs-CZ" sz="1800" b="1" i="1">
                <a:latin typeface="AdvTimes" charset="0"/>
              </a:rPr>
              <a:t>a phosphoester linkage</a:t>
            </a:r>
            <a:r>
              <a:rPr lang="cs-CZ" altLang="cs-CZ" sz="1800" i="1">
                <a:latin typeface="AdvTimes" charset="0"/>
              </a:rPr>
              <a:t>, phosphorylation of </a:t>
            </a:r>
            <a:r>
              <a:rPr lang="cs-CZ" altLang="cs-CZ" sz="1800" b="1" i="1">
                <a:latin typeface="AdvTimes" charset="0"/>
              </a:rPr>
              <a:t>histidine</a:t>
            </a:r>
            <a:r>
              <a:rPr lang="cs-CZ" altLang="cs-CZ" sz="1800" i="1">
                <a:latin typeface="AdvTimes" charset="0"/>
              </a:rPr>
              <a:t> residues occurs </a:t>
            </a:r>
            <a:r>
              <a:rPr lang="cs-CZ" altLang="cs-CZ" sz="1800" b="1" i="1">
                <a:latin typeface="AdvTimes" charset="0"/>
              </a:rPr>
              <a:t>on</a:t>
            </a:r>
            <a:r>
              <a:rPr lang="cs-CZ" altLang="cs-CZ" sz="1800" i="1">
                <a:latin typeface="AdvTimes" charset="0"/>
              </a:rPr>
              <a:t> </a:t>
            </a:r>
            <a:r>
              <a:rPr lang="cs-CZ" altLang="cs-CZ" sz="1800" b="1" i="1">
                <a:latin typeface="AdvTimes" charset="0"/>
              </a:rPr>
              <a:t>nitrogen atoms</a:t>
            </a:r>
            <a:r>
              <a:rPr lang="cs-CZ" altLang="cs-CZ" sz="1800" i="1">
                <a:latin typeface="AdvTimes" charset="0"/>
              </a:rPr>
              <a:t>, producing a phosphoramidate bond. Phosphohistidines have a large standard free energy of hydrolysis making them </a:t>
            </a:r>
            <a:r>
              <a:rPr lang="cs-CZ" altLang="cs-CZ" sz="1800" b="1" i="1">
                <a:latin typeface="AdvTimes" charset="0"/>
              </a:rPr>
              <a:t>the most unstable</a:t>
            </a:r>
            <a:r>
              <a:rPr lang="cs-CZ" altLang="cs-CZ" sz="1800" i="1">
                <a:latin typeface="AdvTimes" charset="0"/>
              </a:rPr>
              <a:t> of any known phosphoamino acid.</a:t>
            </a:r>
          </a:p>
          <a:p>
            <a:pPr algn="r" eaLnBrk="1" hangingPunct="1">
              <a:spcBef>
                <a:spcPct val="0"/>
              </a:spcBef>
              <a:buFontTx/>
              <a:buNone/>
            </a:pPr>
            <a:r>
              <a:rPr lang="cs-CZ" altLang="cs-CZ" sz="1600">
                <a:latin typeface="AdvTimes-i" charset="0"/>
              </a:rPr>
              <a:t>Klumpp et al, </a:t>
            </a:r>
            <a:r>
              <a:rPr lang="cs-CZ" altLang="cs-CZ" sz="1600" i="1">
                <a:latin typeface="AdvTimes-i" charset="0"/>
              </a:rPr>
              <a:t>Eur. J. Biochem</a:t>
            </a:r>
            <a:r>
              <a:rPr lang="cs-CZ" altLang="cs-CZ" sz="1600">
                <a:latin typeface="AdvTimes-i" charset="0"/>
              </a:rPr>
              <a:t>. </a:t>
            </a:r>
            <a:r>
              <a:rPr lang="cs-CZ" altLang="cs-CZ" sz="1600" b="1">
                <a:latin typeface="AdvTimes-b" charset="0"/>
              </a:rPr>
              <a:t>269</a:t>
            </a:r>
            <a:r>
              <a:rPr lang="cs-CZ" altLang="cs-CZ" sz="1600">
                <a:latin typeface="AdvTimes" charset="0"/>
              </a:rPr>
              <a:t>, 1067-1071 (2002)</a:t>
            </a:r>
            <a:endParaRPr lang="cs-CZ" altLang="cs-CZ" sz="1600" i="1">
              <a:latin typeface="AdvTimes" charset="0"/>
            </a:endParaRPr>
          </a:p>
        </p:txBody>
      </p:sp>
      <p:sp>
        <p:nvSpPr>
          <p:cNvPr id="33797" name="Text Box 10"/>
          <p:cNvSpPr txBox="1">
            <a:spLocks noChangeArrowheads="1"/>
          </p:cNvSpPr>
          <p:nvPr/>
        </p:nvSpPr>
        <p:spPr bwMode="auto">
          <a:xfrm>
            <a:off x="685800" y="1309688"/>
            <a:ext cx="781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i="1">
                <a:solidFill>
                  <a:srgbClr val="0082D0"/>
                </a:solidFill>
              </a:rPr>
              <a:t>Protein Phosphorylation is of Fundamental Importance in Biological Regulation</a:t>
            </a:r>
            <a:endParaRPr lang="en-US" altLang="cs-CZ" sz="1800" b="1" i="1">
              <a:solidFill>
                <a:srgbClr val="0082D0"/>
              </a:solidFill>
            </a:endParaRPr>
          </a:p>
          <a:p>
            <a:pPr algn="ctr" eaLnBrk="1" hangingPunct="1">
              <a:spcBef>
                <a:spcPct val="0"/>
              </a:spcBef>
              <a:buFontTx/>
              <a:buNone/>
            </a:pPr>
            <a:r>
              <a:rPr lang="en-US" altLang="cs-CZ" sz="1800" b="1" i="1"/>
              <a:t>cca </a:t>
            </a:r>
            <a:r>
              <a:rPr lang="cs-CZ" altLang="cs-CZ" sz="1800" b="1" i="1"/>
              <a:t>10-30%</a:t>
            </a:r>
            <a:r>
              <a:rPr lang="en-US" altLang="cs-CZ" sz="1800" b="1" i="1"/>
              <a:t> of all proteins are phosphorylated</a:t>
            </a:r>
            <a:endParaRPr lang="cs-CZ" altLang="cs-CZ" sz="1800" i="1"/>
          </a:p>
        </p:txBody>
      </p:sp>
      <p:sp>
        <p:nvSpPr>
          <p:cNvPr id="33798" name="Text Box 11"/>
          <p:cNvSpPr txBox="1">
            <a:spLocks noChangeArrowheads="1"/>
          </p:cNvSpPr>
          <p:nvPr/>
        </p:nvSpPr>
        <p:spPr bwMode="auto">
          <a:xfrm>
            <a:off x="2555875" y="2268538"/>
            <a:ext cx="4262438"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2400"/>
              <a:t>  S, T, Y	</a:t>
            </a:r>
            <a:r>
              <a:rPr lang="cs-CZ" altLang="cs-CZ" sz="2400">
                <a:solidFill>
                  <a:schemeClr val="bg2"/>
                </a:solidFill>
              </a:rPr>
              <a:t>1800 : 200 : 1</a:t>
            </a:r>
            <a:r>
              <a:rPr lang="en-US" altLang="cs-CZ" sz="2400">
                <a:solidFill>
                  <a:schemeClr val="bg2"/>
                </a:solidFill>
              </a:rPr>
              <a:t>  ???</a:t>
            </a:r>
            <a:endParaRPr lang="cs-CZ" altLang="cs-CZ" sz="1600" i="1">
              <a:solidFill>
                <a:schemeClr val="bg2"/>
              </a:solidFill>
            </a:endParaRPr>
          </a:p>
          <a:p>
            <a:pPr eaLnBrk="1" hangingPunct="1">
              <a:spcBef>
                <a:spcPct val="0"/>
              </a:spcBef>
              <a:buFontTx/>
              <a:buBlip>
                <a:blip r:embed="rId3"/>
              </a:buBlip>
            </a:pPr>
            <a:r>
              <a:rPr lang="cs-CZ" altLang="cs-CZ" sz="2400"/>
              <a:t>  H		       ???</a:t>
            </a:r>
            <a:r>
              <a:rPr lang="cs-CZ" altLang="cs-CZ"/>
              <a:t> </a:t>
            </a:r>
          </a:p>
        </p:txBody>
      </p:sp>
      <p:sp>
        <p:nvSpPr>
          <p:cNvPr id="33799"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33800" name="Text Box 14"/>
          <p:cNvSpPr txBox="1">
            <a:spLocks noChangeArrowheads="1"/>
          </p:cNvSpPr>
          <p:nvPr/>
        </p:nvSpPr>
        <p:spPr bwMode="auto">
          <a:xfrm>
            <a:off x="1116013" y="6068541"/>
            <a:ext cx="777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t>Phospho.ELM version 9.0 (September 2010) contains 8,718 substrate proteins from different species covering 3,370 tyrosine, 31,754 serine and 7,449 threonine instances. </a:t>
            </a:r>
          </a:p>
        </p:txBody>
      </p:sp>
      <p:grpSp>
        <p:nvGrpSpPr>
          <p:cNvPr id="22545" name="Group 17"/>
          <p:cNvGrpSpPr>
            <a:grpSpLocks/>
          </p:cNvGrpSpPr>
          <p:nvPr/>
        </p:nvGrpSpPr>
        <p:grpSpPr bwMode="auto">
          <a:xfrm>
            <a:off x="7092950" y="2495550"/>
            <a:ext cx="1511300" cy="3668713"/>
            <a:chOff x="4468" y="1572"/>
            <a:chExt cx="952" cy="2311"/>
          </a:xfrm>
        </p:grpSpPr>
        <p:sp>
          <p:nvSpPr>
            <p:cNvPr id="33802" name="Arc 15"/>
            <p:cNvSpPr>
              <a:spLocks/>
            </p:cNvSpPr>
            <p:nvPr/>
          </p:nvSpPr>
          <p:spPr bwMode="auto">
            <a:xfrm>
              <a:off x="4468" y="1572"/>
              <a:ext cx="952" cy="2169"/>
            </a:xfrm>
            <a:custGeom>
              <a:avLst/>
              <a:gdLst>
                <a:gd name="T0" fmla="*/ 0 w 21600"/>
                <a:gd name="T1" fmla="*/ 0 h 23475"/>
                <a:gd name="T2" fmla="*/ 42 w 21600"/>
                <a:gd name="T3" fmla="*/ 200 h 23475"/>
                <a:gd name="T4" fmla="*/ 0 w 21600"/>
                <a:gd name="T5" fmla="*/ 184 h 23475"/>
                <a:gd name="T6" fmla="*/ 0 60000 65536"/>
                <a:gd name="T7" fmla="*/ 0 60000 65536"/>
                <a:gd name="T8" fmla="*/ 0 60000 65536"/>
              </a:gdLst>
              <a:ahLst/>
              <a:cxnLst>
                <a:cxn ang="T6">
                  <a:pos x="T0" y="T1"/>
                </a:cxn>
                <a:cxn ang="T7">
                  <a:pos x="T2" y="T3"/>
                </a:cxn>
                <a:cxn ang="T8">
                  <a:pos x="T4" y="T5"/>
                </a:cxn>
              </a:cxnLst>
              <a:rect l="0" t="0" r="r" b="b"/>
              <a:pathLst>
                <a:path w="21600" h="23475" fill="none" extrusionOk="0">
                  <a:moveTo>
                    <a:pt x="-1" y="0"/>
                  </a:moveTo>
                  <a:cubicBezTo>
                    <a:pt x="11929" y="0"/>
                    <a:pt x="21600" y="9670"/>
                    <a:pt x="21600" y="21600"/>
                  </a:cubicBezTo>
                  <a:cubicBezTo>
                    <a:pt x="21600" y="22225"/>
                    <a:pt x="21572" y="22851"/>
                    <a:pt x="21518" y="23475"/>
                  </a:cubicBezTo>
                </a:path>
                <a:path w="21600" h="23475" stroke="0" extrusionOk="0">
                  <a:moveTo>
                    <a:pt x="-1" y="0"/>
                  </a:moveTo>
                  <a:cubicBezTo>
                    <a:pt x="11929" y="0"/>
                    <a:pt x="21600" y="9670"/>
                    <a:pt x="21600" y="21600"/>
                  </a:cubicBezTo>
                  <a:cubicBezTo>
                    <a:pt x="21600" y="22225"/>
                    <a:pt x="21572" y="22851"/>
                    <a:pt x="21518" y="23475"/>
                  </a:cubicBezTo>
                  <a:lnTo>
                    <a:pt x="0" y="21600"/>
                  </a:lnTo>
                  <a:lnTo>
                    <a:pt x="-1" y="0"/>
                  </a:lnTo>
                  <a:close/>
                </a:path>
              </a:pathLst>
            </a:custGeom>
            <a:noFill/>
            <a:ln w="9525">
              <a:solidFill>
                <a:schemeClr val="bg2"/>
              </a:solid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3" name="Line 16"/>
            <p:cNvSpPr>
              <a:spLocks noChangeShapeType="1"/>
            </p:cNvSpPr>
            <p:nvPr/>
          </p:nvSpPr>
          <p:spPr bwMode="auto">
            <a:xfrm>
              <a:off x="5420" y="3702"/>
              <a:ext cx="0" cy="181"/>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ChangeArrowheads="1"/>
          </p:cNvSpPr>
          <p:nvPr/>
        </p:nvSpPr>
        <p:spPr bwMode="auto">
          <a:xfrm>
            <a:off x="285750" y="1196975"/>
            <a:ext cx="8569325" cy="4824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34819" name="Picture 4" descr="ANd9GcS7DgpmMhdFVpn6PlY8T92DyDkPS8RmVbgExRVf7Hx161sytJTU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50" y="3668713"/>
            <a:ext cx="155098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5"/>
          <p:cNvSpPr txBox="1">
            <a:spLocks noChangeArrowheads="1"/>
          </p:cNvSpPr>
          <p:nvPr/>
        </p:nvSpPr>
        <p:spPr bwMode="auto">
          <a:xfrm>
            <a:off x="1020763" y="1754188"/>
            <a:ext cx="64853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Black" panose="020B0A04020102020204" pitchFamily="34" charset="0"/>
              </a:rPr>
              <a:t>9 aminoacid, which might be phosphorylated</a:t>
            </a:r>
            <a:endParaRPr lang="en-US" altLang="cs-CZ" sz="2000">
              <a:latin typeface="Arial Black" panose="020B0A04020102020204" pitchFamily="34" charset="0"/>
            </a:endParaRPr>
          </a:p>
        </p:txBody>
      </p:sp>
      <p:sp>
        <p:nvSpPr>
          <p:cNvPr id="34821" name="Text Box 6"/>
          <p:cNvSpPr txBox="1">
            <a:spLocks noChangeArrowheads="1"/>
          </p:cNvSpPr>
          <p:nvPr/>
        </p:nvSpPr>
        <p:spPr bwMode="auto">
          <a:xfrm>
            <a:off x="1760538" y="2722563"/>
            <a:ext cx="52715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latin typeface="Arial" panose="020B0604020202020204" pitchFamily="34" charset="0"/>
              </a:rPr>
              <a:t>serin</a:t>
            </a:r>
            <a:r>
              <a:rPr lang="cs-CZ" altLang="cs-CZ" sz="1800" b="1">
                <a:solidFill>
                  <a:schemeClr val="accent2"/>
                </a:solidFill>
                <a:latin typeface="Arial" panose="020B0604020202020204" pitchFamily="34" charset="0"/>
              </a:rPr>
              <a:t>e</a:t>
            </a:r>
            <a:r>
              <a:rPr lang="en-US" altLang="cs-CZ" sz="1800" b="1">
                <a:solidFill>
                  <a:schemeClr val="accent2"/>
                </a:solidFill>
                <a:latin typeface="Arial" panose="020B0604020202020204" pitchFamily="34" charset="0"/>
              </a:rPr>
              <a:t> (Ser)</a:t>
            </a:r>
            <a:r>
              <a:rPr lang="cs-CZ" altLang="cs-CZ" sz="1800" b="1">
                <a:solidFill>
                  <a:schemeClr val="accent2"/>
                </a:solidFill>
                <a:latin typeface="Arial" panose="020B0604020202020204" pitchFamily="34" charset="0"/>
              </a:rPr>
              <a:t> </a:t>
            </a:r>
            <a:r>
              <a:rPr lang="en-US" altLang="cs-CZ" sz="1800" b="1">
                <a:latin typeface="Arial" panose="020B0604020202020204" pitchFamily="34" charset="0"/>
                <a:cs typeface="Arial" panose="020B0604020202020204" pitchFamily="34" charset="0"/>
              </a:rPr>
              <a:t>&gt;</a:t>
            </a:r>
            <a:r>
              <a:rPr lang="en-US" altLang="cs-CZ" sz="1800" b="1">
                <a:solidFill>
                  <a:schemeClr val="accent2"/>
                </a:solidFill>
                <a:latin typeface="Arial" panose="020B0604020202020204" pitchFamily="34" charset="0"/>
              </a:rPr>
              <a:t> </a:t>
            </a:r>
            <a:r>
              <a:rPr lang="cs-CZ" altLang="cs-CZ" sz="1800" b="1">
                <a:solidFill>
                  <a:schemeClr val="accent2"/>
                </a:solidFill>
                <a:latin typeface="Arial" panose="020B0604020202020204" pitchFamily="34" charset="0"/>
              </a:rPr>
              <a:t> </a:t>
            </a:r>
            <a:r>
              <a:rPr lang="en-US" altLang="cs-CZ" sz="1800" b="1">
                <a:solidFill>
                  <a:schemeClr val="accent2"/>
                </a:solidFill>
                <a:latin typeface="Arial" panose="020B0604020202020204" pitchFamily="34" charset="0"/>
              </a:rPr>
              <a:t>t</a:t>
            </a:r>
            <a:r>
              <a:rPr lang="cs-CZ" altLang="cs-CZ" sz="1800" b="1">
                <a:solidFill>
                  <a:schemeClr val="accent2"/>
                </a:solidFill>
                <a:latin typeface="Arial" panose="020B0604020202020204" pitchFamily="34" charset="0"/>
              </a:rPr>
              <a:t>h</a:t>
            </a:r>
            <a:r>
              <a:rPr lang="en-US" altLang="cs-CZ" sz="1800" b="1">
                <a:solidFill>
                  <a:schemeClr val="accent2"/>
                </a:solidFill>
                <a:latin typeface="Arial" panose="020B0604020202020204" pitchFamily="34" charset="0"/>
              </a:rPr>
              <a:t>reonin</a:t>
            </a:r>
            <a:r>
              <a:rPr lang="cs-CZ" altLang="cs-CZ" sz="1800" b="1">
                <a:solidFill>
                  <a:schemeClr val="accent2"/>
                </a:solidFill>
                <a:latin typeface="Arial" panose="020B0604020202020204" pitchFamily="34" charset="0"/>
              </a:rPr>
              <a:t>e</a:t>
            </a:r>
            <a:r>
              <a:rPr lang="en-US" altLang="cs-CZ" sz="1800" b="1">
                <a:solidFill>
                  <a:schemeClr val="accent2"/>
                </a:solidFill>
                <a:latin typeface="Arial" panose="020B0604020202020204" pitchFamily="34" charset="0"/>
              </a:rPr>
              <a:t> (Thr)</a:t>
            </a:r>
            <a:r>
              <a:rPr lang="cs-CZ" altLang="cs-CZ" sz="1800" b="1">
                <a:solidFill>
                  <a:schemeClr val="accent2"/>
                </a:solidFill>
                <a:latin typeface="Arial" panose="020B0604020202020204" pitchFamily="34" charset="0"/>
              </a:rPr>
              <a:t>  </a:t>
            </a:r>
            <a:r>
              <a:rPr lang="en-US" altLang="cs-CZ" sz="1800" b="1">
                <a:latin typeface="Arial" panose="020B0604020202020204" pitchFamily="34" charset="0"/>
                <a:cs typeface="Arial" panose="020B0604020202020204" pitchFamily="34" charset="0"/>
              </a:rPr>
              <a:t>&gt;</a:t>
            </a:r>
            <a:r>
              <a:rPr lang="cs-CZ" altLang="cs-CZ" sz="1800" b="1">
                <a:solidFill>
                  <a:schemeClr val="accent2"/>
                </a:solidFill>
                <a:latin typeface="Arial" panose="020B0604020202020204" pitchFamily="34" charset="0"/>
                <a:cs typeface="Arial" panose="020B0604020202020204" pitchFamily="34" charset="0"/>
              </a:rPr>
              <a:t>  </a:t>
            </a:r>
            <a:r>
              <a:rPr lang="en-US" altLang="cs-CZ" sz="1800" b="1">
                <a:solidFill>
                  <a:schemeClr val="accent2"/>
                </a:solidFill>
                <a:latin typeface="Arial" panose="020B0604020202020204" pitchFamily="34" charset="0"/>
              </a:rPr>
              <a:t>tyrosin</a:t>
            </a:r>
            <a:r>
              <a:rPr lang="cs-CZ" altLang="cs-CZ" sz="1800" b="1">
                <a:solidFill>
                  <a:schemeClr val="accent2"/>
                </a:solidFill>
                <a:latin typeface="Arial" panose="020B0604020202020204" pitchFamily="34" charset="0"/>
              </a:rPr>
              <a:t>e</a:t>
            </a:r>
            <a:r>
              <a:rPr lang="en-US" altLang="cs-CZ" sz="1800" b="1">
                <a:solidFill>
                  <a:schemeClr val="accent2"/>
                </a:solidFill>
                <a:latin typeface="Arial" panose="020B0604020202020204" pitchFamily="34" charset="0"/>
              </a:rPr>
              <a:t> (Tyr)</a:t>
            </a:r>
            <a:endParaRPr lang="cs-CZ" altLang="cs-CZ" sz="1800">
              <a:solidFill>
                <a:schemeClr val="accent2"/>
              </a:solidFill>
              <a:latin typeface="Arial" panose="020B0604020202020204" pitchFamily="34" charset="0"/>
            </a:endParaRPr>
          </a:p>
        </p:txBody>
      </p:sp>
      <p:sp>
        <p:nvSpPr>
          <p:cNvPr id="139271" name="Rectangle 7"/>
          <p:cNvSpPr>
            <a:spLocks noChangeArrowheads="1"/>
          </p:cNvSpPr>
          <p:nvPr/>
        </p:nvSpPr>
        <p:spPr bwMode="auto">
          <a:xfrm>
            <a:off x="1547813" y="2495550"/>
            <a:ext cx="5448300" cy="752475"/>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4823" name="Text Box 8"/>
          <p:cNvSpPr txBox="1">
            <a:spLocks noChangeArrowheads="1"/>
          </p:cNvSpPr>
          <p:nvPr/>
        </p:nvSpPr>
        <p:spPr bwMode="auto">
          <a:xfrm>
            <a:off x="1262063" y="3833813"/>
            <a:ext cx="445929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Arial" panose="020B0604020202020204" pitchFamily="34" charset="0"/>
              </a:rPr>
              <a:t>histidin</a:t>
            </a:r>
            <a:r>
              <a:rPr lang="cs-CZ" altLang="cs-CZ" sz="1800">
                <a:latin typeface="Arial" panose="020B0604020202020204" pitchFamily="34" charset="0"/>
              </a:rPr>
              <a:t>e </a:t>
            </a:r>
            <a:r>
              <a:rPr lang="en-US" altLang="cs-CZ" sz="1800">
                <a:latin typeface="Arial" panose="020B0604020202020204" pitchFamily="34" charset="0"/>
              </a:rPr>
              <a:t>(His) </a:t>
            </a:r>
            <a:endParaRPr lang="cs-CZ" altLang="cs-CZ" sz="1800">
              <a:latin typeface="Arial" panose="020B0604020202020204" pitchFamily="34" charset="0"/>
            </a:endParaRPr>
          </a:p>
          <a:p>
            <a:pPr eaLnBrk="1" hangingPunct="1">
              <a:spcBef>
                <a:spcPct val="0"/>
              </a:spcBef>
              <a:buFontTx/>
              <a:buNone/>
            </a:pPr>
            <a:endParaRPr lang="cs-CZ" altLang="cs-CZ" sz="1800">
              <a:latin typeface="Arial" panose="020B0604020202020204" pitchFamily="34" charset="0"/>
            </a:endParaRPr>
          </a:p>
          <a:p>
            <a:pPr eaLnBrk="1" hangingPunct="1">
              <a:spcBef>
                <a:spcPct val="0"/>
              </a:spcBef>
              <a:buFontTx/>
              <a:buNone/>
            </a:pPr>
            <a:r>
              <a:rPr lang="en-US" altLang="cs-CZ" sz="1800">
                <a:latin typeface="Arial" panose="020B0604020202020204" pitchFamily="34" charset="0"/>
              </a:rPr>
              <a:t>aspar</a:t>
            </a:r>
            <a:r>
              <a:rPr lang="cs-CZ" altLang="cs-CZ" sz="1800">
                <a:latin typeface="Arial" panose="020B0604020202020204" pitchFamily="34" charset="0"/>
              </a:rPr>
              <a:t>tic acid</a:t>
            </a:r>
            <a:r>
              <a:rPr lang="en-US" altLang="cs-CZ" sz="1800">
                <a:latin typeface="Arial" panose="020B0604020202020204" pitchFamily="34" charset="0"/>
              </a:rPr>
              <a:t> (Asp), glut</a:t>
            </a:r>
            <a:r>
              <a:rPr lang="cs-CZ" altLang="cs-CZ" sz="1800">
                <a:latin typeface="Arial" panose="020B0604020202020204" pitchFamily="34" charset="0"/>
              </a:rPr>
              <a:t>amic acid</a:t>
            </a:r>
            <a:r>
              <a:rPr lang="en-US" altLang="cs-CZ" sz="1800">
                <a:latin typeface="Arial" panose="020B0604020202020204" pitchFamily="34" charset="0"/>
              </a:rPr>
              <a:t> (Glu)</a:t>
            </a:r>
            <a:endParaRPr lang="cs-CZ" altLang="cs-CZ" sz="1800">
              <a:latin typeface="Arial" panose="020B0604020202020204" pitchFamily="34" charset="0"/>
            </a:endParaRPr>
          </a:p>
          <a:p>
            <a:pPr eaLnBrk="1" hangingPunct="1">
              <a:spcBef>
                <a:spcPct val="0"/>
              </a:spcBef>
              <a:buFontTx/>
              <a:buNone/>
            </a:pPr>
            <a:endParaRPr lang="cs-CZ" altLang="cs-CZ" sz="1800">
              <a:latin typeface="Arial" panose="020B0604020202020204" pitchFamily="34" charset="0"/>
            </a:endParaRPr>
          </a:p>
          <a:p>
            <a:pPr eaLnBrk="1" hangingPunct="1">
              <a:spcBef>
                <a:spcPct val="0"/>
              </a:spcBef>
              <a:buFontTx/>
              <a:buNone/>
            </a:pPr>
            <a:r>
              <a:rPr lang="en-US" altLang="cs-CZ" sz="1800">
                <a:latin typeface="Arial" panose="020B0604020202020204" pitchFamily="34" charset="0"/>
              </a:rPr>
              <a:t>lysin</a:t>
            </a:r>
            <a:r>
              <a:rPr lang="cs-CZ" altLang="cs-CZ" sz="1800">
                <a:latin typeface="Arial" panose="020B0604020202020204" pitchFamily="34" charset="0"/>
              </a:rPr>
              <a:t>e</a:t>
            </a:r>
            <a:r>
              <a:rPr lang="en-US" altLang="cs-CZ" sz="1800">
                <a:latin typeface="Arial" panose="020B0604020202020204" pitchFamily="34" charset="0"/>
              </a:rPr>
              <a:t> (Lys)</a:t>
            </a:r>
            <a:r>
              <a:rPr lang="cs-CZ" altLang="cs-CZ" sz="1800">
                <a:latin typeface="Arial" panose="020B0604020202020204" pitchFamily="34" charset="0"/>
              </a:rPr>
              <a:t>, </a:t>
            </a:r>
            <a:r>
              <a:rPr lang="en-US" altLang="cs-CZ" sz="1800">
                <a:latin typeface="Arial" panose="020B0604020202020204" pitchFamily="34" charset="0"/>
              </a:rPr>
              <a:t>arginin</a:t>
            </a:r>
            <a:r>
              <a:rPr lang="cs-CZ" altLang="cs-CZ" sz="1800">
                <a:latin typeface="Arial" panose="020B0604020202020204" pitchFamily="34" charset="0"/>
              </a:rPr>
              <a:t>e</a:t>
            </a:r>
            <a:r>
              <a:rPr lang="en-US" altLang="cs-CZ" sz="1800">
                <a:latin typeface="Arial" panose="020B0604020202020204" pitchFamily="34" charset="0"/>
              </a:rPr>
              <a:t> (Arg), cystein</a:t>
            </a:r>
            <a:r>
              <a:rPr lang="cs-CZ" altLang="cs-CZ" sz="1800">
                <a:latin typeface="Arial" panose="020B0604020202020204" pitchFamily="34" charset="0"/>
              </a:rPr>
              <a:t>e</a:t>
            </a:r>
            <a:r>
              <a:rPr lang="en-US" altLang="cs-CZ" sz="1800">
                <a:latin typeface="Arial" panose="020B0604020202020204" pitchFamily="34" charset="0"/>
              </a:rPr>
              <a:t> (Cys)</a:t>
            </a:r>
          </a:p>
        </p:txBody>
      </p:sp>
      <p:pic>
        <p:nvPicPr>
          <p:cNvPr id="34824" name="Picture 9" descr="ANd9GcSGPXPo1GVda5zic7cVH_KH58S54DXtkkd61xmwD7JEB4QKn5Xz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4024313"/>
            <a:ext cx="123825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11" name="Text Box 6"/>
          <p:cNvSpPr txBox="1">
            <a:spLocks noChangeArrowheads="1"/>
          </p:cNvSpPr>
          <p:nvPr/>
        </p:nvSpPr>
        <p:spPr bwMode="auto">
          <a:xfrm>
            <a:off x="3478677" y="678233"/>
            <a:ext cx="21771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Phosphorylation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555776" y="691476"/>
            <a:ext cx="42525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Phosphoproteome - troublemaker</a:t>
            </a:r>
          </a:p>
        </p:txBody>
      </p:sp>
      <p:sp>
        <p:nvSpPr>
          <p:cNvPr id="35843" name="Text Box 6"/>
          <p:cNvSpPr txBox="1">
            <a:spLocks noChangeArrowheads="1"/>
          </p:cNvSpPr>
          <p:nvPr/>
        </p:nvSpPr>
        <p:spPr bwMode="auto">
          <a:xfrm>
            <a:off x="733425" y="1122363"/>
            <a:ext cx="69342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81000" algn="l"/>
              </a:tabLst>
              <a:defRPr sz="3200">
                <a:solidFill>
                  <a:schemeClr val="tx1"/>
                </a:solidFill>
                <a:latin typeface="Times New Roman" panose="02020603050405020304" pitchFamily="18" charset="0"/>
              </a:defRPr>
            </a:lvl1pPr>
            <a:lvl2pPr marL="742950" indent="-285750">
              <a:spcBef>
                <a:spcPct val="20000"/>
              </a:spcBef>
              <a:buChar char="–"/>
              <a:tabLst>
                <a:tab pos="381000" algn="l"/>
              </a:tabLst>
              <a:defRPr sz="2800">
                <a:solidFill>
                  <a:schemeClr val="tx1"/>
                </a:solidFill>
                <a:latin typeface="Times New Roman" panose="02020603050405020304" pitchFamily="18" charset="0"/>
              </a:defRPr>
            </a:lvl2pPr>
            <a:lvl3pPr marL="1143000" indent="-228600">
              <a:spcBef>
                <a:spcPct val="20000"/>
              </a:spcBef>
              <a:buChar char="•"/>
              <a:tabLst>
                <a:tab pos="381000" algn="l"/>
              </a:tabLst>
              <a:defRPr sz="2400">
                <a:solidFill>
                  <a:schemeClr val="tx1"/>
                </a:solidFill>
                <a:latin typeface="Times New Roman" panose="02020603050405020304" pitchFamily="18" charset="0"/>
              </a:defRPr>
            </a:lvl3pPr>
            <a:lvl4pPr marL="1600200" indent="-228600">
              <a:spcBef>
                <a:spcPct val="20000"/>
              </a:spcBef>
              <a:buChar char="–"/>
              <a:tabLst>
                <a:tab pos="381000" algn="l"/>
              </a:tabLst>
              <a:defRPr sz="2000">
                <a:solidFill>
                  <a:schemeClr val="tx1"/>
                </a:solidFill>
                <a:latin typeface="Times New Roman" panose="02020603050405020304" pitchFamily="18" charset="0"/>
              </a:defRPr>
            </a:lvl4pPr>
            <a:lvl5pPr marL="2057400" indent="-228600">
              <a:spcBef>
                <a:spcPct val="20000"/>
              </a:spcBef>
              <a:buChar char="»"/>
              <a:tabLst>
                <a:tab pos="3810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000"/>
              <a:t>   most of signaling proteins are low abundant</a:t>
            </a:r>
          </a:p>
          <a:p>
            <a:pPr eaLnBrk="1" hangingPunct="1">
              <a:spcBef>
                <a:spcPct val="30000"/>
              </a:spcBef>
              <a:buFontTx/>
              <a:buBlip>
                <a:blip r:embed="rId2"/>
              </a:buBlip>
            </a:pPr>
            <a:r>
              <a:rPr lang="cs-CZ" altLang="cs-CZ" sz="2000"/>
              <a:t>   proteins are usually in several  phospho variants</a:t>
            </a:r>
          </a:p>
          <a:p>
            <a:pPr eaLnBrk="1" hangingPunct="1">
              <a:spcBef>
                <a:spcPct val="30000"/>
              </a:spcBef>
              <a:buFontTx/>
              <a:buBlip>
                <a:blip r:embed="rId2"/>
              </a:buBlip>
            </a:pPr>
            <a:r>
              <a:rPr lang="cs-CZ" altLang="cs-CZ" sz="2000"/>
              <a:t>   proteins can be easily dephosphorylated during sample 	preparation  by phosphatases present in sample</a:t>
            </a:r>
          </a:p>
          <a:p>
            <a:pPr eaLnBrk="1" hangingPunct="1">
              <a:spcBef>
                <a:spcPct val="0"/>
              </a:spcBef>
              <a:buFontTx/>
              <a:buBlip>
                <a:blip r:embed="rId2"/>
              </a:buBlip>
            </a:pPr>
            <a:r>
              <a:rPr lang="cs-CZ" altLang="cs-CZ" sz="2000"/>
              <a:t>   signal suppression in MS</a:t>
            </a:r>
          </a:p>
          <a:p>
            <a:pPr eaLnBrk="1" hangingPunct="1">
              <a:spcBef>
                <a:spcPct val="0"/>
              </a:spcBef>
              <a:buFontTx/>
              <a:buNone/>
            </a:pPr>
            <a:r>
              <a:rPr lang="cs-CZ" altLang="cs-CZ" sz="2000"/>
              <a:t>		- </a:t>
            </a:r>
            <a:r>
              <a:rPr lang="en-US" altLang="cs-CZ" sz="2000"/>
              <a:t>preferential ionization of unmodified peptides</a:t>
            </a:r>
            <a:endParaRPr lang="cs-CZ" altLang="cs-CZ" sz="2000"/>
          </a:p>
          <a:p>
            <a:pPr eaLnBrk="1" hangingPunct="1">
              <a:spcBef>
                <a:spcPct val="0"/>
              </a:spcBef>
              <a:buFontTx/>
              <a:buNone/>
            </a:pPr>
            <a:r>
              <a:rPr lang="cs-CZ" altLang="cs-CZ" sz="2000"/>
              <a:t>		  (</a:t>
            </a:r>
            <a:r>
              <a:rPr lang="cs-CZ" altLang="cs-CZ" sz="2000" i="1"/>
              <a:t>only small portion out of total peptide content is 			  phosphorylated; lower ionization efficiency of 			  phosphopeptides)</a:t>
            </a:r>
          </a:p>
          <a:p>
            <a:pPr eaLnBrk="1" hangingPunct="1">
              <a:spcBef>
                <a:spcPct val="0"/>
              </a:spcBef>
              <a:buFontTx/>
              <a:buNone/>
            </a:pPr>
            <a:r>
              <a:rPr lang="cs-CZ" altLang="cs-CZ" sz="2000"/>
              <a:t>	  	</a:t>
            </a:r>
          </a:p>
        </p:txBody>
      </p:sp>
      <p:grpSp>
        <p:nvGrpSpPr>
          <p:cNvPr id="38921" name="Group 9"/>
          <p:cNvGrpSpPr>
            <a:grpSpLocks/>
          </p:cNvGrpSpPr>
          <p:nvPr/>
        </p:nvGrpSpPr>
        <p:grpSpPr bwMode="auto">
          <a:xfrm rot="-974706">
            <a:off x="1237845" y="4057732"/>
            <a:ext cx="3814762" cy="2447925"/>
            <a:chOff x="576" y="2400"/>
            <a:chExt cx="2832" cy="1776"/>
          </a:xfrm>
        </p:grpSpPr>
        <p:sp>
          <p:nvSpPr>
            <p:cNvPr id="35848" name="AutoShape 7"/>
            <p:cNvSpPr>
              <a:spLocks noChangeArrowheads="1"/>
            </p:cNvSpPr>
            <p:nvPr/>
          </p:nvSpPr>
          <p:spPr bwMode="auto">
            <a:xfrm rot="-10614786">
              <a:off x="576" y="2400"/>
              <a:ext cx="2832" cy="1776"/>
            </a:xfrm>
            <a:prstGeom prst="cloudCallout">
              <a:avLst>
                <a:gd name="adj1" fmla="val -43750"/>
                <a:gd name="adj2" fmla="val 70000"/>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a:p>
          </p:txBody>
        </p:sp>
        <p:sp>
          <p:nvSpPr>
            <p:cNvPr id="35849" name="Text Box 8"/>
            <p:cNvSpPr txBox="1">
              <a:spLocks noChangeArrowheads="1"/>
            </p:cNvSpPr>
            <p:nvPr/>
          </p:nvSpPr>
          <p:spPr bwMode="auto">
            <a:xfrm>
              <a:off x="1012" y="2967"/>
              <a:ext cx="2024"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a:t>enrichment</a:t>
              </a:r>
            </a:p>
            <a:p>
              <a:pPr algn="ctr" eaLnBrk="1" hangingPunct="1">
                <a:spcBef>
                  <a:spcPct val="0"/>
                </a:spcBef>
                <a:buFontTx/>
                <a:buNone/>
              </a:pPr>
              <a:r>
                <a:rPr lang="cs-CZ" altLang="cs-CZ"/>
                <a:t>necessary</a:t>
              </a:r>
            </a:p>
          </p:txBody>
        </p:sp>
      </p:grpSp>
      <p:pic>
        <p:nvPicPr>
          <p:cNvPr id="3584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354388"/>
            <a:ext cx="8255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2"/>
          <p:cNvSpPr>
            <a:spLocks noChangeArrowheads="1"/>
          </p:cNvSpPr>
          <p:nvPr/>
        </p:nvSpPr>
        <p:spPr bwMode="auto">
          <a:xfrm>
            <a:off x="7596188" y="3427413"/>
            <a:ext cx="792162" cy="10080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5847"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dissolve">
                                      <p:cBhvr>
                                        <p:cTn id="7"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50825" y="404813"/>
            <a:ext cx="29427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latin typeface="Arial Black" panose="020B0A04020102020204" pitchFamily="34" charset="0"/>
              </a:rPr>
              <a:t>Sample preparation</a:t>
            </a:r>
            <a:endParaRPr lang="en-US" altLang="cs-CZ" sz="2000" b="1">
              <a:latin typeface="Arial Black" panose="020B0A04020102020204" pitchFamily="34" charset="0"/>
            </a:endParaRPr>
          </a:p>
        </p:txBody>
      </p:sp>
      <p:sp>
        <p:nvSpPr>
          <p:cNvPr id="36867" name="Text Box 5"/>
          <p:cNvSpPr txBox="1">
            <a:spLocks noChangeArrowheads="1"/>
          </p:cNvSpPr>
          <p:nvPr/>
        </p:nvSpPr>
        <p:spPr bwMode="auto">
          <a:xfrm>
            <a:off x="346075" y="765175"/>
            <a:ext cx="8727838"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1800">
                <a:solidFill>
                  <a:srgbClr val="006600"/>
                </a:solidFill>
              </a:rPr>
              <a:t>   phosphostatus stabilization   </a:t>
            </a:r>
          </a:p>
          <a:p>
            <a:pPr eaLnBrk="1" hangingPunct="1">
              <a:spcBef>
                <a:spcPct val="0"/>
              </a:spcBef>
              <a:buNone/>
            </a:pPr>
            <a:r>
              <a:rPr lang="cs-CZ" altLang="cs-CZ" sz="1800">
                <a:solidFill>
                  <a:srgbClr val="006600"/>
                </a:solidFill>
              </a:rPr>
              <a:t>	- </a:t>
            </a:r>
            <a:r>
              <a:rPr lang="cs-CZ" altLang="cs-CZ" sz="1800" b="1">
                <a:solidFill>
                  <a:srgbClr val="006600"/>
                </a:solidFill>
              </a:rPr>
              <a:t>phosphatase inhibitors </a:t>
            </a:r>
            <a:r>
              <a:rPr lang="cs-CZ" altLang="cs-CZ" sz="1800" i="1">
                <a:solidFill>
                  <a:srgbClr val="006600"/>
                </a:solidFill>
              </a:rPr>
              <a:t>(as soon as possible)</a:t>
            </a:r>
          </a:p>
          <a:p>
            <a:pPr eaLnBrk="1" hangingPunct="1">
              <a:spcBef>
                <a:spcPct val="0"/>
              </a:spcBef>
              <a:buNone/>
            </a:pPr>
            <a:r>
              <a:rPr lang="cs-CZ" altLang="cs-CZ" sz="1800">
                <a:solidFill>
                  <a:srgbClr val="006600"/>
                </a:solidFill>
              </a:rPr>
              <a:t>	- </a:t>
            </a:r>
            <a:r>
              <a:rPr lang="cs-CZ" altLang="cs-CZ" sz="1800" b="1">
                <a:solidFill>
                  <a:srgbClr val="006600"/>
                </a:solidFill>
              </a:rPr>
              <a:t>denaturation</a:t>
            </a:r>
            <a:r>
              <a:rPr lang="en-US" altLang="cs-CZ" sz="1800">
                <a:solidFill>
                  <a:srgbClr val="006600"/>
                </a:solidFill>
              </a:rPr>
              <a:t> </a:t>
            </a:r>
            <a:r>
              <a:rPr lang="cs-CZ" altLang="cs-CZ" sz="1800" i="1">
                <a:solidFill>
                  <a:srgbClr val="006600"/>
                </a:solidFill>
              </a:rPr>
              <a:t>(e.g. </a:t>
            </a:r>
            <a:r>
              <a:rPr lang="en-US" altLang="cs-CZ" sz="1800" i="1">
                <a:solidFill>
                  <a:srgbClr val="006600"/>
                </a:solidFill>
              </a:rPr>
              <a:t>FASP </a:t>
            </a:r>
            <a:r>
              <a:rPr lang="cs-CZ" altLang="cs-CZ" sz="1800" i="1">
                <a:solidFill>
                  <a:srgbClr val="006600"/>
                </a:solidFill>
              </a:rPr>
              <a:t>- </a:t>
            </a:r>
            <a:r>
              <a:rPr lang="en-US" altLang="cs-CZ" sz="1800" i="1">
                <a:solidFill>
                  <a:srgbClr val="006600"/>
                </a:solidFill>
              </a:rPr>
              <a:t>ly</a:t>
            </a:r>
            <a:r>
              <a:rPr lang="cs-CZ" altLang="cs-CZ" sz="1800" i="1">
                <a:solidFill>
                  <a:srgbClr val="006600"/>
                </a:solidFill>
              </a:rPr>
              <a:t>sis</a:t>
            </a:r>
            <a:r>
              <a:rPr lang="en-US" altLang="cs-CZ" sz="1800" i="1">
                <a:solidFill>
                  <a:srgbClr val="006600"/>
                </a:solidFill>
              </a:rPr>
              <a:t> </a:t>
            </a:r>
            <a:r>
              <a:rPr lang="cs-CZ" altLang="cs-CZ" sz="1800" i="1">
                <a:solidFill>
                  <a:srgbClr val="006600"/>
                </a:solidFill>
              </a:rPr>
              <a:t>in</a:t>
            </a:r>
            <a:r>
              <a:rPr lang="en-US" altLang="cs-CZ" sz="1800" i="1">
                <a:solidFill>
                  <a:srgbClr val="006600"/>
                </a:solidFill>
              </a:rPr>
              <a:t> SDT</a:t>
            </a:r>
            <a:r>
              <a:rPr lang="cs-CZ" altLang="cs-CZ" sz="1800" i="1">
                <a:solidFill>
                  <a:srgbClr val="006600"/>
                </a:solidFill>
              </a:rPr>
              <a:t> buffer</a:t>
            </a:r>
            <a:r>
              <a:rPr lang="en-US" altLang="cs-CZ" sz="1800" i="1">
                <a:solidFill>
                  <a:srgbClr val="006600"/>
                </a:solidFill>
              </a:rPr>
              <a:t>)</a:t>
            </a:r>
            <a:endParaRPr lang="cs-CZ" altLang="cs-CZ" sz="1800" i="1">
              <a:solidFill>
                <a:srgbClr val="006600"/>
              </a:solidFill>
            </a:endParaRPr>
          </a:p>
          <a:p>
            <a:pPr eaLnBrk="1" hangingPunct="1">
              <a:spcBef>
                <a:spcPct val="0"/>
              </a:spcBef>
              <a:buFontTx/>
              <a:buNone/>
            </a:pPr>
            <a:r>
              <a:rPr lang="cs-CZ" altLang="cs-CZ" sz="800">
                <a:solidFill>
                  <a:srgbClr val="006600"/>
                </a:solidFill>
              </a:rPr>
              <a:t> </a:t>
            </a:r>
          </a:p>
          <a:p>
            <a:pPr eaLnBrk="1" hangingPunct="1">
              <a:spcBef>
                <a:spcPct val="0"/>
              </a:spcBef>
              <a:buFontTx/>
              <a:buBlip>
                <a:blip r:embed="rId2"/>
              </a:buBlip>
            </a:pPr>
            <a:r>
              <a:rPr lang="cs-CZ" altLang="cs-CZ" sz="1800">
                <a:solidFill>
                  <a:srgbClr val="006600"/>
                </a:solidFill>
              </a:rPr>
              <a:t>   phosphopeptide(protein) enrichment</a:t>
            </a:r>
          </a:p>
          <a:p>
            <a:pPr eaLnBrk="1" hangingPunct="1">
              <a:spcBef>
                <a:spcPct val="0"/>
              </a:spcBef>
              <a:buFontTx/>
              <a:buNone/>
            </a:pPr>
            <a:r>
              <a:rPr lang="cs-CZ" altLang="cs-CZ" sz="1800">
                <a:solidFill>
                  <a:srgbClr val="006600"/>
                </a:solidFill>
              </a:rPr>
              <a:t>	- </a:t>
            </a:r>
            <a:r>
              <a:rPr lang="cs-CZ" altLang="cs-CZ" sz="1800" b="1">
                <a:solidFill>
                  <a:srgbClr val="006600"/>
                </a:solidFill>
              </a:rPr>
              <a:t>TiO</a:t>
            </a:r>
            <a:r>
              <a:rPr lang="cs-CZ" altLang="cs-CZ" sz="1800" b="1" baseline="-25000">
                <a:solidFill>
                  <a:srgbClr val="006600"/>
                </a:solidFill>
              </a:rPr>
              <a:t>2</a:t>
            </a:r>
            <a:r>
              <a:rPr lang="cs-CZ" altLang="cs-CZ" sz="1800">
                <a:solidFill>
                  <a:srgbClr val="006600"/>
                </a:solidFill>
              </a:rPr>
              <a:t> </a:t>
            </a:r>
            <a:r>
              <a:rPr lang="cs-CZ" altLang="cs-CZ" sz="1600" i="1">
                <a:solidFill>
                  <a:srgbClr val="006600"/>
                </a:solidFill>
              </a:rPr>
              <a:t>(or other metal oxides, MOAC – „metal oxide affinity chromatography“)</a:t>
            </a:r>
          </a:p>
          <a:p>
            <a:pPr eaLnBrk="1" hangingPunct="1">
              <a:spcBef>
                <a:spcPct val="0"/>
              </a:spcBef>
              <a:buFontTx/>
              <a:buNone/>
            </a:pPr>
            <a:r>
              <a:rPr lang="cs-CZ" altLang="cs-CZ" sz="1800">
                <a:solidFill>
                  <a:srgbClr val="006600"/>
                </a:solidFill>
              </a:rPr>
              <a:t>	- </a:t>
            </a:r>
            <a:r>
              <a:rPr lang="cs-CZ" altLang="cs-CZ" sz="1800" b="1">
                <a:solidFill>
                  <a:srgbClr val="006600"/>
                </a:solidFill>
              </a:rPr>
              <a:t>IMAC</a:t>
            </a:r>
            <a:r>
              <a:rPr lang="cs-CZ" altLang="cs-CZ" sz="1600">
                <a:solidFill>
                  <a:srgbClr val="006600"/>
                </a:solidFill>
              </a:rPr>
              <a:t> („</a:t>
            </a:r>
            <a:r>
              <a:rPr lang="cs-CZ" altLang="cs-CZ" sz="1600" i="1">
                <a:solidFill>
                  <a:srgbClr val="006600"/>
                </a:solidFill>
              </a:rPr>
              <a:t>immobilized metal affinity chromatography</a:t>
            </a:r>
            <a:r>
              <a:rPr lang="cs-CZ" altLang="cs-CZ" sz="1600">
                <a:solidFill>
                  <a:srgbClr val="006600"/>
                </a:solidFill>
              </a:rPr>
              <a:t>“)</a:t>
            </a:r>
          </a:p>
          <a:p>
            <a:pPr eaLnBrk="1" hangingPunct="1">
              <a:spcBef>
                <a:spcPct val="0"/>
              </a:spcBef>
              <a:buFontTx/>
              <a:buNone/>
            </a:pPr>
            <a:r>
              <a:rPr lang="cs-CZ" altLang="cs-CZ" sz="1800">
                <a:solidFill>
                  <a:srgbClr val="006600"/>
                </a:solidFill>
              </a:rPr>
              <a:t>	- </a:t>
            </a:r>
            <a:r>
              <a:rPr lang="cs-CZ" altLang="cs-CZ" sz="1800" b="1">
                <a:solidFill>
                  <a:srgbClr val="006600"/>
                </a:solidFill>
              </a:rPr>
              <a:t>SCX </a:t>
            </a:r>
            <a:r>
              <a:rPr lang="cs-CZ" altLang="cs-CZ" sz="1600">
                <a:solidFill>
                  <a:srgbClr val="006600"/>
                </a:solidFill>
              </a:rPr>
              <a:t>resp.</a:t>
            </a:r>
            <a:r>
              <a:rPr lang="cs-CZ" altLang="cs-CZ" sz="1800" b="1">
                <a:solidFill>
                  <a:srgbClr val="006600"/>
                </a:solidFill>
              </a:rPr>
              <a:t> SAX</a:t>
            </a:r>
            <a:r>
              <a:rPr lang="cs-CZ" altLang="cs-CZ" sz="1800">
                <a:solidFill>
                  <a:srgbClr val="006600"/>
                </a:solidFill>
              </a:rPr>
              <a:t> </a:t>
            </a:r>
            <a:r>
              <a:rPr lang="en-US" altLang="cs-CZ" sz="1400">
                <a:solidFill>
                  <a:srgbClr val="006600"/>
                </a:solidFill>
              </a:rPr>
              <a:t>or</a:t>
            </a:r>
            <a:r>
              <a:rPr lang="en-US" altLang="cs-CZ" sz="1800">
                <a:solidFill>
                  <a:srgbClr val="006600"/>
                </a:solidFill>
              </a:rPr>
              <a:t> </a:t>
            </a:r>
            <a:r>
              <a:rPr lang="en-US" altLang="cs-CZ" sz="1800" b="1">
                <a:solidFill>
                  <a:srgbClr val="006600"/>
                </a:solidFill>
              </a:rPr>
              <a:t>HILIC </a:t>
            </a:r>
            <a:r>
              <a:rPr lang="cs-CZ" altLang="cs-CZ" sz="1600" i="1">
                <a:solidFill>
                  <a:srgbClr val="006600"/>
                </a:solidFill>
              </a:rPr>
              <a:t>(„ion exchange </a:t>
            </a:r>
            <a:r>
              <a:rPr lang="en-US" altLang="cs-CZ" sz="1600" i="1">
                <a:solidFill>
                  <a:srgbClr val="006600"/>
                </a:solidFill>
              </a:rPr>
              <a:t>or hydrophilic interaction </a:t>
            </a:r>
            <a:r>
              <a:rPr lang="cs-CZ" altLang="cs-CZ" sz="1600" i="1">
                <a:solidFill>
                  <a:srgbClr val="006600"/>
                </a:solidFill>
              </a:rPr>
              <a:t>chromatography“)</a:t>
            </a:r>
            <a:endParaRPr lang="cs-CZ" altLang="cs-CZ" sz="1800" b="1">
              <a:solidFill>
                <a:srgbClr val="006600"/>
              </a:solidFill>
            </a:endParaRPr>
          </a:p>
          <a:p>
            <a:pPr eaLnBrk="1" hangingPunct="1">
              <a:spcBef>
                <a:spcPct val="0"/>
              </a:spcBef>
              <a:buFontTx/>
              <a:buNone/>
            </a:pPr>
            <a:r>
              <a:rPr lang="cs-CZ" altLang="cs-CZ" sz="1600" i="1">
                <a:solidFill>
                  <a:srgbClr val="006600"/>
                </a:solidFill>
              </a:rPr>
              <a:t>	- </a:t>
            </a:r>
            <a:r>
              <a:rPr lang="cs-CZ" altLang="cs-CZ" sz="1600" b="1" i="1">
                <a:solidFill>
                  <a:srgbClr val="006600"/>
                </a:solidFill>
              </a:rPr>
              <a:t>immunoprecipitation</a:t>
            </a:r>
            <a:r>
              <a:rPr lang="cs-CZ" altLang="cs-CZ" sz="1600" i="1">
                <a:solidFill>
                  <a:srgbClr val="006600"/>
                </a:solidFill>
              </a:rPr>
              <a:t> by specific antibody</a:t>
            </a:r>
          </a:p>
          <a:p>
            <a:pPr eaLnBrk="1" hangingPunct="1">
              <a:spcBef>
                <a:spcPct val="0"/>
              </a:spcBef>
              <a:buFontTx/>
              <a:buNone/>
            </a:pPr>
            <a:r>
              <a:rPr lang="cs-CZ" altLang="cs-CZ" sz="1600" i="1">
                <a:solidFill>
                  <a:srgbClr val="006600"/>
                </a:solidFill>
              </a:rPr>
              <a:t>			                </a:t>
            </a:r>
            <a:r>
              <a:rPr lang="cs-CZ" altLang="cs-CZ" sz="1200" i="1">
                <a:solidFill>
                  <a:srgbClr val="006600"/>
                </a:solidFill>
              </a:rPr>
              <a:t> I.L. Batalha, </a:t>
            </a:r>
            <a:r>
              <a:rPr lang="en-US" altLang="cs-CZ" sz="1200" i="1">
                <a:solidFill>
                  <a:srgbClr val="006600"/>
                </a:solidFill>
              </a:rPr>
              <a:t>Trends in Biotechnology 30 </a:t>
            </a:r>
            <a:r>
              <a:rPr lang="cs-CZ" altLang="cs-CZ" sz="1200" i="1">
                <a:solidFill>
                  <a:srgbClr val="006600"/>
                </a:solidFill>
              </a:rPr>
              <a:t>(</a:t>
            </a:r>
            <a:r>
              <a:rPr lang="en-US" altLang="cs-CZ" sz="1200" i="1">
                <a:solidFill>
                  <a:srgbClr val="006600"/>
                </a:solidFill>
              </a:rPr>
              <a:t>2</a:t>
            </a:r>
            <a:r>
              <a:rPr lang="cs-CZ" altLang="cs-CZ" sz="1200" i="1">
                <a:solidFill>
                  <a:srgbClr val="006600"/>
                </a:solidFill>
              </a:rPr>
              <a:t>), 100-110 (2012)</a:t>
            </a:r>
            <a:endParaRPr lang="en-US" altLang="cs-CZ" sz="1200" i="1">
              <a:solidFill>
                <a:srgbClr val="006600"/>
              </a:solidFill>
            </a:endParaRPr>
          </a:p>
        </p:txBody>
      </p:sp>
      <p:sp>
        <p:nvSpPr>
          <p:cNvPr id="36868" name="Text Box 6"/>
          <p:cNvSpPr txBox="1">
            <a:spLocks noChangeArrowheads="1"/>
          </p:cNvSpPr>
          <p:nvPr/>
        </p:nvSpPr>
        <p:spPr bwMode="auto">
          <a:xfrm>
            <a:off x="250825" y="3356992"/>
            <a:ext cx="1857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latin typeface="Arial Black" panose="020B0A04020102020204" pitchFamily="34" charset="0"/>
              </a:rPr>
              <a:t>MS analysis</a:t>
            </a:r>
            <a:endParaRPr lang="en-US" altLang="cs-CZ" sz="2000" b="1">
              <a:latin typeface="Arial Black" panose="020B0A04020102020204" pitchFamily="34" charset="0"/>
            </a:endParaRPr>
          </a:p>
        </p:txBody>
      </p:sp>
      <p:sp>
        <p:nvSpPr>
          <p:cNvPr id="36869" name="Text Box 7"/>
          <p:cNvSpPr txBox="1">
            <a:spLocks noChangeArrowheads="1"/>
          </p:cNvSpPr>
          <p:nvPr/>
        </p:nvSpPr>
        <p:spPr bwMode="auto">
          <a:xfrm>
            <a:off x="346075" y="3680172"/>
            <a:ext cx="842962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0000"/>
                </a:solidFill>
              </a:rPr>
              <a:t>other types of MS/MS fragmentation</a:t>
            </a:r>
          </a:p>
          <a:p>
            <a:pPr eaLnBrk="1" hangingPunct="1">
              <a:spcBef>
                <a:spcPct val="0"/>
              </a:spcBef>
              <a:buFontTx/>
              <a:buNone/>
            </a:pPr>
            <a:r>
              <a:rPr lang="cs-CZ" altLang="cs-CZ" sz="1800">
                <a:solidFill>
                  <a:srgbClr val="FF0000"/>
                </a:solidFill>
              </a:rPr>
              <a:t>CID			</a:t>
            </a:r>
            <a:r>
              <a:rPr lang="cs-CZ" altLang="cs-CZ" sz="1800" b="1">
                <a:solidFill>
                  <a:srgbClr val="FF0000"/>
                </a:solidFill>
              </a:rPr>
              <a:t>ETD</a:t>
            </a:r>
            <a:r>
              <a:rPr lang="cs-CZ" altLang="cs-CZ" sz="1800">
                <a:solidFill>
                  <a:srgbClr val="FF0000"/>
                </a:solidFill>
              </a:rPr>
              <a:t> (ECD)</a:t>
            </a:r>
          </a:p>
          <a:p>
            <a:pPr eaLnBrk="1" hangingPunct="1">
              <a:spcBef>
                <a:spcPct val="0"/>
              </a:spcBef>
              <a:buFontTx/>
              <a:buNone/>
            </a:pPr>
            <a:r>
              <a:rPr lang="cs-CZ" altLang="cs-CZ" sz="1800">
                <a:solidFill>
                  <a:srgbClr val="FF0000"/>
                </a:solidFill>
              </a:rPr>
              <a:t>			</a:t>
            </a:r>
            <a:r>
              <a:rPr lang="cs-CZ" altLang="cs-CZ" sz="1600" i="1">
                <a:solidFill>
                  <a:srgbClr val="FF0000"/>
                </a:solidFill>
              </a:rPr>
              <a:t>electron transfer (capture) dissociation</a:t>
            </a:r>
          </a:p>
          <a:p>
            <a:pPr eaLnBrk="1" hangingPunct="1">
              <a:spcBef>
                <a:spcPct val="0"/>
              </a:spcBef>
              <a:buFontTx/>
              <a:buNone/>
            </a:pPr>
            <a:r>
              <a:rPr lang="cs-CZ" altLang="cs-CZ" sz="800">
                <a:solidFill>
                  <a:srgbClr val="FF0000"/>
                </a:solidFill>
              </a:rPr>
              <a:t>			</a:t>
            </a:r>
            <a:r>
              <a:rPr lang="cs-CZ" altLang="cs-CZ" sz="1800" b="1">
                <a:solidFill>
                  <a:srgbClr val="FF0000"/>
                </a:solidFill>
              </a:rPr>
              <a:t>HCD</a:t>
            </a:r>
          </a:p>
          <a:p>
            <a:pPr eaLnBrk="1" hangingPunct="1">
              <a:spcBef>
                <a:spcPct val="0"/>
              </a:spcBef>
              <a:buFontTx/>
              <a:buNone/>
            </a:pPr>
            <a:r>
              <a:rPr lang="cs-CZ" altLang="cs-CZ" sz="1800">
                <a:solidFill>
                  <a:srgbClr val="FF0000"/>
                </a:solidFill>
              </a:rPr>
              <a:t>			</a:t>
            </a:r>
            <a:r>
              <a:rPr lang="cs-CZ" altLang="cs-CZ" sz="1600" i="1">
                <a:solidFill>
                  <a:srgbClr val="FF0000"/>
                </a:solidFill>
              </a:rPr>
              <a:t>higher-energy collision dissociation</a:t>
            </a:r>
          </a:p>
          <a:p>
            <a:pPr eaLnBrk="1" hangingPunct="1">
              <a:spcBef>
                <a:spcPct val="0"/>
              </a:spcBef>
              <a:buFontTx/>
              <a:buNone/>
            </a:pPr>
            <a:r>
              <a:rPr lang="cs-CZ" altLang="cs-CZ" sz="800">
                <a:solidFill>
                  <a:srgbClr val="FF0000"/>
                </a:solidFill>
              </a:rPr>
              <a:t>			</a:t>
            </a:r>
            <a:r>
              <a:rPr lang="cs-CZ" altLang="cs-CZ" sz="1800" b="1">
                <a:solidFill>
                  <a:srgbClr val="FF0000"/>
                </a:solidFill>
              </a:rPr>
              <a:t>EThcD</a:t>
            </a:r>
            <a:r>
              <a:rPr lang="cs-CZ" altLang="cs-CZ" sz="1800">
                <a:solidFill>
                  <a:srgbClr val="FF0000"/>
                </a:solidFill>
              </a:rPr>
              <a:t> </a:t>
            </a:r>
          </a:p>
          <a:p>
            <a:pPr eaLnBrk="1" hangingPunct="1">
              <a:spcBef>
                <a:spcPct val="0"/>
              </a:spcBef>
              <a:buFontTx/>
              <a:buNone/>
            </a:pPr>
            <a:r>
              <a:rPr lang="cs-CZ" altLang="cs-CZ" sz="1800">
                <a:solidFill>
                  <a:srgbClr val="FF0000"/>
                </a:solidFill>
              </a:rPr>
              <a:t>			</a:t>
            </a:r>
            <a:r>
              <a:rPr lang="en-US" altLang="cs-CZ" sz="1600" i="1">
                <a:solidFill>
                  <a:srgbClr val="FF0000"/>
                </a:solidFill>
              </a:rPr>
              <a:t>e</a:t>
            </a:r>
            <a:r>
              <a:rPr lang="cs-CZ" altLang="cs-CZ" sz="1600" i="1">
                <a:solidFill>
                  <a:srgbClr val="FF0000"/>
                </a:solidFill>
              </a:rPr>
              <a:t>lectron-</a:t>
            </a:r>
            <a:r>
              <a:rPr lang="en-US" altLang="cs-CZ" sz="1600" i="1">
                <a:solidFill>
                  <a:srgbClr val="FF0000"/>
                </a:solidFill>
              </a:rPr>
              <a:t>t</a:t>
            </a:r>
            <a:r>
              <a:rPr lang="cs-CZ" altLang="cs-CZ" sz="1600" i="1">
                <a:solidFill>
                  <a:srgbClr val="FF0000"/>
                </a:solidFill>
              </a:rPr>
              <a:t>ransfer/</a:t>
            </a:r>
            <a:r>
              <a:rPr lang="en-US" altLang="cs-CZ" sz="1600" i="1">
                <a:solidFill>
                  <a:srgbClr val="FF0000"/>
                </a:solidFill>
              </a:rPr>
              <a:t>h</a:t>
            </a:r>
            <a:r>
              <a:rPr lang="cs-CZ" altLang="cs-CZ" sz="1600" i="1">
                <a:solidFill>
                  <a:srgbClr val="FF0000"/>
                </a:solidFill>
              </a:rPr>
              <a:t>igher-</a:t>
            </a:r>
            <a:r>
              <a:rPr lang="en-US" altLang="cs-CZ" sz="1600" i="1">
                <a:solidFill>
                  <a:srgbClr val="FF0000"/>
                </a:solidFill>
              </a:rPr>
              <a:t>e</a:t>
            </a:r>
            <a:r>
              <a:rPr lang="cs-CZ" altLang="cs-CZ" sz="1600" i="1">
                <a:solidFill>
                  <a:srgbClr val="FF0000"/>
                </a:solidFill>
              </a:rPr>
              <a:t>nergy </a:t>
            </a:r>
            <a:r>
              <a:rPr lang="en-US" altLang="cs-CZ" sz="1600" i="1">
                <a:solidFill>
                  <a:srgbClr val="FF0000"/>
                </a:solidFill>
              </a:rPr>
              <a:t>c</a:t>
            </a:r>
            <a:r>
              <a:rPr lang="cs-CZ" altLang="cs-CZ" sz="1600" i="1">
                <a:solidFill>
                  <a:srgbClr val="FF0000"/>
                </a:solidFill>
              </a:rPr>
              <a:t>ollision </a:t>
            </a:r>
            <a:r>
              <a:rPr lang="en-US" altLang="cs-CZ" sz="1600" i="1">
                <a:solidFill>
                  <a:srgbClr val="FF0000"/>
                </a:solidFill>
              </a:rPr>
              <a:t>d</a:t>
            </a:r>
            <a:r>
              <a:rPr lang="cs-CZ" altLang="cs-CZ" sz="1600" i="1">
                <a:solidFill>
                  <a:srgbClr val="FF0000"/>
                </a:solidFill>
              </a:rPr>
              <a:t>issociation</a:t>
            </a:r>
          </a:p>
          <a:p>
            <a:pPr eaLnBrk="1" hangingPunct="1">
              <a:spcBef>
                <a:spcPct val="0"/>
              </a:spcBef>
              <a:buFontTx/>
              <a:buNone/>
            </a:pPr>
            <a:r>
              <a:rPr lang="cs-CZ" altLang="cs-CZ" sz="1200" i="1">
                <a:solidFill>
                  <a:srgbClr val="FF0000"/>
                </a:solidFill>
              </a:rPr>
              <a:t>					 Frese at al., J. Proteome Res., </a:t>
            </a:r>
            <a:r>
              <a:rPr lang="en-US" altLang="cs-CZ" sz="1200" i="1">
                <a:solidFill>
                  <a:srgbClr val="FF0000"/>
                </a:solidFill>
              </a:rPr>
              <a:t>12, 1520−1525</a:t>
            </a:r>
            <a:r>
              <a:rPr lang="cs-CZ" altLang="cs-CZ" sz="1200" i="1">
                <a:solidFill>
                  <a:srgbClr val="FF0000"/>
                </a:solidFill>
              </a:rPr>
              <a:t> (</a:t>
            </a:r>
            <a:r>
              <a:rPr lang="en-US" altLang="cs-CZ" sz="1200" i="1">
                <a:solidFill>
                  <a:srgbClr val="FF0000"/>
                </a:solidFill>
              </a:rPr>
              <a:t>2013</a:t>
            </a:r>
            <a:r>
              <a:rPr lang="cs-CZ" altLang="cs-CZ" sz="1200" i="1">
                <a:solidFill>
                  <a:srgbClr val="FF0000"/>
                </a:solidFill>
              </a:rPr>
              <a:t>)</a:t>
            </a:r>
            <a:endParaRPr lang="en-US" altLang="cs-CZ" sz="1200" i="1">
              <a:solidFill>
                <a:srgbClr val="FF0000"/>
              </a:solidFill>
            </a:endParaRPr>
          </a:p>
        </p:txBody>
      </p:sp>
      <p:sp>
        <p:nvSpPr>
          <p:cNvPr id="36870" name="Text Box 8"/>
          <p:cNvSpPr txBox="1">
            <a:spLocks noChangeArrowheads="1"/>
          </p:cNvSpPr>
          <p:nvPr/>
        </p:nvSpPr>
        <p:spPr bwMode="auto">
          <a:xfrm>
            <a:off x="611560" y="5687397"/>
            <a:ext cx="36301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neutral loss scan </a:t>
            </a:r>
            <a:r>
              <a:rPr lang="cs-CZ" altLang="cs-CZ" sz="1800">
                <a:solidFill>
                  <a:schemeClr val="accent2"/>
                </a:solidFill>
              </a:rPr>
              <a:t>(different variants)</a:t>
            </a:r>
          </a:p>
          <a:p>
            <a:pPr eaLnBrk="1" hangingPunct="1">
              <a:spcBef>
                <a:spcPct val="0"/>
              </a:spcBef>
              <a:buFontTx/>
              <a:buNone/>
            </a:pPr>
            <a:r>
              <a:rPr lang="cs-CZ" altLang="cs-CZ" sz="1800" b="1">
                <a:solidFill>
                  <a:schemeClr val="accent2"/>
                </a:solidFill>
              </a:rPr>
              <a:t>precursor scan</a:t>
            </a:r>
            <a:endParaRPr lang="en-US" altLang="cs-CZ" sz="1800" b="1">
              <a:solidFill>
                <a:schemeClr val="accent2"/>
              </a:solidFill>
            </a:endParaRPr>
          </a:p>
        </p:txBody>
      </p:sp>
      <p:sp>
        <p:nvSpPr>
          <p:cNvPr id="36871"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46125" y="172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1" name="Rectangle 6"/>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2" name="Rectangle 8"/>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3" name="Rectangle 10"/>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4" name="Text Box 12"/>
          <p:cNvSpPr txBox="1">
            <a:spLocks noChangeArrowheads="1"/>
          </p:cNvSpPr>
          <p:nvPr/>
        </p:nvSpPr>
        <p:spPr bwMode="auto">
          <a:xfrm>
            <a:off x="6019800" y="121920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cs typeface="Arial" panose="020B0604020202020204" pitchFamily="34" charset="0"/>
              </a:rPr>
              <a:t>phosphoprotein</a:t>
            </a:r>
            <a:r>
              <a:rPr lang="cs-CZ" altLang="cs-CZ" sz="1800" b="1"/>
              <a:t>s</a:t>
            </a:r>
            <a:r>
              <a:rPr lang="cs-CZ" altLang="cs-CZ" sz="1800">
                <a:cs typeface="Arial" panose="020B0604020202020204" pitchFamily="34" charset="0"/>
              </a:rPr>
              <a:t> </a:t>
            </a:r>
            <a:endParaRPr lang="cs-CZ" altLang="cs-CZ" sz="1800"/>
          </a:p>
          <a:p>
            <a:pPr eaLnBrk="1" hangingPunct="1">
              <a:spcBef>
                <a:spcPct val="0"/>
              </a:spcBef>
              <a:buFontTx/>
              <a:buNone/>
            </a:pPr>
            <a:r>
              <a:rPr lang="cs-CZ" altLang="cs-CZ" sz="1800">
                <a:cs typeface="Arial" panose="020B0604020202020204" pitchFamily="34" charset="0"/>
              </a:rPr>
              <a:t>(Pro-Q Diamond </a:t>
            </a:r>
            <a:r>
              <a:rPr lang="cs-CZ" altLang="cs-CZ" sz="1800"/>
              <a:t>,</a:t>
            </a:r>
            <a:r>
              <a:rPr lang="cs-CZ" altLang="cs-CZ" sz="1800" b="1"/>
              <a:t> </a:t>
            </a:r>
            <a:r>
              <a:rPr lang="cs-CZ" altLang="cs-CZ" sz="1800" b="1">
                <a:solidFill>
                  <a:srgbClr val="3366FF"/>
                </a:solidFill>
                <a:cs typeface="Arial" panose="020B0604020202020204" pitchFamily="34" charset="0"/>
              </a:rPr>
              <a:t>blue</a:t>
            </a:r>
            <a:r>
              <a:rPr lang="cs-CZ" altLang="cs-CZ" sz="1800">
                <a:cs typeface="Arial" panose="020B0604020202020204" pitchFamily="34" charset="0"/>
              </a:rPr>
              <a:t>)</a:t>
            </a:r>
            <a:endParaRPr lang="cs-CZ" altLang="cs-CZ" sz="1800"/>
          </a:p>
          <a:p>
            <a:pPr eaLnBrk="1" hangingPunct="1">
              <a:spcBef>
                <a:spcPct val="0"/>
              </a:spcBef>
              <a:buFontTx/>
              <a:buNone/>
            </a:pPr>
            <a:r>
              <a:rPr lang="cs-CZ" altLang="cs-CZ" sz="1800" b="1">
                <a:cs typeface="Arial" panose="020B0604020202020204" pitchFamily="34" charset="0"/>
              </a:rPr>
              <a:t>protein</a:t>
            </a:r>
            <a:r>
              <a:rPr lang="cs-CZ" altLang="cs-CZ" sz="1800" b="1"/>
              <a:t>s</a:t>
            </a:r>
          </a:p>
          <a:p>
            <a:pPr eaLnBrk="1" hangingPunct="1">
              <a:spcBef>
                <a:spcPct val="0"/>
              </a:spcBef>
              <a:buFontTx/>
              <a:buNone/>
            </a:pPr>
            <a:r>
              <a:rPr lang="cs-CZ" altLang="cs-CZ" sz="1800">
                <a:cs typeface="Arial" panose="020B0604020202020204" pitchFamily="34" charset="0"/>
              </a:rPr>
              <a:t>(SYPRO Ruby</a:t>
            </a:r>
            <a:r>
              <a:rPr lang="cs-CZ" altLang="cs-CZ" sz="1800"/>
              <a:t>,</a:t>
            </a:r>
            <a:r>
              <a:rPr lang="cs-CZ" altLang="cs-CZ" sz="1800">
                <a:cs typeface="Arial" panose="020B0604020202020204" pitchFamily="34" charset="0"/>
              </a:rPr>
              <a:t> </a:t>
            </a:r>
            <a:r>
              <a:rPr lang="cs-CZ" altLang="cs-CZ" sz="1800" b="1">
                <a:solidFill>
                  <a:srgbClr val="FF0000"/>
                </a:solidFill>
                <a:cs typeface="Arial" panose="020B0604020202020204" pitchFamily="34" charset="0"/>
              </a:rPr>
              <a:t>red</a:t>
            </a:r>
            <a:r>
              <a:rPr lang="cs-CZ" altLang="cs-CZ" sz="1800">
                <a:cs typeface="Arial" panose="020B0604020202020204" pitchFamily="34" charset="0"/>
              </a:rPr>
              <a:t>).  </a:t>
            </a:r>
          </a:p>
        </p:txBody>
      </p:sp>
      <p:sp>
        <p:nvSpPr>
          <p:cNvPr id="37895" name="Rectangle 13"/>
          <p:cNvSpPr>
            <a:spLocks noChangeArrowheads="1"/>
          </p:cNvSpPr>
          <p:nvPr/>
        </p:nvSpPr>
        <p:spPr bwMode="auto">
          <a:xfrm>
            <a:off x="323850" y="6381750"/>
            <a:ext cx="424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i="1"/>
              <a:t>(https://www.lifetechnologies.com/order/catalog/product/P33300)</a:t>
            </a:r>
          </a:p>
        </p:txBody>
      </p:sp>
      <p:sp>
        <p:nvSpPr>
          <p:cNvPr id="37896" name="Text Box 14"/>
          <p:cNvSpPr txBox="1">
            <a:spLocks noChangeArrowheads="1"/>
          </p:cNvSpPr>
          <p:nvPr/>
        </p:nvSpPr>
        <p:spPr bwMode="auto">
          <a:xfrm>
            <a:off x="1295787" y="533400"/>
            <a:ext cx="549515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Specific staining of phosphoproteins, 2D GE</a:t>
            </a:r>
          </a:p>
        </p:txBody>
      </p:sp>
      <p:sp>
        <p:nvSpPr>
          <p:cNvPr id="37897" name="Text Box 16"/>
          <p:cNvSpPr txBox="1">
            <a:spLocks noChangeArrowheads="1"/>
          </p:cNvSpPr>
          <p:nvPr/>
        </p:nvSpPr>
        <p:spPr bwMode="auto">
          <a:xfrm>
            <a:off x="6019800" y="2906713"/>
            <a:ext cx="2971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chemeClr val="tx2"/>
                </a:solidFill>
              </a:rPr>
              <a:t>alternatives</a:t>
            </a:r>
          </a:p>
          <a:p>
            <a:pPr eaLnBrk="1" hangingPunct="1">
              <a:spcBef>
                <a:spcPct val="0"/>
              </a:spcBef>
              <a:buFontTx/>
              <a:buNone/>
            </a:pPr>
            <a:r>
              <a:rPr lang="cs-CZ" altLang="cs-CZ" sz="1800" b="1">
                <a:solidFill>
                  <a:schemeClr val="tx2"/>
                </a:solidFill>
              </a:rPr>
              <a:t>Metabolic tagging by </a:t>
            </a:r>
            <a:r>
              <a:rPr lang="cs-CZ" altLang="cs-CZ" sz="1800" b="1" baseline="30000">
                <a:solidFill>
                  <a:schemeClr val="tx2"/>
                </a:solidFill>
              </a:rPr>
              <a:t>32</a:t>
            </a:r>
            <a:r>
              <a:rPr lang="cs-CZ" altLang="cs-CZ" sz="1800" b="1">
                <a:solidFill>
                  <a:schemeClr val="tx2"/>
                </a:solidFill>
              </a:rPr>
              <a:t>P</a:t>
            </a:r>
          </a:p>
          <a:p>
            <a:pPr eaLnBrk="1" hangingPunct="1">
              <a:spcBef>
                <a:spcPct val="0"/>
              </a:spcBef>
              <a:buFontTx/>
              <a:buNone/>
            </a:pPr>
            <a:r>
              <a:rPr lang="cs-CZ" altLang="cs-CZ" sz="1800">
                <a:solidFill>
                  <a:schemeClr val="tx2"/>
                </a:solidFill>
              </a:rPr>
              <a:t>radioactivity measurement</a:t>
            </a:r>
          </a:p>
          <a:p>
            <a:pPr eaLnBrk="1" hangingPunct="1">
              <a:spcBef>
                <a:spcPct val="0"/>
              </a:spcBef>
              <a:buFontTx/>
              <a:buNone/>
            </a:pPr>
            <a:endParaRPr lang="cs-CZ" altLang="cs-CZ" sz="1800">
              <a:solidFill>
                <a:schemeClr val="tx2"/>
              </a:solidFill>
            </a:endParaRPr>
          </a:p>
          <a:p>
            <a:pPr eaLnBrk="1" hangingPunct="1">
              <a:spcBef>
                <a:spcPct val="0"/>
              </a:spcBef>
              <a:buFontTx/>
              <a:buNone/>
            </a:pPr>
            <a:r>
              <a:rPr lang="cs-CZ" altLang="cs-CZ" sz="1800" b="1">
                <a:solidFill>
                  <a:schemeClr val="tx2"/>
                </a:solidFill>
              </a:rPr>
              <a:t>immunoblotting</a:t>
            </a:r>
          </a:p>
          <a:p>
            <a:pPr eaLnBrk="1" hangingPunct="1">
              <a:spcBef>
                <a:spcPct val="0"/>
              </a:spcBef>
              <a:buFontTx/>
              <a:buNone/>
            </a:pPr>
            <a:endParaRPr lang="cs-CZ" altLang="cs-CZ" sz="1800" b="1">
              <a:solidFill>
                <a:schemeClr val="tx2"/>
              </a:solidFill>
            </a:endParaRPr>
          </a:p>
          <a:p>
            <a:pPr eaLnBrk="1" hangingPunct="1">
              <a:spcBef>
                <a:spcPct val="0"/>
              </a:spcBef>
              <a:buFontTx/>
              <a:buNone/>
            </a:pPr>
            <a:r>
              <a:rPr lang="cs-CZ" altLang="cs-CZ" sz="1800" b="1">
                <a:solidFill>
                  <a:schemeClr val="tx2"/>
                </a:solidFill>
                <a:latin typeface="HelveticaNeue-Roman" charset="0"/>
              </a:rPr>
              <a:t>phosphatase treatment</a:t>
            </a:r>
          </a:p>
          <a:p>
            <a:pPr eaLnBrk="1" hangingPunct="1">
              <a:spcBef>
                <a:spcPct val="0"/>
              </a:spcBef>
              <a:buFontTx/>
              <a:buNone/>
            </a:pPr>
            <a:r>
              <a:rPr lang="cs-CZ" altLang="cs-CZ" sz="1800">
                <a:solidFill>
                  <a:schemeClr val="tx2"/>
                </a:solidFill>
                <a:latin typeface="HelveticaNeue-Roman" charset="0"/>
              </a:rPr>
              <a:t>phosphoproteins display a basic shift in their p</a:t>
            </a:r>
            <a:r>
              <a:rPr lang="cs-CZ" altLang="cs-CZ" sz="1800">
                <a:solidFill>
                  <a:schemeClr val="tx2"/>
                </a:solidFill>
                <a:latin typeface="HelveticaNeue-Italic" charset="-18"/>
              </a:rPr>
              <a:t>I</a:t>
            </a:r>
            <a:r>
              <a:rPr lang="cs-CZ" altLang="cs-CZ" sz="1800" i="1">
                <a:solidFill>
                  <a:schemeClr val="tx2"/>
                </a:solidFill>
                <a:latin typeface="HelveticaNeue-Italic" charset="-18"/>
              </a:rPr>
              <a:t> </a:t>
            </a:r>
            <a:r>
              <a:rPr lang="cs-CZ" altLang="cs-CZ" sz="1800">
                <a:solidFill>
                  <a:schemeClr val="tx2"/>
                </a:solidFill>
                <a:latin typeface="HelveticaNeue-Roman" charset="0"/>
              </a:rPr>
              <a:t>after the dephosphorylation.</a:t>
            </a:r>
          </a:p>
          <a:p>
            <a:pPr eaLnBrk="1" hangingPunct="1">
              <a:spcBef>
                <a:spcPct val="0"/>
              </a:spcBef>
              <a:buFontTx/>
              <a:buNone/>
            </a:pPr>
            <a:r>
              <a:rPr lang="cs-CZ" altLang="cs-CZ" sz="1800">
                <a:solidFill>
                  <a:schemeClr val="tx2"/>
                </a:solidFill>
                <a:latin typeface="HelveticaNeue-Roman" charset="0"/>
              </a:rPr>
              <a:t>comparison 2D gels</a:t>
            </a:r>
          </a:p>
        </p:txBody>
      </p:sp>
      <p:sp>
        <p:nvSpPr>
          <p:cNvPr id="37898" name="Rectangle 1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37899" name="Picture 19" descr="Visualization of total protein and phosphoproteins in a 2D 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25538"/>
            <a:ext cx="4572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1" descr="http://www.lifetechnologies.com/content/dam/LifeTech/Documents/spectra/images/33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797425"/>
            <a:ext cx="18415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E9DA4A4-FB50-4AFE-8E12-741ECD00B179}"/>
              </a:ext>
            </a:extLst>
          </p:cNvPr>
          <p:cNvSpPr txBox="1"/>
          <p:nvPr/>
        </p:nvSpPr>
        <p:spPr>
          <a:xfrm>
            <a:off x="1691680" y="476672"/>
            <a:ext cx="5976664" cy="369332"/>
          </a:xfrm>
          <a:prstGeom prst="rect">
            <a:avLst/>
          </a:prstGeom>
          <a:noFill/>
        </p:spPr>
        <p:txBody>
          <a:bodyPr wrap="square">
            <a:spAutoFit/>
          </a:bodyPr>
          <a:lstStyle/>
          <a:p>
            <a:pPr algn="ctr"/>
            <a:r>
              <a:rPr lang="en-US" sz="1800" b="1" i="0" u="none" strike="noStrike" baseline="0" dirty="0">
                <a:latin typeface="Arial-Black"/>
              </a:rPr>
              <a:t>Mobility Shift Detection of Phosphorylated Proteins</a:t>
            </a:r>
            <a:endParaRPr lang="cs-CZ" sz="1800" b="1" i="0" u="none" strike="noStrike" baseline="0" dirty="0">
              <a:latin typeface="Arial-Black"/>
            </a:endParaRPr>
          </a:p>
        </p:txBody>
      </p:sp>
      <p:pic>
        <p:nvPicPr>
          <p:cNvPr id="5" name="Obrázek 4">
            <a:extLst>
              <a:ext uri="{FF2B5EF4-FFF2-40B4-BE49-F238E27FC236}">
                <a16:creationId xmlns:a16="http://schemas.microsoft.com/office/drawing/2014/main" id="{7335F541-BD75-4994-8A5D-6EED2A2EFD8C}"/>
              </a:ext>
            </a:extLst>
          </p:cNvPr>
          <p:cNvPicPr>
            <a:picLocks noChangeAspect="1"/>
          </p:cNvPicPr>
          <p:nvPr/>
        </p:nvPicPr>
        <p:blipFill>
          <a:blip r:embed="rId2"/>
          <a:stretch>
            <a:fillRect/>
          </a:stretch>
        </p:blipFill>
        <p:spPr>
          <a:xfrm>
            <a:off x="6008709" y="1329778"/>
            <a:ext cx="2895326" cy="955327"/>
          </a:xfrm>
          <a:prstGeom prst="rect">
            <a:avLst/>
          </a:prstGeom>
        </p:spPr>
      </p:pic>
      <p:sp>
        <p:nvSpPr>
          <p:cNvPr id="7" name="TextovéPole 6">
            <a:extLst>
              <a:ext uri="{FF2B5EF4-FFF2-40B4-BE49-F238E27FC236}">
                <a16:creationId xmlns:a16="http://schemas.microsoft.com/office/drawing/2014/main" id="{842E8CEF-5117-4975-92C1-3F2EEE7083E0}"/>
              </a:ext>
            </a:extLst>
          </p:cNvPr>
          <p:cNvSpPr txBox="1"/>
          <p:nvPr/>
        </p:nvSpPr>
        <p:spPr>
          <a:xfrm>
            <a:off x="1259632" y="846004"/>
            <a:ext cx="6840760" cy="584775"/>
          </a:xfrm>
          <a:prstGeom prst="rect">
            <a:avLst/>
          </a:prstGeom>
          <a:noFill/>
        </p:spPr>
        <p:txBody>
          <a:bodyPr wrap="square">
            <a:spAutoFit/>
          </a:bodyPr>
          <a:lstStyle/>
          <a:p>
            <a:pPr algn="ctr"/>
            <a:r>
              <a:rPr lang="cs-CZ" sz="1600" b="0" i="0" u="none" strike="noStrike" dirty="0">
                <a:latin typeface="Arial-Black"/>
              </a:rPr>
              <a:t>SDS-PAGE </a:t>
            </a:r>
            <a:r>
              <a:rPr lang="cs-CZ" sz="1600" b="0" i="0" u="none" strike="noStrike" dirty="0" err="1">
                <a:latin typeface="Arial-Black"/>
              </a:rPr>
              <a:t>using</a:t>
            </a:r>
            <a:r>
              <a:rPr lang="cs-CZ" sz="1600" b="0" i="0" u="none" strike="noStrike" dirty="0">
                <a:latin typeface="Arial-Black"/>
              </a:rPr>
              <a:t> </a:t>
            </a:r>
            <a:r>
              <a:rPr lang="cs-CZ" sz="1600" b="0" i="0" u="none" strike="noStrike" dirty="0" err="1">
                <a:latin typeface="Arial-Black"/>
              </a:rPr>
              <a:t>an</a:t>
            </a:r>
            <a:r>
              <a:rPr lang="cs-CZ" sz="1600" b="0" i="0" u="none" strike="noStrike" dirty="0">
                <a:latin typeface="Arial-Black"/>
              </a:rPr>
              <a:t> </a:t>
            </a:r>
            <a:r>
              <a:rPr lang="cs-CZ" sz="1600" b="0" i="0" u="none" strike="noStrike" dirty="0" err="1">
                <a:latin typeface="Arial-Black"/>
              </a:rPr>
              <a:t>Phos-tagTM</a:t>
            </a:r>
            <a:r>
              <a:rPr lang="cs-CZ" sz="1600" b="0" i="0" u="none" strike="noStrike" dirty="0">
                <a:latin typeface="Arial-Black"/>
              </a:rPr>
              <a:t> </a:t>
            </a:r>
            <a:r>
              <a:rPr lang="cs-CZ" sz="1600" b="0" i="0" u="none" strike="noStrike" dirty="0" err="1">
                <a:latin typeface="Arial-Black"/>
              </a:rPr>
              <a:t>complex</a:t>
            </a:r>
            <a:r>
              <a:rPr lang="cs-CZ" sz="1600" b="0" i="0" u="none" strike="noStrike" dirty="0">
                <a:latin typeface="Arial-Black"/>
              </a:rPr>
              <a:t> </a:t>
            </a:r>
            <a:r>
              <a:rPr lang="cs-CZ" sz="1600" b="0" i="0" u="none" strike="noStrike" dirty="0" err="1">
                <a:latin typeface="Arial-Black"/>
              </a:rPr>
              <a:t>with</a:t>
            </a:r>
            <a:r>
              <a:rPr lang="cs-CZ" sz="1600" b="0" i="0" u="none" strike="noStrike" dirty="0">
                <a:latin typeface="Arial-Black"/>
              </a:rPr>
              <a:t> </a:t>
            </a:r>
            <a:r>
              <a:rPr lang="cs-CZ" sz="1600" b="0" i="0" u="none" strike="noStrike" dirty="0" err="1">
                <a:latin typeface="Arial-Black"/>
              </a:rPr>
              <a:t>two</a:t>
            </a:r>
            <a:r>
              <a:rPr lang="cs-CZ" sz="1600" b="0" i="0" u="none" strike="noStrike" dirty="0">
                <a:latin typeface="Arial-Black"/>
              </a:rPr>
              <a:t> </a:t>
            </a:r>
            <a:r>
              <a:rPr lang="cs-CZ" sz="1600" b="0" i="0" u="none" strike="noStrike" dirty="0" err="1">
                <a:latin typeface="Arial-Black"/>
              </a:rPr>
              <a:t>manganese</a:t>
            </a:r>
            <a:r>
              <a:rPr lang="cs-CZ" sz="1600" b="0" i="0" u="none" strike="noStrike" dirty="0">
                <a:latin typeface="Arial-Black"/>
              </a:rPr>
              <a:t>(II) </a:t>
            </a:r>
            <a:r>
              <a:rPr lang="cs-CZ" sz="1600" b="0" i="0" u="none" strike="noStrike" dirty="0" err="1">
                <a:latin typeface="Arial-Black"/>
              </a:rPr>
              <a:t>ions</a:t>
            </a:r>
            <a:endParaRPr lang="cs-CZ" sz="1600" b="0" i="0" u="none" strike="noStrike" dirty="0">
              <a:latin typeface="Arial-Black"/>
            </a:endParaRPr>
          </a:p>
          <a:p>
            <a:pPr algn="ctr"/>
            <a:r>
              <a:rPr lang="cs-CZ" sz="1600" b="0" i="0" u="none" strike="noStrike" dirty="0">
                <a:latin typeface="Arial-Black"/>
              </a:rPr>
              <a:t>Mn2+–</a:t>
            </a:r>
            <a:r>
              <a:rPr lang="cs-CZ" sz="1600" b="0" i="0" u="none" strike="noStrike" dirty="0" err="1">
                <a:latin typeface="Arial-Black"/>
              </a:rPr>
              <a:t>Phos-tagTM</a:t>
            </a:r>
            <a:r>
              <a:rPr lang="cs-CZ" sz="1600" b="0" i="0" u="none" strike="noStrike" baseline="30000" dirty="0" err="1">
                <a:latin typeface="Arial-Black"/>
              </a:rPr>
              <a:t>TM</a:t>
            </a:r>
            <a:endParaRPr lang="cs-CZ" sz="1600" b="1" dirty="0"/>
          </a:p>
        </p:txBody>
      </p:sp>
      <p:pic>
        <p:nvPicPr>
          <p:cNvPr id="8" name="Obrázek 7">
            <a:extLst>
              <a:ext uri="{FF2B5EF4-FFF2-40B4-BE49-F238E27FC236}">
                <a16:creationId xmlns:a16="http://schemas.microsoft.com/office/drawing/2014/main" id="{887F41FD-718B-4519-A411-C00F8455BC5C}"/>
              </a:ext>
            </a:extLst>
          </p:cNvPr>
          <p:cNvPicPr>
            <a:picLocks noChangeAspect="1"/>
          </p:cNvPicPr>
          <p:nvPr/>
        </p:nvPicPr>
        <p:blipFill>
          <a:blip r:embed="rId3"/>
          <a:stretch>
            <a:fillRect/>
          </a:stretch>
        </p:blipFill>
        <p:spPr>
          <a:xfrm>
            <a:off x="467544" y="1940132"/>
            <a:ext cx="2008094" cy="3890682"/>
          </a:xfrm>
          <a:prstGeom prst="rect">
            <a:avLst/>
          </a:prstGeom>
        </p:spPr>
      </p:pic>
      <p:pic>
        <p:nvPicPr>
          <p:cNvPr id="10" name="Obrázek 9">
            <a:extLst>
              <a:ext uri="{FF2B5EF4-FFF2-40B4-BE49-F238E27FC236}">
                <a16:creationId xmlns:a16="http://schemas.microsoft.com/office/drawing/2014/main" id="{5E9490FB-6699-406C-8482-AA69621E1FF2}"/>
              </a:ext>
            </a:extLst>
          </p:cNvPr>
          <p:cNvPicPr>
            <a:picLocks noChangeAspect="1"/>
          </p:cNvPicPr>
          <p:nvPr/>
        </p:nvPicPr>
        <p:blipFill>
          <a:blip r:embed="rId4"/>
          <a:stretch>
            <a:fillRect/>
          </a:stretch>
        </p:blipFill>
        <p:spPr>
          <a:xfrm>
            <a:off x="2483768" y="5075830"/>
            <a:ext cx="5688559" cy="759617"/>
          </a:xfrm>
          <a:prstGeom prst="rect">
            <a:avLst/>
          </a:prstGeom>
        </p:spPr>
      </p:pic>
      <p:sp>
        <p:nvSpPr>
          <p:cNvPr id="11" name="TextovéPole 10">
            <a:extLst>
              <a:ext uri="{FF2B5EF4-FFF2-40B4-BE49-F238E27FC236}">
                <a16:creationId xmlns:a16="http://schemas.microsoft.com/office/drawing/2014/main" id="{779177C0-A262-4D45-AA0D-42811C0F68BD}"/>
              </a:ext>
            </a:extLst>
          </p:cNvPr>
          <p:cNvSpPr txBox="1"/>
          <p:nvPr/>
        </p:nvSpPr>
        <p:spPr>
          <a:xfrm>
            <a:off x="781340" y="1583467"/>
            <a:ext cx="1200436" cy="307777"/>
          </a:xfrm>
          <a:prstGeom prst="rect">
            <a:avLst/>
          </a:prstGeom>
          <a:noFill/>
        </p:spPr>
        <p:txBody>
          <a:bodyPr wrap="square" rtlCol="0">
            <a:spAutoFit/>
          </a:bodyPr>
          <a:lstStyle/>
          <a:p>
            <a:r>
              <a:rPr lang="cs-CZ" sz="1400" dirty="0">
                <a:latin typeface="Arial" panose="020B0604020202020204" pitchFamily="34" charset="0"/>
                <a:cs typeface="Arial" panose="020B0604020202020204" pitchFamily="34" charset="0"/>
              </a:rPr>
              <a:t>c(Mn</a:t>
            </a:r>
            <a:r>
              <a:rPr lang="cs-CZ" sz="1400" baseline="30000" dirty="0">
                <a:latin typeface="Arial" panose="020B0604020202020204" pitchFamily="34" charset="0"/>
                <a:cs typeface="Arial" panose="020B0604020202020204" pitchFamily="34" charset="0"/>
              </a:rPr>
              <a:t>2+</a:t>
            </a:r>
            <a:r>
              <a:rPr lang="cs-CZ" sz="1400" dirty="0">
                <a:latin typeface="Arial" panose="020B0604020202020204" pitchFamily="34" charset="0"/>
                <a:cs typeface="Arial" panose="020B0604020202020204" pitchFamily="34" charset="0"/>
              </a:rPr>
              <a:t>) </a:t>
            </a:r>
            <a:r>
              <a:rPr lang="cs-CZ" sz="1400" dirty="0" err="1">
                <a:latin typeface="Symbol" panose="05050102010706020507" pitchFamily="18" charset="2"/>
                <a:cs typeface="Arial" panose="020B0604020202020204" pitchFamily="34" charset="0"/>
              </a:rPr>
              <a:t>m</a:t>
            </a:r>
            <a:r>
              <a:rPr lang="cs-CZ" sz="1400" dirty="0" err="1">
                <a:latin typeface="Arial" panose="020B0604020202020204" pitchFamily="34" charset="0"/>
                <a:cs typeface="Arial" panose="020B0604020202020204" pitchFamily="34" charset="0"/>
              </a:rPr>
              <a:t>M</a:t>
            </a:r>
            <a:endParaRPr lang="cs-CZ" sz="1400" dirty="0">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0CDC1F8-420D-4753-A7DA-F814F60E963A}"/>
              </a:ext>
            </a:extLst>
          </p:cNvPr>
          <p:cNvSpPr txBox="1"/>
          <p:nvPr/>
        </p:nvSpPr>
        <p:spPr>
          <a:xfrm>
            <a:off x="4022506" y="6242828"/>
            <a:ext cx="4811086" cy="276999"/>
          </a:xfrm>
          <a:prstGeom prst="rect">
            <a:avLst/>
          </a:prstGeom>
          <a:noFill/>
        </p:spPr>
        <p:txBody>
          <a:bodyPr wrap="square">
            <a:spAutoFit/>
          </a:bodyPr>
          <a:lstStyle/>
          <a:p>
            <a:pPr algn="l"/>
            <a:r>
              <a:rPr lang="fi-FI" sz="1200" i="0" u="none" strike="noStrike" baseline="0" dirty="0">
                <a:latin typeface="TimesNewRomanPSMT"/>
              </a:rPr>
              <a:t>E. Kinoshita</a:t>
            </a:r>
            <a:r>
              <a:rPr lang="cs-CZ" sz="1200" i="0" u="none" strike="noStrike" baseline="0" dirty="0">
                <a:latin typeface="TimesNewRomanPSMT"/>
              </a:rPr>
              <a:t> et al., </a:t>
            </a:r>
            <a:r>
              <a:rPr lang="cs-CZ" sz="1200" i="1" u="none" strike="noStrike" baseline="0" dirty="0" err="1">
                <a:latin typeface="TimesNewRomanPS-BoldItalicMT"/>
              </a:rPr>
              <a:t>Molecular</a:t>
            </a:r>
            <a:r>
              <a:rPr lang="cs-CZ" sz="1200" i="1" u="none" strike="noStrike" baseline="0" dirty="0">
                <a:latin typeface="TimesNewRomanPS-BoldItalicMT"/>
              </a:rPr>
              <a:t> &amp; </a:t>
            </a:r>
            <a:r>
              <a:rPr lang="cs-CZ" sz="1200" i="1" u="none" strike="noStrike" baseline="0" dirty="0" err="1">
                <a:latin typeface="TimesNewRomanPS-BoldItalicMT"/>
              </a:rPr>
              <a:t>Cellular</a:t>
            </a:r>
            <a:r>
              <a:rPr lang="cs-CZ" sz="1200" i="1" u="none" strike="noStrike" baseline="0" dirty="0">
                <a:latin typeface="TimesNewRomanPS-BoldItalicMT"/>
              </a:rPr>
              <a:t> </a:t>
            </a:r>
            <a:r>
              <a:rPr lang="cs-CZ" sz="1200" i="1" u="none" strike="noStrike" baseline="0" dirty="0" err="1">
                <a:latin typeface="TimesNewRomanPS-BoldItalicMT"/>
              </a:rPr>
              <a:t>Proteomics</a:t>
            </a:r>
            <a:r>
              <a:rPr lang="cs-CZ" sz="1200" i="0" u="none" strike="noStrike" baseline="0" dirty="0">
                <a:latin typeface="TimesNewRomanPSMT"/>
              </a:rPr>
              <a:t>, </a:t>
            </a:r>
            <a:r>
              <a:rPr lang="fi-FI" sz="1200" i="1" u="none" strike="noStrike" baseline="0" dirty="0">
                <a:latin typeface="TimesNewRomanPS-ItalicMT"/>
              </a:rPr>
              <a:t>5</a:t>
            </a:r>
            <a:r>
              <a:rPr lang="fi-FI" sz="1200" i="0" u="none" strike="noStrike" baseline="0" dirty="0">
                <a:latin typeface="TimesNewRomanPSMT"/>
              </a:rPr>
              <a:t>, 749-757 (2006</a:t>
            </a:r>
            <a:r>
              <a:rPr lang="cs-CZ" sz="1200" i="0" u="none" strike="noStrike" baseline="0" dirty="0">
                <a:latin typeface="TimesNewRomanPSMT"/>
              </a:rPr>
              <a:t>)</a:t>
            </a:r>
            <a:endParaRPr lang="cs-CZ" sz="1200" dirty="0"/>
          </a:p>
        </p:txBody>
      </p:sp>
      <p:pic>
        <p:nvPicPr>
          <p:cNvPr id="14" name="Obrázek 13">
            <a:extLst>
              <a:ext uri="{FF2B5EF4-FFF2-40B4-BE49-F238E27FC236}">
                <a16:creationId xmlns:a16="http://schemas.microsoft.com/office/drawing/2014/main" id="{5557799D-5E16-4F48-98AE-C54F78ECFE06}"/>
              </a:ext>
            </a:extLst>
          </p:cNvPr>
          <p:cNvPicPr>
            <a:picLocks noChangeAspect="1"/>
          </p:cNvPicPr>
          <p:nvPr/>
        </p:nvPicPr>
        <p:blipFill>
          <a:blip r:embed="rId5"/>
          <a:stretch>
            <a:fillRect/>
          </a:stretch>
        </p:blipFill>
        <p:spPr>
          <a:xfrm>
            <a:off x="2547646" y="2335415"/>
            <a:ext cx="6356389" cy="2468311"/>
          </a:xfrm>
          <a:prstGeom prst="rect">
            <a:avLst/>
          </a:prstGeom>
        </p:spPr>
      </p:pic>
      <p:sp>
        <p:nvSpPr>
          <p:cNvPr id="16" name="Rectangle 9">
            <a:extLst>
              <a:ext uri="{FF2B5EF4-FFF2-40B4-BE49-F238E27FC236}">
                <a16:creationId xmlns:a16="http://schemas.microsoft.com/office/drawing/2014/main" id="{B6210EA1-1928-48AC-B12A-3C65667FD912}"/>
              </a:ext>
            </a:extLst>
          </p:cNvPr>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Tree>
    <p:extLst>
      <p:ext uri="{BB962C8B-B14F-4D97-AF65-F5344CB8AC3E}">
        <p14:creationId xmlns:p14="http://schemas.microsoft.com/office/powerpoint/2010/main" val="146812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941168"/>
            <a:ext cx="8280920" cy="923330"/>
          </a:xfrm>
          <a:prstGeom prst="rect">
            <a:avLst/>
          </a:prstGeom>
        </p:spPr>
        <p:txBody>
          <a:bodyPr wrap="square">
            <a:spAutoFit/>
          </a:bodyPr>
          <a:lstStyle/>
          <a:p>
            <a:r>
              <a:rPr lang="en-US" sz="1800" b="1" dirty="0">
                <a:latin typeface="Arial" panose="020B0604020202020204" pitchFamily="34" charset="0"/>
              </a:rPr>
              <a:t>Mutations</a:t>
            </a:r>
            <a:r>
              <a:rPr lang="en-US" sz="1800" dirty="0">
                <a:latin typeface="Arial" panose="020B0604020202020204" pitchFamily="34" charset="0"/>
              </a:rPr>
              <a:t> of p53</a:t>
            </a:r>
            <a:r>
              <a:rPr lang="cs-CZ" sz="1800" dirty="0">
                <a:latin typeface="Arial" panose="020B0604020202020204" pitchFamily="34" charset="0"/>
              </a:rPr>
              <a:t> </a:t>
            </a:r>
            <a:r>
              <a:rPr lang="en-US" sz="1800" dirty="0">
                <a:latin typeface="Arial" panose="020B0604020202020204" pitchFamily="34" charset="0"/>
              </a:rPr>
              <a:t>or </a:t>
            </a:r>
            <a:r>
              <a:rPr lang="en-US" sz="1800" b="1" dirty="0">
                <a:latin typeface="Arial" panose="020B0604020202020204" pitchFamily="34" charset="0"/>
              </a:rPr>
              <a:t>disruptions</a:t>
            </a:r>
            <a:r>
              <a:rPr lang="en-US" sz="1800" dirty="0">
                <a:latin typeface="Arial" panose="020B0604020202020204" pitchFamily="34" charset="0"/>
              </a:rPr>
              <a:t> of p53 </a:t>
            </a:r>
            <a:r>
              <a:rPr lang="en-US" sz="1800" b="1" dirty="0">
                <a:latin typeface="Arial" panose="020B0604020202020204" pitchFamily="34" charset="0"/>
              </a:rPr>
              <a:t>coordination</a:t>
            </a:r>
            <a:r>
              <a:rPr lang="en-US" sz="1800" dirty="0">
                <a:latin typeface="Arial" panose="020B0604020202020204" pitchFamily="34" charset="0"/>
              </a:rPr>
              <a:t>,</a:t>
            </a:r>
            <a:r>
              <a:rPr lang="cs-CZ" sz="1800" dirty="0">
                <a:latin typeface="Arial" panose="020B0604020202020204" pitchFamily="34" charset="0"/>
              </a:rPr>
              <a:t> </a:t>
            </a:r>
          </a:p>
          <a:p>
            <a:r>
              <a:rPr lang="cs-CZ" sz="1800" dirty="0">
                <a:latin typeface="Arial" panose="020B0604020202020204" pitchFamily="34" charset="0"/>
              </a:rPr>
              <a:t>	</a:t>
            </a:r>
            <a:r>
              <a:rPr lang="en-US" sz="1800" dirty="0">
                <a:latin typeface="Arial" panose="020B0604020202020204" pitchFamily="34" charset="0"/>
              </a:rPr>
              <a:t>to a lesser extent,</a:t>
            </a:r>
            <a:r>
              <a:rPr lang="cs-CZ" sz="1800" dirty="0">
                <a:latin typeface="Arial" panose="020B0604020202020204" pitchFamily="34" charset="0"/>
              </a:rPr>
              <a:t> </a:t>
            </a:r>
            <a:r>
              <a:rPr lang="en-US" sz="1800" dirty="0">
                <a:latin typeface="Arial" panose="020B0604020202020204" pitchFamily="34" charset="0"/>
              </a:rPr>
              <a:t>can</a:t>
            </a:r>
            <a:r>
              <a:rPr lang="cs-CZ" sz="1800" dirty="0">
                <a:latin typeface="Arial" panose="020B0604020202020204" pitchFamily="34" charset="0"/>
              </a:rPr>
              <a:t> </a:t>
            </a:r>
            <a:r>
              <a:rPr lang="en-US" sz="1800" dirty="0">
                <a:latin typeface="Arial" panose="020B0604020202020204" pitchFamily="34" charset="0"/>
              </a:rPr>
              <a:t>disturb the</a:t>
            </a:r>
            <a:r>
              <a:rPr lang="cs-CZ" sz="1800" dirty="0">
                <a:latin typeface="Arial" panose="020B0604020202020204" pitchFamily="34" charset="0"/>
              </a:rPr>
              <a:t> </a:t>
            </a:r>
            <a:r>
              <a:rPr lang="en-US" sz="1800" dirty="0">
                <a:latin typeface="Arial" panose="020B0604020202020204" pitchFamily="34" charset="0"/>
              </a:rPr>
              <a:t>normal physiological</a:t>
            </a:r>
            <a:r>
              <a:rPr lang="cs-CZ" sz="1800" dirty="0">
                <a:latin typeface="Arial" panose="020B0604020202020204" pitchFamily="34" charset="0"/>
              </a:rPr>
              <a:t> b</a:t>
            </a:r>
            <a:r>
              <a:rPr lang="en-US" sz="1800" dirty="0" err="1">
                <a:latin typeface="Arial" panose="020B0604020202020204" pitchFamily="34" charset="0"/>
              </a:rPr>
              <a:t>alance</a:t>
            </a:r>
            <a:r>
              <a:rPr lang="en-US" sz="1800" dirty="0">
                <a:latin typeface="Arial" panose="020B0604020202020204" pitchFamily="34" charset="0"/>
              </a:rPr>
              <a:t>,</a:t>
            </a:r>
            <a:r>
              <a:rPr lang="cs-CZ" sz="1800" dirty="0">
                <a:latin typeface="Arial" panose="020B0604020202020204" pitchFamily="34" charset="0"/>
              </a:rPr>
              <a:t> </a:t>
            </a:r>
          </a:p>
          <a:p>
            <a:r>
              <a:rPr lang="cs-CZ" sz="1800" dirty="0">
                <a:latin typeface="Arial" panose="020B0604020202020204" pitchFamily="34" charset="0"/>
              </a:rPr>
              <a:t>	</a:t>
            </a:r>
            <a:r>
              <a:rPr lang="en-US" sz="1800" dirty="0">
                <a:latin typeface="Arial" panose="020B0604020202020204" pitchFamily="34" charset="0"/>
              </a:rPr>
              <a:t>if genome disarrangement</a:t>
            </a:r>
            <a:r>
              <a:rPr lang="cs-CZ" sz="1800" dirty="0">
                <a:latin typeface="Arial" panose="020B0604020202020204" pitchFamily="34" charset="0"/>
              </a:rPr>
              <a:t> </a:t>
            </a:r>
            <a:r>
              <a:rPr lang="en-US" sz="1800" dirty="0">
                <a:latin typeface="Arial" panose="020B0604020202020204" pitchFamily="34" charset="0"/>
              </a:rPr>
              <a:t>reaches</a:t>
            </a:r>
            <a:r>
              <a:rPr lang="cs-CZ" sz="1800" dirty="0">
                <a:latin typeface="Arial" panose="020B0604020202020204" pitchFamily="34" charset="0"/>
              </a:rPr>
              <a:t> </a:t>
            </a:r>
            <a:r>
              <a:rPr lang="en-US" sz="1800" dirty="0">
                <a:latin typeface="Arial" panose="020B0604020202020204" pitchFamily="34" charset="0"/>
              </a:rPr>
              <a:t>a critical value</a:t>
            </a:r>
            <a:r>
              <a:rPr lang="cs-CZ" sz="1800" dirty="0">
                <a:latin typeface="Arial" panose="020B0604020202020204" pitchFamily="34" charset="0"/>
              </a:rPr>
              <a:t> </a:t>
            </a:r>
            <a:r>
              <a:rPr lang="cs-CZ" sz="1800" b="1" dirty="0" err="1">
                <a:latin typeface="Arial" panose="020B0604020202020204" pitchFamily="34" charset="0"/>
              </a:rPr>
              <a:t>it</a:t>
            </a:r>
            <a:r>
              <a:rPr lang="cs-CZ" sz="1800" b="1" dirty="0">
                <a:latin typeface="Arial" panose="020B0604020202020204" pitchFamily="34" charset="0"/>
              </a:rPr>
              <a:t> </a:t>
            </a:r>
            <a:r>
              <a:rPr lang="en-US" sz="1800" b="1" dirty="0">
                <a:latin typeface="Arial" panose="020B0604020202020204" pitchFamily="34" charset="0"/>
              </a:rPr>
              <a:t>lead</a:t>
            </a:r>
            <a:r>
              <a:rPr lang="cs-CZ" sz="1800" b="1" dirty="0">
                <a:latin typeface="Arial" panose="020B0604020202020204" pitchFamily="34" charset="0"/>
              </a:rPr>
              <a:t>s</a:t>
            </a:r>
            <a:r>
              <a:rPr lang="en-US" sz="1800" b="1" dirty="0">
                <a:latin typeface="Arial" panose="020B0604020202020204" pitchFamily="34" charset="0"/>
              </a:rPr>
              <a:t> to cancer</a:t>
            </a:r>
            <a:r>
              <a:rPr lang="cs-CZ" sz="1800" b="1" dirty="0">
                <a:latin typeface="Arial" panose="020B0604020202020204" pitchFamily="34" charset="0"/>
              </a:rPr>
              <a:t> </a:t>
            </a:r>
            <a:endParaRPr lang="en-US" sz="1800" b="1" dirty="0">
              <a:effectLst/>
              <a:latin typeface="Arial" panose="020B0604020202020204" pitchFamily="34" charset="0"/>
            </a:endParaRPr>
          </a:p>
        </p:txBody>
      </p:sp>
      <p:sp>
        <p:nvSpPr>
          <p:cNvPr id="6" name="Text Box 5"/>
          <p:cNvSpPr txBox="1">
            <a:spLocks noChangeArrowheads="1"/>
          </p:cNvSpPr>
          <p:nvPr/>
        </p:nvSpPr>
        <p:spPr bwMode="auto">
          <a:xfrm>
            <a:off x="323528" y="599379"/>
            <a:ext cx="1801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panose="020B0604020202020204" pitchFamily="34" charset="0"/>
              </a:defRPr>
            </a:lvl1pPr>
            <a:lvl2pPr marL="742950" indent="-285750">
              <a:defRPr sz="1200" b="1">
                <a:solidFill>
                  <a:schemeClr val="tx1"/>
                </a:solidFill>
                <a:latin typeface="Arial" panose="020B0604020202020204" pitchFamily="34" charset="0"/>
              </a:defRPr>
            </a:lvl2pPr>
            <a:lvl3pPr marL="1143000" indent="-228600">
              <a:defRPr sz="1200" b="1">
                <a:solidFill>
                  <a:schemeClr val="tx1"/>
                </a:solidFill>
                <a:latin typeface="Arial" panose="020B0604020202020204" pitchFamily="34" charset="0"/>
              </a:defRPr>
            </a:lvl3pPr>
            <a:lvl4pPr marL="1600200" indent="-228600">
              <a:defRPr sz="1200" b="1">
                <a:solidFill>
                  <a:schemeClr val="tx1"/>
                </a:solidFill>
                <a:latin typeface="Arial" panose="020B0604020202020204" pitchFamily="34" charset="0"/>
              </a:defRPr>
            </a:lvl4pPr>
            <a:lvl5pPr marL="2057400" indent="-228600">
              <a:defRPr sz="1200" b="1">
                <a:solidFill>
                  <a:schemeClr val="tx1"/>
                </a:solidFill>
                <a:latin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defRPr>
            </a:lvl9pPr>
          </a:lstStyle>
          <a:p>
            <a:pPr algn="ctr" eaLnBrk="1" hangingPunct="1"/>
            <a:r>
              <a:rPr lang="cs-CZ" altLang="cs-CZ" sz="2000" dirty="0">
                <a:latin typeface="Arial Black" panose="020B0A04020102020204" pitchFamily="34" charset="0"/>
              </a:rPr>
              <a:t>Protein p53</a:t>
            </a:r>
          </a:p>
        </p:txBody>
      </p:sp>
      <p:pic>
        <p:nvPicPr>
          <p:cNvPr id="48132" name="Picture 4" descr="https://encrypted-tbn0.gstatic.com/images?q=tbn:ANd9GcR1oGSRO3Nz6VVvIpqSbASgHtJqSW61KU3uFVk3KY87IW64x6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8847"/>
            <a:ext cx="3280589" cy="3280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436096" y="491657"/>
            <a:ext cx="2412584" cy="307777"/>
          </a:xfrm>
          <a:prstGeom prst="rect">
            <a:avLst/>
          </a:prstGeom>
          <a:noFill/>
        </p:spPr>
        <p:txBody>
          <a:bodyPr wrap="none" rtlCol="0">
            <a:spAutoFit/>
          </a:bodyPr>
          <a:lstStyle/>
          <a:p>
            <a:r>
              <a:rPr lang="cs-CZ" sz="1400" dirty="0">
                <a:solidFill>
                  <a:schemeClr val="bg1"/>
                </a:solidFill>
                <a:latin typeface="Arial" panose="020B0604020202020204" pitchFamily="34" charset="0"/>
                <a:cs typeface="Arial" panose="020B0604020202020204" pitchFamily="34" charset="0"/>
              </a:rPr>
              <a:t>p53 </a:t>
            </a:r>
            <a:r>
              <a:rPr lang="cs-CZ" sz="1400" dirty="0" err="1">
                <a:solidFill>
                  <a:schemeClr val="bg1"/>
                </a:solidFill>
                <a:latin typeface="Arial" panose="020B0604020202020204" pitchFamily="34" charset="0"/>
                <a:cs typeface="Arial" panose="020B0604020202020204" pitchFamily="34" charset="0"/>
              </a:rPr>
              <a:t>tetramer</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bound</a:t>
            </a:r>
            <a:r>
              <a:rPr lang="cs-CZ" sz="1400" dirty="0">
                <a:solidFill>
                  <a:schemeClr val="bg1"/>
                </a:solidFill>
                <a:latin typeface="Arial" panose="020B0604020202020204" pitchFamily="34" charset="0"/>
                <a:cs typeface="Arial" panose="020B0604020202020204" pitchFamily="34" charset="0"/>
              </a:rPr>
              <a:t> to DNA </a:t>
            </a:r>
          </a:p>
        </p:txBody>
      </p:sp>
      <p:sp>
        <p:nvSpPr>
          <p:cNvPr id="4" name="TextovéPole 3"/>
          <p:cNvSpPr txBox="1"/>
          <p:nvPr/>
        </p:nvSpPr>
        <p:spPr>
          <a:xfrm>
            <a:off x="323528" y="1041159"/>
            <a:ext cx="5112568" cy="923330"/>
          </a:xfrm>
          <a:prstGeom prst="rect">
            <a:avLst/>
          </a:prstGeom>
          <a:noFill/>
        </p:spPr>
        <p:txBody>
          <a:bodyPr wrap="square" rtlCol="0">
            <a:spAutoFit/>
          </a:bodyPr>
          <a:lstStyle/>
          <a:p>
            <a:r>
              <a:rPr lang="en-US" sz="1800" dirty="0">
                <a:latin typeface="Arial" panose="020B0604020202020204" pitchFamily="34" charset="0"/>
              </a:rPr>
              <a:t>p53 exerts </a:t>
            </a:r>
            <a:r>
              <a:rPr lang="en-US" sz="1800" b="1" dirty="0">
                <a:latin typeface="Arial" panose="020B0604020202020204" pitchFamily="34" charset="0"/>
              </a:rPr>
              <a:t>irreplaceable</a:t>
            </a:r>
            <a:r>
              <a:rPr lang="cs-CZ" sz="1800" b="1" dirty="0">
                <a:latin typeface="Arial" panose="020B0604020202020204" pitchFamily="34" charset="0"/>
              </a:rPr>
              <a:t> </a:t>
            </a:r>
            <a:r>
              <a:rPr lang="en-US" sz="1800" b="1" dirty="0">
                <a:latin typeface="Arial" panose="020B0604020202020204" pitchFamily="34" charset="0"/>
              </a:rPr>
              <a:t>anti-neoplastic</a:t>
            </a:r>
            <a:r>
              <a:rPr lang="cs-CZ" sz="1800" b="1" dirty="0">
                <a:latin typeface="Arial" panose="020B0604020202020204" pitchFamily="34" charset="0"/>
              </a:rPr>
              <a:t> </a:t>
            </a:r>
            <a:r>
              <a:rPr lang="en-US" sz="1800" b="1" dirty="0">
                <a:latin typeface="Arial" panose="020B0604020202020204" pitchFamily="34" charset="0"/>
              </a:rPr>
              <a:t>functions</a:t>
            </a:r>
            <a:r>
              <a:rPr lang="en-US" sz="1800" dirty="0">
                <a:latin typeface="Arial" panose="020B0604020202020204" pitchFamily="34" charset="0"/>
              </a:rPr>
              <a:t> at homeostasis and thus is</a:t>
            </a:r>
            <a:r>
              <a:rPr lang="cs-CZ" sz="1800" dirty="0">
                <a:latin typeface="Arial" panose="020B0604020202020204" pitchFamily="34" charset="0"/>
              </a:rPr>
              <a:t> c</a:t>
            </a:r>
            <a:r>
              <a:rPr lang="en-US" sz="1800" dirty="0" err="1">
                <a:latin typeface="Arial" panose="020B0604020202020204" pitchFamily="34" charset="0"/>
              </a:rPr>
              <a:t>onsidered</a:t>
            </a:r>
            <a:r>
              <a:rPr lang="cs-CZ" sz="1800" dirty="0">
                <a:latin typeface="Arial" panose="020B0604020202020204" pitchFamily="34" charset="0"/>
              </a:rPr>
              <a:t> </a:t>
            </a:r>
            <a:r>
              <a:rPr lang="en-US" sz="1800" dirty="0">
                <a:latin typeface="Arial" panose="020B0604020202020204" pitchFamily="34" charset="0"/>
              </a:rPr>
              <a:t>to be '</a:t>
            </a:r>
            <a:r>
              <a:rPr lang="en-US" sz="1800" b="1" dirty="0">
                <a:latin typeface="Arial" panose="020B0604020202020204" pitchFamily="34" charset="0"/>
              </a:rPr>
              <a:t>the guardian of the genome</a:t>
            </a:r>
            <a:r>
              <a:rPr lang="en-US" sz="1800" dirty="0">
                <a:latin typeface="Arial" panose="020B0604020202020204" pitchFamily="34" charset="0"/>
              </a:rPr>
              <a:t>‘.</a:t>
            </a:r>
            <a:r>
              <a:rPr lang="cs-CZ" sz="1800" dirty="0">
                <a:latin typeface="Arial" panose="020B0604020202020204" pitchFamily="34" charset="0"/>
              </a:rPr>
              <a:t> </a:t>
            </a:r>
            <a:endParaRPr lang="en-US" sz="1800" dirty="0">
              <a:latin typeface="Arial" panose="020B0604020202020204" pitchFamily="34" charset="0"/>
            </a:endParaRPr>
          </a:p>
        </p:txBody>
      </p:sp>
      <p:sp>
        <p:nvSpPr>
          <p:cNvPr id="5" name="Obdélník 4"/>
          <p:cNvSpPr/>
          <p:nvPr/>
        </p:nvSpPr>
        <p:spPr>
          <a:xfrm>
            <a:off x="5868144" y="6381254"/>
            <a:ext cx="3058290" cy="276999"/>
          </a:xfrm>
          <a:prstGeom prst="rect">
            <a:avLst/>
          </a:prstGeom>
        </p:spPr>
        <p:txBody>
          <a:bodyPr wrap="square">
            <a:spAutoFit/>
          </a:bodyPr>
          <a:lstStyle/>
          <a:p>
            <a:r>
              <a:rPr lang="cs-CZ" sz="1200" i="1" dirty="0">
                <a:solidFill>
                  <a:srgbClr val="000000"/>
                </a:solidFill>
                <a:latin typeface="+mn-lt"/>
              </a:rPr>
              <a:t>B. </a:t>
            </a:r>
            <a:r>
              <a:rPr lang="cs-CZ" sz="1200" i="1" dirty="0" err="1">
                <a:solidFill>
                  <a:srgbClr val="000000"/>
                </a:solidFill>
                <a:latin typeface="+mn-lt"/>
              </a:rPr>
              <a:t>Gu</a:t>
            </a:r>
            <a:r>
              <a:rPr lang="cs-CZ" sz="1200" i="1" dirty="0">
                <a:solidFill>
                  <a:srgbClr val="000000"/>
                </a:solidFill>
                <a:latin typeface="+mn-lt"/>
              </a:rPr>
              <a:t> et al, </a:t>
            </a:r>
            <a:r>
              <a:rPr lang="cs-CZ" sz="1200" i="1" dirty="0" err="1">
                <a:solidFill>
                  <a:srgbClr val="000000"/>
                </a:solidFill>
                <a:latin typeface="+mn-lt"/>
              </a:rPr>
              <a:t>Int</a:t>
            </a:r>
            <a:r>
              <a:rPr lang="cs-CZ" sz="1200" i="1" dirty="0">
                <a:solidFill>
                  <a:srgbClr val="000000"/>
                </a:solidFill>
                <a:latin typeface="+mn-lt"/>
              </a:rPr>
              <a:t>. J. </a:t>
            </a:r>
            <a:r>
              <a:rPr lang="cs-CZ" sz="1200" i="1" dirty="0" err="1">
                <a:solidFill>
                  <a:srgbClr val="000000"/>
                </a:solidFill>
                <a:latin typeface="+mn-lt"/>
              </a:rPr>
              <a:t>Biol</a:t>
            </a:r>
            <a:r>
              <a:rPr lang="cs-CZ" sz="1200" i="1" dirty="0">
                <a:solidFill>
                  <a:srgbClr val="000000"/>
                </a:solidFill>
                <a:latin typeface="+mn-lt"/>
              </a:rPr>
              <a:t>. </a:t>
            </a:r>
            <a:r>
              <a:rPr lang="cs-CZ" sz="1200" i="1" dirty="0" err="1">
                <a:solidFill>
                  <a:srgbClr val="000000"/>
                </a:solidFill>
                <a:latin typeface="+mn-lt"/>
              </a:rPr>
              <a:t>Sci</a:t>
            </a:r>
            <a:r>
              <a:rPr lang="cs-CZ" sz="1200" i="1" dirty="0">
                <a:solidFill>
                  <a:srgbClr val="000000"/>
                </a:solidFill>
                <a:latin typeface="+mn-lt"/>
              </a:rPr>
              <a:t>. </a:t>
            </a:r>
            <a:r>
              <a:rPr lang="cs-CZ" sz="1200" dirty="0">
                <a:solidFill>
                  <a:srgbClr val="000000"/>
                </a:solidFill>
                <a:latin typeface="+mn-lt"/>
              </a:rPr>
              <a:t>2012, 8, 672-684. </a:t>
            </a:r>
            <a:endParaRPr lang="cs-CZ" sz="1200" dirty="0">
              <a:latin typeface="+mn-lt"/>
            </a:endParaRPr>
          </a:p>
        </p:txBody>
      </p:sp>
      <p:sp>
        <p:nvSpPr>
          <p:cNvPr id="7" name="Obdélník 6"/>
          <p:cNvSpPr/>
          <p:nvPr/>
        </p:nvSpPr>
        <p:spPr>
          <a:xfrm>
            <a:off x="323528" y="2211829"/>
            <a:ext cx="5112568" cy="2585323"/>
          </a:xfrm>
          <a:prstGeom prst="rect">
            <a:avLst/>
          </a:prstGeom>
        </p:spPr>
        <p:txBody>
          <a:bodyPr wrap="square">
            <a:spAutoFit/>
          </a:bodyPr>
          <a:lstStyle/>
          <a:p>
            <a:r>
              <a:rPr lang="en-US" sz="1800" dirty="0">
                <a:latin typeface="Arial" panose="020B0604020202020204" pitchFamily="34" charset="0"/>
              </a:rPr>
              <a:t>p53 is able to</a:t>
            </a:r>
            <a:r>
              <a:rPr lang="cs-CZ" sz="1800" dirty="0">
                <a:latin typeface="Arial" panose="020B0604020202020204" pitchFamily="34" charset="0"/>
              </a:rPr>
              <a:t> </a:t>
            </a:r>
            <a:r>
              <a:rPr lang="en-US" sz="1800" dirty="0">
                <a:latin typeface="Arial" panose="020B0604020202020204" pitchFamily="34" charset="0"/>
              </a:rPr>
              <a:t>c</a:t>
            </a:r>
            <a:r>
              <a:rPr lang="cs-CZ" sz="1800" dirty="0">
                <a:latin typeface="Arial" panose="020B0604020202020204" pitchFamily="34" charset="0"/>
              </a:rPr>
              <a:t>o</a:t>
            </a:r>
            <a:r>
              <a:rPr lang="en-US" sz="1800" dirty="0">
                <a:latin typeface="Arial" panose="020B0604020202020204" pitchFamily="34" charset="0"/>
              </a:rPr>
              <a:t>ordinate a regulatory</a:t>
            </a:r>
            <a:r>
              <a:rPr lang="cs-CZ" sz="1800" dirty="0">
                <a:latin typeface="Arial" panose="020B0604020202020204" pitchFamily="34" charset="0"/>
              </a:rPr>
              <a:t> </a:t>
            </a:r>
            <a:r>
              <a:rPr lang="en-US" sz="1800" dirty="0">
                <a:latin typeface="Arial" panose="020B0604020202020204" pitchFamily="34" charset="0"/>
              </a:rPr>
              <a:t>network</a:t>
            </a:r>
            <a:r>
              <a:rPr lang="cs-CZ" sz="1800" dirty="0">
                <a:latin typeface="Arial" panose="020B0604020202020204" pitchFamily="34" charset="0"/>
              </a:rPr>
              <a:t> </a:t>
            </a:r>
            <a:r>
              <a:rPr lang="en-US" sz="1800" dirty="0">
                <a:latin typeface="Arial" panose="020B0604020202020204" pitchFamily="34" charset="0"/>
              </a:rPr>
              <a:t>that</a:t>
            </a:r>
            <a:r>
              <a:rPr lang="cs-CZ" sz="1800" dirty="0">
                <a:latin typeface="Arial" panose="020B0604020202020204" pitchFamily="34" charset="0"/>
              </a:rPr>
              <a:t> s</a:t>
            </a:r>
            <a:r>
              <a:rPr lang="en-US" sz="1800" dirty="0" err="1">
                <a:latin typeface="Arial" panose="020B0604020202020204" pitchFamily="34" charset="0"/>
              </a:rPr>
              <a:t>upervises</a:t>
            </a:r>
            <a:r>
              <a:rPr lang="cs-CZ" sz="1800" dirty="0">
                <a:latin typeface="Arial" panose="020B0604020202020204" pitchFamily="34" charset="0"/>
              </a:rPr>
              <a:t> </a:t>
            </a:r>
            <a:r>
              <a:rPr lang="en-US" sz="1800" dirty="0">
                <a:latin typeface="Arial" panose="020B0604020202020204" pitchFamily="34" charset="0"/>
              </a:rPr>
              <a:t>and responds to a variety of stress signals</a:t>
            </a:r>
            <a:r>
              <a:rPr lang="cs-CZ" sz="1800" dirty="0">
                <a:latin typeface="Arial" panose="020B0604020202020204" pitchFamily="34" charset="0"/>
              </a:rPr>
              <a:t>:</a:t>
            </a:r>
          </a:p>
          <a:p>
            <a:pPr marL="742950" lvl="1" indent="-285750">
              <a:buFont typeface="Wingdings" panose="05000000000000000000" pitchFamily="2" charset="2"/>
              <a:buChar char="Ø"/>
            </a:pPr>
            <a:r>
              <a:rPr lang="en-US" sz="1800" dirty="0">
                <a:latin typeface="Arial" panose="020B0604020202020204" pitchFamily="34" charset="0"/>
              </a:rPr>
              <a:t>DNA damage</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aberrant oncogenic</a:t>
            </a:r>
            <a:r>
              <a:rPr lang="cs-CZ" sz="1800" dirty="0">
                <a:latin typeface="Arial" panose="020B0604020202020204" pitchFamily="34" charset="0"/>
              </a:rPr>
              <a:t> </a:t>
            </a:r>
            <a:r>
              <a:rPr lang="en-US" sz="1800" dirty="0">
                <a:latin typeface="Arial" panose="020B0604020202020204" pitchFamily="34" charset="0"/>
              </a:rPr>
              <a:t>activation </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telomere erosion</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ribosomal stress </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loss of cell-cell or cell-matrix</a:t>
            </a:r>
            <a:r>
              <a:rPr lang="cs-CZ" sz="1800" dirty="0">
                <a:latin typeface="Arial" panose="020B0604020202020204" pitchFamily="34" charset="0"/>
              </a:rPr>
              <a:t> </a:t>
            </a:r>
            <a:r>
              <a:rPr lang="en-US" sz="1800" dirty="0">
                <a:latin typeface="Arial" panose="020B0604020202020204" pitchFamily="34" charset="0"/>
              </a:rPr>
              <a:t>adhesion</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hypoxia</a:t>
            </a:r>
            <a:r>
              <a:rPr lang="cs-CZ" sz="1800" dirty="0">
                <a:latin typeface="Arial" panose="020B0604020202020204" pitchFamily="34" charset="0"/>
              </a:rPr>
              <a:t> </a:t>
            </a:r>
            <a:endParaRPr lang="cs-CZ" sz="1800" dirty="0"/>
          </a:p>
        </p:txBody>
      </p:sp>
    </p:spTree>
    <p:extLst>
      <p:ext uri="{BB962C8B-B14F-4D97-AF65-F5344CB8AC3E}">
        <p14:creationId xmlns:p14="http://schemas.microsoft.com/office/powerpoint/2010/main" val="1740506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1828800"/>
            <a:ext cx="3057525"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5"/>
          <p:cNvSpPr txBox="1">
            <a:spLocks noChangeArrowheads="1"/>
          </p:cNvSpPr>
          <p:nvPr/>
        </p:nvSpPr>
        <p:spPr bwMode="auto">
          <a:xfrm>
            <a:off x="1143000" y="3657600"/>
            <a:ext cx="183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i="1"/>
              <a:t>specific binding</a:t>
            </a:r>
            <a:endParaRPr lang="cs-CZ" altLang="cs-CZ" sz="2000" b="1" i="1"/>
          </a:p>
        </p:txBody>
      </p:sp>
      <p:sp>
        <p:nvSpPr>
          <p:cNvPr id="38916" name="Text Box 7"/>
          <p:cNvSpPr txBox="1">
            <a:spLocks noChangeArrowheads="1"/>
          </p:cNvSpPr>
          <p:nvPr/>
        </p:nvSpPr>
        <p:spPr bwMode="auto">
          <a:xfrm>
            <a:off x="1143000" y="525780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i="1"/>
              <a:t>eluce</a:t>
            </a:r>
            <a:endParaRPr lang="cs-CZ" altLang="cs-CZ" sz="2000" b="1" i="1"/>
          </a:p>
        </p:txBody>
      </p:sp>
      <p:sp>
        <p:nvSpPr>
          <p:cNvPr id="38917" name="Text Box 9"/>
          <p:cNvSpPr txBox="1">
            <a:spLocks noChangeArrowheads="1"/>
          </p:cNvSpPr>
          <p:nvPr/>
        </p:nvSpPr>
        <p:spPr bwMode="auto">
          <a:xfrm>
            <a:off x="2100263" y="685800"/>
            <a:ext cx="5443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200" b="1"/>
              <a:t>Immobilized metal affinity chromatography</a:t>
            </a:r>
            <a:endParaRPr lang="cs-CZ" altLang="cs-CZ" sz="2200" b="1"/>
          </a:p>
          <a:p>
            <a:pPr algn="ctr" eaLnBrk="1" hangingPunct="1">
              <a:spcBef>
                <a:spcPct val="0"/>
              </a:spcBef>
              <a:buFontTx/>
              <a:buNone/>
            </a:pPr>
            <a:r>
              <a:rPr lang="cs-CZ" altLang="cs-CZ" sz="2200" b="1"/>
              <a:t>(IMAC)</a:t>
            </a:r>
          </a:p>
        </p:txBody>
      </p:sp>
      <p:graphicFrame>
        <p:nvGraphicFramePr>
          <p:cNvPr id="38918" name="Object 11"/>
          <p:cNvGraphicFramePr>
            <a:graphicFrameLocks noChangeAspect="1"/>
          </p:cNvGraphicFramePr>
          <p:nvPr/>
        </p:nvGraphicFramePr>
        <p:xfrm>
          <a:off x="6958013" y="4495800"/>
          <a:ext cx="1881187" cy="1981200"/>
        </p:xfrm>
        <a:graphic>
          <a:graphicData uri="http://schemas.openxmlformats.org/presentationml/2006/ole">
            <mc:AlternateContent xmlns:mc="http://schemas.openxmlformats.org/markup-compatibility/2006">
              <mc:Choice xmlns:v="urn:schemas-microsoft-com:vml" Requires="v">
                <p:oleObj spid="_x0000_s38993" name="CorelPhotoPaint.Image.8" r:id="rId4" imgW="1917460" imgH="2019048" progId="CorelPhotoPaint.Image.8">
                  <p:embed/>
                </p:oleObj>
              </mc:Choice>
              <mc:Fallback>
                <p:oleObj name="CorelPhotoPaint.Image.8" r:id="rId4" imgW="1917460" imgH="2019048" progId="CorelPhotoPaint.Image.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3" y="4495800"/>
                        <a:ext cx="1881187"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Text Box 12"/>
          <p:cNvSpPr txBox="1">
            <a:spLocks noChangeArrowheads="1"/>
          </p:cNvSpPr>
          <p:nvPr/>
        </p:nvSpPr>
        <p:spPr bwMode="auto">
          <a:xfrm>
            <a:off x="1143000" y="21177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i="1"/>
              <a:t>charging</a:t>
            </a:r>
            <a:endParaRPr lang="cs-CZ" altLang="cs-CZ" sz="2000"/>
          </a:p>
        </p:txBody>
      </p:sp>
      <p:sp>
        <p:nvSpPr>
          <p:cNvPr id="38920" name="Rectangle 14"/>
          <p:cNvSpPr>
            <a:spLocks noChangeArrowheads="1"/>
          </p:cNvSpPr>
          <p:nvPr/>
        </p:nvSpPr>
        <p:spPr bwMode="auto">
          <a:xfrm>
            <a:off x="6553200" y="1828800"/>
            <a:ext cx="1982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(Cu</a:t>
            </a:r>
            <a:r>
              <a:rPr lang="en-US" altLang="cs-CZ" sz="2000" baseline="30000"/>
              <a:t>2+</a:t>
            </a:r>
            <a:r>
              <a:rPr lang="en-US" altLang="cs-CZ" sz="2000"/>
              <a:t>, Fe</a:t>
            </a:r>
            <a:r>
              <a:rPr lang="en-US" altLang="cs-CZ" sz="2000" baseline="30000"/>
              <a:t>3+</a:t>
            </a:r>
            <a:r>
              <a:rPr lang="en-US" altLang="cs-CZ" sz="2000"/>
              <a:t>, Ga</a:t>
            </a:r>
            <a:r>
              <a:rPr lang="en-US" altLang="cs-CZ" sz="2000" baseline="30000"/>
              <a:t>3+</a:t>
            </a:r>
            <a:r>
              <a:rPr lang="en-US" altLang="cs-CZ" sz="2000"/>
              <a:t>)</a:t>
            </a:r>
            <a:endParaRPr lang="cs-CZ" altLang="cs-CZ" sz="2000"/>
          </a:p>
        </p:txBody>
      </p:sp>
      <p:sp>
        <p:nvSpPr>
          <p:cNvPr id="38921" name="Rectangle 1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Text Box 3"/>
          <p:cNvSpPr txBox="1">
            <a:spLocks noChangeArrowheads="1"/>
          </p:cNvSpPr>
          <p:nvPr/>
        </p:nvSpPr>
        <p:spPr bwMode="auto">
          <a:xfrm>
            <a:off x="609600" y="669925"/>
            <a:ext cx="79057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t>IMAC e</a:t>
            </a:r>
            <a:r>
              <a:rPr lang="en-US" altLang="cs-CZ" sz="2000" b="1">
                <a:cs typeface="Arial" panose="020B0604020202020204" pitchFamily="34" charset="0"/>
              </a:rPr>
              <a:t>nrichment of -Casein phosphopeptides</a:t>
            </a:r>
            <a:r>
              <a:rPr lang="en-US" altLang="cs-CZ" sz="2000">
                <a:cs typeface="Arial" panose="020B0604020202020204" pitchFamily="34" charset="0"/>
              </a:rPr>
              <a:t> (1 pmol of tryptic digest) </a:t>
            </a:r>
            <a:endParaRPr lang="en-US" altLang="cs-CZ" sz="2000"/>
          </a:p>
        </p:txBody>
      </p:sp>
      <p:sp>
        <p:nvSpPr>
          <p:cNvPr id="39940" name="Text Box 4"/>
          <p:cNvSpPr txBox="1">
            <a:spLocks noChangeArrowheads="1"/>
          </p:cNvSpPr>
          <p:nvPr/>
        </p:nvSpPr>
        <p:spPr bwMode="auto">
          <a:xfrm>
            <a:off x="6629400" y="4267200"/>
            <a:ext cx="12620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2000"/>
              <a:t>Ziptip MC</a:t>
            </a:r>
          </a:p>
        </p:txBody>
      </p:sp>
      <p:sp>
        <p:nvSpPr>
          <p:cNvPr id="39941" name="Text Box 6"/>
          <p:cNvSpPr txBox="1">
            <a:spLocks noChangeArrowheads="1"/>
          </p:cNvSpPr>
          <p:nvPr/>
        </p:nvSpPr>
        <p:spPr bwMode="auto">
          <a:xfrm>
            <a:off x="6489700" y="6165850"/>
            <a:ext cx="233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i="1"/>
              <a:t>Technical note - Millipore</a:t>
            </a:r>
            <a:endParaRPr lang="cs-CZ" altLang="cs-CZ" sz="1600" i="1"/>
          </a:p>
        </p:txBody>
      </p:sp>
      <p:sp>
        <p:nvSpPr>
          <p:cNvPr id="39944" name="AutoShape 8"/>
          <p:cNvSpPr>
            <a:spLocks noChangeArrowheads="1"/>
          </p:cNvSpPr>
          <p:nvPr/>
        </p:nvSpPr>
        <p:spPr bwMode="auto">
          <a:xfrm rot="3048647">
            <a:off x="5306219" y="2761457"/>
            <a:ext cx="935037" cy="107950"/>
          </a:xfrm>
          <a:custGeom>
            <a:avLst/>
            <a:gdLst>
              <a:gd name="T0" fmla="*/ 30357448 w 21600"/>
              <a:gd name="T1" fmla="*/ 0 h 21600"/>
              <a:gd name="T2" fmla="*/ 0 w 21600"/>
              <a:gd name="T3" fmla="*/ 269750 h 21600"/>
              <a:gd name="T4" fmla="*/ 30357448 w 21600"/>
              <a:gd name="T5" fmla="*/ 539500 h 21600"/>
              <a:gd name="T6" fmla="*/ 40476583 w 21600"/>
              <a:gd name="T7" fmla="*/ 2697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3"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norm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877888"/>
            <a:ext cx="794385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Oval 6"/>
          <p:cNvSpPr>
            <a:spLocks noChangeArrowheads="1"/>
          </p:cNvSpPr>
          <p:nvPr/>
        </p:nvSpPr>
        <p:spPr bwMode="auto">
          <a:xfrm>
            <a:off x="2008188" y="884238"/>
            <a:ext cx="138112"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4" name="Oval 7"/>
          <p:cNvSpPr>
            <a:spLocks noChangeArrowheads="1"/>
          </p:cNvSpPr>
          <p:nvPr/>
        </p:nvSpPr>
        <p:spPr bwMode="auto">
          <a:xfrm>
            <a:off x="2193925" y="4135438"/>
            <a:ext cx="138113"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5" name="Oval 8"/>
          <p:cNvSpPr>
            <a:spLocks noChangeArrowheads="1"/>
          </p:cNvSpPr>
          <p:nvPr/>
        </p:nvSpPr>
        <p:spPr bwMode="auto">
          <a:xfrm>
            <a:off x="3133725" y="52292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6" name="Oval 9"/>
          <p:cNvSpPr>
            <a:spLocks noChangeArrowheads="1"/>
          </p:cNvSpPr>
          <p:nvPr/>
        </p:nvSpPr>
        <p:spPr bwMode="auto">
          <a:xfrm>
            <a:off x="2332038" y="3941763"/>
            <a:ext cx="139700"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7" name="Oval 10"/>
          <p:cNvSpPr>
            <a:spLocks noChangeArrowheads="1"/>
          </p:cNvSpPr>
          <p:nvPr/>
        </p:nvSpPr>
        <p:spPr bwMode="auto">
          <a:xfrm>
            <a:off x="3435350" y="112395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8" name="Oval 11"/>
          <p:cNvSpPr>
            <a:spLocks noChangeArrowheads="1"/>
          </p:cNvSpPr>
          <p:nvPr/>
        </p:nvSpPr>
        <p:spPr bwMode="auto">
          <a:xfrm>
            <a:off x="5049838" y="4521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9" name="Oval 12"/>
          <p:cNvSpPr>
            <a:spLocks noChangeArrowheads="1"/>
          </p:cNvSpPr>
          <p:nvPr/>
        </p:nvSpPr>
        <p:spPr bwMode="auto">
          <a:xfrm>
            <a:off x="3900488" y="4864100"/>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0" name="Oval 13"/>
          <p:cNvSpPr>
            <a:spLocks noChangeArrowheads="1"/>
          </p:cNvSpPr>
          <p:nvPr/>
        </p:nvSpPr>
        <p:spPr bwMode="auto">
          <a:xfrm>
            <a:off x="3981450" y="443547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1" name="Oval 14"/>
          <p:cNvSpPr>
            <a:spLocks noChangeArrowheads="1"/>
          </p:cNvSpPr>
          <p:nvPr/>
        </p:nvSpPr>
        <p:spPr bwMode="auto">
          <a:xfrm>
            <a:off x="1520825" y="399415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2" name="Oval 15"/>
          <p:cNvSpPr>
            <a:spLocks noChangeArrowheads="1"/>
          </p:cNvSpPr>
          <p:nvPr/>
        </p:nvSpPr>
        <p:spPr bwMode="auto">
          <a:xfrm>
            <a:off x="2286000" y="4049713"/>
            <a:ext cx="139700"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3" name="Oval 16"/>
          <p:cNvSpPr>
            <a:spLocks noChangeArrowheads="1"/>
          </p:cNvSpPr>
          <p:nvPr/>
        </p:nvSpPr>
        <p:spPr bwMode="auto">
          <a:xfrm>
            <a:off x="1787525" y="2525713"/>
            <a:ext cx="138113"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4" name="Oval 17"/>
          <p:cNvSpPr>
            <a:spLocks noChangeArrowheads="1"/>
          </p:cNvSpPr>
          <p:nvPr/>
        </p:nvSpPr>
        <p:spPr bwMode="auto">
          <a:xfrm>
            <a:off x="6165850" y="5680075"/>
            <a:ext cx="138113"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5" name="Oval 20"/>
          <p:cNvSpPr>
            <a:spLocks noChangeArrowheads="1"/>
          </p:cNvSpPr>
          <p:nvPr/>
        </p:nvSpPr>
        <p:spPr bwMode="auto">
          <a:xfrm>
            <a:off x="5940425" y="3886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6" name="Oval 21"/>
          <p:cNvSpPr>
            <a:spLocks noChangeArrowheads="1"/>
          </p:cNvSpPr>
          <p:nvPr/>
        </p:nvSpPr>
        <p:spPr bwMode="auto">
          <a:xfrm>
            <a:off x="5948363" y="41751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7" name="Text Box 22"/>
          <p:cNvSpPr txBox="1">
            <a:spLocks noChangeArrowheads="1"/>
          </p:cNvSpPr>
          <p:nvPr/>
        </p:nvSpPr>
        <p:spPr bwMode="auto">
          <a:xfrm>
            <a:off x="6202363" y="3751263"/>
            <a:ext cx="9220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peptid</a:t>
            </a:r>
            <a:r>
              <a:rPr lang="cs-CZ" altLang="cs-CZ" sz="1600"/>
              <a:t>es</a:t>
            </a:r>
            <a:r>
              <a:rPr lang="en-US" altLang="cs-CZ" sz="1600"/>
              <a:t> </a:t>
            </a:r>
            <a:endParaRPr lang="cs-CZ" altLang="cs-CZ" sz="1600"/>
          </a:p>
        </p:txBody>
      </p:sp>
      <p:sp>
        <p:nvSpPr>
          <p:cNvPr id="40978" name="Text Box 23"/>
          <p:cNvSpPr txBox="1">
            <a:spLocks noChangeArrowheads="1"/>
          </p:cNvSpPr>
          <p:nvPr/>
        </p:nvSpPr>
        <p:spPr bwMode="auto">
          <a:xfrm>
            <a:off x="6202363" y="4030663"/>
            <a:ext cx="15664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phosph</a:t>
            </a:r>
            <a:r>
              <a:rPr lang="en-US" altLang="cs-CZ" sz="1600"/>
              <a:t>opeptid</a:t>
            </a:r>
            <a:r>
              <a:rPr lang="cs-CZ" altLang="cs-CZ" sz="1600"/>
              <a:t>es</a:t>
            </a:r>
          </a:p>
        </p:txBody>
      </p:sp>
      <p:sp>
        <p:nvSpPr>
          <p:cNvPr id="40979" name="Text Box 18"/>
          <p:cNvSpPr txBox="1">
            <a:spLocks noChangeArrowheads="1"/>
          </p:cNvSpPr>
          <p:nvPr/>
        </p:nvSpPr>
        <p:spPr bwMode="auto">
          <a:xfrm>
            <a:off x="5940425" y="1125538"/>
            <a:ext cx="17844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a:t>
            </a:r>
          </a:p>
          <a:p>
            <a:pPr eaLnBrk="1" hangingPunct="1">
              <a:spcBef>
                <a:spcPct val="0"/>
              </a:spcBef>
              <a:buFontTx/>
              <a:buNone/>
            </a:pPr>
            <a:r>
              <a:rPr lang="cs-CZ" altLang="cs-CZ" sz="2000">
                <a:solidFill>
                  <a:schemeClr val="accent2"/>
                </a:solidFill>
              </a:rPr>
              <a:t>w/o enrichment</a:t>
            </a:r>
            <a:endParaRPr lang="en-US" altLang="cs-CZ" sz="2000">
              <a:solidFill>
                <a:schemeClr val="accent2"/>
              </a:solidFill>
            </a:endParaRPr>
          </a:p>
        </p:txBody>
      </p:sp>
      <p:pic>
        <p:nvPicPr>
          <p:cNvPr id="40980" name="Picture 25"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025" y="4941888"/>
            <a:ext cx="839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Rectangle 26"/>
          <p:cNvSpPr>
            <a:spLocks noChangeArrowheads="1"/>
          </p:cNvSpPr>
          <p:nvPr/>
        </p:nvSpPr>
        <p:spPr bwMode="auto">
          <a:xfrm>
            <a:off x="2701925" y="333375"/>
            <a:ext cx="4056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C</a:t>
            </a:r>
            <a:r>
              <a:rPr lang="en-US" altLang="cs-CZ" sz="2000" b="1"/>
              <a:t>asein (1 ug) </a:t>
            </a:r>
            <a:r>
              <a:rPr lang="cs-CZ" altLang="cs-CZ" sz="2000" b="1"/>
              <a:t>after tryptic digestion</a:t>
            </a:r>
          </a:p>
        </p:txBody>
      </p:sp>
      <p:sp>
        <p:nvSpPr>
          <p:cNvPr id="40982" name="Rectangle 2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5"/>
          <p:cNvGrpSpPr>
            <a:grpSpLocks/>
          </p:cNvGrpSpPr>
          <p:nvPr/>
        </p:nvGrpSpPr>
        <p:grpSpPr bwMode="auto">
          <a:xfrm>
            <a:off x="577850" y="806450"/>
            <a:ext cx="7943850" cy="5718175"/>
            <a:chOff x="144" y="54"/>
            <a:chExt cx="5472" cy="4211"/>
          </a:xfrm>
        </p:grpSpPr>
        <p:pic>
          <p:nvPicPr>
            <p:cNvPr id="41995" name="Picture 6" descr="im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54"/>
              <a:ext cx="5472" cy="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Oval 7"/>
            <p:cNvSpPr>
              <a:spLocks noChangeArrowheads="1"/>
            </p:cNvSpPr>
            <p:nvPr/>
          </p:nvSpPr>
          <p:spPr bwMode="auto">
            <a:xfrm>
              <a:off x="1056" y="3168"/>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7" name="Oval 8"/>
            <p:cNvSpPr>
              <a:spLocks noChangeArrowheads="1"/>
            </p:cNvSpPr>
            <p:nvPr/>
          </p:nvSpPr>
          <p:spPr bwMode="auto">
            <a:xfrm>
              <a:off x="1296" y="3360"/>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8" name="Oval 9"/>
            <p:cNvSpPr>
              <a:spLocks noChangeArrowheads="1"/>
            </p:cNvSpPr>
            <p:nvPr/>
          </p:nvSpPr>
          <p:spPr bwMode="auto">
            <a:xfrm>
              <a:off x="2056" y="3048"/>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9" name="Oval 10"/>
            <p:cNvSpPr>
              <a:spLocks noChangeArrowheads="1"/>
            </p:cNvSpPr>
            <p:nvPr/>
          </p:nvSpPr>
          <p:spPr bwMode="auto">
            <a:xfrm>
              <a:off x="3160" y="144"/>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2000" name="Oval 11"/>
            <p:cNvSpPr>
              <a:spLocks noChangeArrowheads="1"/>
            </p:cNvSpPr>
            <p:nvPr/>
          </p:nvSpPr>
          <p:spPr bwMode="auto">
            <a:xfrm>
              <a:off x="2432" y="20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2001" name="Oval 12"/>
            <p:cNvSpPr>
              <a:spLocks noChangeArrowheads="1"/>
            </p:cNvSpPr>
            <p:nvPr/>
          </p:nvSpPr>
          <p:spPr bwMode="auto">
            <a:xfrm>
              <a:off x="1856" y="351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2002" name="Oval 13"/>
            <p:cNvSpPr>
              <a:spLocks noChangeArrowheads="1"/>
            </p:cNvSpPr>
            <p:nvPr/>
          </p:nvSpPr>
          <p:spPr bwMode="auto">
            <a:xfrm>
              <a:off x="2384" y="3768"/>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41987" name="Text Box 14"/>
          <p:cNvSpPr txBox="1">
            <a:spLocks noChangeArrowheads="1"/>
          </p:cNvSpPr>
          <p:nvPr/>
        </p:nvSpPr>
        <p:spPr bwMode="auto">
          <a:xfrm>
            <a:off x="5795963" y="1317625"/>
            <a:ext cx="23294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a:t>
            </a:r>
          </a:p>
          <a:p>
            <a:pPr eaLnBrk="1" hangingPunct="1">
              <a:spcBef>
                <a:spcPct val="0"/>
              </a:spcBef>
              <a:buFontTx/>
              <a:buNone/>
            </a:pPr>
            <a:r>
              <a:rPr lang="cs-CZ" altLang="cs-CZ" sz="2000">
                <a:solidFill>
                  <a:schemeClr val="accent2"/>
                </a:solidFill>
              </a:rPr>
              <a:t>enrichment</a:t>
            </a:r>
          </a:p>
          <a:p>
            <a:pPr eaLnBrk="1" hangingPunct="1">
              <a:spcBef>
                <a:spcPct val="0"/>
              </a:spcBef>
              <a:buFontTx/>
              <a:buNone/>
            </a:pPr>
            <a:r>
              <a:rPr lang="en-US" altLang="cs-CZ" sz="2000">
                <a:solidFill>
                  <a:schemeClr val="accent2"/>
                </a:solidFill>
              </a:rPr>
              <a:t>IMAC (Poros), Fe3+</a:t>
            </a:r>
          </a:p>
        </p:txBody>
      </p:sp>
      <p:pic>
        <p:nvPicPr>
          <p:cNvPr id="41989" name="Picture 35"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3488" y="4941888"/>
            <a:ext cx="8397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val 36"/>
          <p:cNvSpPr>
            <a:spLocks noChangeArrowheads="1"/>
          </p:cNvSpPr>
          <p:nvPr/>
        </p:nvSpPr>
        <p:spPr bwMode="auto">
          <a:xfrm>
            <a:off x="5940425" y="3886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1" name="Oval 37"/>
          <p:cNvSpPr>
            <a:spLocks noChangeArrowheads="1"/>
          </p:cNvSpPr>
          <p:nvPr/>
        </p:nvSpPr>
        <p:spPr bwMode="auto">
          <a:xfrm>
            <a:off x="5948363" y="41751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4" name="Rectangle 4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19" name="Text Box 22"/>
          <p:cNvSpPr txBox="1">
            <a:spLocks noChangeArrowheads="1"/>
          </p:cNvSpPr>
          <p:nvPr/>
        </p:nvSpPr>
        <p:spPr bwMode="auto">
          <a:xfrm>
            <a:off x="6202363" y="3751263"/>
            <a:ext cx="9220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peptid</a:t>
            </a:r>
            <a:r>
              <a:rPr lang="cs-CZ" altLang="cs-CZ" sz="1600"/>
              <a:t>es</a:t>
            </a:r>
            <a:r>
              <a:rPr lang="en-US" altLang="cs-CZ" sz="1600"/>
              <a:t> </a:t>
            </a:r>
            <a:endParaRPr lang="cs-CZ" altLang="cs-CZ" sz="1600"/>
          </a:p>
        </p:txBody>
      </p:sp>
      <p:sp>
        <p:nvSpPr>
          <p:cNvPr id="20" name="Text Box 23"/>
          <p:cNvSpPr txBox="1">
            <a:spLocks noChangeArrowheads="1"/>
          </p:cNvSpPr>
          <p:nvPr/>
        </p:nvSpPr>
        <p:spPr bwMode="auto">
          <a:xfrm>
            <a:off x="6202363" y="4030663"/>
            <a:ext cx="15664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phosph</a:t>
            </a:r>
            <a:r>
              <a:rPr lang="en-US" altLang="cs-CZ" sz="1600"/>
              <a:t>opeptid</a:t>
            </a:r>
            <a:r>
              <a:rPr lang="cs-CZ" altLang="cs-CZ" sz="1600"/>
              <a:t>es</a:t>
            </a:r>
          </a:p>
        </p:txBody>
      </p:sp>
      <p:sp>
        <p:nvSpPr>
          <p:cNvPr id="21" name="Rectangle 26"/>
          <p:cNvSpPr>
            <a:spLocks noChangeArrowheads="1"/>
          </p:cNvSpPr>
          <p:nvPr/>
        </p:nvSpPr>
        <p:spPr bwMode="auto">
          <a:xfrm>
            <a:off x="2701925" y="333375"/>
            <a:ext cx="4056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C</a:t>
            </a:r>
            <a:r>
              <a:rPr lang="en-US" altLang="cs-CZ" sz="2000" b="1"/>
              <a:t>asein (1 ug) </a:t>
            </a:r>
            <a:r>
              <a:rPr lang="cs-CZ" altLang="cs-CZ" sz="2000" b="1"/>
              <a:t>after tryptic digestion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9"/>
          <p:cNvGrpSpPr>
            <a:grpSpLocks/>
          </p:cNvGrpSpPr>
          <p:nvPr/>
        </p:nvGrpSpPr>
        <p:grpSpPr bwMode="auto">
          <a:xfrm>
            <a:off x="715963" y="790575"/>
            <a:ext cx="7727950" cy="5646738"/>
            <a:chOff x="144" y="55"/>
            <a:chExt cx="5472" cy="4211"/>
          </a:xfrm>
        </p:grpSpPr>
        <p:pic>
          <p:nvPicPr>
            <p:cNvPr id="43019" name="Picture 4" descr="fosf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55"/>
              <a:ext cx="5472" cy="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Oval 5"/>
            <p:cNvSpPr>
              <a:spLocks noChangeArrowheads="1"/>
            </p:cNvSpPr>
            <p:nvPr/>
          </p:nvSpPr>
          <p:spPr bwMode="auto">
            <a:xfrm>
              <a:off x="2384" y="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1" name="Oval 6"/>
            <p:cNvSpPr>
              <a:spLocks noChangeArrowheads="1"/>
            </p:cNvSpPr>
            <p:nvPr/>
          </p:nvSpPr>
          <p:spPr bwMode="auto">
            <a:xfrm>
              <a:off x="2448" y="1056"/>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2" name="Oval 7"/>
            <p:cNvSpPr>
              <a:spLocks noChangeArrowheads="1"/>
            </p:cNvSpPr>
            <p:nvPr/>
          </p:nvSpPr>
          <p:spPr bwMode="auto">
            <a:xfrm>
              <a:off x="1352" y="34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3" name="Oval 8"/>
            <p:cNvSpPr>
              <a:spLocks noChangeArrowheads="1"/>
            </p:cNvSpPr>
            <p:nvPr/>
          </p:nvSpPr>
          <p:spPr bwMode="auto">
            <a:xfrm>
              <a:off x="1456" y="32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4" name="Oval 9"/>
            <p:cNvSpPr>
              <a:spLocks noChangeArrowheads="1"/>
            </p:cNvSpPr>
            <p:nvPr/>
          </p:nvSpPr>
          <p:spPr bwMode="auto">
            <a:xfrm>
              <a:off x="1608" y="331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5" name="Oval 10"/>
            <p:cNvSpPr>
              <a:spLocks noChangeArrowheads="1"/>
            </p:cNvSpPr>
            <p:nvPr/>
          </p:nvSpPr>
          <p:spPr bwMode="auto">
            <a:xfrm>
              <a:off x="1712" y="3576"/>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6" name="Oval 11"/>
            <p:cNvSpPr>
              <a:spLocks noChangeArrowheads="1"/>
            </p:cNvSpPr>
            <p:nvPr/>
          </p:nvSpPr>
          <p:spPr bwMode="auto">
            <a:xfrm>
              <a:off x="4544" y="34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7" name="Oval 12"/>
            <p:cNvSpPr>
              <a:spLocks noChangeArrowheads="1"/>
            </p:cNvSpPr>
            <p:nvPr/>
          </p:nvSpPr>
          <p:spPr bwMode="auto">
            <a:xfrm>
              <a:off x="1848" y="3216"/>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8" name="Oval 13"/>
            <p:cNvSpPr>
              <a:spLocks noChangeArrowheads="1"/>
            </p:cNvSpPr>
            <p:nvPr/>
          </p:nvSpPr>
          <p:spPr bwMode="auto">
            <a:xfrm>
              <a:off x="3968" y="347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9" name="Oval 14"/>
            <p:cNvSpPr>
              <a:spLocks noChangeArrowheads="1"/>
            </p:cNvSpPr>
            <p:nvPr/>
          </p:nvSpPr>
          <p:spPr bwMode="auto">
            <a:xfrm>
              <a:off x="3872" y="3568"/>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30" name="Oval 15"/>
            <p:cNvSpPr>
              <a:spLocks noChangeArrowheads="1"/>
            </p:cNvSpPr>
            <p:nvPr/>
          </p:nvSpPr>
          <p:spPr bwMode="auto">
            <a:xfrm>
              <a:off x="4784" y="3440"/>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31" name="Oval 16"/>
            <p:cNvSpPr>
              <a:spLocks noChangeArrowheads="1"/>
            </p:cNvSpPr>
            <p:nvPr/>
          </p:nvSpPr>
          <p:spPr bwMode="auto">
            <a:xfrm>
              <a:off x="4400" y="363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32" name="Oval 17"/>
            <p:cNvSpPr>
              <a:spLocks noChangeArrowheads="1"/>
            </p:cNvSpPr>
            <p:nvPr/>
          </p:nvSpPr>
          <p:spPr bwMode="auto">
            <a:xfrm>
              <a:off x="4032" y="359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43011" name="Text Box 20"/>
          <p:cNvSpPr txBox="1">
            <a:spLocks noChangeArrowheads="1"/>
          </p:cNvSpPr>
          <p:nvPr/>
        </p:nvSpPr>
        <p:spPr bwMode="auto">
          <a:xfrm>
            <a:off x="5795963" y="1317625"/>
            <a:ext cx="18892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a:t>
            </a:r>
          </a:p>
          <a:p>
            <a:pPr eaLnBrk="1" hangingPunct="1">
              <a:spcBef>
                <a:spcPct val="0"/>
              </a:spcBef>
              <a:buFontTx/>
              <a:buNone/>
            </a:pPr>
            <a:r>
              <a:rPr lang="en-US" altLang="cs-CZ" sz="2000">
                <a:solidFill>
                  <a:schemeClr val="accent2"/>
                </a:solidFill>
              </a:rPr>
              <a:t>TiO</a:t>
            </a:r>
            <a:r>
              <a:rPr lang="en-US" altLang="cs-CZ" sz="2000" baseline="-25000">
                <a:solidFill>
                  <a:schemeClr val="accent2"/>
                </a:solidFill>
              </a:rPr>
              <a:t>2</a:t>
            </a:r>
            <a:r>
              <a:rPr lang="en-US" altLang="cs-CZ" sz="2000">
                <a:solidFill>
                  <a:schemeClr val="accent2"/>
                </a:solidFill>
              </a:rPr>
              <a:t> </a:t>
            </a:r>
            <a:r>
              <a:rPr lang="cs-CZ" altLang="cs-CZ" sz="2000">
                <a:solidFill>
                  <a:schemeClr val="accent2"/>
                </a:solidFill>
              </a:rPr>
              <a:t>enrichment</a:t>
            </a:r>
            <a:endParaRPr lang="en-US" altLang="cs-CZ" sz="2000">
              <a:solidFill>
                <a:schemeClr val="accent2"/>
              </a:solidFill>
            </a:endParaRPr>
          </a:p>
        </p:txBody>
      </p:sp>
      <p:pic>
        <p:nvPicPr>
          <p:cNvPr id="43013" name="Picture 22"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0788" y="4787900"/>
            <a:ext cx="8397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Oval 23"/>
          <p:cNvSpPr>
            <a:spLocks noChangeArrowheads="1"/>
          </p:cNvSpPr>
          <p:nvPr/>
        </p:nvSpPr>
        <p:spPr bwMode="auto">
          <a:xfrm>
            <a:off x="5940425" y="3886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15" name="Oval 24"/>
          <p:cNvSpPr>
            <a:spLocks noChangeArrowheads="1"/>
          </p:cNvSpPr>
          <p:nvPr/>
        </p:nvSpPr>
        <p:spPr bwMode="auto">
          <a:xfrm>
            <a:off x="5948363" y="41751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18" name="Rectangle 2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25" name="Text Box 22"/>
          <p:cNvSpPr txBox="1">
            <a:spLocks noChangeArrowheads="1"/>
          </p:cNvSpPr>
          <p:nvPr/>
        </p:nvSpPr>
        <p:spPr bwMode="auto">
          <a:xfrm>
            <a:off x="6202363" y="3751263"/>
            <a:ext cx="9220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peptid</a:t>
            </a:r>
            <a:r>
              <a:rPr lang="cs-CZ" altLang="cs-CZ" sz="1600"/>
              <a:t>es</a:t>
            </a:r>
            <a:r>
              <a:rPr lang="en-US" altLang="cs-CZ" sz="1600"/>
              <a:t> </a:t>
            </a:r>
            <a:endParaRPr lang="cs-CZ" altLang="cs-CZ" sz="1600"/>
          </a:p>
        </p:txBody>
      </p:sp>
      <p:sp>
        <p:nvSpPr>
          <p:cNvPr id="26" name="Text Box 23"/>
          <p:cNvSpPr txBox="1">
            <a:spLocks noChangeArrowheads="1"/>
          </p:cNvSpPr>
          <p:nvPr/>
        </p:nvSpPr>
        <p:spPr bwMode="auto">
          <a:xfrm>
            <a:off x="6202363" y="4030663"/>
            <a:ext cx="15664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phosph</a:t>
            </a:r>
            <a:r>
              <a:rPr lang="en-US" altLang="cs-CZ" sz="1600"/>
              <a:t>opeptid</a:t>
            </a:r>
            <a:r>
              <a:rPr lang="cs-CZ" altLang="cs-CZ" sz="1600"/>
              <a:t>es</a:t>
            </a:r>
          </a:p>
        </p:txBody>
      </p:sp>
      <p:sp>
        <p:nvSpPr>
          <p:cNvPr id="27" name="Rectangle 26"/>
          <p:cNvSpPr>
            <a:spLocks noChangeArrowheads="1"/>
          </p:cNvSpPr>
          <p:nvPr/>
        </p:nvSpPr>
        <p:spPr bwMode="auto">
          <a:xfrm>
            <a:off x="2701925" y="333375"/>
            <a:ext cx="4056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C</a:t>
            </a:r>
            <a:r>
              <a:rPr lang="en-US" altLang="cs-CZ" sz="2000" b="1"/>
              <a:t>asein (1 ug) </a:t>
            </a:r>
            <a:r>
              <a:rPr lang="cs-CZ" altLang="cs-CZ" sz="2000" b="1"/>
              <a:t>after tryptic digestion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1131888" y="1392238"/>
            <a:ext cx="6718300" cy="5084762"/>
            <a:chOff x="713" y="657"/>
            <a:chExt cx="4232" cy="3203"/>
          </a:xfrm>
        </p:grpSpPr>
        <p:sp>
          <p:nvSpPr>
            <p:cNvPr id="44042" name="Freeform 4"/>
            <p:cNvSpPr>
              <a:spLocks/>
            </p:cNvSpPr>
            <p:nvPr/>
          </p:nvSpPr>
          <p:spPr bwMode="auto">
            <a:xfrm>
              <a:off x="1011" y="1150"/>
              <a:ext cx="3931" cy="2566"/>
            </a:xfrm>
            <a:custGeom>
              <a:avLst/>
              <a:gdLst>
                <a:gd name="T0" fmla="*/ 39 w 5418"/>
                <a:gd name="T1" fmla="*/ 1835 h 3534"/>
                <a:gd name="T2" fmla="*/ 79 w 5418"/>
                <a:gd name="T3" fmla="*/ 1828 h 3534"/>
                <a:gd name="T4" fmla="*/ 118 w 5418"/>
                <a:gd name="T5" fmla="*/ 1828 h 3534"/>
                <a:gd name="T6" fmla="*/ 161 w 5418"/>
                <a:gd name="T7" fmla="*/ 1835 h 3534"/>
                <a:gd name="T8" fmla="*/ 209 w 5418"/>
                <a:gd name="T9" fmla="*/ 1849 h 3534"/>
                <a:gd name="T10" fmla="*/ 251 w 5418"/>
                <a:gd name="T11" fmla="*/ 1845 h 3534"/>
                <a:gd name="T12" fmla="*/ 294 w 5418"/>
                <a:gd name="T13" fmla="*/ 1835 h 3534"/>
                <a:gd name="T14" fmla="*/ 336 w 5418"/>
                <a:gd name="T15" fmla="*/ 1845 h 3534"/>
                <a:gd name="T16" fmla="*/ 376 w 5418"/>
                <a:gd name="T17" fmla="*/ 1842 h 3534"/>
                <a:gd name="T18" fmla="*/ 426 w 5418"/>
                <a:gd name="T19" fmla="*/ 1849 h 3534"/>
                <a:gd name="T20" fmla="*/ 469 w 5418"/>
                <a:gd name="T21" fmla="*/ 1842 h 3534"/>
                <a:gd name="T22" fmla="*/ 514 w 5418"/>
                <a:gd name="T23" fmla="*/ 1838 h 3534"/>
                <a:gd name="T24" fmla="*/ 558 w 5418"/>
                <a:gd name="T25" fmla="*/ 1842 h 3534"/>
                <a:gd name="T26" fmla="*/ 603 w 5418"/>
                <a:gd name="T27" fmla="*/ 1849 h 3534"/>
                <a:gd name="T28" fmla="*/ 647 w 5418"/>
                <a:gd name="T29" fmla="*/ 1842 h 3534"/>
                <a:gd name="T30" fmla="*/ 698 w 5418"/>
                <a:gd name="T31" fmla="*/ 1831 h 3534"/>
                <a:gd name="T32" fmla="*/ 742 w 5418"/>
                <a:gd name="T33" fmla="*/ 1856 h 3534"/>
                <a:gd name="T34" fmla="*/ 789 w 5418"/>
                <a:gd name="T35" fmla="*/ 1814 h 3534"/>
                <a:gd name="T36" fmla="*/ 845 w 5418"/>
                <a:gd name="T37" fmla="*/ 1828 h 3534"/>
                <a:gd name="T38" fmla="*/ 887 w 5418"/>
                <a:gd name="T39" fmla="*/ 1845 h 3534"/>
                <a:gd name="T40" fmla="*/ 927 w 5418"/>
                <a:gd name="T41" fmla="*/ 1838 h 3534"/>
                <a:gd name="T42" fmla="*/ 969 w 5418"/>
                <a:gd name="T43" fmla="*/ 1835 h 3534"/>
                <a:gd name="T44" fmla="*/ 1009 w 5418"/>
                <a:gd name="T45" fmla="*/ 1842 h 3534"/>
                <a:gd name="T46" fmla="*/ 1055 w 5418"/>
                <a:gd name="T47" fmla="*/ 1838 h 3534"/>
                <a:gd name="T48" fmla="*/ 1100 w 5418"/>
                <a:gd name="T49" fmla="*/ 1831 h 3534"/>
                <a:gd name="T50" fmla="*/ 1146 w 5418"/>
                <a:gd name="T51" fmla="*/ 1849 h 3534"/>
                <a:gd name="T52" fmla="*/ 1190 w 5418"/>
                <a:gd name="T53" fmla="*/ 1842 h 3534"/>
                <a:gd name="T54" fmla="*/ 1231 w 5418"/>
                <a:gd name="T55" fmla="*/ 1842 h 3534"/>
                <a:gd name="T56" fmla="*/ 1273 w 5418"/>
                <a:gd name="T57" fmla="*/ 1842 h 3534"/>
                <a:gd name="T58" fmla="*/ 1317 w 5418"/>
                <a:gd name="T59" fmla="*/ 1842 h 3534"/>
                <a:gd name="T60" fmla="*/ 1357 w 5418"/>
                <a:gd name="T61" fmla="*/ 1842 h 3534"/>
                <a:gd name="T62" fmla="*/ 1398 w 5418"/>
                <a:gd name="T63" fmla="*/ 1849 h 3534"/>
                <a:gd name="T64" fmla="*/ 1441 w 5418"/>
                <a:gd name="T65" fmla="*/ 1831 h 3534"/>
                <a:gd name="T66" fmla="*/ 1491 w 5418"/>
                <a:gd name="T67" fmla="*/ 1842 h 3534"/>
                <a:gd name="T68" fmla="*/ 1536 w 5418"/>
                <a:gd name="T69" fmla="*/ 1835 h 3534"/>
                <a:gd name="T70" fmla="*/ 1582 w 5418"/>
                <a:gd name="T71" fmla="*/ 1842 h 3534"/>
                <a:gd name="T72" fmla="*/ 1625 w 5418"/>
                <a:gd name="T73" fmla="*/ 1838 h 3534"/>
                <a:gd name="T74" fmla="*/ 1668 w 5418"/>
                <a:gd name="T75" fmla="*/ 1831 h 3534"/>
                <a:gd name="T76" fmla="*/ 1716 w 5418"/>
                <a:gd name="T77" fmla="*/ 1831 h 3534"/>
                <a:gd name="T78" fmla="*/ 1765 w 5418"/>
                <a:gd name="T79" fmla="*/ 1849 h 3534"/>
                <a:gd name="T80" fmla="*/ 1815 w 5418"/>
                <a:gd name="T81" fmla="*/ 1849 h 3534"/>
                <a:gd name="T82" fmla="*/ 1857 w 5418"/>
                <a:gd name="T83" fmla="*/ 1842 h 3534"/>
                <a:gd name="T84" fmla="*/ 1902 w 5418"/>
                <a:gd name="T85" fmla="*/ 1845 h 3534"/>
                <a:gd name="T86" fmla="*/ 1952 w 5418"/>
                <a:gd name="T87" fmla="*/ 1828 h 3534"/>
                <a:gd name="T88" fmla="*/ 2005 w 5418"/>
                <a:gd name="T89" fmla="*/ 1842 h 3534"/>
                <a:gd name="T90" fmla="*/ 2047 w 5418"/>
                <a:gd name="T91" fmla="*/ 1838 h 3534"/>
                <a:gd name="T92" fmla="*/ 2095 w 5418"/>
                <a:gd name="T93" fmla="*/ 1845 h 3534"/>
                <a:gd name="T94" fmla="*/ 2142 w 5418"/>
                <a:gd name="T95" fmla="*/ 1845 h 3534"/>
                <a:gd name="T96" fmla="*/ 2185 w 5418"/>
                <a:gd name="T97" fmla="*/ 1828 h 3534"/>
                <a:gd name="T98" fmla="*/ 2229 w 5418"/>
                <a:gd name="T99" fmla="*/ 1831 h 3534"/>
                <a:gd name="T100" fmla="*/ 2275 w 5418"/>
                <a:gd name="T101" fmla="*/ 1821 h 3534"/>
                <a:gd name="T102" fmla="*/ 2327 w 5418"/>
                <a:gd name="T103" fmla="*/ 1824 h 3534"/>
                <a:gd name="T104" fmla="*/ 2370 w 5418"/>
                <a:gd name="T105" fmla="*/ 1821 h 3534"/>
                <a:gd name="T106" fmla="*/ 2418 w 5418"/>
                <a:gd name="T107" fmla="*/ 1828 h 3534"/>
                <a:gd name="T108" fmla="*/ 2466 w 5418"/>
                <a:gd name="T109" fmla="*/ 1824 h 3534"/>
                <a:gd name="T110" fmla="*/ 2512 w 5418"/>
                <a:gd name="T111" fmla="*/ 1821 h 3534"/>
                <a:gd name="T112" fmla="*/ 2558 w 5418"/>
                <a:gd name="T113" fmla="*/ 1821 h 3534"/>
                <a:gd name="T114" fmla="*/ 2597 w 5418"/>
                <a:gd name="T115" fmla="*/ 1842 h 3534"/>
                <a:gd name="T116" fmla="*/ 2643 w 5418"/>
                <a:gd name="T117" fmla="*/ 1838 h 3534"/>
                <a:gd name="T118" fmla="*/ 2688 w 5418"/>
                <a:gd name="T119" fmla="*/ 1842 h 3534"/>
                <a:gd name="T120" fmla="*/ 2731 w 5418"/>
                <a:gd name="T121" fmla="*/ 1856 h 3534"/>
                <a:gd name="T122" fmla="*/ 2778 w 5418"/>
                <a:gd name="T123" fmla="*/ 1842 h 3534"/>
                <a:gd name="T124" fmla="*/ 2826 w 5418"/>
                <a:gd name="T125" fmla="*/ 1842 h 3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18" h="3534">
                  <a:moveTo>
                    <a:pt x="0" y="3494"/>
                  </a:moveTo>
                  <a:lnTo>
                    <a:pt x="0" y="3487"/>
                  </a:lnTo>
                  <a:lnTo>
                    <a:pt x="2" y="3500"/>
                  </a:lnTo>
                  <a:lnTo>
                    <a:pt x="2" y="3480"/>
                  </a:lnTo>
                  <a:lnTo>
                    <a:pt x="4" y="3500"/>
                  </a:lnTo>
                  <a:lnTo>
                    <a:pt x="6" y="3474"/>
                  </a:lnTo>
                  <a:lnTo>
                    <a:pt x="6" y="3507"/>
                  </a:lnTo>
                  <a:lnTo>
                    <a:pt x="8" y="3480"/>
                  </a:lnTo>
                  <a:lnTo>
                    <a:pt x="8" y="3507"/>
                  </a:lnTo>
                  <a:lnTo>
                    <a:pt x="10" y="3467"/>
                  </a:lnTo>
                  <a:lnTo>
                    <a:pt x="10" y="3487"/>
                  </a:lnTo>
                  <a:lnTo>
                    <a:pt x="12" y="3474"/>
                  </a:lnTo>
                  <a:lnTo>
                    <a:pt x="12" y="3507"/>
                  </a:lnTo>
                  <a:lnTo>
                    <a:pt x="12" y="3474"/>
                  </a:lnTo>
                  <a:lnTo>
                    <a:pt x="14" y="3494"/>
                  </a:lnTo>
                  <a:lnTo>
                    <a:pt x="14" y="3467"/>
                  </a:lnTo>
                  <a:lnTo>
                    <a:pt x="14" y="3500"/>
                  </a:lnTo>
                  <a:lnTo>
                    <a:pt x="16" y="3480"/>
                  </a:lnTo>
                  <a:lnTo>
                    <a:pt x="18" y="3500"/>
                  </a:lnTo>
                  <a:lnTo>
                    <a:pt x="18" y="3487"/>
                  </a:lnTo>
                  <a:lnTo>
                    <a:pt x="20" y="3514"/>
                  </a:lnTo>
                  <a:lnTo>
                    <a:pt x="22" y="3474"/>
                  </a:lnTo>
                  <a:lnTo>
                    <a:pt x="22" y="3494"/>
                  </a:lnTo>
                  <a:lnTo>
                    <a:pt x="23" y="3474"/>
                  </a:lnTo>
                  <a:lnTo>
                    <a:pt x="24" y="3520"/>
                  </a:lnTo>
                  <a:lnTo>
                    <a:pt x="25" y="3474"/>
                  </a:lnTo>
                  <a:lnTo>
                    <a:pt x="25" y="3527"/>
                  </a:lnTo>
                  <a:lnTo>
                    <a:pt x="27" y="3487"/>
                  </a:lnTo>
                  <a:lnTo>
                    <a:pt x="28" y="3494"/>
                  </a:lnTo>
                  <a:lnTo>
                    <a:pt x="30" y="3460"/>
                  </a:lnTo>
                  <a:lnTo>
                    <a:pt x="31" y="3500"/>
                  </a:lnTo>
                  <a:lnTo>
                    <a:pt x="32" y="3480"/>
                  </a:lnTo>
                  <a:lnTo>
                    <a:pt x="33" y="3487"/>
                  </a:lnTo>
                  <a:lnTo>
                    <a:pt x="34" y="3474"/>
                  </a:lnTo>
                  <a:lnTo>
                    <a:pt x="35" y="3487"/>
                  </a:lnTo>
                  <a:lnTo>
                    <a:pt x="36" y="3474"/>
                  </a:lnTo>
                  <a:lnTo>
                    <a:pt x="37" y="3507"/>
                  </a:lnTo>
                  <a:lnTo>
                    <a:pt x="37" y="3460"/>
                  </a:lnTo>
                  <a:lnTo>
                    <a:pt x="39" y="3487"/>
                  </a:lnTo>
                  <a:lnTo>
                    <a:pt x="40" y="3460"/>
                  </a:lnTo>
                  <a:lnTo>
                    <a:pt x="41" y="3507"/>
                  </a:lnTo>
                  <a:lnTo>
                    <a:pt x="41" y="3487"/>
                  </a:lnTo>
                  <a:lnTo>
                    <a:pt x="42" y="3507"/>
                  </a:lnTo>
                  <a:lnTo>
                    <a:pt x="43" y="3480"/>
                  </a:lnTo>
                  <a:lnTo>
                    <a:pt x="43" y="3500"/>
                  </a:lnTo>
                  <a:lnTo>
                    <a:pt x="45" y="3474"/>
                  </a:lnTo>
                  <a:lnTo>
                    <a:pt x="45" y="3500"/>
                  </a:lnTo>
                  <a:lnTo>
                    <a:pt x="47" y="3474"/>
                  </a:lnTo>
                  <a:lnTo>
                    <a:pt x="49" y="3487"/>
                  </a:lnTo>
                  <a:lnTo>
                    <a:pt x="49" y="3460"/>
                  </a:lnTo>
                  <a:lnTo>
                    <a:pt x="51" y="3494"/>
                  </a:lnTo>
                  <a:lnTo>
                    <a:pt x="51" y="3474"/>
                  </a:lnTo>
                  <a:lnTo>
                    <a:pt x="53" y="3480"/>
                  </a:lnTo>
                  <a:lnTo>
                    <a:pt x="53" y="3474"/>
                  </a:lnTo>
                  <a:lnTo>
                    <a:pt x="55" y="3514"/>
                  </a:lnTo>
                  <a:lnTo>
                    <a:pt x="55" y="3480"/>
                  </a:lnTo>
                  <a:lnTo>
                    <a:pt x="57" y="3507"/>
                  </a:lnTo>
                  <a:lnTo>
                    <a:pt x="57" y="3474"/>
                  </a:lnTo>
                  <a:lnTo>
                    <a:pt x="59" y="3487"/>
                  </a:lnTo>
                  <a:lnTo>
                    <a:pt x="61" y="3474"/>
                  </a:lnTo>
                  <a:lnTo>
                    <a:pt x="63" y="3480"/>
                  </a:lnTo>
                  <a:lnTo>
                    <a:pt x="63" y="3467"/>
                  </a:lnTo>
                  <a:lnTo>
                    <a:pt x="65" y="3507"/>
                  </a:lnTo>
                  <a:lnTo>
                    <a:pt x="65" y="3480"/>
                  </a:lnTo>
                  <a:lnTo>
                    <a:pt x="67" y="3520"/>
                  </a:lnTo>
                  <a:lnTo>
                    <a:pt x="69" y="3474"/>
                  </a:lnTo>
                  <a:lnTo>
                    <a:pt x="69" y="3500"/>
                  </a:lnTo>
                  <a:lnTo>
                    <a:pt x="69" y="3474"/>
                  </a:lnTo>
                  <a:lnTo>
                    <a:pt x="71" y="3480"/>
                  </a:lnTo>
                  <a:lnTo>
                    <a:pt x="71" y="3467"/>
                  </a:lnTo>
                  <a:lnTo>
                    <a:pt x="73" y="3507"/>
                  </a:lnTo>
                  <a:lnTo>
                    <a:pt x="73" y="3500"/>
                  </a:lnTo>
                  <a:lnTo>
                    <a:pt x="73" y="3520"/>
                  </a:lnTo>
                  <a:lnTo>
                    <a:pt x="74" y="3480"/>
                  </a:lnTo>
                  <a:lnTo>
                    <a:pt x="75" y="3514"/>
                  </a:lnTo>
                  <a:lnTo>
                    <a:pt x="76" y="3480"/>
                  </a:lnTo>
                  <a:lnTo>
                    <a:pt x="77" y="3487"/>
                  </a:lnTo>
                  <a:lnTo>
                    <a:pt x="78" y="3467"/>
                  </a:lnTo>
                  <a:lnTo>
                    <a:pt x="79" y="3500"/>
                  </a:lnTo>
                  <a:lnTo>
                    <a:pt x="80" y="3474"/>
                  </a:lnTo>
                  <a:lnTo>
                    <a:pt x="80" y="3487"/>
                  </a:lnTo>
                  <a:lnTo>
                    <a:pt x="81" y="3474"/>
                  </a:lnTo>
                  <a:lnTo>
                    <a:pt x="82" y="3507"/>
                  </a:lnTo>
                  <a:lnTo>
                    <a:pt x="82" y="3480"/>
                  </a:lnTo>
                  <a:lnTo>
                    <a:pt x="84" y="3514"/>
                  </a:lnTo>
                  <a:lnTo>
                    <a:pt x="84" y="3487"/>
                  </a:lnTo>
                  <a:lnTo>
                    <a:pt x="85" y="3507"/>
                  </a:lnTo>
                  <a:lnTo>
                    <a:pt x="86" y="3474"/>
                  </a:lnTo>
                  <a:lnTo>
                    <a:pt x="86" y="3494"/>
                  </a:lnTo>
                  <a:lnTo>
                    <a:pt x="88" y="3467"/>
                  </a:lnTo>
                  <a:lnTo>
                    <a:pt x="88" y="3507"/>
                  </a:lnTo>
                  <a:lnTo>
                    <a:pt x="91" y="3487"/>
                  </a:lnTo>
                  <a:lnTo>
                    <a:pt x="92" y="3494"/>
                  </a:lnTo>
                  <a:lnTo>
                    <a:pt x="94" y="3474"/>
                  </a:lnTo>
                  <a:lnTo>
                    <a:pt x="94" y="3494"/>
                  </a:lnTo>
                  <a:lnTo>
                    <a:pt x="95" y="3474"/>
                  </a:lnTo>
                  <a:lnTo>
                    <a:pt x="96" y="3514"/>
                  </a:lnTo>
                  <a:lnTo>
                    <a:pt x="96" y="3467"/>
                  </a:lnTo>
                  <a:lnTo>
                    <a:pt x="97" y="3487"/>
                  </a:lnTo>
                  <a:lnTo>
                    <a:pt x="98" y="3480"/>
                  </a:lnTo>
                  <a:lnTo>
                    <a:pt x="98" y="3500"/>
                  </a:lnTo>
                  <a:lnTo>
                    <a:pt x="99" y="3487"/>
                  </a:lnTo>
                  <a:lnTo>
                    <a:pt x="100" y="3494"/>
                  </a:lnTo>
                  <a:lnTo>
                    <a:pt x="100" y="3467"/>
                  </a:lnTo>
                  <a:lnTo>
                    <a:pt x="102" y="3494"/>
                  </a:lnTo>
                  <a:lnTo>
                    <a:pt x="104" y="3487"/>
                  </a:lnTo>
                  <a:lnTo>
                    <a:pt x="104" y="3507"/>
                  </a:lnTo>
                  <a:lnTo>
                    <a:pt x="106" y="3474"/>
                  </a:lnTo>
                  <a:lnTo>
                    <a:pt x="106" y="3500"/>
                  </a:lnTo>
                  <a:lnTo>
                    <a:pt x="108" y="3480"/>
                  </a:lnTo>
                  <a:lnTo>
                    <a:pt x="110" y="3494"/>
                  </a:lnTo>
                  <a:lnTo>
                    <a:pt x="112" y="3467"/>
                  </a:lnTo>
                  <a:lnTo>
                    <a:pt x="112" y="3507"/>
                  </a:lnTo>
                  <a:lnTo>
                    <a:pt x="112" y="3480"/>
                  </a:lnTo>
                  <a:lnTo>
                    <a:pt x="114" y="3500"/>
                  </a:lnTo>
                  <a:lnTo>
                    <a:pt x="114" y="3467"/>
                  </a:lnTo>
                  <a:lnTo>
                    <a:pt x="116" y="3480"/>
                  </a:lnTo>
                  <a:lnTo>
                    <a:pt x="116" y="3460"/>
                  </a:lnTo>
                  <a:lnTo>
                    <a:pt x="118" y="3480"/>
                  </a:lnTo>
                  <a:lnTo>
                    <a:pt x="118" y="3467"/>
                  </a:lnTo>
                  <a:lnTo>
                    <a:pt x="120" y="3487"/>
                  </a:lnTo>
                  <a:lnTo>
                    <a:pt x="120" y="3454"/>
                  </a:lnTo>
                  <a:lnTo>
                    <a:pt x="122" y="3494"/>
                  </a:lnTo>
                  <a:lnTo>
                    <a:pt x="124" y="3467"/>
                  </a:lnTo>
                  <a:lnTo>
                    <a:pt x="124" y="3480"/>
                  </a:lnTo>
                  <a:lnTo>
                    <a:pt x="126" y="3460"/>
                  </a:lnTo>
                  <a:lnTo>
                    <a:pt x="126" y="3494"/>
                  </a:lnTo>
                  <a:lnTo>
                    <a:pt x="126" y="3467"/>
                  </a:lnTo>
                  <a:lnTo>
                    <a:pt x="128" y="3487"/>
                  </a:lnTo>
                  <a:lnTo>
                    <a:pt x="128" y="3474"/>
                  </a:lnTo>
                  <a:lnTo>
                    <a:pt x="130" y="3487"/>
                  </a:lnTo>
                  <a:lnTo>
                    <a:pt x="130" y="3480"/>
                  </a:lnTo>
                  <a:lnTo>
                    <a:pt x="132" y="3500"/>
                  </a:lnTo>
                  <a:lnTo>
                    <a:pt x="134" y="3454"/>
                  </a:lnTo>
                  <a:lnTo>
                    <a:pt x="137" y="3500"/>
                  </a:lnTo>
                  <a:lnTo>
                    <a:pt x="137" y="3487"/>
                  </a:lnTo>
                  <a:lnTo>
                    <a:pt x="139" y="3507"/>
                  </a:lnTo>
                  <a:lnTo>
                    <a:pt x="141" y="3460"/>
                  </a:lnTo>
                  <a:lnTo>
                    <a:pt x="141" y="3480"/>
                  </a:lnTo>
                  <a:lnTo>
                    <a:pt x="142" y="3467"/>
                  </a:lnTo>
                  <a:lnTo>
                    <a:pt x="143" y="3480"/>
                  </a:lnTo>
                  <a:lnTo>
                    <a:pt x="144" y="3467"/>
                  </a:lnTo>
                  <a:lnTo>
                    <a:pt x="145" y="3514"/>
                  </a:lnTo>
                  <a:lnTo>
                    <a:pt x="146" y="3480"/>
                  </a:lnTo>
                  <a:lnTo>
                    <a:pt x="147" y="3507"/>
                  </a:lnTo>
                  <a:lnTo>
                    <a:pt x="147" y="3494"/>
                  </a:lnTo>
                  <a:lnTo>
                    <a:pt x="149" y="3507"/>
                  </a:lnTo>
                  <a:lnTo>
                    <a:pt x="150" y="3467"/>
                  </a:lnTo>
                  <a:lnTo>
                    <a:pt x="151" y="3494"/>
                  </a:lnTo>
                  <a:lnTo>
                    <a:pt x="152" y="3480"/>
                  </a:lnTo>
                  <a:lnTo>
                    <a:pt x="153" y="3487"/>
                  </a:lnTo>
                  <a:lnTo>
                    <a:pt x="154" y="3474"/>
                  </a:lnTo>
                  <a:lnTo>
                    <a:pt x="155" y="3507"/>
                  </a:lnTo>
                  <a:lnTo>
                    <a:pt x="156" y="3494"/>
                  </a:lnTo>
                  <a:lnTo>
                    <a:pt x="157" y="3507"/>
                  </a:lnTo>
                  <a:lnTo>
                    <a:pt x="159" y="3480"/>
                  </a:lnTo>
                  <a:lnTo>
                    <a:pt x="160" y="3487"/>
                  </a:lnTo>
                  <a:lnTo>
                    <a:pt x="161" y="3474"/>
                  </a:lnTo>
                  <a:lnTo>
                    <a:pt x="162" y="3494"/>
                  </a:lnTo>
                  <a:lnTo>
                    <a:pt x="163" y="3487"/>
                  </a:lnTo>
                  <a:lnTo>
                    <a:pt x="163" y="3494"/>
                  </a:lnTo>
                  <a:lnTo>
                    <a:pt x="163" y="3474"/>
                  </a:lnTo>
                  <a:lnTo>
                    <a:pt x="165" y="3500"/>
                  </a:lnTo>
                  <a:lnTo>
                    <a:pt x="165" y="3467"/>
                  </a:lnTo>
                  <a:lnTo>
                    <a:pt x="169" y="3500"/>
                  </a:lnTo>
                  <a:lnTo>
                    <a:pt x="169" y="3480"/>
                  </a:lnTo>
                  <a:lnTo>
                    <a:pt x="171" y="3487"/>
                  </a:lnTo>
                  <a:lnTo>
                    <a:pt x="173" y="3474"/>
                  </a:lnTo>
                  <a:lnTo>
                    <a:pt x="173" y="3514"/>
                  </a:lnTo>
                  <a:lnTo>
                    <a:pt x="175" y="3480"/>
                  </a:lnTo>
                  <a:lnTo>
                    <a:pt x="175" y="3494"/>
                  </a:lnTo>
                  <a:lnTo>
                    <a:pt x="177" y="3467"/>
                  </a:lnTo>
                  <a:lnTo>
                    <a:pt x="177" y="3480"/>
                  </a:lnTo>
                  <a:lnTo>
                    <a:pt x="177" y="3467"/>
                  </a:lnTo>
                  <a:lnTo>
                    <a:pt x="179" y="3494"/>
                  </a:lnTo>
                  <a:lnTo>
                    <a:pt x="179" y="3467"/>
                  </a:lnTo>
                  <a:lnTo>
                    <a:pt x="181" y="3474"/>
                  </a:lnTo>
                  <a:lnTo>
                    <a:pt x="181" y="3447"/>
                  </a:lnTo>
                  <a:lnTo>
                    <a:pt x="183" y="3474"/>
                  </a:lnTo>
                  <a:lnTo>
                    <a:pt x="183" y="3460"/>
                  </a:lnTo>
                  <a:lnTo>
                    <a:pt x="183" y="3500"/>
                  </a:lnTo>
                  <a:lnTo>
                    <a:pt x="185" y="3474"/>
                  </a:lnTo>
                  <a:lnTo>
                    <a:pt x="185" y="3480"/>
                  </a:lnTo>
                  <a:lnTo>
                    <a:pt x="185" y="3460"/>
                  </a:lnTo>
                  <a:lnTo>
                    <a:pt x="187" y="3494"/>
                  </a:lnTo>
                  <a:lnTo>
                    <a:pt x="187" y="3467"/>
                  </a:lnTo>
                  <a:lnTo>
                    <a:pt x="189" y="3480"/>
                  </a:lnTo>
                  <a:lnTo>
                    <a:pt x="189" y="3467"/>
                  </a:lnTo>
                  <a:lnTo>
                    <a:pt x="189" y="3474"/>
                  </a:lnTo>
                  <a:lnTo>
                    <a:pt x="191" y="3447"/>
                  </a:lnTo>
                  <a:lnTo>
                    <a:pt x="191" y="3467"/>
                  </a:lnTo>
                  <a:lnTo>
                    <a:pt x="191" y="3460"/>
                  </a:lnTo>
                  <a:lnTo>
                    <a:pt x="193" y="3480"/>
                  </a:lnTo>
                  <a:lnTo>
                    <a:pt x="193" y="3467"/>
                  </a:lnTo>
                  <a:lnTo>
                    <a:pt x="195" y="3514"/>
                  </a:lnTo>
                  <a:lnTo>
                    <a:pt x="195" y="3480"/>
                  </a:lnTo>
                  <a:lnTo>
                    <a:pt x="197" y="3494"/>
                  </a:lnTo>
                  <a:lnTo>
                    <a:pt x="197" y="3480"/>
                  </a:lnTo>
                  <a:lnTo>
                    <a:pt x="199" y="3494"/>
                  </a:lnTo>
                  <a:lnTo>
                    <a:pt x="199" y="3467"/>
                  </a:lnTo>
                  <a:lnTo>
                    <a:pt x="199" y="3480"/>
                  </a:lnTo>
                  <a:lnTo>
                    <a:pt x="201" y="3474"/>
                  </a:lnTo>
                  <a:lnTo>
                    <a:pt x="201" y="3487"/>
                  </a:lnTo>
                  <a:lnTo>
                    <a:pt x="201" y="3474"/>
                  </a:lnTo>
                  <a:lnTo>
                    <a:pt x="204" y="3500"/>
                  </a:lnTo>
                  <a:lnTo>
                    <a:pt x="205" y="3487"/>
                  </a:lnTo>
                  <a:lnTo>
                    <a:pt x="206" y="3500"/>
                  </a:lnTo>
                  <a:lnTo>
                    <a:pt x="206" y="3460"/>
                  </a:lnTo>
                  <a:lnTo>
                    <a:pt x="207" y="3487"/>
                  </a:lnTo>
                  <a:lnTo>
                    <a:pt x="208" y="3460"/>
                  </a:lnTo>
                  <a:lnTo>
                    <a:pt x="208" y="3480"/>
                  </a:lnTo>
                  <a:lnTo>
                    <a:pt x="210" y="3467"/>
                  </a:lnTo>
                  <a:lnTo>
                    <a:pt x="210" y="3474"/>
                  </a:lnTo>
                  <a:lnTo>
                    <a:pt x="211" y="3454"/>
                  </a:lnTo>
                  <a:lnTo>
                    <a:pt x="212" y="3494"/>
                  </a:lnTo>
                  <a:lnTo>
                    <a:pt x="214" y="3480"/>
                  </a:lnTo>
                  <a:lnTo>
                    <a:pt x="216" y="3487"/>
                  </a:lnTo>
                  <a:lnTo>
                    <a:pt x="217" y="3460"/>
                  </a:lnTo>
                  <a:lnTo>
                    <a:pt x="222" y="3494"/>
                  </a:lnTo>
                  <a:lnTo>
                    <a:pt x="224" y="3474"/>
                  </a:lnTo>
                  <a:lnTo>
                    <a:pt x="224" y="3480"/>
                  </a:lnTo>
                  <a:lnTo>
                    <a:pt x="225" y="3467"/>
                  </a:lnTo>
                  <a:lnTo>
                    <a:pt x="226" y="3507"/>
                  </a:lnTo>
                  <a:lnTo>
                    <a:pt x="228" y="3480"/>
                  </a:lnTo>
                  <a:lnTo>
                    <a:pt x="229" y="3487"/>
                  </a:lnTo>
                  <a:lnTo>
                    <a:pt x="230" y="3467"/>
                  </a:lnTo>
                  <a:lnTo>
                    <a:pt x="230" y="3474"/>
                  </a:lnTo>
                  <a:lnTo>
                    <a:pt x="231" y="3441"/>
                  </a:lnTo>
                  <a:lnTo>
                    <a:pt x="232" y="3487"/>
                  </a:lnTo>
                  <a:lnTo>
                    <a:pt x="233" y="3474"/>
                  </a:lnTo>
                  <a:lnTo>
                    <a:pt x="234" y="3507"/>
                  </a:lnTo>
                  <a:lnTo>
                    <a:pt x="236" y="3454"/>
                  </a:lnTo>
                  <a:lnTo>
                    <a:pt x="236" y="3474"/>
                  </a:lnTo>
                  <a:lnTo>
                    <a:pt x="238" y="3460"/>
                  </a:lnTo>
                  <a:lnTo>
                    <a:pt x="240" y="3487"/>
                  </a:lnTo>
                  <a:lnTo>
                    <a:pt x="241" y="3474"/>
                  </a:lnTo>
                  <a:lnTo>
                    <a:pt x="242" y="3480"/>
                  </a:lnTo>
                  <a:lnTo>
                    <a:pt x="244" y="3467"/>
                  </a:lnTo>
                  <a:lnTo>
                    <a:pt x="245" y="3507"/>
                  </a:lnTo>
                  <a:lnTo>
                    <a:pt x="246" y="3460"/>
                  </a:lnTo>
                  <a:lnTo>
                    <a:pt x="248" y="3500"/>
                  </a:lnTo>
                  <a:lnTo>
                    <a:pt x="248" y="3487"/>
                  </a:lnTo>
                  <a:lnTo>
                    <a:pt x="248" y="3500"/>
                  </a:lnTo>
                  <a:lnTo>
                    <a:pt x="250" y="3487"/>
                  </a:lnTo>
                  <a:lnTo>
                    <a:pt x="252" y="3494"/>
                  </a:lnTo>
                  <a:lnTo>
                    <a:pt x="252" y="3474"/>
                  </a:lnTo>
                  <a:lnTo>
                    <a:pt x="254" y="3494"/>
                  </a:lnTo>
                  <a:lnTo>
                    <a:pt x="254" y="3460"/>
                  </a:lnTo>
                  <a:lnTo>
                    <a:pt x="256" y="3494"/>
                  </a:lnTo>
                  <a:lnTo>
                    <a:pt x="258" y="3474"/>
                  </a:lnTo>
                  <a:lnTo>
                    <a:pt x="258" y="3500"/>
                  </a:lnTo>
                  <a:lnTo>
                    <a:pt x="258" y="3460"/>
                  </a:lnTo>
                  <a:lnTo>
                    <a:pt x="260" y="3487"/>
                  </a:lnTo>
                  <a:lnTo>
                    <a:pt x="260" y="3474"/>
                  </a:lnTo>
                  <a:lnTo>
                    <a:pt x="262" y="3494"/>
                  </a:lnTo>
                  <a:lnTo>
                    <a:pt x="262" y="3474"/>
                  </a:lnTo>
                  <a:lnTo>
                    <a:pt x="262" y="3480"/>
                  </a:lnTo>
                  <a:lnTo>
                    <a:pt x="264" y="3441"/>
                  </a:lnTo>
                  <a:lnTo>
                    <a:pt x="266" y="3467"/>
                  </a:lnTo>
                  <a:lnTo>
                    <a:pt x="266" y="3454"/>
                  </a:lnTo>
                  <a:lnTo>
                    <a:pt x="268" y="3500"/>
                  </a:lnTo>
                  <a:lnTo>
                    <a:pt x="270" y="3460"/>
                  </a:lnTo>
                  <a:lnTo>
                    <a:pt x="270" y="3487"/>
                  </a:lnTo>
                  <a:lnTo>
                    <a:pt x="272" y="3474"/>
                  </a:lnTo>
                  <a:lnTo>
                    <a:pt x="272" y="3487"/>
                  </a:lnTo>
                  <a:lnTo>
                    <a:pt x="274" y="3467"/>
                  </a:lnTo>
                  <a:lnTo>
                    <a:pt x="276" y="3520"/>
                  </a:lnTo>
                  <a:lnTo>
                    <a:pt x="276" y="3474"/>
                  </a:lnTo>
                  <a:lnTo>
                    <a:pt x="278" y="3500"/>
                  </a:lnTo>
                  <a:lnTo>
                    <a:pt x="280" y="3467"/>
                  </a:lnTo>
                  <a:lnTo>
                    <a:pt x="280" y="3514"/>
                  </a:lnTo>
                  <a:lnTo>
                    <a:pt x="282" y="3454"/>
                  </a:lnTo>
                  <a:lnTo>
                    <a:pt x="282" y="3500"/>
                  </a:lnTo>
                  <a:lnTo>
                    <a:pt x="286" y="3467"/>
                  </a:lnTo>
                  <a:lnTo>
                    <a:pt x="286" y="3507"/>
                  </a:lnTo>
                  <a:lnTo>
                    <a:pt x="286" y="3487"/>
                  </a:lnTo>
                  <a:lnTo>
                    <a:pt x="288" y="3500"/>
                  </a:lnTo>
                  <a:lnTo>
                    <a:pt x="288" y="3467"/>
                  </a:lnTo>
                  <a:lnTo>
                    <a:pt x="288" y="3480"/>
                  </a:lnTo>
                  <a:lnTo>
                    <a:pt x="290" y="3454"/>
                  </a:lnTo>
                  <a:lnTo>
                    <a:pt x="290" y="3500"/>
                  </a:lnTo>
                  <a:lnTo>
                    <a:pt x="292" y="3447"/>
                  </a:lnTo>
                  <a:lnTo>
                    <a:pt x="294" y="3494"/>
                  </a:lnTo>
                  <a:lnTo>
                    <a:pt x="296" y="3480"/>
                  </a:lnTo>
                  <a:lnTo>
                    <a:pt x="296" y="3487"/>
                  </a:lnTo>
                  <a:lnTo>
                    <a:pt x="298" y="3480"/>
                  </a:lnTo>
                  <a:lnTo>
                    <a:pt x="300" y="3454"/>
                  </a:lnTo>
                  <a:lnTo>
                    <a:pt x="300" y="3487"/>
                  </a:lnTo>
                  <a:lnTo>
                    <a:pt x="302" y="3467"/>
                  </a:lnTo>
                  <a:lnTo>
                    <a:pt x="302" y="3487"/>
                  </a:lnTo>
                  <a:lnTo>
                    <a:pt x="304" y="3480"/>
                  </a:lnTo>
                  <a:lnTo>
                    <a:pt x="304" y="3500"/>
                  </a:lnTo>
                  <a:lnTo>
                    <a:pt x="304" y="3474"/>
                  </a:lnTo>
                  <a:lnTo>
                    <a:pt x="306" y="3487"/>
                  </a:lnTo>
                  <a:lnTo>
                    <a:pt x="306" y="3474"/>
                  </a:lnTo>
                  <a:lnTo>
                    <a:pt x="306" y="3480"/>
                  </a:lnTo>
                  <a:lnTo>
                    <a:pt x="308" y="3454"/>
                  </a:lnTo>
                  <a:lnTo>
                    <a:pt x="310" y="3494"/>
                  </a:lnTo>
                  <a:lnTo>
                    <a:pt x="314" y="3460"/>
                  </a:lnTo>
                  <a:lnTo>
                    <a:pt x="315" y="3487"/>
                  </a:lnTo>
                  <a:lnTo>
                    <a:pt x="316" y="3474"/>
                  </a:lnTo>
                  <a:lnTo>
                    <a:pt x="317" y="3487"/>
                  </a:lnTo>
                  <a:lnTo>
                    <a:pt x="319" y="3460"/>
                  </a:lnTo>
                  <a:lnTo>
                    <a:pt x="321" y="3474"/>
                  </a:lnTo>
                  <a:lnTo>
                    <a:pt x="322" y="3467"/>
                  </a:lnTo>
                  <a:lnTo>
                    <a:pt x="323" y="3480"/>
                  </a:lnTo>
                  <a:lnTo>
                    <a:pt x="323" y="3467"/>
                  </a:lnTo>
                  <a:lnTo>
                    <a:pt x="324" y="3500"/>
                  </a:lnTo>
                  <a:lnTo>
                    <a:pt x="325" y="3474"/>
                  </a:lnTo>
                  <a:lnTo>
                    <a:pt x="325" y="3487"/>
                  </a:lnTo>
                  <a:lnTo>
                    <a:pt x="327" y="3467"/>
                  </a:lnTo>
                  <a:lnTo>
                    <a:pt x="327" y="3487"/>
                  </a:lnTo>
                  <a:lnTo>
                    <a:pt x="328" y="3480"/>
                  </a:lnTo>
                  <a:lnTo>
                    <a:pt x="329" y="3494"/>
                  </a:lnTo>
                  <a:lnTo>
                    <a:pt x="333" y="3467"/>
                  </a:lnTo>
                  <a:lnTo>
                    <a:pt x="335" y="3507"/>
                  </a:lnTo>
                  <a:lnTo>
                    <a:pt x="337" y="3447"/>
                  </a:lnTo>
                  <a:lnTo>
                    <a:pt x="339" y="3527"/>
                  </a:lnTo>
                  <a:lnTo>
                    <a:pt x="340" y="3474"/>
                  </a:lnTo>
                  <a:lnTo>
                    <a:pt x="341" y="3507"/>
                  </a:lnTo>
                  <a:lnTo>
                    <a:pt x="341" y="3487"/>
                  </a:lnTo>
                  <a:lnTo>
                    <a:pt x="342" y="3500"/>
                  </a:lnTo>
                  <a:lnTo>
                    <a:pt x="343" y="3494"/>
                  </a:lnTo>
                  <a:lnTo>
                    <a:pt x="344" y="3500"/>
                  </a:lnTo>
                  <a:lnTo>
                    <a:pt x="347" y="3454"/>
                  </a:lnTo>
                  <a:lnTo>
                    <a:pt x="348" y="3487"/>
                  </a:lnTo>
                  <a:lnTo>
                    <a:pt x="350" y="3460"/>
                  </a:lnTo>
                  <a:lnTo>
                    <a:pt x="351" y="3514"/>
                  </a:lnTo>
                  <a:lnTo>
                    <a:pt x="353" y="3480"/>
                  </a:lnTo>
                  <a:lnTo>
                    <a:pt x="353" y="3494"/>
                  </a:lnTo>
                  <a:lnTo>
                    <a:pt x="354" y="3474"/>
                  </a:lnTo>
                  <a:lnTo>
                    <a:pt x="355" y="3500"/>
                  </a:lnTo>
                  <a:lnTo>
                    <a:pt x="355" y="3460"/>
                  </a:lnTo>
                  <a:lnTo>
                    <a:pt x="357" y="3494"/>
                  </a:lnTo>
                  <a:lnTo>
                    <a:pt x="358" y="3460"/>
                  </a:lnTo>
                  <a:lnTo>
                    <a:pt x="360" y="3494"/>
                  </a:lnTo>
                  <a:lnTo>
                    <a:pt x="361" y="3487"/>
                  </a:lnTo>
                  <a:lnTo>
                    <a:pt x="361" y="3494"/>
                  </a:lnTo>
                  <a:lnTo>
                    <a:pt x="362" y="3460"/>
                  </a:lnTo>
                  <a:lnTo>
                    <a:pt x="363" y="3480"/>
                  </a:lnTo>
                  <a:lnTo>
                    <a:pt x="363" y="3460"/>
                  </a:lnTo>
                  <a:lnTo>
                    <a:pt x="364" y="3507"/>
                  </a:lnTo>
                  <a:lnTo>
                    <a:pt x="365" y="3480"/>
                  </a:lnTo>
                  <a:lnTo>
                    <a:pt x="365" y="3507"/>
                  </a:lnTo>
                  <a:lnTo>
                    <a:pt x="366" y="3460"/>
                  </a:lnTo>
                  <a:lnTo>
                    <a:pt x="367" y="3494"/>
                  </a:lnTo>
                  <a:lnTo>
                    <a:pt x="367" y="3480"/>
                  </a:lnTo>
                  <a:lnTo>
                    <a:pt x="369" y="3520"/>
                  </a:lnTo>
                  <a:lnTo>
                    <a:pt x="370" y="3494"/>
                  </a:lnTo>
                  <a:lnTo>
                    <a:pt x="371" y="3507"/>
                  </a:lnTo>
                  <a:lnTo>
                    <a:pt x="371" y="3467"/>
                  </a:lnTo>
                  <a:lnTo>
                    <a:pt x="372" y="3487"/>
                  </a:lnTo>
                  <a:lnTo>
                    <a:pt x="374" y="3460"/>
                  </a:lnTo>
                  <a:lnTo>
                    <a:pt x="375" y="3500"/>
                  </a:lnTo>
                  <a:lnTo>
                    <a:pt x="379" y="3467"/>
                  </a:lnTo>
                  <a:lnTo>
                    <a:pt x="381" y="3480"/>
                  </a:lnTo>
                  <a:lnTo>
                    <a:pt x="381" y="3460"/>
                  </a:lnTo>
                  <a:lnTo>
                    <a:pt x="383" y="3480"/>
                  </a:lnTo>
                  <a:lnTo>
                    <a:pt x="384" y="3460"/>
                  </a:lnTo>
                  <a:lnTo>
                    <a:pt x="387" y="3507"/>
                  </a:lnTo>
                  <a:lnTo>
                    <a:pt x="387" y="3474"/>
                  </a:lnTo>
                  <a:lnTo>
                    <a:pt x="389" y="3520"/>
                  </a:lnTo>
                  <a:lnTo>
                    <a:pt x="390" y="3467"/>
                  </a:lnTo>
                  <a:lnTo>
                    <a:pt x="391" y="3500"/>
                  </a:lnTo>
                  <a:lnTo>
                    <a:pt x="393" y="3460"/>
                  </a:lnTo>
                  <a:lnTo>
                    <a:pt x="393" y="3480"/>
                  </a:lnTo>
                  <a:lnTo>
                    <a:pt x="394" y="3474"/>
                  </a:lnTo>
                  <a:lnTo>
                    <a:pt x="395" y="3507"/>
                  </a:lnTo>
                  <a:lnTo>
                    <a:pt x="395" y="3480"/>
                  </a:lnTo>
                  <a:lnTo>
                    <a:pt x="397" y="3507"/>
                  </a:lnTo>
                  <a:lnTo>
                    <a:pt x="398" y="3467"/>
                  </a:lnTo>
                  <a:lnTo>
                    <a:pt x="399" y="3514"/>
                  </a:lnTo>
                  <a:lnTo>
                    <a:pt x="401" y="3467"/>
                  </a:lnTo>
                  <a:lnTo>
                    <a:pt x="402" y="3520"/>
                  </a:lnTo>
                  <a:lnTo>
                    <a:pt x="403" y="3487"/>
                  </a:lnTo>
                  <a:lnTo>
                    <a:pt x="403" y="3507"/>
                  </a:lnTo>
                  <a:lnTo>
                    <a:pt x="405" y="3474"/>
                  </a:lnTo>
                  <a:lnTo>
                    <a:pt x="405" y="3500"/>
                  </a:lnTo>
                  <a:lnTo>
                    <a:pt x="407" y="3474"/>
                  </a:lnTo>
                  <a:lnTo>
                    <a:pt x="408" y="3487"/>
                  </a:lnTo>
                  <a:lnTo>
                    <a:pt x="409" y="3480"/>
                  </a:lnTo>
                  <a:lnTo>
                    <a:pt x="409" y="3487"/>
                  </a:lnTo>
                  <a:lnTo>
                    <a:pt x="412" y="3467"/>
                  </a:lnTo>
                  <a:lnTo>
                    <a:pt x="413" y="3494"/>
                  </a:lnTo>
                  <a:lnTo>
                    <a:pt x="414" y="3480"/>
                  </a:lnTo>
                  <a:lnTo>
                    <a:pt x="415" y="3507"/>
                  </a:lnTo>
                  <a:lnTo>
                    <a:pt x="416" y="3460"/>
                  </a:lnTo>
                  <a:lnTo>
                    <a:pt x="418" y="3514"/>
                  </a:lnTo>
                  <a:lnTo>
                    <a:pt x="419" y="3467"/>
                  </a:lnTo>
                  <a:lnTo>
                    <a:pt x="419" y="3487"/>
                  </a:lnTo>
                  <a:lnTo>
                    <a:pt x="420" y="3474"/>
                  </a:lnTo>
                  <a:lnTo>
                    <a:pt x="422" y="3514"/>
                  </a:lnTo>
                  <a:lnTo>
                    <a:pt x="425" y="3487"/>
                  </a:lnTo>
                  <a:lnTo>
                    <a:pt x="425" y="3507"/>
                  </a:lnTo>
                  <a:lnTo>
                    <a:pt x="427" y="3467"/>
                  </a:lnTo>
                  <a:lnTo>
                    <a:pt x="427" y="3500"/>
                  </a:lnTo>
                  <a:lnTo>
                    <a:pt x="429" y="3474"/>
                  </a:lnTo>
                  <a:lnTo>
                    <a:pt x="430" y="3500"/>
                  </a:lnTo>
                  <a:lnTo>
                    <a:pt x="432" y="3467"/>
                  </a:lnTo>
                  <a:lnTo>
                    <a:pt x="433" y="3494"/>
                  </a:lnTo>
                  <a:lnTo>
                    <a:pt x="434" y="3467"/>
                  </a:lnTo>
                  <a:lnTo>
                    <a:pt x="435" y="3507"/>
                  </a:lnTo>
                  <a:lnTo>
                    <a:pt x="437" y="3474"/>
                  </a:lnTo>
                  <a:lnTo>
                    <a:pt x="438" y="3494"/>
                  </a:lnTo>
                  <a:lnTo>
                    <a:pt x="439" y="3474"/>
                  </a:lnTo>
                  <a:lnTo>
                    <a:pt x="439" y="3494"/>
                  </a:lnTo>
                  <a:lnTo>
                    <a:pt x="440" y="3487"/>
                  </a:lnTo>
                  <a:lnTo>
                    <a:pt x="441" y="3520"/>
                  </a:lnTo>
                  <a:lnTo>
                    <a:pt x="441" y="3487"/>
                  </a:lnTo>
                  <a:lnTo>
                    <a:pt x="442" y="3494"/>
                  </a:lnTo>
                  <a:lnTo>
                    <a:pt x="443" y="3480"/>
                  </a:lnTo>
                  <a:lnTo>
                    <a:pt x="443" y="3487"/>
                  </a:lnTo>
                  <a:lnTo>
                    <a:pt x="444" y="3454"/>
                  </a:lnTo>
                  <a:lnTo>
                    <a:pt x="445" y="3480"/>
                  </a:lnTo>
                  <a:lnTo>
                    <a:pt x="445" y="3474"/>
                  </a:lnTo>
                  <a:lnTo>
                    <a:pt x="446" y="3487"/>
                  </a:lnTo>
                  <a:lnTo>
                    <a:pt x="447" y="3454"/>
                  </a:lnTo>
                  <a:lnTo>
                    <a:pt x="447" y="3494"/>
                  </a:lnTo>
                  <a:lnTo>
                    <a:pt x="449" y="3474"/>
                  </a:lnTo>
                  <a:lnTo>
                    <a:pt x="450" y="3480"/>
                  </a:lnTo>
                  <a:lnTo>
                    <a:pt x="452" y="3460"/>
                  </a:lnTo>
                  <a:lnTo>
                    <a:pt x="453" y="3487"/>
                  </a:lnTo>
                  <a:lnTo>
                    <a:pt x="456" y="3447"/>
                  </a:lnTo>
                  <a:lnTo>
                    <a:pt x="457" y="3474"/>
                  </a:lnTo>
                  <a:lnTo>
                    <a:pt x="458" y="3447"/>
                  </a:lnTo>
                  <a:lnTo>
                    <a:pt x="459" y="3487"/>
                  </a:lnTo>
                  <a:lnTo>
                    <a:pt x="460" y="3474"/>
                  </a:lnTo>
                  <a:lnTo>
                    <a:pt x="461" y="3480"/>
                  </a:lnTo>
                  <a:lnTo>
                    <a:pt x="463" y="3467"/>
                  </a:lnTo>
                  <a:lnTo>
                    <a:pt x="464" y="3500"/>
                  </a:lnTo>
                  <a:lnTo>
                    <a:pt x="465" y="3467"/>
                  </a:lnTo>
                  <a:lnTo>
                    <a:pt x="465" y="3514"/>
                  </a:lnTo>
                  <a:lnTo>
                    <a:pt x="466" y="3474"/>
                  </a:lnTo>
                  <a:lnTo>
                    <a:pt x="467" y="3494"/>
                  </a:lnTo>
                  <a:lnTo>
                    <a:pt x="467" y="3467"/>
                  </a:lnTo>
                  <a:lnTo>
                    <a:pt x="468" y="3487"/>
                  </a:lnTo>
                  <a:lnTo>
                    <a:pt x="469" y="3474"/>
                  </a:lnTo>
                  <a:lnTo>
                    <a:pt x="471" y="3500"/>
                  </a:lnTo>
                  <a:lnTo>
                    <a:pt x="472" y="3480"/>
                  </a:lnTo>
                  <a:lnTo>
                    <a:pt x="473" y="3500"/>
                  </a:lnTo>
                  <a:lnTo>
                    <a:pt x="473" y="3454"/>
                  </a:lnTo>
                  <a:lnTo>
                    <a:pt x="475" y="3500"/>
                  </a:lnTo>
                  <a:lnTo>
                    <a:pt x="476" y="3480"/>
                  </a:lnTo>
                  <a:lnTo>
                    <a:pt x="477" y="3500"/>
                  </a:lnTo>
                  <a:lnTo>
                    <a:pt x="478" y="3460"/>
                  </a:lnTo>
                  <a:lnTo>
                    <a:pt x="479" y="3487"/>
                  </a:lnTo>
                  <a:lnTo>
                    <a:pt x="479" y="3454"/>
                  </a:lnTo>
                  <a:lnTo>
                    <a:pt x="480" y="3487"/>
                  </a:lnTo>
                  <a:lnTo>
                    <a:pt x="481" y="3480"/>
                  </a:lnTo>
                  <a:lnTo>
                    <a:pt x="481" y="3487"/>
                  </a:lnTo>
                  <a:lnTo>
                    <a:pt x="482" y="3474"/>
                  </a:lnTo>
                  <a:lnTo>
                    <a:pt x="483" y="3500"/>
                  </a:lnTo>
                  <a:lnTo>
                    <a:pt x="484" y="3480"/>
                  </a:lnTo>
                  <a:lnTo>
                    <a:pt x="485" y="3507"/>
                  </a:lnTo>
                  <a:lnTo>
                    <a:pt x="486" y="3467"/>
                  </a:lnTo>
                  <a:lnTo>
                    <a:pt x="487" y="3494"/>
                  </a:lnTo>
                  <a:lnTo>
                    <a:pt x="487" y="3474"/>
                  </a:lnTo>
                  <a:lnTo>
                    <a:pt x="489" y="3507"/>
                  </a:lnTo>
                  <a:lnTo>
                    <a:pt x="489" y="3487"/>
                  </a:lnTo>
                  <a:lnTo>
                    <a:pt x="490" y="3494"/>
                  </a:lnTo>
                  <a:lnTo>
                    <a:pt x="491" y="3480"/>
                  </a:lnTo>
                  <a:lnTo>
                    <a:pt x="491" y="3500"/>
                  </a:lnTo>
                  <a:lnTo>
                    <a:pt x="492" y="3480"/>
                  </a:lnTo>
                  <a:lnTo>
                    <a:pt x="493" y="3507"/>
                  </a:lnTo>
                  <a:lnTo>
                    <a:pt x="494" y="3474"/>
                  </a:lnTo>
                  <a:lnTo>
                    <a:pt x="495" y="3527"/>
                  </a:lnTo>
                  <a:lnTo>
                    <a:pt x="496" y="3467"/>
                  </a:lnTo>
                  <a:lnTo>
                    <a:pt x="497" y="3494"/>
                  </a:lnTo>
                  <a:lnTo>
                    <a:pt x="498" y="3467"/>
                  </a:lnTo>
                  <a:lnTo>
                    <a:pt x="499" y="3500"/>
                  </a:lnTo>
                  <a:lnTo>
                    <a:pt x="500" y="3480"/>
                  </a:lnTo>
                  <a:lnTo>
                    <a:pt x="501" y="3507"/>
                  </a:lnTo>
                  <a:lnTo>
                    <a:pt x="505" y="3467"/>
                  </a:lnTo>
                  <a:lnTo>
                    <a:pt x="507" y="3500"/>
                  </a:lnTo>
                  <a:lnTo>
                    <a:pt x="507" y="3460"/>
                  </a:lnTo>
                  <a:lnTo>
                    <a:pt x="508" y="3494"/>
                  </a:lnTo>
                  <a:lnTo>
                    <a:pt x="509" y="3474"/>
                  </a:lnTo>
                  <a:lnTo>
                    <a:pt x="509" y="3487"/>
                  </a:lnTo>
                  <a:lnTo>
                    <a:pt x="511" y="3474"/>
                  </a:lnTo>
                  <a:lnTo>
                    <a:pt x="511" y="3487"/>
                  </a:lnTo>
                  <a:lnTo>
                    <a:pt x="512" y="3467"/>
                  </a:lnTo>
                  <a:lnTo>
                    <a:pt x="513" y="3480"/>
                  </a:lnTo>
                  <a:lnTo>
                    <a:pt x="516" y="3447"/>
                  </a:lnTo>
                  <a:lnTo>
                    <a:pt x="517" y="3480"/>
                  </a:lnTo>
                  <a:lnTo>
                    <a:pt x="517" y="3467"/>
                  </a:lnTo>
                  <a:lnTo>
                    <a:pt x="518" y="3487"/>
                  </a:lnTo>
                  <a:lnTo>
                    <a:pt x="519" y="3454"/>
                  </a:lnTo>
                  <a:lnTo>
                    <a:pt x="519" y="3467"/>
                  </a:lnTo>
                  <a:lnTo>
                    <a:pt x="520" y="3460"/>
                  </a:lnTo>
                  <a:lnTo>
                    <a:pt x="521" y="3487"/>
                  </a:lnTo>
                  <a:lnTo>
                    <a:pt x="522" y="3454"/>
                  </a:lnTo>
                  <a:lnTo>
                    <a:pt x="523" y="3514"/>
                  </a:lnTo>
                  <a:lnTo>
                    <a:pt x="524" y="3480"/>
                  </a:lnTo>
                  <a:lnTo>
                    <a:pt x="525" y="3487"/>
                  </a:lnTo>
                  <a:lnTo>
                    <a:pt x="527" y="3480"/>
                  </a:lnTo>
                  <a:lnTo>
                    <a:pt x="527" y="3500"/>
                  </a:lnTo>
                  <a:lnTo>
                    <a:pt x="528" y="3474"/>
                  </a:lnTo>
                  <a:lnTo>
                    <a:pt x="529" y="3500"/>
                  </a:lnTo>
                  <a:lnTo>
                    <a:pt x="532" y="3467"/>
                  </a:lnTo>
                  <a:lnTo>
                    <a:pt x="534" y="3487"/>
                  </a:lnTo>
                  <a:lnTo>
                    <a:pt x="535" y="3467"/>
                  </a:lnTo>
                  <a:lnTo>
                    <a:pt x="536" y="3487"/>
                  </a:lnTo>
                  <a:lnTo>
                    <a:pt x="537" y="3467"/>
                  </a:lnTo>
                  <a:lnTo>
                    <a:pt x="539" y="3520"/>
                  </a:lnTo>
                  <a:lnTo>
                    <a:pt x="539" y="3474"/>
                  </a:lnTo>
                  <a:lnTo>
                    <a:pt x="540" y="3480"/>
                  </a:lnTo>
                  <a:lnTo>
                    <a:pt x="541" y="3474"/>
                  </a:lnTo>
                  <a:lnTo>
                    <a:pt x="543" y="3514"/>
                  </a:lnTo>
                  <a:lnTo>
                    <a:pt x="545" y="3474"/>
                  </a:lnTo>
                  <a:lnTo>
                    <a:pt x="546" y="3494"/>
                  </a:lnTo>
                  <a:lnTo>
                    <a:pt x="547" y="3467"/>
                  </a:lnTo>
                  <a:lnTo>
                    <a:pt x="552" y="3494"/>
                  </a:lnTo>
                  <a:lnTo>
                    <a:pt x="554" y="3480"/>
                  </a:lnTo>
                  <a:lnTo>
                    <a:pt x="554" y="3494"/>
                  </a:lnTo>
                  <a:lnTo>
                    <a:pt x="554" y="3487"/>
                  </a:lnTo>
                  <a:lnTo>
                    <a:pt x="556" y="3494"/>
                  </a:lnTo>
                  <a:lnTo>
                    <a:pt x="558" y="3467"/>
                  </a:lnTo>
                  <a:lnTo>
                    <a:pt x="558" y="3480"/>
                  </a:lnTo>
                  <a:lnTo>
                    <a:pt x="558" y="3460"/>
                  </a:lnTo>
                  <a:lnTo>
                    <a:pt x="560" y="3500"/>
                  </a:lnTo>
                  <a:lnTo>
                    <a:pt x="560" y="3460"/>
                  </a:lnTo>
                  <a:lnTo>
                    <a:pt x="560" y="3487"/>
                  </a:lnTo>
                  <a:lnTo>
                    <a:pt x="562" y="3474"/>
                  </a:lnTo>
                  <a:lnTo>
                    <a:pt x="562" y="3500"/>
                  </a:lnTo>
                  <a:lnTo>
                    <a:pt x="562" y="3467"/>
                  </a:lnTo>
                  <a:lnTo>
                    <a:pt x="564" y="3500"/>
                  </a:lnTo>
                  <a:lnTo>
                    <a:pt x="564" y="3480"/>
                  </a:lnTo>
                  <a:lnTo>
                    <a:pt x="566" y="3514"/>
                  </a:lnTo>
                  <a:lnTo>
                    <a:pt x="568" y="3467"/>
                  </a:lnTo>
                  <a:lnTo>
                    <a:pt x="568" y="3500"/>
                  </a:lnTo>
                  <a:lnTo>
                    <a:pt x="570" y="3480"/>
                  </a:lnTo>
                  <a:lnTo>
                    <a:pt x="570" y="3487"/>
                  </a:lnTo>
                  <a:lnTo>
                    <a:pt x="570" y="3467"/>
                  </a:lnTo>
                  <a:lnTo>
                    <a:pt x="572" y="3494"/>
                  </a:lnTo>
                  <a:lnTo>
                    <a:pt x="572" y="3454"/>
                  </a:lnTo>
                  <a:lnTo>
                    <a:pt x="572" y="3514"/>
                  </a:lnTo>
                  <a:lnTo>
                    <a:pt x="574" y="3467"/>
                  </a:lnTo>
                  <a:lnTo>
                    <a:pt x="574" y="3487"/>
                  </a:lnTo>
                  <a:lnTo>
                    <a:pt x="576" y="3460"/>
                  </a:lnTo>
                  <a:lnTo>
                    <a:pt x="578" y="3494"/>
                  </a:lnTo>
                  <a:lnTo>
                    <a:pt x="578" y="3480"/>
                  </a:lnTo>
                  <a:lnTo>
                    <a:pt x="580" y="3487"/>
                  </a:lnTo>
                  <a:lnTo>
                    <a:pt x="580" y="3467"/>
                  </a:lnTo>
                  <a:lnTo>
                    <a:pt x="582" y="3500"/>
                  </a:lnTo>
                  <a:lnTo>
                    <a:pt x="582" y="3467"/>
                  </a:lnTo>
                  <a:lnTo>
                    <a:pt x="582" y="3480"/>
                  </a:lnTo>
                  <a:lnTo>
                    <a:pt x="584" y="3474"/>
                  </a:lnTo>
                  <a:lnTo>
                    <a:pt x="584" y="3494"/>
                  </a:lnTo>
                  <a:lnTo>
                    <a:pt x="586" y="3454"/>
                  </a:lnTo>
                  <a:lnTo>
                    <a:pt x="588" y="3500"/>
                  </a:lnTo>
                  <a:lnTo>
                    <a:pt x="588" y="3480"/>
                  </a:lnTo>
                  <a:lnTo>
                    <a:pt x="590" y="3514"/>
                  </a:lnTo>
                  <a:lnTo>
                    <a:pt x="590" y="3480"/>
                  </a:lnTo>
                  <a:lnTo>
                    <a:pt x="592" y="3500"/>
                  </a:lnTo>
                  <a:lnTo>
                    <a:pt x="592" y="3474"/>
                  </a:lnTo>
                  <a:lnTo>
                    <a:pt x="592" y="3494"/>
                  </a:lnTo>
                  <a:lnTo>
                    <a:pt x="594" y="3474"/>
                  </a:lnTo>
                  <a:lnTo>
                    <a:pt x="596" y="3494"/>
                  </a:lnTo>
                  <a:lnTo>
                    <a:pt x="598" y="3460"/>
                  </a:lnTo>
                  <a:lnTo>
                    <a:pt x="598" y="3494"/>
                  </a:lnTo>
                  <a:lnTo>
                    <a:pt x="600" y="3487"/>
                  </a:lnTo>
                  <a:lnTo>
                    <a:pt x="600" y="3500"/>
                  </a:lnTo>
                  <a:lnTo>
                    <a:pt x="602" y="3494"/>
                  </a:lnTo>
                  <a:lnTo>
                    <a:pt x="602" y="3507"/>
                  </a:lnTo>
                  <a:lnTo>
                    <a:pt x="604" y="3460"/>
                  </a:lnTo>
                  <a:lnTo>
                    <a:pt x="606" y="3494"/>
                  </a:lnTo>
                  <a:lnTo>
                    <a:pt x="606" y="3474"/>
                  </a:lnTo>
                  <a:lnTo>
                    <a:pt x="608" y="3487"/>
                  </a:lnTo>
                  <a:lnTo>
                    <a:pt x="608" y="3474"/>
                  </a:lnTo>
                  <a:lnTo>
                    <a:pt x="610" y="3507"/>
                  </a:lnTo>
                  <a:lnTo>
                    <a:pt x="612" y="3460"/>
                  </a:lnTo>
                  <a:lnTo>
                    <a:pt x="614" y="3500"/>
                  </a:lnTo>
                  <a:lnTo>
                    <a:pt x="615" y="3460"/>
                  </a:lnTo>
                  <a:lnTo>
                    <a:pt x="616" y="3480"/>
                  </a:lnTo>
                  <a:lnTo>
                    <a:pt x="617" y="3474"/>
                  </a:lnTo>
                  <a:lnTo>
                    <a:pt x="618" y="3480"/>
                  </a:lnTo>
                  <a:lnTo>
                    <a:pt x="618" y="3474"/>
                  </a:lnTo>
                  <a:lnTo>
                    <a:pt x="619" y="3487"/>
                  </a:lnTo>
                  <a:lnTo>
                    <a:pt x="620" y="3460"/>
                  </a:lnTo>
                  <a:lnTo>
                    <a:pt x="620" y="3480"/>
                  </a:lnTo>
                  <a:lnTo>
                    <a:pt x="621" y="3460"/>
                  </a:lnTo>
                  <a:lnTo>
                    <a:pt x="623" y="3494"/>
                  </a:lnTo>
                  <a:lnTo>
                    <a:pt x="625" y="3467"/>
                  </a:lnTo>
                  <a:lnTo>
                    <a:pt x="628" y="3500"/>
                  </a:lnTo>
                  <a:lnTo>
                    <a:pt x="628" y="3467"/>
                  </a:lnTo>
                  <a:lnTo>
                    <a:pt x="629" y="3487"/>
                  </a:lnTo>
                  <a:lnTo>
                    <a:pt x="630" y="3467"/>
                  </a:lnTo>
                  <a:lnTo>
                    <a:pt x="633" y="3480"/>
                  </a:lnTo>
                  <a:lnTo>
                    <a:pt x="634" y="3454"/>
                  </a:lnTo>
                  <a:lnTo>
                    <a:pt x="636" y="3494"/>
                  </a:lnTo>
                  <a:lnTo>
                    <a:pt x="638" y="3474"/>
                  </a:lnTo>
                  <a:lnTo>
                    <a:pt x="638" y="3500"/>
                  </a:lnTo>
                  <a:lnTo>
                    <a:pt x="639" y="3480"/>
                  </a:lnTo>
                  <a:lnTo>
                    <a:pt x="641" y="3520"/>
                  </a:lnTo>
                  <a:lnTo>
                    <a:pt x="644" y="3467"/>
                  </a:lnTo>
                  <a:lnTo>
                    <a:pt x="645" y="3494"/>
                  </a:lnTo>
                  <a:lnTo>
                    <a:pt x="646" y="3454"/>
                  </a:lnTo>
                  <a:lnTo>
                    <a:pt x="647" y="3487"/>
                  </a:lnTo>
                  <a:lnTo>
                    <a:pt x="648" y="3460"/>
                  </a:lnTo>
                  <a:lnTo>
                    <a:pt x="650" y="3487"/>
                  </a:lnTo>
                  <a:lnTo>
                    <a:pt x="652" y="3454"/>
                  </a:lnTo>
                  <a:lnTo>
                    <a:pt x="652" y="3487"/>
                  </a:lnTo>
                  <a:lnTo>
                    <a:pt x="653" y="3454"/>
                  </a:lnTo>
                  <a:lnTo>
                    <a:pt x="654" y="3480"/>
                  </a:lnTo>
                  <a:lnTo>
                    <a:pt x="655" y="3454"/>
                  </a:lnTo>
                  <a:lnTo>
                    <a:pt x="656" y="3487"/>
                  </a:lnTo>
                  <a:lnTo>
                    <a:pt x="657" y="3474"/>
                  </a:lnTo>
                  <a:lnTo>
                    <a:pt x="658" y="3487"/>
                  </a:lnTo>
                  <a:lnTo>
                    <a:pt x="659" y="3447"/>
                  </a:lnTo>
                  <a:lnTo>
                    <a:pt x="660" y="3507"/>
                  </a:lnTo>
                  <a:lnTo>
                    <a:pt x="661" y="3474"/>
                  </a:lnTo>
                  <a:lnTo>
                    <a:pt x="662" y="3480"/>
                  </a:lnTo>
                  <a:lnTo>
                    <a:pt x="663" y="3474"/>
                  </a:lnTo>
                  <a:lnTo>
                    <a:pt x="663" y="3480"/>
                  </a:lnTo>
                  <a:lnTo>
                    <a:pt x="665" y="3447"/>
                  </a:lnTo>
                  <a:lnTo>
                    <a:pt x="665" y="3494"/>
                  </a:lnTo>
                  <a:lnTo>
                    <a:pt x="667" y="3460"/>
                  </a:lnTo>
                  <a:lnTo>
                    <a:pt x="667" y="3467"/>
                  </a:lnTo>
                  <a:lnTo>
                    <a:pt x="669" y="3460"/>
                  </a:lnTo>
                  <a:lnTo>
                    <a:pt x="669" y="3480"/>
                  </a:lnTo>
                  <a:lnTo>
                    <a:pt x="669" y="3467"/>
                  </a:lnTo>
                  <a:lnTo>
                    <a:pt x="671" y="3494"/>
                  </a:lnTo>
                  <a:lnTo>
                    <a:pt x="671" y="3474"/>
                  </a:lnTo>
                  <a:lnTo>
                    <a:pt x="675" y="3507"/>
                  </a:lnTo>
                  <a:lnTo>
                    <a:pt x="677" y="3467"/>
                  </a:lnTo>
                  <a:lnTo>
                    <a:pt x="677" y="3500"/>
                  </a:lnTo>
                  <a:lnTo>
                    <a:pt x="677" y="3474"/>
                  </a:lnTo>
                  <a:lnTo>
                    <a:pt x="679" y="3494"/>
                  </a:lnTo>
                  <a:lnTo>
                    <a:pt x="679" y="3467"/>
                  </a:lnTo>
                  <a:lnTo>
                    <a:pt x="679" y="3514"/>
                  </a:lnTo>
                  <a:lnTo>
                    <a:pt x="681" y="3474"/>
                  </a:lnTo>
                  <a:lnTo>
                    <a:pt x="683" y="3507"/>
                  </a:lnTo>
                  <a:lnTo>
                    <a:pt x="683" y="3474"/>
                  </a:lnTo>
                  <a:lnTo>
                    <a:pt x="685" y="3494"/>
                  </a:lnTo>
                  <a:lnTo>
                    <a:pt x="685" y="3480"/>
                  </a:lnTo>
                  <a:lnTo>
                    <a:pt x="687" y="3500"/>
                  </a:lnTo>
                  <a:lnTo>
                    <a:pt x="687" y="3467"/>
                  </a:lnTo>
                  <a:lnTo>
                    <a:pt x="689" y="3474"/>
                  </a:lnTo>
                  <a:lnTo>
                    <a:pt x="689" y="3467"/>
                  </a:lnTo>
                  <a:lnTo>
                    <a:pt x="691" y="3487"/>
                  </a:lnTo>
                  <a:lnTo>
                    <a:pt x="691" y="3474"/>
                  </a:lnTo>
                  <a:lnTo>
                    <a:pt x="691" y="3494"/>
                  </a:lnTo>
                  <a:lnTo>
                    <a:pt x="693" y="3460"/>
                  </a:lnTo>
                  <a:lnTo>
                    <a:pt x="693" y="3514"/>
                  </a:lnTo>
                  <a:lnTo>
                    <a:pt x="695" y="3467"/>
                  </a:lnTo>
                  <a:lnTo>
                    <a:pt x="695" y="3487"/>
                  </a:lnTo>
                  <a:lnTo>
                    <a:pt x="695" y="3474"/>
                  </a:lnTo>
                  <a:lnTo>
                    <a:pt x="697" y="3500"/>
                  </a:lnTo>
                  <a:lnTo>
                    <a:pt x="699" y="3480"/>
                  </a:lnTo>
                  <a:lnTo>
                    <a:pt x="699" y="3487"/>
                  </a:lnTo>
                  <a:lnTo>
                    <a:pt x="700" y="3460"/>
                  </a:lnTo>
                  <a:lnTo>
                    <a:pt x="701" y="3487"/>
                  </a:lnTo>
                  <a:lnTo>
                    <a:pt x="701" y="3474"/>
                  </a:lnTo>
                  <a:lnTo>
                    <a:pt x="702" y="3500"/>
                  </a:lnTo>
                  <a:lnTo>
                    <a:pt x="703" y="3480"/>
                  </a:lnTo>
                  <a:lnTo>
                    <a:pt x="704" y="3487"/>
                  </a:lnTo>
                  <a:lnTo>
                    <a:pt x="705" y="3460"/>
                  </a:lnTo>
                  <a:lnTo>
                    <a:pt x="706" y="3494"/>
                  </a:lnTo>
                  <a:lnTo>
                    <a:pt x="707" y="3467"/>
                  </a:lnTo>
                  <a:lnTo>
                    <a:pt x="708" y="3494"/>
                  </a:lnTo>
                  <a:lnTo>
                    <a:pt x="709" y="3480"/>
                  </a:lnTo>
                  <a:lnTo>
                    <a:pt x="709" y="3514"/>
                  </a:lnTo>
                  <a:lnTo>
                    <a:pt x="711" y="3467"/>
                  </a:lnTo>
                  <a:lnTo>
                    <a:pt x="711" y="3480"/>
                  </a:lnTo>
                  <a:lnTo>
                    <a:pt x="712" y="3467"/>
                  </a:lnTo>
                  <a:lnTo>
                    <a:pt x="714" y="3494"/>
                  </a:lnTo>
                  <a:lnTo>
                    <a:pt x="716" y="3460"/>
                  </a:lnTo>
                  <a:lnTo>
                    <a:pt x="717" y="3507"/>
                  </a:lnTo>
                  <a:lnTo>
                    <a:pt x="718" y="3467"/>
                  </a:lnTo>
                  <a:lnTo>
                    <a:pt x="720" y="3507"/>
                  </a:lnTo>
                  <a:lnTo>
                    <a:pt x="721" y="3494"/>
                  </a:lnTo>
                  <a:lnTo>
                    <a:pt x="721" y="3500"/>
                  </a:lnTo>
                  <a:lnTo>
                    <a:pt x="724" y="3467"/>
                  </a:lnTo>
                  <a:lnTo>
                    <a:pt x="725" y="3494"/>
                  </a:lnTo>
                  <a:lnTo>
                    <a:pt x="727" y="3460"/>
                  </a:lnTo>
                  <a:lnTo>
                    <a:pt x="731" y="3500"/>
                  </a:lnTo>
                  <a:lnTo>
                    <a:pt x="734" y="3487"/>
                  </a:lnTo>
                  <a:lnTo>
                    <a:pt x="734" y="3507"/>
                  </a:lnTo>
                  <a:lnTo>
                    <a:pt x="736" y="3467"/>
                  </a:lnTo>
                  <a:lnTo>
                    <a:pt x="736" y="3494"/>
                  </a:lnTo>
                  <a:lnTo>
                    <a:pt x="738" y="3460"/>
                  </a:lnTo>
                  <a:lnTo>
                    <a:pt x="738" y="3494"/>
                  </a:lnTo>
                  <a:lnTo>
                    <a:pt x="742" y="3467"/>
                  </a:lnTo>
                  <a:lnTo>
                    <a:pt x="742" y="3500"/>
                  </a:lnTo>
                  <a:lnTo>
                    <a:pt x="744" y="3460"/>
                  </a:lnTo>
                  <a:lnTo>
                    <a:pt x="744" y="3500"/>
                  </a:lnTo>
                  <a:lnTo>
                    <a:pt x="746" y="3467"/>
                  </a:lnTo>
                  <a:lnTo>
                    <a:pt x="746" y="3480"/>
                  </a:lnTo>
                  <a:lnTo>
                    <a:pt x="748" y="3467"/>
                  </a:lnTo>
                  <a:lnTo>
                    <a:pt x="750" y="3500"/>
                  </a:lnTo>
                  <a:lnTo>
                    <a:pt x="750" y="3460"/>
                  </a:lnTo>
                  <a:lnTo>
                    <a:pt x="752" y="3480"/>
                  </a:lnTo>
                  <a:lnTo>
                    <a:pt x="754" y="3474"/>
                  </a:lnTo>
                  <a:lnTo>
                    <a:pt x="754" y="3480"/>
                  </a:lnTo>
                  <a:lnTo>
                    <a:pt x="754" y="3474"/>
                  </a:lnTo>
                  <a:lnTo>
                    <a:pt x="756" y="3487"/>
                  </a:lnTo>
                  <a:lnTo>
                    <a:pt x="756" y="3474"/>
                  </a:lnTo>
                  <a:lnTo>
                    <a:pt x="760" y="3514"/>
                  </a:lnTo>
                  <a:lnTo>
                    <a:pt x="760" y="3487"/>
                  </a:lnTo>
                  <a:lnTo>
                    <a:pt x="762" y="3494"/>
                  </a:lnTo>
                  <a:lnTo>
                    <a:pt x="762" y="3480"/>
                  </a:lnTo>
                  <a:lnTo>
                    <a:pt x="764" y="3527"/>
                  </a:lnTo>
                  <a:lnTo>
                    <a:pt x="764" y="3480"/>
                  </a:lnTo>
                  <a:lnTo>
                    <a:pt x="765" y="3507"/>
                  </a:lnTo>
                  <a:lnTo>
                    <a:pt x="766" y="3480"/>
                  </a:lnTo>
                  <a:lnTo>
                    <a:pt x="768" y="3494"/>
                  </a:lnTo>
                  <a:lnTo>
                    <a:pt x="768" y="3480"/>
                  </a:lnTo>
                  <a:lnTo>
                    <a:pt x="769" y="3500"/>
                  </a:lnTo>
                  <a:lnTo>
                    <a:pt x="770" y="3474"/>
                  </a:lnTo>
                  <a:lnTo>
                    <a:pt x="770" y="3500"/>
                  </a:lnTo>
                  <a:lnTo>
                    <a:pt x="772" y="3467"/>
                  </a:lnTo>
                  <a:lnTo>
                    <a:pt x="774" y="3487"/>
                  </a:lnTo>
                  <a:lnTo>
                    <a:pt x="776" y="3460"/>
                  </a:lnTo>
                  <a:lnTo>
                    <a:pt x="777" y="3487"/>
                  </a:lnTo>
                  <a:lnTo>
                    <a:pt x="779" y="3467"/>
                  </a:lnTo>
                  <a:lnTo>
                    <a:pt x="780" y="3480"/>
                  </a:lnTo>
                  <a:lnTo>
                    <a:pt x="780" y="3474"/>
                  </a:lnTo>
                  <a:lnTo>
                    <a:pt x="781" y="3500"/>
                  </a:lnTo>
                  <a:lnTo>
                    <a:pt x="782" y="3467"/>
                  </a:lnTo>
                  <a:lnTo>
                    <a:pt x="782" y="3487"/>
                  </a:lnTo>
                  <a:lnTo>
                    <a:pt x="783" y="3474"/>
                  </a:lnTo>
                  <a:lnTo>
                    <a:pt x="784" y="3494"/>
                  </a:lnTo>
                  <a:lnTo>
                    <a:pt x="786" y="3467"/>
                  </a:lnTo>
                  <a:lnTo>
                    <a:pt x="787" y="3507"/>
                  </a:lnTo>
                  <a:lnTo>
                    <a:pt x="788" y="3474"/>
                  </a:lnTo>
                  <a:lnTo>
                    <a:pt x="790" y="3507"/>
                  </a:lnTo>
                  <a:lnTo>
                    <a:pt x="791" y="3447"/>
                  </a:lnTo>
                  <a:lnTo>
                    <a:pt x="793" y="3507"/>
                  </a:lnTo>
                  <a:lnTo>
                    <a:pt x="795" y="3480"/>
                  </a:lnTo>
                  <a:lnTo>
                    <a:pt x="795" y="3507"/>
                  </a:lnTo>
                  <a:lnTo>
                    <a:pt x="797" y="3480"/>
                  </a:lnTo>
                  <a:lnTo>
                    <a:pt x="799" y="3500"/>
                  </a:lnTo>
                  <a:lnTo>
                    <a:pt x="799" y="3487"/>
                  </a:lnTo>
                  <a:lnTo>
                    <a:pt x="801" y="3500"/>
                  </a:lnTo>
                  <a:lnTo>
                    <a:pt x="801" y="3487"/>
                  </a:lnTo>
                  <a:lnTo>
                    <a:pt x="801" y="3500"/>
                  </a:lnTo>
                  <a:lnTo>
                    <a:pt x="803" y="3474"/>
                  </a:lnTo>
                  <a:lnTo>
                    <a:pt x="807" y="3534"/>
                  </a:lnTo>
                  <a:lnTo>
                    <a:pt x="807" y="3474"/>
                  </a:lnTo>
                  <a:lnTo>
                    <a:pt x="809" y="3507"/>
                  </a:lnTo>
                  <a:lnTo>
                    <a:pt x="809" y="3474"/>
                  </a:lnTo>
                  <a:lnTo>
                    <a:pt x="809" y="3487"/>
                  </a:lnTo>
                  <a:lnTo>
                    <a:pt x="811" y="3467"/>
                  </a:lnTo>
                  <a:lnTo>
                    <a:pt x="811" y="3500"/>
                  </a:lnTo>
                  <a:lnTo>
                    <a:pt x="813" y="3474"/>
                  </a:lnTo>
                  <a:lnTo>
                    <a:pt x="813" y="3487"/>
                  </a:lnTo>
                  <a:lnTo>
                    <a:pt x="815" y="3467"/>
                  </a:lnTo>
                  <a:lnTo>
                    <a:pt x="817" y="3520"/>
                  </a:lnTo>
                  <a:lnTo>
                    <a:pt x="819" y="3467"/>
                  </a:lnTo>
                  <a:lnTo>
                    <a:pt x="819" y="3494"/>
                  </a:lnTo>
                  <a:lnTo>
                    <a:pt x="821" y="3474"/>
                  </a:lnTo>
                  <a:lnTo>
                    <a:pt x="821" y="3494"/>
                  </a:lnTo>
                  <a:lnTo>
                    <a:pt x="822" y="3487"/>
                  </a:lnTo>
                  <a:lnTo>
                    <a:pt x="823" y="3507"/>
                  </a:lnTo>
                  <a:lnTo>
                    <a:pt x="823" y="3474"/>
                  </a:lnTo>
                  <a:lnTo>
                    <a:pt x="824" y="3500"/>
                  </a:lnTo>
                  <a:lnTo>
                    <a:pt x="827" y="3467"/>
                  </a:lnTo>
                  <a:lnTo>
                    <a:pt x="827" y="3507"/>
                  </a:lnTo>
                  <a:lnTo>
                    <a:pt x="828" y="3460"/>
                  </a:lnTo>
                  <a:lnTo>
                    <a:pt x="829" y="3514"/>
                  </a:lnTo>
                  <a:lnTo>
                    <a:pt x="832" y="3474"/>
                  </a:lnTo>
                  <a:lnTo>
                    <a:pt x="833" y="3480"/>
                  </a:lnTo>
                  <a:lnTo>
                    <a:pt x="834" y="3467"/>
                  </a:lnTo>
                  <a:lnTo>
                    <a:pt x="835" y="3500"/>
                  </a:lnTo>
                  <a:lnTo>
                    <a:pt x="837" y="3460"/>
                  </a:lnTo>
                  <a:lnTo>
                    <a:pt x="837" y="3494"/>
                  </a:lnTo>
                  <a:lnTo>
                    <a:pt x="838" y="3480"/>
                  </a:lnTo>
                  <a:lnTo>
                    <a:pt x="839" y="3500"/>
                  </a:lnTo>
                  <a:lnTo>
                    <a:pt x="840" y="3467"/>
                  </a:lnTo>
                  <a:lnTo>
                    <a:pt x="841" y="3500"/>
                  </a:lnTo>
                  <a:lnTo>
                    <a:pt x="842" y="3474"/>
                  </a:lnTo>
                  <a:lnTo>
                    <a:pt x="844" y="3507"/>
                  </a:lnTo>
                  <a:lnTo>
                    <a:pt x="844" y="3480"/>
                  </a:lnTo>
                  <a:lnTo>
                    <a:pt x="846" y="3487"/>
                  </a:lnTo>
                  <a:lnTo>
                    <a:pt x="846" y="3467"/>
                  </a:lnTo>
                  <a:lnTo>
                    <a:pt x="848" y="3480"/>
                  </a:lnTo>
                  <a:lnTo>
                    <a:pt x="848" y="3454"/>
                  </a:lnTo>
                  <a:lnTo>
                    <a:pt x="850" y="3500"/>
                  </a:lnTo>
                  <a:lnTo>
                    <a:pt x="852" y="3474"/>
                  </a:lnTo>
                  <a:lnTo>
                    <a:pt x="852" y="3494"/>
                  </a:lnTo>
                  <a:lnTo>
                    <a:pt x="854" y="3487"/>
                  </a:lnTo>
                  <a:lnTo>
                    <a:pt x="854" y="3494"/>
                  </a:lnTo>
                  <a:lnTo>
                    <a:pt x="854" y="3487"/>
                  </a:lnTo>
                  <a:lnTo>
                    <a:pt x="856" y="3494"/>
                  </a:lnTo>
                  <a:lnTo>
                    <a:pt x="856" y="3480"/>
                  </a:lnTo>
                  <a:lnTo>
                    <a:pt x="858" y="3500"/>
                  </a:lnTo>
                  <a:lnTo>
                    <a:pt x="858" y="3487"/>
                  </a:lnTo>
                  <a:lnTo>
                    <a:pt x="860" y="3507"/>
                  </a:lnTo>
                  <a:lnTo>
                    <a:pt x="860" y="3467"/>
                  </a:lnTo>
                  <a:lnTo>
                    <a:pt x="862" y="3494"/>
                  </a:lnTo>
                  <a:lnTo>
                    <a:pt x="864" y="3487"/>
                  </a:lnTo>
                  <a:lnTo>
                    <a:pt x="864" y="3507"/>
                  </a:lnTo>
                  <a:lnTo>
                    <a:pt x="865" y="3480"/>
                  </a:lnTo>
                  <a:lnTo>
                    <a:pt x="866" y="3500"/>
                  </a:lnTo>
                  <a:lnTo>
                    <a:pt x="866" y="3480"/>
                  </a:lnTo>
                  <a:lnTo>
                    <a:pt x="868" y="3500"/>
                  </a:lnTo>
                  <a:lnTo>
                    <a:pt x="870" y="3474"/>
                  </a:lnTo>
                  <a:lnTo>
                    <a:pt x="872" y="3494"/>
                  </a:lnTo>
                  <a:lnTo>
                    <a:pt x="873" y="3467"/>
                  </a:lnTo>
                  <a:lnTo>
                    <a:pt x="874" y="3494"/>
                  </a:lnTo>
                  <a:lnTo>
                    <a:pt x="875" y="3480"/>
                  </a:lnTo>
                  <a:lnTo>
                    <a:pt x="876" y="3487"/>
                  </a:lnTo>
                  <a:lnTo>
                    <a:pt x="877" y="3467"/>
                  </a:lnTo>
                  <a:lnTo>
                    <a:pt x="878" y="3480"/>
                  </a:lnTo>
                  <a:lnTo>
                    <a:pt x="879" y="3454"/>
                  </a:lnTo>
                  <a:lnTo>
                    <a:pt x="880" y="3514"/>
                  </a:lnTo>
                  <a:lnTo>
                    <a:pt x="882" y="3467"/>
                  </a:lnTo>
                  <a:lnTo>
                    <a:pt x="884" y="3500"/>
                  </a:lnTo>
                  <a:lnTo>
                    <a:pt x="885" y="3474"/>
                  </a:lnTo>
                  <a:lnTo>
                    <a:pt x="887" y="3507"/>
                  </a:lnTo>
                  <a:lnTo>
                    <a:pt x="887" y="3467"/>
                  </a:lnTo>
                  <a:lnTo>
                    <a:pt x="889" y="3507"/>
                  </a:lnTo>
                  <a:lnTo>
                    <a:pt x="891" y="3467"/>
                  </a:lnTo>
                  <a:lnTo>
                    <a:pt x="891" y="3494"/>
                  </a:lnTo>
                  <a:lnTo>
                    <a:pt x="893" y="3460"/>
                  </a:lnTo>
                  <a:lnTo>
                    <a:pt x="893" y="3487"/>
                  </a:lnTo>
                  <a:lnTo>
                    <a:pt x="895" y="3454"/>
                  </a:lnTo>
                  <a:lnTo>
                    <a:pt x="895" y="3500"/>
                  </a:lnTo>
                  <a:lnTo>
                    <a:pt x="899" y="3454"/>
                  </a:lnTo>
                  <a:lnTo>
                    <a:pt x="899" y="3500"/>
                  </a:lnTo>
                  <a:lnTo>
                    <a:pt x="901" y="3474"/>
                  </a:lnTo>
                  <a:lnTo>
                    <a:pt x="901" y="3487"/>
                  </a:lnTo>
                  <a:lnTo>
                    <a:pt x="903" y="3474"/>
                  </a:lnTo>
                  <a:lnTo>
                    <a:pt x="905" y="3480"/>
                  </a:lnTo>
                  <a:lnTo>
                    <a:pt x="907" y="3467"/>
                  </a:lnTo>
                  <a:lnTo>
                    <a:pt x="907" y="3500"/>
                  </a:lnTo>
                  <a:lnTo>
                    <a:pt x="909" y="3474"/>
                  </a:lnTo>
                  <a:lnTo>
                    <a:pt x="909" y="3480"/>
                  </a:lnTo>
                  <a:lnTo>
                    <a:pt x="911" y="3467"/>
                  </a:lnTo>
                  <a:lnTo>
                    <a:pt x="911" y="3494"/>
                  </a:lnTo>
                  <a:lnTo>
                    <a:pt x="912" y="3480"/>
                  </a:lnTo>
                  <a:lnTo>
                    <a:pt x="913" y="3500"/>
                  </a:lnTo>
                  <a:lnTo>
                    <a:pt x="914" y="3467"/>
                  </a:lnTo>
                  <a:lnTo>
                    <a:pt x="915" y="3487"/>
                  </a:lnTo>
                  <a:lnTo>
                    <a:pt x="916" y="3480"/>
                  </a:lnTo>
                  <a:lnTo>
                    <a:pt x="917" y="3507"/>
                  </a:lnTo>
                  <a:lnTo>
                    <a:pt x="919" y="3487"/>
                  </a:lnTo>
                  <a:lnTo>
                    <a:pt x="922" y="3507"/>
                  </a:lnTo>
                  <a:lnTo>
                    <a:pt x="923" y="3500"/>
                  </a:lnTo>
                  <a:lnTo>
                    <a:pt x="923" y="3507"/>
                  </a:lnTo>
                  <a:lnTo>
                    <a:pt x="924" y="3474"/>
                  </a:lnTo>
                  <a:lnTo>
                    <a:pt x="925" y="3494"/>
                  </a:lnTo>
                  <a:lnTo>
                    <a:pt x="925" y="3480"/>
                  </a:lnTo>
                  <a:lnTo>
                    <a:pt x="926" y="3494"/>
                  </a:lnTo>
                  <a:lnTo>
                    <a:pt x="930" y="3288"/>
                  </a:lnTo>
                  <a:lnTo>
                    <a:pt x="932" y="3474"/>
                  </a:lnTo>
                  <a:lnTo>
                    <a:pt x="934" y="3467"/>
                  </a:lnTo>
                  <a:lnTo>
                    <a:pt x="934" y="3487"/>
                  </a:lnTo>
                  <a:lnTo>
                    <a:pt x="934" y="3467"/>
                  </a:lnTo>
                  <a:lnTo>
                    <a:pt x="936" y="3487"/>
                  </a:lnTo>
                  <a:lnTo>
                    <a:pt x="936" y="3467"/>
                  </a:lnTo>
                  <a:lnTo>
                    <a:pt x="936" y="3487"/>
                  </a:lnTo>
                  <a:lnTo>
                    <a:pt x="938" y="3480"/>
                  </a:lnTo>
                  <a:lnTo>
                    <a:pt x="938" y="3494"/>
                  </a:lnTo>
                  <a:lnTo>
                    <a:pt x="938" y="3480"/>
                  </a:lnTo>
                  <a:lnTo>
                    <a:pt x="940" y="3487"/>
                  </a:lnTo>
                  <a:lnTo>
                    <a:pt x="940" y="3467"/>
                  </a:lnTo>
                  <a:lnTo>
                    <a:pt x="940" y="3500"/>
                  </a:lnTo>
                  <a:lnTo>
                    <a:pt x="942" y="3474"/>
                  </a:lnTo>
                  <a:lnTo>
                    <a:pt x="944" y="3520"/>
                  </a:lnTo>
                  <a:lnTo>
                    <a:pt x="944" y="3474"/>
                  </a:lnTo>
                  <a:lnTo>
                    <a:pt x="946" y="3494"/>
                  </a:lnTo>
                  <a:lnTo>
                    <a:pt x="947" y="3460"/>
                  </a:lnTo>
                  <a:lnTo>
                    <a:pt x="949" y="3494"/>
                  </a:lnTo>
                  <a:lnTo>
                    <a:pt x="951" y="3467"/>
                  </a:lnTo>
                  <a:lnTo>
                    <a:pt x="952" y="3474"/>
                  </a:lnTo>
                  <a:lnTo>
                    <a:pt x="952" y="3467"/>
                  </a:lnTo>
                  <a:lnTo>
                    <a:pt x="953" y="3487"/>
                  </a:lnTo>
                  <a:lnTo>
                    <a:pt x="955" y="3454"/>
                  </a:lnTo>
                  <a:lnTo>
                    <a:pt x="956" y="3460"/>
                  </a:lnTo>
                  <a:lnTo>
                    <a:pt x="957" y="3361"/>
                  </a:lnTo>
                  <a:lnTo>
                    <a:pt x="959" y="3447"/>
                  </a:lnTo>
                  <a:lnTo>
                    <a:pt x="960" y="3421"/>
                  </a:lnTo>
                  <a:lnTo>
                    <a:pt x="960" y="3480"/>
                  </a:lnTo>
                  <a:lnTo>
                    <a:pt x="962" y="3460"/>
                  </a:lnTo>
                  <a:lnTo>
                    <a:pt x="962" y="3474"/>
                  </a:lnTo>
                  <a:lnTo>
                    <a:pt x="963" y="3467"/>
                  </a:lnTo>
                  <a:lnTo>
                    <a:pt x="964" y="3487"/>
                  </a:lnTo>
                  <a:lnTo>
                    <a:pt x="965" y="3474"/>
                  </a:lnTo>
                  <a:lnTo>
                    <a:pt x="967" y="3494"/>
                  </a:lnTo>
                  <a:lnTo>
                    <a:pt x="969" y="3467"/>
                  </a:lnTo>
                  <a:lnTo>
                    <a:pt x="971" y="3480"/>
                  </a:lnTo>
                  <a:lnTo>
                    <a:pt x="973" y="3474"/>
                  </a:lnTo>
                  <a:lnTo>
                    <a:pt x="973" y="3507"/>
                  </a:lnTo>
                  <a:lnTo>
                    <a:pt x="975" y="3474"/>
                  </a:lnTo>
                  <a:lnTo>
                    <a:pt x="975" y="3480"/>
                  </a:lnTo>
                  <a:lnTo>
                    <a:pt x="977" y="3467"/>
                  </a:lnTo>
                  <a:lnTo>
                    <a:pt x="977" y="3487"/>
                  </a:lnTo>
                  <a:lnTo>
                    <a:pt x="979" y="3467"/>
                  </a:lnTo>
                  <a:lnTo>
                    <a:pt x="979" y="3480"/>
                  </a:lnTo>
                  <a:lnTo>
                    <a:pt x="979" y="3460"/>
                  </a:lnTo>
                  <a:lnTo>
                    <a:pt x="981" y="3500"/>
                  </a:lnTo>
                  <a:lnTo>
                    <a:pt x="981" y="3467"/>
                  </a:lnTo>
                  <a:lnTo>
                    <a:pt x="981" y="3487"/>
                  </a:lnTo>
                  <a:lnTo>
                    <a:pt x="984" y="3441"/>
                  </a:lnTo>
                  <a:lnTo>
                    <a:pt x="985" y="3447"/>
                  </a:lnTo>
                  <a:lnTo>
                    <a:pt x="985" y="3441"/>
                  </a:lnTo>
                  <a:lnTo>
                    <a:pt x="986" y="3467"/>
                  </a:lnTo>
                  <a:lnTo>
                    <a:pt x="987" y="3434"/>
                  </a:lnTo>
                  <a:lnTo>
                    <a:pt x="989" y="3474"/>
                  </a:lnTo>
                  <a:lnTo>
                    <a:pt x="989" y="3454"/>
                  </a:lnTo>
                  <a:lnTo>
                    <a:pt x="990" y="3487"/>
                  </a:lnTo>
                  <a:lnTo>
                    <a:pt x="991" y="3480"/>
                  </a:lnTo>
                  <a:lnTo>
                    <a:pt x="992" y="3507"/>
                  </a:lnTo>
                  <a:lnTo>
                    <a:pt x="993" y="3467"/>
                  </a:lnTo>
                  <a:lnTo>
                    <a:pt x="993" y="3487"/>
                  </a:lnTo>
                  <a:lnTo>
                    <a:pt x="994" y="3460"/>
                  </a:lnTo>
                  <a:lnTo>
                    <a:pt x="995" y="3474"/>
                  </a:lnTo>
                  <a:lnTo>
                    <a:pt x="996" y="3460"/>
                  </a:lnTo>
                  <a:lnTo>
                    <a:pt x="997" y="3494"/>
                  </a:lnTo>
                  <a:lnTo>
                    <a:pt x="1000" y="3474"/>
                  </a:lnTo>
                  <a:lnTo>
                    <a:pt x="1001" y="3480"/>
                  </a:lnTo>
                  <a:lnTo>
                    <a:pt x="1002" y="3474"/>
                  </a:lnTo>
                  <a:lnTo>
                    <a:pt x="1002" y="3487"/>
                  </a:lnTo>
                  <a:lnTo>
                    <a:pt x="1004" y="3474"/>
                  </a:lnTo>
                  <a:lnTo>
                    <a:pt x="1004" y="3487"/>
                  </a:lnTo>
                  <a:lnTo>
                    <a:pt x="1006" y="3467"/>
                  </a:lnTo>
                  <a:lnTo>
                    <a:pt x="1008" y="3507"/>
                  </a:lnTo>
                  <a:lnTo>
                    <a:pt x="1008" y="3480"/>
                  </a:lnTo>
                  <a:lnTo>
                    <a:pt x="1010" y="3487"/>
                  </a:lnTo>
                  <a:lnTo>
                    <a:pt x="1012" y="3447"/>
                  </a:lnTo>
                  <a:lnTo>
                    <a:pt x="1016" y="3500"/>
                  </a:lnTo>
                  <a:lnTo>
                    <a:pt x="1019" y="3460"/>
                  </a:lnTo>
                  <a:lnTo>
                    <a:pt x="1020" y="3467"/>
                  </a:lnTo>
                  <a:lnTo>
                    <a:pt x="1020" y="3460"/>
                  </a:lnTo>
                  <a:lnTo>
                    <a:pt x="1022" y="3494"/>
                  </a:lnTo>
                  <a:lnTo>
                    <a:pt x="1022" y="3460"/>
                  </a:lnTo>
                  <a:lnTo>
                    <a:pt x="1023" y="3487"/>
                  </a:lnTo>
                  <a:lnTo>
                    <a:pt x="1024" y="3454"/>
                  </a:lnTo>
                  <a:lnTo>
                    <a:pt x="1024" y="3487"/>
                  </a:lnTo>
                  <a:lnTo>
                    <a:pt x="1025" y="3474"/>
                  </a:lnTo>
                  <a:lnTo>
                    <a:pt x="1027" y="3480"/>
                  </a:lnTo>
                  <a:lnTo>
                    <a:pt x="1029" y="3460"/>
                  </a:lnTo>
                  <a:lnTo>
                    <a:pt x="1031" y="3480"/>
                  </a:lnTo>
                  <a:lnTo>
                    <a:pt x="1032" y="3474"/>
                  </a:lnTo>
                  <a:lnTo>
                    <a:pt x="1032" y="3487"/>
                  </a:lnTo>
                  <a:lnTo>
                    <a:pt x="1033" y="3460"/>
                  </a:lnTo>
                  <a:lnTo>
                    <a:pt x="1034" y="3480"/>
                  </a:lnTo>
                  <a:lnTo>
                    <a:pt x="1035" y="3460"/>
                  </a:lnTo>
                  <a:lnTo>
                    <a:pt x="1035" y="3507"/>
                  </a:lnTo>
                  <a:lnTo>
                    <a:pt x="1035" y="3454"/>
                  </a:lnTo>
                  <a:lnTo>
                    <a:pt x="1037" y="3487"/>
                  </a:lnTo>
                  <a:lnTo>
                    <a:pt x="1037" y="3454"/>
                  </a:lnTo>
                  <a:lnTo>
                    <a:pt x="1039" y="3474"/>
                  </a:lnTo>
                  <a:lnTo>
                    <a:pt x="1041" y="3467"/>
                  </a:lnTo>
                  <a:lnTo>
                    <a:pt x="1043" y="3480"/>
                  </a:lnTo>
                  <a:lnTo>
                    <a:pt x="1043" y="3441"/>
                  </a:lnTo>
                  <a:lnTo>
                    <a:pt x="1045" y="3487"/>
                  </a:lnTo>
                  <a:lnTo>
                    <a:pt x="1045" y="3474"/>
                  </a:lnTo>
                  <a:lnTo>
                    <a:pt x="1047" y="3487"/>
                  </a:lnTo>
                  <a:lnTo>
                    <a:pt x="1047" y="3467"/>
                  </a:lnTo>
                  <a:lnTo>
                    <a:pt x="1049" y="3494"/>
                  </a:lnTo>
                  <a:lnTo>
                    <a:pt x="1050" y="3474"/>
                  </a:lnTo>
                  <a:lnTo>
                    <a:pt x="1051" y="3494"/>
                  </a:lnTo>
                  <a:lnTo>
                    <a:pt x="1052" y="3480"/>
                  </a:lnTo>
                  <a:lnTo>
                    <a:pt x="1053" y="3500"/>
                  </a:lnTo>
                  <a:lnTo>
                    <a:pt x="1055" y="3454"/>
                  </a:lnTo>
                  <a:lnTo>
                    <a:pt x="1056" y="3480"/>
                  </a:lnTo>
                  <a:lnTo>
                    <a:pt x="1057" y="3467"/>
                  </a:lnTo>
                  <a:lnTo>
                    <a:pt x="1059" y="3487"/>
                  </a:lnTo>
                  <a:lnTo>
                    <a:pt x="1059" y="3460"/>
                  </a:lnTo>
                  <a:lnTo>
                    <a:pt x="1060" y="3494"/>
                  </a:lnTo>
                  <a:lnTo>
                    <a:pt x="1061" y="3474"/>
                  </a:lnTo>
                  <a:lnTo>
                    <a:pt x="1063" y="3500"/>
                  </a:lnTo>
                  <a:lnTo>
                    <a:pt x="1063" y="3447"/>
                  </a:lnTo>
                  <a:lnTo>
                    <a:pt x="1065" y="3520"/>
                  </a:lnTo>
                  <a:lnTo>
                    <a:pt x="1066" y="3460"/>
                  </a:lnTo>
                  <a:lnTo>
                    <a:pt x="1068" y="3494"/>
                  </a:lnTo>
                  <a:lnTo>
                    <a:pt x="1070" y="3467"/>
                  </a:lnTo>
                  <a:lnTo>
                    <a:pt x="1072" y="3494"/>
                  </a:lnTo>
                  <a:lnTo>
                    <a:pt x="1072" y="3474"/>
                  </a:lnTo>
                  <a:lnTo>
                    <a:pt x="1076" y="3500"/>
                  </a:lnTo>
                  <a:lnTo>
                    <a:pt x="1076" y="3441"/>
                  </a:lnTo>
                  <a:lnTo>
                    <a:pt x="1078" y="3480"/>
                  </a:lnTo>
                  <a:lnTo>
                    <a:pt x="1078" y="3474"/>
                  </a:lnTo>
                  <a:lnTo>
                    <a:pt x="1080" y="3487"/>
                  </a:lnTo>
                  <a:lnTo>
                    <a:pt x="1080" y="3467"/>
                  </a:lnTo>
                  <a:lnTo>
                    <a:pt x="1081" y="3487"/>
                  </a:lnTo>
                  <a:lnTo>
                    <a:pt x="1083" y="3474"/>
                  </a:lnTo>
                  <a:lnTo>
                    <a:pt x="1084" y="3500"/>
                  </a:lnTo>
                  <a:lnTo>
                    <a:pt x="1085" y="3460"/>
                  </a:lnTo>
                  <a:lnTo>
                    <a:pt x="1086" y="3507"/>
                  </a:lnTo>
                  <a:lnTo>
                    <a:pt x="1086" y="3480"/>
                  </a:lnTo>
                  <a:lnTo>
                    <a:pt x="1088" y="3494"/>
                  </a:lnTo>
                  <a:lnTo>
                    <a:pt x="1090" y="3474"/>
                  </a:lnTo>
                  <a:lnTo>
                    <a:pt x="1090" y="3480"/>
                  </a:lnTo>
                  <a:lnTo>
                    <a:pt x="1091" y="3474"/>
                  </a:lnTo>
                  <a:lnTo>
                    <a:pt x="1092" y="3500"/>
                  </a:lnTo>
                  <a:lnTo>
                    <a:pt x="1092" y="3460"/>
                  </a:lnTo>
                  <a:lnTo>
                    <a:pt x="1094" y="3494"/>
                  </a:lnTo>
                  <a:lnTo>
                    <a:pt x="1096" y="3467"/>
                  </a:lnTo>
                  <a:lnTo>
                    <a:pt x="1097" y="3487"/>
                  </a:lnTo>
                  <a:lnTo>
                    <a:pt x="1097" y="3474"/>
                  </a:lnTo>
                  <a:lnTo>
                    <a:pt x="1097" y="3480"/>
                  </a:lnTo>
                  <a:lnTo>
                    <a:pt x="1099" y="3467"/>
                  </a:lnTo>
                  <a:lnTo>
                    <a:pt x="1099" y="3480"/>
                  </a:lnTo>
                  <a:lnTo>
                    <a:pt x="1101" y="3460"/>
                  </a:lnTo>
                  <a:lnTo>
                    <a:pt x="1101" y="3487"/>
                  </a:lnTo>
                  <a:lnTo>
                    <a:pt x="1103" y="3474"/>
                  </a:lnTo>
                  <a:lnTo>
                    <a:pt x="1103" y="3500"/>
                  </a:lnTo>
                  <a:lnTo>
                    <a:pt x="1105" y="3480"/>
                  </a:lnTo>
                  <a:lnTo>
                    <a:pt x="1107" y="3487"/>
                  </a:lnTo>
                  <a:lnTo>
                    <a:pt x="1107" y="3454"/>
                  </a:lnTo>
                  <a:lnTo>
                    <a:pt x="1109" y="3480"/>
                  </a:lnTo>
                  <a:lnTo>
                    <a:pt x="1110" y="3467"/>
                  </a:lnTo>
                  <a:lnTo>
                    <a:pt x="1111" y="3500"/>
                  </a:lnTo>
                  <a:lnTo>
                    <a:pt x="1113" y="3460"/>
                  </a:lnTo>
                  <a:lnTo>
                    <a:pt x="1114" y="3487"/>
                  </a:lnTo>
                  <a:lnTo>
                    <a:pt x="1115" y="3460"/>
                  </a:lnTo>
                  <a:lnTo>
                    <a:pt x="1117" y="3500"/>
                  </a:lnTo>
                  <a:lnTo>
                    <a:pt x="1117" y="3474"/>
                  </a:lnTo>
                  <a:lnTo>
                    <a:pt x="1118" y="3507"/>
                  </a:lnTo>
                  <a:lnTo>
                    <a:pt x="1119" y="3467"/>
                  </a:lnTo>
                  <a:lnTo>
                    <a:pt x="1121" y="3474"/>
                  </a:lnTo>
                  <a:lnTo>
                    <a:pt x="1123" y="3447"/>
                  </a:lnTo>
                  <a:lnTo>
                    <a:pt x="1123" y="3494"/>
                  </a:lnTo>
                  <a:lnTo>
                    <a:pt x="1124" y="3467"/>
                  </a:lnTo>
                  <a:lnTo>
                    <a:pt x="1125" y="3487"/>
                  </a:lnTo>
                  <a:lnTo>
                    <a:pt x="1128" y="3447"/>
                  </a:lnTo>
                  <a:lnTo>
                    <a:pt x="1128" y="3480"/>
                  </a:lnTo>
                  <a:lnTo>
                    <a:pt x="1128" y="3460"/>
                  </a:lnTo>
                  <a:lnTo>
                    <a:pt x="1130" y="3480"/>
                  </a:lnTo>
                  <a:lnTo>
                    <a:pt x="1130" y="3460"/>
                  </a:lnTo>
                  <a:lnTo>
                    <a:pt x="1132" y="3500"/>
                  </a:lnTo>
                  <a:lnTo>
                    <a:pt x="1134" y="3460"/>
                  </a:lnTo>
                  <a:lnTo>
                    <a:pt x="1136" y="3507"/>
                  </a:lnTo>
                  <a:lnTo>
                    <a:pt x="1138" y="3454"/>
                  </a:lnTo>
                  <a:lnTo>
                    <a:pt x="1139" y="3487"/>
                  </a:lnTo>
                  <a:lnTo>
                    <a:pt x="1140" y="3447"/>
                  </a:lnTo>
                  <a:lnTo>
                    <a:pt x="1142" y="3487"/>
                  </a:lnTo>
                  <a:lnTo>
                    <a:pt x="1142" y="3467"/>
                  </a:lnTo>
                  <a:lnTo>
                    <a:pt x="1144" y="3500"/>
                  </a:lnTo>
                  <a:lnTo>
                    <a:pt x="1144" y="3474"/>
                  </a:lnTo>
                  <a:lnTo>
                    <a:pt x="1145" y="3514"/>
                  </a:lnTo>
                  <a:lnTo>
                    <a:pt x="1146" y="3474"/>
                  </a:lnTo>
                  <a:lnTo>
                    <a:pt x="1146" y="3507"/>
                  </a:lnTo>
                  <a:lnTo>
                    <a:pt x="1147" y="3480"/>
                  </a:lnTo>
                  <a:lnTo>
                    <a:pt x="1148" y="3494"/>
                  </a:lnTo>
                  <a:lnTo>
                    <a:pt x="1149" y="3467"/>
                  </a:lnTo>
                  <a:lnTo>
                    <a:pt x="1150" y="3500"/>
                  </a:lnTo>
                  <a:lnTo>
                    <a:pt x="1152" y="3487"/>
                  </a:lnTo>
                  <a:lnTo>
                    <a:pt x="1153" y="3500"/>
                  </a:lnTo>
                  <a:lnTo>
                    <a:pt x="1153" y="3487"/>
                  </a:lnTo>
                  <a:lnTo>
                    <a:pt x="1155" y="3494"/>
                  </a:lnTo>
                  <a:lnTo>
                    <a:pt x="1155" y="3487"/>
                  </a:lnTo>
                  <a:lnTo>
                    <a:pt x="1157" y="3507"/>
                  </a:lnTo>
                  <a:lnTo>
                    <a:pt x="1157" y="3467"/>
                  </a:lnTo>
                  <a:lnTo>
                    <a:pt x="1159" y="3507"/>
                  </a:lnTo>
                  <a:lnTo>
                    <a:pt x="1159" y="3480"/>
                  </a:lnTo>
                  <a:lnTo>
                    <a:pt x="1159" y="3500"/>
                  </a:lnTo>
                  <a:lnTo>
                    <a:pt x="1161" y="3467"/>
                  </a:lnTo>
                  <a:lnTo>
                    <a:pt x="1163" y="3507"/>
                  </a:lnTo>
                  <a:lnTo>
                    <a:pt x="1165" y="3467"/>
                  </a:lnTo>
                  <a:lnTo>
                    <a:pt x="1167" y="3514"/>
                  </a:lnTo>
                  <a:lnTo>
                    <a:pt x="1169" y="3454"/>
                  </a:lnTo>
                  <a:lnTo>
                    <a:pt x="1171" y="3487"/>
                  </a:lnTo>
                  <a:lnTo>
                    <a:pt x="1171" y="3454"/>
                  </a:lnTo>
                  <a:lnTo>
                    <a:pt x="1172" y="3487"/>
                  </a:lnTo>
                  <a:lnTo>
                    <a:pt x="1174" y="3467"/>
                  </a:lnTo>
                  <a:lnTo>
                    <a:pt x="1175" y="3494"/>
                  </a:lnTo>
                  <a:lnTo>
                    <a:pt x="1176" y="3480"/>
                  </a:lnTo>
                  <a:lnTo>
                    <a:pt x="1178" y="3494"/>
                  </a:lnTo>
                  <a:lnTo>
                    <a:pt x="1179" y="3474"/>
                  </a:lnTo>
                  <a:lnTo>
                    <a:pt x="1180" y="3487"/>
                  </a:lnTo>
                  <a:lnTo>
                    <a:pt x="1180" y="3474"/>
                  </a:lnTo>
                  <a:lnTo>
                    <a:pt x="1180" y="3480"/>
                  </a:lnTo>
                  <a:lnTo>
                    <a:pt x="1182" y="3474"/>
                  </a:lnTo>
                  <a:lnTo>
                    <a:pt x="1182" y="3507"/>
                  </a:lnTo>
                  <a:lnTo>
                    <a:pt x="1184" y="3467"/>
                  </a:lnTo>
                  <a:lnTo>
                    <a:pt x="1184" y="3487"/>
                  </a:lnTo>
                  <a:lnTo>
                    <a:pt x="1188" y="3467"/>
                  </a:lnTo>
                  <a:lnTo>
                    <a:pt x="1188" y="3507"/>
                  </a:lnTo>
                  <a:lnTo>
                    <a:pt x="1188" y="3494"/>
                  </a:lnTo>
                  <a:lnTo>
                    <a:pt x="1190" y="3507"/>
                  </a:lnTo>
                  <a:lnTo>
                    <a:pt x="1192" y="3474"/>
                  </a:lnTo>
                  <a:lnTo>
                    <a:pt x="1193" y="3507"/>
                  </a:lnTo>
                  <a:lnTo>
                    <a:pt x="1195" y="3467"/>
                  </a:lnTo>
                  <a:lnTo>
                    <a:pt x="1196" y="3480"/>
                  </a:lnTo>
                  <a:lnTo>
                    <a:pt x="1197" y="3454"/>
                  </a:lnTo>
                  <a:lnTo>
                    <a:pt x="1198" y="3487"/>
                  </a:lnTo>
                  <a:lnTo>
                    <a:pt x="1199" y="3467"/>
                  </a:lnTo>
                  <a:lnTo>
                    <a:pt x="1201" y="3507"/>
                  </a:lnTo>
                  <a:lnTo>
                    <a:pt x="1202" y="3467"/>
                  </a:lnTo>
                  <a:lnTo>
                    <a:pt x="1205" y="3500"/>
                  </a:lnTo>
                  <a:lnTo>
                    <a:pt x="1205" y="3460"/>
                  </a:lnTo>
                  <a:lnTo>
                    <a:pt x="1207" y="3467"/>
                  </a:lnTo>
                  <a:lnTo>
                    <a:pt x="1207" y="3460"/>
                  </a:lnTo>
                  <a:lnTo>
                    <a:pt x="1207" y="3500"/>
                  </a:lnTo>
                  <a:lnTo>
                    <a:pt x="1209" y="3487"/>
                  </a:lnTo>
                  <a:lnTo>
                    <a:pt x="1209" y="3494"/>
                  </a:lnTo>
                  <a:lnTo>
                    <a:pt x="1209" y="3487"/>
                  </a:lnTo>
                  <a:lnTo>
                    <a:pt x="1211" y="3500"/>
                  </a:lnTo>
                  <a:lnTo>
                    <a:pt x="1211" y="3474"/>
                  </a:lnTo>
                  <a:lnTo>
                    <a:pt x="1213" y="3494"/>
                  </a:lnTo>
                  <a:lnTo>
                    <a:pt x="1213" y="3467"/>
                  </a:lnTo>
                  <a:lnTo>
                    <a:pt x="1216" y="3487"/>
                  </a:lnTo>
                  <a:lnTo>
                    <a:pt x="1218" y="3467"/>
                  </a:lnTo>
                  <a:lnTo>
                    <a:pt x="1219" y="3480"/>
                  </a:lnTo>
                  <a:lnTo>
                    <a:pt x="1221" y="3467"/>
                  </a:lnTo>
                  <a:lnTo>
                    <a:pt x="1222" y="3494"/>
                  </a:lnTo>
                  <a:lnTo>
                    <a:pt x="1223" y="3480"/>
                  </a:lnTo>
                  <a:lnTo>
                    <a:pt x="1224" y="3487"/>
                  </a:lnTo>
                  <a:lnTo>
                    <a:pt x="1225" y="3474"/>
                  </a:lnTo>
                  <a:lnTo>
                    <a:pt x="1225" y="3507"/>
                  </a:lnTo>
                  <a:lnTo>
                    <a:pt x="1226" y="3487"/>
                  </a:lnTo>
                  <a:lnTo>
                    <a:pt x="1227" y="3520"/>
                  </a:lnTo>
                  <a:lnTo>
                    <a:pt x="1228" y="3480"/>
                  </a:lnTo>
                  <a:lnTo>
                    <a:pt x="1229" y="3500"/>
                  </a:lnTo>
                  <a:lnTo>
                    <a:pt x="1230" y="3480"/>
                  </a:lnTo>
                  <a:lnTo>
                    <a:pt x="1230" y="3494"/>
                  </a:lnTo>
                  <a:lnTo>
                    <a:pt x="1230" y="3467"/>
                  </a:lnTo>
                  <a:lnTo>
                    <a:pt x="1232" y="3494"/>
                  </a:lnTo>
                  <a:lnTo>
                    <a:pt x="1232" y="3474"/>
                  </a:lnTo>
                  <a:lnTo>
                    <a:pt x="1234" y="3487"/>
                  </a:lnTo>
                  <a:lnTo>
                    <a:pt x="1234" y="3460"/>
                  </a:lnTo>
                  <a:lnTo>
                    <a:pt x="1236" y="3494"/>
                  </a:lnTo>
                  <a:lnTo>
                    <a:pt x="1238" y="3474"/>
                  </a:lnTo>
                  <a:lnTo>
                    <a:pt x="1240" y="3487"/>
                  </a:lnTo>
                  <a:lnTo>
                    <a:pt x="1241" y="3474"/>
                  </a:lnTo>
                  <a:lnTo>
                    <a:pt x="1242" y="3487"/>
                  </a:lnTo>
                  <a:lnTo>
                    <a:pt x="1244" y="3460"/>
                  </a:lnTo>
                  <a:lnTo>
                    <a:pt x="1244" y="3487"/>
                  </a:lnTo>
                  <a:lnTo>
                    <a:pt x="1246" y="3467"/>
                  </a:lnTo>
                  <a:lnTo>
                    <a:pt x="1246" y="3474"/>
                  </a:lnTo>
                  <a:lnTo>
                    <a:pt x="1247" y="3467"/>
                  </a:lnTo>
                  <a:lnTo>
                    <a:pt x="1248" y="3500"/>
                  </a:lnTo>
                  <a:lnTo>
                    <a:pt x="1248" y="3487"/>
                  </a:lnTo>
                  <a:lnTo>
                    <a:pt x="1249" y="3507"/>
                  </a:lnTo>
                  <a:lnTo>
                    <a:pt x="1250" y="3460"/>
                  </a:lnTo>
                  <a:lnTo>
                    <a:pt x="1251" y="3487"/>
                  </a:lnTo>
                  <a:lnTo>
                    <a:pt x="1252" y="3467"/>
                  </a:lnTo>
                  <a:lnTo>
                    <a:pt x="1253" y="3494"/>
                  </a:lnTo>
                  <a:lnTo>
                    <a:pt x="1255" y="3480"/>
                  </a:lnTo>
                  <a:lnTo>
                    <a:pt x="1255" y="3487"/>
                  </a:lnTo>
                  <a:lnTo>
                    <a:pt x="1257" y="3467"/>
                  </a:lnTo>
                  <a:lnTo>
                    <a:pt x="1257" y="3500"/>
                  </a:lnTo>
                  <a:lnTo>
                    <a:pt x="1259" y="3467"/>
                  </a:lnTo>
                  <a:lnTo>
                    <a:pt x="1259" y="3500"/>
                  </a:lnTo>
                  <a:lnTo>
                    <a:pt x="1261" y="3460"/>
                  </a:lnTo>
                  <a:lnTo>
                    <a:pt x="1263" y="3494"/>
                  </a:lnTo>
                  <a:lnTo>
                    <a:pt x="1266" y="3474"/>
                  </a:lnTo>
                  <a:lnTo>
                    <a:pt x="1267" y="3480"/>
                  </a:lnTo>
                  <a:lnTo>
                    <a:pt x="1268" y="3467"/>
                  </a:lnTo>
                  <a:lnTo>
                    <a:pt x="1269" y="3487"/>
                  </a:lnTo>
                  <a:lnTo>
                    <a:pt x="1271" y="3474"/>
                  </a:lnTo>
                  <a:lnTo>
                    <a:pt x="1275" y="3514"/>
                  </a:lnTo>
                  <a:lnTo>
                    <a:pt x="1276" y="3474"/>
                  </a:lnTo>
                  <a:lnTo>
                    <a:pt x="1277" y="3487"/>
                  </a:lnTo>
                  <a:lnTo>
                    <a:pt x="1278" y="3460"/>
                  </a:lnTo>
                  <a:lnTo>
                    <a:pt x="1280" y="3487"/>
                  </a:lnTo>
                  <a:lnTo>
                    <a:pt x="1282" y="3454"/>
                  </a:lnTo>
                  <a:lnTo>
                    <a:pt x="1282" y="3500"/>
                  </a:lnTo>
                  <a:lnTo>
                    <a:pt x="1284" y="3454"/>
                  </a:lnTo>
                  <a:lnTo>
                    <a:pt x="1286" y="3487"/>
                  </a:lnTo>
                  <a:lnTo>
                    <a:pt x="1288" y="3454"/>
                  </a:lnTo>
                  <a:lnTo>
                    <a:pt x="1288" y="3480"/>
                  </a:lnTo>
                  <a:lnTo>
                    <a:pt x="1289" y="3460"/>
                  </a:lnTo>
                  <a:lnTo>
                    <a:pt x="1291" y="3500"/>
                  </a:lnTo>
                  <a:lnTo>
                    <a:pt x="1292" y="3474"/>
                  </a:lnTo>
                  <a:lnTo>
                    <a:pt x="1294" y="3500"/>
                  </a:lnTo>
                  <a:lnTo>
                    <a:pt x="1295" y="3467"/>
                  </a:lnTo>
                  <a:lnTo>
                    <a:pt x="1297" y="3507"/>
                  </a:lnTo>
                  <a:lnTo>
                    <a:pt x="1298" y="3474"/>
                  </a:lnTo>
                  <a:lnTo>
                    <a:pt x="1299" y="3487"/>
                  </a:lnTo>
                  <a:lnTo>
                    <a:pt x="1301" y="3454"/>
                  </a:lnTo>
                  <a:lnTo>
                    <a:pt x="1301" y="3480"/>
                  </a:lnTo>
                  <a:lnTo>
                    <a:pt x="1303" y="3460"/>
                  </a:lnTo>
                  <a:lnTo>
                    <a:pt x="1305" y="3494"/>
                  </a:lnTo>
                  <a:lnTo>
                    <a:pt x="1307" y="3467"/>
                  </a:lnTo>
                  <a:lnTo>
                    <a:pt x="1309" y="3494"/>
                  </a:lnTo>
                  <a:lnTo>
                    <a:pt x="1311" y="3460"/>
                  </a:lnTo>
                  <a:lnTo>
                    <a:pt x="1313" y="3480"/>
                  </a:lnTo>
                  <a:lnTo>
                    <a:pt x="1313" y="3474"/>
                  </a:lnTo>
                  <a:lnTo>
                    <a:pt x="1315" y="3494"/>
                  </a:lnTo>
                  <a:lnTo>
                    <a:pt x="1316" y="3467"/>
                  </a:lnTo>
                  <a:lnTo>
                    <a:pt x="1317" y="3494"/>
                  </a:lnTo>
                  <a:lnTo>
                    <a:pt x="1317" y="3467"/>
                  </a:lnTo>
                  <a:lnTo>
                    <a:pt x="1318" y="3480"/>
                  </a:lnTo>
                  <a:lnTo>
                    <a:pt x="1319" y="3467"/>
                  </a:lnTo>
                  <a:lnTo>
                    <a:pt x="1322" y="3500"/>
                  </a:lnTo>
                  <a:lnTo>
                    <a:pt x="1322" y="3474"/>
                  </a:lnTo>
                  <a:lnTo>
                    <a:pt x="1324" y="3507"/>
                  </a:lnTo>
                  <a:lnTo>
                    <a:pt x="1324" y="3460"/>
                  </a:lnTo>
                  <a:lnTo>
                    <a:pt x="1326" y="3474"/>
                  </a:lnTo>
                  <a:lnTo>
                    <a:pt x="1326" y="3460"/>
                  </a:lnTo>
                  <a:lnTo>
                    <a:pt x="1330" y="3500"/>
                  </a:lnTo>
                  <a:lnTo>
                    <a:pt x="1330" y="3487"/>
                  </a:lnTo>
                  <a:lnTo>
                    <a:pt x="1332" y="3507"/>
                  </a:lnTo>
                  <a:lnTo>
                    <a:pt x="1334" y="3480"/>
                  </a:lnTo>
                  <a:lnTo>
                    <a:pt x="1334" y="3487"/>
                  </a:lnTo>
                  <a:lnTo>
                    <a:pt x="1336" y="3474"/>
                  </a:lnTo>
                  <a:lnTo>
                    <a:pt x="1337" y="3487"/>
                  </a:lnTo>
                  <a:lnTo>
                    <a:pt x="1339" y="3467"/>
                  </a:lnTo>
                  <a:lnTo>
                    <a:pt x="1340" y="3487"/>
                  </a:lnTo>
                  <a:lnTo>
                    <a:pt x="1341" y="3480"/>
                  </a:lnTo>
                  <a:lnTo>
                    <a:pt x="1342" y="3494"/>
                  </a:lnTo>
                  <a:lnTo>
                    <a:pt x="1342" y="3474"/>
                  </a:lnTo>
                  <a:lnTo>
                    <a:pt x="1343" y="3500"/>
                  </a:lnTo>
                  <a:lnTo>
                    <a:pt x="1345" y="3480"/>
                  </a:lnTo>
                  <a:lnTo>
                    <a:pt x="1345" y="3487"/>
                  </a:lnTo>
                  <a:lnTo>
                    <a:pt x="1347" y="3480"/>
                  </a:lnTo>
                  <a:lnTo>
                    <a:pt x="1347" y="3500"/>
                  </a:lnTo>
                  <a:lnTo>
                    <a:pt x="1349" y="3474"/>
                  </a:lnTo>
                  <a:lnTo>
                    <a:pt x="1349" y="3487"/>
                  </a:lnTo>
                  <a:lnTo>
                    <a:pt x="1351" y="3467"/>
                  </a:lnTo>
                  <a:lnTo>
                    <a:pt x="1351" y="3474"/>
                  </a:lnTo>
                  <a:lnTo>
                    <a:pt x="1353" y="3460"/>
                  </a:lnTo>
                  <a:lnTo>
                    <a:pt x="1354" y="3500"/>
                  </a:lnTo>
                  <a:lnTo>
                    <a:pt x="1355" y="3460"/>
                  </a:lnTo>
                  <a:lnTo>
                    <a:pt x="1355" y="3494"/>
                  </a:lnTo>
                  <a:lnTo>
                    <a:pt x="1356" y="3454"/>
                  </a:lnTo>
                  <a:lnTo>
                    <a:pt x="1357" y="3500"/>
                  </a:lnTo>
                  <a:lnTo>
                    <a:pt x="1358" y="3474"/>
                  </a:lnTo>
                  <a:lnTo>
                    <a:pt x="1359" y="3514"/>
                  </a:lnTo>
                  <a:lnTo>
                    <a:pt x="1361" y="3480"/>
                  </a:lnTo>
                  <a:lnTo>
                    <a:pt x="1362" y="3487"/>
                  </a:lnTo>
                  <a:lnTo>
                    <a:pt x="1363" y="3467"/>
                  </a:lnTo>
                  <a:lnTo>
                    <a:pt x="1363" y="3494"/>
                  </a:lnTo>
                  <a:lnTo>
                    <a:pt x="1364" y="3480"/>
                  </a:lnTo>
                  <a:lnTo>
                    <a:pt x="1365" y="3507"/>
                  </a:lnTo>
                  <a:lnTo>
                    <a:pt x="1366" y="3474"/>
                  </a:lnTo>
                  <a:lnTo>
                    <a:pt x="1368" y="3487"/>
                  </a:lnTo>
                  <a:lnTo>
                    <a:pt x="1368" y="3454"/>
                  </a:lnTo>
                  <a:lnTo>
                    <a:pt x="1368" y="3480"/>
                  </a:lnTo>
                  <a:lnTo>
                    <a:pt x="1370" y="3460"/>
                  </a:lnTo>
                  <a:lnTo>
                    <a:pt x="1370" y="3500"/>
                  </a:lnTo>
                  <a:lnTo>
                    <a:pt x="1372" y="3467"/>
                  </a:lnTo>
                  <a:lnTo>
                    <a:pt x="1374" y="3494"/>
                  </a:lnTo>
                  <a:lnTo>
                    <a:pt x="1374" y="3467"/>
                  </a:lnTo>
                  <a:lnTo>
                    <a:pt x="1376" y="3500"/>
                  </a:lnTo>
                  <a:lnTo>
                    <a:pt x="1377" y="3474"/>
                  </a:lnTo>
                  <a:lnTo>
                    <a:pt x="1378" y="3480"/>
                  </a:lnTo>
                  <a:lnTo>
                    <a:pt x="1379" y="3460"/>
                  </a:lnTo>
                  <a:lnTo>
                    <a:pt x="1380" y="3494"/>
                  </a:lnTo>
                  <a:lnTo>
                    <a:pt x="1380" y="3474"/>
                  </a:lnTo>
                  <a:lnTo>
                    <a:pt x="1381" y="3494"/>
                  </a:lnTo>
                  <a:lnTo>
                    <a:pt x="1382" y="3467"/>
                  </a:lnTo>
                  <a:lnTo>
                    <a:pt x="1382" y="3480"/>
                  </a:lnTo>
                  <a:lnTo>
                    <a:pt x="1383" y="3467"/>
                  </a:lnTo>
                  <a:lnTo>
                    <a:pt x="1384" y="3474"/>
                  </a:lnTo>
                  <a:lnTo>
                    <a:pt x="1384" y="3467"/>
                  </a:lnTo>
                  <a:lnTo>
                    <a:pt x="1387" y="3500"/>
                  </a:lnTo>
                  <a:lnTo>
                    <a:pt x="1387" y="3460"/>
                  </a:lnTo>
                  <a:lnTo>
                    <a:pt x="1389" y="3500"/>
                  </a:lnTo>
                  <a:lnTo>
                    <a:pt x="1391" y="3474"/>
                  </a:lnTo>
                  <a:lnTo>
                    <a:pt x="1391" y="3494"/>
                  </a:lnTo>
                  <a:lnTo>
                    <a:pt x="1393" y="3467"/>
                  </a:lnTo>
                  <a:lnTo>
                    <a:pt x="1393" y="3474"/>
                  </a:lnTo>
                  <a:lnTo>
                    <a:pt x="1395" y="3460"/>
                  </a:lnTo>
                  <a:lnTo>
                    <a:pt x="1397" y="3507"/>
                  </a:lnTo>
                  <a:lnTo>
                    <a:pt x="1400" y="3460"/>
                  </a:lnTo>
                  <a:lnTo>
                    <a:pt x="1402" y="3494"/>
                  </a:lnTo>
                  <a:lnTo>
                    <a:pt x="1403" y="3460"/>
                  </a:lnTo>
                  <a:lnTo>
                    <a:pt x="1406" y="3487"/>
                  </a:lnTo>
                  <a:lnTo>
                    <a:pt x="1406" y="3467"/>
                  </a:lnTo>
                  <a:lnTo>
                    <a:pt x="1408" y="3507"/>
                  </a:lnTo>
                  <a:lnTo>
                    <a:pt x="1408" y="3474"/>
                  </a:lnTo>
                  <a:lnTo>
                    <a:pt x="1410" y="3520"/>
                  </a:lnTo>
                  <a:lnTo>
                    <a:pt x="1412" y="3480"/>
                  </a:lnTo>
                  <a:lnTo>
                    <a:pt x="1412" y="3487"/>
                  </a:lnTo>
                  <a:lnTo>
                    <a:pt x="1414" y="3480"/>
                  </a:lnTo>
                  <a:lnTo>
                    <a:pt x="1416" y="3527"/>
                  </a:lnTo>
                  <a:lnTo>
                    <a:pt x="1416" y="3480"/>
                  </a:lnTo>
                  <a:lnTo>
                    <a:pt x="1417" y="3500"/>
                  </a:lnTo>
                  <a:lnTo>
                    <a:pt x="1418" y="3480"/>
                  </a:lnTo>
                  <a:lnTo>
                    <a:pt x="1418" y="3500"/>
                  </a:lnTo>
                  <a:lnTo>
                    <a:pt x="1419" y="3494"/>
                  </a:lnTo>
                  <a:lnTo>
                    <a:pt x="1420" y="3507"/>
                  </a:lnTo>
                  <a:lnTo>
                    <a:pt x="1420" y="3474"/>
                  </a:lnTo>
                  <a:lnTo>
                    <a:pt x="1422" y="3487"/>
                  </a:lnTo>
                  <a:lnTo>
                    <a:pt x="1424" y="3467"/>
                  </a:lnTo>
                  <a:lnTo>
                    <a:pt x="1424" y="3480"/>
                  </a:lnTo>
                  <a:lnTo>
                    <a:pt x="1426" y="3441"/>
                  </a:lnTo>
                  <a:lnTo>
                    <a:pt x="1427" y="3500"/>
                  </a:lnTo>
                  <a:lnTo>
                    <a:pt x="1429" y="3467"/>
                  </a:lnTo>
                  <a:lnTo>
                    <a:pt x="1431" y="3474"/>
                  </a:lnTo>
                  <a:lnTo>
                    <a:pt x="1431" y="3467"/>
                  </a:lnTo>
                  <a:lnTo>
                    <a:pt x="1431" y="3480"/>
                  </a:lnTo>
                  <a:lnTo>
                    <a:pt x="1433" y="3467"/>
                  </a:lnTo>
                  <a:lnTo>
                    <a:pt x="1433" y="3500"/>
                  </a:lnTo>
                  <a:lnTo>
                    <a:pt x="1433" y="3460"/>
                  </a:lnTo>
                  <a:lnTo>
                    <a:pt x="1435" y="3467"/>
                  </a:lnTo>
                  <a:lnTo>
                    <a:pt x="1436" y="3460"/>
                  </a:lnTo>
                  <a:lnTo>
                    <a:pt x="1438" y="3494"/>
                  </a:lnTo>
                  <a:lnTo>
                    <a:pt x="1439" y="3467"/>
                  </a:lnTo>
                  <a:lnTo>
                    <a:pt x="1439" y="3480"/>
                  </a:lnTo>
                  <a:lnTo>
                    <a:pt x="1440" y="3447"/>
                  </a:lnTo>
                  <a:lnTo>
                    <a:pt x="1441" y="3500"/>
                  </a:lnTo>
                  <a:lnTo>
                    <a:pt x="1441" y="3474"/>
                  </a:lnTo>
                  <a:lnTo>
                    <a:pt x="1442" y="3507"/>
                  </a:lnTo>
                  <a:lnTo>
                    <a:pt x="1444" y="3454"/>
                  </a:lnTo>
                  <a:lnTo>
                    <a:pt x="1446" y="3487"/>
                  </a:lnTo>
                  <a:lnTo>
                    <a:pt x="1448" y="3467"/>
                  </a:lnTo>
                  <a:lnTo>
                    <a:pt x="1448" y="3494"/>
                  </a:lnTo>
                  <a:lnTo>
                    <a:pt x="1448" y="3474"/>
                  </a:lnTo>
                  <a:lnTo>
                    <a:pt x="1450" y="3514"/>
                  </a:lnTo>
                  <a:lnTo>
                    <a:pt x="1452" y="3467"/>
                  </a:lnTo>
                  <a:lnTo>
                    <a:pt x="1452" y="3474"/>
                  </a:lnTo>
                  <a:lnTo>
                    <a:pt x="1454" y="3447"/>
                  </a:lnTo>
                  <a:lnTo>
                    <a:pt x="1454" y="3474"/>
                  </a:lnTo>
                  <a:lnTo>
                    <a:pt x="1455" y="3460"/>
                  </a:lnTo>
                  <a:lnTo>
                    <a:pt x="1456" y="3474"/>
                  </a:lnTo>
                  <a:lnTo>
                    <a:pt x="1458" y="3454"/>
                  </a:lnTo>
                  <a:lnTo>
                    <a:pt x="1460" y="3494"/>
                  </a:lnTo>
                  <a:lnTo>
                    <a:pt x="1461" y="3460"/>
                  </a:lnTo>
                  <a:lnTo>
                    <a:pt x="1462" y="3487"/>
                  </a:lnTo>
                  <a:lnTo>
                    <a:pt x="1464" y="3474"/>
                  </a:lnTo>
                  <a:lnTo>
                    <a:pt x="1465" y="3487"/>
                  </a:lnTo>
                  <a:lnTo>
                    <a:pt x="1465" y="3460"/>
                  </a:lnTo>
                  <a:lnTo>
                    <a:pt x="1467" y="3500"/>
                  </a:lnTo>
                  <a:lnTo>
                    <a:pt x="1469" y="3460"/>
                  </a:lnTo>
                  <a:lnTo>
                    <a:pt x="1469" y="3487"/>
                  </a:lnTo>
                  <a:lnTo>
                    <a:pt x="1469" y="3474"/>
                  </a:lnTo>
                  <a:lnTo>
                    <a:pt x="1471" y="3494"/>
                  </a:lnTo>
                  <a:lnTo>
                    <a:pt x="1473" y="3474"/>
                  </a:lnTo>
                  <a:lnTo>
                    <a:pt x="1473" y="3487"/>
                  </a:lnTo>
                  <a:lnTo>
                    <a:pt x="1475" y="3454"/>
                  </a:lnTo>
                  <a:lnTo>
                    <a:pt x="1475" y="3480"/>
                  </a:lnTo>
                  <a:lnTo>
                    <a:pt x="1476" y="3467"/>
                  </a:lnTo>
                  <a:lnTo>
                    <a:pt x="1477" y="3480"/>
                  </a:lnTo>
                  <a:lnTo>
                    <a:pt x="1481" y="0"/>
                  </a:lnTo>
                  <a:lnTo>
                    <a:pt x="1486" y="3361"/>
                  </a:lnTo>
                  <a:lnTo>
                    <a:pt x="1488" y="3387"/>
                  </a:lnTo>
                  <a:lnTo>
                    <a:pt x="1488" y="3367"/>
                  </a:lnTo>
                  <a:lnTo>
                    <a:pt x="1492" y="3454"/>
                  </a:lnTo>
                  <a:lnTo>
                    <a:pt x="1492" y="3434"/>
                  </a:lnTo>
                  <a:lnTo>
                    <a:pt x="1493" y="3447"/>
                  </a:lnTo>
                  <a:lnTo>
                    <a:pt x="1494" y="3434"/>
                  </a:lnTo>
                  <a:lnTo>
                    <a:pt x="1495" y="3460"/>
                  </a:lnTo>
                  <a:lnTo>
                    <a:pt x="1496" y="3454"/>
                  </a:lnTo>
                  <a:lnTo>
                    <a:pt x="1498" y="3474"/>
                  </a:lnTo>
                  <a:lnTo>
                    <a:pt x="1500" y="3441"/>
                  </a:lnTo>
                  <a:lnTo>
                    <a:pt x="1500" y="3467"/>
                  </a:lnTo>
                  <a:lnTo>
                    <a:pt x="1501" y="3460"/>
                  </a:lnTo>
                  <a:lnTo>
                    <a:pt x="1503" y="3467"/>
                  </a:lnTo>
                  <a:lnTo>
                    <a:pt x="1503" y="3441"/>
                  </a:lnTo>
                  <a:lnTo>
                    <a:pt x="1505" y="3474"/>
                  </a:lnTo>
                  <a:lnTo>
                    <a:pt x="1509" y="1415"/>
                  </a:lnTo>
                  <a:lnTo>
                    <a:pt x="1514" y="3374"/>
                  </a:lnTo>
                  <a:lnTo>
                    <a:pt x="1517" y="3441"/>
                  </a:lnTo>
                  <a:lnTo>
                    <a:pt x="1517" y="3434"/>
                  </a:lnTo>
                  <a:lnTo>
                    <a:pt x="1518" y="3447"/>
                  </a:lnTo>
                  <a:lnTo>
                    <a:pt x="1519" y="3401"/>
                  </a:lnTo>
                  <a:lnTo>
                    <a:pt x="1522" y="3467"/>
                  </a:lnTo>
                  <a:lnTo>
                    <a:pt x="1522" y="3434"/>
                  </a:lnTo>
                  <a:lnTo>
                    <a:pt x="1524" y="3454"/>
                  </a:lnTo>
                  <a:lnTo>
                    <a:pt x="1526" y="3434"/>
                  </a:lnTo>
                  <a:lnTo>
                    <a:pt x="1528" y="3467"/>
                  </a:lnTo>
                  <a:lnTo>
                    <a:pt x="1529" y="3434"/>
                  </a:lnTo>
                  <a:lnTo>
                    <a:pt x="1530" y="3454"/>
                  </a:lnTo>
                  <a:lnTo>
                    <a:pt x="1531" y="3441"/>
                  </a:lnTo>
                  <a:lnTo>
                    <a:pt x="1534" y="3474"/>
                  </a:lnTo>
                  <a:lnTo>
                    <a:pt x="1537" y="2823"/>
                  </a:lnTo>
                  <a:lnTo>
                    <a:pt x="1541" y="3427"/>
                  </a:lnTo>
                  <a:lnTo>
                    <a:pt x="1541" y="3414"/>
                  </a:lnTo>
                  <a:lnTo>
                    <a:pt x="1543" y="3460"/>
                  </a:lnTo>
                  <a:lnTo>
                    <a:pt x="1543" y="3454"/>
                  </a:lnTo>
                  <a:lnTo>
                    <a:pt x="1545" y="3480"/>
                  </a:lnTo>
                  <a:lnTo>
                    <a:pt x="1547" y="3474"/>
                  </a:lnTo>
                  <a:lnTo>
                    <a:pt x="1547" y="3500"/>
                  </a:lnTo>
                  <a:lnTo>
                    <a:pt x="1548" y="3454"/>
                  </a:lnTo>
                  <a:lnTo>
                    <a:pt x="1549" y="3460"/>
                  </a:lnTo>
                  <a:lnTo>
                    <a:pt x="1549" y="3414"/>
                  </a:lnTo>
                  <a:lnTo>
                    <a:pt x="1550" y="3460"/>
                  </a:lnTo>
                  <a:lnTo>
                    <a:pt x="1551" y="3441"/>
                  </a:lnTo>
                  <a:lnTo>
                    <a:pt x="1553" y="3487"/>
                  </a:lnTo>
                  <a:lnTo>
                    <a:pt x="1553" y="3460"/>
                  </a:lnTo>
                  <a:lnTo>
                    <a:pt x="1555" y="3474"/>
                  </a:lnTo>
                  <a:lnTo>
                    <a:pt x="1556" y="3421"/>
                  </a:lnTo>
                  <a:lnTo>
                    <a:pt x="1558" y="3460"/>
                  </a:lnTo>
                  <a:lnTo>
                    <a:pt x="1560" y="3454"/>
                  </a:lnTo>
                  <a:lnTo>
                    <a:pt x="1560" y="3487"/>
                  </a:lnTo>
                  <a:lnTo>
                    <a:pt x="1565" y="3348"/>
                  </a:lnTo>
                  <a:lnTo>
                    <a:pt x="1567" y="3474"/>
                  </a:lnTo>
                  <a:lnTo>
                    <a:pt x="1568" y="3447"/>
                  </a:lnTo>
                  <a:lnTo>
                    <a:pt x="1569" y="3487"/>
                  </a:lnTo>
                  <a:lnTo>
                    <a:pt x="1570" y="3447"/>
                  </a:lnTo>
                  <a:lnTo>
                    <a:pt x="1571" y="3474"/>
                  </a:lnTo>
                  <a:lnTo>
                    <a:pt x="1572" y="3454"/>
                  </a:lnTo>
                  <a:lnTo>
                    <a:pt x="1573" y="3467"/>
                  </a:lnTo>
                  <a:lnTo>
                    <a:pt x="1575" y="3454"/>
                  </a:lnTo>
                  <a:lnTo>
                    <a:pt x="1575" y="3467"/>
                  </a:lnTo>
                  <a:lnTo>
                    <a:pt x="1577" y="3460"/>
                  </a:lnTo>
                  <a:lnTo>
                    <a:pt x="1577" y="3467"/>
                  </a:lnTo>
                  <a:lnTo>
                    <a:pt x="1577" y="3447"/>
                  </a:lnTo>
                  <a:lnTo>
                    <a:pt x="1579" y="3487"/>
                  </a:lnTo>
                  <a:lnTo>
                    <a:pt x="1581" y="3480"/>
                  </a:lnTo>
                  <a:lnTo>
                    <a:pt x="1582" y="3500"/>
                  </a:lnTo>
                  <a:lnTo>
                    <a:pt x="1586" y="3441"/>
                  </a:lnTo>
                  <a:lnTo>
                    <a:pt x="1587" y="3494"/>
                  </a:lnTo>
                  <a:lnTo>
                    <a:pt x="1589" y="3474"/>
                  </a:lnTo>
                  <a:lnTo>
                    <a:pt x="1589" y="3507"/>
                  </a:lnTo>
                  <a:lnTo>
                    <a:pt x="1592" y="3454"/>
                  </a:lnTo>
                  <a:lnTo>
                    <a:pt x="1592" y="3467"/>
                  </a:lnTo>
                  <a:lnTo>
                    <a:pt x="1592" y="3460"/>
                  </a:lnTo>
                  <a:lnTo>
                    <a:pt x="1594" y="3494"/>
                  </a:lnTo>
                  <a:lnTo>
                    <a:pt x="1596" y="3447"/>
                  </a:lnTo>
                  <a:lnTo>
                    <a:pt x="1596" y="3467"/>
                  </a:lnTo>
                  <a:lnTo>
                    <a:pt x="1598" y="3447"/>
                  </a:lnTo>
                  <a:lnTo>
                    <a:pt x="1599" y="3460"/>
                  </a:lnTo>
                  <a:lnTo>
                    <a:pt x="1600" y="3447"/>
                  </a:lnTo>
                  <a:lnTo>
                    <a:pt x="1601" y="3494"/>
                  </a:lnTo>
                  <a:lnTo>
                    <a:pt x="1602" y="3474"/>
                  </a:lnTo>
                  <a:lnTo>
                    <a:pt x="1603" y="3507"/>
                  </a:lnTo>
                  <a:lnTo>
                    <a:pt x="1604" y="3447"/>
                  </a:lnTo>
                  <a:lnTo>
                    <a:pt x="1605" y="3467"/>
                  </a:lnTo>
                  <a:lnTo>
                    <a:pt x="1606" y="3460"/>
                  </a:lnTo>
                  <a:lnTo>
                    <a:pt x="1606" y="3494"/>
                  </a:lnTo>
                  <a:lnTo>
                    <a:pt x="1607" y="3460"/>
                  </a:lnTo>
                  <a:lnTo>
                    <a:pt x="1609" y="3494"/>
                  </a:lnTo>
                  <a:lnTo>
                    <a:pt x="1611" y="3447"/>
                  </a:lnTo>
                  <a:lnTo>
                    <a:pt x="1611" y="3500"/>
                  </a:lnTo>
                  <a:lnTo>
                    <a:pt x="1613" y="3467"/>
                  </a:lnTo>
                  <a:lnTo>
                    <a:pt x="1615" y="3514"/>
                  </a:lnTo>
                  <a:lnTo>
                    <a:pt x="1616" y="3487"/>
                  </a:lnTo>
                  <a:lnTo>
                    <a:pt x="1617" y="3507"/>
                  </a:lnTo>
                  <a:lnTo>
                    <a:pt x="1619" y="3474"/>
                  </a:lnTo>
                  <a:lnTo>
                    <a:pt x="1619" y="3487"/>
                  </a:lnTo>
                  <a:lnTo>
                    <a:pt x="1621" y="3474"/>
                  </a:lnTo>
                  <a:lnTo>
                    <a:pt x="1622" y="3507"/>
                  </a:lnTo>
                  <a:lnTo>
                    <a:pt x="1624" y="3474"/>
                  </a:lnTo>
                  <a:lnTo>
                    <a:pt x="1624" y="3500"/>
                  </a:lnTo>
                  <a:lnTo>
                    <a:pt x="1626" y="3454"/>
                  </a:lnTo>
                  <a:lnTo>
                    <a:pt x="1626" y="3467"/>
                  </a:lnTo>
                  <a:lnTo>
                    <a:pt x="1628" y="3447"/>
                  </a:lnTo>
                  <a:lnTo>
                    <a:pt x="1628" y="3494"/>
                  </a:lnTo>
                  <a:lnTo>
                    <a:pt x="1628" y="3460"/>
                  </a:lnTo>
                  <a:lnTo>
                    <a:pt x="1630" y="3494"/>
                  </a:lnTo>
                  <a:lnTo>
                    <a:pt x="1630" y="3474"/>
                  </a:lnTo>
                  <a:lnTo>
                    <a:pt x="1633" y="3507"/>
                  </a:lnTo>
                  <a:lnTo>
                    <a:pt x="1634" y="3480"/>
                  </a:lnTo>
                  <a:lnTo>
                    <a:pt x="1634" y="3500"/>
                  </a:lnTo>
                  <a:lnTo>
                    <a:pt x="1636" y="3474"/>
                  </a:lnTo>
                  <a:lnTo>
                    <a:pt x="1636" y="3507"/>
                  </a:lnTo>
                  <a:lnTo>
                    <a:pt x="1637" y="3487"/>
                  </a:lnTo>
                  <a:lnTo>
                    <a:pt x="1638" y="3494"/>
                  </a:lnTo>
                  <a:lnTo>
                    <a:pt x="1638" y="3474"/>
                  </a:lnTo>
                  <a:lnTo>
                    <a:pt x="1639" y="3487"/>
                  </a:lnTo>
                  <a:lnTo>
                    <a:pt x="1640" y="3460"/>
                  </a:lnTo>
                  <a:lnTo>
                    <a:pt x="1641" y="3487"/>
                  </a:lnTo>
                  <a:lnTo>
                    <a:pt x="1643" y="3460"/>
                  </a:lnTo>
                  <a:lnTo>
                    <a:pt x="1643" y="3474"/>
                  </a:lnTo>
                  <a:lnTo>
                    <a:pt x="1645" y="3460"/>
                  </a:lnTo>
                  <a:lnTo>
                    <a:pt x="1645" y="3467"/>
                  </a:lnTo>
                  <a:lnTo>
                    <a:pt x="1645" y="3460"/>
                  </a:lnTo>
                  <a:lnTo>
                    <a:pt x="1648" y="3494"/>
                  </a:lnTo>
                  <a:lnTo>
                    <a:pt x="1649" y="3480"/>
                  </a:lnTo>
                  <a:lnTo>
                    <a:pt x="1649" y="3487"/>
                  </a:lnTo>
                  <a:lnTo>
                    <a:pt x="1650" y="3467"/>
                  </a:lnTo>
                  <a:lnTo>
                    <a:pt x="1651" y="3487"/>
                  </a:lnTo>
                  <a:lnTo>
                    <a:pt x="1653" y="3441"/>
                  </a:lnTo>
                  <a:lnTo>
                    <a:pt x="1653" y="3467"/>
                  </a:lnTo>
                  <a:lnTo>
                    <a:pt x="1655" y="3447"/>
                  </a:lnTo>
                  <a:lnTo>
                    <a:pt x="1655" y="3474"/>
                  </a:lnTo>
                  <a:lnTo>
                    <a:pt x="1656" y="3467"/>
                  </a:lnTo>
                  <a:lnTo>
                    <a:pt x="1658" y="3494"/>
                  </a:lnTo>
                  <a:lnTo>
                    <a:pt x="1658" y="3460"/>
                  </a:lnTo>
                  <a:lnTo>
                    <a:pt x="1660" y="3480"/>
                  </a:lnTo>
                  <a:lnTo>
                    <a:pt x="1662" y="3474"/>
                  </a:lnTo>
                  <a:lnTo>
                    <a:pt x="1662" y="3494"/>
                  </a:lnTo>
                  <a:lnTo>
                    <a:pt x="1664" y="3454"/>
                  </a:lnTo>
                  <a:lnTo>
                    <a:pt x="1664" y="3467"/>
                  </a:lnTo>
                  <a:lnTo>
                    <a:pt x="1665" y="3454"/>
                  </a:lnTo>
                  <a:lnTo>
                    <a:pt x="1666" y="3480"/>
                  </a:lnTo>
                  <a:lnTo>
                    <a:pt x="1667" y="3460"/>
                  </a:lnTo>
                  <a:lnTo>
                    <a:pt x="1669" y="3487"/>
                  </a:lnTo>
                  <a:lnTo>
                    <a:pt x="1670" y="3474"/>
                  </a:lnTo>
                  <a:lnTo>
                    <a:pt x="1670" y="3500"/>
                  </a:lnTo>
                  <a:lnTo>
                    <a:pt x="1671" y="3474"/>
                  </a:lnTo>
                  <a:lnTo>
                    <a:pt x="1673" y="3487"/>
                  </a:lnTo>
                  <a:lnTo>
                    <a:pt x="1673" y="3454"/>
                  </a:lnTo>
                  <a:lnTo>
                    <a:pt x="1675" y="3487"/>
                  </a:lnTo>
                  <a:lnTo>
                    <a:pt x="1677" y="3467"/>
                  </a:lnTo>
                  <a:lnTo>
                    <a:pt x="1679" y="3507"/>
                  </a:lnTo>
                  <a:lnTo>
                    <a:pt x="1679" y="3474"/>
                  </a:lnTo>
                  <a:lnTo>
                    <a:pt x="1681" y="3480"/>
                  </a:lnTo>
                  <a:lnTo>
                    <a:pt x="1683" y="3474"/>
                  </a:lnTo>
                  <a:lnTo>
                    <a:pt x="1684" y="3507"/>
                  </a:lnTo>
                  <a:lnTo>
                    <a:pt x="1685" y="3494"/>
                  </a:lnTo>
                  <a:lnTo>
                    <a:pt x="1685" y="3500"/>
                  </a:lnTo>
                  <a:lnTo>
                    <a:pt x="1687" y="3474"/>
                  </a:lnTo>
                  <a:lnTo>
                    <a:pt x="1688" y="3500"/>
                  </a:lnTo>
                  <a:lnTo>
                    <a:pt x="1690" y="3480"/>
                  </a:lnTo>
                  <a:lnTo>
                    <a:pt x="1690" y="3487"/>
                  </a:lnTo>
                  <a:lnTo>
                    <a:pt x="1690" y="3467"/>
                  </a:lnTo>
                  <a:lnTo>
                    <a:pt x="1692" y="3500"/>
                  </a:lnTo>
                  <a:lnTo>
                    <a:pt x="1694" y="3480"/>
                  </a:lnTo>
                  <a:lnTo>
                    <a:pt x="1694" y="3500"/>
                  </a:lnTo>
                  <a:lnTo>
                    <a:pt x="1694" y="3467"/>
                  </a:lnTo>
                  <a:lnTo>
                    <a:pt x="1696" y="3480"/>
                  </a:lnTo>
                  <a:lnTo>
                    <a:pt x="1696" y="3474"/>
                  </a:lnTo>
                  <a:lnTo>
                    <a:pt x="1698" y="3487"/>
                  </a:lnTo>
                  <a:lnTo>
                    <a:pt x="1698" y="3454"/>
                  </a:lnTo>
                  <a:lnTo>
                    <a:pt x="1699" y="3480"/>
                  </a:lnTo>
                  <a:lnTo>
                    <a:pt x="1700" y="3460"/>
                  </a:lnTo>
                  <a:lnTo>
                    <a:pt x="1700" y="3494"/>
                  </a:lnTo>
                  <a:lnTo>
                    <a:pt x="1702" y="3474"/>
                  </a:lnTo>
                  <a:lnTo>
                    <a:pt x="1705" y="3500"/>
                  </a:lnTo>
                  <a:lnTo>
                    <a:pt x="1707" y="3474"/>
                  </a:lnTo>
                  <a:lnTo>
                    <a:pt x="1709" y="3514"/>
                  </a:lnTo>
                  <a:lnTo>
                    <a:pt x="1709" y="3494"/>
                  </a:lnTo>
                  <a:lnTo>
                    <a:pt x="1709" y="3500"/>
                  </a:lnTo>
                  <a:lnTo>
                    <a:pt x="1711" y="3480"/>
                  </a:lnTo>
                  <a:lnTo>
                    <a:pt x="1713" y="3507"/>
                  </a:lnTo>
                  <a:lnTo>
                    <a:pt x="1716" y="3460"/>
                  </a:lnTo>
                  <a:lnTo>
                    <a:pt x="1717" y="3494"/>
                  </a:lnTo>
                  <a:lnTo>
                    <a:pt x="1718" y="3474"/>
                  </a:lnTo>
                  <a:lnTo>
                    <a:pt x="1719" y="3487"/>
                  </a:lnTo>
                  <a:lnTo>
                    <a:pt x="1720" y="3480"/>
                  </a:lnTo>
                  <a:lnTo>
                    <a:pt x="1720" y="3487"/>
                  </a:lnTo>
                  <a:lnTo>
                    <a:pt x="1720" y="3474"/>
                  </a:lnTo>
                  <a:lnTo>
                    <a:pt x="1722" y="3500"/>
                  </a:lnTo>
                  <a:lnTo>
                    <a:pt x="1722" y="3460"/>
                  </a:lnTo>
                  <a:lnTo>
                    <a:pt x="1724" y="3494"/>
                  </a:lnTo>
                  <a:lnTo>
                    <a:pt x="1724" y="3467"/>
                  </a:lnTo>
                  <a:lnTo>
                    <a:pt x="1726" y="3500"/>
                  </a:lnTo>
                  <a:lnTo>
                    <a:pt x="1726" y="3474"/>
                  </a:lnTo>
                  <a:lnTo>
                    <a:pt x="1728" y="3500"/>
                  </a:lnTo>
                  <a:lnTo>
                    <a:pt x="1728" y="3474"/>
                  </a:lnTo>
                  <a:lnTo>
                    <a:pt x="1729" y="3480"/>
                  </a:lnTo>
                  <a:lnTo>
                    <a:pt x="1730" y="3467"/>
                  </a:lnTo>
                  <a:lnTo>
                    <a:pt x="1730" y="3487"/>
                  </a:lnTo>
                  <a:lnTo>
                    <a:pt x="1732" y="3460"/>
                  </a:lnTo>
                  <a:lnTo>
                    <a:pt x="1733" y="3500"/>
                  </a:lnTo>
                  <a:lnTo>
                    <a:pt x="1734" y="3480"/>
                  </a:lnTo>
                  <a:lnTo>
                    <a:pt x="1735" y="3487"/>
                  </a:lnTo>
                  <a:lnTo>
                    <a:pt x="1735" y="3467"/>
                  </a:lnTo>
                  <a:lnTo>
                    <a:pt x="1735" y="3500"/>
                  </a:lnTo>
                  <a:lnTo>
                    <a:pt x="1737" y="3460"/>
                  </a:lnTo>
                  <a:lnTo>
                    <a:pt x="1737" y="3494"/>
                  </a:lnTo>
                  <a:lnTo>
                    <a:pt x="1739" y="3454"/>
                  </a:lnTo>
                  <a:lnTo>
                    <a:pt x="1739" y="3520"/>
                  </a:lnTo>
                  <a:lnTo>
                    <a:pt x="1739" y="3480"/>
                  </a:lnTo>
                  <a:lnTo>
                    <a:pt x="1741" y="3500"/>
                  </a:lnTo>
                  <a:lnTo>
                    <a:pt x="1741" y="3467"/>
                  </a:lnTo>
                  <a:lnTo>
                    <a:pt x="1742" y="3474"/>
                  </a:lnTo>
                  <a:lnTo>
                    <a:pt x="1743" y="3460"/>
                  </a:lnTo>
                  <a:lnTo>
                    <a:pt x="1745" y="3520"/>
                  </a:lnTo>
                  <a:lnTo>
                    <a:pt x="1746" y="3474"/>
                  </a:lnTo>
                  <a:lnTo>
                    <a:pt x="1747" y="3487"/>
                  </a:lnTo>
                  <a:lnTo>
                    <a:pt x="1747" y="3460"/>
                  </a:lnTo>
                  <a:lnTo>
                    <a:pt x="1749" y="3474"/>
                  </a:lnTo>
                  <a:lnTo>
                    <a:pt x="1750" y="3454"/>
                  </a:lnTo>
                  <a:lnTo>
                    <a:pt x="1750" y="3487"/>
                  </a:lnTo>
                  <a:lnTo>
                    <a:pt x="1752" y="3474"/>
                  </a:lnTo>
                  <a:lnTo>
                    <a:pt x="1752" y="3507"/>
                  </a:lnTo>
                  <a:lnTo>
                    <a:pt x="1754" y="3500"/>
                  </a:lnTo>
                  <a:lnTo>
                    <a:pt x="1754" y="3507"/>
                  </a:lnTo>
                  <a:lnTo>
                    <a:pt x="1756" y="3474"/>
                  </a:lnTo>
                  <a:lnTo>
                    <a:pt x="1758" y="3500"/>
                  </a:lnTo>
                  <a:lnTo>
                    <a:pt x="1759" y="3474"/>
                  </a:lnTo>
                  <a:lnTo>
                    <a:pt x="1760" y="3487"/>
                  </a:lnTo>
                  <a:lnTo>
                    <a:pt x="1760" y="3474"/>
                  </a:lnTo>
                  <a:lnTo>
                    <a:pt x="1761" y="3487"/>
                  </a:lnTo>
                  <a:lnTo>
                    <a:pt x="1762" y="3480"/>
                  </a:lnTo>
                  <a:lnTo>
                    <a:pt x="1762" y="3500"/>
                  </a:lnTo>
                  <a:lnTo>
                    <a:pt x="1763" y="3474"/>
                  </a:lnTo>
                  <a:lnTo>
                    <a:pt x="1765" y="3500"/>
                  </a:lnTo>
                  <a:lnTo>
                    <a:pt x="1769" y="3467"/>
                  </a:lnTo>
                  <a:lnTo>
                    <a:pt x="1769" y="3494"/>
                  </a:lnTo>
                  <a:lnTo>
                    <a:pt x="1769" y="3474"/>
                  </a:lnTo>
                  <a:lnTo>
                    <a:pt x="1771" y="3500"/>
                  </a:lnTo>
                  <a:lnTo>
                    <a:pt x="1773" y="3474"/>
                  </a:lnTo>
                  <a:lnTo>
                    <a:pt x="1774" y="3480"/>
                  </a:lnTo>
                  <a:lnTo>
                    <a:pt x="1775" y="3474"/>
                  </a:lnTo>
                  <a:lnTo>
                    <a:pt x="1775" y="3487"/>
                  </a:lnTo>
                  <a:lnTo>
                    <a:pt x="1776" y="3467"/>
                  </a:lnTo>
                  <a:lnTo>
                    <a:pt x="1777" y="3494"/>
                  </a:lnTo>
                  <a:lnTo>
                    <a:pt x="1777" y="3460"/>
                  </a:lnTo>
                  <a:lnTo>
                    <a:pt x="1778" y="3487"/>
                  </a:lnTo>
                  <a:lnTo>
                    <a:pt x="1779" y="3474"/>
                  </a:lnTo>
                  <a:lnTo>
                    <a:pt x="1780" y="3494"/>
                  </a:lnTo>
                  <a:lnTo>
                    <a:pt x="1780" y="3480"/>
                  </a:lnTo>
                  <a:lnTo>
                    <a:pt x="1780" y="3494"/>
                  </a:lnTo>
                  <a:lnTo>
                    <a:pt x="1782" y="3454"/>
                  </a:lnTo>
                  <a:lnTo>
                    <a:pt x="1784" y="3487"/>
                  </a:lnTo>
                  <a:lnTo>
                    <a:pt x="1784" y="3467"/>
                  </a:lnTo>
                  <a:lnTo>
                    <a:pt x="1784" y="3487"/>
                  </a:lnTo>
                  <a:lnTo>
                    <a:pt x="1786" y="3467"/>
                  </a:lnTo>
                  <a:lnTo>
                    <a:pt x="1786" y="3487"/>
                  </a:lnTo>
                  <a:lnTo>
                    <a:pt x="1788" y="3454"/>
                  </a:lnTo>
                  <a:lnTo>
                    <a:pt x="1788" y="3467"/>
                  </a:lnTo>
                  <a:lnTo>
                    <a:pt x="1789" y="3460"/>
                  </a:lnTo>
                  <a:lnTo>
                    <a:pt x="1790" y="3480"/>
                  </a:lnTo>
                  <a:lnTo>
                    <a:pt x="1791" y="3474"/>
                  </a:lnTo>
                  <a:lnTo>
                    <a:pt x="1792" y="3507"/>
                  </a:lnTo>
                  <a:lnTo>
                    <a:pt x="1793" y="3460"/>
                  </a:lnTo>
                  <a:lnTo>
                    <a:pt x="1794" y="3494"/>
                  </a:lnTo>
                  <a:lnTo>
                    <a:pt x="1795" y="3467"/>
                  </a:lnTo>
                  <a:lnTo>
                    <a:pt x="1795" y="3494"/>
                  </a:lnTo>
                  <a:lnTo>
                    <a:pt x="1797" y="3474"/>
                  </a:lnTo>
                  <a:lnTo>
                    <a:pt x="1797" y="3487"/>
                  </a:lnTo>
                  <a:lnTo>
                    <a:pt x="1799" y="3460"/>
                  </a:lnTo>
                  <a:lnTo>
                    <a:pt x="1801" y="3487"/>
                  </a:lnTo>
                  <a:lnTo>
                    <a:pt x="1803" y="3467"/>
                  </a:lnTo>
                  <a:lnTo>
                    <a:pt x="1803" y="3487"/>
                  </a:lnTo>
                  <a:lnTo>
                    <a:pt x="1804" y="3467"/>
                  </a:lnTo>
                  <a:lnTo>
                    <a:pt x="1805" y="3507"/>
                  </a:lnTo>
                  <a:lnTo>
                    <a:pt x="1806" y="3480"/>
                  </a:lnTo>
                  <a:lnTo>
                    <a:pt x="1808" y="3514"/>
                  </a:lnTo>
                  <a:lnTo>
                    <a:pt x="1810" y="3460"/>
                  </a:lnTo>
                  <a:lnTo>
                    <a:pt x="1812" y="3480"/>
                  </a:lnTo>
                  <a:lnTo>
                    <a:pt x="1812" y="3447"/>
                  </a:lnTo>
                  <a:lnTo>
                    <a:pt x="1814" y="3494"/>
                  </a:lnTo>
                  <a:lnTo>
                    <a:pt x="1816" y="3467"/>
                  </a:lnTo>
                  <a:lnTo>
                    <a:pt x="1816" y="3480"/>
                  </a:lnTo>
                  <a:lnTo>
                    <a:pt x="1817" y="3460"/>
                  </a:lnTo>
                  <a:lnTo>
                    <a:pt x="1819" y="3507"/>
                  </a:lnTo>
                  <a:lnTo>
                    <a:pt x="1820" y="3480"/>
                  </a:lnTo>
                  <a:lnTo>
                    <a:pt x="1822" y="3507"/>
                  </a:lnTo>
                  <a:lnTo>
                    <a:pt x="1824" y="3474"/>
                  </a:lnTo>
                  <a:lnTo>
                    <a:pt x="1825" y="3487"/>
                  </a:lnTo>
                  <a:lnTo>
                    <a:pt x="1827" y="3467"/>
                  </a:lnTo>
                  <a:lnTo>
                    <a:pt x="1827" y="3494"/>
                  </a:lnTo>
                  <a:lnTo>
                    <a:pt x="1829" y="3460"/>
                  </a:lnTo>
                  <a:lnTo>
                    <a:pt x="1831" y="3500"/>
                  </a:lnTo>
                  <a:lnTo>
                    <a:pt x="1832" y="3480"/>
                  </a:lnTo>
                  <a:lnTo>
                    <a:pt x="1833" y="3494"/>
                  </a:lnTo>
                  <a:lnTo>
                    <a:pt x="1833" y="3474"/>
                  </a:lnTo>
                  <a:lnTo>
                    <a:pt x="1834" y="3507"/>
                  </a:lnTo>
                  <a:lnTo>
                    <a:pt x="1835" y="3460"/>
                  </a:lnTo>
                  <a:lnTo>
                    <a:pt x="1837" y="3487"/>
                  </a:lnTo>
                  <a:lnTo>
                    <a:pt x="1838" y="3467"/>
                  </a:lnTo>
                  <a:lnTo>
                    <a:pt x="1838" y="3480"/>
                  </a:lnTo>
                  <a:lnTo>
                    <a:pt x="1840" y="3467"/>
                  </a:lnTo>
                  <a:lnTo>
                    <a:pt x="1840" y="3474"/>
                  </a:lnTo>
                  <a:lnTo>
                    <a:pt x="1840" y="3454"/>
                  </a:lnTo>
                  <a:lnTo>
                    <a:pt x="1842" y="3480"/>
                  </a:lnTo>
                  <a:lnTo>
                    <a:pt x="1842" y="3467"/>
                  </a:lnTo>
                  <a:lnTo>
                    <a:pt x="1844" y="3474"/>
                  </a:lnTo>
                  <a:lnTo>
                    <a:pt x="1844" y="3467"/>
                  </a:lnTo>
                  <a:lnTo>
                    <a:pt x="1845" y="3487"/>
                  </a:lnTo>
                  <a:lnTo>
                    <a:pt x="1846" y="3474"/>
                  </a:lnTo>
                  <a:lnTo>
                    <a:pt x="1846" y="3487"/>
                  </a:lnTo>
                  <a:lnTo>
                    <a:pt x="1847" y="3480"/>
                  </a:lnTo>
                  <a:lnTo>
                    <a:pt x="1848" y="3500"/>
                  </a:lnTo>
                  <a:lnTo>
                    <a:pt x="1848" y="3460"/>
                  </a:lnTo>
                  <a:lnTo>
                    <a:pt x="1849" y="3500"/>
                  </a:lnTo>
                  <a:lnTo>
                    <a:pt x="1850" y="3480"/>
                  </a:lnTo>
                  <a:lnTo>
                    <a:pt x="1851" y="3500"/>
                  </a:lnTo>
                  <a:lnTo>
                    <a:pt x="1852" y="3494"/>
                  </a:lnTo>
                  <a:lnTo>
                    <a:pt x="1853" y="3500"/>
                  </a:lnTo>
                  <a:lnTo>
                    <a:pt x="1853" y="3487"/>
                  </a:lnTo>
                  <a:lnTo>
                    <a:pt x="1855" y="3494"/>
                  </a:lnTo>
                  <a:lnTo>
                    <a:pt x="1855" y="3480"/>
                  </a:lnTo>
                  <a:lnTo>
                    <a:pt x="1857" y="3507"/>
                  </a:lnTo>
                  <a:lnTo>
                    <a:pt x="1857" y="3474"/>
                  </a:lnTo>
                  <a:lnTo>
                    <a:pt x="1860" y="3480"/>
                  </a:lnTo>
                  <a:lnTo>
                    <a:pt x="1861" y="3447"/>
                  </a:lnTo>
                  <a:lnTo>
                    <a:pt x="1862" y="3480"/>
                  </a:lnTo>
                  <a:lnTo>
                    <a:pt x="1863" y="3460"/>
                  </a:lnTo>
                  <a:lnTo>
                    <a:pt x="1864" y="3494"/>
                  </a:lnTo>
                  <a:lnTo>
                    <a:pt x="1865" y="3480"/>
                  </a:lnTo>
                  <a:lnTo>
                    <a:pt x="1866" y="3487"/>
                  </a:lnTo>
                  <a:lnTo>
                    <a:pt x="1868" y="3474"/>
                  </a:lnTo>
                  <a:lnTo>
                    <a:pt x="1868" y="3480"/>
                  </a:lnTo>
                  <a:lnTo>
                    <a:pt x="1870" y="3474"/>
                  </a:lnTo>
                  <a:lnTo>
                    <a:pt x="1870" y="3514"/>
                  </a:lnTo>
                  <a:lnTo>
                    <a:pt x="1870" y="3460"/>
                  </a:lnTo>
                  <a:lnTo>
                    <a:pt x="1872" y="3487"/>
                  </a:lnTo>
                  <a:lnTo>
                    <a:pt x="1873" y="3474"/>
                  </a:lnTo>
                  <a:lnTo>
                    <a:pt x="1874" y="3500"/>
                  </a:lnTo>
                  <a:lnTo>
                    <a:pt x="1874" y="3487"/>
                  </a:lnTo>
                  <a:lnTo>
                    <a:pt x="1875" y="3507"/>
                  </a:lnTo>
                  <a:lnTo>
                    <a:pt x="1876" y="3460"/>
                  </a:lnTo>
                  <a:lnTo>
                    <a:pt x="1880" y="3487"/>
                  </a:lnTo>
                  <a:lnTo>
                    <a:pt x="1881" y="3467"/>
                  </a:lnTo>
                  <a:lnTo>
                    <a:pt x="1881" y="3500"/>
                  </a:lnTo>
                  <a:lnTo>
                    <a:pt x="1883" y="3480"/>
                  </a:lnTo>
                  <a:lnTo>
                    <a:pt x="1883" y="3487"/>
                  </a:lnTo>
                  <a:lnTo>
                    <a:pt x="1883" y="3480"/>
                  </a:lnTo>
                  <a:lnTo>
                    <a:pt x="1885" y="3487"/>
                  </a:lnTo>
                  <a:lnTo>
                    <a:pt x="1886" y="3480"/>
                  </a:lnTo>
                  <a:lnTo>
                    <a:pt x="1887" y="3507"/>
                  </a:lnTo>
                  <a:lnTo>
                    <a:pt x="1888" y="3494"/>
                  </a:lnTo>
                  <a:lnTo>
                    <a:pt x="1889" y="3500"/>
                  </a:lnTo>
                  <a:lnTo>
                    <a:pt x="1889" y="3494"/>
                  </a:lnTo>
                  <a:lnTo>
                    <a:pt x="1890" y="3500"/>
                  </a:lnTo>
                  <a:lnTo>
                    <a:pt x="1891" y="3474"/>
                  </a:lnTo>
                  <a:lnTo>
                    <a:pt x="1892" y="3514"/>
                  </a:lnTo>
                  <a:lnTo>
                    <a:pt x="1894" y="3460"/>
                  </a:lnTo>
                  <a:lnTo>
                    <a:pt x="1894" y="3494"/>
                  </a:lnTo>
                  <a:lnTo>
                    <a:pt x="1896" y="3480"/>
                  </a:lnTo>
                  <a:lnTo>
                    <a:pt x="1896" y="3494"/>
                  </a:lnTo>
                  <a:lnTo>
                    <a:pt x="1896" y="3447"/>
                  </a:lnTo>
                  <a:lnTo>
                    <a:pt x="1898" y="3500"/>
                  </a:lnTo>
                  <a:lnTo>
                    <a:pt x="1899" y="3487"/>
                  </a:lnTo>
                  <a:lnTo>
                    <a:pt x="1900" y="3507"/>
                  </a:lnTo>
                  <a:lnTo>
                    <a:pt x="1902" y="3454"/>
                  </a:lnTo>
                  <a:lnTo>
                    <a:pt x="1903" y="3487"/>
                  </a:lnTo>
                  <a:lnTo>
                    <a:pt x="1904" y="3474"/>
                  </a:lnTo>
                  <a:lnTo>
                    <a:pt x="1906" y="3507"/>
                  </a:lnTo>
                  <a:lnTo>
                    <a:pt x="1907" y="3474"/>
                  </a:lnTo>
                  <a:lnTo>
                    <a:pt x="1909" y="3500"/>
                  </a:lnTo>
                  <a:lnTo>
                    <a:pt x="1911" y="3460"/>
                  </a:lnTo>
                  <a:lnTo>
                    <a:pt x="1911" y="3480"/>
                  </a:lnTo>
                  <a:lnTo>
                    <a:pt x="1913" y="3467"/>
                  </a:lnTo>
                  <a:lnTo>
                    <a:pt x="1914" y="3487"/>
                  </a:lnTo>
                  <a:lnTo>
                    <a:pt x="1915" y="3467"/>
                  </a:lnTo>
                  <a:lnTo>
                    <a:pt x="1915" y="3494"/>
                  </a:lnTo>
                  <a:lnTo>
                    <a:pt x="1916" y="3487"/>
                  </a:lnTo>
                  <a:lnTo>
                    <a:pt x="1917" y="3494"/>
                  </a:lnTo>
                  <a:lnTo>
                    <a:pt x="1917" y="3454"/>
                  </a:lnTo>
                  <a:lnTo>
                    <a:pt x="1919" y="3494"/>
                  </a:lnTo>
                  <a:lnTo>
                    <a:pt x="1920" y="3474"/>
                  </a:lnTo>
                  <a:lnTo>
                    <a:pt x="1922" y="3487"/>
                  </a:lnTo>
                  <a:lnTo>
                    <a:pt x="1922" y="3474"/>
                  </a:lnTo>
                  <a:lnTo>
                    <a:pt x="1924" y="3480"/>
                  </a:lnTo>
                  <a:lnTo>
                    <a:pt x="1926" y="3467"/>
                  </a:lnTo>
                  <a:lnTo>
                    <a:pt x="1926" y="3474"/>
                  </a:lnTo>
                  <a:lnTo>
                    <a:pt x="1927" y="3460"/>
                  </a:lnTo>
                  <a:lnTo>
                    <a:pt x="1928" y="3487"/>
                  </a:lnTo>
                  <a:lnTo>
                    <a:pt x="1928" y="3474"/>
                  </a:lnTo>
                  <a:lnTo>
                    <a:pt x="1930" y="3500"/>
                  </a:lnTo>
                  <a:lnTo>
                    <a:pt x="1932" y="3460"/>
                  </a:lnTo>
                  <a:lnTo>
                    <a:pt x="1933" y="3494"/>
                  </a:lnTo>
                  <a:lnTo>
                    <a:pt x="1933" y="3467"/>
                  </a:lnTo>
                  <a:lnTo>
                    <a:pt x="1935" y="3480"/>
                  </a:lnTo>
                  <a:lnTo>
                    <a:pt x="1935" y="3474"/>
                  </a:lnTo>
                  <a:lnTo>
                    <a:pt x="1937" y="3500"/>
                  </a:lnTo>
                  <a:lnTo>
                    <a:pt x="1937" y="3467"/>
                  </a:lnTo>
                  <a:lnTo>
                    <a:pt x="1939" y="3494"/>
                  </a:lnTo>
                  <a:lnTo>
                    <a:pt x="1941" y="3460"/>
                  </a:lnTo>
                  <a:lnTo>
                    <a:pt x="1941" y="3487"/>
                  </a:lnTo>
                  <a:lnTo>
                    <a:pt x="1942" y="3480"/>
                  </a:lnTo>
                  <a:lnTo>
                    <a:pt x="1943" y="3500"/>
                  </a:lnTo>
                  <a:lnTo>
                    <a:pt x="1943" y="3454"/>
                  </a:lnTo>
                  <a:lnTo>
                    <a:pt x="1945" y="3480"/>
                  </a:lnTo>
                  <a:lnTo>
                    <a:pt x="1945" y="3474"/>
                  </a:lnTo>
                  <a:lnTo>
                    <a:pt x="1946" y="3494"/>
                  </a:lnTo>
                  <a:lnTo>
                    <a:pt x="1947" y="3467"/>
                  </a:lnTo>
                  <a:lnTo>
                    <a:pt x="1950" y="3507"/>
                  </a:lnTo>
                  <a:lnTo>
                    <a:pt x="1952" y="3460"/>
                  </a:lnTo>
                  <a:lnTo>
                    <a:pt x="1952" y="3474"/>
                  </a:lnTo>
                  <a:lnTo>
                    <a:pt x="1953" y="3467"/>
                  </a:lnTo>
                  <a:lnTo>
                    <a:pt x="1954" y="3494"/>
                  </a:lnTo>
                  <a:lnTo>
                    <a:pt x="1956" y="3474"/>
                  </a:lnTo>
                  <a:lnTo>
                    <a:pt x="1958" y="3480"/>
                  </a:lnTo>
                  <a:lnTo>
                    <a:pt x="1958" y="3467"/>
                  </a:lnTo>
                  <a:lnTo>
                    <a:pt x="1959" y="3500"/>
                  </a:lnTo>
                  <a:lnTo>
                    <a:pt x="1960" y="3494"/>
                  </a:lnTo>
                  <a:lnTo>
                    <a:pt x="1961" y="3500"/>
                  </a:lnTo>
                  <a:lnTo>
                    <a:pt x="1961" y="3460"/>
                  </a:lnTo>
                  <a:lnTo>
                    <a:pt x="1963" y="3487"/>
                  </a:lnTo>
                  <a:lnTo>
                    <a:pt x="1965" y="3480"/>
                  </a:lnTo>
                  <a:lnTo>
                    <a:pt x="1965" y="3500"/>
                  </a:lnTo>
                  <a:lnTo>
                    <a:pt x="1968" y="3467"/>
                  </a:lnTo>
                  <a:lnTo>
                    <a:pt x="1969" y="3474"/>
                  </a:lnTo>
                  <a:lnTo>
                    <a:pt x="1969" y="3460"/>
                  </a:lnTo>
                  <a:lnTo>
                    <a:pt x="1971" y="3494"/>
                  </a:lnTo>
                  <a:lnTo>
                    <a:pt x="1971" y="3460"/>
                  </a:lnTo>
                  <a:lnTo>
                    <a:pt x="1973" y="3487"/>
                  </a:lnTo>
                  <a:lnTo>
                    <a:pt x="1974" y="3480"/>
                  </a:lnTo>
                  <a:lnTo>
                    <a:pt x="1974" y="3500"/>
                  </a:lnTo>
                  <a:lnTo>
                    <a:pt x="1976" y="3460"/>
                  </a:lnTo>
                  <a:lnTo>
                    <a:pt x="1978" y="3500"/>
                  </a:lnTo>
                  <a:lnTo>
                    <a:pt x="1978" y="3480"/>
                  </a:lnTo>
                  <a:lnTo>
                    <a:pt x="1979" y="3487"/>
                  </a:lnTo>
                  <a:lnTo>
                    <a:pt x="1981" y="3467"/>
                  </a:lnTo>
                  <a:lnTo>
                    <a:pt x="1982" y="3494"/>
                  </a:lnTo>
                  <a:lnTo>
                    <a:pt x="1983" y="3474"/>
                  </a:lnTo>
                  <a:lnTo>
                    <a:pt x="1985" y="3500"/>
                  </a:lnTo>
                  <a:lnTo>
                    <a:pt x="1986" y="3467"/>
                  </a:lnTo>
                  <a:lnTo>
                    <a:pt x="1987" y="3494"/>
                  </a:lnTo>
                  <a:lnTo>
                    <a:pt x="1987" y="3474"/>
                  </a:lnTo>
                  <a:lnTo>
                    <a:pt x="1989" y="3480"/>
                  </a:lnTo>
                  <a:lnTo>
                    <a:pt x="1991" y="3467"/>
                  </a:lnTo>
                  <a:lnTo>
                    <a:pt x="1993" y="3500"/>
                  </a:lnTo>
                  <a:lnTo>
                    <a:pt x="1993" y="3454"/>
                  </a:lnTo>
                  <a:lnTo>
                    <a:pt x="1995" y="3487"/>
                  </a:lnTo>
                  <a:lnTo>
                    <a:pt x="1996" y="3454"/>
                  </a:lnTo>
                  <a:lnTo>
                    <a:pt x="2000" y="3487"/>
                  </a:lnTo>
                  <a:lnTo>
                    <a:pt x="2000" y="3480"/>
                  </a:lnTo>
                  <a:lnTo>
                    <a:pt x="2002" y="3494"/>
                  </a:lnTo>
                  <a:lnTo>
                    <a:pt x="2002" y="3480"/>
                  </a:lnTo>
                  <a:lnTo>
                    <a:pt x="2004" y="3487"/>
                  </a:lnTo>
                  <a:lnTo>
                    <a:pt x="2006" y="3460"/>
                  </a:lnTo>
                  <a:lnTo>
                    <a:pt x="2008" y="3500"/>
                  </a:lnTo>
                  <a:lnTo>
                    <a:pt x="2008" y="3447"/>
                  </a:lnTo>
                  <a:lnTo>
                    <a:pt x="2011" y="3494"/>
                  </a:lnTo>
                  <a:lnTo>
                    <a:pt x="2011" y="3474"/>
                  </a:lnTo>
                  <a:lnTo>
                    <a:pt x="2011" y="3480"/>
                  </a:lnTo>
                  <a:lnTo>
                    <a:pt x="2013" y="3474"/>
                  </a:lnTo>
                  <a:lnTo>
                    <a:pt x="2013" y="3480"/>
                  </a:lnTo>
                  <a:lnTo>
                    <a:pt x="2015" y="3467"/>
                  </a:lnTo>
                  <a:lnTo>
                    <a:pt x="2015" y="3494"/>
                  </a:lnTo>
                  <a:lnTo>
                    <a:pt x="2017" y="3480"/>
                  </a:lnTo>
                  <a:lnTo>
                    <a:pt x="2018" y="3494"/>
                  </a:lnTo>
                  <a:lnTo>
                    <a:pt x="2019" y="3480"/>
                  </a:lnTo>
                  <a:lnTo>
                    <a:pt x="2019" y="3494"/>
                  </a:lnTo>
                  <a:lnTo>
                    <a:pt x="2021" y="3480"/>
                  </a:lnTo>
                  <a:lnTo>
                    <a:pt x="2021" y="3514"/>
                  </a:lnTo>
                  <a:lnTo>
                    <a:pt x="2024" y="3487"/>
                  </a:lnTo>
                  <a:lnTo>
                    <a:pt x="2024" y="3494"/>
                  </a:lnTo>
                  <a:lnTo>
                    <a:pt x="2024" y="3460"/>
                  </a:lnTo>
                  <a:lnTo>
                    <a:pt x="2026" y="3507"/>
                  </a:lnTo>
                  <a:lnTo>
                    <a:pt x="2028" y="3480"/>
                  </a:lnTo>
                  <a:lnTo>
                    <a:pt x="2028" y="3500"/>
                  </a:lnTo>
                  <a:lnTo>
                    <a:pt x="2029" y="3494"/>
                  </a:lnTo>
                  <a:lnTo>
                    <a:pt x="2030" y="3507"/>
                  </a:lnTo>
                  <a:lnTo>
                    <a:pt x="2032" y="3474"/>
                  </a:lnTo>
                  <a:lnTo>
                    <a:pt x="2033" y="3487"/>
                  </a:lnTo>
                  <a:lnTo>
                    <a:pt x="2034" y="3474"/>
                  </a:lnTo>
                  <a:lnTo>
                    <a:pt x="2034" y="3500"/>
                  </a:lnTo>
                  <a:lnTo>
                    <a:pt x="2036" y="3460"/>
                  </a:lnTo>
                  <a:lnTo>
                    <a:pt x="2037" y="3500"/>
                  </a:lnTo>
                  <a:lnTo>
                    <a:pt x="2039" y="3487"/>
                  </a:lnTo>
                  <a:lnTo>
                    <a:pt x="2039" y="3507"/>
                  </a:lnTo>
                  <a:lnTo>
                    <a:pt x="2041" y="3480"/>
                  </a:lnTo>
                  <a:lnTo>
                    <a:pt x="2043" y="3494"/>
                  </a:lnTo>
                  <a:lnTo>
                    <a:pt x="2043" y="3460"/>
                  </a:lnTo>
                  <a:lnTo>
                    <a:pt x="2045" y="3480"/>
                  </a:lnTo>
                  <a:lnTo>
                    <a:pt x="2045" y="3467"/>
                  </a:lnTo>
                  <a:lnTo>
                    <a:pt x="2046" y="3494"/>
                  </a:lnTo>
                  <a:lnTo>
                    <a:pt x="2047" y="3480"/>
                  </a:lnTo>
                  <a:lnTo>
                    <a:pt x="2048" y="3494"/>
                  </a:lnTo>
                  <a:lnTo>
                    <a:pt x="2050" y="3454"/>
                  </a:lnTo>
                  <a:lnTo>
                    <a:pt x="2050" y="3487"/>
                  </a:lnTo>
                  <a:lnTo>
                    <a:pt x="2052" y="3454"/>
                  </a:lnTo>
                  <a:lnTo>
                    <a:pt x="2054" y="3500"/>
                  </a:lnTo>
                  <a:lnTo>
                    <a:pt x="2055" y="3460"/>
                  </a:lnTo>
                  <a:lnTo>
                    <a:pt x="2058" y="3494"/>
                  </a:lnTo>
                  <a:lnTo>
                    <a:pt x="2058" y="3480"/>
                  </a:lnTo>
                  <a:lnTo>
                    <a:pt x="2059" y="3494"/>
                  </a:lnTo>
                  <a:lnTo>
                    <a:pt x="2061" y="3474"/>
                  </a:lnTo>
                  <a:lnTo>
                    <a:pt x="2061" y="3500"/>
                  </a:lnTo>
                  <a:lnTo>
                    <a:pt x="2063" y="3467"/>
                  </a:lnTo>
                  <a:lnTo>
                    <a:pt x="2065" y="3480"/>
                  </a:lnTo>
                  <a:lnTo>
                    <a:pt x="2065" y="3474"/>
                  </a:lnTo>
                  <a:lnTo>
                    <a:pt x="2066" y="3480"/>
                  </a:lnTo>
                  <a:lnTo>
                    <a:pt x="2067" y="3467"/>
                  </a:lnTo>
                  <a:lnTo>
                    <a:pt x="2068" y="3487"/>
                  </a:lnTo>
                  <a:lnTo>
                    <a:pt x="2069" y="3474"/>
                  </a:lnTo>
                  <a:lnTo>
                    <a:pt x="2069" y="3487"/>
                  </a:lnTo>
                  <a:lnTo>
                    <a:pt x="2070" y="3480"/>
                  </a:lnTo>
                  <a:lnTo>
                    <a:pt x="2071" y="3507"/>
                  </a:lnTo>
                  <a:lnTo>
                    <a:pt x="2072" y="3480"/>
                  </a:lnTo>
                  <a:lnTo>
                    <a:pt x="2073" y="3507"/>
                  </a:lnTo>
                  <a:lnTo>
                    <a:pt x="2074" y="3467"/>
                  </a:lnTo>
                  <a:lnTo>
                    <a:pt x="2076" y="3487"/>
                  </a:lnTo>
                  <a:lnTo>
                    <a:pt x="2078" y="3474"/>
                  </a:lnTo>
                  <a:lnTo>
                    <a:pt x="2078" y="3480"/>
                  </a:lnTo>
                  <a:lnTo>
                    <a:pt x="2080" y="3467"/>
                  </a:lnTo>
                  <a:lnTo>
                    <a:pt x="2081" y="3487"/>
                  </a:lnTo>
                  <a:lnTo>
                    <a:pt x="2082" y="3460"/>
                  </a:lnTo>
                  <a:lnTo>
                    <a:pt x="2084" y="3507"/>
                  </a:lnTo>
                  <a:lnTo>
                    <a:pt x="2085" y="3474"/>
                  </a:lnTo>
                  <a:lnTo>
                    <a:pt x="2087" y="3494"/>
                  </a:lnTo>
                  <a:lnTo>
                    <a:pt x="2089" y="3454"/>
                  </a:lnTo>
                  <a:lnTo>
                    <a:pt x="2089" y="3474"/>
                  </a:lnTo>
                  <a:lnTo>
                    <a:pt x="2091" y="3467"/>
                  </a:lnTo>
                  <a:lnTo>
                    <a:pt x="2093" y="3494"/>
                  </a:lnTo>
                  <a:lnTo>
                    <a:pt x="2095" y="3467"/>
                  </a:lnTo>
                  <a:lnTo>
                    <a:pt x="2095" y="3500"/>
                  </a:lnTo>
                  <a:lnTo>
                    <a:pt x="2096" y="3480"/>
                  </a:lnTo>
                  <a:lnTo>
                    <a:pt x="2097" y="3494"/>
                  </a:lnTo>
                  <a:lnTo>
                    <a:pt x="2098" y="3480"/>
                  </a:lnTo>
                  <a:lnTo>
                    <a:pt x="2098" y="3487"/>
                  </a:lnTo>
                  <a:lnTo>
                    <a:pt x="2098" y="3460"/>
                  </a:lnTo>
                  <a:lnTo>
                    <a:pt x="2100" y="3487"/>
                  </a:lnTo>
                  <a:lnTo>
                    <a:pt x="2102" y="3467"/>
                  </a:lnTo>
                  <a:lnTo>
                    <a:pt x="2103" y="3494"/>
                  </a:lnTo>
                  <a:lnTo>
                    <a:pt x="2104" y="3467"/>
                  </a:lnTo>
                  <a:lnTo>
                    <a:pt x="2106" y="3500"/>
                  </a:lnTo>
                  <a:lnTo>
                    <a:pt x="2107" y="3474"/>
                  </a:lnTo>
                  <a:lnTo>
                    <a:pt x="2108" y="3527"/>
                  </a:lnTo>
                  <a:lnTo>
                    <a:pt x="2109" y="3467"/>
                  </a:lnTo>
                  <a:lnTo>
                    <a:pt x="2109" y="3474"/>
                  </a:lnTo>
                  <a:lnTo>
                    <a:pt x="2109" y="3460"/>
                  </a:lnTo>
                  <a:lnTo>
                    <a:pt x="2113" y="3487"/>
                  </a:lnTo>
                  <a:lnTo>
                    <a:pt x="2116" y="3454"/>
                  </a:lnTo>
                  <a:lnTo>
                    <a:pt x="2118" y="3480"/>
                  </a:lnTo>
                  <a:lnTo>
                    <a:pt x="2119" y="3467"/>
                  </a:lnTo>
                  <a:lnTo>
                    <a:pt x="2120" y="3487"/>
                  </a:lnTo>
                  <a:lnTo>
                    <a:pt x="2121" y="3467"/>
                  </a:lnTo>
                  <a:lnTo>
                    <a:pt x="2122" y="3480"/>
                  </a:lnTo>
                  <a:lnTo>
                    <a:pt x="2124" y="3474"/>
                  </a:lnTo>
                  <a:lnTo>
                    <a:pt x="2124" y="3494"/>
                  </a:lnTo>
                  <a:lnTo>
                    <a:pt x="2124" y="3474"/>
                  </a:lnTo>
                  <a:lnTo>
                    <a:pt x="2126" y="3480"/>
                  </a:lnTo>
                  <a:lnTo>
                    <a:pt x="2126" y="3474"/>
                  </a:lnTo>
                  <a:lnTo>
                    <a:pt x="2127" y="3487"/>
                  </a:lnTo>
                  <a:lnTo>
                    <a:pt x="2128" y="3460"/>
                  </a:lnTo>
                  <a:lnTo>
                    <a:pt x="2128" y="3480"/>
                  </a:lnTo>
                  <a:lnTo>
                    <a:pt x="2129" y="3474"/>
                  </a:lnTo>
                  <a:lnTo>
                    <a:pt x="2130" y="3487"/>
                  </a:lnTo>
                  <a:lnTo>
                    <a:pt x="2133" y="3447"/>
                  </a:lnTo>
                  <a:lnTo>
                    <a:pt x="2135" y="3480"/>
                  </a:lnTo>
                  <a:lnTo>
                    <a:pt x="2135" y="3467"/>
                  </a:lnTo>
                  <a:lnTo>
                    <a:pt x="2137" y="3474"/>
                  </a:lnTo>
                  <a:lnTo>
                    <a:pt x="2137" y="3467"/>
                  </a:lnTo>
                  <a:lnTo>
                    <a:pt x="2139" y="3480"/>
                  </a:lnTo>
                  <a:lnTo>
                    <a:pt x="2140" y="3474"/>
                  </a:lnTo>
                  <a:lnTo>
                    <a:pt x="2141" y="3480"/>
                  </a:lnTo>
                  <a:lnTo>
                    <a:pt x="2141" y="3460"/>
                  </a:lnTo>
                  <a:lnTo>
                    <a:pt x="2142" y="3487"/>
                  </a:lnTo>
                  <a:lnTo>
                    <a:pt x="2143" y="3474"/>
                  </a:lnTo>
                  <a:lnTo>
                    <a:pt x="2144" y="3494"/>
                  </a:lnTo>
                  <a:lnTo>
                    <a:pt x="2146" y="3441"/>
                  </a:lnTo>
                  <a:lnTo>
                    <a:pt x="2148" y="3480"/>
                  </a:lnTo>
                  <a:lnTo>
                    <a:pt x="2148" y="3454"/>
                  </a:lnTo>
                  <a:lnTo>
                    <a:pt x="2150" y="3500"/>
                  </a:lnTo>
                  <a:lnTo>
                    <a:pt x="2151" y="3480"/>
                  </a:lnTo>
                  <a:lnTo>
                    <a:pt x="2152" y="3500"/>
                  </a:lnTo>
                  <a:lnTo>
                    <a:pt x="2154" y="3454"/>
                  </a:lnTo>
                  <a:lnTo>
                    <a:pt x="2156" y="3487"/>
                  </a:lnTo>
                  <a:lnTo>
                    <a:pt x="2157" y="3467"/>
                  </a:lnTo>
                  <a:lnTo>
                    <a:pt x="2157" y="3500"/>
                  </a:lnTo>
                  <a:lnTo>
                    <a:pt x="2157" y="3487"/>
                  </a:lnTo>
                  <a:lnTo>
                    <a:pt x="2159" y="3494"/>
                  </a:lnTo>
                  <a:lnTo>
                    <a:pt x="2159" y="3480"/>
                  </a:lnTo>
                  <a:lnTo>
                    <a:pt x="2161" y="3494"/>
                  </a:lnTo>
                  <a:lnTo>
                    <a:pt x="2163" y="3474"/>
                  </a:lnTo>
                  <a:lnTo>
                    <a:pt x="2165" y="3500"/>
                  </a:lnTo>
                  <a:lnTo>
                    <a:pt x="2168" y="3467"/>
                  </a:lnTo>
                  <a:lnTo>
                    <a:pt x="2170" y="3514"/>
                  </a:lnTo>
                  <a:lnTo>
                    <a:pt x="2170" y="3467"/>
                  </a:lnTo>
                  <a:lnTo>
                    <a:pt x="2172" y="3480"/>
                  </a:lnTo>
                  <a:lnTo>
                    <a:pt x="2172" y="3474"/>
                  </a:lnTo>
                  <a:lnTo>
                    <a:pt x="2174" y="3500"/>
                  </a:lnTo>
                  <a:lnTo>
                    <a:pt x="2174" y="3467"/>
                  </a:lnTo>
                  <a:lnTo>
                    <a:pt x="2176" y="3487"/>
                  </a:lnTo>
                  <a:lnTo>
                    <a:pt x="2176" y="3467"/>
                  </a:lnTo>
                  <a:lnTo>
                    <a:pt x="2178" y="3507"/>
                  </a:lnTo>
                  <a:lnTo>
                    <a:pt x="2179" y="3474"/>
                  </a:lnTo>
                  <a:lnTo>
                    <a:pt x="2179" y="3507"/>
                  </a:lnTo>
                  <a:lnTo>
                    <a:pt x="2179" y="3487"/>
                  </a:lnTo>
                  <a:lnTo>
                    <a:pt x="2181" y="3494"/>
                  </a:lnTo>
                  <a:lnTo>
                    <a:pt x="2184" y="3467"/>
                  </a:lnTo>
                  <a:lnTo>
                    <a:pt x="2185" y="3474"/>
                  </a:lnTo>
                  <a:lnTo>
                    <a:pt x="2188" y="3460"/>
                  </a:lnTo>
                  <a:lnTo>
                    <a:pt x="2189" y="3467"/>
                  </a:lnTo>
                  <a:lnTo>
                    <a:pt x="2191" y="3460"/>
                  </a:lnTo>
                  <a:lnTo>
                    <a:pt x="2192" y="3500"/>
                  </a:lnTo>
                  <a:lnTo>
                    <a:pt x="2194" y="3474"/>
                  </a:lnTo>
                  <a:lnTo>
                    <a:pt x="2194" y="3480"/>
                  </a:lnTo>
                  <a:lnTo>
                    <a:pt x="2196" y="3467"/>
                  </a:lnTo>
                  <a:lnTo>
                    <a:pt x="2197" y="3494"/>
                  </a:lnTo>
                  <a:lnTo>
                    <a:pt x="2198" y="3474"/>
                  </a:lnTo>
                  <a:lnTo>
                    <a:pt x="2198" y="3480"/>
                  </a:lnTo>
                  <a:lnTo>
                    <a:pt x="2199" y="3460"/>
                  </a:lnTo>
                  <a:lnTo>
                    <a:pt x="2200" y="3474"/>
                  </a:lnTo>
                  <a:lnTo>
                    <a:pt x="2202" y="3454"/>
                  </a:lnTo>
                  <a:lnTo>
                    <a:pt x="2203" y="3487"/>
                  </a:lnTo>
                  <a:lnTo>
                    <a:pt x="2203" y="3460"/>
                  </a:lnTo>
                  <a:lnTo>
                    <a:pt x="2205" y="3494"/>
                  </a:lnTo>
                  <a:lnTo>
                    <a:pt x="2205" y="3487"/>
                  </a:lnTo>
                  <a:lnTo>
                    <a:pt x="2205" y="3494"/>
                  </a:lnTo>
                  <a:lnTo>
                    <a:pt x="2207" y="3454"/>
                  </a:lnTo>
                  <a:lnTo>
                    <a:pt x="2207" y="3480"/>
                  </a:lnTo>
                  <a:lnTo>
                    <a:pt x="2208" y="3474"/>
                  </a:lnTo>
                  <a:lnTo>
                    <a:pt x="2209" y="3507"/>
                  </a:lnTo>
                  <a:lnTo>
                    <a:pt x="2211" y="3474"/>
                  </a:lnTo>
                  <a:lnTo>
                    <a:pt x="2211" y="3494"/>
                  </a:lnTo>
                  <a:lnTo>
                    <a:pt x="2212" y="3474"/>
                  </a:lnTo>
                  <a:lnTo>
                    <a:pt x="2213" y="3480"/>
                  </a:lnTo>
                  <a:lnTo>
                    <a:pt x="2214" y="3467"/>
                  </a:lnTo>
                  <a:lnTo>
                    <a:pt x="2214" y="3474"/>
                  </a:lnTo>
                  <a:lnTo>
                    <a:pt x="2216" y="3460"/>
                  </a:lnTo>
                  <a:lnTo>
                    <a:pt x="2216" y="3494"/>
                  </a:lnTo>
                  <a:lnTo>
                    <a:pt x="2218" y="3480"/>
                  </a:lnTo>
                  <a:lnTo>
                    <a:pt x="2218" y="3500"/>
                  </a:lnTo>
                  <a:lnTo>
                    <a:pt x="2221" y="3467"/>
                  </a:lnTo>
                  <a:lnTo>
                    <a:pt x="2222" y="3480"/>
                  </a:lnTo>
                  <a:lnTo>
                    <a:pt x="2223" y="3454"/>
                  </a:lnTo>
                  <a:lnTo>
                    <a:pt x="2225" y="3487"/>
                  </a:lnTo>
                  <a:lnTo>
                    <a:pt x="2225" y="3474"/>
                  </a:lnTo>
                  <a:lnTo>
                    <a:pt x="2225" y="3494"/>
                  </a:lnTo>
                  <a:lnTo>
                    <a:pt x="2227" y="3454"/>
                  </a:lnTo>
                  <a:lnTo>
                    <a:pt x="2229" y="3507"/>
                  </a:lnTo>
                  <a:lnTo>
                    <a:pt x="2229" y="3454"/>
                  </a:lnTo>
                  <a:lnTo>
                    <a:pt x="2232" y="3500"/>
                  </a:lnTo>
                  <a:lnTo>
                    <a:pt x="2234" y="3460"/>
                  </a:lnTo>
                  <a:lnTo>
                    <a:pt x="2235" y="3507"/>
                  </a:lnTo>
                  <a:lnTo>
                    <a:pt x="2236" y="3460"/>
                  </a:lnTo>
                  <a:lnTo>
                    <a:pt x="2236" y="3480"/>
                  </a:lnTo>
                  <a:lnTo>
                    <a:pt x="2236" y="3474"/>
                  </a:lnTo>
                  <a:lnTo>
                    <a:pt x="2238" y="3487"/>
                  </a:lnTo>
                  <a:lnTo>
                    <a:pt x="2238" y="3474"/>
                  </a:lnTo>
                  <a:lnTo>
                    <a:pt x="2240" y="3500"/>
                  </a:lnTo>
                  <a:lnTo>
                    <a:pt x="2242" y="3460"/>
                  </a:lnTo>
                  <a:lnTo>
                    <a:pt x="2244" y="3494"/>
                  </a:lnTo>
                  <a:lnTo>
                    <a:pt x="2247" y="3447"/>
                  </a:lnTo>
                  <a:lnTo>
                    <a:pt x="2247" y="3494"/>
                  </a:lnTo>
                  <a:lnTo>
                    <a:pt x="2249" y="3480"/>
                  </a:lnTo>
                  <a:lnTo>
                    <a:pt x="2249" y="3507"/>
                  </a:lnTo>
                  <a:lnTo>
                    <a:pt x="2251" y="3467"/>
                  </a:lnTo>
                  <a:lnTo>
                    <a:pt x="2251" y="3480"/>
                  </a:lnTo>
                  <a:lnTo>
                    <a:pt x="2252" y="3454"/>
                  </a:lnTo>
                  <a:lnTo>
                    <a:pt x="2253" y="3474"/>
                  </a:lnTo>
                  <a:lnTo>
                    <a:pt x="2253" y="3460"/>
                  </a:lnTo>
                  <a:lnTo>
                    <a:pt x="2255" y="3487"/>
                  </a:lnTo>
                  <a:lnTo>
                    <a:pt x="2255" y="3441"/>
                  </a:lnTo>
                  <a:lnTo>
                    <a:pt x="2258" y="3487"/>
                  </a:lnTo>
                  <a:lnTo>
                    <a:pt x="2258" y="3480"/>
                  </a:lnTo>
                  <a:lnTo>
                    <a:pt x="2258" y="3514"/>
                  </a:lnTo>
                  <a:lnTo>
                    <a:pt x="2260" y="3474"/>
                  </a:lnTo>
                  <a:lnTo>
                    <a:pt x="2260" y="3494"/>
                  </a:lnTo>
                  <a:lnTo>
                    <a:pt x="2263" y="3454"/>
                  </a:lnTo>
                  <a:lnTo>
                    <a:pt x="2264" y="3467"/>
                  </a:lnTo>
                  <a:lnTo>
                    <a:pt x="2264" y="3460"/>
                  </a:lnTo>
                  <a:lnTo>
                    <a:pt x="2266" y="3474"/>
                  </a:lnTo>
                  <a:lnTo>
                    <a:pt x="2266" y="3460"/>
                  </a:lnTo>
                  <a:lnTo>
                    <a:pt x="2267" y="3494"/>
                  </a:lnTo>
                  <a:lnTo>
                    <a:pt x="2268" y="3467"/>
                  </a:lnTo>
                  <a:lnTo>
                    <a:pt x="2269" y="3487"/>
                  </a:lnTo>
                  <a:lnTo>
                    <a:pt x="2269" y="3454"/>
                  </a:lnTo>
                  <a:lnTo>
                    <a:pt x="2271" y="3494"/>
                  </a:lnTo>
                  <a:lnTo>
                    <a:pt x="2271" y="3454"/>
                  </a:lnTo>
                  <a:lnTo>
                    <a:pt x="2273" y="3480"/>
                  </a:lnTo>
                  <a:lnTo>
                    <a:pt x="2275" y="3467"/>
                  </a:lnTo>
                  <a:lnTo>
                    <a:pt x="2277" y="3487"/>
                  </a:lnTo>
                  <a:lnTo>
                    <a:pt x="2277" y="3467"/>
                  </a:lnTo>
                  <a:lnTo>
                    <a:pt x="2278" y="3494"/>
                  </a:lnTo>
                  <a:lnTo>
                    <a:pt x="2280" y="3460"/>
                  </a:lnTo>
                  <a:lnTo>
                    <a:pt x="2282" y="3474"/>
                  </a:lnTo>
                  <a:lnTo>
                    <a:pt x="2282" y="3460"/>
                  </a:lnTo>
                  <a:lnTo>
                    <a:pt x="2282" y="3474"/>
                  </a:lnTo>
                  <a:lnTo>
                    <a:pt x="2284" y="3460"/>
                  </a:lnTo>
                  <a:lnTo>
                    <a:pt x="2284" y="3487"/>
                  </a:lnTo>
                  <a:lnTo>
                    <a:pt x="2285" y="3467"/>
                  </a:lnTo>
                  <a:lnTo>
                    <a:pt x="2286" y="3480"/>
                  </a:lnTo>
                  <a:lnTo>
                    <a:pt x="2287" y="3460"/>
                  </a:lnTo>
                  <a:lnTo>
                    <a:pt x="2288" y="3487"/>
                  </a:lnTo>
                  <a:lnTo>
                    <a:pt x="2289" y="3474"/>
                  </a:lnTo>
                  <a:lnTo>
                    <a:pt x="2290" y="3487"/>
                  </a:lnTo>
                  <a:lnTo>
                    <a:pt x="2291" y="3474"/>
                  </a:lnTo>
                  <a:lnTo>
                    <a:pt x="2291" y="3494"/>
                  </a:lnTo>
                  <a:lnTo>
                    <a:pt x="2293" y="3467"/>
                  </a:lnTo>
                  <a:lnTo>
                    <a:pt x="2295" y="3480"/>
                  </a:lnTo>
                  <a:lnTo>
                    <a:pt x="2295" y="3474"/>
                  </a:lnTo>
                  <a:lnTo>
                    <a:pt x="2296" y="3487"/>
                  </a:lnTo>
                  <a:lnTo>
                    <a:pt x="2297" y="3480"/>
                  </a:lnTo>
                  <a:lnTo>
                    <a:pt x="2297" y="3494"/>
                  </a:lnTo>
                  <a:lnTo>
                    <a:pt x="2298" y="3487"/>
                  </a:lnTo>
                  <a:lnTo>
                    <a:pt x="2299" y="3494"/>
                  </a:lnTo>
                  <a:lnTo>
                    <a:pt x="2299" y="3467"/>
                  </a:lnTo>
                  <a:lnTo>
                    <a:pt x="2300" y="3494"/>
                  </a:lnTo>
                  <a:lnTo>
                    <a:pt x="2302" y="3467"/>
                  </a:lnTo>
                  <a:lnTo>
                    <a:pt x="2302" y="3494"/>
                  </a:lnTo>
                  <a:lnTo>
                    <a:pt x="2304" y="3474"/>
                  </a:lnTo>
                  <a:lnTo>
                    <a:pt x="2306" y="3494"/>
                  </a:lnTo>
                  <a:lnTo>
                    <a:pt x="2307" y="3474"/>
                  </a:lnTo>
                  <a:lnTo>
                    <a:pt x="2308" y="3494"/>
                  </a:lnTo>
                  <a:lnTo>
                    <a:pt x="2310" y="3467"/>
                  </a:lnTo>
                  <a:lnTo>
                    <a:pt x="2311" y="3480"/>
                  </a:lnTo>
                  <a:lnTo>
                    <a:pt x="2312" y="3454"/>
                  </a:lnTo>
                  <a:lnTo>
                    <a:pt x="2313" y="3474"/>
                  </a:lnTo>
                  <a:lnTo>
                    <a:pt x="2313" y="3460"/>
                  </a:lnTo>
                  <a:lnTo>
                    <a:pt x="2315" y="3494"/>
                  </a:lnTo>
                  <a:lnTo>
                    <a:pt x="2315" y="3474"/>
                  </a:lnTo>
                  <a:lnTo>
                    <a:pt x="2317" y="3507"/>
                  </a:lnTo>
                  <a:lnTo>
                    <a:pt x="2317" y="3487"/>
                  </a:lnTo>
                  <a:lnTo>
                    <a:pt x="2318" y="3494"/>
                  </a:lnTo>
                  <a:lnTo>
                    <a:pt x="2319" y="3480"/>
                  </a:lnTo>
                  <a:lnTo>
                    <a:pt x="2319" y="3494"/>
                  </a:lnTo>
                  <a:lnTo>
                    <a:pt x="2321" y="3454"/>
                  </a:lnTo>
                  <a:lnTo>
                    <a:pt x="2322" y="3487"/>
                  </a:lnTo>
                  <a:lnTo>
                    <a:pt x="2324" y="3467"/>
                  </a:lnTo>
                  <a:lnTo>
                    <a:pt x="2324" y="3480"/>
                  </a:lnTo>
                  <a:lnTo>
                    <a:pt x="2324" y="3467"/>
                  </a:lnTo>
                  <a:lnTo>
                    <a:pt x="2326" y="3487"/>
                  </a:lnTo>
                  <a:lnTo>
                    <a:pt x="2326" y="3467"/>
                  </a:lnTo>
                  <a:lnTo>
                    <a:pt x="2327" y="3514"/>
                  </a:lnTo>
                  <a:lnTo>
                    <a:pt x="2328" y="3474"/>
                  </a:lnTo>
                  <a:lnTo>
                    <a:pt x="2329" y="3494"/>
                  </a:lnTo>
                  <a:lnTo>
                    <a:pt x="2330" y="3474"/>
                  </a:lnTo>
                  <a:lnTo>
                    <a:pt x="2332" y="3500"/>
                  </a:lnTo>
                  <a:lnTo>
                    <a:pt x="2333" y="3467"/>
                  </a:lnTo>
                  <a:lnTo>
                    <a:pt x="2335" y="3494"/>
                  </a:lnTo>
                  <a:lnTo>
                    <a:pt x="2335" y="3447"/>
                  </a:lnTo>
                  <a:lnTo>
                    <a:pt x="2337" y="3494"/>
                  </a:lnTo>
                  <a:lnTo>
                    <a:pt x="2337" y="3460"/>
                  </a:lnTo>
                  <a:lnTo>
                    <a:pt x="2339" y="3500"/>
                  </a:lnTo>
                  <a:lnTo>
                    <a:pt x="2340" y="3467"/>
                  </a:lnTo>
                  <a:lnTo>
                    <a:pt x="2341" y="3474"/>
                  </a:lnTo>
                  <a:lnTo>
                    <a:pt x="2341" y="3467"/>
                  </a:lnTo>
                  <a:lnTo>
                    <a:pt x="2342" y="3480"/>
                  </a:lnTo>
                  <a:lnTo>
                    <a:pt x="2343" y="3441"/>
                  </a:lnTo>
                  <a:lnTo>
                    <a:pt x="2344" y="3474"/>
                  </a:lnTo>
                  <a:lnTo>
                    <a:pt x="2344" y="3460"/>
                  </a:lnTo>
                  <a:lnTo>
                    <a:pt x="2346" y="3487"/>
                  </a:lnTo>
                  <a:lnTo>
                    <a:pt x="2346" y="3474"/>
                  </a:lnTo>
                  <a:lnTo>
                    <a:pt x="2346" y="3494"/>
                  </a:lnTo>
                  <a:lnTo>
                    <a:pt x="2348" y="3480"/>
                  </a:lnTo>
                  <a:lnTo>
                    <a:pt x="2348" y="3500"/>
                  </a:lnTo>
                  <a:lnTo>
                    <a:pt x="2350" y="3474"/>
                  </a:lnTo>
                  <a:lnTo>
                    <a:pt x="2350" y="3494"/>
                  </a:lnTo>
                  <a:lnTo>
                    <a:pt x="2352" y="3467"/>
                  </a:lnTo>
                  <a:lnTo>
                    <a:pt x="2354" y="3500"/>
                  </a:lnTo>
                  <a:lnTo>
                    <a:pt x="2357" y="3460"/>
                  </a:lnTo>
                  <a:lnTo>
                    <a:pt x="2357" y="3480"/>
                  </a:lnTo>
                  <a:lnTo>
                    <a:pt x="2357" y="3474"/>
                  </a:lnTo>
                  <a:lnTo>
                    <a:pt x="2359" y="3487"/>
                  </a:lnTo>
                  <a:lnTo>
                    <a:pt x="2360" y="3460"/>
                  </a:lnTo>
                  <a:lnTo>
                    <a:pt x="2362" y="3494"/>
                  </a:lnTo>
                  <a:lnTo>
                    <a:pt x="2363" y="3460"/>
                  </a:lnTo>
                  <a:lnTo>
                    <a:pt x="2364" y="3467"/>
                  </a:lnTo>
                  <a:lnTo>
                    <a:pt x="2365" y="3460"/>
                  </a:lnTo>
                  <a:lnTo>
                    <a:pt x="2366" y="3507"/>
                  </a:lnTo>
                  <a:lnTo>
                    <a:pt x="2366" y="3467"/>
                  </a:lnTo>
                  <a:lnTo>
                    <a:pt x="2368" y="3487"/>
                  </a:lnTo>
                  <a:lnTo>
                    <a:pt x="2368" y="3474"/>
                  </a:lnTo>
                  <a:lnTo>
                    <a:pt x="2369" y="3480"/>
                  </a:lnTo>
                  <a:lnTo>
                    <a:pt x="2370" y="3474"/>
                  </a:lnTo>
                  <a:lnTo>
                    <a:pt x="2371" y="3500"/>
                  </a:lnTo>
                  <a:lnTo>
                    <a:pt x="2372" y="3487"/>
                  </a:lnTo>
                  <a:lnTo>
                    <a:pt x="2372" y="3500"/>
                  </a:lnTo>
                  <a:lnTo>
                    <a:pt x="2374" y="3460"/>
                  </a:lnTo>
                  <a:lnTo>
                    <a:pt x="2375" y="3500"/>
                  </a:lnTo>
                  <a:lnTo>
                    <a:pt x="2377" y="3474"/>
                  </a:lnTo>
                  <a:lnTo>
                    <a:pt x="2379" y="3494"/>
                  </a:lnTo>
                  <a:lnTo>
                    <a:pt x="2380" y="3474"/>
                  </a:lnTo>
                  <a:lnTo>
                    <a:pt x="2381" y="3494"/>
                  </a:lnTo>
                  <a:lnTo>
                    <a:pt x="2382" y="3480"/>
                  </a:lnTo>
                  <a:lnTo>
                    <a:pt x="2383" y="3494"/>
                  </a:lnTo>
                  <a:lnTo>
                    <a:pt x="2383" y="3480"/>
                  </a:lnTo>
                  <a:lnTo>
                    <a:pt x="2384" y="3500"/>
                  </a:lnTo>
                  <a:lnTo>
                    <a:pt x="2386" y="3454"/>
                  </a:lnTo>
                  <a:lnTo>
                    <a:pt x="2388" y="3494"/>
                  </a:lnTo>
                  <a:lnTo>
                    <a:pt x="2388" y="3467"/>
                  </a:lnTo>
                  <a:lnTo>
                    <a:pt x="2390" y="3474"/>
                  </a:lnTo>
                  <a:lnTo>
                    <a:pt x="2390" y="3460"/>
                  </a:lnTo>
                  <a:lnTo>
                    <a:pt x="2392" y="3474"/>
                  </a:lnTo>
                  <a:lnTo>
                    <a:pt x="2394" y="3454"/>
                  </a:lnTo>
                  <a:lnTo>
                    <a:pt x="2396" y="3480"/>
                  </a:lnTo>
                  <a:lnTo>
                    <a:pt x="2397" y="3474"/>
                  </a:lnTo>
                  <a:lnTo>
                    <a:pt x="2397" y="3487"/>
                  </a:lnTo>
                  <a:lnTo>
                    <a:pt x="2399" y="3460"/>
                  </a:lnTo>
                  <a:lnTo>
                    <a:pt x="2401" y="3480"/>
                  </a:lnTo>
                  <a:lnTo>
                    <a:pt x="2401" y="3460"/>
                  </a:lnTo>
                  <a:lnTo>
                    <a:pt x="2403" y="3494"/>
                  </a:lnTo>
                  <a:lnTo>
                    <a:pt x="2405" y="3474"/>
                  </a:lnTo>
                  <a:lnTo>
                    <a:pt x="2406" y="3487"/>
                  </a:lnTo>
                  <a:lnTo>
                    <a:pt x="2406" y="3460"/>
                  </a:lnTo>
                  <a:lnTo>
                    <a:pt x="2408" y="3487"/>
                  </a:lnTo>
                  <a:lnTo>
                    <a:pt x="2408" y="3467"/>
                  </a:lnTo>
                  <a:lnTo>
                    <a:pt x="2410" y="3480"/>
                  </a:lnTo>
                  <a:lnTo>
                    <a:pt x="2410" y="3474"/>
                  </a:lnTo>
                  <a:lnTo>
                    <a:pt x="2411" y="3487"/>
                  </a:lnTo>
                  <a:lnTo>
                    <a:pt x="2412" y="3460"/>
                  </a:lnTo>
                  <a:lnTo>
                    <a:pt x="2412" y="3507"/>
                  </a:lnTo>
                  <a:lnTo>
                    <a:pt x="2414" y="3474"/>
                  </a:lnTo>
                  <a:lnTo>
                    <a:pt x="2414" y="3494"/>
                  </a:lnTo>
                  <a:lnTo>
                    <a:pt x="2415" y="3460"/>
                  </a:lnTo>
                  <a:lnTo>
                    <a:pt x="2417" y="3494"/>
                  </a:lnTo>
                  <a:lnTo>
                    <a:pt x="2417" y="3474"/>
                  </a:lnTo>
                  <a:lnTo>
                    <a:pt x="2419" y="3494"/>
                  </a:lnTo>
                  <a:lnTo>
                    <a:pt x="2419" y="3467"/>
                  </a:lnTo>
                  <a:lnTo>
                    <a:pt x="2421" y="3474"/>
                  </a:lnTo>
                  <a:lnTo>
                    <a:pt x="2421" y="3467"/>
                  </a:lnTo>
                  <a:lnTo>
                    <a:pt x="2423" y="3494"/>
                  </a:lnTo>
                  <a:lnTo>
                    <a:pt x="2423" y="3460"/>
                  </a:lnTo>
                  <a:lnTo>
                    <a:pt x="2425" y="3500"/>
                  </a:lnTo>
                  <a:lnTo>
                    <a:pt x="2426" y="3480"/>
                  </a:lnTo>
                  <a:lnTo>
                    <a:pt x="2426" y="3487"/>
                  </a:lnTo>
                  <a:lnTo>
                    <a:pt x="2428" y="3474"/>
                  </a:lnTo>
                  <a:lnTo>
                    <a:pt x="2428" y="3480"/>
                  </a:lnTo>
                  <a:lnTo>
                    <a:pt x="2428" y="3454"/>
                  </a:lnTo>
                  <a:lnTo>
                    <a:pt x="2430" y="3487"/>
                  </a:lnTo>
                  <a:lnTo>
                    <a:pt x="2432" y="3460"/>
                  </a:lnTo>
                  <a:lnTo>
                    <a:pt x="2432" y="3480"/>
                  </a:lnTo>
                  <a:lnTo>
                    <a:pt x="2433" y="3467"/>
                  </a:lnTo>
                  <a:lnTo>
                    <a:pt x="2434" y="3514"/>
                  </a:lnTo>
                  <a:lnTo>
                    <a:pt x="2435" y="3467"/>
                  </a:lnTo>
                  <a:lnTo>
                    <a:pt x="2436" y="3514"/>
                  </a:lnTo>
                  <a:lnTo>
                    <a:pt x="2439" y="3480"/>
                  </a:lnTo>
                  <a:lnTo>
                    <a:pt x="2439" y="3494"/>
                  </a:lnTo>
                  <a:lnTo>
                    <a:pt x="2441" y="3474"/>
                  </a:lnTo>
                  <a:lnTo>
                    <a:pt x="2441" y="3500"/>
                  </a:lnTo>
                  <a:lnTo>
                    <a:pt x="2443" y="3480"/>
                  </a:lnTo>
                  <a:lnTo>
                    <a:pt x="2443" y="3494"/>
                  </a:lnTo>
                  <a:lnTo>
                    <a:pt x="2444" y="3454"/>
                  </a:lnTo>
                  <a:lnTo>
                    <a:pt x="2446" y="3494"/>
                  </a:lnTo>
                  <a:lnTo>
                    <a:pt x="2448" y="3467"/>
                  </a:lnTo>
                  <a:lnTo>
                    <a:pt x="2450" y="3487"/>
                  </a:lnTo>
                  <a:lnTo>
                    <a:pt x="2450" y="3480"/>
                  </a:lnTo>
                  <a:lnTo>
                    <a:pt x="2452" y="3500"/>
                  </a:lnTo>
                  <a:lnTo>
                    <a:pt x="2453" y="3494"/>
                  </a:lnTo>
                  <a:lnTo>
                    <a:pt x="2454" y="3500"/>
                  </a:lnTo>
                  <a:lnTo>
                    <a:pt x="2454" y="3487"/>
                  </a:lnTo>
                  <a:lnTo>
                    <a:pt x="2455" y="3507"/>
                  </a:lnTo>
                  <a:lnTo>
                    <a:pt x="2457" y="3460"/>
                  </a:lnTo>
                  <a:lnTo>
                    <a:pt x="2457" y="3480"/>
                  </a:lnTo>
                  <a:lnTo>
                    <a:pt x="2459" y="3447"/>
                  </a:lnTo>
                  <a:lnTo>
                    <a:pt x="2459" y="3480"/>
                  </a:lnTo>
                  <a:lnTo>
                    <a:pt x="2459" y="3467"/>
                  </a:lnTo>
                  <a:lnTo>
                    <a:pt x="2461" y="3494"/>
                  </a:lnTo>
                  <a:lnTo>
                    <a:pt x="2462" y="3467"/>
                  </a:lnTo>
                  <a:lnTo>
                    <a:pt x="2463" y="3494"/>
                  </a:lnTo>
                  <a:lnTo>
                    <a:pt x="2466" y="3474"/>
                  </a:lnTo>
                  <a:lnTo>
                    <a:pt x="2466" y="3500"/>
                  </a:lnTo>
                  <a:lnTo>
                    <a:pt x="2466" y="3474"/>
                  </a:lnTo>
                  <a:lnTo>
                    <a:pt x="2468" y="3500"/>
                  </a:lnTo>
                  <a:lnTo>
                    <a:pt x="2468" y="3454"/>
                  </a:lnTo>
                  <a:lnTo>
                    <a:pt x="2470" y="3494"/>
                  </a:lnTo>
                  <a:lnTo>
                    <a:pt x="2470" y="3474"/>
                  </a:lnTo>
                  <a:lnTo>
                    <a:pt x="2471" y="3480"/>
                  </a:lnTo>
                  <a:lnTo>
                    <a:pt x="2472" y="3467"/>
                  </a:lnTo>
                  <a:lnTo>
                    <a:pt x="2474" y="3507"/>
                  </a:lnTo>
                  <a:lnTo>
                    <a:pt x="2476" y="3447"/>
                  </a:lnTo>
                  <a:lnTo>
                    <a:pt x="2477" y="3474"/>
                  </a:lnTo>
                  <a:lnTo>
                    <a:pt x="2477" y="3441"/>
                  </a:lnTo>
                  <a:lnTo>
                    <a:pt x="2481" y="3500"/>
                  </a:lnTo>
                  <a:lnTo>
                    <a:pt x="2481" y="3467"/>
                  </a:lnTo>
                  <a:lnTo>
                    <a:pt x="2483" y="3487"/>
                  </a:lnTo>
                  <a:lnTo>
                    <a:pt x="2485" y="3447"/>
                  </a:lnTo>
                  <a:lnTo>
                    <a:pt x="2488" y="3480"/>
                  </a:lnTo>
                  <a:lnTo>
                    <a:pt x="2488" y="3460"/>
                  </a:lnTo>
                  <a:lnTo>
                    <a:pt x="2488" y="3494"/>
                  </a:lnTo>
                  <a:lnTo>
                    <a:pt x="2490" y="3474"/>
                  </a:lnTo>
                  <a:lnTo>
                    <a:pt x="2492" y="3500"/>
                  </a:lnTo>
                  <a:lnTo>
                    <a:pt x="2492" y="3474"/>
                  </a:lnTo>
                  <a:lnTo>
                    <a:pt x="2493" y="3480"/>
                  </a:lnTo>
                  <a:lnTo>
                    <a:pt x="2494" y="3474"/>
                  </a:lnTo>
                  <a:lnTo>
                    <a:pt x="2494" y="3500"/>
                  </a:lnTo>
                  <a:lnTo>
                    <a:pt x="2496" y="3460"/>
                  </a:lnTo>
                  <a:lnTo>
                    <a:pt x="2497" y="3480"/>
                  </a:lnTo>
                  <a:lnTo>
                    <a:pt x="2499" y="3474"/>
                  </a:lnTo>
                  <a:lnTo>
                    <a:pt x="2501" y="3494"/>
                  </a:lnTo>
                  <a:lnTo>
                    <a:pt x="2502" y="3454"/>
                  </a:lnTo>
                  <a:lnTo>
                    <a:pt x="2503" y="3474"/>
                  </a:lnTo>
                  <a:lnTo>
                    <a:pt x="2505" y="3454"/>
                  </a:lnTo>
                  <a:lnTo>
                    <a:pt x="2506" y="3474"/>
                  </a:lnTo>
                  <a:lnTo>
                    <a:pt x="2506" y="3467"/>
                  </a:lnTo>
                  <a:lnTo>
                    <a:pt x="2508" y="3507"/>
                  </a:lnTo>
                  <a:lnTo>
                    <a:pt x="2508" y="3460"/>
                  </a:lnTo>
                  <a:lnTo>
                    <a:pt x="2510" y="3500"/>
                  </a:lnTo>
                  <a:lnTo>
                    <a:pt x="2511" y="3467"/>
                  </a:lnTo>
                  <a:lnTo>
                    <a:pt x="2513" y="3500"/>
                  </a:lnTo>
                  <a:lnTo>
                    <a:pt x="2514" y="3494"/>
                  </a:lnTo>
                  <a:lnTo>
                    <a:pt x="2515" y="3500"/>
                  </a:lnTo>
                  <a:lnTo>
                    <a:pt x="2515" y="3447"/>
                  </a:lnTo>
                  <a:lnTo>
                    <a:pt x="2517" y="3500"/>
                  </a:lnTo>
                  <a:lnTo>
                    <a:pt x="2517" y="3467"/>
                  </a:lnTo>
                  <a:lnTo>
                    <a:pt x="2519" y="3507"/>
                  </a:lnTo>
                  <a:lnTo>
                    <a:pt x="2520" y="3487"/>
                  </a:lnTo>
                  <a:lnTo>
                    <a:pt x="2521" y="3494"/>
                  </a:lnTo>
                  <a:lnTo>
                    <a:pt x="2521" y="3467"/>
                  </a:lnTo>
                  <a:lnTo>
                    <a:pt x="2522" y="3494"/>
                  </a:lnTo>
                  <a:lnTo>
                    <a:pt x="2523" y="3480"/>
                  </a:lnTo>
                  <a:lnTo>
                    <a:pt x="2523" y="3500"/>
                  </a:lnTo>
                  <a:lnTo>
                    <a:pt x="2524" y="3480"/>
                  </a:lnTo>
                  <a:lnTo>
                    <a:pt x="2525" y="3507"/>
                  </a:lnTo>
                  <a:lnTo>
                    <a:pt x="2526" y="3480"/>
                  </a:lnTo>
                  <a:lnTo>
                    <a:pt x="2526" y="3487"/>
                  </a:lnTo>
                  <a:lnTo>
                    <a:pt x="2526" y="3480"/>
                  </a:lnTo>
                  <a:lnTo>
                    <a:pt x="2528" y="3487"/>
                  </a:lnTo>
                  <a:lnTo>
                    <a:pt x="2530" y="3460"/>
                  </a:lnTo>
                  <a:lnTo>
                    <a:pt x="2532" y="3494"/>
                  </a:lnTo>
                  <a:lnTo>
                    <a:pt x="2532" y="3474"/>
                  </a:lnTo>
                  <a:lnTo>
                    <a:pt x="2533" y="3500"/>
                  </a:lnTo>
                  <a:lnTo>
                    <a:pt x="2534" y="3460"/>
                  </a:lnTo>
                  <a:lnTo>
                    <a:pt x="2535" y="3500"/>
                  </a:lnTo>
                  <a:lnTo>
                    <a:pt x="2535" y="3487"/>
                  </a:lnTo>
                  <a:lnTo>
                    <a:pt x="2535" y="3494"/>
                  </a:lnTo>
                  <a:lnTo>
                    <a:pt x="2537" y="3480"/>
                  </a:lnTo>
                  <a:lnTo>
                    <a:pt x="2537" y="3494"/>
                  </a:lnTo>
                  <a:lnTo>
                    <a:pt x="2539" y="3480"/>
                  </a:lnTo>
                  <a:lnTo>
                    <a:pt x="2539" y="3500"/>
                  </a:lnTo>
                  <a:lnTo>
                    <a:pt x="2540" y="3487"/>
                  </a:lnTo>
                  <a:lnTo>
                    <a:pt x="2541" y="3494"/>
                  </a:lnTo>
                  <a:lnTo>
                    <a:pt x="2543" y="3460"/>
                  </a:lnTo>
                  <a:lnTo>
                    <a:pt x="2544" y="3520"/>
                  </a:lnTo>
                  <a:lnTo>
                    <a:pt x="2546" y="3460"/>
                  </a:lnTo>
                  <a:lnTo>
                    <a:pt x="2549" y="3487"/>
                  </a:lnTo>
                  <a:lnTo>
                    <a:pt x="2550" y="3467"/>
                  </a:lnTo>
                  <a:lnTo>
                    <a:pt x="2552" y="3480"/>
                  </a:lnTo>
                  <a:lnTo>
                    <a:pt x="2554" y="3467"/>
                  </a:lnTo>
                  <a:lnTo>
                    <a:pt x="2555" y="3507"/>
                  </a:lnTo>
                  <a:lnTo>
                    <a:pt x="2557" y="3480"/>
                  </a:lnTo>
                  <a:lnTo>
                    <a:pt x="2557" y="3500"/>
                  </a:lnTo>
                  <a:lnTo>
                    <a:pt x="2558" y="3447"/>
                  </a:lnTo>
                  <a:lnTo>
                    <a:pt x="2559" y="3487"/>
                  </a:lnTo>
                  <a:lnTo>
                    <a:pt x="2560" y="3467"/>
                  </a:lnTo>
                  <a:lnTo>
                    <a:pt x="2561" y="3480"/>
                  </a:lnTo>
                  <a:lnTo>
                    <a:pt x="2561" y="3454"/>
                  </a:lnTo>
                  <a:lnTo>
                    <a:pt x="2562" y="3487"/>
                  </a:lnTo>
                  <a:lnTo>
                    <a:pt x="2563" y="3480"/>
                  </a:lnTo>
                  <a:lnTo>
                    <a:pt x="2564" y="3487"/>
                  </a:lnTo>
                  <a:lnTo>
                    <a:pt x="2564" y="3447"/>
                  </a:lnTo>
                  <a:lnTo>
                    <a:pt x="2566" y="3487"/>
                  </a:lnTo>
                  <a:lnTo>
                    <a:pt x="2567" y="3454"/>
                  </a:lnTo>
                  <a:lnTo>
                    <a:pt x="2568" y="3474"/>
                  </a:lnTo>
                  <a:lnTo>
                    <a:pt x="2568" y="3454"/>
                  </a:lnTo>
                  <a:lnTo>
                    <a:pt x="2571" y="3474"/>
                  </a:lnTo>
                  <a:lnTo>
                    <a:pt x="2572" y="3454"/>
                  </a:lnTo>
                  <a:lnTo>
                    <a:pt x="2573" y="3487"/>
                  </a:lnTo>
                  <a:lnTo>
                    <a:pt x="2573" y="3480"/>
                  </a:lnTo>
                  <a:lnTo>
                    <a:pt x="2573" y="3487"/>
                  </a:lnTo>
                  <a:lnTo>
                    <a:pt x="2575" y="3474"/>
                  </a:lnTo>
                  <a:lnTo>
                    <a:pt x="2575" y="3494"/>
                  </a:lnTo>
                  <a:lnTo>
                    <a:pt x="2577" y="3480"/>
                  </a:lnTo>
                  <a:lnTo>
                    <a:pt x="2577" y="3494"/>
                  </a:lnTo>
                  <a:lnTo>
                    <a:pt x="2579" y="3487"/>
                  </a:lnTo>
                  <a:lnTo>
                    <a:pt x="2580" y="3494"/>
                  </a:lnTo>
                  <a:lnTo>
                    <a:pt x="2581" y="3454"/>
                  </a:lnTo>
                  <a:lnTo>
                    <a:pt x="2582" y="3480"/>
                  </a:lnTo>
                  <a:lnTo>
                    <a:pt x="2582" y="3474"/>
                  </a:lnTo>
                  <a:lnTo>
                    <a:pt x="2584" y="3500"/>
                  </a:lnTo>
                  <a:lnTo>
                    <a:pt x="2584" y="3460"/>
                  </a:lnTo>
                  <a:lnTo>
                    <a:pt x="2586" y="3514"/>
                  </a:lnTo>
                  <a:lnTo>
                    <a:pt x="2588" y="3480"/>
                  </a:lnTo>
                  <a:lnTo>
                    <a:pt x="2588" y="3500"/>
                  </a:lnTo>
                  <a:lnTo>
                    <a:pt x="2590" y="3480"/>
                  </a:lnTo>
                  <a:lnTo>
                    <a:pt x="2591" y="3494"/>
                  </a:lnTo>
                  <a:lnTo>
                    <a:pt x="2593" y="3474"/>
                  </a:lnTo>
                  <a:lnTo>
                    <a:pt x="2595" y="3500"/>
                  </a:lnTo>
                  <a:lnTo>
                    <a:pt x="2597" y="3480"/>
                  </a:lnTo>
                  <a:lnTo>
                    <a:pt x="2598" y="3487"/>
                  </a:lnTo>
                  <a:lnTo>
                    <a:pt x="2599" y="3467"/>
                  </a:lnTo>
                  <a:lnTo>
                    <a:pt x="2600" y="3507"/>
                  </a:lnTo>
                  <a:lnTo>
                    <a:pt x="2601" y="3480"/>
                  </a:lnTo>
                  <a:lnTo>
                    <a:pt x="2602" y="3494"/>
                  </a:lnTo>
                  <a:lnTo>
                    <a:pt x="2602" y="3474"/>
                  </a:lnTo>
                  <a:lnTo>
                    <a:pt x="2602" y="3480"/>
                  </a:lnTo>
                  <a:lnTo>
                    <a:pt x="2604" y="3474"/>
                  </a:lnTo>
                  <a:lnTo>
                    <a:pt x="2606" y="3507"/>
                  </a:lnTo>
                  <a:lnTo>
                    <a:pt x="2608" y="3474"/>
                  </a:lnTo>
                  <a:lnTo>
                    <a:pt x="2611" y="3487"/>
                  </a:lnTo>
                  <a:lnTo>
                    <a:pt x="2611" y="3480"/>
                  </a:lnTo>
                  <a:lnTo>
                    <a:pt x="2611" y="3487"/>
                  </a:lnTo>
                  <a:lnTo>
                    <a:pt x="2613" y="3474"/>
                  </a:lnTo>
                  <a:lnTo>
                    <a:pt x="2613" y="3480"/>
                  </a:lnTo>
                  <a:lnTo>
                    <a:pt x="2614" y="3460"/>
                  </a:lnTo>
                  <a:lnTo>
                    <a:pt x="2615" y="3500"/>
                  </a:lnTo>
                  <a:lnTo>
                    <a:pt x="2616" y="3467"/>
                  </a:lnTo>
                  <a:lnTo>
                    <a:pt x="2619" y="3494"/>
                  </a:lnTo>
                  <a:lnTo>
                    <a:pt x="2620" y="3460"/>
                  </a:lnTo>
                  <a:lnTo>
                    <a:pt x="2620" y="3494"/>
                  </a:lnTo>
                  <a:lnTo>
                    <a:pt x="2622" y="3460"/>
                  </a:lnTo>
                  <a:lnTo>
                    <a:pt x="2623" y="3494"/>
                  </a:lnTo>
                  <a:lnTo>
                    <a:pt x="2624" y="3474"/>
                  </a:lnTo>
                  <a:lnTo>
                    <a:pt x="2625" y="3487"/>
                  </a:lnTo>
                  <a:lnTo>
                    <a:pt x="2626" y="3467"/>
                  </a:lnTo>
                  <a:lnTo>
                    <a:pt x="2628" y="3480"/>
                  </a:lnTo>
                  <a:lnTo>
                    <a:pt x="2629" y="3447"/>
                  </a:lnTo>
                  <a:lnTo>
                    <a:pt x="2631" y="3480"/>
                  </a:lnTo>
                  <a:lnTo>
                    <a:pt x="2631" y="3474"/>
                  </a:lnTo>
                  <a:lnTo>
                    <a:pt x="2631" y="3480"/>
                  </a:lnTo>
                  <a:lnTo>
                    <a:pt x="2633" y="3467"/>
                  </a:lnTo>
                  <a:lnTo>
                    <a:pt x="2633" y="3487"/>
                  </a:lnTo>
                  <a:lnTo>
                    <a:pt x="2634" y="3460"/>
                  </a:lnTo>
                  <a:lnTo>
                    <a:pt x="2635" y="3500"/>
                  </a:lnTo>
                  <a:lnTo>
                    <a:pt x="2636" y="3480"/>
                  </a:lnTo>
                  <a:lnTo>
                    <a:pt x="2638" y="3494"/>
                  </a:lnTo>
                  <a:lnTo>
                    <a:pt x="2638" y="3460"/>
                  </a:lnTo>
                  <a:lnTo>
                    <a:pt x="2640" y="3480"/>
                  </a:lnTo>
                  <a:lnTo>
                    <a:pt x="2640" y="3467"/>
                  </a:lnTo>
                  <a:lnTo>
                    <a:pt x="2640" y="3507"/>
                  </a:lnTo>
                  <a:lnTo>
                    <a:pt x="2642" y="3460"/>
                  </a:lnTo>
                  <a:lnTo>
                    <a:pt x="2642" y="3494"/>
                  </a:lnTo>
                  <a:lnTo>
                    <a:pt x="2643" y="3474"/>
                  </a:lnTo>
                  <a:lnTo>
                    <a:pt x="2644" y="3494"/>
                  </a:lnTo>
                  <a:lnTo>
                    <a:pt x="2645" y="3474"/>
                  </a:lnTo>
                  <a:lnTo>
                    <a:pt x="2646" y="3487"/>
                  </a:lnTo>
                  <a:lnTo>
                    <a:pt x="2647" y="3480"/>
                  </a:lnTo>
                  <a:lnTo>
                    <a:pt x="2647" y="3500"/>
                  </a:lnTo>
                  <a:lnTo>
                    <a:pt x="2647" y="3460"/>
                  </a:lnTo>
                  <a:lnTo>
                    <a:pt x="2649" y="3487"/>
                  </a:lnTo>
                  <a:lnTo>
                    <a:pt x="2651" y="3460"/>
                  </a:lnTo>
                  <a:lnTo>
                    <a:pt x="2651" y="3480"/>
                  </a:lnTo>
                  <a:lnTo>
                    <a:pt x="2652" y="3460"/>
                  </a:lnTo>
                  <a:lnTo>
                    <a:pt x="2653" y="3467"/>
                  </a:lnTo>
                  <a:lnTo>
                    <a:pt x="2653" y="3460"/>
                  </a:lnTo>
                  <a:lnTo>
                    <a:pt x="2654" y="3494"/>
                  </a:lnTo>
                  <a:lnTo>
                    <a:pt x="2656" y="3480"/>
                  </a:lnTo>
                  <a:lnTo>
                    <a:pt x="2656" y="3507"/>
                  </a:lnTo>
                  <a:lnTo>
                    <a:pt x="2658" y="3487"/>
                  </a:lnTo>
                  <a:lnTo>
                    <a:pt x="2658" y="3500"/>
                  </a:lnTo>
                  <a:lnTo>
                    <a:pt x="2660" y="3474"/>
                  </a:lnTo>
                  <a:lnTo>
                    <a:pt x="2661" y="3494"/>
                  </a:lnTo>
                  <a:lnTo>
                    <a:pt x="2664" y="3474"/>
                  </a:lnTo>
                  <a:lnTo>
                    <a:pt x="2665" y="3494"/>
                  </a:lnTo>
                  <a:lnTo>
                    <a:pt x="2665" y="3487"/>
                  </a:lnTo>
                  <a:lnTo>
                    <a:pt x="2667" y="3507"/>
                  </a:lnTo>
                  <a:lnTo>
                    <a:pt x="2667" y="3487"/>
                  </a:lnTo>
                  <a:lnTo>
                    <a:pt x="2667" y="3494"/>
                  </a:lnTo>
                  <a:lnTo>
                    <a:pt x="2669" y="3460"/>
                  </a:lnTo>
                  <a:lnTo>
                    <a:pt x="2671" y="3480"/>
                  </a:lnTo>
                  <a:lnTo>
                    <a:pt x="2672" y="3454"/>
                  </a:lnTo>
                  <a:lnTo>
                    <a:pt x="2674" y="3494"/>
                  </a:lnTo>
                  <a:lnTo>
                    <a:pt x="2676" y="3474"/>
                  </a:lnTo>
                  <a:lnTo>
                    <a:pt x="2676" y="3500"/>
                  </a:lnTo>
                  <a:lnTo>
                    <a:pt x="2678" y="3467"/>
                  </a:lnTo>
                  <a:lnTo>
                    <a:pt x="2679" y="3494"/>
                  </a:lnTo>
                  <a:lnTo>
                    <a:pt x="2680" y="3474"/>
                  </a:lnTo>
                  <a:lnTo>
                    <a:pt x="2681" y="3500"/>
                  </a:lnTo>
                  <a:lnTo>
                    <a:pt x="2682" y="3487"/>
                  </a:lnTo>
                  <a:lnTo>
                    <a:pt x="2683" y="3494"/>
                  </a:lnTo>
                  <a:lnTo>
                    <a:pt x="2683" y="3460"/>
                  </a:lnTo>
                  <a:lnTo>
                    <a:pt x="2685" y="3494"/>
                  </a:lnTo>
                  <a:lnTo>
                    <a:pt x="2687" y="3474"/>
                  </a:lnTo>
                  <a:lnTo>
                    <a:pt x="2687" y="3500"/>
                  </a:lnTo>
                  <a:lnTo>
                    <a:pt x="2688" y="3494"/>
                  </a:lnTo>
                  <a:lnTo>
                    <a:pt x="2689" y="3500"/>
                  </a:lnTo>
                  <a:lnTo>
                    <a:pt x="2691" y="3460"/>
                  </a:lnTo>
                  <a:lnTo>
                    <a:pt x="2692" y="3487"/>
                  </a:lnTo>
                  <a:lnTo>
                    <a:pt x="2692" y="3467"/>
                  </a:lnTo>
                  <a:lnTo>
                    <a:pt x="2692" y="3474"/>
                  </a:lnTo>
                  <a:lnTo>
                    <a:pt x="2694" y="3460"/>
                  </a:lnTo>
                  <a:lnTo>
                    <a:pt x="2696" y="3500"/>
                  </a:lnTo>
                  <a:lnTo>
                    <a:pt x="2697" y="3474"/>
                  </a:lnTo>
                  <a:lnTo>
                    <a:pt x="2698" y="3500"/>
                  </a:lnTo>
                  <a:lnTo>
                    <a:pt x="2700" y="3474"/>
                  </a:lnTo>
                  <a:lnTo>
                    <a:pt x="2701" y="3480"/>
                  </a:lnTo>
                  <a:lnTo>
                    <a:pt x="2701" y="3474"/>
                  </a:lnTo>
                  <a:lnTo>
                    <a:pt x="2701" y="3494"/>
                  </a:lnTo>
                  <a:lnTo>
                    <a:pt x="2703" y="3467"/>
                  </a:lnTo>
                  <a:lnTo>
                    <a:pt x="2703" y="3494"/>
                  </a:lnTo>
                  <a:lnTo>
                    <a:pt x="2706" y="3441"/>
                  </a:lnTo>
                  <a:lnTo>
                    <a:pt x="2707" y="3474"/>
                  </a:lnTo>
                  <a:lnTo>
                    <a:pt x="2709" y="3454"/>
                  </a:lnTo>
                  <a:lnTo>
                    <a:pt x="2710" y="3500"/>
                  </a:lnTo>
                  <a:lnTo>
                    <a:pt x="2712" y="3474"/>
                  </a:lnTo>
                  <a:lnTo>
                    <a:pt x="2712" y="3487"/>
                  </a:lnTo>
                  <a:lnTo>
                    <a:pt x="2714" y="3460"/>
                  </a:lnTo>
                  <a:lnTo>
                    <a:pt x="2714" y="3474"/>
                  </a:lnTo>
                  <a:lnTo>
                    <a:pt x="2715" y="3454"/>
                  </a:lnTo>
                  <a:lnTo>
                    <a:pt x="2717" y="3520"/>
                  </a:lnTo>
                  <a:lnTo>
                    <a:pt x="2719" y="3467"/>
                  </a:lnTo>
                  <a:lnTo>
                    <a:pt x="2721" y="3494"/>
                  </a:lnTo>
                  <a:lnTo>
                    <a:pt x="2721" y="3474"/>
                  </a:lnTo>
                  <a:lnTo>
                    <a:pt x="2721" y="3487"/>
                  </a:lnTo>
                  <a:lnTo>
                    <a:pt x="2723" y="3480"/>
                  </a:lnTo>
                  <a:lnTo>
                    <a:pt x="2724" y="3494"/>
                  </a:lnTo>
                  <a:lnTo>
                    <a:pt x="2725" y="3467"/>
                  </a:lnTo>
                  <a:lnTo>
                    <a:pt x="2726" y="3520"/>
                  </a:lnTo>
                  <a:lnTo>
                    <a:pt x="2727" y="3494"/>
                  </a:lnTo>
                  <a:lnTo>
                    <a:pt x="2728" y="3500"/>
                  </a:lnTo>
                  <a:lnTo>
                    <a:pt x="2728" y="3460"/>
                  </a:lnTo>
                  <a:lnTo>
                    <a:pt x="2730" y="3480"/>
                  </a:lnTo>
                  <a:lnTo>
                    <a:pt x="2730" y="3467"/>
                  </a:lnTo>
                  <a:lnTo>
                    <a:pt x="2732" y="3494"/>
                  </a:lnTo>
                  <a:lnTo>
                    <a:pt x="2733" y="3460"/>
                  </a:lnTo>
                  <a:lnTo>
                    <a:pt x="2734" y="3480"/>
                  </a:lnTo>
                  <a:lnTo>
                    <a:pt x="2734" y="3474"/>
                  </a:lnTo>
                  <a:lnTo>
                    <a:pt x="2735" y="3487"/>
                  </a:lnTo>
                  <a:lnTo>
                    <a:pt x="2736" y="3467"/>
                  </a:lnTo>
                  <a:lnTo>
                    <a:pt x="2737" y="3480"/>
                  </a:lnTo>
                  <a:lnTo>
                    <a:pt x="2737" y="3467"/>
                  </a:lnTo>
                  <a:lnTo>
                    <a:pt x="2737" y="3474"/>
                  </a:lnTo>
                  <a:lnTo>
                    <a:pt x="2739" y="3454"/>
                  </a:lnTo>
                  <a:lnTo>
                    <a:pt x="2740" y="3474"/>
                  </a:lnTo>
                  <a:lnTo>
                    <a:pt x="2741" y="3467"/>
                  </a:lnTo>
                  <a:lnTo>
                    <a:pt x="2743" y="3494"/>
                  </a:lnTo>
                  <a:lnTo>
                    <a:pt x="2745" y="3460"/>
                  </a:lnTo>
                  <a:lnTo>
                    <a:pt x="2746" y="3494"/>
                  </a:lnTo>
                  <a:lnTo>
                    <a:pt x="2746" y="3460"/>
                  </a:lnTo>
                  <a:lnTo>
                    <a:pt x="2748" y="3487"/>
                  </a:lnTo>
                  <a:lnTo>
                    <a:pt x="2749" y="3467"/>
                  </a:lnTo>
                  <a:lnTo>
                    <a:pt x="2750" y="3500"/>
                  </a:lnTo>
                  <a:lnTo>
                    <a:pt x="2753" y="3467"/>
                  </a:lnTo>
                  <a:lnTo>
                    <a:pt x="2755" y="3500"/>
                  </a:lnTo>
                  <a:lnTo>
                    <a:pt x="2757" y="3474"/>
                  </a:lnTo>
                  <a:lnTo>
                    <a:pt x="2757" y="3507"/>
                  </a:lnTo>
                  <a:lnTo>
                    <a:pt x="2758" y="3467"/>
                  </a:lnTo>
                  <a:lnTo>
                    <a:pt x="2759" y="3480"/>
                  </a:lnTo>
                  <a:lnTo>
                    <a:pt x="2759" y="3454"/>
                  </a:lnTo>
                  <a:lnTo>
                    <a:pt x="2760" y="3494"/>
                  </a:lnTo>
                  <a:lnTo>
                    <a:pt x="2761" y="3474"/>
                  </a:lnTo>
                  <a:lnTo>
                    <a:pt x="2762" y="3500"/>
                  </a:lnTo>
                  <a:lnTo>
                    <a:pt x="2763" y="3487"/>
                  </a:lnTo>
                  <a:lnTo>
                    <a:pt x="2764" y="3507"/>
                  </a:lnTo>
                  <a:lnTo>
                    <a:pt x="2766" y="3474"/>
                  </a:lnTo>
                  <a:lnTo>
                    <a:pt x="2768" y="3494"/>
                  </a:lnTo>
                  <a:lnTo>
                    <a:pt x="2768" y="3474"/>
                  </a:lnTo>
                  <a:lnTo>
                    <a:pt x="2769" y="3494"/>
                  </a:lnTo>
                  <a:lnTo>
                    <a:pt x="2771" y="3460"/>
                  </a:lnTo>
                  <a:lnTo>
                    <a:pt x="2773" y="3520"/>
                  </a:lnTo>
                  <a:lnTo>
                    <a:pt x="2775" y="3474"/>
                  </a:lnTo>
                  <a:lnTo>
                    <a:pt x="2775" y="3487"/>
                  </a:lnTo>
                  <a:lnTo>
                    <a:pt x="2776" y="3474"/>
                  </a:lnTo>
                  <a:lnTo>
                    <a:pt x="2777" y="3520"/>
                  </a:lnTo>
                  <a:lnTo>
                    <a:pt x="2777" y="3480"/>
                  </a:lnTo>
                  <a:lnTo>
                    <a:pt x="2780" y="3514"/>
                  </a:lnTo>
                  <a:lnTo>
                    <a:pt x="2780" y="3467"/>
                  </a:lnTo>
                  <a:lnTo>
                    <a:pt x="2782" y="3480"/>
                  </a:lnTo>
                  <a:lnTo>
                    <a:pt x="2782" y="3467"/>
                  </a:lnTo>
                  <a:lnTo>
                    <a:pt x="2782" y="3494"/>
                  </a:lnTo>
                  <a:lnTo>
                    <a:pt x="2784" y="3474"/>
                  </a:lnTo>
                  <a:lnTo>
                    <a:pt x="2784" y="3500"/>
                  </a:lnTo>
                  <a:lnTo>
                    <a:pt x="2787" y="3467"/>
                  </a:lnTo>
                  <a:lnTo>
                    <a:pt x="2788" y="3494"/>
                  </a:lnTo>
                  <a:lnTo>
                    <a:pt x="2789" y="3467"/>
                  </a:lnTo>
                  <a:lnTo>
                    <a:pt x="2791" y="3494"/>
                  </a:lnTo>
                  <a:lnTo>
                    <a:pt x="2793" y="3467"/>
                  </a:lnTo>
                  <a:lnTo>
                    <a:pt x="2795" y="3494"/>
                  </a:lnTo>
                  <a:lnTo>
                    <a:pt x="2795" y="3480"/>
                  </a:lnTo>
                  <a:lnTo>
                    <a:pt x="2796" y="3494"/>
                  </a:lnTo>
                  <a:lnTo>
                    <a:pt x="2798" y="3474"/>
                  </a:lnTo>
                  <a:lnTo>
                    <a:pt x="2800" y="3487"/>
                  </a:lnTo>
                  <a:lnTo>
                    <a:pt x="2800" y="3467"/>
                  </a:lnTo>
                  <a:lnTo>
                    <a:pt x="2802" y="3500"/>
                  </a:lnTo>
                  <a:lnTo>
                    <a:pt x="2802" y="3494"/>
                  </a:lnTo>
                  <a:lnTo>
                    <a:pt x="2804" y="3500"/>
                  </a:lnTo>
                  <a:lnTo>
                    <a:pt x="2806" y="3467"/>
                  </a:lnTo>
                  <a:lnTo>
                    <a:pt x="2807" y="3500"/>
                  </a:lnTo>
                  <a:lnTo>
                    <a:pt x="2810" y="3460"/>
                  </a:lnTo>
                  <a:lnTo>
                    <a:pt x="2811" y="3467"/>
                  </a:lnTo>
                  <a:lnTo>
                    <a:pt x="2811" y="3454"/>
                  </a:lnTo>
                  <a:lnTo>
                    <a:pt x="2814" y="3514"/>
                  </a:lnTo>
                  <a:lnTo>
                    <a:pt x="2816" y="3454"/>
                  </a:lnTo>
                  <a:lnTo>
                    <a:pt x="2818" y="3487"/>
                  </a:lnTo>
                  <a:lnTo>
                    <a:pt x="2820" y="3474"/>
                  </a:lnTo>
                  <a:lnTo>
                    <a:pt x="2820" y="3480"/>
                  </a:lnTo>
                  <a:lnTo>
                    <a:pt x="2821" y="3474"/>
                  </a:lnTo>
                  <a:lnTo>
                    <a:pt x="2823" y="3500"/>
                  </a:lnTo>
                  <a:lnTo>
                    <a:pt x="2825" y="3467"/>
                  </a:lnTo>
                  <a:lnTo>
                    <a:pt x="2825" y="3494"/>
                  </a:lnTo>
                  <a:lnTo>
                    <a:pt x="2827" y="3467"/>
                  </a:lnTo>
                  <a:lnTo>
                    <a:pt x="2829" y="3487"/>
                  </a:lnTo>
                  <a:lnTo>
                    <a:pt x="2830" y="3480"/>
                  </a:lnTo>
                  <a:lnTo>
                    <a:pt x="2831" y="3487"/>
                  </a:lnTo>
                  <a:lnTo>
                    <a:pt x="2832" y="3467"/>
                  </a:lnTo>
                  <a:lnTo>
                    <a:pt x="2832" y="3494"/>
                  </a:lnTo>
                  <a:lnTo>
                    <a:pt x="2834" y="3480"/>
                  </a:lnTo>
                  <a:lnTo>
                    <a:pt x="2835" y="3507"/>
                  </a:lnTo>
                  <a:lnTo>
                    <a:pt x="2836" y="3474"/>
                  </a:lnTo>
                  <a:lnTo>
                    <a:pt x="2837" y="3494"/>
                  </a:lnTo>
                  <a:lnTo>
                    <a:pt x="2838" y="3467"/>
                  </a:lnTo>
                  <a:lnTo>
                    <a:pt x="2840" y="3500"/>
                  </a:lnTo>
                  <a:lnTo>
                    <a:pt x="2841" y="3474"/>
                  </a:lnTo>
                  <a:lnTo>
                    <a:pt x="2841" y="3494"/>
                  </a:lnTo>
                  <a:lnTo>
                    <a:pt x="2844" y="3467"/>
                  </a:lnTo>
                  <a:lnTo>
                    <a:pt x="2845" y="3494"/>
                  </a:lnTo>
                  <a:lnTo>
                    <a:pt x="2847" y="3467"/>
                  </a:lnTo>
                  <a:lnTo>
                    <a:pt x="2847" y="3487"/>
                  </a:lnTo>
                  <a:lnTo>
                    <a:pt x="2848" y="3480"/>
                  </a:lnTo>
                  <a:lnTo>
                    <a:pt x="2849" y="3507"/>
                  </a:lnTo>
                  <a:lnTo>
                    <a:pt x="2850" y="3480"/>
                  </a:lnTo>
                  <a:lnTo>
                    <a:pt x="2852" y="3507"/>
                  </a:lnTo>
                  <a:lnTo>
                    <a:pt x="2852" y="3494"/>
                  </a:lnTo>
                  <a:lnTo>
                    <a:pt x="2853" y="3514"/>
                  </a:lnTo>
                  <a:lnTo>
                    <a:pt x="2855" y="3474"/>
                  </a:lnTo>
                  <a:lnTo>
                    <a:pt x="2856" y="3487"/>
                  </a:lnTo>
                  <a:lnTo>
                    <a:pt x="2857" y="3480"/>
                  </a:lnTo>
                  <a:lnTo>
                    <a:pt x="2859" y="3514"/>
                  </a:lnTo>
                  <a:lnTo>
                    <a:pt x="2861" y="3454"/>
                  </a:lnTo>
                  <a:lnTo>
                    <a:pt x="2862" y="3500"/>
                  </a:lnTo>
                  <a:lnTo>
                    <a:pt x="2863" y="3480"/>
                  </a:lnTo>
                  <a:lnTo>
                    <a:pt x="2864" y="3487"/>
                  </a:lnTo>
                  <a:lnTo>
                    <a:pt x="2865" y="3467"/>
                  </a:lnTo>
                  <a:lnTo>
                    <a:pt x="2866" y="3487"/>
                  </a:lnTo>
                  <a:lnTo>
                    <a:pt x="2866" y="3460"/>
                  </a:lnTo>
                  <a:lnTo>
                    <a:pt x="2868" y="3487"/>
                  </a:lnTo>
                  <a:lnTo>
                    <a:pt x="2869" y="3480"/>
                  </a:lnTo>
                  <a:lnTo>
                    <a:pt x="2870" y="3514"/>
                  </a:lnTo>
                  <a:lnTo>
                    <a:pt x="2872" y="3467"/>
                  </a:lnTo>
                  <a:lnTo>
                    <a:pt x="2875" y="3487"/>
                  </a:lnTo>
                  <a:lnTo>
                    <a:pt x="2875" y="3474"/>
                  </a:lnTo>
                  <a:lnTo>
                    <a:pt x="2875" y="3494"/>
                  </a:lnTo>
                  <a:lnTo>
                    <a:pt x="2877" y="3480"/>
                  </a:lnTo>
                  <a:lnTo>
                    <a:pt x="2878" y="3507"/>
                  </a:lnTo>
                  <a:lnTo>
                    <a:pt x="2879" y="3467"/>
                  </a:lnTo>
                  <a:lnTo>
                    <a:pt x="2880" y="3480"/>
                  </a:lnTo>
                  <a:lnTo>
                    <a:pt x="2881" y="3474"/>
                  </a:lnTo>
                  <a:lnTo>
                    <a:pt x="2882" y="3480"/>
                  </a:lnTo>
                  <a:lnTo>
                    <a:pt x="2882" y="3467"/>
                  </a:lnTo>
                  <a:lnTo>
                    <a:pt x="2882" y="3474"/>
                  </a:lnTo>
                  <a:lnTo>
                    <a:pt x="2884" y="3460"/>
                  </a:lnTo>
                  <a:lnTo>
                    <a:pt x="2884" y="3500"/>
                  </a:lnTo>
                  <a:lnTo>
                    <a:pt x="2886" y="3480"/>
                  </a:lnTo>
                  <a:lnTo>
                    <a:pt x="2887" y="3494"/>
                  </a:lnTo>
                  <a:lnTo>
                    <a:pt x="2888" y="3460"/>
                  </a:lnTo>
                  <a:lnTo>
                    <a:pt x="2889" y="3500"/>
                  </a:lnTo>
                  <a:lnTo>
                    <a:pt x="2891" y="3467"/>
                  </a:lnTo>
                  <a:lnTo>
                    <a:pt x="2891" y="3487"/>
                  </a:lnTo>
                  <a:lnTo>
                    <a:pt x="2891" y="3460"/>
                  </a:lnTo>
                  <a:lnTo>
                    <a:pt x="2893" y="3494"/>
                  </a:lnTo>
                  <a:lnTo>
                    <a:pt x="2894" y="3467"/>
                  </a:lnTo>
                  <a:lnTo>
                    <a:pt x="2895" y="3474"/>
                  </a:lnTo>
                  <a:lnTo>
                    <a:pt x="2895" y="3467"/>
                  </a:lnTo>
                  <a:lnTo>
                    <a:pt x="2897" y="3527"/>
                  </a:lnTo>
                  <a:lnTo>
                    <a:pt x="2899" y="3460"/>
                  </a:lnTo>
                  <a:lnTo>
                    <a:pt x="2902" y="3507"/>
                  </a:lnTo>
                  <a:lnTo>
                    <a:pt x="2902" y="3474"/>
                  </a:lnTo>
                  <a:lnTo>
                    <a:pt x="2903" y="3487"/>
                  </a:lnTo>
                  <a:lnTo>
                    <a:pt x="2904" y="3474"/>
                  </a:lnTo>
                  <a:lnTo>
                    <a:pt x="2905" y="3487"/>
                  </a:lnTo>
                  <a:lnTo>
                    <a:pt x="2906" y="3480"/>
                  </a:lnTo>
                  <a:lnTo>
                    <a:pt x="2907" y="3487"/>
                  </a:lnTo>
                  <a:lnTo>
                    <a:pt x="2907" y="3474"/>
                  </a:lnTo>
                  <a:lnTo>
                    <a:pt x="2909" y="3500"/>
                  </a:lnTo>
                  <a:lnTo>
                    <a:pt x="2909" y="3467"/>
                  </a:lnTo>
                  <a:lnTo>
                    <a:pt x="2911" y="3494"/>
                  </a:lnTo>
                  <a:lnTo>
                    <a:pt x="2913" y="3467"/>
                  </a:lnTo>
                  <a:lnTo>
                    <a:pt x="2916" y="3480"/>
                  </a:lnTo>
                  <a:lnTo>
                    <a:pt x="2916" y="3474"/>
                  </a:lnTo>
                  <a:lnTo>
                    <a:pt x="2918" y="3480"/>
                  </a:lnTo>
                  <a:lnTo>
                    <a:pt x="2919" y="3474"/>
                  </a:lnTo>
                  <a:lnTo>
                    <a:pt x="2920" y="3494"/>
                  </a:lnTo>
                  <a:lnTo>
                    <a:pt x="2920" y="3480"/>
                  </a:lnTo>
                  <a:lnTo>
                    <a:pt x="2921" y="3500"/>
                  </a:lnTo>
                  <a:lnTo>
                    <a:pt x="2922" y="3487"/>
                  </a:lnTo>
                  <a:lnTo>
                    <a:pt x="2923" y="3494"/>
                  </a:lnTo>
                  <a:lnTo>
                    <a:pt x="2923" y="3487"/>
                  </a:lnTo>
                  <a:lnTo>
                    <a:pt x="2923" y="3507"/>
                  </a:lnTo>
                  <a:lnTo>
                    <a:pt x="2925" y="3480"/>
                  </a:lnTo>
                  <a:lnTo>
                    <a:pt x="2925" y="3487"/>
                  </a:lnTo>
                  <a:lnTo>
                    <a:pt x="2927" y="3474"/>
                  </a:lnTo>
                  <a:lnTo>
                    <a:pt x="2927" y="3480"/>
                  </a:lnTo>
                  <a:lnTo>
                    <a:pt x="2928" y="3474"/>
                  </a:lnTo>
                  <a:lnTo>
                    <a:pt x="2929" y="3487"/>
                  </a:lnTo>
                  <a:lnTo>
                    <a:pt x="2929" y="3467"/>
                  </a:lnTo>
                  <a:lnTo>
                    <a:pt x="2931" y="3487"/>
                  </a:lnTo>
                  <a:lnTo>
                    <a:pt x="2932" y="3480"/>
                  </a:lnTo>
                  <a:lnTo>
                    <a:pt x="2932" y="3487"/>
                  </a:lnTo>
                  <a:lnTo>
                    <a:pt x="2934" y="3474"/>
                  </a:lnTo>
                  <a:lnTo>
                    <a:pt x="2934" y="3507"/>
                  </a:lnTo>
                  <a:lnTo>
                    <a:pt x="2936" y="3454"/>
                  </a:lnTo>
                  <a:lnTo>
                    <a:pt x="2938" y="3500"/>
                  </a:lnTo>
                  <a:lnTo>
                    <a:pt x="2939" y="3454"/>
                  </a:lnTo>
                  <a:lnTo>
                    <a:pt x="2940" y="3487"/>
                  </a:lnTo>
                  <a:lnTo>
                    <a:pt x="2941" y="3467"/>
                  </a:lnTo>
                  <a:lnTo>
                    <a:pt x="2941" y="3494"/>
                  </a:lnTo>
                  <a:lnTo>
                    <a:pt x="2941" y="3460"/>
                  </a:lnTo>
                  <a:lnTo>
                    <a:pt x="2944" y="3474"/>
                  </a:lnTo>
                  <a:lnTo>
                    <a:pt x="2945" y="3454"/>
                  </a:lnTo>
                  <a:lnTo>
                    <a:pt x="2946" y="3507"/>
                  </a:lnTo>
                  <a:lnTo>
                    <a:pt x="2948" y="3474"/>
                  </a:lnTo>
                  <a:lnTo>
                    <a:pt x="2948" y="3480"/>
                  </a:lnTo>
                  <a:lnTo>
                    <a:pt x="2950" y="3467"/>
                  </a:lnTo>
                  <a:lnTo>
                    <a:pt x="2950" y="3474"/>
                  </a:lnTo>
                  <a:lnTo>
                    <a:pt x="2951" y="3467"/>
                  </a:lnTo>
                  <a:lnTo>
                    <a:pt x="2952" y="3487"/>
                  </a:lnTo>
                  <a:lnTo>
                    <a:pt x="2953" y="3460"/>
                  </a:lnTo>
                  <a:lnTo>
                    <a:pt x="2954" y="3500"/>
                  </a:lnTo>
                  <a:lnTo>
                    <a:pt x="2957" y="3474"/>
                  </a:lnTo>
                  <a:lnTo>
                    <a:pt x="2957" y="3480"/>
                  </a:lnTo>
                  <a:lnTo>
                    <a:pt x="2959" y="3467"/>
                  </a:lnTo>
                  <a:lnTo>
                    <a:pt x="2959" y="3500"/>
                  </a:lnTo>
                  <a:lnTo>
                    <a:pt x="2961" y="3480"/>
                  </a:lnTo>
                  <a:lnTo>
                    <a:pt x="2962" y="3520"/>
                  </a:lnTo>
                  <a:lnTo>
                    <a:pt x="2964" y="3467"/>
                  </a:lnTo>
                  <a:lnTo>
                    <a:pt x="2964" y="3480"/>
                  </a:lnTo>
                  <a:lnTo>
                    <a:pt x="2966" y="3474"/>
                  </a:lnTo>
                  <a:lnTo>
                    <a:pt x="2967" y="3507"/>
                  </a:lnTo>
                  <a:lnTo>
                    <a:pt x="2969" y="3460"/>
                  </a:lnTo>
                  <a:lnTo>
                    <a:pt x="2970" y="3494"/>
                  </a:lnTo>
                  <a:lnTo>
                    <a:pt x="2973" y="3460"/>
                  </a:lnTo>
                  <a:lnTo>
                    <a:pt x="2975" y="3480"/>
                  </a:lnTo>
                  <a:lnTo>
                    <a:pt x="2977" y="3467"/>
                  </a:lnTo>
                  <a:lnTo>
                    <a:pt x="2977" y="3480"/>
                  </a:lnTo>
                  <a:lnTo>
                    <a:pt x="2979" y="3474"/>
                  </a:lnTo>
                  <a:lnTo>
                    <a:pt x="2980" y="3480"/>
                  </a:lnTo>
                  <a:lnTo>
                    <a:pt x="2980" y="3460"/>
                  </a:lnTo>
                  <a:lnTo>
                    <a:pt x="2983" y="3487"/>
                  </a:lnTo>
                  <a:lnTo>
                    <a:pt x="2984" y="3480"/>
                  </a:lnTo>
                  <a:lnTo>
                    <a:pt x="2986" y="3500"/>
                  </a:lnTo>
                  <a:lnTo>
                    <a:pt x="2987" y="3480"/>
                  </a:lnTo>
                  <a:lnTo>
                    <a:pt x="2988" y="3487"/>
                  </a:lnTo>
                  <a:lnTo>
                    <a:pt x="2989" y="3467"/>
                  </a:lnTo>
                  <a:lnTo>
                    <a:pt x="2989" y="3494"/>
                  </a:lnTo>
                  <a:lnTo>
                    <a:pt x="2992" y="3480"/>
                  </a:lnTo>
                  <a:lnTo>
                    <a:pt x="2993" y="3500"/>
                  </a:lnTo>
                  <a:lnTo>
                    <a:pt x="2993" y="3487"/>
                  </a:lnTo>
                  <a:lnTo>
                    <a:pt x="2994" y="3494"/>
                  </a:lnTo>
                  <a:lnTo>
                    <a:pt x="2995" y="3474"/>
                  </a:lnTo>
                  <a:lnTo>
                    <a:pt x="2996" y="3507"/>
                  </a:lnTo>
                  <a:lnTo>
                    <a:pt x="2998" y="3454"/>
                  </a:lnTo>
                  <a:lnTo>
                    <a:pt x="3000" y="3494"/>
                  </a:lnTo>
                  <a:lnTo>
                    <a:pt x="3000" y="3474"/>
                  </a:lnTo>
                  <a:lnTo>
                    <a:pt x="3004" y="3494"/>
                  </a:lnTo>
                  <a:lnTo>
                    <a:pt x="3005" y="3441"/>
                  </a:lnTo>
                  <a:lnTo>
                    <a:pt x="3007" y="3460"/>
                  </a:lnTo>
                  <a:lnTo>
                    <a:pt x="3007" y="3454"/>
                  </a:lnTo>
                  <a:lnTo>
                    <a:pt x="3009" y="3487"/>
                  </a:lnTo>
                  <a:lnTo>
                    <a:pt x="3011" y="3460"/>
                  </a:lnTo>
                  <a:lnTo>
                    <a:pt x="3012" y="3494"/>
                  </a:lnTo>
                  <a:lnTo>
                    <a:pt x="3014" y="3460"/>
                  </a:lnTo>
                  <a:lnTo>
                    <a:pt x="3016" y="3494"/>
                  </a:lnTo>
                  <a:lnTo>
                    <a:pt x="3018" y="3454"/>
                  </a:lnTo>
                  <a:lnTo>
                    <a:pt x="3019" y="3487"/>
                  </a:lnTo>
                  <a:lnTo>
                    <a:pt x="3021" y="3467"/>
                  </a:lnTo>
                  <a:lnTo>
                    <a:pt x="3021" y="3480"/>
                  </a:lnTo>
                  <a:lnTo>
                    <a:pt x="3023" y="3454"/>
                  </a:lnTo>
                  <a:lnTo>
                    <a:pt x="3024" y="3474"/>
                  </a:lnTo>
                  <a:lnTo>
                    <a:pt x="3025" y="3454"/>
                  </a:lnTo>
                  <a:lnTo>
                    <a:pt x="3025" y="3480"/>
                  </a:lnTo>
                  <a:lnTo>
                    <a:pt x="3026" y="3467"/>
                  </a:lnTo>
                  <a:lnTo>
                    <a:pt x="3028" y="3494"/>
                  </a:lnTo>
                  <a:lnTo>
                    <a:pt x="3028" y="3480"/>
                  </a:lnTo>
                  <a:lnTo>
                    <a:pt x="3030" y="3487"/>
                  </a:lnTo>
                  <a:lnTo>
                    <a:pt x="3032" y="3421"/>
                  </a:lnTo>
                  <a:lnTo>
                    <a:pt x="3035" y="3494"/>
                  </a:lnTo>
                  <a:lnTo>
                    <a:pt x="3035" y="3454"/>
                  </a:lnTo>
                  <a:lnTo>
                    <a:pt x="3037" y="3500"/>
                  </a:lnTo>
                  <a:lnTo>
                    <a:pt x="3039" y="3467"/>
                  </a:lnTo>
                  <a:lnTo>
                    <a:pt x="3040" y="3487"/>
                  </a:lnTo>
                  <a:lnTo>
                    <a:pt x="3041" y="3480"/>
                  </a:lnTo>
                  <a:lnTo>
                    <a:pt x="3043" y="3507"/>
                  </a:lnTo>
                  <a:lnTo>
                    <a:pt x="3044" y="3494"/>
                  </a:lnTo>
                  <a:lnTo>
                    <a:pt x="3044" y="3500"/>
                  </a:lnTo>
                  <a:lnTo>
                    <a:pt x="3046" y="3480"/>
                  </a:lnTo>
                  <a:lnTo>
                    <a:pt x="3046" y="3487"/>
                  </a:lnTo>
                  <a:lnTo>
                    <a:pt x="3047" y="3474"/>
                  </a:lnTo>
                  <a:lnTo>
                    <a:pt x="3048" y="3494"/>
                  </a:lnTo>
                  <a:lnTo>
                    <a:pt x="3050" y="3480"/>
                  </a:lnTo>
                  <a:lnTo>
                    <a:pt x="3051" y="3500"/>
                  </a:lnTo>
                  <a:lnTo>
                    <a:pt x="3051" y="3467"/>
                  </a:lnTo>
                  <a:lnTo>
                    <a:pt x="3051" y="3494"/>
                  </a:lnTo>
                  <a:lnTo>
                    <a:pt x="3053" y="3474"/>
                  </a:lnTo>
                  <a:lnTo>
                    <a:pt x="3053" y="3494"/>
                  </a:lnTo>
                  <a:lnTo>
                    <a:pt x="3054" y="3467"/>
                  </a:lnTo>
                  <a:lnTo>
                    <a:pt x="3055" y="3500"/>
                  </a:lnTo>
                  <a:lnTo>
                    <a:pt x="3055" y="3467"/>
                  </a:lnTo>
                  <a:lnTo>
                    <a:pt x="3056" y="3500"/>
                  </a:lnTo>
                  <a:lnTo>
                    <a:pt x="3057" y="3460"/>
                  </a:lnTo>
                  <a:lnTo>
                    <a:pt x="3057" y="3487"/>
                  </a:lnTo>
                  <a:lnTo>
                    <a:pt x="3060" y="3447"/>
                  </a:lnTo>
                  <a:lnTo>
                    <a:pt x="3060" y="3467"/>
                  </a:lnTo>
                  <a:lnTo>
                    <a:pt x="3060" y="3460"/>
                  </a:lnTo>
                  <a:lnTo>
                    <a:pt x="3062" y="3480"/>
                  </a:lnTo>
                  <a:lnTo>
                    <a:pt x="3062" y="3467"/>
                  </a:lnTo>
                  <a:lnTo>
                    <a:pt x="3063" y="3487"/>
                  </a:lnTo>
                  <a:lnTo>
                    <a:pt x="3064" y="3480"/>
                  </a:lnTo>
                  <a:lnTo>
                    <a:pt x="3064" y="3487"/>
                  </a:lnTo>
                  <a:lnTo>
                    <a:pt x="3065" y="3474"/>
                  </a:lnTo>
                  <a:lnTo>
                    <a:pt x="3066" y="3494"/>
                  </a:lnTo>
                  <a:lnTo>
                    <a:pt x="3067" y="3474"/>
                  </a:lnTo>
                  <a:lnTo>
                    <a:pt x="3067" y="3507"/>
                  </a:lnTo>
                  <a:lnTo>
                    <a:pt x="3069" y="3467"/>
                  </a:lnTo>
                  <a:lnTo>
                    <a:pt x="3071" y="3494"/>
                  </a:lnTo>
                  <a:lnTo>
                    <a:pt x="3073" y="3460"/>
                  </a:lnTo>
                  <a:lnTo>
                    <a:pt x="3074" y="3487"/>
                  </a:lnTo>
                  <a:lnTo>
                    <a:pt x="3076" y="3474"/>
                  </a:lnTo>
                  <a:lnTo>
                    <a:pt x="3076" y="3487"/>
                  </a:lnTo>
                  <a:lnTo>
                    <a:pt x="3076" y="3467"/>
                  </a:lnTo>
                  <a:lnTo>
                    <a:pt x="3078" y="3507"/>
                  </a:lnTo>
                  <a:lnTo>
                    <a:pt x="3080" y="3454"/>
                  </a:lnTo>
                  <a:lnTo>
                    <a:pt x="3080" y="3480"/>
                  </a:lnTo>
                  <a:lnTo>
                    <a:pt x="3082" y="3454"/>
                  </a:lnTo>
                  <a:lnTo>
                    <a:pt x="3083" y="3487"/>
                  </a:lnTo>
                  <a:lnTo>
                    <a:pt x="3085" y="3474"/>
                  </a:lnTo>
                  <a:lnTo>
                    <a:pt x="3085" y="3487"/>
                  </a:lnTo>
                  <a:lnTo>
                    <a:pt x="3086" y="3467"/>
                  </a:lnTo>
                  <a:lnTo>
                    <a:pt x="3087" y="3487"/>
                  </a:lnTo>
                  <a:lnTo>
                    <a:pt x="3088" y="3460"/>
                  </a:lnTo>
                  <a:lnTo>
                    <a:pt x="3089" y="3494"/>
                  </a:lnTo>
                  <a:lnTo>
                    <a:pt x="3090" y="3460"/>
                  </a:lnTo>
                  <a:lnTo>
                    <a:pt x="3092" y="3474"/>
                  </a:lnTo>
                  <a:lnTo>
                    <a:pt x="3092" y="3460"/>
                  </a:lnTo>
                  <a:lnTo>
                    <a:pt x="3094" y="3494"/>
                  </a:lnTo>
                  <a:lnTo>
                    <a:pt x="3095" y="3467"/>
                  </a:lnTo>
                  <a:lnTo>
                    <a:pt x="3096" y="3494"/>
                  </a:lnTo>
                  <a:lnTo>
                    <a:pt x="3096" y="3474"/>
                  </a:lnTo>
                  <a:lnTo>
                    <a:pt x="3098" y="3487"/>
                  </a:lnTo>
                  <a:lnTo>
                    <a:pt x="3099" y="3480"/>
                  </a:lnTo>
                  <a:lnTo>
                    <a:pt x="3099" y="3487"/>
                  </a:lnTo>
                  <a:lnTo>
                    <a:pt x="3099" y="3467"/>
                  </a:lnTo>
                  <a:lnTo>
                    <a:pt x="3101" y="3487"/>
                  </a:lnTo>
                  <a:lnTo>
                    <a:pt x="3101" y="3467"/>
                  </a:lnTo>
                  <a:lnTo>
                    <a:pt x="3103" y="3480"/>
                  </a:lnTo>
                  <a:lnTo>
                    <a:pt x="3103" y="3460"/>
                  </a:lnTo>
                  <a:lnTo>
                    <a:pt x="3106" y="3487"/>
                  </a:lnTo>
                  <a:lnTo>
                    <a:pt x="3106" y="3441"/>
                  </a:lnTo>
                  <a:lnTo>
                    <a:pt x="3106" y="3487"/>
                  </a:lnTo>
                  <a:lnTo>
                    <a:pt x="3109" y="3480"/>
                  </a:lnTo>
                  <a:lnTo>
                    <a:pt x="3110" y="3494"/>
                  </a:lnTo>
                  <a:lnTo>
                    <a:pt x="3110" y="3474"/>
                  </a:lnTo>
                  <a:lnTo>
                    <a:pt x="3111" y="3494"/>
                  </a:lnTo>
                  <a:lnTo>
                    <a:pt x="3112" y="3474"/>
                  </a:lnTo>
                  <a:lnTo>
                    <a:pt x="3113" y="3514"/>
                  </a:lnTo>
                  <a:lnTo>
                    <a:pt x="3113" y="3487"/>
                  </a:lnTo>
                  <a:lnTo>
                    <a:pt x="3115" y="3500"/>
                  </a:lnTo>
                  <a:lnTo>
                    <a:pt x="3117" y="3467"/>
                  </a:lnTo>
                  <a:lnTo>
                    <a:pt x="3117" y="3480"/>
                  </a:lnTo>
                  <a:lnTo>
                    <a:pt x="3118" y="3467"/>
                  </a:lnTo>
                  <a:lnTo>
                    <a:pt x="3120" y="3514"/>
                  </a:lnTo>
                  <a:lnTo>
                    <a:pt x="3120" y="3474"/>
                  </a:lnTo>
                  <a:lnTo>
                    <a:pt x="3120" y="3494"/>
                  </a:lnTo>
                  <a:lnTo>
                    <a:pt x="3122" y="3447"/>
                  </a:lnTo>
                  <a:lnTo>
                    <a:pt x="3124" y="3494"/>
                  </a:lnTo>
                  <a:lnTo>
                    <a:pt x="3124" y="3480"/>
                  </a:lnTo>
                  <a:lnTo>
                    <a:pt x="3125" y="3500"/>
                  </a:lnTo>
                  <a:lnTo>
                    <a:pt x="3126" y="3487"/>
                  </a:lnTo>
                  <a:lnTo>
                    <a:pt x="3126" y="3507"/>
                  </a:lnTo>
                  <a:lnTo>
                    <a:pt x="3127" y="3480"/>
                  </a:lnTo>
                  <a:lnTo>
                    <a:pt x="3129" y="3487"/>
                  </a:lnTo>
                  <a:lnTo>
                    <a:pt x="3131" y="3474"/>
                  </a:lnTo>
                  <a:lnTo>
                    <a:pt x="3132" y="3487"/>
                  </a:lnTo>
                  <a:lnTo>
                    <a:pt x="3133" y="3480"/>
                  </a:lnTo>
                  <a:lnTo>
                    <a:pt x="3133" y="3494"/>
                  </a:lnTo>
                  <a:lnTo>
                    <a:pt x="3136" y="3474"/>
                  </a:lnTo>
                  <a:lnTo>
                    <a:pt x="3138" y="3494"/>
                  </a:lnTo>
                  <a:lnTo>
                    <a:pt x="3138" y="3480"/>
                  </a:lnTo>
                  <a:lnTo>
                    <a:pt x="3140" y="3500"/>
                  </a:lnTo>
                  <a:lnTo>
                    <a:pt x="3140" y="3487"/>
                  </a:lnTo>
                  <a:lnTo>
                    <a:pt x="3141" y="3500"/>
                  </a:lnTo>
                  <a:lnTo>
                    <a:pt x="3142" y="3480"/>
                  </a:lnTo>
                  <a:lnTo>
                    <a:pt x="3143" y="3500"/>
                  </a:lnTo>
                  <a:lnTo>
                    <a:pt x="3145" y="3467"/>
                  </a:lnTo>
                  <a:lnTo>
                    <a:pt x="3145" y="3487"/>
                  </a:lnTo>
                  <a:lnTo>
                    <a:pt x="3148" y="3447"/>
                  </a:lnTo>
                  <a:lnTo>
                    <a:pt x="3149" y="3507"/>
                  </a:lnTo>
                  <a:lnTo>
                    <a:pt x="3150" y="3474"/>
                  </a:lnTo>
                  <a:lnTo>
                    <a:pt x="3152" y="3507"/>
                  </a:lnTo>
                  <a:lnTo>
                    <a:pt x="3152" y="3487"/>
                  </a:lnTo>
                  <a:lnTo>
                    <a:pt x="3152" y="3494"/>
                  </a:lnTo>
                  <a:lnTo>
                    <a:pt x="3154" y="3467"/>
                  </a:lnTo>
                  <a:lnTo>
                    <a:pt x="3155" y="3494"/>
                  </a:lnTo>
                  <a:lnTo>
                    <a:pt x="3156" y="3474"/>
                  </a:lnTo>
                  <a:lnTo>
                    <a:pt x="3158" y="3480"/>
                  </a:lnTo>
                  <a:lnTo>
                    <a:pt x="3159" y="3454"/>
                  </a:lnTo>
                  <a:lnTo>
                    <a:pt x="3159" y="3487"/>
                  </a:lnTo>
                  <a:lnTo>
                    <a:pt x="3162" y="3454"/>
                  </a:lnTo>
                  <a:lnTo>
                    <a:pt x="3163" y="3487"/>
                  </a:lnTo>
                  <a:lnTo>
                    <a:pt x="3166" y="3467"/>
                  </a:lnTo>
                  <a:lnTo>
                    <a:pt x="3166" y="3474"/>
                  </a:lnTo>
                  <a:lnTo>
                    <a:pt x="3166" y="3460"/>
                  </a:lnTo>
                  <a:lnTo>
                    <a:pt x="3168" y="3474"/>
                  </a:lnTo>
                  <a:lnTo>
                    <a:pt x="3169" y="3467"/>
                  </a:lnTo>
                  <a:lnTo>
                    <a:pt x="3170" y="3500"/>
                  </a:lnTo>
                  <a:lnTo>
                    <a:pt x="3172" y="3480"/>
                  </a:lnTo>
                  <a:lnTo>
                    <a:pt x="3173" y="3494"/>
                  </a:lnTo>
                  <a:lnTo>
                    <a:pt x="3173" y="3454"/>
                  </a:lnTo>
                  <a:lnTo>
                    <a:pt x="3177" y="3494"/>
                  </a:lnTo>
                  <a:lnTo>
                    <a:pt x="3177" y="3460"/>
                  </a:lnTo>
                  <a:lnTo>
                    <a:pt x="3178" y="3474"/>
                  </a:lnTo>
                  <a:lnTo>
                    <a:pt x="3179" y="3460"/>
                  </a:lnTo>
                  <a:lnTo>
                    <a:pt x="3179" y="3487"/>
                  </a:lnTo>
                  <a:lnTo>
                    <a:pt x="3180" y="3467"/>
                  </a:lnTo>
                  <a:lnTo>
                    <a:pt x="3181" y="3500"/>
                  </a:lnTo>
                  <a:lnTo>
                    <a:pt x="3184" y="3474"/>
                  </a:lnTo>
                  <a:lnTo>
                    <a:pt x="3185" y="3500"/>
                  </a:lnTo>
                  <a:lnTo>
                    <a:pt x="3187" y="3474"/>
                  </a:lnTo>
                  <a:lnTo>
                    <a:pt x="3189" y="3494"/>
                  </a:lnTo>
                  <a:lnTo>
                    <a:pt x="3191" y="3474"/>
                  </a:lnTo>
                  <a:lnTo>
                    <a:pt x="3193" y="3500"/>
                  </a:lnTo>
                  <a:lnTo>
                    <a:pt x="3196" y="3454"/>
                  </a:lnTo>
                  <a:lnTo>
                    <a:pt x="3199" y="3487"/>
                  </a:lnTo>
                  <a:lnTo>
                    <a:pt x="3200" y="3480"/>
                  </a:lnTo>
                  <a:lnTo>
                    <a:pt x="3201" y="3507"/>
                  </a:lnTo>
                  <a:lnTo>
                    <a:pt x="3202" y="3474"/>
                  </a:lnTo>
                  <a:lnTo>
                    <a:pt x="3203" y="3507"/>
                  </a:lnTo>
                  <a:lnTo>
                    <a:pt x="3203" y="3454"/>
                  </a:lnTo>
                  <a:lnTo>
                    <a:pt x="3203" y="3487"/>
                  </a:lnTo>
                  <a:lnTo>
                    <a:pt x="3205" y="3467"/>
                  </a:lnTo>
                  <a:lnTo>
                    <a:pt x="3205" y="3480"/>
                  </a:lnTo>
                  <a:lnTo>
                    <a:pt x="3206" y="3467"/>
                  </a:lnTo>
                  <a:lnTo>
                    <a:pt x="3207" y="3514"/>
                  </a:lnTo>
                  <a:lnTo>
                    <a:pt x="3209" y="3474"/>
                  </a:lnTo>
                  <a:lnTo>
                    <a:pt x="3210" y="3500"/>
                  </a:lnTo>
                  <a:lnTo>
                    <a:pt x="3212" y="3441"/>
                  </a:lnTo>
                  <a:lnTo>
                    <a:pt x="3215" y="3480"/>
                  </a:lnTo>
                  <a:lnTo>
                    <a:pt x="3216" y="3467"/>
                  </a:lnTo>
                  <a:lnTo>
                    <a:pt x="3218" y="3494"/>
                  </a:lnTo>
                  <a:lnTo>
                    <a:pt x="3219" y="3480"/>
                  </a:lnTo>
                  <a:lnTo>
                    <a:pt x="3221" y="3500"/>
                  </a:lnTo>
                  <a:lnTo>
                    <a:pt x="3221" y="3460"/>
                  </a:lnTo>
                  <a:lnTo>
                    <a:pt x="3223" y="3487"/>
                  </a:lnTo>
                  <a:lnTo>
                    <a:pt x="3225" y="3434"/>
                  </a:lnTo>
                  <a:lnTo>
                    <a:pt x="3226" y="3474"/>
                  </a:lnTo>
                  <a:lnTo>
                    <a:pt x="3226" y="3454"/>
                  </a:lnTo>
                  <a:lnTo>
                    <a:pt x="3226" y="3507"/>
                  </a:lnTo>
                  <a:lnTo>
                    <a:pt x="3228" y="3467"/>
                  </a:lnTo>
                  <a:lnTo>
                    <a:pt x="3230" y="3487"/>
                  </a:lnTo>
                  <a:lnTo>
                    <a:pt x="3230" y="3460"/>
                  </a:lnTo>
                  <a:lnTo>
                    <a:pt x="3231" y="3487"/>
                  </a:lnTo>
                  <a:lnTo>
                    <a:pt x="3232" y="3474"/>
                  </a:lnTo>
                  <a:lnTo>
                    <a:pt x="3233" y="3487"/>
                  </a:lnTo>
                  <a:lnTo>
                    <a:pt x="3233" y="3480"/>
                  </a:lnTo>
                  <a:lnTo>
                    <a:pt x="3235" y="3500"/>
                  </a:lnTo>
                  <a:lnTo>
                    <a:pt x="3235" y="3460"/>
                  </a:lnTo>
                  <a:lnTo>
                    <a:pt x="3236" y="3500"/>
                  </a:lnTo>
                  <a:lnTo>
                    <a:pt x="3237" y="3480"/>
                  </a:lnTo>
                  <a:lnTo>
                    <a:pt x="3237" y="3487"/>
                  </a:lnTo>
                  <a:lnTo>
                    <a:pt x="3240" y="3467"/>
                  </a:lnTo>
                  <a:lnTo>
                    <a:pt x="3240" y="3500"/>
                  </a:lnTo>
                  <a:lnTo>
                    <a:pt x="3243" y="3467"/>
                  </a:lnTo>
                  <a:lnTo>
                    <a:pt x="3244" y="3500"/>
                  </a:lnTo>
                  <a:lnTo>
                    <a:pt x="3244" y="3474"/>
                  </a:lnTo>
                  <a:lnTo>
                    <a:pt x="3246" y="3494"/>
                  </a:lnTo>
                  <a:lnTo>
                    <a:pt x="3247" y="3454"/>
                  </a:lnTo>
                  <a:lnTo>
                    <a:pt x="3247" y="3474"/>
                  </a:lnTo>
                  <a:lnTo>
                    <a:pt x="3249" y="3460"/>
                  </a:lnTo>
                  <a:lnTo>
                    <a:pt x="3251" y="3500"/>
                  </a:lnTo>
                  <a:lnTo>
                    <a:pt x="3253" y="3460"/>
                  </a:lnTo>
                  <a:lnTo>
                    <a:pt x="3253" y="3474"/>
                  </a:lnTo>
                  <a:lnTo>
                    <a:pt x="3254" y="3467"/>
                  </a:lnTo>
                  <a:lnTo>
                    <a:pt x="3256" y="3487"/>
                  </a:lnTo>
                  <a:lnTo>
                    <a:pt x="3256" y="3474"/>
                  </a:lnTo>
                  <a:lnTo>
                    <a:pt x="3259" y="3487"/>
                  </a:lnTo>
                  <a:lnTo>
                    <a:pt x="3260" y="3467"/>
                  </a:lnTo>
                  <a:lnTo>
                    <a:pt x="3260" y="3474"/>
                  </a:lnTo>
                  <a:lnTo>
                    <a:pt x="3261" y="3460"/>
                  </a:lnTo>
                  <a:lnTo>
                    <a:pt x="3263" y="3494"/>
                  </a:lnTo>
                  <a:lnTo>
                    <a:pt x="3265" y="3460"/>
                  </a:lnTo>
                  <a:lnTo>
                    <a:pt x="3267" y="3500"/>
                  </a:lnTo>
                  <a:lnTo>
                    <a:pt x="3270" y="3487"/>
                  </a:lnTo>
                  <a:lnTo>
                    <a:pt x="3270" y="3494"/>
                  </a:lnTo>
                  <a:lnTo>
                    <a:pt x="3270" y="3474"/>
                  </a:lnTo>
                  <a:lnTo>
                    <a:pt x="3272" y="3480"/>
                  </a:lnTo>
                  <a:lnTo>
                    <a:pt x="3273" y="3467"/>
                  </a:lnTo>
                  <a:lnTo>
                    <a:pt x="3274" y="3507"/>
                  </a:lnTo>
                  <a:lnTo>
                    <a:pt x="3276" y="3467"/>
                  </a:lnTo>
                  <a:lnTo>
                    <a:pt x="3277" y="3480"/>
                  </a:lnTo>
                  <a:lnTo>
                    <a:pt x="3279" y="3454"/>
                  </a:lnTo>
                  <a:lnTo>
                    <a:pt x="3282" y="3494"/>
                  </a:lnTo>
                  <a:lnTo>
                    <a:pt x="3284" y="3447"/>
                  </a:lnTo>
                  <a:lnTo>
                    <a:pt x="3284" y="3474"/>
                  </a:lnTo>
                  <a:lnTo>
                    <a:pt x="3286" y="3467"/>
                  </a:lnTo>
                  <a:lnTo>
                    <a:pt x="3286" y="3494"/>
                  </a:lnTo>
                  <a:lnTo>
                    <a:pt x="3288" y="3460"/>
                  </a:lnTo>
                  <a:lnTo>
                    <a:pt x="3289" y="3480"/>
                  </a:lnTo>
                  <a:lnTo>
                    <a:pt x="3290" y="3467"/>
                  </a:lnTo>
                  <a:lnTo>
                    <a:pt x="3291" y="3474"/>
                  </a:lnTo>
                  <a:lnTo>
                    <a:pt x="3293" y="3454"/>
                  </a:lnTo>
                  <a:lnTo>
                    <a:pt x="3295" y="3480"/>
                  </a:lnTo>
                  <a:lnTo>
                    <a:pt x="3295" y="3474"/>
                  </a:lnTo>
                  <a:lnTo>
                    <a:pt x="3296" y="3487"/>
                  </a:lnTo>
                  <a:lnTo>
                    <a:pt x="3298" y="3474"/>
                  </a:lnTo>
                  <a:lnTo>
                    <a:pt x="3301" y="3507"/>
                  </a:lnTo>
                  <a:lnTo>
                    <a:pt x="3305" y="3454"/>
                  </a:lnTo>
                  <a:lnTo>
                    <a:pt x="3305" y="3480"/>
                  </a:lnTo>
                  <a:lnTo>
                    <a:pt x="3307" y="3467"/>
                  </a:lnTo>
                  <a:lnTo>
                    <a:pt x="3307" y="3494"/>
                  </a:lnTo>
                  <a:lnTo>
                    <a:pt x="3309" y="3467"/>
                  </a:lnTo>
                  <a:lnTo>
                    <a:pt x="3310" y="3507"/>
                  </a:lnTo>
                  <a:lnTo>
                    <a:pt x="3311" y="3467"/>
                  </a:lnTo>
                  <a:lnTo>
                    <a:pt x="3312" y="3480"/>
                  </a:lnTo>
                  <a:lnTo>
                    <a:pt x="3312" y="3467"/>
                  </a:lnTo>
                  <a:lnTo>
                    <a:pt x="3314" y="3494"/>
                  </a:lnTo>
                  <a:lnTo>
                    <a:pt x="3314" y="3467"/>
                  </a:lnTo>
                  <a:lnTo>
                    <a:pt x="3315" y="3494"/>
                  </a:lnTo>
                  <a:lnTo>
                    <a:pt x="3316" y="3474"/>
                  </a:lnTo>
                  <a:lnTo>
                    <a:pt x="3316" y="3487"/>
                  </a:lnTo>
                  <a:lnTo>
                    <a:pt x="3317" y="3480"/>
                  </a:lnTo>
                  <a:lnTo>
                    <a:pt x="3318" y="3487"/>
                  </a:lnTo>
                  <a:lnTo>
                    <a:pt x="3319" y="3474"/>
                  </a:lnTo>
                  <a:lnTo>
                    <a:pt x="3319" y="3500"/>
                  </a:lnTo>
                  <a:lnTo>
                    <a:pt x="3321" y="3460"/>
                  </a:lnTo>
                  <a:lnTo>
                    <a:pt x="3321" y="3480"/>
                  </a:lnTo>
                  <a:lnTo>
                    <a:pt x="3322" y="3467"/>
                  </a:lnTo>
                  <a:lnTo>
                    <a:pt x="3323" y="3480"/>
                  </a:lnTo>
                  <a:lnTo>
                    <a:pt x="3324" y="3474"/>
                  </a:lnTo>
                  <a:lnTo>
                    <a:pt x="3325" y="3520"/>
                  </a:lnTo>
                  <a:lnTo>
                    <a:pt x="3326" y="3487"/>
                  </a:lnTo>
                  <a:lnTo>
                    <a:pt x="3326" y="3494"/>
                  </a:lnTo>
                  <a:lnTo>
                    <a:pt x="3328" y="3454"/>
                  </a:lnTo>
                  <a:lnTo>
                    <a:pt x="3328" y="3487"/>
                  </a:lnTo>
                  <a:lnTo>
                    <a:pt x="3330" y="3474"/>
                  </a:lnTo>
                  <a:lnTo>
                    <a:pt x="3330" y="3480"/>
                  </a:lnTo>
                  <a:lnTo>
                    <a:pt x="3331" y="3467"/>
                  </a:lnTo>
                  <a:lnTo>
                    <a:pt x="3334" y="3487"/>
                  </a:lnTo>
                  <a:lnTo>
                    <a:pt x="3335" y="3460"/>
                  </a:lnTo>
                  <a:lnTo>
                    <a:pt x="3337" y="3494"/>
                  </a:lnTo>
                  <a:lnTo>
                    <a:pt x="3339" y="3460"/>
                  </a:lnTo>
                  <a:lnTo>
                    <a:pt x="3339" y="3494"/>
                  </a:lnTo>
                  <a:lnTo>
                    <a:pt x="3341" y="3487"/>
                  </a:lnTo>
                  <a:lnTo>
                    <a:pt x="3342" y="3500"/>
                  </a:lnTo>
                  <a:lnTo>
                    <a:pt x="3344" y="3467"/>
                  </a:lnTo>
                  <a:lnTo>
                    <a:pt x="3347" y="3474"/>
                  </a:lnTo>
                  <a:lnTo>
                    <a:pt x="3348" y="3467"/>
                  </a:lnTo>
                  <a:lnTo>
                    <a:pt x="3349" y="3500"/>
                  </a:lnTo>
                  <a:lnTo>
                    <a:pt x="3351" y="3487"/>
                  </a:lnTo>
                  <a:lnTo>
                    <a:pt x="3352" y="3500"/>
                  </a:lnTo>
                  <a:lnTo>
                    <a:pt x="3353" y="3480"/>
                  </a:lnTo>
                  <a:lnTo>
                    <a:pt x="3354" y="3507"/>
                  </a:lnTo>
                  <a:lnTo>
                    <a:pt x="3356" y="3467"/>
                  </a:lnTo>
                  <a:lnTo>
                    <a:pt x="3358" y="3480"/>
                  </a:lnTo>
                  <a:lnTo>
                    <a:pt x="3358" y="3474"/>
                  </a:lnTo>
                  <a:lnTo>
                    <a:pt x="3359" y="3514"/>
                  </a:lnTo>
                  <a:lnTo>
                    <a:pt x="3360" y="3467"/>
                  </a:lnTo>
                  <a:lnTo>
                    <a:pt x="3362" y="3474"/>
                  </a:lnTo>
                  <a:lnTo>
                    <a:pt x="3365" y="3447"/>
                  </a:lnTo>
                  <a:lnTo>
                    <a:pt x="3366" y="3467"/>
                  </a:lnTo>
                  <a:lnTo>
                    <a:pt x="3367" y="3447"/>
                  </a:lnTo>
                  <a:lnTo>
                    <a:pt x="3368" y="3500"/>
                  </a:lnTo>
                  <a:lnTo>
                    <a:pt x="3370" y="3474"/>
                  </a:lnTo>
                  <a:lnTo>
                    <a:pt x="3370" y="3480"/>
                  </a:lnTo>
                  <a:lnTo>
                    <a:pt x="3370" y="3460"/>
                  </a:lnTo>
                  <a:lnTo>
                    <a:pt x="3373" y="3474"/>
                  </a:lnTo>
                  <a:lnTo>
                    <a:pt x="3374" y="3467"/>
                  </a:lnTo>
                  <a:lnTo>
                    <a:pt x="3375" y="3487"/>
                  </a:lnTo>
                  <a:lnTo>
                    <a:pt x="3377" y="3454"/>
                  </a:lnTo>
                  <a:lnTo>
                    <a:pt x="3377" y="3487"/>
                  </a:lnTo>
                  <a:lnTo>
                    <a:pt x="3377" y="3474"/>
                  </a:lnTo>
                  <a:lnTo>
                    <a:pt x="3379" y="3500"/>
                  </a:lnTo>
                  <a:lnTo>
                    <a:pt x="3380" y="3460"/>
                  </a:lnTo>
                  <a:lnTo>
                    <a:pt x="3381" y="3487"/>
                  </a:lnTo>
                  <a:lnTo>
                    <a:pt x="3382" y="3467"/>
                  </a:lnTo>
                  <a:lnTo>
                    <a:pt x="3383" y="3514"/>
                  </a:lnTo>
                  <a:lnTo>
                    <a:pt x="3384" y="3447"/>
                  </a:lnTo>
                  <a:lnTo>
                    <a:pt x="3387" y="3500"/>
                  </a:lnTo>
                  <a:lnTo>
                    <a:pt x="3388" y="3480"/>
                  </a:lnTo>
                  <a:lnTo>
                    <a:pt x="3389" y="3507"/>
                  </a:lnTo>
                  <a:lnTo>
                    <a:pt x="3391" y="3441"/>
                  </a:lnTo>
                  <a:lnTo>
                    <a:pt x="3393" y="3480"/>
                  </a:lnTo>
                  <a:lnTo>
                    <a:pt x="3393" y="3474"/>
                  </a:lnTo>
                  <a:lnTo>
                    <a:pt x="3394" y="3487"/>
                  </a:lnTo>
                  <a:lnTo>
                    <a:pt x="3395" y="3474"/>
                  </a:lnTo>
                  <a:lnTo>
                    <a:pt x="3395" y="3500"/>
                  </a:lnTo>
                  <a:lnTo>
                    <a:pt x="3398" y="3454"/>
                  </a:lnTo>
                  <a:lnTo>
                    <a:pt x="3398" y="3474"/>
                  </a:lnTo>
                  <a:lnTo>
                    <a:pt x="3398" y="3460"/>
                  </a:lnTo>
                  <a:lnTo>
                    <a:pt x="3400" y="3494"/>
                  </a:lnTo>
                  <a:lnTo>
                    <a:pt x="3403" y="3474"/>
                  </a:lnTo>
                  <a:lnTo>
                    <a:pt x="3404" y="3480"/>
                  </a:lnTo>
                  <a:lnTo>
                    <a:pt x="3405" y="3467"/>
                  </a:lnTo>
                  <a:lnTo>
                    <a:pt x="3405" y="3500"/>
                  </a:lnTo>
                  <a:lnTo>
                    <a:pt x="3407" y="3474"/>
                  </a:lnTo>
                  <a:lnTo>
                    <a:pt x="3408" y="3494"/>
                  </a:lnTo>
                  <a:lnTo>
                    <a:pt x="3410" y="3467"/>
                  </a:lnTo>
                  <a:lnTo>
                    <a:pt x="3411" y="3500"/>
                  </a:lnTo>
                  <a:lnTo>
                    <a:pt x="3412" y="3480"/>
                  </a:lnTo>
                  <a:lnTo>
                    <a:pt x="3415" y="3500"/>
                  </a:lnTo>
                  <a:lnTo>
                    <a:pt x="3418" y="3460"/>
                  </a:lnTo>
                  <a:lnTo>
                    <a:pt x="3419" y="3480"/>
                  </a:lnTo>
                  <a:lnTo>
                    <a:pt x="3419" y="3467"/>
                  </a:lnTo>
                  <a:lnTo>
                    <a:pt x="3419" y="3494"/>
                  </a:lnTo>
                  <a:lnTo>
                    <a:pt x="3422" y="3474"/>
                  </a:lnTo>
                  <a:lnTo>
                    <a:pt x="3423" y="3487"/>
                  </a:lnTo>
                  <a:lnTo>
                    <a:pt x="3423" y="3460"/>
                  </a:lnTo>
                  <a:lnTo>
                    <a:pt x="3425" y="3487"/>
                  </a:lnTo>
                  <a:lnTo>
                    <a:pt x="3427" y="3460"/>
                  </a:lnTo>
                  <a:lnTo>
                    <a:pt x="3428" y="3480"/>
                  </a:lnTo>
                  <a:lnTo>
                    <a:pt x="3428" y="3474"/>
                  </a:lnTo>
                  <a:lnTo>
                    <a:pt x="3429" y="3487"/>
                  </a:lnTo>
                  <a:lnTo>
                    <a:pt x="3430" y="3467"/>
                  </a:lnTo>
                  <a:lnTo>
                    <a:pt x="3431" y="3480"/>
                  </a:lnTo>
                  <a:lnTo>
                    <a:pt x="3433" y="3467"/>
                  </a:lnTo>
                  <a:lnTo>
                    <a:pt x="3434" y="3474"/>
                  </a:lnTo>
                  <a:lnTo>
                    <a:pt x="3435" y="3447"/>
                  </a:lnTo>
                  <a:lnTo>
                    <a:pt x="3436" y="3514"/>
                  </a:lnTo>
                  <a:lnTo>
                    <a:pt x="3438" y="3454"/>
                  </a:lnTo>
                  <a:lnTo>
                    <a:pt x="3440" y="3487"/>
                  </a:lnTo>
                  <a:lnTo>
                    <a:pt x="3441" y="3474"/>
                  </a:lnTo>
                  <a:lnTo>
                    <a:pt x="3442" y="3480"/>
                  </a:lnTo>
                  <a:lnTo>
                    <a:pt x="3442" y="3454"/>
                  </a:lnTo>
                  <a:lnTo>
                    <a:pt x="3445" y="3487"/>
                  </a:lnTo>
                  <a:lnTo>
                    <a:pt x="3445" y="3480"/>
                  </a:lnTo>
                  <a:lnTo>
                    <a:pt x="3447" y="3507"/>
                  </a:lnTo>
                  <a:lnTo>
                    <a:pt x="3448" y="3467"/>
                  </a:lnTo>
                  <a:lnTo>
                    <a:pt x="3449" y="3494"/>
                  </a:lnTo>
                  <a:lnTo>
                    <a:pt x="3450" y="3467"/>
                  </a:lnTo>
                  <a:lnTo>
                    <a:pt x="3451" y="3487"/>
                  </a:lnTo>
                  <a:lnTo>
                    <a:pt x="3452" y="3467"/>
                  </a:lnTo>
                  <a:lnTo>
                    <a:pt x="3452" y="3480"/>
                  </a:lnTo>
                  <a:lnTo>
                    <a:pt x="3452" y="3460"/>
                  </a:lnTo>
                  <a:lnTo>
                    <a:pt x="3454" y="3500"/>
                  </a:lnTo>
                  <a:lnTo>
                    <a:pt x="3455" y="3467"/>
                  </a:lnTo>
                  <a:lnTo>
                    <a:pt x="3456" y="3494"/>
                  </a:lnTo>
                  <a:lnTo>
                    <a:pt x="3456" y="3487"/>
                  </a:lnTo>
                  <a:lnTo>
                    <a:pt x="3457" y="3507"/>
                  </a:lnTo>
                  <a:lnTo>
                    <a:pt x="3458" y="3487"/>
                  </a:lnTo>
                  <a:lnTo>
                    <a:pt x="3459" y="3494"/>
                  </a:lnTo>
                  <a:lnTo>
                    <a:pt x="3459" y="3474"/>
                  </a:lnTo>
                  <a:lnTo>
                    <a:pt x="3461" y="3480"/>
                  </a:lnTo>
                  <a:lnTo>
                    <a:pt x="3462" y="3474"/>
                  </a:lnTo>
                  <a:lnTo>
                    <a:pt x="3463" y="3507"/>
                  </a:lnTo>
                  <a:lnTo>
                    <a:pt x="3464" y="3467"/>
                  </a:lnTo>
                  <a:lnTo>
                    <a:pt x="3465" y="3514"/>
                  </a:lnTo>
                  <a:lnTo>
                    <a:pt x="3466" y="3474"/>
                  </a:lnTo>
                  <a:lnTo>
                    <a:pt x="3468" y="3487"/>
                  </a:lnTo>
                  <a:lnTo>
                    <a:pt x="3469" y="3474"/>
                  </a:lnTo>
                  <a:lnTo>
                    <a:pt x="3470" y="3494"/>
                  </a:lnTo>
                  <a:lnTo>
                    <a:pt x="3470" y="3474"/>
                  </a:lnTo>
                  <a:lnTo>
                    <a:pt x="3471" y="3494"/>
                  </a:lnTo>
                  <a:lnTo>
                    <a:pt x="3472" y="3434"/>
                  </a:lnTo>
                  <a:lnTo>
                    <a:pt x="3473" y="3474"/>
                  </a:lnTo>
                  <a:lnTo>
                    <a:pt x="3473" y="3454"/>
                  </a:lnTo>
                  <a:lnTo>
                    <a:pt x="3475" y="3480"/>
                  </a:lnTo>
                  <a:lnTo>
                    <a:pt x="3476" y="3467"/>
                  </a:lnTo>
                  <a:lnTo>
                    <a:pt x="3477" y="3494"/>
                  </a:lnTo>
                  <a:lnTo>
                    <a:pt x="3478" y="3467"/>
                  </a:lnTo>
                  <a:lnTo>
                    <a:pt x="3480" y="3500"/>
                  </a:lnTo>
                  <a:lnTo>
                    <a:pt x="3482" y="3467"/>
                  </a:lnTo>
                  <a:lnTo>
                    <a:pt x="3483" y="3480"/>
                  </a:lnTo>
                  <a:lnTo>
                    <a:pt x="3484" y="3474"/>
                  </a:lnTo>
                  <a:lnTo>
                    <a:pt x="3484" y="3500"/>
                  </a:lnTo>
                  <a:lnTo>
                    <a:pt x="3485" y="3454"/>
                  </a:lnTo>
                  <a:lnTo>
                    <a:pt x="3487" y="3514"/>
                  </a:lnTo>
                  <a:lnTo>
                    <a:pt x="3489" y="3467"/>
                  </a:lnTo>
                  <a:lnTo>
                    <a:pt x="3490" y="3500"/>
                  </a:lnTo>
                  <a:lnTo>
                    <a:pt x="3491" y="3467"/>
                  </a:lnTo>
                  <a:lnTo>
                    <a:pt x="3494" y="3494"/>
                  </a:lnTo>
                  <a:lnTo>
                    <a:pt x="3494" y="3474"/>
                  </a:lnTo>
                  <a:lnTo>
                    <a:pt x="3494" y="3494"/>
                  </a:lnTo>
                  <a:lnTo>
                    <a:pt x="3496" y="3467"/>
                  </a:lnTo>
                  <a:lnTo>
                    <a:pt x="3497" y="3494"/>
                  </a:lnTo>
                  <a:lnTo>
                    <a:pt x="3498" y="3467"/>
                  </a:lnTo>
                  <a:lnTo>
                    <a:pt x="3499" y="3487"/>
                  </a:lnTo>
                  <a:lnTo>
                    <a:pt x="3499" y="3480"/>
                  </a:lnTo>
                  <a:lnTo>
                    <a:pt x="3501" y="3487"/>
                  </a:lnTo>
                  <a:lnTo>
                    <a:pt x="3501" y="3474"/>
                  </a:lnTo>
                  <a:lnTo>
                    <a:pt x="3502" y="3487"/>
                  </a:lnTo>
                  <a:lnTo>
                    <a:pt x="3503" y="3474"/>
                  </a:lnTo>
                  <a:lnTo>
                    <a:pt x="3503" y="3487"/>
                  </a:lnTo>
                  <a:lnTo>
                    <a:pt x="3505" y="3467"/>
                  </a:lnTo>
                  <a:lnTo>
                    <a:pt x="3506" y="3494"/>
                  </a:lnTo>
                  <a:lnTo>
                    <a:pt x="3510" y="3467"/>
                  </a:lnTo>
                  <a:lnTo>
                    <a:pt x="3510" y="3487"/>
                  </a:lnTo>
                  <a:lnTo>
                    <a:pt x="3512" y="3460"/>
                  </a:lnTo>
                  <a:lnTo>
                    <a:pt x="3513" y="3474"/>
                  </a:lnTo>
                  <a:lnTo>
                    <a:pt x="3513" y="3467"/>
                  </a:lnTo>
                  <a:lnTo>
                    <a:pt x="3515" y="3514"/>
                  </a:lnTo>
                  <a:lnTo>
                    <a:pt x="3516" y="3454"/>
                  </a:lnTo>
                  <a:lnTo>
                    <a:pt x="3518" y="3487"/>
                  </a:lnTo>
                  <a:lnTo>
                    <a:pt x="3520" y="3467"/>
                  </a:lnTo>
                  <a:lnTo>
                    <a:pt x="3522" y="3494"/>
                  </a:lnTo>
                  <a:lnTo>
                    <a:pt x="3522" y="3487"/>
                  </a:lnTo>
                  <a:lnTo>
                    <a:pt x="3524" y="3494"/>
                  </a:lnTo>
                  <a:lnTo>
                    <a:pt x="3524" y="3480"/>
                  </a:lnTo>
                  <a:lnTo>
                    <a:pt x="3525" y="3507"/>
                  </a:lnTo>
                  <a:lnTo>
                    <a:pt x="3527" y="3474"/>
                  </a:lnTo>
                  <a:lnTo>
                    <a:pt x="3527" y="3494"/>
                  </a:lnTo>
                  <a:lnTo>
                    <a:pt x="3529" y="3487"/>
                  </a:lnTo>
                  <a:lnTo>
                    <a:pt x="3529" y="3494"/>
                  </a:lnTo>
                  <a:lnTo>
                    <a:pt x="3531" y="3480"/>
                  </a:lnTo>
                  <a:lnTo>
                    <a:pt x="3532" y="3487"/>
                  </a:lnTo>
                  <a:lnTo>
                    <a:pt x="3533" y="3480"/>
                  </a:lnTo>
                  <a:lnTo>
                    <a:pt x="3534" y="3514"/>
                  </a:lnTo>
                  <a:lnTo>
                    <a:pt x="3537" y="3480"/>
                  </a:lnTo>
                  <a:lnTo>
                    <a:pt x="3538" y="3494"/>
                  </a:lnTo>
                  <a:lnTo>
                    <a:pt x="3539" y="3467"/>
                  </a:lnTo>
                  <a:lnTo>
                    <a:pt x="3540" y="3480"/>
                  </a:lnTo>
                  <a:lnTo>
                    <a:pt x="3541" y="3460"/>
                  </a:lnTo>
                  <a:lnTo>
                    <a:pt x="3543" y="3494"/>
                  </a:lnTo>
                  <a:lnTo>
                    <a:pt x="3545" y="3454"/>
                  </a:lnTo>
                  <a:lnTo>
                    <a:pt x="3546" y="3500"/>
                  </a:lnTo>
                  <a:lnTo>
                    <a:pt x="3546" y="3460"/>
                  </a:lnTo>
                  <a:lnTo>
                    <a:pt x="3546" y="3480"/>
                  </a:lnTo>
                  <a:lnTo>
                    <a:pt x="3548" y="3447"/>
                  </a:lnTo>
                  <a:lnTo>
                    <a:pt x="3548" y="3494"/>
                  </a:lnTo>
                  <a:lnTo>
                    <a:pt x="3549" y="3474"/>
                  </a:lnTo>
                  <a:lnTo>
                    <a:pt x="3551" y="3514"/>
                  </a:lnTo>
                  <a:lnTo>
                    <a:pt x="3552" y="3480"/>
                  </a:lnTo>
                  <a:lnTo>
                    <a:pt x="3553" y="3487"/>
                  </a:lnTo>
                  <a:lnTo>
                    <a:pt x="3553" y="3454"/>
                  </a:lnTo>
                  <a:lnTo>
                    <a:pt x="3555" y="3480"/>
                  </a:lnTo>
                  <a:lnTo>
                    <a:pt x="3555" y="3467"/>
                  </a:lnTo>
                  <a:lnTo>
                    <a:pt x="3556" y="3474"/>
                  </a:lnTo>
                  <a:lnTo>
                    <a:pt x="3557" y="3454"/>
                  </a:lnTo>
                  <a:lnTo>
                    <a:pt x="3558" y="3480"/>
                  </a:lnTo>
                  <a:lnTo>
                    <a:pt x="3559" y="3460"/>
                  </a:lnTo>
                  <a:lnTo>
                    <a:pt x="3562" y="3507"/>
                  </a:lnTo>
                  <a:lnTo>
                    <a:pt x="3563" y="3487"/>
                  </a:lnTo>
                  <a:lnTo>
                    <a:pt x="3564" y="3500"/>
                  </a:lnTo>
                  <a:lnTo>
                    <a:pt x="3564" y="3487"/>
                  </a:lnTo>
                  <a:lnTo>
                    <a:pt x="3565" y="3507"/>
                  </a:lnTo>
                  <a:lnTo>
                    <a:pt x="3566" y="3467"/>
                  </a:lnTo>
                  <a:lnTo>
                    <a:pt x="3567" y="3507"/>
                  </a:lnTo>
                  <a:lnTo>
                    <a:pt x="3567" y="3480"/>
                  </a:lnTo>
                  <a:lnTo>
                    <a:pt x="3569" y="3487"/>
                  </a:lnTo>
                  <a:lnTo>
                    <a:pt x="3570" y="3467"/>
                  </a:lnTo>
                  <a:lnTo>
                    <a:pt x="3571" y="3480"/>
                  </a:lnTo>
                  <a:lnTo>
                    <a:pt x="3574" y="3454"/>
                  </a:lnTo>
                  <a:lnTo>
                    <a:pt x="3574" y="3480"/>
                  </a:lnTo>
                  <a:lnTo>
                    <a:pt x="3574" y="3460"/>
                  </a:lnTo>
                  <a:lnTo>
                    <a:pt x="3578" y="3507"/>
                  </a:lnTo>
                  <a:lnTo>
                    <a:pt x="3579" y="3494"/>
                  </a:lnTo>
                  <a:lnTo>
                    <a:pt x="3579" y="3514"/>
                  </a:lnTo>
                  <a:lnTo>
                    <a:pt x="3579" y="3480"/>
                  </a:lnTo>
                  <a:lnTo>
                    <a:pt x="3581" y="3494"/>
                  </a:lnTo>
                  <a:lnTo>
                    <a:pt x="3582" y="3454"/>
                  </a:lnTo>
                  <a:lnTo>
                    <a:pt x="3583" y="3480"/>
                  </a:lnTo>
                  <a:lnTo>
                    <a:pt x="3586" y="3467"/>
                  </a:lnTo>
                  <a:lnTo>
                    <a:pt x="3588" y="3500"/>
                  </a:lnTo>
                  <a:lnTo>
                    <a:pt x="3588" y="3480"/>
                  </a:lnTo>
                  <a:lnTo>
                    <a:pt x="3589" y="3494"/>
                  </a:lnTo>
                  <a:lnTo>
                    <a:pt x="3590" y="3480"/>
                  </a:lnTo>
                  <a:lnTo>
                    <a:pt x="3590" y="3494"/>
                  </a:lnTo>
                  <a:lnTo>
                    <a:pt x="3592" y="3474"/>
                  </a:lnTo>
                  <a:lnTo>
                    <a:pt x="3593" y="3480"/>
                  </a:lnTo>
                  <a:lnTo>
                    <a:pt x="3593" y="3467"/>
                  </a:lnTo>
                  <a:lnTo>
                    <a:pt x="3595" y="3480"/>
                  </a:lnTo>
                  <a:lnTo>
                    <a:pt x="3597" y="3467"/>
                  </a:lnTo>
                  <a:lnTo>
                    <a:pt x="3598" y="3487"/>
                  </a:lnTo>
                  <a:lnTo>
                    <a:pt x="3600" y="3467"/>
                  </a:lnTo>
                  <a:lnTo>
                    <a:pt x="3600" y="3500"/>
                  </a:lnTo>
                  <a:lnTo>
                    <a:pt x="3600" y="3480"/>
                  </a:lnTo>
                  <a:lnTo>
                    <a:pt x="3602" y="3494"/>
                  </a:lnTo>
                  <a:lnTo>
                    <a:pt x="3603" y="3454"/>
                  </a:lnTo>
                  <a:lnTo>
                    <a:pt x="3604" y="3494"/>
                  </a:lnTo>
                  <a:lnTo>
                    <a:pt x="3605" y="3487"/>
                  </a:lnTo>
                  <a:lnTo>
                    <a:pt x="3606" y="3500"/>
                  </a:lnTo>
                  <a:lnTo>
                    <a:pt x="3607" y="3474"/>
                  </a:lnTo>
                  <a:lnTo>
                    <a:pt x="3607" y="3507"/>
                  </a:lnTo>
                  <a:lnTo>
                    <a:pt x="3609" y="3467"/>
                  </a:lnTo>
                  <a:lnTo>
                    <a:pt x="3614" y="3500"/>
                  </a:lnTo>
                  <a:lnTo>
                    <a:pt x="3614" y="3474"/>
                  </a:lnTo>
                  <a:lnTo>
                    <a:pt x="3615" y="3487"/>
                  </a:lnTo>
                  <a:lnTo>
                    <a:pt x="3616" y="3460"/>
                  </a:lnTo>
                  <a:lnTo>
                    <a:pt x="3618" y="3494"/>
                  </a:lnTo>
                  <a:lnTo>
                    <a:pt x="3619" y="3487"/>
                  </a:lnTo>
                  <a:lnTo>
                    <a:pt x="3619" y="3494"/>
                  </a:lnTo>
                  <a:lnTo>
                    <a:pt x="3621" y="3467"/>
                  </a:lnTo>
                  <a:lnTo>
                    <a:pt x="3623" y="3487"/>
                  </a:lnTo>
                  <a:lnTo>
                    <a:pt x="3624" y="3480"/>
                  </a:lnTo>
                  <a:lnTo>
                    <a:pt x="3626" y="3494"/>
                  </a:lnTo>
                  <a:lnTo>
                    <a:pt x="3626" y="3474"/>
                  </a:lnTo>
                  <a:lnTo>
                    <a:pt x="3628" y="3494"/>
                  </a:lnTo>
                  <a:lnTo>
                    <a:pt x="3628" y="3467"/>
                  </a:lnTo>
                  <a:lnTo>
                    <a:pt x="3630" y="3487"/>
                  </a:lnTo>
                  <a:lnTo>
                    <a:pt x="3632" y="3460"/>
                  </a:lnTo>
                  <a:lnTo>
                    <a:pt x="3635" y="3487"/>
                  </a:lnTo>
                  <a:lnTo>
                    <a:pt x="3636" y="3474"/>
                  </a:lnTo>
                  <a:lnTo>
                    <a:pt x="3637" y="3480"/>
                  </a:lnTo>
                  <a:lnTo>
                    <a:pt x="3638" y="3460"/>
                  </a:lnTo>
                  <a:lnTo>
                    <a:pt x="3638" y="3487"/>
                  </a:lnTo>
                  <a:lnTo>
                    <a:pt x="3638" y="3480"/>
                  </a:lnTo>
                  <a:lnTo>
                    <a:pt x="3640" y="3487"/>
                  </a:lnTo>
                  <a:lnTo>
                    <a:pt x="3642" y="3467"/>
                  </a:lnTo>
                  <a:lnTo>
                    <a:pt x="3642" y="3494"/>
                  </a:lnTo>
                  <a:lnTo>
                    <a:pt x="3644" y="3474"/>
                  </a:lnTo>
                  <a:lnTo>
                    <a:pt x="3645" y="3487"/>
                  </a:lnTo>
                  <a:lnTo>
                    <a:pt x="3645" y="3467"/>
                  </a:lnTo>
                  <a:lnTo>
                    <a:pt x="3647" y="3487"/>
                  </a:lnTo>
                  <a:lnTo>
                    <a:pt x="3648" y="3447"/>
                  </a:lnTo>
                  <a:lnTo>
                    <a:pt x="3649" y="3487"/>
                  </a:lnTo>
                  <a:lnTo>
                    <a:pt x="3651" y="3460"/>
                  </a:lnTo>
                  <a:lnTo>
                    <a:pt x="3652" y="3487"/>
                  </a:lnTo>
                  <a:lnTo>
                    <a:pt x="3652" y="3474"/>
                  </a:lnTo>
                  <a:lnTo>
                    <a:pt x="3654" y="3480"/>
                  </a:lnTo>
                  <a:lnTo>
                    <a:pt x="3654" y="3467"/>
                  </a:lnTo>
                  <a:lnTo>
                    <a:pt x="3655" y="3514"/>
                  </a:lnTo>
                  <a:lnTo>
                    <a:pt x="3656" y="3487"/>
                  </a:lnTo>
                  <a:lnTo>
                    <a:pt x="3657" y="3520"/>
                  </a:lnTo>
                  <a:lnTo>
                    <a:pt x="3657" y="3494"/>
                  </a:lnTo>
                  <a:lnTo>
                    <a:pt x="3659" y="3500"/>
                  </a:lnTo>
                  <a:lnTo>
                    <a:pt x="3659" y="3474"/>
                  </a:lnTo>
                  <a:lnTo>
                    <a:pt x="3660" y="3487"/>
                  </a:lnTo>
                  <a:lnTo>
                    <a:pt x="3662" y="3474"/>
                  </a:lnTo>
                  <a:lnTo>
                    <a:pt x="3664" y="3480"/>
                  </a:lnTo>
                  <a:lnTo>
                    <a:pt x="3664" y="3467"/>
                  </a:lnTo>
                  <a:lnTo>
                    <a:pt x="3666" y="3487"/>
                  </a:lnTo>
                  <a:lnTo>
                    <a:pt x="3667" y="3454"/>
                  </a:lnTo>
                  <a:lnTo>
                    <a:pt x="3670" y="3487"/>
                  </a:lnTo>
                  <a:lnTo>
                    <a:pt x="3671" y="3467"/>
                  </a:lnTo>
                  <a:lnTo>
                    <a:pt x="3673" y="3500"/>
                  </a:lnTo>
                  <a:lnTo>
                    <a:pt x="3675" y="3460"/>
                  </a:lnTo>
                  <a:lnTo>
                    <a:pt x="3675" y="3500"/>
                  </a:lnTo>
                  <a:lnTo>
                    <a:pt x="3676" y="3460"/>
                  </a:lnTo>
                  <a:lnTo>
                    <a:pt x="3677" y="3467"/>
                  </a:lnTo>
                  <a:lnTo>
                    <a:pt x="3678" y="3460"/>
                  </a:lnTo>
                  <a:lnTo>
                    <a:pt x="3678" y="3507"/>
                  </a:lnTo>
                  <a:lnTo>
                    <a:pt x="3679" y="3460"/>
                  </a:lnTo>
                  <a:lnTo>
                    <a:pt x="3680" y="3494"/>
                  </a:lnTo>
                  <a:lnTo>
                    <a:pt x="3683" y="3460"/>
                  </a:lnTo>
                  <a:lnTo>
                    <a:pt x="3685" y="3500"/>
                  </a:lnTo>
                  <a:lnTo>
                    <a:pt x="3685" y="3447"/>
                  </a:lnTo>
                  <a:lnTo>
                    <a:pt x="3686" y="3460"/>
                  </a:lnTo>
                  <a:lnTo>
                    <a:pt x="3687" y="3454"/>
                  </a:lnTo>
                  <a:lnTo>
                    <a:pt x="3688" y="3467"/>
                  </a:lnTo>
                  <a:lnTo>
                    <a:pt x="3693" y="1454"/>
                  </a:lnTo>
                  <a:lnTo>
                    <a:pt x="3697" y="3381"/>
                  </a:lnTo>
                  <a:lnTo>
                    <a:pt x="3699" y="3407"/>
                  </a:lnTo>
                  <a:lnTo>
                    <a:pt x="3700" y="3394"/>
                  </a:lnTo>
                  <a:lnTo>
                    <a:pt x="3702" y="3427"/>
                  </a:lnTo>
                  <a:lnTo>
                    <a:pt x="3702" y="3421"/>
                  </a:lnTo>
                  <a:lnTo>
                    <a:pt x="3702" y="3427"/>
                  </a:lnTo>
                  <a:lnTo>
                    <a:pt x="3704" y="3421"/>
                  </a:lnTo>
                  <a:lnTo>
                    <a:pt x="3708" y="3460"/>
                  </a:lnTo>
                  <a:lnTo>
                    <a:pt x="3709" y="3467"/>
                  </a:lnTo>
                  <a:lnTo>
                    <a:pt x="3709" y="3434"/>
                  </a:lnTo>
                  <a:lnTo>
                    <a:pt x="3711" y="3480"/>
                  </a:lnTo>
                  <a:lnTo>
                    <a:pt x="3711" y="3454"/>
                  </a:lnTo>
                  <a:lnTo>
                    <a:pt x="3714" y="3487"/>
                  </a:lnTo>
                  <a:lnTo>
                    <a:pt x="3716" y="3454"/>
                  </a:lnTo>
                  <a:lnTo>
                    <a:pt x="3716" y="3467"/>
                  </a:lnTo>
                  <a:lnTo>
                    <a:pt x="3721" y="2404"/>
                  </a:lnTo>
                  <a:lnTo>
                    <a:pt x="3724" y="3361"/>
                  </a:lnTo>
                  <a:lnTo>
                    <a:pt x="3725" y="3354"/>
                  </a:lnTo>
                  <a:lnTo>
                    <a:pt x="3728" y="3460"/>
                  </a:lnTo>
                  <a:lnTo>
                    <a:pt x="3728" y="3447"/>
                  </a:lnTo>
                  <a:lnTo>
                    <a:pt x="3728" y="3467"/>
                  </a:lnTo>
                  <a:lnTo>
                    <a:pt x="3731" y="3427"/>
                  </a:lnTo>
                  <a:lnTo>
                    <a:pt x="3732" y="3467"/>
                  </a:lnTo>
                  <a:lnTo>
                    <a:pt x="3734" y="3447"/>
                  </a:lnTo>
                  <a:lnTo>
                    <a:pt x="3736" y="3460"/>
                  </a:lnTo>
                  <a:lnTo>
                    <a:pt x="3737" y="3454"/>
                  </a:lnTo>
                  <a:lnTo>
                    <a:pt x="3739" y="3480"/>
                  </a:lnTo>
                  <a:lnTo>
                    <a:pt x="3740" y="3467"/>
                  </a:lnTo>
                  <a:lnTo>
                    <a:pt x="3740" y="3500"/>
                  </a:lnTo>
                  <a:lnTo>
                    <a:pt x="3742" y="3447"/>
                  </a:lnTo>
                  <a:lnTo>
                    <a:pt x="3744" y="3480"/>
                  </a:lnTo>
                  <a:lnTo>
                    <a:pt x="3744" y="3454"/>
                  </a:lnTo>
                  <a:lnTo>
                    <a:pt x="3745" y="3467"/>
                  </a:lnTo>
                  <a:lnTo>
                    <a:pt x="3747" y="3128"/>
                  </a:lnTo>
                  <a:lnTo>
                    <a:pt x="3751" y="3474"/>
                  </a:lnTo>
                  <a:lnTo>
                    <a:pt x="3753" y="3447"/>
                  </a:lnTo>
                  <a:lnTo>
                    <a:pt x="3754" y="3467"/>
                  </a:lnTo>
                  <a:lnTo>
                    <a:pt x="3755" y="3434"/>
                  </a:lnTo>
                  <a:lnTo>
                    <a:pt x="3756" y="3454"/>
                  </a:lnTo>
                  <a:lnTo>
                    <a:pt x="3756" y="3447"/>
                  </a:lnTo>
                  <a:lnTo>
                    <a:pt x="3758" y="3494"/>
                  </a:lnTo>
                  <a:lnTo>
                    <a:pt x="3759" y="3467"/>
                  </a:lnTo>
                  <a:lnTo>
                    <a:pt x="3759" y="3487"/>
                  </a:lnTo>
                  <a:lnTo>
                    <a:pt x="3759" y="3474"/>
                  </a:lnTo>
                  <a:lnTo>
                    <a:pt x="3761" y="3487"/>
                  </a:lnTo>
                  <a:lnTo>
                    <a:pt x="3761" y="3460"/>
                  </a:lnTo>
                  <a:lnTo>
                    <a:pt x="3763" y="3487"/>
                  </a:lnTo>
                  <a:lnTo>
                    <a:pt x="3763" y="3460"/>
                  </a:lnTo>
                  <a:lnTo>
                    <a:pt x="3764" y="3480"/>
                  </a:lnTo>
                  <a:lnTo>
                    <a:pt x="3765" y="3460"/>
                  </a:lnTo>
                  <a:lnTo>
                    <a:pt x="3766" y="3480"/>
                  </a:lnTo>
                  <a:lnTo>
                    <a:pt x="3766" y="3454"/>
                  </a:lnTo>
                  <a:lnTo>
                    <a:pt x="3766" y="3460"/>
                  </a:lnTo>
                  <a:lnTo>
                    <a:pt x="3768" y="3447"/>
                  </a:lnTo>
                  <a:lnTo>
                    <a:pt x="3769" y="3487"/>
                  </a:lnTo>
                  <a:lnTo>
                    <a:pt x="3771" y="3454"/>
                  </a:lnTo>
                  <a:lnTo>
                    <a:pt x="3773" y="3494"/>
                  </a:lnTo>
                  <a:lnTo>
                    <a:pt x="3773" y="3447"/>
                  </a:lnTo>
                  <a:lnTo>
                    <a:pt x="3774" y="3454"/>
                  </a:lnTo>
                  <a:lnTo>
                    <a:pt x="3775" y="3394"/>
                  </a:lnTo>
                  <a:lnTo>
                    <a:pt x="3777" y="3434"/>
                  </a:lnTo>
                  <a:lnTo>
                    <a:pt x="3778" y="3421"/>
                  </a:lnTo>
                  <a:lnTo>
                    <a:pt x="3780" y="3500"/>
                  </a:lnTo>
                  <a:lnTo>
                    <a:pt x="3782" y="3474"/>
                  </a:lnTo>
                  <a:lnTo>
                    <a:pt x="3783" y="3487"/>
                  </a:lnTo>
                  <a:lnTo>
                    <a:pt x="3785" y="3460"/>
                  </a:lnTo>
                  <a:lnTo>
                    <a:pt x="3785" y="3474"/>
                  </a:lnTo>
                  <a:lnTo>
                    <a:pt x="3787" y="3454"/>
                  </a:lnTo>
                  <a:lnTo>
                    <a:pt x="3788" y="3487"/>
                  </a:lnTo>
                  <a:lnTo>
                    <a:pt x="3789" y="3460"/>
                  </a:lnTo>
                  <a:lnTo>
                    <a:pt x="3790" y="3500"/>
                  </a:lnTo>
                  <a:lnTo>
                    <a:pt x="3792" y="3467"/>
                  </a:lnTo>
                  <a:lnTo>
                    <a:pt x="3794" y="3487"/>
                  </a:lnTo>
                  <a:lnTo>
                    <a:pt x="3795" y="3460"/>
                  </a:lnTo>
                  <a:lnTo>
                    <a:pt x="3796" y="3494"/>
                  </a:lnTo>
                  <a:lnTo>
                    <a:pt x="3797" y="3480"/>
                  </a:lnTo>
                  <a:lnTo>
                    <a:pt x="3797" y="3487"/>
                  </a:lnTo>
                  <a:lnTo>
                    <a:pt x="3800" y="3454"/>
                  </a:lnTo>
                  <a:lnTo>
                    <a:pt x="3802" y="3487"/>
                  </a:lnTo>
                  <a:lnTo>
                    <a:pt x="3804" y="3447"/>
                  </a:lnTo>
                  <a:lnTo>
                    <a:pt x="3806" y="3494"/>
                  </a:lnTo>
                  <a:lnTo>
                    <a:pt x="3806" y="3474"/>
                  </a:lnTo>
                  <a:lnTo>
                    <a:pt x="3808" y="3494"/>
                  </a:lnTo>
                  <a:lnTo>
                    <a:pt x="3809" y="3487"/>
                  </a:lnTo>
                  <a:lnTo>
                    <a:pt x="3809" y="3500"/>
                  </a:lnTo>
                  <a:lnTo>
                    <a:pt x="3809" y="3487"/>
                  </a:lnTo>
                  <a:lnTo>
                    <a:pt x="3811" y="3494"/>
                  </a:lnTo>
                  <a:lnTo>
                    <a:pt x="3813" y="3460"/>
                  </a:lnTo>
                  <a:lnTo>
                    <a:pt x="3813" y="3474"/>
                  </a:lnTo>
                  <a:lnTo>
                    <a:pt x="3814" y="3467"/>
                  </a:lnTo>
                  <a:lnTo>
                    <a:pt x="3815" y="3480"/>
                  </a:lnTo>
                  <a:lnTo>
                    <a:pt x="3816" y="3474"/>
                  </a:lnTo>
                  <a:lnTo>
                    <a:pt x="3816" y="3487"/>
                  </a:lnTo>
                  <a:lnTo>
                    <a:pt x="3818" y="3467"/>
                  </a:lnTo>
                  <a:lnTo>
                    <a:pt x="3820" y="3514"/>
                  </a:lnTo>
                  <a:lnTo>
                    <a:pt x="3821" y="3474"/>
                  </a:lnTo>
                  <a:lnTo>
                    <a:pt x="3823" y="3487"/>
                  </a:lnTo>
                  <a:lnTo>
                    <a:pt x="3824" y="3474"/>
                  </a:lnTo>
                  <a:lnTo>
                    <a:pt x="3825" y="3514"/>
                  </a:lnTo>
                  <a:lnTo>
                    <a:pt x="3827" y="3474"/>
                  </a:lnTo>
                  <a:lnTo>
                    <a:pt x="3828" y="3494"/>
                  </a:lnTo>
                  <a:lnTo>
                    <a:pt x="3828" y="3460"/>
                  </a:lnTo>
                  <a:lnTo>
                    <a:pt x="3830" y="3480"/>
                  </a:lnTo>
                  <a:lnTo>
                    <a:pt x="3832" y="3460"/>
                  </a:lnTo>
                  <a:lnTo>
                    <a:pt x="3833" y="3494"/>
                  </a:lnTo>
                  <a:lnTo>
                    <a:pt x="3833" y="3474"/>
                  </a:lnTo>
                  <a:lnTo>
                    <a:pt x="3835" y="3487"/>
                  </a:lnTo>
                  <a:lnTo>
                    <a:pt x="3835" y="3474"/>
                  </a:lnTo>
                  <a:lnTo>
                    <a:pt x="3836" y="3494"/>
                  </a:lnTo>
                  <a:lnTo>
                    <a:pt x="3837" y="3467"/>
                  </a:lnTo>
                  <a:lnTo>
                    <a:pt x="3837" y="3487"/>
                  </a:lnTo>
                  <a:lnTo>
                    <a:pt x="3838" y="3474"/>
                  </a:lnTo>
                  <a:lnTo>
                    <a:pt x="3839" y="3487"/>
                  </a:lnTo>
                  <a:lnTo>
                    <a:pt x="3840" y="3454"/>
                  </a:lnTo>
                  <a:lnTo>
                    <a:pt x="3840" y="3480"/>
                  </a:lnTo>
                  <a:lnTo>
                    <a:pt x="3842" y="3454"/>
                  </a:lnTo>
                  <a:lnTo>
                    <a:pt x="3843" y="3480"/>
                  </a:lnTo>
                  <a:lnTo>
                    <a:pt x="3844" y="3474"/>
                  </a:lnTo>
                  <a:lnTo>
                    <a:pt x="3845" y="3494"/>
                  </a:lnTo>
                  <a:lnTo>
                    <a:pt x="3845" y="3467"/>
                  </a:lnTo>
                  <a:lnTo>
                    <a:pt x="3847" y="3474"/>
                  </a:lnTo>
                  <a:lnTo>
                    <a:pt x="3847" y="3467"/>
                  </a:lnTo>
                  <a:lnTo>
                    <a:pt x="3848" y="3494"/>
                  </a:lnTo>
                  <a:lnTo>
                    <a:pt x="3849" y="3447"/>
                  </a:lnTo>
                  <a:lnTo>
                    <a:pt x="3852" y="3507"/>
                  </a:lnTo>
                  <a:lnTo>
                    <a:pt x="3852" y="3474"/>
                  </a:lnTo>
                  <a:lnTo>
                    <a:pt x="3854" y="3487"/>
                  </a:lnTo>
                  <a:lnTo>
                    <a:pt x="3854" y="3480"/>
                  </a:lnTo>
                  <a:lnTo>
                    <a:pt x="3856" y="3494"/>
                  </a:lnTo>
                  <a:lnTo>
                    <a:pt x="3857" y="3467"/>
                  </a:lnTo>
                  <a:lnTo>
                    <a:pt x="3859" y="3480"/>
                  </a:lnTo>
                  <a:lnTo>
                    <a:pt x="3859" y="3454"/>
                  </a:lnTo>
                  <a:lnTo>
                    <a:pt x="3860" y="3480"/>
                  </a:lnTo>
                  <a:lnTo>
                    <a:pt x="3861" y="3454"/>
                  </a:lnTo>
                  <a:lnTo>
                    <a:pt x="3862" y="3487"/>
                  </a:lnTo>
                  <a:lnTo>
                    <a:pt x="3863" y="3474"/>
                  </a:lnTo>
                  <a:lnTo>
                    <a:pt x="3864" y="3500"/>
                  </a:lnTo>
                  <a:lnTo>
                    <a:pt x="3867" y="3460"/>
                  </a:lnTo>
                  <a:lnTo>
                    <a:pt x="3868" y="3480"/>
                  </a:lnTo>
                  <a:lnTo>
                    <a:pt x="3869" y="3467"/>
                  </a:lnTo>
                  <a:lnTo>
                    <a:pt x="3870" y="3487"/>
                  </a:lnTo>
                  <a:lnTo>
                    <a:pt x="3871" y="3447"/>
                  </a:lnTo>
                  <a:lnTo>
                    <a:pt x="3873" y="3480"/>
                  </a:lnTo>
                  <a:lnTo>
                    <a:pt x="3874" y="3474"/>
                  </a:lnTo>
                  <a:lnTo>
                    <a:pt x="3876" y="3507"/>
                  </a:lnTo>
                  <a:lnTo>
                    <a:pt x="3876" y="3474"/>
                  </a:lnTo>
                  <a:lnTo>
                    <a:pt x="3878" y="3494"/>
                  </a:lnTo>
                  <a:lnTo>
                    <a:pt x="3880" y="3454"/>
                  </a:lnTo>
                  <a:lnTo>
                    <a:pt x="3881" y="3487"/>
                  </a:lnTo>
                  <a:lnTo>
                    <a:pt x="3882" y="3480"/>
                  </a:lnTo>
                  <a:lnTo>
                    <a:pt x="3883" y="3507"/>
                  </a:lnTo>
                  <a:lnTo>
                    <a:pt x="3884" y="3467"/>
                  </a:lnTo>
                  <a:lnTo>
                    <a:pt x="3885" y="3494"/>
                  </a:lnTo>
                  <a:lnTo>
                    <a:pt x="3885" y="3474"/>
                  </a:lnTo>
                  <a:lnTo>
                    <a:pt x="3886" y="3480"/>
                  </a:lnTo>
                  <a:lnTo>
                    <a:pt x="3888" y="3441"/>
                  </a:lnTo>
                  <a:lnTo>
                    <a:pt x="3888" y="3487"/>
                  </a:lnTo>
                  <a:lnTo>
                    <a:pt x="3890" y="3454"/>
                  </a:lnTo>
                  <a:lnTo>
                    <a:pt x="3890" y="3500"/>
                  </a:lnTo>
                  <a:lnTo>
                    <a:pt x="3891" y="3467"/>
                  </a:lnTo>
                  <a:lnTo>
                    <a:pt x="3892" y="3487"/>
                  </a:lnTo>
                  <a:lnTo>
                    <a:pt x="3894" y="3474"/>
                  </a:lnTo>
                  <a:lnTo>
                    <a:pt x="3895" y="3494"/>
                  </a:lnTo>
                  <a:lnTo>
                    <a:pt x="3897" y="3467"/>
                  </a:lnTo>
                  <a:lnTo>
                    <a:pt x="3898" y="3494"/>
                  </a:lnTo>
                  <a:lnTo>
                    <a:pt x="3899" y="3460"/>
                  </a:lnTo>
                  <a:lnTo>
                    <a:pt x="3900" y="3487"/>
                  </a:lnTo>
                  <a:lnTo>
                    <a:pt x="3902" y="3480"/>
                  </a:lnTo>
                  <a:lnTo>
                    <a:pt x="3902" y="3494"/>
                  </a:lnTo>
                  <a:lnTo>
                    <a:pt x="3903" y="3467"/>
                  </a:lnTo>
                  <a:lnTo>
                    <a:pt x="3904" y="3514"/>
                  </a:lnTo>
                  <a:lnTo>
                    <a:pt x="3906" y="3467"/>
                  </a:lnTo>
                  <a:lnTo>
                    <a:pt x="3907" y="3487"/>
                  </a:lnTo>
                  <a:lnTo>
                    <a:pt x="3909" y="3454"/>
                  </a:lnTo>
                  <a:lnTo>
                    <a:pt x="3910" y="3500"/>
                  </a:lnTo>
                  <a:lnTo>
                    <a:pt x="3912" y="3474"/>
                  </a:lnTo>
                  <a:lnTo>
                    <a:pt x="3912" y="3494"/>
                  </a:lnTo>
                  <a:lnTo>
                    <a:pt x="3914" y="3467"/>
                  </a:lnTo>
                  <a:lnTo>
                    <a:pt x="3915" y="3487"/>
                  </a:lnTo>
                  <a:lnTo>
                    <a:pt x="3918" y="3447"/>
                  </a:lnTo>
                  <a:lnTo>
                    <a:pt x="3919" y="3507"/>
                  </a:lnTo>
                  <a:lnTo>
                    <a:pt x="3921" y="3474"/>
                  </a:lnTo>
                  <a:lnTo>
                    <a:pt x="3921" y="3500"/>
                  </a:lnTo>
                  <a:lnTo>
                    <a:pt x="3923" y="3487"/>
                  </a:lnTo>
                  <a:lnTo>
                    <a:pt x="3924" y="3500"/>
                  </a:lnTo>
                  <a:lnTo>
                    <a:pt x="3924" y="3480"/>
                  </a:lnTo>
                  <a:lnTo>
                    <a:pt x="3926" y="3494"/>
                  </a:lnTo>
                  <a:lnTo>
                    <a:pt x="3928" y="3474"/>
                  </a:lnTo>
                  <a:lnTo>
                    <a:pt x="3930" y="3494"/>
                  </a:lnTo>
                  <a:lnTo>
                    <a:pt x="3931" y="3460"/>
                  </a:lnTo>
                  <a:lnTo>
                    <a:pt x="3932" y="3487"/>
                  </a:lnTo>
                  <a:lnTo>
                    <a:pt x="3933" y="3474"/>
                  </a:lnTo>
                  <a:lnTo>
                    <a:pt x="3935" y="3500"/>
                  </a:lnTo>
                  <a:lnTo>
                    <a:pt x="3936" y="3474"/>
                  </a:lnTo>
                  <a:lnTo>
                    <a:pt x="3936" y="3500"/>
                  </a:lnTo>
                  <a:lnTo>
                    <a:pt x="3939" y="3460"/>
                  </a:lnTo>
                  <a:lnTo>
                    <a:pt x="3940" y="3480"/>
                  </a:lnTo>
                  <a:lnTo>
                    <a:pt x="3940" y="3460"/>
                  </a:lnTo>
                  <a:lnTo>
                    <a:pt x="3943" y="3487"/>
                  </a:lnTo>
                  <a:lnTo>
                    <a:pt x="3944" y="3460"/>
                  </a:lnTo>
                  <a:lnTo>
                    <a:pt x="3945" y="3474"/>
                  </a:lnTo>
                  <a:lnTo>
                    <a:pt x="3945" y="3460"/>
                  </a:lnTo>
                  <a:lnTo>
                    <a:pt x="3946" y="3474"/>
                  </a:lnTo>
                  <a:lnTo>
                    <a:pt x="3947" y="3454"/>
                  </a:lnTo>
                  <a:lnTo>
                    <a:pt x="3948" y="3487"/>
                  </a:lnTo>
                  <a:lnTo>
                    <a:pt x="3948" y="3467"/>
                  </a:lnTo>
                  <a:lnTo>
                    <a:pt x="3948" y="3494"/>
                  </a:lnTo>
                  <a:lnTo>
                    <a:pt x="3950" y="3460"/>
                  </a:lnTo>
                  <a:lnTo>
                    <a:pt x="3952" y="3474"/>
                  </a:lnTo>
                  <a:lnTo>
                    <a:pt x="3952" y="3460"/>
                  </a:lnTo>
                  <a:lnTo>
                    <a:pt x="3953" y="3494"/>
                  </a:lnTo>
                  <a:lnTo>
                    <a:pt x="3955" y="3460"/>
                  </a:lnTo>
                  <a:lnTo>
                    <a:pt x="3957" y="3500"/>
                  </a:lnTo>
                  <a:lnTo>
                    <a:pt x="3957" y="3480"/>
                  </a:lnTo>
                  <a:lnTo>
                    <a:pt x="3958" y="3494"/>
                  </a:lnTo>
                  <a:lnTo>
                    <a:pt x="3960" y="3467"/>
                  </a:lnTo>
                  <a:lnTo>
                    <a:pt x="3960" y="3494"/>
                  </a:lnTo>
                  <a:lnTo>
                    <a:pt x="3962" y="3454"/>
                  </a:lnTo>
                  <a:lnTo>
                    <a:pt x="3966" y="3480"/>
                  </a:lnTo>
                  <a:lnTo>
                    <a:pt x="3967" y="3467"/>
                  </a:lnTo>
                  <a:lnTo>
                    <a:pt x="3968" y="3494"/>
                  </a:lnTo>
                  <a:lnTo>
                    <a:pt x="3969" y="3460"/>
                  </a:lnTo>
                  <a:lnTo>
                    <a:pt x="3969" y="3480"/>
                  </a:lnTo>
                  <a:lnTo>
                    <a:pt x="3971" y="3467"/>
                  </a:lnTo>
                  <a:lnTo>
                    <a:pt x="3972" y="3487"/>
                  </a:lnTo>
                  <a:lnTo>
                    <a:pt x="3972" y="3474"/>
                  </a:lnTo>
                  <a:lnTo>
                    <a:pt x="3974" y="3514"/>
                  </a:lnTo>
                  <a:lnTo>
                    <a:pt x="3977" y="3454"/>
                  </a:lnTo>
                  <a:lnTo>
                    <a:pt x="3977" y="3487"/>
                  </a:lnTo>
                  <a:lnTo>
                    <a:pt x="3979" y="3467"/>
                  </a:lnTo>
                  <a:lnTo>
                    <a:pt x="3980" y="3500"/>
                  </a:lnTo>
                  <a:lnTo>
                    <a:pt x="3981" y="3474"/>
                  </a:lnTo>
                  <a:lnTo>
                    <a:pt x="3982" y="3487"/>
                  </a:lnTo>
                  <a:lnTo>
                    <a:pt x="3984" y="3454"/>
                  </a:lnTo>
                  <a:lnTo>
                    <a:pt x="3986" y="3507"/>
                  </a:lnTo>
                  <a:lnTo>
                    <a:pt x="3987" y="3454"/>
                  </a:lnTo>
                  <a:lnTo>
                    <a:pt x="3988" y="3474"/>
                  </a:lnTo>
                  <a:lnTo>
                    <a:pt x="3989" y="3460"/>
                  </a:lnTo>
                  <a:lnTo>
                    <a:pt x="3989" y="3487"/>
                  </a:lnTo>
                  <a:lnTo>
                    <a:pt x="3991" y="3454"/>
                  </a:lnTo>
                  <a:lnTo>
                    <a:pt x="3991" y="3480"/>
                  </a:lnTo>
                  <a:lnTo>
                    <a:pt x="3993" y="3460"/>
                  </a:lnTo>
                  <a:lnTo>
                    <a:pt x="3995" y="3487"/>
                  </a:lnTo>
                  <a:lnTo>
                    <a:pt x="3996" y="3467"/>
                  </a:lnTo>
                  <a:lnTo>
                    <a:pt x="3996" y="3494"/>
                  </a:lnTo>
                  <a:lnTo>
                    <a:pt x="3997" y="3480"/>
                  </a:lnTo>
                  <a:lnTo>
                    <a:pt x="3998" y="3487"/>
                  </a:lnTo>
                  <a:lnTo>
                    <a:pt x="3998" y="3474"/>
                  </a:lnTo>
                  <a:lnTo>
                    <a:pt x="3999" y="3500"/>
                  </a:lnTo>
                  <a:lnTo>
                    <a:pt x="4001" y="3474"/>
                  </a:lnTo>
                  <a:lnTo>
                    <a:pt x="4001" y="3480"/>
                  </a:lnTo>
                  <a:lnTo>
                    <a:pt x="4001" y="3474"/>
                  </a:lnTo>
                  <a:lnTo>
                    <a:pt x="4003" y="3500"/>
                  </a:lnTo>
                  <a:lnTo>
                    <a:pt x="4004" y="3480"/>
                  </a:lnTo>
                  <a:lnTo>
                    <a:pt x="4005" y="3487"/>
                  </a:lnTo>
                  <a:lnTo>
                    <a:pt x="4009" y="3474"/>
                  </a:lnTo>
                  <a:lnTo>
                    <a:pt x="4010" y="3480"/>
                  </a:lnTo>
                  <a:lnTo>
                    <a:pt x="4010" y="3460"/>
                  </a:lnTo>
                  <a:lnTo>
                    <a:pt x="4012" y="3494"/>
                  </a:lnTo>
                  <a:lnTo>
                    <a:pt x="4013" y="3467"/>
                  </a:lnTo>
                  <a:lnTo>
                    <a:pt x="4013" y="3480"/>
                  </a:lnTo>
                  <a:lnTo>
                    <a:pt x="4013" y="3474"/>
                  </a:lnTo>
                  <a:lnTo>
                    <a:pt x="4015" y="3494"/>
                  </a:lnTo>
                  <a:lnTo>
                    <a:pt x="4016" y="3467"/>
                  </a:lnTo>
                  <a:lnTo>
                    <a:pt x="4017" y="3494"/>
                  </a:lnTo>
                  <a:lnTo>
                    <a:pt x="4018" y="3460"/>
                  </a:lnTo>
                  <a:lnTo>
                    <a:pt x="4018" y="3494"/>
                  </a:lnTo>
                  <a:lnTo>
                    <a:pt x="4020" y="3474"/>
                  </a:lnTo>
                  <a:lnTo>
                    <a:pt x="4022" y="3487"/>
                  </a:lnTo>
                  <a:lnTo>
                    <a:pt x="4022" y="3467"/>
                  </a:lnTo>
                  <a:lnTo>
                    <a:pt x="4023" y="3474"/>
                  </a:lnTo>
                  <a:lnTo>
                    <a:pt x="4024" y="3460"/>
                  </a:lnTo>
                  <a:lnTo>
                    <a:pt x="4025" y="3487"/>
                  </a:lnTo>
                  <a:lnTo>
                    <a:pt x="4027" y="3480"/>
                  </a:lnTo>
                  <a:lnTo>
                    <a:pt x="4028" y="3494"/>
                  </a:lnTo>
                  <a:lnTo>
                    <a:pt x="4030" y="3474"/>
                  </a:lnTo>
                  <a:lnTo>
                    <a:pt x="4030" y="3494"/>
                  </a:lnTo>
                  <a:lnTo>
                    <a:pt x="4033" y="3454"/>
                  </a:lnTo>
                  <a:lnTo>
                    <a:pt x="4034" y="3480"/>
                  </a:lnTo>
                  <a:lnTo>
                    <a:pt x="4036" y="3460"/>
                  </a:lnTo>
                  <a:lnTo>
                    <a:pt x="4037" y="3500"/>
                  </a:lnTo>
                  <a:lnTo>
                    <a:pt x="4038" y="3487"/>
                  </a:lnTo>
                  <a:lnTo>
                    <a:pt x="4039" y="3494"/>
                  </a:lnTo>
                  <a:lnTo>
                    <a:pt x="4040" y="3480"/>
                  </a:lnTo>
                  <a:lnTo>
                    <a:pt x="4041" y="3487"/>
                  </a:lnTo>
                  <a:lnTo>
                    <a:pt x="4042" y="3467"/>
                  </a:lnTo>
                  <a:lnTo>
                    <a:pt x="4042" y="3487"/>
                  </a:lnTo>
                  <a:lnTo>
                    <a:pt x="4044" y="3467"/>
                  </a:lnTo>
                  <a:lnTo>
                    <a:pt x="4045" y="3494"/>
                  </a:lnTo>
                  <a:lnTo>
                    <a:pt x="4046" y="3454"/>
                  </a:lnTo>
                  <a:lnTo>
                    <a:pt x="4049" y="3494"/>
                  </a:lnTo>
                  <a:lnTo>
                    <a:pt x="4050" y="3474"/>
                  </a:lnTo>
                  <a:lnTo>
                    <a:pt x="4051" y="3494"/>
                  </a:lnTo>
                  <a:lnTo>
                    <a:pt x="4053" y="3460"/>
                  </a:lnTo>
                  <a:lnTo>
                    <a:pt x="4054" y="3487"/>
                  </a:lnTo>
                  <a:lnTo>
                    <a:pt x="4054" y="3467"/>
                  </a:lnTo>
                  <a:lnTo>
                    <a:pt x="4056" y="3487"/>
                  </a:lnTo>
                  <a:lnTo>
                    <a:pt x="4057" y="3447"/>
                  </a:lnTo>
                  <a:lnTo>
                    <a:pt x="4059" y="3514"/>
                  </a:lnTo>
                  <a:lnTo>
                    <a:pt x="4061" y="3480"/>
                  </a:lnTo>
                  <a:lnTo>
                    <a:pt x="4062" y="3500"/>
                  </a:lnTo>
                  <a:lnTo>
                    <a:pt x="4063" y="3467"/>
                  </a:lnTo>
                  <a:lnTo>
                    <a:pt x="4064" y="3487"/>
                  </a:lnTo>
                  <a:lnTo>
                    <a:pt x="4067" y="3467"/>
                  </a:lnTo>
                  <a:lnTo>
                    <a:pt x="4069" y="3500"/>
                  </a:lnTo>
                  <a:lnTo>
                    <a:pt x="4070" y="3494"/>
                  </a:lnTo>
                  <a:lnTo>
                    <a:pt x="4071" y="3507"/>
                  </a:lnTo>
                  <a:lnTo>
                    <a:pt x="4071" y="3460"/>
                  </a:lnTo>
                  <a:lnTo>
                    <a:pt x="4073" y="3507"/>
                  </a:lnTo>
                  <a:lnTo>
                    <a:pt x="4075" y="3474"/>
                  </a:lnTo>
                  <a:lnTo>
                    <a:pt x="4076" y="3514"/>
                  </a:lnTo>
                  <a:lnTo>
                    <a:pt x="4076" y="3487"/>
                  </a:lnTo>
                  <a:lnTo>
                    <a:pt x="4076" y="3507"/>
                  </a:lnTo>
                  <a:lnTo>
                    <a:pt x="4078" y="3487"/>
                  </a:lnTo>
                  <a:lnTo>
                    <a:pt x="4079" y="3507"/>
                  </a:lnTo>
                  <a:lnTo>
                    <a:pt x="4080" y="3441"/>
                  </a:lnTo>
                  <a:lnTo>
                    <a:pt x="4082" y="3494"/>
                  </a:lnTo>
                  <a:lnTo>
                    <a:pt x="4083" y="3454"/>
                  </a:lnTo>
                  <a:lnTo>
                    <a:pt x="4085" y="3480"/>
                  </a:lnTo>
                  <a:lnTo>
                    <a:pt x="4086" y="3467"/>
                  </a:lnTo>
                  <a:lnTo>
                    <a:pt x="4088" y="3487"/>
                  </a:lnTo>
                  <a:lnTo>
                    <a:pt x="4088" y="3474"/>
                  </a:lnTo>
                  <a:lnTo>
                    <a:pt x="4090" y="3507"/>
                  </a:lnTo>
                  <a:lnTo>
                    <a:pt x="4091" y="3487"/>
                  </a:lnTo>
                  <a:lnTo>
                    <a:pt x="4092" y="3494"/>
                  </a:lnTo>
                  <a:lnTo>
                    <a:pt x="4092" y="3480"/>
                  </a:lnTo>
                  <a:lnTo>
                    <a:pt x="4093" y="3500"/>
                  </a:lnTo>
                  <a:lnTo>
                    <a:pt x="4095" y="3467"/>
                  </a:lnTo>
                  <a:lnTo>
                    <a:pt x="4098" y="3507"/>
                  </a:lnTo>
                  <a:lnTo>
                    <a:pt x="4100" y="3480"/>
                  </a:lnTo>
                  <a:lnTo>
                    <a:pt x="4102" y="3494"/>
                  </a:lnTo>
                  <a:lnTo>
                    <a:pt x="4103" y="3467"/>
                  </a:lnTo>
                  <a:lnTo>
                    <a:pt x="4104" y="3514"/>
                  </a:lnTo>
                  <a:lnTo>
                    <a:pt x="4105" y="3474"/>
                  </a:lnTo>
                  <a:lnTo>
                    <a:pt x="4105" y="3487"/>
                  </a:lnTo>
                  <a:lnTo>
                    <a:pt x="4107" y="3474"/>
                  </a:lnTo>
                  <a:lnTo>
                    <a:pt x="4109" y="3487"/>
                  </a:lnTo>
                  <a:lnTo>
                    <a:pt x="4109" y="3460"/>
                  </a:lnTo>
                  <a:lnTo>
                    <a:pt x="4110" y="3487"/>
                  </a:lnTo>
                  <a:lnTo>
                    <a:pt x="4111" y="3480"/>
                  </a:lnTo>
                  <a:lnTo>
                    <a:pt x="4112" y="3494"/>
                  </a:lnTo>
                  <a:lnTo>
                    <a:pt x="4112" y="3467"/>
                  </a:lnTo>
                  <a:lnTo>
                    <a:pt x="4113" y="3494"/>
                  </a:lnTo>
                  <a:lnTo>
                    <a:pt x="4114" y="3467"/>
                  </a:lnTo>
                  <a:lnTo>
                    <a:pt x="4114" y="3507"/>
                  </a:lnTo>
                  <a:lnTo>
                    <a:pt x="4116" y="3454"/>
                  </a:lnTo>
                  <a:lnTo>
                    <a:pt x="4117" y="3474"/>
                  </a:lnTo>
                  <a:lnTo>
                    <a:pt x="4117" y="3454"/>
                  </a:lnTo>
                  <a:lnTo>
                    <a:pt x="4117" y="3474"/>
                  </a:lnTo>
                  <a:lnTo>
                    <a:pt x="4119" y="3467"/>
                  </a:lnTo>
                  <a:lnTo>
                    <a:pt x="4121" y="3480"/>
                  </a:lnTo>
                  <a:lnTo>
                    <a:pt x="4122" y="3487"/>
                  </a:lnTo>
                  <a:lnTo>
                    <a:pt x="4122" y="3474"/>
                  </a:lnTo>
                  <a:lnTo>
                    <a:pt x="4124" y="3494"/>
                  </a:lnTo>
                  <a:lnTo>
                    <a:pt x="4124" y="3474"/>
                  </a:lnTo>
                  <a:lnTo>
                    <a:pt x="4125" y="3500"/>
                  </a:lnTo>
                  <a:lnTo>
                    <a:pt x="4129" y="3474"/>
                  </a:lnTo>
                  <a:lnTo>
                    <a:pt x="4129" y="3494"/>
                  </a:lnTo>
                  <a:lnTo>
                    <a:pt x="4130" y="3467"/>
                  </a:lnTo>
                  <a:lnTo>
                    <a:pt x="4131" y="3500"/>
                  </a:lnTo>
                  <a:lnTo>
                    <a:pt x="4133" y="3460"/>
                  </a:lnTo>
                  <a:lnTo>
                    <a:pt x="4134" y="3487"/>
                  </a:lnTo>
                  <a:lnTo>
                    <a:pt x="4134" y="3467"/>
                  </a:lnTo>
                  <a:lnTo>
                    <a:pt x="4134" y="3480"/>
                  </a:lnTo>
                  <a:lnTo>
                    <a:pt x="4136" y="3467"/>
                  </a:lnTo>
                  <a:lnTo>
                    <a:pt x="4136" y="3487"/>
                  </a:lnTo>
                  <a:lnTo>
                    <a:pt x="4138" y="3480"/>
                  </a:lnTo>
                  <a:lnTo>
                    <a:pt x="4139" y="3494"/>
                  </a:lnTo>
                  <a:lnTo>
                    <a:pt x="4141" y="3474"/>
                  </a:lnTo>
                  <a:lnTo>
                    <a:pt x="4141" y="3494"/>
                  </a:lnTo>
                  <a:lnTo>
                    <a:pt x="4143" y="3474"/>
                  </a:lnTo>
                  <a:lnTo>
                    <a:pt x="4143" y="3487"/>
                  </a:lnTo>
                  <a:lnTo>
                    <a:pt x="4144" y="3474"/>
                  </a:lnTo>
                  <a:lnTo>
                    <a:pt x="4145" y="3480"/>
                  </a:lnTo>
                  <a:lnTo>
                    <a:pt x="4146" y="3474"/>
                  </a:lnTo>
                  <a:lnTo>
                    <a:pt x="4146" y="3500"/>
                  </a:lnTo>
                  <a:lnTo>
                    <a:pt x="4148" y="3454"/>
                  </a:lnTo>
                  <a:lnTo>
                    <a:pt x="4151" y="3514"/>
                  </a:lnTo>
                  <a:lnTo>
                    <a:pt x="4151" y="3467"/>
                  </a:lnTo>
                  <a:lnTo>
                    <a:pt x="4153" y="3480"/>
                  </a:lnTo>
                  <a:lnTo>
                    <a:pt x="4153" y="3474"/>
                  </a:lnTo>
                  <a:lnTo>
                    <a:pt x="4156" y="3487"/>
                  </a:lnTo>
                  <a:lnTo>
                    <a:pt x="4158" y="3474"/>
                  </a:lnTo>
                  <a:lnTo>
                    <a:pt x="4160" y="3514"/>
                  </a:lnTo>
                  <a:lnTo>
                    <a:pt x="4160" y="3487"/>
                  </a:lnTo>
                  <a:lnTo>
                    <a:pt x="4162" y="3494"/>
                  </a:lnTo>
                  <a:lnTo>
                    <a:pt x="4163" y="3460"/>
                  </a:lnTo>
                  <a:lnTo>
                    <a:pt x="4163" y="3514"/>
                  </a:lnTo>
                  <a:lnTo>
                    <a:pt x="4164" y="3500"/>
                  </a:lnTo>
                  <a:lnTo>
                    <a:pt x="4165" y="3507"/>
                  </a:lnTo>
                  <a:lnTo>
                    <a:pt x="4165" y="3454"/>
                  </a:lnTo>
                  <a:lnTo>
                    <a:pt x="4168" y="3494"/>
                  </a:lnTo>
                  <a:lnTo>
                    <a:pt x="4168" y="3474"/>
                  </a:lnTo>
                  <a:lnTo>
                    <a:pt x="4170" y="3480"/>
                  </a:lnTo>
                  <a:lnTo>
                    <a:pt x="4170" y="3474"/>
                  </a:lnTo>
                  <a:lnTo>
                    <a:pt x="4173" y="3500"/>
                  </a:lnTo>
                  <a:lnTo>
                    <a:pt x="4175" y="3480"/>
                  </a:lnTo>
                  <a:lnTo>
                    <a:pt x="4175" y="3494"/>
                  </a:lnTo>
                  <a:lnTo>
                    <a:pt x="4177" y="3454"/>
                  </a:lnTo>
                  <a:lnTo>
                    <a:pt x="4177" y="3500"/>
                  </a:lnTo>
                  <a:lnTo>
                    <a:pt x="4178" y="3460"/>
                  </a:lnTo>
                  <a:lnTo>
                    <a:pt x="4179" y="3500"/>
                  </a:lnTo>
                  <a:lnTo>
                    <a:pt x="4180" y="3480"/>
                  </a:lnTo>
                  <a:lnTo>
                    <a:pt x="4181" y="3487"/>
                  </a:lnTo>
                  <a:lnTo>
                    <a:pt x="4182" y="3474"/>
                  </a:lnTo>
                  <a:lnTo>
                    <a:pt x="4184" y="3494"/>
                  </a:lnTo>
                  <a:lnTo>
                    <a:pt x="4185" y="3467"/>
                  </a:lnTo>
                  <a:lnTo>
                    <a:pt x="4185" y="3487"/>
                  </a:lnTo>
                  <a:lnTo>
                    <a:pt x="4186" y="3460"/>
                  </a:lnTo>
                  <a:lnTo>
                    <a:pt x="4187" y="3467"/>
                  </a:lnTo>
                  <a:lnTo>
                    <a:pt x="4187" y="3460"/>
                  </a:lnTo>
                  <a:lnTo>
                    <a:pt x="4188" y="3480"/>
                  </a:lnTo>
                  <a:lnTo>
                    <a:pt x="4189" y="3460"/>
                  </a:lnTo>
                  <a:lnTo>
                    <a:pt x="4194" y="3494"/>
                  </a:lnTo>
                  <a:lnTo>
                    <a:pt x="4195" y="3480"/>
                  </a:lnTo>
                  <a:lnTo>
                    <a:pt x="4195" y="3500"/>
                  </a:lnTo>
                  <a:lnTo>
                    <a:pt x="4195" y="3460"/>
                  </a:lnTo>
                  <a:lnTo>
                    <a:pt x="4198" y="3487"/>
                  </a:lnTo>
                  <a:lnTo>
                    <a:pt x="4199" y="3474"/>
                  </a:lnTo>
                  <a:lnTo>
                    <a:pt x="4200" y="3500"/>
                  </a:lnTo>
                  <a:lnTo>
                    <a:pt x="4202" y="3467"/>
                  </a:lnTo>
                  <a:lnTo>
                    <a:pt x="4204" y="3494"/>
                  </a:lnTo>
                  <a:lnTo>
                    <a:pt x="4204" y="3474"/>
                  </a:lnTo>
                  <a:lnTo>
                    <a:pt x="4205" y="3487"/>
                  </a:lnTo>
                  <a:lnTo>
                    <a:pt x="4206" y="3480"/>
                  </a:lnTo>
                  <a:lnTo>
                    <a:pt x="4207" y="3494"/>
                  </a:lnTo>
                  <a:lnTo>
                    <a:pt x="4207" y="3480"/>
                  </a:lnTo>
                  <a:lnTo>
                    <a:pt x="4207" y="3487"/>
                  </a:lnTo>
                  <a:lnTo>
                    <a:pt x="4209" y="3460"/>
                  </a:lnTo>
                  <a:lnTo>
                    <a:pt x="4212" y="3507"/>
                  </a:lnTo>
                  <a:lnTo>
                    <a:pt x="4214" y="3474"/>
                  </a:lnTo>
                  <a:lnTo>
                    <a:pt x="4215" y="3494"/>
                  </a:lnTo>
                  <a:lnTo>
                    <a:pt x="4216" y="3480"/>
                  </a:lnTo>
                  <a:lnTo>
                    <a:pt x="4216" y="3494"/>
                  </a:lnTo>
                  <a:lnTo>
                    <a:pt x="4218" y="3480"/>
                  </a:lnTo>
                  <a:lnTo>
                    <a:pt x="4219" y="3507"/>
                  </a:lnTo>
                  <a:lnTo>
                    <a:pt x="4219" y="3467"/>
                  </a:lnTo>
                  <a:lnTo>
                    <a:pt x="4220" y="3500"/>
                  </a:lnTo>
                  <a:lnTo>
                    <a:pt x="4221" y="3467"/>
                  </a:lnTo>
                  <a:lnTo>
                    <a:pt x="4222" y="3494"/>
                  </a:lnTo>
                  <a:lnTo>
                    <a:pt x="4223" y="3467"/>
                  </a:lnTo>
                  <a:lnTo>
                    <a:pt x="4224" y="3494"/>
                  </a:lnTo>
                  <a:lnTo>
                    <a:pt x="4224" y="3467"/>
                  </a:lnTo>
                  <a:lnTo>
                    <a:pt x="4226" y="3494"/>
                  </a:lnTo>
                  <a:lnTo>
                    <a:pt x="4226" y="3474"/>
                  </a:lnTo>
                  <a:lnTo>
                    <a:pt x="4228" y="3480"/>
                  </a:lnTo>
                  <a:lnTo>
                    <a:pt x="4229" y="3454"/>
                  </a:lnTo>
                  <a:lnTo>
                    <a:pt x="4231" y="3467"/>
                  </a:lnTo>
                  <a:lnTo>
                    <a:pt x="4231" y="3460"/>
                  </a:lnTo>
                  <a:lnTo>
                    <a:pt x="4232" y="3487"/>
                  </a:lnTo>
                  <a:lnTo>
                    <a:pt x="4233" y="3474"/>
                  </a:lnTo>
                  <a:lnTo>
                    <a:pt x="4234" y="3494"/>
                  </a:lnTo>
                  <a:lnTo>
                    <a:pt x="4234" y="3474"/>
                  </a:lnTo>
                  <a:lnTo>
                    <a:pt x="4236" y="3487"/>
                  </a:lnTo>
                  <a:lnTo>
                    <a:pt x="4236" y="3474"/>
                  </a:lnTo>
                  <a:lnTo>
                    <a:pt x="4237" y="3487"/>
                  </a:lnTo>
                  <a:lnTo>
                    <a:pt x="4238" y="3467"/>
                  </a:lnTo>
                  <a:lnTo>
                    <a:pt x="4238" y="3514"/>
                  </a:lnTo>
                  <a:lnTo>
                    <a:pt x="4239" y="3467"/>
                  </a:lnTo>
                  <a:lnTo>
                    <a:pt x="4240" y="3487"/>
                  </a:lnTo>
                  <a:lnTo>
                    <a:pt x="4241" y="3480"/>
                  </a:lnTo>
                  <a:lnTo>
                    <a:pt x="4241" y="3500"/>
                  </a:lnTo>
                  <a:lnTo>
                    <a:pt x="4243" y="3474"/>
                  </a:lnTo>
                  <a:lnTo>
                    <a:pt x="4244" y="3480"/>
                  </a:lnTo>
                  <a:lnTo>
                    <a:pt x="4245" y="3474"/>
                  </a:lnTo>
                  <a:lnTo>
                    <a:pt x="4246" y="3487"/>
                  </a:lnTo>
                  <a:lnTo>
                    <a:pt x="4246" y="3454"/>
                  </a:lnTo>
                  <a:lnTo>
                    <a:pt x="4248" y="3494"/>
                  </a:lnTo>
                  <a:lnTo>
                    <a:pt x="4250" y="3460"/>
                  </a:lnTo>
                  <a:lnTo>
                    <a:pt x="4251" y="3494"/>
                  </a:lnTo>
                  <a:lnTo>
                    <a:pt x="4253" y="3454"/>
                  </a:lnTo>
                  <a:lnTo>
                    <a:pt x="4256" y="3480"/>
                  </a:lnTo>
                  <a:lnTo>
                    <a:pt x="4256" y="3467"/>
                  </a:lnTo>
                  <a:lnTo>
                    <a:pt x="4256" y="3507"/>
                  </a:lnTo>
                  <a:lnTo>
                    <a:pt x="4258" y="3487"/>
                  </a:lnTo>
                  <a:lnTo>
                    <a:pt x="4258" y="3514"/>
                  </a:lnTo>
                  <a:lnTo>
                    <a:pt x="4261" y="3480"/>
                  </a:lnTo>
                  <a:lnTo>
                    <a:pt x="4262" y="3500"/>
                  </a:lnTo>
                  <a:lnTo>
                    <a:pt x="4263" y="3454"/>
                  </a:lnTo>
                  <a:lnTo>
                    <a:pt x="4265" y="3494"/>
                  </a:lnTo>
                  <a:lnTo>
                    <a:pt x="4266" y="3467"/>
                  </a:lnTo>
                  <a:lnTo>
                    <a:pt x="4267" y="3474"/>
                  </a:lnTo>
                  <a:lnTo>
                    <a:pt x="4268" y="3460"/>
                  </a:lnTo>
                  <a:lnTo>
                    <a:pt x="4270" y="3494"/>
                  </a:lnTo>
                  <a:lnTo>
                    <a:pt x="4271" y="3480"/>
                  </a:lnTo>
                  <a:lnTo>
                    <a:pt x="4272" y="3487"/>
                  </a:lnTo>
                  <a:lnTo>
                    <a:pt x="4276" y="3354"/>
                  </a:lnTo>
                  <a:lnTo>
                    <a:pt x="4278" y="3454"/>
                  </a:lnTo>
                  <a:lnTo>
                    <a:pt x="4278" y="3441"/>
                  </a:lnTo>
                  <a:lnTo>
                    <a:pt x="4282" y="3494"/>
                  </a:lnTo>
                  <a:lnTo>
                    <a:pt x="4283" y="3474"/>
                  </a:lnTo>
                  <a:lnTo>
                    <a:pt x="4284" y="3480"/>
                  </a:lnTo>
                  <a:lnTo>
                    <a:pt x="4285" y="3467"/>
                  </a:lnTo>
                  <a:lnTo>
                    <a:pt x="4286" y="3507"/>
                  </a:lnTo>
                  <a:lnTo>
                    <a:pt x="4287" y="3460"/>
                  </a:lnTo>
                  <a:lnTo>
                    <a:pt x="4289" y="3480"/>
                  </a:lnTo>
                  <a:lnTo>
                    <a:pt x="4290" y="3467"/>
                  </a:lnTo>
                  <a:lnTo>
                    <a:pt x="4292" y="3487"/>
                  </a:lnTo>
                  <a:lnTo>
                    <a:pt x="4293" y="3474"/>
                  </a:lnTo>
                  <a:lnTo>
                    <a:pt x="4295" y="3507"/>
                  </a:lnTo>
                  <a:lnTo>
                    <a:pt x="4295" y="3474"/>
                  </a:lnTo>
                  <a:lnTo>
                    <a:pt x="4295" y="3480"/>
                  </a:lnTo>
                  <a:lnTo>
                    <a:pt x="4297" y="3467"/>
                  </a:lnTo>
                  <a:lnTo>
                    <a:pt x="4297" y="3487"/>
                  </a:lnTo>
                  <a:lnTo>
                    <a:pt x="4298" y="3467"/>
                  </a:lnTo>
                  <a:lnTo>
                    <a:pt x="4299" y="3480"/>
                  </a:lnTo>
                  <a:lnTo>
                    <a:pt x="4300" y="3441"/>
                  </a:lnTo>
                  <a:lnTo>
                    <a:pt x="4300" y="3487"/>
                  </a:lnTo>
                  <a:lnTo>
                    <a:pt x="4302" y="3441"/>
                  </a:lnTo>
                  <a:lnTo>
                    <a:pt x="4302" y="3460"/>
                  </a:lnTo>
                  <a:lnTo>
                    <a:pt x="4304" y="3441"/>
                  </a:lnTo>
                  <a:lnTo>
                    <a:pt x="4307" y="3494"/>
                  </a:lnTo>
                  <a:lnTo>
                    <a:pt x="4308" y="3467"/>
                  </a:lnTo>
                  <a:lnTo>
                    <a:pt x="4309" y="3474"/>
                  </a:lnTo>
                  <a:lnTo>
                    <a:pt x="4309" y="3454"/>
                  </a:lnTo>
                  <a:lnTo>
                    <a:pt x="4310" y="3487"/>
                  </a:lnTo>
                  <a:lnTo>
                    <a:pt x="4312" y="3467"/>
                  </a:lnTo>
                  <a:lnTo>
                    <a:pt x="4312" y="3480"/>
                  </a:lnTo>
                  <a:lnTo>
                    <a:pt x="4313" y="3460"/>
                  </a:lnTo>
                  <a:lnTo>
                    <a:pt x="4314" y="3480"/>
                  </a:lnTo>
                  <a:lnTo>
                    <a:pt x="4316" y="3460"/>
                  </a:lnTo>
                  <a:lnTo>
                    <a:pt x="4317" y="3467"/>
                  </a:lnTo>
                  <a:lnTo>
                    <a:pt x="4317" y="3460"/>
                  </a:lnTo>
                  <a:lnTo>
                    <a:pt x="4319" y="3467"/>
                  </a:lnTo>
                  <a:lnTo>
                    <a:pt x="4319" y="3454"/>
                  </a:lnTo>
                  <a:lnTo>
                    <a:pt x="4320" y="3500"/>
                  </a:lnTo>
                  <a:lnTo>
                    <a:pt x="4322" y="3454"/>
                  </a:lnTo>
                  <a:lnTo>
                    <a:pt x="4324" y="3494"/>
                  </a:lnTo>
                  <a:lnTo>
                    <a:pt x="4326" y="3467"/>
                  </a:lnTo>
                  <a:lnTo>
                    <a:pt x="4327" y="3474"/>
                  </a:lnTo>
                  <a:lnTo>
                    <a:pt x="4329" y="3454"/>
                  </a:lnTo>
                  <a:lnTo>
                    <a:pt x="4329" y="3460"/>
                  </a:lnTo>
                  <a:lnTo>
                    <a:pt x="4330" y="3454"/>
                  </a:lnTo>
                  <a:lnTo>
                    <a:pt x="4331" y="3474"/>
                  </a:lnTo>
                  <a:lnTo>
                    <a:pt x="4333" y="3467"/>
                  </a:lnTo>
                  <a:lnTo>
                    <a:pt x="4334" y="3480"/>
                  </a:lnTo>
                  <a:lnTo>
                    <a:pt x="4334" y="3474"/>
                  </a:lnTo>
                  <a:lnTo>
                    <a:pt x="4336" y="3494"/>
                  </a:lnTo>
                  <a:lnTo>
                    <a:pt x="4339" y="3454"/>
                  </a:lnTo>
                  <a:lnTo>
                    <a:pt x="4342" y="3487"/>
                  </a:lnTo>
                  <a:lnTo>
                    <a:pt x="4344" y="3474"/>
                  </a:lnTo>
                  <a:lnTo>
                    <a:pt x="4344" y="3487"/>
                  </a:lnTo>
                  <a:lnTo>
                    <a:pt x="4346" y="3474"/>
                  </a:lnTo>
                  <a:lnTo>
                    <a:pt x="4346" y="3507"/>
                  </a:lnTo>
                  <a:lnTo>
                    <a:pt x="4348" y="3474"/>
                  </a:lnTo>
                  <a:lnTo>
                    <a:pt x="4349" y="3494"/>
                  </a:lnTo>
                  <a:lnTo>
                    <a:pt x="4351" y="3480"/>
                  </a:lnTo>
                  <a:lnTo>
                    <a:pt x="4351" y="3514"/>
                  </a:lnTo>
                  <a:lnTo>
                    <a:pt x="4352" y="3474"/>
                  </a:lnTo>
                  <a:lnTo>
                    <a:pt x="4353" y="3480"/>
                  </a:lnTo>
                  <a:lnTo>
                    <a:pt x="4354" y="3460"/>
                  </a:lnTo>
                  <a:lnTo>
                    <a:pt x="4354" y="3480"/>
                  </a:lnTo>
                  <a:lnTo>
                    <a:pt x="4356" y="3441"/>
                  </a:lnTo>
                  <a:lnTo>
                    <a:pt x="4358" y="3500"/>
                  </a:lnTo>
                  <a:lnTo>
                    <a:pt x="4358" y="3467"/>
                  </a:lnTo>
                  <a:lnTo>
                    <a:pt x="4360" y="3487"/>
                  </a:lnTo>
                  <a:lnTo>
                    <a:pt x="4361" y="3474"/>
                  </a:lnTo>
                  <a:lnTo>
                    <a:pt x="4362" y="3480"/>
                  </a:lnTo>
                  <a:lnTo>
                    <a:pt x="4363" y="3474"/>
                  </a:lnTo>
                  <a:lnTo>
                    <a:pt x="4363" y="3500"/>
                  </a:lnTo>
                  <a:lnTo>
                    <a:pt x="4366" y="3474"/>
                  </a:lnTo>
                  <a:lnTo>
                    <a:pt x="4367" y="3507"/>
                  </a:lnTo>
                  <a:lnTo>
                    <a:pt x="4368" y="3454"/>
                  </a:lnTo>
                  <a:lnTo>
                    <a:pt x="4370" y="3494"/>
                  </a:lnTo>
                  <a:lnTo>
                    <a:pt x="4371" y="3460"/>
                  </a:lnTo>
                  <a:lnTo>
                    <a:pt x="4371" y="3480"/>
                  </a:lnTo>
                  <a:lnTo>
                    <a:pt x="4373" y="3460"/>
                  </a:lnTo>
                  <a:lnTo>
                    <a:pt x="4376" y="3487"/>
                  </a:lnTo>
                  <a:lnTo>
                    <a:pt x="4376" y="3467"/>
                  </a:lnTo>
                  <a:lnTo>
                    <a:pt x="4378" y="3487"/>
                  </a:lnTo>
                  <a:lnTo>
                    <a:pt x="4378" y="3474"/>
                  </a:lnTo>
                  <a:lnTo>
                    <a:pt x="4381" y="3507"/>
                  </a:lnTo>
                  <a:lnTo>
                    <a:pt x="4381" y="3460"/>
                  </a:lnTo>
                  <a:lnTo>
                    <a:pt x="4383" y="3500"/>
                  </a:lnTo>
                  <a:lnTo>
                    <a:pt x="4384" y="3460"/>
                  </a:lnTo>
                  <a:lnTo>
                    <a:pt x="4386" y="3487"/>
                  </a:lnTo>
                  <a:lnTo>
                    <a:pt x="4386" y="3474"/>
                  </a:lnTo>
                  <a:lnTo>
                    <a:pt x="4388" y="3500"/>
                  </a:lnTo>
                  <a:lnTo>
                    <a:pt x="4390" y="3460"/>
                  </a:lnTo>
                  <a:lnTo>
                    <a:pt x="4391" y="3500"/>
                  </a:lnTo>
                  <a:lnTo>
                    <a:pt x="4393" y="3460"/>
                  </a:lnTo>
                  <a:lnTo>
                    <a:pt x="4395" y="3474"/>
                  </a:lnTo>
                  <a:lnTo>
                    <a:pt x="4395" y="3454"/>
                  </a:lnTo>
                  <a:lnTo>
                    <a:pt x="4396" y="3500"/>
                  </a:lnTo>
                  <a:lnTo>
                    <a:pt x="4399" y="3460"/>
                  </a:lnTo>
                  <a:lnTo>
                    <a:pt x="4401" y="3494"/>
                  </a:lnTo>
                  <a:lnTo>
                    <a:pt x="4402" y="3474"/>
                  </a:lnTo>
                  <a:lnTo>
                    <a:pt x="4403" y="3514"/>
                  </a:lnTo>
                  <a:lnTo>
                    <a:pt x="4403" y="3480"/>
                  </a:lnTo>
                  <a:lnTo>
                    <a:pt x="4403" y="3487"/>
                  </a:lnTo>
                  <a:lnTo>
                    <a:pt x="4405" y="3480"/>
                  </a:lnTo>
                  <a:lnTo>
                    <a:pt x="4407" y="3500"/>
                  </a:lnTo>
                  <a:lnTo>
                    <a:pt x="4408" y="3480"/>
                  </a:lnTo>
                  <a:lnTo>
                    <a:pt x="4408" y="3494"/>
                  </a:lnTo>
                  <a:lnTo>
                    <a:pt x="4412" y="3441"/>
                  </a:lnTo>
                  <a:lnTo>
                    <a:pt x="4413" y="3487"/>
                  </a:lnTo>
                  <a:lnTo>
                    <a:pt x="4415" y="3480"/>
                  </a:lnTo>
                  <a:lnTo>
                    <a:pt x="4415" y="3507"/>
                  </a:lnTo>
                  <a:lnTo>
                    <a:pt x="4417" y="3460"/>
                  </a:lnTo>
                  <a:lnTo>
                    <a:pt x="4418" y="3480"/>
                  </a:lnTo>
                  <a:lnTo>
                    <a:pt x="4420" y="3460"/>
                  </a:lnTo>
                  <a:lnTo>
                    <a:pt x="4420" y="3487"/>
                  </a:lnTo>
                  <a:lnTo>
                    <a:pt x="4422" y="3454"/>
                  </a:lnTo>
                  <a:lnTo>
                    <a:pt x="4423" y="3460"/>
                  </a:lnTo>
                  <a:lnTo>
                    <a:pt x="4424" y="3447"/>
                  </a:lnTo>
                  <a:lnTo>
                    <a:pt x="4425" y="3480"/>
                  </a:lnTo>
                  <a:lnTo>
                    <a:pt x="4426" y="3467"/>
                  </a:lnTo>
                  <a:lnTo>
                    <a:pt x="4427" y="3494"/>
                  </a:lnTo>
                  <a:lnTo>
                    <a:pt x="4428" y="3467"/>
                  </a:lnTo>
                  <a:lnTo>
                    <a:pt x="4429" y="3487"/>
                  </a:lnTo>
                  <a:lnTo>
                    <a:pt x="4430" y="3480"/>
                  </a:lnTo>
                  <a:lnTo>
                    <a:pt x="4430" y="3487"/>
                  </a:lnTo>
                  <a:lnTo>
                    <a:pt x="4432" y="3467"/>
                  </a:lnTo>
                  <a:lnTo>
                    <a:pt x="4434" y="3487"/>
                  </a:lnTo>
                  <a:lnTo>
                    <a:pt x="4435" y="3480"/>
                  </a:lnTo>
                  <a:lnTo>
                    <a:pt x="4435" y="3494"/>
                  </a:lnTo>
                  <a:lnTo>
                    <a:pt x="4437" y="3467"/>
                  </a:lnTo>
                  <a:lnTo>
                    <a:pt x="4438" y="3487"/>
                  </a:lnTo>
                  <a:lnTo>
                    <a:pt x="4439" y="3467"/>
                  </a:lnTo>
                  <a:lnTo>
                    <a:pt x="4440" y="3487"/>
                  </a:lnTo>
                  <a:lnTo>
                    <a:pt x="4440" y="3460"/>
                  </a:lnTo>
                  <a:lnTo>
                    <a:pt x="4442" y="3487"/>
                  </a:lnTo>
                  <a:lnTo>
                    <a:pt x="4443" y="3474"/>
                  </a:lnTo>
                  <a:lnTo>
                    <a:pt x="4444" y="3480"/>
                  </a:lnTo>
                  <a:lnTo>
                    <a:pt x="4445" y="3474"/>
                  </a:lnTo>
                  <a:lnTo>
                    <a:pt x="4445" y="3500"/>
                  </a:lnTo>
                  <a:lnTo>
                    <a:pt x="4447" y="3454"/>
                  </a:lnTo>
                  <a:lnTo>
                    <a:pt x="4449" y="3494"/>
                  </a:lnTo>
                  <a:lnTo>
                    <a:pt x="4450" y="3474"/>
                  </a:lnTo>
                  <a:lnTo>
                    <a:pt x="4450" y="3480"/>
                  </a:lnTo>
                  <a:lnTo>
                    <a:pt x="4452" y="3460"/>
                  </a:lnTo>
                  <a:lnTo>
                    <a:pt x="4453" y="3500"/>
                  </a:lnTo>
                  <a:lnTo>
                    <a:pt x="4455" y="3460"/>
                  </a:lnTo>
                  <a:lnTo>
                    <a:pt x="4455" y="3474"/>
                  </a:lnTo>
                  <a:lnTo>
                    <a:pt x="4457" y="3460"/>
                  </a:lnTo>
                  <a:lnTo>
                    <a:pt x="4457" y="3487"/>
                  </a:lnTo>
                  <a:lnTo>
                    <a:pt x="4459" y="3474"/>
                  </a:lnTo>
                  <a:lnTo>
                    <a:pt x="4460" y="3500"/>
                  </a:lnTo>
                  <a:lnTo>
                    <a:pt x="4460" y="3460"/>
                  </a:lnTo>
                  <a:lnTo>
                    <a:pt x="4462" y="3487"/>
                  </a:lnTo>
                  <a:lnTo>
                    <a:pt x="4462" y="3480"/>
                  </a:lnTo>
                  <a:lnTo>
                    <a:pt x="4463" y="3494"/>
                  </a:lnTo>
                  <a:lnTo>
                    <a:pt x="4464" y="3467"/>
                  </a:lnTo>
                  <a:lnTo>
                    <a:pt x="4465" y="3487"/>
                  </a:lnTo>
                  <a:lnTo>
                    <a:pt x="4467" y="3460"/>
                  </a:lnTo>
                  <a:lnTo>
                    <a:pt x="4469" y="3474"/>
                  </a:lnTo>
                  <a:lnTo>
                    <a:pt x="4469" y="3460"/>
                  </a:lnTo>
                  <a:lnTo>
                    <a:pt x="4471" y="3494"/>
                  </a:lnTo>
                  <a:lnTo>
                    <a:pt x="4472" y="3480"/>
                  </a:lnTo>
                  <a:lnTo>
                    <a:pt x="4472" y="3487"/>
                  </a:lnTo>
                  <a:lnTo>
                    <a:pt x="4473" y="3480"/>
                  </a:lnTo>
                  <a:lnTo>
                    <a:pt x="4474" y="3494"/>
                  </a:lnTo>
                  <a:lnTo>
                    <a:pt x="4474" y="3480"/>
                  </a:lnTo>
                  <a:lnTo>
                    <a:pt x="4475" y="3487"/>
                  </a:lnTo>
                  <a:lnTo>
                    <a:pt x="4476" y="3460"/>
                  </a:lnTo>
                  <a:lnTo>
                    <a:pt x="4477" y="3494"/>
                  </a:lnTo>
                  <a:lnTo>
                    <a:pt x="4478" y="3474"/>
                  </a:lnTo>
                  <a:lnTo>
                    <a:pt x="4480" y="3480"/>
                  </a:lnTo>
                  <a:lnTo>
                    <a:pt x="4482" y="3460"/>
                  </a:lnTo>
                  <a:lnTo>
                    <a:pt x="4482" y="3487"/>
                  </a:lnTo>
                  <a:lnTo>
                    <a:pt x="4484" y="3467"/>
                  </a:lnTo>
                  <a:lnTo>
                    <a:pt x="4484" y="3487"/>
                  </a:lnTo>
                  <a:lnTo>
                    <a:pt x="4485" y="3454"/>
                  </a:lnTo>
                  <a:lnTo>
                    <a:pt x="4487" y="3500"/>
                  </a:lnTo>
                  <a:lnTo>
                    <a:pt x="4487" y="3474"/>
                  </a:lnTo>
                  <a:lnTo>
                    <a:pt x="4489" y="3507"/>
                  </a:lnTo>
                  <a:lnTo>
                    <a:pt x="4489" y="3474"/>
                  </a:lnTo>
                  <a:lnTo>
                    <a:pt x="4490" y="3500"/>
                  </a:lnTo>
                  <a:lnTo>
                    <a:pt x="4492" y="3447"/>
                  </a:lnTo>
                  <a:lnTo>
                    <a:pt x="4495" y="3467"/>
                  </a:lnTo>
                  <a:lnTo>
                    <a:pt x="4496" y="3460"/>
                  </a:lnTo>
                  <a:lnTo>
                    <a:pt x="4497" y="3474"/>
                  </a:lnTo>
                  <a:lnTo>
                    <a:pt x="4497" y="3460"/>
                  </a:lnTo>
                  <a:lnTo>
                    <a:pt x="4500" y="3494"/>
                  </a:lnTo>
                  <a:lnTo>
                    <a:pt x="4501" y="3454"/>
                  </a:lnTo>
                  <a:lnTo>
                    <a:pt x="4502" y="3494"/>
                  </a:lnTo>
                  <a:lnTo>
                    <a:pt x="4502" y="3460"/>
                  </a:lnTo>
                  <a:lnTo>
                    <a:pt x="4504" y="3487"/>
                  </a:lnTo>
                  <a:lnTo>
                    <a:pt x="4504" y="3467"/>
                  </a:lnTo>
                  <a:lnTo>
                    <a:pt x="4505" y="3487"/>
                  </a:lnTo>
                  <a:lnTo>
                    <a:pt x="4506" y="3474"/>
                  </a:lnTo>
                  <a:lnTo>
                    <a:pt x="4509" y="3487"/>
                  </a:lnTo>
                  <a:lnTo>
                    <a:pt x="4509" y="3467"/>
                  </a:lnTo>
                  <a:lnTo>
                    <a:pt x="4510" y="3500"/>
                  </a:lnTo>
                  <a:lnTo>
                    <a:pt x="4511" y="3467"/>
                  </a:lnTo>
                  <a:lnTo>
                    <a:pt x="4511" y="3480"/>
                  </a:lnTo>
                  <a:lnTo>
                    <a:pt x="4512" y="3441"/>
                  </a:lnTo>
                  <a:lnTo>
                    <a:pt x="4513" y="3480"/>
                  </a:lnTo>
                  <a:lnTo>
                    <a:pt x="4514" y="3454"/>
                  </a:lnTo>
                  <a:lnTo>
                    <a:pt x="4515" y="3487"/>
                  </a:lnTo>
                  <a:lnTo>
                    <a:pt x="4516" y="3454"/>
                  </a:lnTo>
                  <a:lnTo>
                    <a:pt x="4518" y="3487"/>
                  </a:lnTo>
                  <a:lnTo>
                    <a:pt x="4519" y="3454"/>
                  </a:lnTo>
                  <a:lnTo>
                    <a:pt x="4521" y="3487"/>
                  </a:lnTo>
                  <a:lnTo>
                    <a:pt x="4523" y="3454"/>
                  </a:lnTo>
                  <a:lnTo>
                    <a:pt x="4525" y="3500"/>
                  </a:lnTo>
                  <a:lnTo>
                    <a:pt x="4526" y="3474"/>
                  </a:lnTo>
                  <a:lnTo>
                    <a:pt x="4526" y="3487"/>
                  </a:lnTo>
                  <a:lnTo>
                    <a:pt x="4528" y="3454"/>
                  </a:lnTo>
                  <a:lnTo>
                    <a:pt x="4529" y="3487"/>
                  </a:lnTo>
                  <a:lnTo>
                    <a:pt x="4529" y="3454"/>
                  </a:lnTo>
                  <a:lnTo>
                    <a:pt x="4531" y="3487"/>
                  </a:lnTo>
                  <a:lnTo>
                    <a:pt x="4532" y="3454"/>
                  </a:lnTo>
                  <a:lnTo>
                    <a:pt x="4534" y="3494"/>
                  </a:lnTo>
                  <a:lnTo>
                    <a:pt x="4536" y="3474"/>
                  </a:lnTo>
                  <a:lnTo>
                    <a:pt x="4537" y="3507"/>
                  </a:lnTo>
                  <a:lnTo>
                    <a:pt x="4538" y="3454"/>
                  </a:lnTo>
                  <a:lnTo>
                    <a:pt x="4539" y="3474"/>
                  </a:lnTo>
                  <a:lnTo>
                    <a:pt x="4539" y="3467"/>
                  </a:lnTo>
                  <a:lnTo>
                    <a:pt x="4541" y="3487"/>
                  </a:lnTo>
                  <a:lnTo>
                    <a:pt x="4542" y="3474"/>
                  </a:lnTo>
                  <a:lnTo>
                    <a:pt x="4543" y="3480"/>
                  </a:lnTo>
                  <a:lnTo>
                    <a:pt x="4544" y="3467"/>
                  </a:lnTo>
                  <a:lnTo>
                    <a:pt x="4544" y="3500"/>
                  </a:lnTo>
                  <a:lnTo>
                    <a:pt x="4544" y="3454"/>
                  </a:lnTo>
                  <a:lnTo>
                    <a:pt x="4546" y="3507"/>
                  </a:lnTo>
                  <a:lnTo>
                    <a:pt x="4549" y="3460"/>
                  </a:lnTo>
                  <a:lnTo>
                    <a:pt x="4551" y="3494"/>
                  </a:lnTo>
                  <a:lnTo>
                    <a:pt x="4554" y="3460"/>
                  </a:lnTo>
                  <a:lnTo>
                    <a:pt x="4557" y="3474"/>
                  </a:lnTo>
                  <a:lnTo>
                    <a:pt x="4558" y="3467"/>
                  </a:lnTo>
                  <a:lnTo>
                    <a:pt x="4559" y="3480"/>
                  </a:lnTo>
                  <a:lnTo>
                    <a:pt x="4559" y="3474"/>
                  </a:lnTo>
                  <a:lnTo>
                    <a:pt x="4561" y="3507"/>
                  </a:lnTo>
                  <a:lnTo>
                    <a:pt x="4563" y="3474"/>
                  </a:lnTo>
                  <a:lnTo>
                    <a:pt x="4564" y="3500"/>
                  </a:lnTo>
                  <a:lnTo>
                    <a:pt x="4566" y="3467"/>
                  </a:lnTo>
                  <a:lnTo>
                    <a:pt x="4569" y="3514"/>
                  </a:lnTo>
                  <a:lnTo>
                    <a:pt x="4569" y="3480"/>
                  </a:lnTo>
                  <a:lnTo>
                    <a:pt x="4571" y="3487"/>
                  </a:lnTo>
                  <a:lnTo>
                    <a:pt x="4573" y="3474"/>
                  </a:lnTo>
                  <a:lnTo>
                    <a:pt x="4576" y="3500"/>
                  </a:lnTo>
                  <a:lnTo>
                    <a:pt x="4577" y="3454"/>
                  </a:lnTo>
                  <a:lnTo>
                    <a:pt x="4578" y="3460"/>
                  </a:lnTo>
                  <a:lnTo>
                    <a:pt x="4578" y="3454"/>
                  </a:lnTo>
                  <a:lnTo>
                    <a:pt x="4580" y="3480"/>
                  </a:lnTo>
                  <a:lnTo>
                    <a:pt x="4581" y="3467"/>
                  </a:lnTo>
                  <a:lnTo>
                    <a:pt x="4582" y="3494"/>
                  </a:lnTo>
                  <a:lnTo>
                    <a:pt x="4583" y="3454"/>
                  </a:lnTo>
                  <a:lnTo>
                    <a:pt x="4585" y="3474"/>
                  </a:lnTo>
                  <a:lnTo>
                    <a:pt x="4586" y="3467"/>
                  </a:lnTo>
                  <a:lnTo>
                    <a:pt x="4587" y="3494"/>
                  </a:lnTo>
                  <a:lnTo>
                    <a:pt x="4588" y="3487"/>
                  </a:lnTo>
                  <a:lnTo>
                    <a:pt x="4588" y="3500"/>
                  </a:lnTo>
                  <a:lnTo>
                    <a:pt x="4589" y="3474"/>
                  </a:lnTo>
                  <a:lnTo>
                    <a:pt x="4590" y="3487"/>
                  </a:lnTo>
                  <a:lnTo>
                    <a:pt x="4591" y="3460"/>
                  </a:lnTo>
                  <a:lnTo>
                    <a:pt x="4591" y="3494"/>
                  </a:lnTo>
                  <a:lnTo>
                    <a:pt x="4593" y="3467"/>
                  </a:lnTo>
                  <a:lnTo>
                    <a:pt x="4594" y="3494"/>
                  </a:lnTo>
                  <a:lnTo>
                    <a:pt x="4596" y="3460"/>
                  </a:lnTo>
                  <a:lnTo>
                    <a:pt x="4597" y="3487"/>
                  </a:lnTo>
                  <a:lnTo>
                    <a:pt x="4598" y="3467"/>
                  </a:lnTo>
                  <a:lnTo>
                    <a:pt x="4599" y="3500"/>
                  </a:lnTo>
                  <a:lnTo>
                    <a:pt x="4601" y="3467"/>
                  </a:lnTo>
                  <a:lnTo>
                    <a:pt x="4601" y="3487"/>
                  </a:lnTo>
                  <a:lnTo>
                    <a:pt x="4602" y="3474"/>
                  </a:lnTo>
                  <a:lnTo>
                    <a:pt x="4603" y="3487"/>
                  </a:lnTo>
                  <a:lnTo>
                    <a:pt x="4603" y="3454"/>
                  </a:lnTo>
                  <a:lnTo>
                    <a:pt x="4606" y="3500"/>
                  </a:lnTo>
                  <a:lnTo>
                    <a:pt x="4608" y="3460"/>
                  </a:lnTo>
                  <a:lnTo>
                    <a:pt x="4609" y="3507"/>
                  </a:lnTo>
                  <a:lnTo>
                    <a:pt x="4610" y="3487"/>
                  </a:lnTo>
                  <a:lnTo>
                    <a:pt x="4611" y="3494"/>
                  </a:lnTo>
                  <a:lnTo>
                    <a:pt x="4612" y="3474"/>
                  </a:lnTo>
                  <a:lnTo>
                    <a:pt x="4613" y="3494"/>
                  </a:lnTo>
                  <a:lnTo>
                    <a:pt x="4615" y="3454"/>
                  </a:lnTo>
                  <a:lnTo>
                    <a:pt x="4616" y="3514"/>
                  </a:lnTo>
                  <a:lnTo>
                    <a:pt x="4617" y="3487"/>
                  </a:lnTo>
                  <a:lnTo>
                    <a:pt x="4618" y="3494"/>
                  </a:lnTo>
                  <a:lnTo>
                    <a:pt x="4618" y="3460"/>
                  </a:lnTo>
                  <a:lnTo>
                    <a:pt x="4620" y="3480"/>
                  </a:lnTo>
                  <a:lnTo>
                    <a:pt x="4622" y="3460"/>
                  </a:lnTo>
                  <a:lnTo>
                    <a:pt x="4623" y="3487"/>
                  </a:lnTo>
                  <a:lnTo>
                    <a:pt x="4623" y="3474"/>
                  </a:lnTo>
                  <a:lnTo>
                    <a:pt x="4625" y="3480"/>
                  </a:lnTo>
                  <a:lnTo>
                    <a:pt x="4626" y="3467"/>
                  </a:lnTo>
                  <a:lnTo>
                    <a:pt x="4628" y="3480"/>
                  </a:lnTo>
                  <a:lnTo>
                    <a:pt x="4630" y="3474"/>
                  </a:lnTo>
                  <a:lnTo>
                    <a:pt x="4631" y="3480"/>
                  </a:lnTo>
                  <a:lnTo>
                    <a:pt x="4632" y="3460"/>
                  </a:lnTo>
                  <a:lnTo>
                    <a:pt x="4633" y="3494"/>
                  </a:lnTo>
                  <a:lnTo>
                    <a:pt x="4634" y="3474"/>
                  </a:lnTo>
                  <a:lnTo>
                    <a:pt x="4636" y="3500"/>
                  </a:lnTo>
                  <a:lnTo>
                    <a:pt x="4639" y="3447"/>
                  </a:lnTo>
                  <a:lnTo>
                    <a:pt x="4641" y="3494"/>
                  </a:lnTo>
                  <a:lnTo>
                    <a:pt x="4641" y="3467"/>
                  </a:lnTo>
                  <a:lnTo>
                    <a:pt x="4643" y="3480"/>
                  </a:lnTo>
                  <a:lnTo>
                    <a:pt x="4643" y="3454"/>
                  </a:lnTo>
                  <a:lnTo>
                    <a:pt x="4644" y="3460"/>
                  </a:lnTo>
                  <a:lnTo>
                    <a:pt x="4645" y="3447"/>
                  </a:lnTo>
                  <a:lnTo>
                    <a:pt x="4646" y="3480"/>
                  </a:lnTo>
                  <a:lnTo>
                    <a:pt x="4646" y="3474"/>
                  </a:lnTo>
                  <a:lnTo>
                    <a:pt x="4648" y="3494"/>
                  </a:lnTo>
                  <a:lnTo>
                    <a:pt x="4650" y="3467"/>
                  </a:lnTo>
                  <a:lnTo>
                    <a:pt x="4651" y="3474"/>
                  </a:lnTo>
                  <a:lnTo>
                    <a:pt x="4651" y="3460"/>
                  </a:lnTo>
                  <a:lnTo>
                    <a:pt x="4653" y="3494"/>
                  </a:lnTo>
                  <a:lnTo>
                    <a:pt x="4654" y="3467"/>
                  </a:lnTo>
                  <a:lnTo>
                    <a:pt x="4655" y="3487"/>
                  </a:lnTo>
                  <a:lnTo>
                    <a:pt x="4656" y="3454"/>
                  </a:lnTo>
                  <a:lnTo>
                    <a:pt x="4658" y="3467"/>
                  </a:lnTo>
                  <a:lnTo>
                    <a:pt x="4658" y="3460"/>
                  </a:lnTo>
                  <a:lnTo>
                    <a:pt x="4659" y="3487"/>
                  </a:lnTo>
                  <a:lnTo>
                    <a:pt x="4661" y="3460"/>
                  </a:lnTo>
                  <a:lnTo>
                    <a:pt x="4661" y="3467"/>
                  </a:lnTo>
                  <a:lnTo>
                    <a:pt x="4663" y="3460"/>
                  </a:lnTo>
                  <a:lnTo>
                    <a:pt x="4664" y="3494"/>
                  </a:lnTo>
                  <a:lnTo>
                    <a:pt x="4666" y="3467"/>
                  </a:lnTo>
                  <a:lnTo>
                    <a:pt x="4666" y="3474"/>
                  </a:lnTo>
                  <a:lnTo>
                    <a:pt x="4666" y="3460"/>
                  </a:lnTo>
                  <a:lnTo>
                    <a:pt x="4669" y="3474"/>
                  </a:lnTo>
                  <a:lnTo>
                    <a:pt x="4670" y="3467"/>
                  </a:lnTo>
                  <a:lnTo>
                    <a:pt x="4671" y="3494"/>
                  </a:lnTo>
                  <a:lnTo>
                    <a:pt x="4673" y="3454"/>
                  </a:lnTo>
                  <a:lnTo>
                    <a:pt x="4676" y="3494"/>
                  </a:lnTo>
                  <a:lnTo>
                    <a:pt x="4676" y="3467"/>
                  </a:lnTo>
                  <a:lnTo>
                    <a:pt x="4678" y="3480"/>
                  </a:lnTo>
                  <a:lnTo>
                    <a:pt x="4679" y="3467"/>
                  </a:lnTo>
                  <a:lnTo>
                    <a:pt x="4681" y="3480"/>
                  </a:lnTo>
                  <a:lnTo>
                    <a:pt x="4681" y="3467"/>
                  </a:lnTo>
                  <a:lnTo>
                    <a:pt x="4684" y="3487"/>
                  </a:lnTo>
                  <a:lnTo>
                    <a:pt x="4685" y="3460"/>
                  </a:lnTo>
                  <a:lnTo>
                    <a:pt x="4686" y="3474"/>
                  </a:lnTo>
                  <a:lnTo>
                    <a:pt x="4686" y="3460"/>
                  </a:lnTo>
                  <a:lnTo>
                    <a:pt x="4688" y="3487"/>
                  </a:lnTo>
                  <a:lnTo>
                    <a:pt x="4688" y="3467"/>
                  </a:lnTo>
                  <a:lnTo>
                    <a:pt x="4689" y="3487"/>
                  </a:lnTo>
                  <a:lnTo>
                    <a:pt x="4690" y="3480"/>
                  </a:lnTo>
                  <a:lnTo>
                    <a:pt x="4691" y="3494"/>
                  </a:lnTo>
                  <a:lnTo>
                    <a:pt x="4691" y="3460"/>
                  </a:lnTo>
                  <a:lnTo>
                    <a:pt x="4691" y="3474"/>
                  </a:lnTo>
                  <a:lnTo>
                    <a:pt x="4693" y="3454"/>
                  </a:lnTo>
                  <a:lnTo>
                    <a:pt x="4694" y="3487"/>
                  </a:lnTo>
                  <a:lnTo>
                    <a:pt x="4695" y="3467"/>
                  </a:lnTo>
                  <a:lnTo>
                    <a:pt x="4696" y="3487"/>
                  </a:lnTo>
                  <a:lnTo>
                    <a:pt x="4698" y="3460"/>
                  </a:lnTo>
                  <a:lnTo>
                    <a:pt x="4699" y="3500"/>
                  </a:lnTo>
                  <a:lnTo>
                    <a:pt x="4701" y="3487"/>
                  </a:lnTo>
                  <a:lnTo>
                    <a:pt x="4701" y="3494"/>
                  </a:lnTo>
                  <a:lnTo>
                    <a:pt x="4703" y="3480"/>
                  </a:lnTo>
                  <a:lnTo>
                    <a:pt x="4704" y="3487"/>
                  </a:lnTo>
                  <a:lnTo>
                    <a:pt x="4705" y="3474"/>
                  </a:lnTo>
                  <a:lnTo>
                    <a:pt x="4706" y="3480"/>
                  </a:lnTo>
                  <a:lnTo>
                    <a:pt x="4706" y="3454"/>
                  </a:lnTo>
                  <a:lnTo>
                    <a:pt x="4708" y="3494"/>
                  </a:lnTo>
                  <a:lnTo>
                    <a:pt x="4709" y="3474"/>
                  </a:lnTo>
                  <a:lnTo>
                    <a:pt x="4710" y="3487"/>
                  </a:lnTo>
                  <a:lnTo>
                    <a:pt x="4711" y="3460"/>
                  </a:lnTo>
                  <a:lnTo>
                    <a:pt x="4711" y="3487"/>
                  </a:lnTo>
                  <a:lnTo>
                    <a:pt x="4711" y="3460"/>
                  </a:lnTo>
                  <a:lnTo>
                    <a:pt x="4713" y="3500"/>
                  </a:lnTo>
                  <a:lnTo>
                    <a:pt x="4714" y="3480"/>
                  </a:lnTo>
                  <a:lnTo>
                    <a:pt x="4716" y="3494"/>
                  </a:lnTo>
                  <a:lnTo>
                    <a:pt x="4718" y="3434"/>
                  </a:lnTo>
                  <a:lnTo>
                    <a:pt x="4719" y="3460"/>
                  </a:lnTo>
                  <a:lnTo>
                    <a:pt x="4720" y="3441"/>
                  </a:lnTo>
                  <a:lnTo>
                    <a:pt x="4723" y="3494"/>
                  </a:lnTo>
                  <a:lnTo>
                    <a:pt x="4726" y="3460"/>
                  </a:lnTo>
                  <a:lnTo>
                    <a:pt x="4729" y="3480"/>
                  </a:lnTo>
                  <a:lnTo>
                    <a:pt x="4732" y="3454"/>
                  </a:lnTo>
                  <a:lnTo>
                    <a:pt x="4734" y="3467"/>
                  </a:lnTo>
                  <a:lnTo>
                    <a:pt x="4735" y="3460"/>
                  </a:lnTo>
                  <a:lnTo>
                    <a:pt x="4736" y="3480"/>
                  </a:lnTo>
                  <a:lnTo>
                    <a:pt x="4736" y="3474"/>
                  </a:lnTo>
                  <a:lnTo>
                    <a:pt x="4737" y="3480"/>
                  </a:lnTo>
                  <a:lnTo>
                    <a:pt x="4738" y="3454"/>
                  </a:lnTo>
                  <a:lnTo>
                    <a:pt x="4740" y="3500"/>
                  </a:lnTo>
                  <a:lnTo>
                    <a:pt x="4742" y="3467"/>
                  </a:lnTo>
                  <a:lnTo>
                    <a:pt x="4743" y="3494"/>
                  </a:lnTo>
                  <a:lnTo>
                    <a:pt x="4745" y="3460"/>
                  </a:lnTo>
                  <a:lnTo>
                    <a:pt x="4748" y="3494"/>
                  </a:lnTo>
                  <a:lnTo>
                    <a:pt x="4748" y="3454"/>
                  </a:lnTo>
                  <a:lnTo>
                    <a:pt x="4749" y="3494"/>
                  </a:lnTo>
                  <a:lnTo>
                    <a:pt x="4750" y="3474"/>
                  </a:lnTo>
                  <a:lnTo>
                    <a:pt x="4751" y="3494"/>
                  </a:lnTo>
                  <a:lnTo>
                    <a:pt x="4751" y="3474"/>
                  </a:lnTo>
                  <a:lnTo>
                    <a:pt x="4752" y="3494"/>
                  </a:lnTo>
                  <a:lnTo>
                    <a:pt x="4753" y="3474"/>
                  </a:lnTo>
                  <a:lnTo>
                    <a:pt x="4756" y="3494"/>
                  </a:lnTo>
                  <a:lnTo>
                    <a:pt x="4757" y="3474"/>
                  </a:lnTo>
                  <a:lnTo>
                    <a:pt x="4758" y="3487"/>
                  </a:lnTo>
                  <a:lnTo>
                    <a:pt x="4759" y="3480"/>
                  </a:lnTo>
                  <a:lnTo>
                    <a:pt x="4760" y="3487"/>
                  </a:lnTo>
                  <a:lnTo>
                    <a:pt x="4761" y="3474"/>
                  </a:lnTo>
                  <a:lnTo>
                    <a:pt x="4761" y="3487"/>
                  </a:lnTo>
                  <a:lnTo>
                    <a:pt x="4762" y="3474"/>
                  </a:lnTo>
                  <a:lnTo>
                    <a:pt x="4763" y="3480"/>
                  </a:lnTo>
                  <a:lnTo>
                    <a:pt x="4763" y="3474"/>
                  </a:lnTo>
                  <a:lnTo>
                    <a:pt x="4764" y="3487"/>
                  </a:lnTo>
                  <a:lnTo>
                    <a:pt x="4766" y="3467"/>
                  </a:lnTo>
                  <a:lnTo>
                    <a:pt x="4767" y="3500"/>
                  </a:lnTo>
                  <a:lnTo>
                    <a:pt x="4768" y="3480"/>
                  </a:lnTo>
                  <a:lnTo>
                    <a:pt x="4768" y="3487"/>
                  </a:lnTo>
                  <a:lnTo>
                    <a:pt x="4769" y="3447"/>
                  </a:lnTo>
                  <a:lnTo>
                    <a:pt x="4770" y="3460"/>
                  </a:lnTo>
                  <a:lnTo>
                    <a:pt x="4771" y="3454"/>
                  </a:lnTo>
                  <a:lnTo>
                    <a:pt x="4771" y="3494"/>
                  </a:lnTo>
                  <a:lnTo>
                    <a:pt x="4773" y="3460"/>
                  </a:lnTo>
                  <a:lnTo>
                    <a:pt x="4776" y="3487"/>
                  </a:lnTo>
                  <a:lnTo>
                    <a:pt x="4776" y="3467"/>
                  </a:lnTo>
                  <a:lnTo>
                    <a:pt x="4778" y="3480"/>
                  </a:lnTo>
                  <a:lnTo>
                    <a:pt x="4778" y="3474"/>
                  </a:lnTo>
                  <a:lnTo>
                    <a:pt x="4780" y="3494"/>
                  </a:lnTo>
                  <a:lnTo>
                    <a:pt x="4781" y="3467"/>
                  </a:lnTo>
                  <a:lnTo>
                    <a:pt x="4783" y="3480"/>
                  </a:lnTo>
                  <a:lnTo>
                    <a:pt x="4784" y="3474"/>
                  </a:lnTo>
                  <a:lnTo>
                    <a:pt x="4786" y="3494"/>
                  </a:lnTo>
                  <a:lnTo>
                    <a:pt x="4786" y="3480"/>
                  </a:lnTo>
                  <a:lnTo>
                    <a:pt x="4788" y="3507"/>
                  </a:lnTo>
                  <a:lnTo>
                    <a:pt x="4789" y="3460"/>
                  </a:lnTo>
                  <a:lnTo>
                    <a:pt x="4791" y="3494"/>
                  </a:lnTo>
                  <a:lnTo>
                    <a:pt x="4791" y="3474"/>
                  </a:lnTo>
                  <a:lnTo>
                    <a:pt x="4792" y="3494"/>
                  </a:lnTo>
                  <a:lnTo>
                    <a:pt x="4794" y="3460"/>
                  </a:lnTo>
                  <a:lnTo>
                    <a:pt x="4794" y="3474"/>
                  </a:lnTo>
                  <a:lnTo>
                    <a:pt x="4796" y="3467"/>
                  </a:lnTo>
                  <a:lnTo>
                    <a:pt x="4797" y="3500"/>
                  </a:lnTo>
                  <a:lnTo>
                    <a:pt x="4801" y="3454"/>
                  </a:lnTo>
                  <a:lnTo>
                    <a:pt x="4801" y="3480"/>
                  </a:lnTo>
                  <a:lnTo>
                    <a:pt x="4802" y="3454"/>
                  </a:lnTo>
                  <a:lnTo>
                    <a:pt x="4803" y="3507"/>
                  </a:lnTo>
                  <a:lnTo>
                    <a:pt x="4804" y="3467"/>
                  </a:lnTo>
                  <a:lnTo>
                    <a:pt x="4804" y="3507"/>
                  </a:lnTo>
                  <a:lnTo>
                    <a:pt x="4806" y="3480"/>
                  </a:lnTo>
                  <a:lnTo>
                    <a:pt x="4806" y="3487"/>
                  </a:lnTo>
                  <a:lnTo>
                    <a:pt x="4807" y="3460"/>
                  </a:lnTo>
                  <a:lnTo>
                    <a:pt x="4809" y="3507"/>
                  </a:lnTo>
                  <a:lnTo>
                    <a:pt x="4809" y="3467"/>
                  </a:lnTo>
                  <a:lnTo>
                    <a:pt x="4811" y="3487"/>
                  </a:lnTo>
                  <a:lnTo>
                    <a:pt x="4812" y="3454"/>
                  </a:lnTo>
                  <a:lnTo>
                    <a:pt x="4814" y="3487"/>
                  </a:lnTo>
                  <a:lnTo>
                    <a:pt x="4816" y="3447"/>
                  </a:lnTo>
                  <a:lnTo>
                    <a:pt x="4816" y="3474"/>
                  </a:lnTo>
                  <a:lnTo>
                    <a:pt x="4817" y="3447"/>
                  </a:lnTo>
                  <a:lnTo>
                    <a:pt x="4819" y="3480"/>
                  </a:lnTo>
                  <a:lnTo>
                    <a:pt x="4819" y="3474"/>
                  </a:lnTo>
                  <a:lnTo>
                    <a:pt x="4819" y="3480"/>
                  </a:lnTo>
                  <a:lnTo>
                    <a:pt x="4821" y="3474"/>
                  </a:lnTo>
                  <a:lnTo>
                    <a:pt x="4821" y="3514"/>
                  </a:lnTo>
                  <a:lnTo>
                    <a:pt x="4823" y="3467"/>
                  </a:lnTo>
                  <a:lnTo>
                    <a:pt x="4824" y="3480"/>
                  </a:lnTo>
                  <a:lnTo>
                    <a:pt x="4824" y="3460"/>
                  </a:lnTo>
                  <a:lnTo>
                    <a:pt x="4827" y="3494"/>
                  </a:lnTo>
                  <a:lnTo>
                    <a:pt x="4828" y="3474"/>
                  </a:lnTo>
                  <a:lnTo>
                    <a:pt x="4829" y="3500"/>
                  </a:lnTo>
                  <a:lnTo>
                    <a:pt x="4829" y="3474"/>
                  </a:lnTo>
                  <a:lnTo>
                    <a:pt x="4831" y="3494"/>
                  </a:lnTo>
                  <a:lnTo>
                    <a:pt x="4832" y="3474"/>
                  </a:lnTo>
                  <a:lnTo>
                    <a:pt x="4834" y="3480"/>
                  </a:lnTo>
                  <a:lnTo>
                    <a:pt x="4834" y="3467"/>
                  </a:lnTo>
                  <a:lnTo>
                    <a:pt x="4835" y="3474"/>
                  </a:lnTo>
                  <a:lnTo>
                    <a:pt x="4836" y="3460"/>
                  </a:lnTo>
                  <a:lnTo>
                    <a:pt x="4837" y="3494"/>
                  </a:lnTo>
                  <a:lnTo>
                    <a:pt x="4839" y="3467"/>
                  </a:lnTo>
                  <a:lnTo>
                    <a:pt x="4839" y="3487"/>
                  </a:lnTo>
                  <a:lnTo>
                    <a:pt x="4840" y="3467"/>
                  </a:lnTo>
                  <a:lnTo>
                    <a:pt x="4841" y="3474"/>
                  </a:lnTo>
                  <a:lnTo>
                    <a:pt x="4842" y="3467"/>
                  </a:lnTo>
                  <a:lnTo>
                    <a:pt x="4844" y="3494"/>
                  </a:lnTo>
                  <a:lnTo>
                    <a:pt x="4845" y="3454"/>
                  </a:lnTo>
                  <a:lnTo>
                    <a:pt x="4846" y="3487"/>
                  </a:lnTo>
                  <a:lnTo>
                    <a:pt x="4846" y="3480"/>
                  </a:lnTo>
                  <a:lnTo>
                    <a:pt x="4849" y="3507"/>
                  </a:lnTo>
                  <a:lnTo>
                    <a:pt x="4849" y="3460"/>
                  </a:lnTo>
                  <a:lnTo>
                    <a:pt x="4850" y="3474"/>
                  </a:lnTo>
                  <a:lnTo>
                    <a:pt x="4851" y="3467"/>
                  </a:lnTo>
                  <a:lnTo>
                    <a:pt x="4852" y="3487"/>
                  </a:lnTo>
                  <a:lnTo>
                    <a:pt x="4854" y="3460"/>
                  </a:lnTo>
                  <a:lnTo>
                    <a:pt x="4857" y="3480"/>
                  </a:lnTo>
                  <a:lnTo>
                    <a:pt x="4859" y="3454"/>
                  </a:lnTo>
                  <a:lnTo>
                    <a:pt x="4860" y="3487"/>
                  </a:lnTo>
                  <a:lnTo>
                    <a:pt x="4861" y="3474"/>
                  </a:lnTo>
                  <a:lnTo>
                    <a:pt x="4862" y="3487"/>
                  </a:lnTo>
                  <a:lnTo>
                    <a:pt x="4862" y="3460"/>
                  </a:lnTo>
                  <a:lnTo>
                    <a:pt x="4864" y="3487"/>
                  </a:lnTo>
                  <a:lnTo>
                    <a:pt x="4865" y="3454"/>
                  </a:lnTo>
                  <a:lnTo>
                    <a:pt x="4866" y="3480"/>
                  </a:lnTo>
                  <a:lnTo>
                    <a:pt x="4869" y="3460"/>
                  </a:lnTo>
                  <a:lnTo>
                    <a:pt x="4869" y="3487"/>
                  </a:lnTo>
                  <a:lnTo>
                    <a:pt x="4870" y="3454"/>
                  </a:lnTo>
                  <a:lnTo>
                    <a:pt x="4871" y="3474"/>
                  </a:lnTo>
                  <a:lnTo>
                    <a:pt x="4872" y="3447"/>
                  </a:lnTo>
                  <a:lnTo>
                    <a:pt x="4874" y="3474"/>
                  </a:lnTo>
                  <a:lnTo>
                    <a:pt x="4874" y="3454"/>
                  </a:lnTo>
                  <a:lnTo>
                    <a:pt x="4875" y="3480"/>
                  </a:lnTo>
                  <a:lnTo>
                    <a:pt x="4876" y="3467"/>
                  </a:lnTo>
                  <a:lnTo>
                    <a:pt x="4877" y="3487"/>
                  </a:lnTo>
                  <a:lnTo>
                    <a:pt x="4877" y="3454"/>
                  </a:lnTo>
                  <a:lnTo>
                    <a:pt x="4877" y="3494"/>
                  </a:lnTo>
                  <a:lnTo>
                    <a:pt x="4879" y="3467"/>
                  </a:lnTo>
                  <a:lnTo>
                    <a:pt x="4880" y="3500"/>
                  </a:lnTo>
                  <a:lnTo>
                    <a:pt x="4882" y="3467"/>
                  </a:lnTo>
                  <a:lnTo>
                    <a:pt x="4882" y="3487"/>
                  </a:lnTo>
                  <a:lnTo>
                    <a:pt x="4883" y="3480"/>
                  </a:lnTo>
                  <a:lnTo>
                    <a:pt x="4884" y="3494"/>
                  </a:lnTo>
                  <a:lnTo>
                    <a:pt x="4885" y="3474"/>
                  </a:lnTo>
                  <a:lnTo>
                    <a:pt x="4886" y="3500"/>
                  </a:lnTo>
                  <a:lnTo>
                    <a:pt x="4887" y="3447"/>
                  </a:lnTo>
                  <a:lnTo>
                    <a:pt x="4887" y="3507"/>
                  </a:lnTo>
                  <a:lnTo>
                    <a:pt x="4888" y="3487"/>
                  </a:lnTo>
                  <a:lnTo>
                    <a:pt x="4889" y="3500"/>
                  </a:lnTo>
                  <a:lnTo>
                    <a:pt x="4889" y="3467"/>
                  </a:lnTo>
                  <a:lnTo>
                    <a:pt x="4891" y="3500"/>
                  </a:lnTo>
                  <a:lnTo>
                    <a:pt x="4892" y="3467"/>
                  </a:lnTo>
                  <a:lnTo>
                    <a:pt x="4892" y="3487"/>
                  </a:lnTo>
                  <a:lnTo>
                    <a:pt x="4893" y="3474"/>
                  </a:lnTo>
                  <a:lnTo>
                    <a:pt x="4894" y="3494"/>
                  </a:lnTo>
                  <a:lnTo>
                    <a:pt x="4894" y="3474"/>
                  </a:lnTo>
                  <a:lnTo>
                    <a:pt x="4895" y="3487"/>
                  </a:lnTo>
                  <a:lnTo>
                    <a:pt x="4896" y="3467"/>
                  </a:lnTo>
                  <a:lnTo>
                    <a:pt x="4898" y="3500"/>
                  </a:lnTo>
                  <a:lnTo>
                    <a:pt x="4899" y="3467"/>
                  </a:lnTo>
                  <a:lnTo>
                    <a:pt x="4899" y="3514"/>
                  </a:lnTo>
                  <a:lnTo>
                    <a:pt x="4900" y="3480"/>
                  </a:lnTo>
                  <a:lnTo>
                    <a:pt x="4901" y="3494"/>
                  </a:lnTo>
                  <a:lnTo>
                    <a:pt x="4902" y="3467"/>
                  </a:lnTo>
                  <a:lnTo>
                    <a:pt x="4902" y="3487"/>
                  </a:lnTo>
                  <a:lnTo>
                    <a:pt x="4903" y="3460"/>
                  </a:lnTo>
                  <a:lnTo>
                    <a:pt x="4905" y="3487"/>
                  </a:lnTo>
                  <a:lnTo>
                    <a:pt x="4907" y="3467"/>
                  </a:lnTo>
                  <a:lnTo>
                    <a:pt x="4907" y="3500"/>
                  </a:lnTo>
                  <a:lnTo>
                    <a:pt x="4908" y="3474"/>
                  </a:lnTo>
                  <a:lnTo>
                    <a:pt x="4909" y="3480"/>
                  </a:lnTo>
                  <a:lnTo>
                    <a:pt x="4910" y="3467"/>
                  </a:lnTo>
                  <a:lnTo>
                    <a:pt x="4910" y="3480"/>
                  </a:lnTo>
                  <a:lnTo>
                    <a:pt x="4910" y="3474"/>
                  </a:lnTo>
                  <a:lnTo>
                    <a:pt x="4912" y="3500"/>
                  </a:lnTo>
                  <a:lnTo>
                    <a:pt x="4914" y="3480"/>
                  </a:lnTo>
                  <a:lnTo>
                    <a:pt x="4915" y="3474"/>
                  </a:lnTo>
                  <a:lnTo>
                    <a:pt x="4917" y="3494"/>
                  </a:lnTo>
                  <a:lnTo>
                    <a:pt x="4918" y="3467"/>
                  </a:lnTo>
                  <a:lnTo>
                    <a:pt x="4919" y="3487"/>
                  </a:lnTo>
                  <a:lnTo>
                    <a:pt x="4920" y="3474"/>
                  </a:lnTo>
                  <a:lnTo>
                    <a:pt x="4920" y="3487"/>
                  </a:lnTo>
                  <a:lnTo>
                    <a:pt x="4920" y="3474"/>
                  </a:lnTo>
                  <a:lnTo>
                    <a:pt x="4922" y="3487"/>
                  </a:lnTo>
                  <a:lnTo>
                    <a:pt x="4922" y="3460"/>
                  </a:lnTo>
                  <a:lnTo>
                    <a:pt x="4925" y="3487"/>
                  </a:lnTo>
                  <a:lnTo>
                    <a:pt x="4927" y="3474"/>
                  </a:lnTo>
                  <a:lnTo>
                    <a:pt x="4927" y="3494"/>
                  </a:lnTo>
                  <a:lnTo>
                    <a:pt x="4930" y="3474"/>
                  </a:lnTo>
                  <a:lnTo>
                    <a:pt x="4931" y="3500"/>
                  </a:lnTo>
                  <a:lnTo>
                    <a:pt x="4933" y="3460"/>
                  </a:lnTo>
                  <a:lnTo>
                    <a:pt x="4934" y="3494"/>
                  </a:lnTo>
                  <a:lnTo>
                    <a:pt x="4935" y="3467"/>
                  </a:lnTo>
                  <a:lnTo>
                    <a:pt x="4936" y="3494"/>
                  </a:lnTo>
                  <a:lnTo>
                    <a:pt x="4937" y="3474"/>
                  </a:lnTo>
                  <a:lnTo>
                    <a:pt x="4938" y="3500"/>
                  </a:lnTo>
                  <a:lnTo>
                    <a:pt x="4939" y="3460"/>
                  </a:lnTo>
                  <a:lnTo>
                    <a:pt x="4942" y="3480"/>
                  </a:lnTo>
                  <a:lnTo>
                    <a:pt x="4942" y="3467"/>
                  </a:lnTo>
                  <a:lnTo>
                    <a:pt x="4943" y="3474"/>
                  </a:lnTo>
                  <a:lnTo>
                    <a:pt x="4944" y="3467"/>
                  </a:lnTo>
                  <a:lnTo>
                    <a:pt x="4945" y="3500"/>
                  </a:lnTo>
                  <a:lnTo>
                    <a:pt x="4948" y="3454"/>
                  </a:lnTo>
                  <a:lnTo>
                    <a:pt x="4948" y="3487"/>
                  </a:lnTo>
                  <a:lnTo>
                    <a:pt x="4950" y="3460"/>
                  </a:lnTo>
                  <a:lnTo>
                    <a:pt x="4951" y="3480"/>
                  </a:lnTo>
                  <a:lnTo>
                    <a:pt x="4953" y="3460"/>
                  </a:lnTo>
                  <a:lnTo>
                    <a:pt x="4955" y="3474"/>
                  </a:lnTo>
                  <a:lnTo>
                    <a:pt x="4955" y="3467"/>
                  </a:lnTo>
                  <a:lnTo>
                    <a:pt x="4956" y="3487"/>
                  </a:lnTo>
                  <a:lnTo>
                    <a:pt x="4957" y="3454"/>
                  </a:lnTo>
                  <a:lnTo>
                    <a:pt x="4958" y="3494"/>
                  </a:lnTo>
                  <a:lnTo>
                    <a:pt x="4958" y="3447"/>
                  </a:lnTo>
                  <a:lnTo>
                    <a:pt x="4960" y="3487"/>
                  </a:lnTo>
                  <a:lnTo>
                    <a:pt x="4961" y="3474"/>
                  </a:lnTo>
                  <a:lnTo>
                    <a:pt x="4962" y="3480"/>
                  </a:lnTo>
                  <a:lnTo>
                    <a:pt x="4963" y="3474"/>
                  </a:lnTo>
                  <a:lnTo>
                    <a:pt x="4964" y="3480"/>
                  </a:lnTo>
                  <a:lnTo>
                    <a:pt x="4965" y="3447"/>
                  </a:lnTo>
                  <a:lnTo>
                    <a:pt x="4965" y="3467"/>
                  </a:lnTo>
                  <a:lnTo>
                    <a:pt x="4966" y="3460"/>
                  </a:lnTo>
                  <a:lnTo>
                    <a:pt x="4968" y="3514"/>
                  </a:lnTo>
                  <a:lnTo>
                    <a:pt x="4968" y="3467"/>
                  </a:lnTo>
                  <a:lnTo>
                    <a:pt x="4969" y="3487"/>
                  </a:lnTo>
                  <a:lnTo>
                    <a:pt x="4970" y="3454"/>
                  </a:lnTo>
                  <a:lnTo>
                    <a:pt x="4971" y="3500"/>
                  </a:lnTo>
                  <a:lnTo>
                    <a:pt x="4973" y="3480"/>
                  </a:lnTo>
                  <a:lnTo>
                    <a:pt x="4974" y="3487"/>
                  </a:lnTo>
                  <a:lnTo>
                    <a:pt x="4975" y="3474"/>
                  </a:lnTo>
                  <a:lnTo>
                    <a:pt x="4975" y="3494"/>
                  </a:lnTo>
                  <a:lnTo>
                    <a:pt x="4977" y="3467"/>
                  </a:lnTo>
                  <a:lnTo>
                    <a:pt x="4978" y="3487"/>
                  </a:lnTo>
                  <a:lnTo>
                    <a:pt x="4979" y="3460"/>
                  </a:lnTo>
                  <a:lnTo>
                    <a:pt x="4981" y="3494"/>
                  </a:lnTo>
                  <a:lnTo>
                    <a:pt x="4985" y="3467"/>
                  </a:lnTo>
                  <a:lnTo>
                    <a:pt x="4986" y="3494"/>
                  </a:lnTo>
                  <a:lnTo>
                    <a:pt x="4988" y="3480"/>
                  </a:lnTo>
                  <a:lnTo>
                    <a:pt x="4989" y="3494"/>
                  </a:lnTo>
                  <a:lnTo>
                    <a:pt x="4991" y="3467"/>
                  </a:lnTo>
                  <a:lnTo>
                    <a:pt x="4993" y="3494"/>
                  </a:lnTo>
                  <a:lnTo>
                    <a:pt x="4993" y="3447"/>
                  </a:lnTo>
                  <a:lnTo>
                    <a:pt x="4994" y="3487"/>
                  </a:lnTo>
                  <a:lnTo>
                    <a:pt x="4996" y="3467"/>
                  </a:lnTo>
                  <a:lnTo>
                    <a:pt x="4997" y="3494"/>
                  </a:lnTo>
                  <a:lnTo>
                    <a:pt x="4998" y="3454"/>
                  </a:lnTo>
                  <a:lnTo>
                    <a:pt x="4999" y="3474"/>
                  </a:lnTo>
                  <a:lnTo>
                    <a:pt x="5000" y="3467"/>
                  </a:lnTo>
                  <a:lnTo>
                    <a:pt x="5001" y="3500"/>
                  </a:lnTo>
                  <a:lnTo>
                    <a:pt x="5002" y="3474"/>
                  </a:lnTo>
                  <a:lnTo>
                    <a:pt x="5003" y="3500"/>
                  </a:lnTo>
                  <a:lnTo>
                    <a:pt x="5003" y="3480"/>
                  </a:lnTo>
                  <a:lnTo>
                    <a:pt x="5005" y="3487"/>
                  </a:lnTo>
                  <a:lnTo>
                    <a:pt x="5007" y="3467"/>
                  </a:lnTo>
                  <a:lnTo>
                    <a:pt x="5009" y="3500"/>
                  </a:lnTo>
                  <a:lnTo>
                    <a:pt x="5009" y="3494"/>
                  </a:lnTo>
                  <a:lnTo>
                    <a:pt x="5009" y="3500"/>
                  </a:lnTo>
                  <a:lnTo>
                    <a:pt x="5011" y="3474"/>
                  </a:lnTo>
                  <a:lnTo>
                    <a:pt x="5011" y="3487"/>
                  </a:lnTo>
                  <a:lnTo>
                    <a:pt x="5014" y="3474"/>
                  </a:lnTo>
                  <a:lnTo>
                    <a:pt x="5014" y="3494"/>
                  </a:lnTo>
                  <a:lnTo>
                    <a:pt x="5014" y="3480"/>
                  </a:lnTo>
                  <a:lnTo>
                    <a:pt x="5016" y="3494"/>
                  </a:lnTo>
                  <a:lnTo>
                    <a:pt x="5016" y="3480"/>
                  </a:lnTo>
                  <a:lnTo>
                    <a:pt x="5017" y="3507"/>
                  </a:lnTo>
                  <a:lnTo>
                    <a:pt x="5019" y="3460"/>
                  </a:lnTo>
                  <a:lnTo>
                    <a:pt x="5021" y="3487"/>
                  </a:lnTo>
                  <a:lnTo>
                    <a:pt x="5021" y="3480"/>
                  </a:lnTo>
                  <a:lnTo>
                    <a:pt x="5023" y="3494"/>
                  </a:lnTo>
                  <a:lnTo>
                    <a:pt x="5024" y="3467"/>
                  </a:lnTo>
                  <a:lnTo>
                    <a:pt x="5024" y="3500"/>
                  </a:lnTo>
                  <a:lnTo>
                    <a:pt x="5026" y="3460"/>
                  </a:lnTo>
                  <a:lnTo>
                    <a:pt x="5026" y="3480"/>
                  </a:lnTo>
                  <a:lnTo>
                    <a:pt x="5027" y="3467"/>
                  </a:lnTo>
                  <a:lnTo>
                    <a:pt x="5028" y="3487"/>
                  </a:lnTo>
                  <a:lnTo>
                    <a:pt x="5031" y="3454"/>
                  </a:lnTo>
                  <a:lnTo>
                    <a:pt x="5032" y="3487"/>
                  </a:lnTo>
                  <a:lnTo>
                    <a:pt x="5033" y="3480"/>
                  </a:lnTo>
                  <a:lnTo>
                    <a:pt x="5034" y="3494"/>
                  </a:lnTo>
                  <a:lnTo>
                    <a:pt x="5035" y="3487"/>
                  </a:lnTo>
                  <a:lnTo>
                    <a:pt x="5036" y="3494"/>
                  </a:lnTo>
                  <a:lnTo>
                    <a:pt x="5037" y="3467"/>
                  </a:lnTo>
                  <a:lnTo>
                    <a:pt x="5037" y="3480"/>
                  </a:lnTo>
                  <a:lnTo>
                    <a:pt x="5039" y="3460"/>
                  </a:lnTo>
                  <a:lnTo>
                    <a:pt x="5039" y="3487"/>
                  </a:lnTo>
                  <a:lnTo>
                    <a:pt x="5040" y="3474"/>
                  </a:lnTo>
                  <a:lnTo>
                    <a:pt x="5041" y="3494"/>
                  </a:lnTo>
                  <a:lnTo>
                    <a:pt x="5042" y="3460"/>
                  </a:lnTo>
                  <a:lnTo>
                    <a:pt x="5044" y="3494"/>
                  </a:lnTo>
                  <a:lnTo>
                    <a:pt x="5047" y="3467"/>
                  </a:lnTo>
                  <a:lnTo>
                    <a:pt x="5047" y="3494"/>
                  </a:lnTo>
                  <a:lnTo>
                    <a:pt x="5049" y="3460"/>
                  </a:lnTo>
                  <a:lnTo>
                    <a:pt x="5049" y="3467"/>
                  </a:lnTo>
                  <a:lnTo>
                    <a:pt x="5050" y="3460"/>
                  </a:lnTo>
                  <a:lnTo>
                    <a:pt x="5052" y="3480"/>
                  </a:lnTo>
                  <a:lnTo>
                    <a:pt x="5054" y="3467"/>
                  </a:lnTo>
                  <a:lnTo>
                    <a:pt x="5054" y="3474"/>
                  </a:lnTo>
                  <a:lnTo>
                    <a:pt x="5055" y="3467"/>
                  </a:lnTo>
                  <a:lnTo>
                    <a:pt x="5056" y="3474"/>
                  </a:lnTo>
                  <a:lnTo>
                    <a:pt x="5057" y="3454"/>
                  </a:lnTo>
                  <a:lnTo>
                    <a:pt x="5057" y="3494"/>
                  </a:lnTo>
                  <a:lnTo>
                    <a:pt x="5059" y="3467"/>
                  </a:lnTo>
                  <a:lnTo>
                    <a:pt x="5060" y="3494"/>
                  </a:lnTo>
                  <a:lnTo>
                    <a:pt x="5062" y="3474"/>
                  </a:lnTo>
                  <a:lnTo>
                    <a:pt x="5062" y="3480"/>
                  </a:lnTo>
                  <a:lnTo>
                    <a:pt x="5063" y="3467"/>
                  </a:lnTo>
                  <a:lnTo>
                    <a:pt x="5064" y="3500"/>
                  </a:lnTo>
                  <a:lnTo>
                    <a:pt x="5065" y="3467"/>
                  </a:lnTo>
                  <a:lnTo>
                    <a:pt x="5067" y="3500"/>
                  </a:lnTo>
                  <a:lnTo>
                    <a:pt x="5067" y="3467"/>
                  </a:lnTo>
                  <a:lnTo>
                    <a:pt x="5069" y="3494"/>
                  </a:lnTo>
                  <a:lnTo>
                    <a:pt x="5070" y="3454"/>
                  </a:lnTo>
                  <a:lnTo>
                    <a:pt x="5072" y="3494"/>
                  </a:lnTo>
                  <a:lnTo>
                    <a:pt x="5072" y="3460"/>
                  </a:lnTo>
                  <a:lnTo>
                    <a:pt x="5073" y="3500"/>
                  </a:lnTo>
                  <a:lnTo>
                    <a:pt x="5074" y="3487"/>
                  </a:lnTo>
                  <a:lnTo>
                    <a:pt x="5075" y="3494"/>
                  </a:lnTo>
                  <a:lnTo>
                    <a:pt x="5076" y="3467"/>
                  </a:lnTo>
                  <a:lnTo>
                    <a:pt x="5077" y="3487"/>
                  </a:lnTo>
                  <a:lnTo>
                    <a:pt x="5077" y="3480"/>
                  </a:lnTo>
                  <a:lnTo>
                    <a:pt x="5078" y="3487"/>
                  </a:lnTo>
                  <a:lnTo>
                    <a:pt x="5079" y="3474"/>
                  </a:lnTo>
                  <a:lnTo>
                    <a:pt x="5080" y="3487"/>
                  </a:lnTo>
                  <a:lnTo>
                    <a:pt x="5082" y="3480"/>
                  </a:lnTo>
                  <a:lnTo>
                    <a:pt x="5083" y="3507"/>
                  </a:lnTo>
                  <a:lnTo>
                    <a:pt x="5084" y="3474"/>
                  </a:lnTo>
                  <a:lnTo>
                    <a:pt x="5085" y="3487"/>
                  </a:lnTo>
                  <a:lnTo>
                    <a:pt x="5085" y="3460"/>
                  </a:lnTo>
                  <a:lnTo>
                    <a:pt x="5087" y="3494"/>
                  </a:lnTo>
                  <a:lnTo>
                    <a:pt x="5088" y="3474"/>
                  </a:lnTo>
                  <a:lnTo>
                    <a:pt x="5090" y="3494"/>
                  </a:lnTo>
                  <a:lnTo>
                    <a:pt x="5090" y="3460"/>
                  </a:lnTo>
                  <a:lnTo>
                    <a:pt x="5091" y="3500"/>
                  </a:lnTo>
                  <a:lnTo>
                    <a:pt x="5093" y="3474"/>
                  </a:lnTo>
                  <a:lnTo>
                    <a:pt x="5096" y="3494"/>
                  </a:lnTo>
                  <a:lnTo>
                    <a:pt x="5098" y="3454"/>
                  </a:lnTo>
                  <a:lnTo>
                    <a:pt x="5098" y="3474"/>
                  </a:lnTo>
                  <a:lnTo>
                    <a:pt x="5100" y="3460"/>
                  </a:lnTo>
                  <a:lnTo>
                    <a:pt x="5100" y="3494"/>
                  </a:lnTo>
                  <a:lnTo>
                    <a:pt x="5102" y="3467"/>
                  </a:lnTo>
                  <a:lnTo>
                    <a:pt x="5106" y="3494"/>
                  </a:lnTo>
                  <a:lnTo>
                    <a:pt x="5108" y="3460"/>
                  </a:lnTo>
                  <a:lnTo>
                    <a:pt x="5108" y="3494"/>
                  </a:lnTo>
                  <a:lnTo>
                    <a:pt x="5109" y="3460"/>
                  </a:lnTo>
                  <a:lnTo>
                    <a:pt x="5110" y="3500"/>
                  </a:lnTo>
                  <a:lnTo>
                    <a:pt x="5111" y="3467"/>
                  </a:lnTo>
                  <a:lnTo>
                    <a:pt x="5111" y="3480"/>
                  </a:lnTo>
                  <a:lnTo>
                    <a:pt x="5113" y="3474"/>
                  </a:lnTo>
                  <a:lnTo>
                    <a:pt x="5115" y="3487"/>
                  </a:lnTo>
                  <a:lnTo>
                    <a:pt x="5116" y="3480"/>
                  </a:lnTo>
                  <a:lnTo>
                    <a:pt x="5116" y="3500"/>
                  </a:lnTo>
                  <a:lnTo>
                    <a:pt x="5116" y="3474"/>
                  </a:lnTo>
                  <a:lnTo>
                    <a:pt x="5118" y="3507"/>
                  </a:lnTo>
                  <a:lnTo>
                    <a:pt x="5121" y="3447"/>
                  </a:lnTo>
                  <a:lnTo>
                    <a:pt x="5121" y="3514"/>
                  </a:lnTo>
                  <a:lnTo>
                    <a:pt x="5122" y="3480"/>
                  </a:lnTo>
                  <a:lnTo>
                    <a:pt x="5123" y="3494"/>
                  </a:lnTo>
                  <a:lnTo>
                    <a:pt x="5123" y="3480"/>
                  </a:lnTo>
                  <a:lnTo>
                    <a:pt x="5124" y="3494"/>
                  </a:lnTo>
                  <a:lnTo>
                    <a:pt x="5125" y="3467"/>
                  </a:lnTo>
                  <a:lnTo>
                    <a:pt x="5126" y="3494"/>
                  </a:lnTo>
                  <a:lnTo>
                    <a:pt x="5126" y="3480"/>
                  </a:lnTo>
                  <a:lnTo>
                    <a:pt x="5128" y="3507"/>
                  </a:lnTo>
                  <a:lnTo>
                    <a:pt x="5128" y="3454"/>
                  </a:lnTo>
                  <a:lnTo>
                    <a:pt x="5131" y="3494"/>
                  </a:lnTo>
                  <a:lnTo>
                    <a:pt x="5131" y="3474"/>
                  </a:lnTo>
                  <a:lnTo>
                    <a:pt x="5132" y="3500"/>
                  </a:lnTo>
                  <a:lnTo>
                    <a:pt x="5133" y="3474"/>
                  </a:lnTo>
                  <a:lnTo>
                    <a:pt x="5134" y="3500"/>
                  </a:lnTo>
                  <a:lnTo>
                    <a:pt x="5136" y="3447"/>
                  </a:lnTo>
                  <a:lnTo>
                    <a:pt x="5137" y="3467"/>
                  </a:lnTo>
                  <a:lnTo>
                    <a:pt x="5138" y="3454"/>
                  </a:lnTo>
                  <a:lnTo>
                    <a:pt x="5139" y="3480"/>
                  </a:lnTo>
                  <a:lnTo>
                    <a:pt x="5139" y="3474"/>
                  </a:lnTo>
                  <a:lnTo>
                    <a:pt x="5139" y="3480"/>
                  </a:lnTo>
                  <a:lnTo>
                    <a:pt x="5141" y="3467"/>
                  </a:lnTo>
                  <a:lnTo>
                    <a:pt x="5143" y="3507"/>
                  </a:lnTo>
                  <a:lnTo>
                    <a:pt x="5145" y="3467"/>
                  </a:lnTo>
                  <a:lnTo>
                    <a:pt x="5146" y="3487"/>
                  </a:lnTo>
                  <a:lnTo>
                    <a:pt x="5147" y="3480"/>
                  </a:lnTo>
                  <a:lnTo>
                    <a:pt x="5148" y="3487"/>
                  </a:lnTo>
                  <a:lnTo>
                    <a:pt x="5149" y="3480"/>
                  </a:lnTo>
                  <a:lnTo>
                    <a:pt x="5149" y="3487"/>
                  </a:lnTo>
                  <a:lnTo>
                    <a:pt x="5151" y="3467"/>
                  </a:lnTo>
                  <a:lnTo>
                    <a:pt x="5152" y="3514"/>
                  </a:lnTo>
                  <a:lnTo>
                    <a:pt x="5154" y="3467"/>
                  </a:lnTo>
                  <a:lnTo>
                    <a:pt x="5154" y="3487"/>
                  </a:lnTo>
                  <a:lnTo>
                    <a:pt x="5156" y="3460"/>
                  </a:lnTo>
                  <a:lnTo>
                    <a:pt x="5157" y="3487"/>
                  </a:lnTo>
                  <a:lnTo>
                    <a:pt x="5157" y="3467"/>
                  </a:lnTo>
                  <a:lnTo>
                    <a:pt x="5157" y="3494"/>
                  </a:lnTo>
                  <a:lnTo>
                    <a:pt x="5159" y="3460"/>
                  </a:lnTo>
                  <a:lnTo>
                    <a:pt x="5161" y="3487"/>
                  </a:lnTo>
                  <a:lnTo>
                    <a:pt x="5162" y="3474"/>
                  </a:lnTo>
                  <a:lnTo>
                    <a:pt x="5164" y="3494"/>
                  </a:lnTo>
                  <a:lnTo>
                    <a:pt x="5164" y="3480"/>
                  </a:lnTo>
                  <a:lnTo>
                    <a:pt x="5165" y="3487"/>
                  </a:lnTo>
                  <a:lnTo>
                    <a:pt x="5166" y="3467"/>
                  </a:lnTo>
                  <a:lnTo>
                    <a:pt x="5167" y="3500"/>
                  </a:lnTo>
                  <a:lnTo>
                    <a:pt x="5168" y="3474"/>
                  </a:lnTo>
                  <a:lnTo>
                    <a:pt x="5170" y="3494"/>
                  </a:lnTo>
                  <a:lnTo>
                    <a:pt x="5171" y="3474"/>
                  </a:lnTo>
                  <a:lnTo>
                    <a:pt x="5172" y="3487"/>
                  </a:lnTo>
                  <a:lnTo>
                    <a:pt x="5173" y="3447"/>
                  </a:lnTo>
                  <a:lnTo>
                    <a:pt x="5175" y="3500"/>
                  </a:lnTo>
                  <a:lnTo>
                    <a:pt x="5177" y="3460"/>
                  </a:lnTo>
                  <a:lnTo>
                    <a:pt x="5180" y="3480"/>
                  </a:lnTo>
                  <a:lnTo>
                    <a:pt x="5180" y="3474"/>
                  </a:lnTo>
                  <a:lnTo>
                    <a:pt x="5181" y="3480"/>
                  </a:lnTo>
                  <a:lnTo>
                    <a:pt x="5184" y="3441"/>
                  </a:lnTo>
                  <a:lnTo>
                    <a:pt x="5185" y="3447"/>
                  </a:lnTo>
                  <a:lnTo>
                    <a:pt x="5185" y="3441"/>
                  </a:lnTo>
                  <a:lnTo>
                    <a:pt x="5186" y="3467"/>
                  </a:lnTo>
                  <a:lnTo>
                    <a:pt x="5187" y="3454"/>
                  </a:lnTo>
                  <a:lnTo>
                    <a:pt x="5188" y="3520"/>
                  </a:lnTo>
                  <a:lnTo>
                    <a:pt x="5190" y="3480"/>
                  </a:lnTo>
                  <a:lnTo>
                    <a:pt x="5190" y="3487"/>
                  </a:lnTo>
                  <a:lnTo>
                    <a:pt x="5192" y="3467"/>
                  </a:lnTo>
                  <a:lnTo>
                    <a:pt x="5193" y="3474"/>
                  </a:lnTo>
                  <a:lnTo>
                    <a:pt x="5193" y="3460"/>
                  </a:lnTo>
                  <a:lnTo>
                    <a:pt x="5195" y="3507"/>
                  </a:lnTo>
                  <a:lnTo>
                    <a:pt x="5195" y="3474"/>
                  </a:lnTo>
                  <a:lnTo>
                    <a:pt x="5198" y="3514"/>
                  </a:lnTo>
                  <a:lnTo>
                    <a:pt x="5198" y="3487"/>
                  </a:lnTo>
                  <a:lnTo>
                    <a:pt x="5198" y="3514"/>
                  </a:lnTo>
                  <a:lnTo>
                    <a:pt x="5200" y="3480"/>
                  </a:lnTo>
                  <a:lnTo>
                    <a:pt x="5200" y="3494"/>
                  </a:lnTo>
                  <a:lnTo>
                    <a:pt x="5202" y="3460"/>
                  </a:lnTo>
                  <a:lnTo>
                    <a:pt x="5203" y="3507"/>
                  </a:lnTo>
                  <a:lnTo>
                    <a:pt x="5203" y="3460"/>
                  </a:lnTo>
                  <a:lnTo>
                    <a:pt x="5204" y="3487"/>
                  </a:lnTo>
                  <a:lnTo>
                    <a:pt x="5205" y="3467"/>
                  </a:lnTo>
                  <a:lnTo>
                    <a:pt x="5205" y="3487"/>
                  </a:lnTo>
                  <a:lnTo>
                    <a:pt x="5206" y="3474"/>
                  </a:lnTo>
                  <a:lnTo>
                    <a:pt x="5207" y="3507"/>
                  </a:lnTo>
                  <a:lnTo>
                    <a:pt x="5208" y="3460"/>
                  </a:lnTo>
                  <a:lnTo>
                    <a:pt x="5210" y="3494"/>
                  </a:lnTo>
                  <a:lnTo>
                    <a:pt x="5211" y="3441"/>
                  </a:lnTo>
                  <a:lnTo>
                    <a:pt x="5215" y="3500"/>
                  </a:lnTo>
                  <a:lnTo>
                    <a:pt x="5216" y="3460"/>
                  </a:lnTo>
                  <a:lnTo>
                    <a:pt x="5220" y="3494"/>
                  </a:lnTo>
                  <a:lnTo>
                    <a:pt x="5221" y="3460"/>
                  </a:lnTo>
                  <a:lnTo>
                    <a:pt x="5222" y="3494"/>
                  </a:lnTo>
                  <a:lnTo>
                    <a:pt x="5224" y="3460"/>
                  </a:lnTo>
                  <a:lnTo>
                    <a:pt x="5226" y="3487"/>
                  </a:lnTo>
                  <a:lnTo>
                    <a:pt x="5228" y="3460"/>
                  </a:lnTo>
                  <a:lnTo>
                    <a:pt x="5229" y="3474"/>
                  </a:lnTo>
                  <a:lnTo>
                    <a:pt x="5229" y="3454"/>
                  </a:lnTo>
                  <a:lnTo>
                    <a:pt x="5231" y="3480"/>
                  </a:lnTo>
                  <a:lnTo>
                    <a:pt x="5232" y="3474"/>
                  </a:lnTo>
                  <a:lnTo>
                    <a:pt x="5234" y="3500"/>
                  </a:lnTo>
                  <a:lnTo>
                    <a:pt x="5236" y="3467"/>
                  </a:lnTo>
                  <a:lnTo>
                    <a:pt x="5237" y="3487"/>
                  </a:lnTo>
                  <a:lnTo>
                    <a:pt x="5238" y="3467"/>
                  </a:lnTo>
                  <a:lnTo>
                    <a:pt x="5239" y="3500"/>
                  </a:lnTo>
                  <a:lnTo>
                    <a:pt x="5239" y="3454"/>
                  </a:lnTo>
                  <a:lnTo>
                    <a:pt x="5240" y="3494"/>
                  </a:lnTo>
                  <a:lnTo>
                    <a:pt x="5243" y="3447"/>
                  </a:lnTo>
                  <a:lnTo>
                    <a:pt x="5244" y="3474"/>
                  </a:lnTo>
                  <a:lnTo>
                    <a:pt x="5244" y="3460"/>
                  </a:lnTo>
                  <a:lnTo>
                    <a:pt x="5247" y="3474"/>
                  </a:lnTo>
                  <a:lnTo>
                    <a:pt x="5247" y="3467"/>
                  </a:lnTo>
                  <a:lnTo>
                    <a:pt x="5247" y="3500"/>
                  </a:lnTo>
                  <a:lnTo>
                    <a:pt x="5250" y="3460"/>
                  </a:lnTo>
                  <a:lnTo>
                    <a:pt x="5252" y="3494"/>
                  </a:lnTo>
                  <a:lnTo>
                    <a:pt x="5253" y="3480"/>
                  </a:lnTo>
                  <a:lnTo>
                    <a:pt x="5254" y="3487"/>
                  </a:lnTo>
                  <a:lnTo>
                    <a:pt x="5255" y="3467"/>
                  </a:lnTo>
                  <a:lnTo>
                    <a:pt x="5257" y="3480"/>
                  </a:lnTo>
                  <a:lnTo>
                    <a:pt x="5257" y="3474"/>
                  </a:lnTo>
                  <a:lnTo>
                    <a:pt x="5259" y="3494"/>
                  </a:lnTo>
                  <a:lnTo>
                    <a:pt x="5260" y="3467"/>
                  </a:lnTo>
                  <a:lnTo>
                    <a:pt x="5261" y="3507"/>
                  </a:lnTo>
                  <a:lnTo>
                    <a:pt x="5262" y="3460"/>
                  </a:lnTo>
                  <a:lnTo>
                    <a:pt x="5265" y="3500"/>
                  </a:lnTo>
                  <a:lnTo>
                    <a:pt x="5265" y="3460"/>
                  </a:lnTo>
                  <a:lnTo>
                    <a:pt x="5267" y="3500"/>
                  </a:lnTo>
                  <a:lnTo>
                    <a:pt x="5268" y="3474"/>
                  </a:lnTo>
                  <a:lnTo>
                    <a:pt x="5269" y="3480"/>
                  </a:lnTo>
                  <a:lnTo>
                    <a:pt x="5270" y="3467"/>
                  </a:lnTo>
                  <a:lnTo>
                    <a:pt x="5271" y="3480"/>
                  </a:lnTo>
                  <a:lnTo>
                    <a:pt x="5272" y="3447"/>
                  </a:lnTo>
                  <a:lnTo>
                    <a:pt x="5274" y="3487"/>
                  </a:lnTo>
                  <a:lnTo>
                    <a:pt x="5275" y="3474"/>
                  </a:lnTo>
                  <a:lnTo>
                    <a:pt x="5275" y="3494"/>
                  </a:lnTo>
                  <a:lnTo>
                    <a:pt x="5277" y="3454"/>
                  </a:lnTo>
                  <a:lnTo>
                    <a:pt x="5278" y="3474"/>
                  </a:lnTo>
                  <a:lnTo>
                    <a:pt x="5278" y="3467"/>
                  </a:lnTo>
                  <a:lnTo>
                    <a:pt x="5278" y="3494"/>
                  </a:lnTo>
                  <a:lnTo>
                    <a:pt x="5281" y="3460"/>
                  </a:lnTo>
                  <a:lnTo>
                    <a:pt x="5282" y="3474"/>
                  </a:lnTo>
                  <a:lnTo>
                    <a:pt x="5283" y="3454"/>
                  </a:lnTo>
                  <a:lnTo>
                    <a:pt x="5285" y="3494"/>
                  </a:lnTo>
                  <a:lnTo>
                    <a:pt x="5286" y="3467"/>
                  </a:lnTo>
                  <a:lnTo>
                    <a:pt x="5287" y="3474"/>
                  </a:lnTo>
                  <a:lnTo>
                    <a:pt x="5288" y="3467"/>
                  </a:lnTo>
                  <a:lnTo>
                    <a:pt x="5290" y="3500"/>
                  </a:lnTo>
                  <a:lnTo>
                    <a:pt x="5290" y="3467"/>
                  </a:lnTo>
                  <a:lnTo>
                    <a:pt x="5291" y="3487"/>
                  </a:lnTo>
                  <a:lnTo>
                    <a:pt x="5292" y="3460"/>
                  </a:lnTo>
                  <a:lnTo>
                    <a:pt x="5293" y="3487"/>
                  </a:lnTo>
                  <a:lnTo>
                    <a:pt x="5293" y="3467"/>
                  </a:lnTo>
                  <a:lnTo>
                    <a:pt x="5295" y="3474"/>
                  </a:lnTo>
                  <a:lnTo>
                    <a:pt x="5296" y="3454"/>
                  </a:lnTo>
                  <a:lnTo>
                    <a:pt x="5296" y="3480"/>
                  </a:lnTo>
                  <a:lnTo>
                    <a:pt x="5298" y="3454"/>
                  </a:lnTo>
                  <a:lnTo>
                    <a:pt x="5298" y="3500"/>
                  </a:lnTo>
                  <a:lnTo>
                    <a:pt x="5300" y="3474"/>
                  </a:lnTo>
                  <a:lnTo>
                    <a:pt x="5301" y="3480"/>
                  </a:lnTo>
                  <a:lnTo>
                    <a:pt x="5302" y="3454"/>
                  </a:lnTo>
                  <a:lnTo>
                    <a:pt x="5303" y="3480"/>
                  </a:lnTo>
                  <a:lnTo>
                    <a:pt x="5306" y="3460"/>
                  </a:lnTo>
                  <a:lnTo>
                    <a:pt x="5309" y="3494"/>
                  </a:lnTo>
                  <a:lnTo>
                    <a:pt x="5311" y="3474"/>
                  </a:lnTo>
                  <a:lnTo>
                    <a:pt x="5312" y="3480"/>
                  </a:lnTo>
                  <a:lnTo>
                    <a:pt x="5313" y="3460"/>
                  </a:lnTo>
                  <a:lnTo>
                    <a:pt x="5314" y="3467"/>
                  </a:lnTo>
                  <a:lnTo>
                    <a:pt x="5314" y="3454"/>
                  </a:lnTo>
                  <a:lnTo>
                    <a:pt x="5316" y="3480"/>
                  </a:lnTo>
                  <a:lnTo>
                    <a:pt x="5318" y="3467"/>
                  </a:lnTo>
                  <a:lnTo>
                    <a:pt x="5320" y="3494"/>
                  </a:lnTo>
                  <a:lnTo>
                    <a:pt x="5321" y="3474"/>
                  </a:lnTo>
                  <a:lnTo>
                    <a:pt x="5321" y="3480"/>
                  </a:lnTo>
                  <a:lnTo>
                    <a:pt x="5322" y="3460"/>
                  </a:lnTo>
                  <a:lnTo>
                    <a:pt x="5323" y="3487"/>
                  </a:lnTo>
                  <a:lnTo>
                    <a:pt x="5324" y="3474"/>
                  </a:lnTo>
                  <a:lnTo>
                    <a:pt x="5324" y="3480"/>
                  </a:lnTo>
                  <a:lnTo>
                    <a:pt x="5327" y="3460"/>
                  </a:lnTo>
                  <a:lnTo>
                    <a:pt x="5327" y="3487"/>
                  </a:lnTo>
                  <a:lnTo>
                    <a:pt x="5327" y="3474"/>
                  </a:lnTo>
                  <a:lnTo>
                    <a:pt x="5329" y="3480"/>
                  </a:lnTo>
                  <a:lnTo>
                    <a:pt x="5329" y="3467"/>
                  </a:lnTo>
                  <a:lnTo>
                    <a:pt x="5331" y="3480"/>
                  </a:lnTo>
                  <a:lnTo>
                    <a:pt x="5332" y="3467"/>
                  </a:lnTo>
                  <a:lnTo>
                    <a:pt x="5333" y="3494"/>
                  </a:lnTo>
                  <a:lnTo>
                    <a:pt x="5334" y="3467"/>
                  </a:lnTo>
                  <a:lnTo>
                    <a:pt x="5335" y="3487"/>
                  </a:lnTo>
                  <a:lnTo>
                    <a:pt x="5337" y="3474"/>
                  </a:lnTo>
                  <a:lnTo>
                    <a:pt x="5338" y="3514"/>
                  </a:lnTo>
                  <a:lnTo>
                    <a:pt x="5339" y="3467"/>
                  </a:lnTo>
                  <a:lnTo>
                    <a:pt x="5340" y="3500"/>
                  </a:lnTo>
                  <a:lnTo>
                    <a:pt x="5340" y="3474"/>
                  </a:lnTo>
                  <a:lnTo>
                    <a:pt x="5340" y="3494"/>
                  </a:lnTo>
                  <a:lnTo>
                    <a:pt x="5342" y="3467"/>
                  </a:lnTo>
                  <a:lnTo>
                    <a:pt x="5343" y="3494"/>
                  </a:lnTo>
                  <a:lnTo>
                    <a:pt x="5344" y="3487"/>
                  </a:lnTo>
                  <a:lnTo>
                    <a:pt x="5346" y="3514"/>
                  </a:lnTo>
                  <a:lnTo>
                    <a:pt x="5347" y="3474"/>
                  </a:lnTo>
                  <a:lnTo>
                    <a:pt x="5349" y="3514"/>
                  </a:lnTo>
                  <a:lnTo>
                    <a:pt x="5350" y="3474"/>
                  </a:lnTo>
                  <a:lnTo>
                    <a:pt x="5351" y="3487"/>
                  </a:lnTo>
                  <a:lnTo>
                    <a:pt x="5353" y="3480"/>
                  </a:lnTo>
                  <a:lnTo>
                    <a:pt x="5355" y="3507"/>
                  </a:lnTo>
                  <a:lnTo>
                    <a:pt x="5355" y="3480"/>
                  </a:lnTo>
                  <a:lnTo>
                    <a:pt x="5357" y="3507"/>
                  </a:lnTo>
                  <a:lnTo>
                    <a:pt x="5358" y="3467"/>
                  </a:lnTo>
                  <a:lnTo>
                    <a:pt x="5360" y="3494"/>
                  </a:lnTo>
                  <a:lnTo>
                    <a:pt x="5362" y="3441"/>
                  </a:lnTo>
                  <a:lnTo>
                    <a:pt x="5363" y="3474"/>
                  </a:lnTo>
                  <a:lnTo>
                    <a:pt x="5365" y="3460"/>
                  </a:lnTo>
                  <a:lnTo>
                    <a:pt x="5365" y="3487"/>
                  </a:lnTo>
                  <a:lnTo>
                    <a:pt x="5367" y="3467"/>
                  </a:lnTo>
                  <a:lnTo>
                    <a:pt x="5369" y="3494"/>
                  </a:lnTo>
                  <a:lnTo>
                    <a:pt x="5370" y="3480"/>
                  </a:lnTo>
                  <a:lnTo>
                    <a:pt x="5371" y="3500"/>
                  </a:lnTo>
                  <a:lnTo>
                    <a:pt x="5373" y="3467"/>
                  </a:lnTo>
                  <a:lnTo>
                    <a:pt x="5377" y="3480"/>
                  </a:lnTo>
                  <a:lnTo>
                    <a:pt x="5380" y="3447"/>
                  </a:lnTo>
                  <a:lnTo>
                    <a:pt x="5383" y="3474"/>
                  </a:lnTo>
                  <a:lnTo>
                    <a:pt x="5384" y="3460"/>
                  </a:lnTo>
                  <a:lnTo>
                    <a:pt x="5386" y="3487"/>
                  </a:lnTo>
                  <a:lnTo>
                    <a:pt x="5387" y="3454"/>
                  </a:lnTo>
                  <a:lnTo>
                    <a:pt x="5388" y="3494"/>
                  </a:lnTo>
                  <a:lnTo>
                    <a:pt x="5391" y="3467"/>
                  </a:lnTo>
                  <a:lnTo>
                    <a:pt x="5391" y="3507"/>
                  </a:lnTo>
                  <a:lnTo>
                    <a:pt x="5392" y="3460"/>
                  </a:lnTo>
                  <a:lnTo>
                    <a:pt x="5394" y="3487"/>
                  </a:lnTo>
                  <a:lnTo>
                    <a:pt x="5395" y="3480"/>
                  </a:lnTo>
                  <a:lnTo>
                    <a:pt x="5396" y="3487"/>
                  </a:lnTo>
                  <a:lnTo>
                    <a:pt x="5397" y="3460"/>
                  </a:lnTo>
                  <a:lnTo>
                    <a:pt x="5399" y="3487"/>
                  </a:lnTo>
                  <a:lnTo>
                    <a:pt x="5401" y="3467"/>
                  </a:lnTo>
                  <a:lnTo>
                    <a:pt x="5402" y="3500"/>
                  </a:lnTo>
                  <a:lnTo>
                    <a:pt x="5403" y="3454"/>
                  </a:lnTo>
                  <a:lnTo>
                    <a:pt x="5404" y="3514"/>
                  </a:lnTo>
                  <a:lnTo>
                    <a:pt x="5405" y="3487"/>
                  </a:lnTo>
                  <a:lnTo>
                    <a:pt x="5407" y="3507"/>
                  </a:lnTo>
                  <a:lnTo>
                    <a:pt x="5409" y="3494"/>
                  </a:lnTo>
                  <a:lnTo>
                    <a:pt x="5410" y="3507"/>
                  </a:lnTo>
                  <a:lnTo>
                    <a:pt x="5410" y="3474"/>
                  </a:lnTo>
                  <a:lnTo>
                    <a:pt x="5410" y="3494"/>
                  </a:lnTo>
                  <a:lnTo>
                    <a:pt x="5412" y="3474"/>
                  </a:lnTo>
                  <a:lnTo>
                    <a:pt x="5413" y="3487"/>
                  </a:lnTo>
                  <a:lnTo>
                    <a:pt x="5414" y="3480"/>
                  </a:lnTo>
                  <a:lnTo>
                    <a:pt x="5415" y="3487"/>
                  </a:lnTo>
                  <a:lnTo>
                    <a:pt x="5417" y="3467"/>
                  </a:lnTo>
                  <a:lnTo>
                    <a:pt x="5417" y="3507"/>
                  </a:lnTo>
                  <a:lnTo>
                    <a:pt x="5418" y="34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43" name="Rectangle 5"/>
            <p:cNvSpPr>
              <a:spLocks noChangeArrowheads="1"/>
            </p:cNvSpPr>
            <p:nvPr/>
          </p:nvSpPr>
          <p:spPr bwMode="auto">
            <a:xfrm>
              <a:off x="4937" y="3670"/>
              <a:ext cx="4" cy="3"/>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4044" name="Rectangle 6"/>
            <p:cNvSpPr>
              <a:spLocks noChangeArrowheads="1"/>
            </p:cNvSpPr>
            <p:nvPr/>
          </p:nvSpPr>
          <p:spPr bwMode="auto">
            <a:xfrm>
              <a:off x="1011" y="3684"/>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4045" name="Freeform 7"/>
            <p:cNvSpPr>
              <a:spLocks/>
            </p:cNvSpPr>
            <p:nvPr/>
          </p:nvSpPr>
          <p:spPr bwMode="auto">
            <a:xfrm>
              <a:off x="1911" y="1026"/>
              <a:ext cx="8" cy="44"/>
            </a:xfrm>
            <a:custGeom>
              <a:avLst/>
              <a:gdLst>
                <a:gd name="T0" fmla="*/ 0 w 11"/>
                <a:gd name="T1" fmla="*/ 7 h 60"/>
                <a:gd name="T2" fmla="*/ 3 w 11"/>
                <a:gd name="T3" fmla="*/ 5 h 60"/>
                <a:gd name="T4" fmla="*/ 6 w 11"/>
                <a:gd name="T5" fmla="*/ 0 h 60"/>
                <a:gd name="T6" fmla="*/ 6 w 11"/>
                <a:gd name="T7" fmla="*/ 32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46" name="Freeform 8"/>
            <p:cNvSpPr>
              <a:spLocks/>
            </p:cNvSpPr>
            <p:nvPr/>
          </p:nvSpPr>
          <p:spPr bwMode="auto">
            <a:xfrm>
              <a:off x="1954" y="1026"/>
              <a:ext cx="23" cy="44"/>
            </a:xfrm>
            <a:custGeom>
              <a:avLst/>
              <a:gdLst>
                <a:gd name="T0" fmla="*/ 7 w 31"/>
                <a:gd name="T1" fmla="*/ 0 h 60"/>
                <a:gd name="T2" fmla="*/ 3 w 31"/>
                <a:gd name="T3" fmla="*/ 1 h 60"/>
                <a:gd name="T4" fmla="*/ 1 w 31"/>
                <a:gd name="T5" fmla="*/ 7 h 60"/>
                <a:gd name="T6" fmla="*/ 0 w 31"/>
                <a:gd name="T7" fmla="*/ 14 h 60"/>
                <a:gd name="T8" fmla="*/ 1 w 31"/>
                <a:gd name="T9" fmla="*/ 26 h 60"/>
                <a:gd name="T10" fmla="*/ 3 w 31"/>
                <a:gd name="T11" fmla="*/ 31 h 60"/>
                <a:gd name="T12" fmla="*/ 10 w 31"/>
                <a:gd name="T13" fmla="*/ 32 h 60"/>
                <a:gd name="T14" fmla="*/ 13 w 31"/>
                <a:gd name="T15" fmla="*/ 31 h 60"/>
                <a:gd name="T16" fmla="*/ 16 w 31"/>
                <a:gd name="T17" fmla="*/ 26 h 60"/>
                <a:gd name="T18" fmla="*/ 17 w 31"/>
                <a:gd name="T19" fmla="*/ 18 h 60"/>
                <a:gd name="T20" fmla="*/ 16 w 31"/>
                <a:gd name="T21" fmla="*/ 7 h 60"/>
                <a:gd name="T22" fmla="*/ 13 w 31"/>
                <a:gd name="T23" fmla="*/ 1 h 60"/>
                <a:gd name="T24" fmla="*/ 7 w 31"/>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13" y="0"/>
                  </a:moveTo>
                  <a:lnTo>
                    <a:pt x="6" y="3"/>
                  </a:lnTo>
                  <a:lnTo>
                    <a:pt x="2" y="12"/>
                  </a:lnTo>
                  <a:lnTo>
                    <a:pt x="0" y="26"/>
                  </a:lnTo>
                  <a:lnTo>
                    <a:pt x="2" y="48"/>
                  </a:lnTo>
                  <a:lnTo>
                    <a:pt x="6" y="57"/>
                  </a:lnTo>
                  <a:lnTo>
                    <a:pt x="17" y="60"/>
                  </a:lnTo>
                  <a:lnTo>
                    <a:pt x="24" y="57"/>
                  </a:lnTo>
                  <a:lnTo>
                    <a:pt x="28" y="48"/>
                  </a:lnTo>
                  <a:lnTo>
                    <a:pt x="31" y="34"/>
                  </a:lnTo>
                  <a:lnTo>
                    <a:pt x="28" y="12"/>
                  </a:lnTo>
                  <a:lnTo>
                    <a:pt x="24" y="3"/>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47" name="Line 9"/>
            <p:cNvSpPr>
              <a:spLocks noChangeShapeType="1"/>
            </p:cNvSpPr>
            <p:nvPr/>
          </p:nvSpPr>
          <p:spPr bwMode="auto">
            <a:xfrm flipH="1">
              <a:off x="2009" y="1026"/>
              <a:ext cx="15"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48" name="Line 10"/>
            <p:cNvSpPr>
              <a:spLocks noChangeShapeType="1"/>
            </p:cNvSpPr>
            <p:nvPr/>
          </p:nvSpPr>
          <p:spPr bwMode="auto">
            <a:xfrm>
              <a:off x="2002" y="102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49" name="Freeform 11"/>
            <p:cNvSpPr>
              <a:spLocks/>
            </p:cNvSpPr>
            <p:nvPr/>
          </p:nvSpPr>
          <p:spPr bwMode="auto">
            <a:xfrm>
              <a:off x="2050" y="1026"/>
              <a:ext cx="22" cy="44"/>
            </a:xfrm>
            <a:custGeom>
              <a:avLst/>
              <a:gdLst>
                <a:gd name="T0" fmla="*/ 13 w 31"/>
                <a:gd name="T1" fmla="*/ 0 h 60"/>
                <a:gd name="T2" fmla="*/ 2 w 31"/>
                <a:gd name="T3" fmla="*/ 0 h 60"/>
                <a:gd name="T4" fmla="*/ 1 w 31"/>
                <a:gd name="T5" fmla="*/ 14 h 60"/>
                <a:gd name="T6" fmla="*/ 2 w 31"/>
                <a:gd name="T7" fmla="*/ 12 h 60"/>
                <a:gd name="T8" fmla="*/ 9 w 31"/>
                <a:gd name="T9" fmla="*/ 11 h 60"/>
                <a:gd name="T10" fmla="*/ 15 w 31"/>
                <a:gd name="T11" fmla="*/ 15 h 60"/>
                <a:gd name="T12" fmla="*/ 16 w 31"/>
                <a:gd name="T13" fmla="*/ 23 h 60"/>
                <a:gd name="T14" fmla="*/ 12 w 31"/>
                <a:gd name="T15" fmla="*/ 31 h 60"/>
                <a:gd name="T16" fmla="*/ 9 w 31"/>
                <a:gd name="T17" fmla="*/ 32 h 60"/>
                <a:gd name="T18" fmla="*/ 6 w 31"/>
                <a:gd name="T19" fmla="*/ 32 h 60"/>
                <a:gd name="T20" fmla="*/ 2 w 31"/>
                <a:gd name="T21" fmla="*/ 31 h 60"/>
                <a:gd name="T22" fmla="*/ 1 w 31"/>
                <a:gd name="T23" fmla="*/ 29 h 60"/>
                <a:gd name="T24" fmla="*/ 0 w 31"/>
                <a:gd name="T25" fmla="*/ 2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27" y="0"/>
                  </a:moveTo>
                  <a:lnTo>
                    <a:pt x="4" y="0"/>
                  </a:lnTo>
                  <a:lnTo>
                    <a:pt x="2" y="26"/>
                  </a:lnTo>
                  <a:lnTo>
                    <a:pt x="4" y="23"/>
                  </a:lnTo>
                  <a:lnTo>
                    <a:pt x="18" y="20"/>
                  </a:lnTo>
                  <a:lnTo>
                    <a:pt x="29" y="29"/>
                  </a:lnTo>
                  <a:lnTo>
                    <a:pt x="31" y="43"/>
                  </a:lnTo>
                  <a:lnTo>
                    <a:pt x="24" y="57"/>
                  </a:lnTo>
                  <a:lnTo>
                    <a:pt x="18" y="60"/>
                  </a:lnTo>
                  <a:lnTo>
                    <a:pt x="11" y="60"/>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0" name="Freeform 12"/>
            <p:cNvSpPr>
              <a:spLocks/>
            </p:cNvSpPr>
            <p:nvPr/>
          </p:nvSpPr>
          <p:spPr bwMode="auto">
            <a:xfrm>
              <a:off x="2107" y="1060"/>
              <a:ext cx="2" cy="3"/>
            </a:xfrm>
            <a:custGeom>
              <a:avLst/>
              <a:gdLst>
                <a:gd name="T0" fmla="*/ 1 w 3"/>
                <a:gd name="T1" fmla="*/ 0 h 5"/>
                <a:gd name="T2" fmla="*/ 0 w 3"/>
                <a:gd name="T3" fmla="*/ 1 h 5"/>
                <a:gd name="T4" fmla="*/ 1 w 3"/>
                <a:gd name="T5" fmla="*/ 2 h 5"/>
                <a:gd name="T6" fmla="*/ 1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3" y="0"/>
                  </a:moveTo>
                  <a:lnTo>
                    <a:pt x="0" y="2"/>
                  </a:lnTo>
                  <a:lnTo>
                    <a:pt x="3" y="5"/>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1" name="Freeform 13"/>
            <p:cNvSpPr>
              <a:spLocks/>
            </p:cNvSpPr>
            <p:nvPr/>
          </p:nvSpPr>
          <p:spPr bwMode="auto">
            <a:xfrm>
              <a:off x="2146" y="1026"/>
              <a:ext cx="24" cy="29"/>
            </a:xfrm>
            <a:custGeom>
              <a:avLst/>
              <a:gdLst>
                <a:gd name="T0" fmla="*/ 12 w 33"/>
                <a:gd name="T1" fmla="*/ 0 h 40"/>
                <a:gd name="T2" fmla="*/ 0 w 33"/>
                <a:gd name="T3" fmla="*/ 21 h 40"/>
                <a:gd name="T4" fmla="*/ 17 w 33"/>
                <a:gd name="T5" fmla="*/ 21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2" name="Line 14"/>
            <p:cNvSpPr>
              <a:spLocks noChangeShapeType="1"/>
            </p:cNvSpPr>
            <p:nvPr/>
          </p:nvSpPr>
          <p:spPr bwMode="auto">
            <a:xfrm>
              <a:off x="2162" y="1026"/>
              <a:ext cx="1"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53" name="Line 15"/>
            <p:cNvSpPr>
              <a:spLocks noChangeShapeType="1"/>
            </p:cNvSpPr>
            <p:nvPr/>
          </p:nvSpPr>
          <p:spPr bwMode="auto">
            <a:xfrm flipH="1">
              <a:off x="2200" y="1026"/>
              <a:ext cx="16"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54" name="Line 16"/>
            <p:cNvSpPr>
              <a:spLocks noChangeShapeType="1"/>
            </p:cNvSpPr>
            <p:nvPr/>
          </p:nvSpPr>
          <p:spPr bwMode="auto">
            <a:xfrm>
              <a:off x="2194" y="102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55" name="Freeform 17"/>
            <p:cNvSpPr>
              <a:spLocks/>
            </p:cNvSpPr>
            <p:nvPr/>
          </p:nvSpPr>
          <p:spPr bwMode="auto">
            <a:xfrm>
              <a:off x="2242" y="1026"/>
              <a:ext cx="20" cy="44"/>
            </a:xfrm>
            <a:custGeom>
              <a:avLst/>
              <a:gdLst>
                <a:gd name="T0" fmla="*/ 6 w 28"/>
                <a:gd name="T1" fmla="*/ 0 h 60"/>
                <a:gd name="T2" fmla="*/ 2 w 28"/>
                <a:gd name="T3" fmla="*/ 1 h 60"/>
                <a:gd name="T4" fmla="*/ 1 w 28"/>
                <a:gd name="T5" fmla="*/ 8 h 60"/>
                <a:gd name="T6" fmla="*/ 2 w 28"/>
                <a:gd name="T7" fmla="*/ 11 h 60"/>
                <a:gd name="T8" fmla="*/ 4 w 28"/>
                <a:gd name="T9" fmla="*/ 12 h 60"/>
                <a:gd name="T10" fmla="*/ 12 w 28"/>
                <a:gd name="T11" fmla="*/ 15 h 60"/>
                <a:gd name="T12" fmla="*/ 14 w 28"/>
                <a:gd name="T13" fmla="*/ 18 h 60"/>
                <a:gd name="T14" fmla="*/ 14 w 28"/>
                <a:gd name="T15" fmla="*/ 29 h 60"/>
                <a:gd name="T16" fmla="*/ 14 w 28"/>
                <a:gd name="T17" fmla="*/ 31 h 60"/>
                <a:gd name="T18" fmla="*/ 10 w 28"/>
                <a:gd name="T19" fmla="*/ 32 h 60"/>
                <a:gd name="T20" fmla="*/ 2 w 28"/>
                <a:gd name="T21" fmla="*/ 31 h 60"/>
                <a:gd name="T22" fmla="*/ 1 w 28"/>
                <a:gd name="T23" fmla="*/ 29 h 60"/>
                <a:gd name="T24" fmla="*/ 0 w 28"/>
                <a:gd name="T25" fmla="*/ 26 h 60"/>
                <a:gd name="T26" fmla="*/ 0 w 28"/>
                <a:gd name="T27" fmla="*/ 21 h 60"/>
                <a:gd name="T28" fmla="*/ 1 w 28"/>
                <a:gd name="T29" fmla="*/ 18 h 60"/>
                <a:gd name="T30" fmla="*/ 6 w 28"/>
                <a:gd name="T31" fmla="*/ 14 h 60"/>
                <a:gd name="T32" fmla="*/ 11 w 28"/>
                <a:gd name="T33" fmla="*/ 12 h 60"/>
                <a:gd name="T34" fmla="*/ 14 w 28"/>
                <a:gd name="T35" fmla="*/ 8 h 60"/>
                <a:gd name="T36" fmla="*/ 14 w 28"/>
                <a:gd name="T37" fmla="*/ 5 h 60"/>
                <a:gd name="T38" fmla="*/ 14 w 28"/>
                <a:gd name="T39" fmla="*/ 1 h 60"/>
                <a:gd name="T40" fmla="*/ 10 w 28"/>
                <a:gd name="T41" fmla="*/ 0 h 60"/>
                <a:gd name="T42" fmla="*/ 6 w 28"/>
                <a:gd name="T43" fmla="*/ 0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60">
                  <a:moveTo>
                    <a:pt x="11" y="0"/>
                  </a:moveTo>
                  <a:lnTo>
                    <a:pt x="4" y="3"/>
                  </a:lnTo>
                  <a:lnTo>
                    <a:pt x="2" y="15"/>
                  </a:lnTo>
                  <a:lnTo>
                    <a:pt x="4" y="20"/>
                  </a:lnTo>
                  <a:lnTo>
                    <a:pt x="9" y="23"/>
                  </a:lnTo>
                  <a:lnTo>
                    <a:pt x="24" y="29"/>
                  </a:lnTo>
                  <a:lnTo>
                    <a:pt x="28" y="34"/>
                  </a:lnTo>
                  <a:lnTo>
                    <a:pt x="28" y="54"/>
                  </a:lnTo>
                  <a:lnTo>
                    <a:pt x="26" y="57"/>
                  </a:lnTo>
                  <a:lnTo>
                    <a:pt x="20" y="60"/>
                  </a:lnTo>
                  <a:lnTo>
                    <a:pt x="4" y="57"/>
                  </a:lnTo>
                  <a:lnTo>
                    <a:pt x="2" y="54"/>
                  </a:lnTo>
                  <a:lnTo>
                    <a:pt x="0" y="48"/>
                  </a:lnTo>
                  <a:lnTo>
                    <a:pt x="0" y="40"/>
                  </a:lnTo>
                  <a:lnTo>
                    <a:pt x="2" y="34"/>
                  </a:lnTo>
                  <a:lnTo>
                    <a:pt x="13" y="26"/>
                  </a:lnTo>
                  <a:lnTo>
                    <a:pt x="22" y="23"/>
                  </a:lnTo>
                  <a:lnTo>
                    <a:pt x="28" y="15"/>
                  </a:lnTo>
                  <a:lnTo>
                    <a:pt x="28" y="9"/>
                  </a:lnTo>
                  <a:lnTo>
                    <a:pt x="26"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6" name="Freeform 18"/>
            <p:cNvSpPr>
              <a:spLocks/>
            </p:cNvSpPr>
            <p:nvPr/>
          </p:nvSpPr>
          <p:spPr bwMode="auto">
            <a:xfrm>
              <a:off x="3515" y="2083"/>
              <a:ext cx="8" cy="42"/>
            </a:xfrm>
            <a:custGeom>
              <a:avLst/>
              <a:gdLst>
                <a:gd name="T0" fmla="*/ 0 w 11"/>
                <a:gd name="T1" fmla="*/ 6 h 59"/>
                <a:gd name="T2" fmla="*/ 3 w 11"/>
                <a:gd name="T3" fmla="*/ 4 h 59"/>
                <a:gd name="T4" fmla="*/ 6 w 11"/>
                <a:gd name="T5" fmla="*/ 0 h 59"/>
                <a:gd name="T6" fmla="*/ 6 w 11"/>
                <a:gd name="T7" fmla="*/ 3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5" y="9"/>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7" name="Freeform 19"/>
            <p:cNvSpPr>
              <a:spLocks/>
            </p:cNvSpPr>
            <p:nvPr/>
          </p:nvSpPr>
          <p:spPr bwMode="auto">
            <a:xfrm>
              <a:off x="3564" y="2083"/>
              <a:ext cx="8" cy="42"/>
            </a:xfrm>
            <a:custGeom>
              <a:avLst/>
              <a:gdLst>
                <a:gd name="T0" fmla="*/ 0 w 11"/>
                <a:gd name="T1" fmla="*/ 6 h 59"/>
                <a:gd name="T2" fmla="*/ 2 w 11"/>
                <a:gd name="T3" fmla="*/ 4 h 59"/>
                <a:gd name="T4" fmla="*/ 6 w 11"/>
                <a:gd name="T5" fmla="*/ 0 h 59"/>
                <a:gd name="T6" fmla="*/ 6 w 11"/>
                <a:gd name="T7" fmla="*/ 3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4" y="9"/>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8" name="Freeform 20"/>
            <p:cNvSpPr>
              <a:spLocks/>
            </p:cNvSpPr>
            <p:nvPr/>
          </p:nvSpPr>
          <p:spPr bwMode="auto">
            <a:xfrm>
              <a:off x="3606" y="2083"/>
              <a:ext cx="23" cy="42"/>
            </a:xfrm>
            <a:custGeom>
              <a:avLst/>
              <a:gdLst>
                <a:gd name="T0" fmla="*/ 15 w 31"/>
                <a:gd name="T1" fmla="*/ 0 h 59"/>
                <a:gd name="T2" fmla="*/ 3 w 31"/>
                <a:gd name="T3" fmla="*/ 0 h 59"/>
                <a:gd name="T4" fmla="*/ 1 w 31"/>
                <a:gd name="T5" fmla="*/ 14 h 59"/>
                <a:gd name="T6" fmla="*/ 3 w 31"/>
                <a:gd name="T7" fmla="*/ 11 h 59"/>
                <a:gd name="T8" fmla="*/ 6 w 31"/>
                <a:gd name="T9" fmla="*/ 10 h 59"/>
                <a:gd name="T10" fmla="*/ 10 w 31"/>
                <a:gd name="T11" fmla="*/ 10 h 59"/>
                <a:gd name="T12" fmla="*/ 13 w 31"/>
                <a:gd name="T13" fmla="*/ 11 h 59"/>
                <a:gd name="T14" fmla="*/ 17 w 31"/>
                <a:gd name="T15" fmla="*/ 19 h 59"/>
                <a:gd name="T16" fmla="*/ 16 w 31"/>
                <a:gd name="T17" fmla="*/ 26 h 59"/>
                <a:gd name="T18" fmla="*/ 10 w 31"/>
                <a:gd name="T19" fmla="*/ 30 h 59"/>
                <a:gd name="T20" fmla="*/ 1 w 31"/>
                <a:gd name="T21" fmla="*/ 27 h 59"/>
                <a:gd name="T22" fmla="*/ 0 w 31"/>
                <a:gd name="T23" fmla="*/ 24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59">
                  <a:moveTo>
                    <a:pt x="27" y="0"/>
                  </a:moveTo>
                  <a:lnTo>
                    <a:pt x="5" y="0"/>
                  </a:lnTo>
                  <a:lnTo>
                    <a:pt x="2" y="26"/>
                  </a:lnTo>
                  <a:lnTo>
                    <a:pt x="5" y="23"/>
                  </a:lnTo>
                  <a:lnTo>
                    <a:pt x="11" y="20"/>
                  </a:lnTo>
                  <a:lnTo>
                    <a:pt x="18" y="20"/>
                  </a:lnTo>
                  <a:lnTo>
                    <a:pt x="24" y="23"/>
                  </a:lnTo>
                  <a:lnTo>
                    <a:pt x="31" y="37"/>
                  </a:lnTo>
                  <a:lnTo>
                    <a:pt x="29" y="51"/>
                  </a:lnTo>
                  <a:lnTo>
                    <a:pt x="18" y="59"/>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9" name="Freeform 21"/>
            <p:cNvSpPr>
              <a:spLocks/>
            </p:cNvSpPr>
            <p:nvPr/>
          </p:nvSpPr>
          <p:spPr bwMode="auto">
            <a:xfrm>
              <a:off x="3654" y="2083"/>
              <a:ext cx="23" cy="42"/>
            </a:xfrm>
            <a:custGeom>
              <a:avLst/>
              <a:gdLst>
                <a:gd name="T0" fmla="*/ 15 w 31"/>
                <a:gd name="T1" fmla="*/ 0 h 59"/>
                <a:gd name="T2" fmla="*/ 3 w 31"/>
                <a:gd name="T3" fmla="*/ 0 h 59"/>
                <a:gd name="T4" fmla="*/ 1 w 31"/>
                <a:gd name="T5" fmla="*/ 14 h 59"/>
                <a:gd name="T6" fmla="*/ 10 w 31"/>
                <a:gd name="T7" fmla="*/ 10 h 59"/>
                <a:gd name="T8" fmla="*/ 16 w 31"/>
                <a:gd name="T9" fmla="*/ 14 h 59"/>
                <a:gd name="T10" fmla="*/ 17 w 31"/>
                <a:gd name="T11" fmla="*/ 19 h 59"/>
                <a:gd name="T12" fmla="*/ 16 w 31"/>
                <a:gd name="T13" fmla="*/ 26 h 59"/>
                <a:gd name="T14" fmla="*/ 14 w 31"/>
                <a:gd name="T15" fmla="*/ 29 h 59"/>
                <a:gd name="T16" fmla="*/ 10 w 31"/>
                <a:gd name="T17" fmla="*/ 30 h 59"/>
                <a:gd name="T18" fmla="*/ 6 w 31"/>
                <a:gd name="T19" fmla="*/ 30 h 59"/>
                <a:gd name="T20" fmla="*/ 3 w 31"/>
                <a:gd name="T21" fmla="*/ 29 h 59"/>
                <a:gd name="T22" fmla="*/ 1 w 31"/>
                <a:gd name="T23" fmla="*/ 27 h 59"/>
                <a:gd name="T24" fmla="*/ 0 w 31"/>
                <a:gd name="T25" fmla="*/ 24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27" y="0"/>
                  </a:moveTo>
                  <a:lnTo>
                    <a:pt x="5" y="0"/>
                  </a:lnTo>
                  <a:lnTo>
                    <a:pt x="3" y="26"/>
                  </a:lnTo>
                  <a:lnTo>
                    <a:pt x="18" y="20"/>
                  </a:lnTo>
                  <a:lnTo>
                    <a:pt x="29" y="28"/>
                  </a:lnTo>
                  <a:lnTo>
                    <a:pt x="31" y="37"/>
                  </a:lnTo>
                  <a:lnTo>
                    <a:pt x="29" y="51"/>
                  </a:lnTo>
                  <a:lnTo>
                    <a:pt x="25" y="57"/>
                  </a:lnTo>
                  <a:lnTo>
                    <a:pt x="18" y="59"/>
                  </a:lnTo>
                  <a:lnTo>
                    <a:pt x="11" y="59"/>
                  </a:lnTo>
                  <a:lnTo>
                    <a:pt x="5" y="57"/>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0" name="Freeform 22"/>
            <p:cNvSpPr>
              <a:spLocks/>
            </p:cNvSpPr>
            <p:nvPr/>
          </p:nvSpPr>
          <p:spPr bwMode="auto">
            <a:xfrm>
              <a:off x="3714" y="2115"/>
              <a:ext cx="1" cy="5"/>
            </a:xfrm>
            <a:custGeom>
              <a:avLst/>
              <a:gdLst>
                <a:gd name="T0" fmla="*/ 0 w 1"/>
                <a:gd name="T1" fmla="*/ 0 h 6"/>
                <a:gd name="T2" fmla="*/ 0 w 1"/>
                <a:gd name="T3" fmla="*/ 4 h 6"/>
                <a:gd name="T4" fmla="*/ 0 w 1"/>
                <a:gd name="T5" fmla="*/ 0 h 6"/>
                <a:gd name="T6" fmla="*/ 0 60000 65536"/>
                <a:gd name="T7" fmla="*/ 0 60000 65536"/>
                <a:gd name="T8" fmla="*/ 0 60000 65536"/>
              </a:gdLst>
              <a:ahLst/>
              <a:cxnLst>
                <a:cxn ang="T6">
                  <a:pos x="T0" y="T1"/>
                </a:cxn>
                <a:cxn ang="T7">
                  <a:pos x="T2" y="T3"/>
                </a:cxn>
                <a:cxn ang="T8">
                  <a:pos x="T4" y="T5"/>
                </a:cxn>
              </a:cxnLst>
              <a:rect l="0" t="0" r="r" b="b"/>
              <a:pathLst>
                <a:path w="1" h="6">
                  <a:moveTo>
                    <a:pt x="0" y="0"/>
                  </a:moveTo>
                  <a:lnTo>
                    <a:pt x="0"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1" name="Freeform 23"/>
            <p:cNvSpPr>
              <a:spLocks/>
            </p:cNvSpPr>
            <p:nvPr/>
          </p:nvSpPr>
          <p:spPr bwMode="auto">
            <a:xfrm>
              <a:off x="3751" y="2083"/>
              <a:ext cx="24" cy="29"/>
            </a:xfrm>
            <a:custGeom>
              <a:avLst/>
              <a:gdLst>
                <a:gd name="T0" fmla="*/ 12 w 33"/>
                <a:gd name="T1" fmla="*/ 0 h 40"/>
                <a:gd name="T2" fmla="*/ 0 w 33"/>
                <a:gd name="T3" fmla="*/ 21 h 40"/>
                <a:gd name="T4" fmla="*/ 17 w 33"/>
                <a:gd name="T5" fmla="*/ 21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2" name="Line 24"/>
            <p:cNvSpPr>
              <a:spLocks noChangeShapeType="1"/>
            </p:cNvSpPr>
            <p:nvPr/>
          </p:nvSpPr>
          <p:spPr bwMode="auto">
            <a:xfrm>
              <a:off x="3767" y="2083"/>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63" name="Freeform 25"/>
            <p:cNvSpPr>
              <a:spLocks/>
            </p:cNvSpPr>
            <p:nvPr/>
          </p:nvSpPr>
          <p:spPr bwMode="auto">
            <a:xfrm>
              <a:off x="3799" y="2083"/>
              <a:ext cx="22" cy="42"/>
            </a:xfrm>
            <a:custGeom>
              <a:avLst/>
              <a:gdLst>
                <a:gd name="T0" fmla="*/ 13 w 31"/>
                <a:gd name="T1" fmla="*/ 0 h 59"/>
                <a:gd name="T2" fmla="*/ 2 w 31"/>
                <a:gd name="T3" fmla="*/ 0 h 59"/>
                <a:gd name="T4" fmla="*/ 1 w 31"/>
                <a:gd name="T5" fmla="*/ 14 h 59"/>
                <a:gd name="T6" fmla="*/ 9 w 31"/>
                <a:gd name="T7" fmla="*/ 10 h 59"/>
                <a:gd name="T8" fmla="*/ 14 w 31"/>
                <a:gd name="T9" fmla="*/ 14 h 59"/>
                <a:gd name="T10" fmla="*/ 16 w 31"/>
                <a:gd name="T11" fmla="*/ 19 h 59"/>
                <a:gd name="T12" fmla="*/ 14 w 31"/>
                <a:gd name="T13" fmla="*/ 26 h 59"/>
                <a:gd name="T14" fmla="*/ 12 w 31"/>
                <a:gd name="T15" fmla="*/ 29 h 59"/>
                <a:gd name="T16" fmla="*/ 9 w 31"/>
                <a:gd name="T17" fmla="*/ 30 h 59"/>
                <a:gd name="T18" fmla="*/ 6 w 31"/>
                <a:gd name="T19" fmla="*/ 30 h 59"/>
                <a:gd name="T20" fmla="*/ 2 w 31"/>
                <a:gd name="T21" fmla="*/ 29 h 59"/>
                <a:gd name="T22" fmla="*/ 1 w 31"/>
                <a:gd name="T23" fmla="*/ 27 h 59"/>
                <a:gd name="T24" fmla="*/ 0 w 31"/>
                <a:gd name="T25" fmla="*/ 24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26" y="0"/>
                  </a:moveTo>
                  <a:lnTo>
                    <a:pt x="4" y="0"/>
                  </a:lnTo>
                  <a:lnTo>
                    <a:pt x="2" y="26"/>
                  </a:lnTo>
                  <a:lnTo>
                    <a:pt x="17" y="20"/>
                  </a:lnTo>
                  <a:lnTo>
                    <a:pt x="28" y="28"/>
                  </a:lnTo>
                  <a:lnTo>
                    <a:pt x="31" y="37"/>
                  </a:lnTo>
                  <a:lnTo>
                    <a:pt x="28" y="51"/>
                  </a:lnTo>
                  <a:lnTo>
                    <a:pt x="24" y="57"/>
                  </a:lnTo>
                  <a:lnTo>
                    <a:pt x="17" y="59"/>
                  </a:lnTo>
                  <a:lnTo>
                    <a:pt x="11" y="59"/>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4" name="Freeform 26"/>
            <p:cNvSpPr>
              <a:spLocks/>
            </p:cNvSpPr>
            <p:nvPr/>
          </p:nvSpPr>
          <p:spPr bwMode="auto">
            <a:xfrm>
              <a:off x="3847" y="2083"/>
              <a:ext cx="22" cy="42"/>
            </a:xfrm>
            <a:custGeom>
              <a:avLst/>
              <a:gdLst>
                <a:gd name="T0" fmla="*/ 2 w 31"/>
                <a:gd name="T1" fmla="*/ 0 h 59"/>
                <a:gd name="T2" fmla="*/ 15 w 31"/>
                <a:gd name="T3" fmla="*/ 0 h 59"/>
                <a:gd name="T4" fmla="*/ 8 w 31"/>
                <a:gd name="T5" fmla="*/ 11 h 59"/>
                <a:gd name="T6" fmla="*/ 11 w 31"/>
                <a:gd name="T7" fmla="*/ 11 h 59"/>
                <a:gd name="T8" fmla="*/ 13 w 31"/>
                <a:gd name="T9" fmla="*/ 14 h 59"/>
                <a:gd name="T10" fmla="*/ 15 w 31"/>
                <a:gd name="T11" fmla="*/ 14 h 59"/>
                <a:gd name="T12" fmla="*/ 16 w 31"/>
                <a:gd name="T13" fmla="*/ 19 h 59"/>
                <a:gd name="T14" fmla="*/ 15 w 31"/>
                <a:gd name="T15" fmla="*/ 26 h 59"/>
                <a:gd name="T16" fmla="*/ 12 w 31"/>
                <a:gd name="T17" fmla="*/ 29 h 59"/>
                <a:gd name="T18" fmla="*/ 9 w 31"/>
                <a:gd name="T19" fmla="*/ 30 h 59"/>
                <a:gd name="T20" fmla="*/ 6 w 31"/>
                <a:gd name="T21" fmla="*/ 30 h 59"/>
                <a:gd name="T22" fmla="*/ 2 w 31"/>
                <a:gd name="T23" fmla="*/ 29 h 59"/>
                <a:gd name="T24" fmla="*/ 1 w 31"/>
                <a:gd name="T25" fmla="*/ 27 h 59"/>
                <a:gd name="T26" fmla="*/ 0 w 31"/>
                <a:gd name="T27" fmla="*/ 24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4" y="0"/>
                  </a:moveTo>
                  <a:lnTo>
                    <a:pt x="29" y="0"/>
                  </a:lnTo>
                  <a:lnTo>
                    <a:pt x="15" y="23"/>
                  </a:lnTo>
                  <a:lnTo>
                    <a:pt x="22" y="23"/>
                  </a:lnTo>
                  <a:lnTo>
                    <a:pt x="26" y="26"/>
                  </a:lnTo>
                  <a:lnTo>
                    <a:pt x="29" y="28"/>
                  </a:lnTo>
                  <a:lnTo>
                    <a:pt x="31" y="37"/>
                  </a:lnTo>
                  <a:lnTo>
                    <a:pt x="29" y="51"/>
                  </a:lnTo>
                  <a:lnTo>
                    <a:pt x="24" y="57"/>
                  </a:lnTo>
                  <a:lnTo>
                    <a:pt x="18" y="59"/>
                  </a:lnTo>
                  <a:lnTo>
                    <a:pt x="11" y="59"/>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5" name="Line 27"/>
            <p:cNvSpPr>
              <a:spLocks noChangeShapeType="1"/>
            </p:cNvSpPr>
            <p:nvPr/>
          </p:nvSpPr>
          <p:spPr bwMode="auto">
            <a:xfrm>
              <a:off x="3690" y="251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66" name="Freeform 28"/>
            <p:cNvSpPr>
              <a:spLocks/>
            </p:cNvSpPr>
            <p:nvPr/>
          </p:nvSpPr>
          <p:spPr bwMode="auto">
            <a:xfrm>
              <a:off x="3499" y="2140"/>
              <a:ext cx="381" cy="40"/>
            </a:xfrm>
            <a:custGeom>
              <a:avLst/>
              <a:gdLst>
                <a:gd name="T0" fmla="*/ 139 w 525"/>
                <a:gd name="T1" fmla="*/ 29 h 55"/>
                <a:gd name="T2" fmla="*/ 139 w 525"/>
                <a:gd name="T3" fmla="*/ 0 h 55"/>
                <a:gd name="T4" fmla="*/ 0 w 525"/>
                <a:gd name="T5" fmla="*/ 0 h 55"/>
                <a:gd name="T6" fmla="*/ 276 w 52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5">
                  <a:moveTo>
                    <a:pt x="264" y="55"/>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7" name="Line 29"/>
            <p:cNvSpPr>
              <a:spLocks noChangeShapeType="1"/>
            </p:cNvSpPr>
            <p:nvPr/>
          </p:nvSpPr>
          <p:spPr bwMode="auto">
            <a:xfrm>
              <a:off x="2085" y="166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68" name="Freeform 30"/>
            <p:cNvSpPr>
              <a:spLocks/>
            </p:cNvSpPr>
            <p:nvPr/>
          </p:nvSpPr>
          <p:spPr bwMode="auto">
            <a:xfrm>
              <a:off x="1895" y="1084"/>
              <a:ext cx="381" cy="40"/>
            </a:xfrm>
            <a:custGeom>
              <a:avLst/>
              <a:gdLst>
                <a:gd name="T0" fmla="*/ 139 w 525"/>
                <a:gd name="T1" fmla="*/ 29 h 56"/>
                <a:gd name="T2" fmla="*/ 139 w 525"/>
                <a:gd name="T3" fmla="*/ 0 h 56"/>
                <a:gd name="T4" fmla="*/ 0 w 525"/>
                <a:gd name="T5" fmla="*/ 0 h 56"/>
                <a:gd name="T6" fmla="*/ 276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264" y="56"/>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9" name="Freeform 31"/>
            <p:cNvSpPr>
              <a:spLocks/>
            </p:cNvSpPr>
            <p:nvPr/>
          </p:nvSpPr>
          <p:spPr bwMode="auto">
            <a:xfrm>
              <a:off x="1011" y="3733"/>
              <a:ext cx="3931" cy="37"/>
            </a:xfrm>
            <a:custGeom>
              <a:avLst/>
              <a:gdLst>
                <a:gd name="T0" fmla="*/ 0 w 5418"/>
                <a:gd name="T1" fmla="*/ 0 h 51"/>
                <a:gd name="T2" fmla="*/ 118 w 5418"/>
                <a:gd name="T3" fmla="*/ 0 h 51"/>
                <a:gd name="T4" fmla="*/ 118 w 5418"/>
                <a:gd name="T5" fmla="*/ 14 h 51"/>
                <a:gd name="T6" fmla="*/ 118 w 5418"/>
                <a:gd name="T7" fmla="*/ 0 h 51"/>
                <a:gd name="T8" fmla="*/ 263 w 5418"/>
                <a:gd name="T9" fmla="*/ 0 h 51"/>
                <a:gd name="T10" fmla="*/ 263 w 5418"/>
                <a:gd name="T11" fmla="*/ 14 h 51"/>
                <a:gd name="T12" fmla="*/ 263 w 5418"/>
                <a:gd name="T13" fmla="*/ 0 h 51"/>
                <a:gd name="T14" fmla="*/ 409 w 5418"/>
                <a:gd name="T15" fmla="*/ 0 h 51"/>
                <a:gd name="T16" fmla="*/ 409 w 5418"/>
                <a:gd name="T17" fmla="*/ 14 h 51"/>
                <a:gd name="T18" fmla="*/ 409 w 5418"/>
                <a:gd name="T19" fmla="*/ 0 h 51"/>
                <a:gd name="T20" fmla="*/ 555 w 5418"/>
                <a:gd name="T21" fmla="*/ 0 h 51"/>
                <a:gd name="T22" fmla="*/ 555 w 5418"/>
                <a:gd name="T23" fmla="*/ 14 h 51"/>
                <a:gd name="T24" fmla="*/ 555 w 5418"/>
                <a:gd name="T25" fmla="*/ 0 h 51"/>
                <a:gd name="T26" fmla="*/ 700 w 5418"/>
                <a:gd name="T27" fmla="*/ 0 h 51"/>
                <a:gd name="T28" fmla="*/ 700 w 5418"/>
                <a:gd name="T29" fmla="*/ 27 h 51"/>
                <a:gd name="T30" fmla="*/ 700 w 5418"/>
                <a:gd name="T31" fmla="*/ 0 h 51"/>
                <a:gd name="T32" fmla="*/ 846 w 5418"/>
                <a:gd name="T33" fmla="*/ 0 h 51"/>
                <a:gd name="T34" fmla="*/ 846 w 5418"/>
                <a:gd name="T35" fmla="*/ 14 h 51"/>
                <a:gd name="T36" fmla="*/ 846 w 5418"/>
                <a:gd name="T37" fmla="*/ 0 h 51"/>
                <a:gd name="T38" fmla="*/ 991 w 5418"/>
                <a:gd name="T39" fmla="*/ 0 h 51"/>
                <a:gd name="T40" fmla="*/ 991 w 5418"/>
                <a:gd name="T41" fmla="*/ 14 h 51"/>
                <a:gd name="T42" fmla="*/ 991 w 5418"/>
                <a:gd name="T43" fmla="*/ 0 h 51"/>
                <a:gd name="T44" fmla="*/ 1137 w 5418"/>
                <a:gd name="T45" fmla="*/ 0 h 51"/>
                <a:gd name="T46" fmla="*/ 1137 w 5418"/>
                <a:gd name="T47" fmla="*/ 14 h 51"/>
                <a:gd name="T48" fmla="*/ 1137 w 5418"/>
                <a:gd name="T49" fmla="*/ 0 h 51"/>
                <a:gd name="T50" fmla="*/ 1282 w 5418"/>
                <a:gd name="T51" fmla="*/ 0 h 51"/>
                <a:gd name="T52" fmla="*/ 1282 w 5418"/>
                <a:gd name="T53" fmla="*/ 14 h 51"/>
                <a:gd name="T54" fmla="*/ 1282 w 5418"/>
                <a:gd name="T55" fmla="*/ 0 h 51"/>
                <a:gd name="T56" fmla="*/ 1428 w 5418"/>
                <a:gd name="T57" fmla="*/ 0 h 51"/>
                <a:gd name="T58" fmla="*/ 1428 w 5418"/>
                <a:gd name="T59" fmla="*/ 27 h 51"/>
                <a:gd name="T60" fmla="*/ 1428 w 5418"/>
                <a:gd name="T61" fmla="*/ 0 h 51"/>
                <a:gd name="T62" fmla="*/ 1574 w 5418"/>
                <a:gd name="T63" fmla="*/ 0 h 51"/>
                <a:gd name="T64" fmla="*/ 1574 w 5418"/>
                <a:gd name="T65" fmla="*/ 14 h 51"/>
                <a:gd name="T66" fmla="*/ 1574 w 5418"/>
                <a:gd name="T67" fmla="*/ 0 h 51"/>
                <a:gd name="T68" fmla="*/ 1720 w 5418"/>
                <a:gd name="T69" fmla="*/ 0 h 51"/>
                <a:gd name="T70" fmla="*/ 1720 w 5418"/>
                <a:gd name="T71" fmla="*/ 14 h 51"/>
                <a:gd name="T72" fmla="*/ 1720 w 5418"/>
                <a:gd name="T73" fmla="*/ 0 h 51"/>
                <a:gd name="T74" fmla="*/ 1865 w 5418"/>
                <a:gd name="T75" fmla="*/ 0 h 51"/>
                <a:gd name="T76" fmla="*/ 1865 w 5418"/>
                <a:gd name="T77" fmla="*/ 14 h 51"/>
                <a:gd name="T78" fmla="*/ 1865 w 5418"/>
                <a:gd name="T79" fmla="*/ 0 h 51"/>
                <a:gd name="T80" fmla="*/ 2010 w 5418"/>
                <a:gd name="T81" fmla="*/ 0 h 51"/>
                <a:gd name="T82" fmla="*/ 2010 w 5418"/>
                <a:gd name="T83" fmla="*/ 14 h 51"/>
                <a:gd name="T84" fmla="*/ 2010 w 5418"/>
                <a:gd name="T85" fmla="*/ 0 h 51"/>
                <a:gd name="T86" fmla="*/ 2156 w 5418"/>
                <a:gd name="T87" fmla="*/ 0 h 51"/>
                <a:gd name="T88" fmla="*/ 2156 w 5418"/>
                <a:gd name="T89" fmla="*/ 27 h 51"/>
                <a:gd name="T90" fmla="*/ 2156 w 5418"/>
                <a:gd name="T91" fmla="*/ 0 h 51"/>
                <a:gd name="T92" fmla="*/ 2301 w 5418"/>
                <a:gd name="T93" fmla="*/ 0 h 51"/>
                <a:gd name="T94" fmla="*/ 2301 w 5418"/>
                <a:gd name="T95" fmla="*/ 14 h 51"/>
                <a:gd name="T96" fmla="*/ 2301 w 5418"/>
                <a:gd name="T97" fmla="*/ 0 h 51"/>
                <a:gd name="T98" fmla="*/ 2447 w 5418"/>
                <a:gd name="T99" fmla="*/ 0 h 51"/>
                <a:gd name="T100" fmla="*/ 2447 w 5418"/>
                <a:gd name="T101" fmla="*/ 14 h 51"/>
                <a:gd name="T102" fmla="*/ 2447 w 5418"/>
                <a:gd name="T103" fmla="*/ 0 h 51"/>
                <a:gd name="T104" fmla="*/ 2592 w 5418"/>
                <a:gd name="T105" fmla="*/ 0 h 51"/>
                <a:gd name="T106" fmla="*/ 2592 w 5418"/>
                <a:gd name="T107" fmla="*/ 14 h 51"/>
                <a:gd name="T108" fmla="*/ 2592 w 5418"/>
                <a:gd name="T109" fmla="*/ 0 h 51"/>
                <a:gd name="T110" fmla="*/ 2738 w 5418"/>
                <a:gd name="T111" fmla="*/ 0 h 51"/>
                <a:gd name="T112" fmla="*/ 2738 w 5418"/>
                <a:gd name="T113" fmla="*/ 14 h 51"/>
                <a:gd name="T114" fmla="*/ 2738 w 5418"/>
                <a:gd name="T115" fmla="*/ 0 h 51"/>
                <a:gd name="T116" fmla="*/ 2852 w 5418"/>
                <a:gd name="T117" fmla="*/ 0 h 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18" h="51">
                  <a:moveTo>
                    <a:pt x="0" y="0"/>
                  </a:moveTo>
                  <a:lnTo>
                    <a:pt x="224" y="0"/>
                  </a:lnTo>
                  <a:lnTo>
                    <a:pt x="224" y="26"/>
                  </a:lnTo>
                  <a:lnTo>
                    <a:pt x="224" y="0"/>
                  </a:lnTo>
                  <a:lnTo>
                    <a:pt x="501" y="0"/>
                  </a:lnTo>
                  <a:lnTo>
                    <a:pt x="501" y="26"/>
                  </a:lnTo>
                  <a:lnTo>
                    <a:pt x="501" y="0"/>
                  </a:lnTo>
                  <a:lnTo>
                    <a:pt x="777" y="0"/>
                  </a:lnTo>
                  <a:lnTo>
                    <a:pt x="777" y="26"/>
                  </a:lnTo>
                  <a:lnTo>
                    <a:pt x="777" y="0"/>
                  </a:lnTo>
                  <a:lnTo>
                    <a:pt x="1054" y="0"/>
                  </a:lnTo>
                  <a:lnTo>
                    <a:pt x="1054" y="26"/>
                  </a:lnTo>
                  <a:lnTo>
                    <a:pt x="1054" y="0"/>
                  </a:lnTo>
                  <a:lnTo>
                    <a:pt x="1330" y="0"/>
                  </a:lnTo>
                  <a:lnTo>
                    <a:pt x="1330" y="51"/>
                  </a:lnTo>
                  <a:lnTo>
                    <a:pt x="1330" y="0"/>
                  </a:lnTo>
                  <a:lnTo>
                    <a:pt x="1607" y="0"/>
                  </a:lnTo>
                  <a:lnTo>
                    <a:pt x="1607" y="26"/>
                  </a:lnTo>
                  <a:lnTo>
                    <a:pt x="1607" y="0"/>
                  </a:lnTo>
                  <a:lnTo>
                    <a:pt x="1883" y="0"/>
                  </a:lnTo>
                  <a:lnTo>
                    <a:pt x="1883" y="26"/>
                  </a:lnTo>
                  <a:lnTo>
                    <a:pt x="1883" y="0"/>
                  </a:lnTo>
                  <a:lnTo>
                    <a:pt x="2160" y="0"/>
                  </a:lnTo>
                  <a:lnTo>
                    <a:pt x="2160" y="26"/>
                  </a:lnTo>
                  <a:lnTo>
                    <a:pt x="2160" y="0"/>
                  </a:lnTo>
                  <a:lnTo>
                    <a:pt x="2436" y="0"/>
                  </a:lnTo>
                  <a:lnTo>
                    <a:pt x="2436" y="26"/>
                  </a:lnTo>
                  <a:lnTo>
                    <a:pt x="2436" y="0"/>
                  </a:lnTo>
                  <a:lnTo>
                    <a:pt x="2713" y="0"/>
                  </a:lnTo>
                  <a:lnTo>
                    <a:pt x="2713" y="51"/>
                  </a:lnTo>
                  <a:lnTo>
                    <a:pt x="2713" y="0"/>
                  </a:lnTo>
                  <a:lnTo>
                    <a:pt x="2989" y="0"/>
                  </a:lnTo>
                  <a:lnTo>
                    <a:pt x="2989" y="26"/>
                  </a:lnTo>
                  <a:lnTo>
                    <a:pt x="2989" y="0"/>
                  </a:lnTo>
                  <a:lnTo>
                    <a:pt x="3266" y="0"/>
                  </a:lnTo>
                  <a:lnTo>
                    <a:pt x="3266" y="26"/>
                  </a:lnTo>
                  <a:lnTo>
                    <a:pt x="3266" y="0"/>
                  </a:lnTo>
                  <a:lnTo>
                    <a:pt x="3542" y="0"/>
                  </a:lnTo>
                  <a:lnTo>
                    <a:pt x="3542" y="26"/>
                  </a:lnTo>
                  <a:lnTo>
                    <a:pt x="3542" y="0"/>
                  </a:lnTo>
                  <a:lnTo>
                    <a:pt x="3819" y="0"/>
                  </a:lnTo>
                  <a:lnTo>
                    <a:pt x="3819" y="26"/>
                  </a:lnTo>
                  <a:lnTo>
                    <a:pt x="3819" y="0"/>
                  </a:lnTo>
                  <a:lnTo>
                    <a:pt x="4095" y="0"/>
                  </a:lnTo>
                  <a:lnTo>
                    <a:pt x="4095" y="51"/>
                  </a:lnTo>
                  <a:lnTo>
                    <a:pt x="4095" y="0"/>
                  </a:lnTo>
                  <a:lnTo>
                    <a:pt x="4372" y="0"/>
                  </a:lnTo>
                  <a:lnTo>
                    <a:pt x="4372" y="26"/>
                  </a:lnTo>
                  <a:lnTo>
                    <a:pt x="4372" y="0"/>
                  </a:lnTo>
                  <a:lnTo>
                    <a:pt x="4648" y="0"/>
                  </a:lnTo>
                  <a:lnTo>
                    <a:pt x="4648" y="26"/>
                  </a:lnTo>
                  <a:lnTo>
                    <a:pt x="4648" y="0"/>
                  </a:lnTo>
                  <a:lnTo>
                    <a:pt x="4925" y="0"/>
                  </a:lnTo>
                  <a:lnTo>
                    <a:pt x="4925" y="26"/>
                  </a:lnTo>
                  <a:lnTo>
                    <a:pt x="4925" y="0"/>
                  </a:lnTo>
                  <a:lnTo>
                    <a:pt x="5201" y="0"/>
                  </a:lnTo>
                  <a:lnTo>
                    <a:pt x="5201" y="26"/>
                  </a:lnTo>
                  <a:lnTo>
                    <a:pt x="5201" y="0"/>
                  </a:lnTo>
                  <a:lnTo>
                    <a:pt x="54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70" name="Rectangle 32"/>
            <p:cNvSpPr>
              <a:spLocks noChangeArrowheads="1"/>
            </p:cNvSpPr>
            <p:nvPr/>
          </p:nvSpPr>
          <p:spPr bwMode="auto">
            <a:xfrm>
              <a:off x="1902" y="37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1070</a:t>
              </a:r>
              <a:endParaRPr lang="cs-CZ" altLang="cs-CZ"/>
            </a:p>
          </p:txBody>
        </p:sp>
        <p:sp>
          <p:nvSpPr>
            <p:cNvPr id="44071" name="Rectangle 33"/>
            <p:cNvSpPr>
              <a:spLocks noChangeArrowheads="1"/>
            </p:cNvSpPr>
            <p:nvPr/>
          </p:nvSpPr>
          <p:spPr bwMode="auto">
            <a:xfrm>
              <a:off x="2905" y="37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1120</a:t>
              </a:r>
              <a:endParaRPr lang="cs-CZ" altLang="cs-CZ"/>
            </a:p>
          </p:txBody>
        </p:sp>
        <p:sp>
          <p:nvSpPr>
            <p:cNvPr id="44072" name="Rectangle 34"/>
            <p:cNvSpPr>
              <a:spLocks noChangeArrowheads="1"/>
            </p:cNvSpPr>
            <p:nvPr/>
          </p:nvSpPr>
          <p:spPr bwMode="auto">
            <a:xfrm>
              <a:off x="3908" y="37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1170</a:t>
              </a:r>
              <a:endParaRPr lang="cs-CZ" altLang="cs-CZ"/>
            </a:p>
          </p:txBody>
        </p:sp>
        <p:sp>
          <p:nvSpPr>
            <p:cNvPr id="44073" name="Rectangle 35"/>
            <p:cNvSpPr>
              <a:spLocks noChangeArrowheads="1"/>
            </p:cNvSpPr>
            <p:nvPr/>
          </p:nvSpPr>
          <p:spPr bwMode="auto">
            <a:xfrm>
              <a:off x="4831" y="3783"/>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a:p>
          </p:txBody>
        </p:sp>
        <p:sp>
          <p:nvSpPr>
            <p:cNvPr id="44074" name="Freeform 36"/>
            <p:cNvSpPr>
              <a:spLocks/>
            </p:cNvSpPr>
            <p:nvPr/>
          </p:nvSpPr>
          <p:spPr bwMode="auto">
            <a:xfrm>
              <a:off x="971" y="657"/>
              <a:ext cx="37" cy="3074"/>
            </a:xfrm>
            <a:custGeom>
              <a:avLst/>
              <a:gdLst>
                <a:gd name="T0" fmla="*/ 27 w 51"/>
                <a:gd name="T1" fmla="*/ 2179 h 4233"/>
                <a:gd name="T2" fmla="*/ 27 w 51"/>
                <a:gd name="T3" fmla="*/ 2179 h 4233"/>
                <a:gd name="T4" fmla="*/ 13 w 51"/>
                <a:gd name="T5" fmla="*/ 2110 h 4233"/>
                <a:gd name="T6" fmla="*/ 27 w 51"/>
                <a:gd name="T7" fmla="*/ 2039 h 4233"/>
                <a:gd name="T8" fmla="*/ 27 w 51"/>
                <a:gd name="T9" fmla="*/ 2039 h 4233"/>
                <a:gd name="T10" fmla="*/ 13 w 51"/>
                <a:gd name="T11" fmla="*/ 1969 h 4233"/>
                <a:gd name="T12" fmla="*/ 27 w 51"/>
                <a:gd name="T13" fmla="*/ 1899 h 4233"/>
                <a:gd name="T14" fmla="*/ 27 w 51"/>
                <a:gd name="T15" fmla="*/ 1899 h 4233"/>
                <a:gd name="T16" fmla="*/ 13 w 51"/>
                <a:gd name="T17" fmla="*/ 1829 h 4233"/>
                <a:gd name="T18" fmla="*/ 27 w 51"/>
                <a:gd name="T19" fmla="*/ 1760 h 4233"/>
                <a:gd name="T20" fmla="*/ 27 w 51"/>
                <a:gd name="T21" fmla="*/ 1760 h 4233"/>
                <a:gd name="T22" fmla="*/ 13 w 51"/>
                <a:gd name="T23" fmla="*/ 1689 h 4233"/>
                <a:gd name="T24" fmla="*/ 27 w 51"/>
                <a:gd name="T25" fmla="*/ 1619 h 4233"/>
                <a:gd name="T26" fmla="*/ 27 w 51"/>
                <a:gd name="T27" fmla="*/ 1619 h 4233"/>
                <a:gd name="T28" fmla="*/ 0 w 51"/>
                <a:gd name="T29" fmla="*/ 1549 h 4233"/>
                <a:gd name="T30" fmla="*/ 27 w 51"/>
                <a:gd name="T31" fmla="*/ 1479 h 4233"/>
                <a:gd name="T32" fmla="*/ 27 w 51"/>
                <a:gd name="T33" fmla="*/ 1479 h 4233"/>
                <a:gd name="T34" fmla="*/ 13 w 51"/>
                <a:gd name="T35" fmla="*/ 1409 h 4233"/>
                <a:gd name="T36" fmla="*/ 27 w 51"/>
                <a:gd name="T37" fmla="*/ 1339 h 4233"/>
                <a:gd name="T38" fmla="*/ 27 w 51"/>
                <a:gd name="T39" fmla="*/ 1339 h 4233"/>
                <a:gd name="T40" fmla="*/ 13 w 51"/>
                <a:gd name="T41" fmla="*/ 1269 h 4233"/>
                <a:gd name="T42" fmla="*/ 27 w 51"/>
                <a:gd name="T43" fmla="*/ 1199 h 4233"/>
                <a:gd name="T44" fmla="*/ 27 w 51"/>
                <a:gd name="T45" fmla="*/ 1199 h 4233"/>
                <a:gd name="T46" fmla="*/ 13 w 51"/>
                <a:gd name="T47" fmla="*/ 1129 h 4233"/>
                <a:gd name="T48" fmla="*/ 27 w 51"/>
                <a:gd name="T49" fmla="*/ 1058 h 4233"/>
                <a:gd name="T50" fmla="*/ 27 w 51"/>
                <a:gd name="T51" fmla="*/ 1058 h 4233"/>
                <a:gd name="T52" fmla="*/ 13 w 51"/>
                <a:gd name="T53" fmla="*/ 988 h 4233"/>
                <a:gd name="T54" fmla="*/ 27 w 51"/>
                <a:gd name="T55" fmla="*/ 919 h 4233"/>
                <a:gd name="T56" fmla="*/ 27 w 51"/>
                <a:gd name="T57" fmla="*/ 919 h 4233"/>
                <a:gd name="T58" fmla="*/ 0 w 51"/>
                <a:gd name="T59" fmla="*/ 848 h 4233"/>
                <a:gd name="T60" fmla="*/ 27 w 51"/>
                <a:gd name="T61" fmla="*/ 778 h 4233"/>
                <a:gd name="T62" fmla="*/ 27 w 51"/>
                <a:gd name="T63" fmla="*/ 778 h 4233"/>
                <a:gd name="T64" fmla="*/ 13 w 51"/>
                <a:gd name="T65" fmla="*/ 708 h 4233"/>
                <a:gd name="T66" fmla="*/ 27 w 51"/>
                <a:gd name="T67" fmla="*/ 638 h 4233"/>
                <a:gd name="T68" fmla="*/ 27 w 51"/>
                <a:gd name="T69" fmla="*/ 638 h 4233"/>
                <a:gd name="T70" fmla="*/ 13 w 51"/>
                <a:gd name="T71" fmla="*/ 568 h 4233"/>
                <a:gd name="T72" fmla="*/ 27 w 51"/>
                <a:gd name="T73" fmla="*/ 498 h 4233"/>
                <a:gd name="T74" fmla="*/ 27 w 51"/>
                <a:gd name="T75" fmla="*/ 498 h 4233"/>
                <a:gd name="T76" fmla="*/ 13 w 51"/>
                <a:gd name="T77" fmla="*/ 428 h 4233"/>
                <a:gd name="T78" fmla="*/ 27 w 51"/>
                <a:gd name="T79" fmla="*/ 358 h 4233"/>
                <a:gd name="T80" fmla="*/ 27 w 51"/>
                <a:gd name="T81" fmla="*/ 358 h 4233"/>
                <a:gd name="T82" fmla="*/ 13 w 51"/>
                <a:gd name="T83" fmla="*/ 288 h 4233"/>
                <a:gd name="T84" fmla="*/ 27 w 51"/>
                <a:gd name="T85" fmla="*/ 218 h 4233"/>
                <a:gd name="T86" fmla="*/ 27 w 51"/>
                <a:gd name="T87" fmla="*/ 218 h 4233"/>
                <a:gd name="T88" fmla="*/ 0 w 51"/>
                <a:gd name="T89" fmla="*/ 147 h 4233"/>
                <a:gd name="T90" fmla="*/ 27 w 51"/>
                <a:gd name="T91" fmla="*/ 78 h 4233"/>
                <a:gd name="T92" fmla="*/ 27 w 51"/>
                <a:gd name="T93" fmla="*/ 78 h 4233"/>
                <a:gd name="T94" fmla="*/ 13 w 51"/>
                <a:gd name="T95" fmla="*/ 8 h 4233"/>
                <a:gd name="T96" fmla="*/ 27 w 51"/>
                <a:gd name="T97" fmla="*/ 0 h 4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 h="4233">
                  <a:moveTo>
                    <a:pt x="51" y="4233"/>
                  </a:moveTo>
                  <a:lnTo>
                    <a:pt x="51" y="4133"/>
                  </a:lnTo>
                  <a:lnTo>
                    <a:pt x="25" y="4133"/>
                  </a:lnTo>
                  <a:lnTo>
                    <a:pt x="51" y="4133"/>
                  </a:lnTo>
                  <a:lnTo>
                    <a:pt x="51" y="4000"/>
                  </a:lnTo>
                  <a:lnTo>
                    <a:pt x="25" y="4000"/>
                  </a:lnTo>
                  <a:lnTo>
                    <a:pt x="51" y="4000"/>
                  </a:lnTo>
                  <a:lnTo>
                    <a:pt x="51" y="3867"/>
                  </a:lnTo>
                  <a:lnTo>
                    <a:pt x="25" y="3867"/>
                  </a:lnTo>
                  <a:lnTo>
                    <a:pt x="51" y="3867"/>
                  </a:lnTo>
                  <a:lnTo>
                    <a:pt x="51" y="3734"/>
                  </a:lnTo>
                  <a:lnTo>
                    <a:pt x="25" y="3734"/>
                  </a:lnTo>
                  <a:lnTo>
                    <a:pt x="51" y="3734"/>
                  </a:lnTo>
                  <a:lnTo>
                    <a:pt x="51" y="3601"/>
                  </a:lnTo>
                  <a:lnTo>
                    <a:pt x="0" y="3601"/>
                  </a:lnTo>
                  <a:lnTo>
                    <a:pt x="51" y="3601"/>
                  </a:lnTo>
                  <a:lnTo>
                    <a:pt x="51" y="3469"/>
                  </a:lnTo>
                  <a:lnTo>
                    <a:pt x="25" y="3469"/>
                  </a:lnTo>
                  <a:lnTo>
                    <a:pt x="51" y="3469"/>
                  </a:lnTo>
                  <a:lnTo>
                    <a:pt x="51" y="3336"/>
                  </a:lnTo>
                  <a:lnTo>
                    <a:pt x="25" y="3336"/>
                  </a:lnTo>
                  <a:lnTo>
                    <a:pt x="51" y="3336"/>
                  </a:lnTo>
                  <a:lnTo>
                    <a:pt x="51" y="3203"/>
                  </a:lnTo>
                  <a:lnTo>
                    <a:pt x="25" y="3203"/>
                  </a:lnTo>
                  <a:lnTo>
                    <a:pt x="51" y="3203"/>
                  </a:lnTo>
                  <a:lnTo>
                    <a:pt x="51" y="3070"/>
                  </a:lnTo>
                  <a:lnTo>
                    <a:pt x="25" y="3070"/>
                  </a:lnTo>
                  <a:lnTo>
                    <a:pt x="51" y="3070"/>
                  </a:lnTo>
                  <a:lnTo>
                    <a:pt x="51" y="2937"/>
                  </a:lnTo>
                  <a:lnTo>
                    <a:pt x="0" y="2937"/>
                  </a:lnTo>
                  <a:lnTo>
                    <a:pt x="51" y="2937"/>
                  </a:lnTo>
                  <a:lnTo>
                    <a:pt x="51" y="2804"/>
                  </a:lnTo>
                  <a:lnTo>
                    <a:pt x="25" y="2804"/>
                  </a:lnTo>
                  <a:lnTo>
                    <a:pt x="51" y="2804"/>
                  </a:lnTo>
                  <a:lnTo>
                    <a:pt x="51" y="2671"/>
                  </a:lnTo>
                  <a:lnTo>
                    <a:pt x="25" y="2671"/>
                  </a:lnTo>
                  <a:lnTo>
                    <a:pt x="51" y="2671"/>
                  </a:lnTo>
                  <a:lnTo>
                    <a:pt x="51" y="2539"/>
                  </a:lnTo>
                  <a:lnTo>
                    <a:pt x="25" y="2539"/>
                  </a:lnTo>
                  <a:lnTo>
                    <a:pt x="51" y="2539"/>
                  </a:lnTo>
                  <a:lnTo>
                    <a:pt x="51" y="2406"/>
                  </a:lnTo>
                  <a:lnTo>
                    <a:pt x="25" y="2406"/>
                  </a:lnTo>
                  <a:lnTo>
                    <a:pt x="51" y="2406"/>
                  </a:lnTo>
                  <a:lnTo>
                    <a:pt x="51" y="2273"/>
                  </a:lnTo>
                  <a:lnTo>
                    <a:pt x="0" y="2273"/>
                  </a:lnTo>
                  <a:lnTo>
                    <a:pt x="51" y="2273"/>
                  </a:lnTo>
                  <a:lnTo>
                    <a:pt x="51" y="2140"/>
                  </a:lnTo>
                  <a:lnTo>
                    <a:pt x="25" y="2140"/>
                  </a:lnTo>
                  <a:lnTo>
                    <a:pt x="51" y="2140"/>
                  </a:lnTo>
                  <a:lnTo>
                    <a:pt x="51" y="2007"/>
                  </a:lnTo>
                  <a:lnTo>
                    <a:pt x="25" y="2007"/>
                  </a:lnTo>
                  <a:lnTo>
                    <a:pt x="51" y="2007"/>
                  </a:lnTo>
                  <a:lnTo>
                    <a:pt x="51" y="1874"/>
                  </a:lnTo>
                  <a:lnTo>
                    <a:pt x="25" y="1874"/>
                  </a:lnTo>
                  <a:lnTo>
                    <a:pt x="51" y="1874"/>
                  </a:lnTo>
                  <a:lnTo>
                    <a:pt x="51" y="1742"/>
                  </a:lnTo>
                  <a:lnTo>
                    <a:pt x="25" y="1742"/>
                  </a:lnTo>
                  <a:lnTo>
                    <a:pt x="51" y="1742"/>
                  </a:lnTo>
                  <a:lnTo>
                    <a:pt x="51" y="1609"/>
                  </a:lnTo>
                  <a:lnTo>
                    <a:pt x="0" y="1609"/>
                  </a:lnTo>
                  <a:lnTo>
                    <a:pt x="51" y="1609"/>
                  </a:lnTo>
                  <a:lnTo>
                    <a:pt x="51" y="1476"/>
                  </a:lnTo>
                  <a:lnTo>
                    <a:pt x="25" y="1476"/>
                  </a:lnTo>
                  <a:lnTo>
                    <a:pt x="51" y="1476"/>
                  </a:lnTo>
                  <a:lnTo>
                    <a:pt x="51" y="1343"/>
                  </a:lnTo>
                  <a:lnTo>
                    <a:pt x="25" y="1343"/>
                  </a:lnTo>
                  <a:lnTo>
                    <a:pt x="51" y="1343"/>
                  </a:lnTo>
                  <a:lnTo>
                    <a:pt x="51" y="1210"/>
                  </a:lnTo>
                  <a:lnTo>
                    <a:pt x="25" y="1210"/>
                  </a:lnTo>
                  <a:lnTo>
                    <a:pt x="51" y="1210"/>
                  </a:lnTo>
                  <a:lnTo>
                    <a:pt x="51" y="1077"/>
                  </a:lnTo>
                  <a:lnTo>
                    <a:pt x="25" y="1077"/>
                  </a:lnTo>
                  <a:lnTo>
                    <a:pt x="51" y="1077"/>
                  </a:lnTo>
                  <a:lnTo>
                    <a:pt x="51" y="944"/>
                  </a:lnTo>
                  <a:lnTo>
                    <a:pt x="0" y="944"/>
                  </a:lnTo>
                  <a:lnTo>
                    <a:pt x="51" y="944"/>
                  </a:lnTo>
                  <a:lnTo>
                    <a:pt x="51" y="812"/>
                  </a:lnTo>
                  <a:lnTo>
                    <a:pt x="25" y="812"/>
                  </a:lnTo>
                  <a:lnTo>
                    <a:pt x="51" y="812"/>
                  </a:lnTo>
                  <a:lnTo>
                    <a:pt x="51" y="679"/>
                  </a:lnTo>
                  <a:lnTo>
                    <a:pt x="25" y="679"/>
                  </a:lnTo>
                  <a:lnTo>
                    <a:pt x="51" y="679"/>
                  </a:lnTo>
                  <a:lnTo>
                    <a:pt x="51" y="546"/>
                  </a:lnTo>
                  <a:lnTo>
                    <a:pt x="25" y="546"/>
                  </a:lnTo>
                  <a:lnTo>
                    <a:pt x="51" y="546"/>
                  </a:lnTo>
                  <a:lnTo>
                    <a:pt x="51" y="413"/>
                  </a:lnTo>
                  <a:lnTo>
                    <a:pt x="25" y="413"/>
                  </a:lnTo>
                  <a:lnTo>
                    <a:pt x="51" y="413"/>
                  </a:lnTo>
                  <a:lnTo>
                    <a:pt x="51" y="280"/>
                  </a:lnTo>
                  <a:lnTo>
                    <a:pt x="0" y="280"/>
                  </a:lnTo>
                  <a:lnTo>
                    <a:pt x="51" y="280"/>
                  </a:lnTo>
                  <a:lnTo>
                    <a:pt x="51" y="147"/>
                  </a:lnTo>
                  <a:lnTo>
                    <a:pt x="25" y="147"/>
                  </a:lnTo>
                  <a:lnTo>
                    <a:pt x="51" y="147"/>
                  </a:lnTo>
                  <a:lnTo>
                    <a:pt x="51" y="15"/>
                  </a:lnTo>
                  <a:lnTo>
                    <a:pt x="25" y="15"/>
                  </a:lnTo>
                  <a:lnTo>
                    <a:pt x="51" y="15"/>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75" name="Rectangle 37"/>
            <p:cNvSpPr>
              <a:spLocks noChangeArrowheads="1"/>
            </p:cNvSpPr>
            <p:nvPr/>
          </p:nvSpPr>
          <p:spPr bwMode="auto">
            <a:xfrm>
              <a:off x="713" y="3241"/>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a:p>
          </p:txBody>
        </p:sp>
        <p:sp>
          <p:nvSpPr>
            <p:cNvPr id="44076" name="Rectangle 38"/>
            <p:cNvSpPr>
              <a:spLocks noChangeArrowheads="1"/>
            </p:cNvSpPr>
            <p:nvPr/>
          </p:nvSpPr>
          <p:spPr bwMode="auto">
            <a:xfrm>
              <a:off x="713" y="2759"/>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1000</a:t>
              </a:r>
              <a:endParaRPr lang="cs-CZ" altLang="cs-CZ"/>
            </a:p>
          </p:txBody>
        </p:sp>
        <p:sp>
          <p:nvSpPr>
            <p:cNvPr id="44077" name="Rectangle 39"/>
            <p:cNvSpPr>
              <a:spLocks noChangeArrowheads="1"/>
            </p:cNvSpPr>
            <p:nvPr/>
          </p:nvSpPr>
          <p:spPr bwMode="auto">
            <a:xfrm>
              <a:off x="713" y="2277"/>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1500</a:t>
              </a:r>
              <a:endParaRPr lang="cs-CZ" altLang="cs-CZ"/>
            </a:p>
          </p:txBody>
        </p:sp>
        <p:sp>
          <p:nvSpPr>
            <p:cNvPr id="44078" name="Rectangle 40"/>
            <p:cNvSpPr>
              <a:spLocks noChangeArrowheads="1"/>
            </p:cNvSpPr>
            <p:nvPr/>
          </p:nvSpPr>
          <p:spPr bwMode="auto">
            <a:xfrm>
              <a:off x="713" y="1795"/>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2000</a:t>
              </a:r>
              <a:endParaRPr lang="cs-CZ" altLang="cs-CZ"/>
            </a:p>
          </p:txBody>
        </p:sp>
        <p:sp>
          <p:nvSpPr>
            <p:cNvPr id="44079" name="Rectangle 41"/>
            <p:cNvSpPr>
              <a:spLocks noChangeArrowheads="1"/>
            </p:cNvSpPr>
            <p:nvPr/>
          </p:nvSpPr>
          <p:spPr bwMode="auto">
            <a:xfrm>
              <a:off x="713" y="131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2500</a:t>
              </a:r>
              <a:endParaRPr lang="cs-CZ" altLang="cs-CZ"/>
            </a:p>
          </p:txBody>
        </p:sp>
        <p:sp>
          <p:nvSpPr>
            <p:cNvPr id="44080" name="Rectangle 42"/>
            <p:cNvSpPr>
              <a:spLocks noChangeArrowheads="1"/>
            </p:cNvSpPr>
            <p:nvPr/>
          </p:nvSpPr>
          <p:spPr bwMode="auto">
            <a:xfrm>
              <a:off x="750" y="830"/>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a:p>
          </p:txBody>
        </p:sp>
      </p:grpSp>
      <p:grpSp>
        <p:nvGrpSpPr>
          <p:cNvPr id="44035" name="Group 43"/>
          <p:cNvGrpSpPr>
            <a:grpSpLocks/>
          </p:cNvGrpSpPr>
          <p:nvPr/>
        </p:nvGrpSpPr>
        <p:grpSpPr bwMode="auto">
          <a:xfrm>
            <a:off x="3429000" y="3613150"/>
            <a:ext cx="2362200" cy="501650"/>
            <a:chOff x="2160" y="2276"/>
            <a:chExt cx="1488" cy="316"/>
          </a:xfrm>
        </p:grpSpPr>
        <p:sp>
          <p:nvSpPr>
            <p:cNvPr id="44040" name="AutoShape 44"/>
            <p:cNvSpPr>
              <a:spLocks noChangeArrowheads="1"/>
            </p:cNvSpPr>
            <p:nvPr/>
          </p:nvSpPr>
          <p:spPr bwMode="auto">
            <a:xfrm>
              <a:off x="2160" y="2496"/>
              <a:ext cx="1488" cy="96"/>
            </a:xfrm>
            <a:prstGeom prst="leftRightArrow">
              <a:avLst>
                <a:gd name="adj1" fmla="val 50000"/>
                <a:gd name="adj2" fmla="val 31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4041" name="Text Box 45"/>
            <p:cNvSpPr txBox="1">
              <a:spLocks noChangeArrowheads="1"/>
            </p:cNvSpPr>
            <p:nvPr/>
          </p:nvSpPr>
          <p:spPr bwMode="auto">
            <a:xfrm>
              <a:off x="2665" y="2276"/>
              <a:ext cx="5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80 Da</a:t>
              </a:r>
            </a:p>
          </p:txBody>
        </p:sp>
      </p:grpSp>
      <p:sp>
        <p:nvSpPr>
          <p:cNvPr id="44036" name="Text Box 46"/>
          <p:cNvSpPr txBox="1">
            <a:spLocks noChangeArrowheads="1"/>
          </p:cNvSpPr>
          <p:nvPr/>
        </p:nvSpPr>
        <p:spPr bwMode="auto">
          <a:xfrm>
            <a:off x="802416" y="894293"/>
            <a:ext cx="78598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MALDI–MS spectrum of peptide w/o and with phosphorylation</a:t>
            </a:r>
          </a:p>
        </p:txBody>
      </p:sp>
      <p:sp>
        <p:nvSpPr>
          <p:cNvPr id="44037" name="Text Box 47"/>
          <p:cNvSpPr txBox="1">
            <a:spLocks noChangeArrowheads="1"/>
          </p:cNvSpPr>
          <p:nvPr/>
        </p:nvSpPr>
        <p:spPr bwMode="auto">
          <a:xfrm>
            <a:off x="5143500" y="2163763"/>
            <a:ext cx="262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b="1">
                <a:latin typeface="Courier New" panose="02070309020205020404" pitchFamily="49" charset="0"/>
              </a:rPr>
              <a:t>HRTS</a:t>
            </a:r>
            <a:r>
              <a:rPr lang="cs-CZ" altLang="cs-CZ" b="1">
                <a:solidFill>
                  <a:srgbClr val="00FF00"/>
                </a:solidFill>
                <a:latin typeface="Courier New" panose="02070309020205020404" pitchFamily="49" charset="0"/>
              </a:rPr>
              <a:t>S*</a:t>
            </a:r>
            <a:r>
              <a:rPr lang="cs-CZ" altLang="cs-CZ" b="1">
                <a:latin typeface="Courier New" panose="02070309020205020404" pitchFamily="49" charset="0"/>
              </a:rPr>
              <a:t>VPEY</a:t>
            </a:r>
          </a:p>
        </p:txBody>
      </p:sp>
      <p:pic>
        <p:nvPicPr>
          <p:cNvPr id="44038" name="Picture 48" desc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025" y="4941888"/>
            <a:ext cx="839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4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4"/>
          <p:cNvGrpSpPr>
            <a:grpSpLocks/>
          </p:cNvGrpSpPr>
          <p:nvPr/>
        </p:nvGrpSpPr>
        <p:grpSpPr bwMode="auto">
          <a:xfrm>
            <a:off x="3060700" y="1125538"/>
            <a:ext cx="2879725" cy="5156200"/>
            <a:chOff x="2109" y="536"/>
            <a:chExt cx="1633" cy="3248"/>
          </a:xfrm>
        </p:grpSpPr>
        <p:pic>
          <p:nvPicPr>
            <p:cNvPr id="45062" name="Picture 5"/>
            <p:cNvPicPr>
              <a:picLocks noChangeAspect="1" noChangeArrowheads="1"/>
            </p:cNvPicPr>
            <p:nvPr/>
          </p:nvPicPr>
          <p:blipFill>
            <a:blip r:embed="rId2">
              <a:extLst>
                <a:ext uri="{28A0092B-C50C-407E-A947-70E740481C1C}">
                  <a14:useLocalDpi xmlns:a14="http://schemas.microsoft.com/office/drawing/2010/main" val="0"/>
                </a:ext>
              </a:extLst>
            </a:blip>
            <a:srcRect l="32690" r="55096"/>
            <a:stretch>
              <a:fillRect/>
            </a:stretch>
          </p:blipFill>
          <p:spPr bwMode="auto">
            <a:xfrm>
              <a:off x="2109" y="536"/>
              <a:ext cx="1633"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63" name="Group 6"/>
            <p:cNvGrpSpPr>
              <a:grpSpLocks/>
            </p:cNvGrpSpPr>
            <p:nvPr/>
          </p:nvGrpSpPr>
          <p:grpSpPr bwMode="auto">
            <a:xfrm>
              <a:off x="2393" y="1991"/>
              <a:ext cx="907" cy="453"/>
              <a:chOff x="2381" y="1979"/>
              <a:chExt cx="907" cy="453"/>
            </a:xfrm>
          </p:grpSpPr>
          <p:sp>
            <p:nvSpPr>
              <p:cNvPr id="45070" name="Line 7"/>
              <p:cNvSpPr>
                <a:spLocks noChangeShapeType="1"/>
              </p:cNvSpPr>
              <p:nvPr/>
            </p:nvSpPr>
            <p:spPr bwMode="auto">
              <a:xfrm>
                <a:off x="2381" y="2160"/>
                <a:ext cx="907"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71" name="Line 8"/>
              <p:cNvSpPr>
                <a:spLocks noChangeShapeType="1"/>
              </p:cNvSpPr>
              <p:nvPr/>
            </p:nvSpPr>
            <p:spPr bwMode="auto">
              <a:xfrm>
                <a:off x="2381" y="2160"/>
                <a:ext cx="0" cy="27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72" name="Line 9"/>
              <p:cNvSpPr>
                <a:spLocks noChangeShapeType="1"/>
              </p:cNvSpPr>
              <p:nvPr/>
            </p:nvSpPr>
            <p:spPr bwMode="auto">
              <a:xfrm>
                <a:off x="3288" y="1979"/>
                <a:ext cx="0" cy="181"/>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4" name="Group 10"/>
            <p:cNvGrpSpPr>
              <a:grpSpLocks/>
            </p:cNvGrpSpPr>
            <p:nvPr/>
          </p:nvGrpSpPr>
          <p:grpSpPr bwMode="auto">
            <a:xfrm>
              <a:off x="2922" y="1991"/>
              <a:ext cx="486" cy="1224"/>
              <a:chOff x="2922" y="1979"/>
              <a:chExt cx="486" cy="1224"/>
            </a:xfrm>
          </p:grpSpPr>
          <p:sp>
            <p:nvSpPr>
              <p:cNvPr id="45067" name="Line 11"/>
              <p:cNvSpPr>
                <a:spLocks noChangeShapeType="1"/>
              </p:cNvSpPr>
              <p:nvPr/>
            </p:nvSpPr>
            <p:spPr bwMode="auto">
              <a:xfrm>
                <a:off x="3406" y="1979"/>
                <a:ext cx="0" cy="907"/>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68" name="Freeform 12"/>
              <p:cNvSpPr>
                <a:spLocks/>
              </p:cNvSpPr>
              <p:nvPr/>
            </p:nvSpPr>
            <p:spPr bwMode="auto">
              <a:xfrm>
                <a:off x="2922" y="2886"/>
                <a:ext cx="486" cy="1"/>
              </a:xfrm>
              <a:custGeom>
                <a:avLst/>
                <a:gdLst>
                  <a:gd name="T0" fmla="*/ 486 w 486"/>
                  <a:gd name="T1" fmla="*/ 0 h 1"/>
                  <a:gd name="T2" fmla="*/ 0 w 486"/>
                  <a:gd name="T3" fmla="*/ 0 h 1"/>
                  <a:gd name="T4" fmla="*/ 0 60000 65536"/>
                  <a:gd name="T5" fmla="*/ 0 60000 65536"/>
                </a:gdLst>
                <a:ahLst/>
                <a:cxnLst>
                  <a:cxn ang="T4">
                    <a:pos x="T0" y="T1"/>
                  </a:cxn>
                  <a:cxn ang="T5">
                    <a:pos x="T2" y="T3"/>
                  </a:cxn>
                </a:cxnLst>
                <a:rect l="0" t="0" r="r" b="b"/>
                <a:pathLst>
                  <a:path w="486" h="1">
                    <a:moveTo>
                      <a:pt x="486" y="0"/>
                    </a:moveTo>
                    <a:lnTo>
                      <a:pt x="0" y="0"/>
                    </a:lnTo>
                  </a:path>
                </a:pathLst>
              </a:custGeom>
              <a:noFill/>
              <a:ln w="28575" cmpd="sng">
                <a:solidFill>
                  <a:srgbClr val="33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69" name="Line 13"/>
              <p:cNvSpPr>
                <a:spLocks noChangeShapeType="1"/>
              </p:cNvSpPr>
              <p:nvPr/>
            </p:nvSpPr>
            <p:spPr bwMode="auto">
              <a:xfrm>
                <a:off x="2925" y="2886"/>
                <a:ext cx="0" cy="317"/>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45065" name="Text Box 14"/>
            <p:cNvSpPr txBox="1">
              <a:spLocks noChangeArrowheads="1"/>
            </p:cNvSpPr>
            <p:nvPr/>
          </p:nvSpPr>
          <p:spPr bwMode="auto">
            <a:xfrm>
              <a:off x="2835" y="2689"/>
              <a:ext cx="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1 x Phos </a:t>
              </a:r>
            </a:p>
          </p:txBody>
        </p:sp>
        <p:sp>
          <p:nvSpPr>
            <p:cNvPr id="45066" name="Text Box 15"/>
            <p:cNvSpPr txBox="1">
              <a:spLocks noChangeArrowheads="1"/>
            </p:cNvSpPr>
            <p:nvPr/>
          </p:nvSpPr>
          <p:spPr bwMode="auto">
            <a:xfrm>
              <a:off x="2517" y="1973"/>
              <a:ext cx="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2 x Phos </a:t>
              </a:r>
            </a:p>
          </p:txBody>
        </p:sp>
      </p:grpSp>
      <p:sp>
        <p:nvSpPr>
          <p:cNvPr id="45059" name="Text Box 16"/>
          <p:cNvSpPr txBox="1">
            <a:spLocks noChangeArrowheads="1"/>
          </p:cNvSpPr>
          <p:nvPr/>
        </p:nvSpPr>
        <p:spPr bwMode="auto">
          <a:xfrm>
            <a:off x="3122613" y="1312863"/>
            <a:ext cx="1343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t>Casein digest</a:t>
            </a:r>
          </a:p>
          <a:p>
            <a:pPr eaLnBrk="1" hangingPunct="1">
              <a:spcBef>
                <a:spcPct val="0"/>
              </a:spcBef>
              <a:buFontTx/>
              <a:buNone/>
            </a:pPr>
            <a:r>
              <a:rPr lang="cs-CZ" altLang="cs-CZ" sz="1600"/>
              <a:t>TiO</a:t>
            </a:r>
            <a:r>
              <a:rPr lang="cs-CZ" altLang="cs-CZ" sz="1600" baseline="-25000"/>
              <a:t>2</a:t>
            </a:r>
          </a:p>
          <a:p>
            <a:pPr eaLnBrk="1" hangingPunct="1">
              <a:spcBef>
                <a:spcPct val="0"/>
              </a:spcBef>
              <a:buFontTx/>
              <a:buNone/>
            </a:pPr>
            <a:r>
              <a:rPr lang="cs-CZ" altLang="cs-CZ" sz="1600"/>
              <a:t>MALDI-MS</a:t>
            </a:r>
          </a:p>
        </p:txBody>
      </p:sp>
      <p:sp>
        <p:nvSpPr>
          <p:cNvPr id="45060" name="Text Box 17"/>
          <p:cNvSpPr txBox="1">
            <a:spLocks noChangeArrowheads="1"/>
          </p:cNvSpPr>
          <p:nvPr/>
        </p:nvSpPr>
        <p:spPr bwMode="auto">
          <a:xfrm>
            <a:off x="1788272" y="603345"/>
            <a:ext cx="55579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Confirmation of phosphorylation by alkaline phosphatase </a:t>
            </a:r>
          </a:p>
        </p:txBody>
      </p:sp>
      <p:sp>
        <p:nvSpPr>
          <p:cNvPr id="45061" name="Rectangle 1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402965" y="470109"/>
            <a:ext cx="78999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ES</a:t>
            </a:r>
            <a:r>
              <a:rPr lang="en-US" altLang="cs-CZ" sz="2200" b="1"/>
              <a:t>I</a:t>
            </a:r>
            <a:r>
              <a:rPr lang="cs-CZ" altLang="cs-CZ" sz="2200" b="1"/>
              <a:t>–MS</a:t>
            </a:r>
            <a:r>
              <a:rPr lang="en-US" altLang="cs-CZ" sz="2200" b="1"/>
              <a:t> (IT)</a:t>
            </a:r>
            <a:r>
              <a:rPr lang="cs-CZ" altLang="cs-CZ" sz="2200" b="1"/>
              <a:t> spectrum of peptide w/o and with phosphorylation</a:t>
            </a:r>
          </a:p>
          <a:p>
            <a:pPr algn="ctr" eaLnBrk="1" hangingPunct="1">
              <a:spcBef>
                <a:spcPct val="0"/>
              </a:spcBef>
              <a:buFontTx/>
              <a:buNone/>
            </a:pPr>
            <a:r>
              <a:rPr lang="cs-CZ" altLang="cs-CZ" sz="1800" b="1" i="1"/>
              <a:t>positive mode</a:t>
            </a:r>
          </a:p>
        </p:txBody>
      </p:sp>
      <p:grpSp>
        <p:nvGrpSpPr>
          <p:cNvPr id="46083" name="Group 4"/>
          <p:cNvGrpSpPr>
            <a:grpSpLocks/>
          </p:cNvGrpSpPr>
          <p:nvPr/>
        </p:nvGrpSpPr>
        <p:grpSpPr bwMode="auto">
          <a:xfrm>
            <a:off x="1066800" y="1296988"/>
            <a:ext cx="6794500" cy="4786312"/>
            <a:chOff x="694" y="817"/>
            <a:chExt cx="4280" cy="3015"/>
          </a:xfrm>
        </p:grpSpPr>
        <p:sp>
          <p:nvSpPr>
            <p:cNvPr id="46094" name="Freeform 5"/>
            <p:cNvSpPr>
              <a:spLocks/>
            </p:cNvSpPr>
            <p:nvPr/>
          </p:nvSpPr>
          <p:spPr bwMode="auto">
            <a:xfrm>
              <a:off x="892" y="822"/>
              <a:ext cx="4082" cy="2925"/>
            </a:xfrm>
            <a:custGeom>
              <a:avLst/>
              <a:gdLst>
                <a:gd name="T0" fmla="*/ 0 w 929"/>
                <a:gd name="T1" fmla="*/ 0 h 666"/>
                <a:gd name="T2" fmla="*/ 0 w 929"/>
                <a:gd name="T3" fmla="*/ 12846 h 666"/>
                <a:gd name="T4" fmla="*/ 17936 w 929"/>
                <a:gd name="T5" fmla="*/ 12846 h 666"/>
                <a:gd name="T6" fmla="*/ 17936 w 929"/>
                <a:gd name="T7" fmla="*/ 0 h 666"/>
                <a:gd name="T8" fmla="*/ 0 w 929"/>
                <a:gd name="T9" fmla="*/ 0 h 666"/>
                <a:gd name="T10" fmla="*/ 0 w 929"/>
                <a:gd name="T11" fmla="*/ 12846 h 666"/>
                <a:gd name="T12" fmla="*/ 17936 w 929"/>
                <a:gd name="T13" fmla="*/ 12846 h 666"/>
                <a:gd name="T14" fmla="*/ 17936 w 929"/>
                <a:gd name="T15" fmla="*/ 0 h 666"/>
                <a:gd name="T16" fmla="*/ 0 w 929"/>
                <a:gd name="T17" fmla="*/ 0 h 666"/>
                <a:gd name="T18" fmla="*/ 0 w 929"/>
                <a:gd name="T19" fmla="*/ 12846 h 666"/>
                <a:gd name="T20" fmla="*/ 17936 w 929"/>
                <a:gd name="T21" fmla="*/ 12846 h 666"/>
                <a:gd name="T22" fmla="*/ 17936 w 929"/>
                <a:gd name="T23" fmla="*/ 0 h 666"/>
                <a:gd name="T24" fmla="*/ 0 w 929"/>
                <a:gd name="T25" fmla="*/ 0 h 666"/>
                <a:gd name="T26" fmla="*/ 0 w 929"/>
                <a:gd name="T27" fmla="*/ 12846 h 666"/>
                <a:gd name="T28" fmla="*/ 17936 w 929"/>
                <a:gd name="T29" fmla="*/ 12846 h 666"/>
                <a:gd name="T30" fmla="*/ 17936 w 929"/>
                <a:gd name="T31" fmla="*/ 0 h 666"/>
                <a:gd name="T32" fmla="*/ 0 w 929"/>
                <a:gd name="T33" fmla="*/ 0 h 666"/>
                <a:gd name="T34" fmla="*/ 0 w 929"/>
                <a:gd name="T35" fmla="*/ 12846 h 666"/>
                <a:gd name="T36" fmla="*/ 17936 w 929"/>
                <a:gd name="T37" fmla="*/ 12846 h 666"/>
                <a:gd name="T38" fmla="*/ 17936 w 929"/>
                <a:gd name="T39" fmla="*/ 0 h 666"/>
                <a:gd name="T40" fmla="*/ 0 w 929"/>
                <a:gd name="T41" fmla="*/ 0 h 666"/>
                <a:gd name="T42" fmla="*/ 0 w 929"/>
                <a:gd name="T43" fmla="*/ 12846 h 666"/>
                <a:gd name="T44" fmla="*/ 17936 w 929"/>
                <a:gd name="T45" fmla="*/ 12846 h 666"/>
                <a:gd name="T46" fmla="*/ 17936 w 929"/>
                <a:gd name="T47" fmla="*/ 0 h 666"/>
                <a:gd name="T48" fmla="*/ 0 w 929"/>
                <a:gd name="T49" fmla="*/ 0 h 666"/>
                <a:gd name="T50" fmla="*/ 0 w 929"/>
                <a:gd name="T51" fmla="*/ 12846 h 666"/>
                <a:gd name="T52" fmla="*/ 17936 w 929"/>
                <a:gd name="T53" fmla="*/ 12846 h 666"/>
                <a:gd name="T54" fmla="*/ 17936 w 929"/>
                <a:gd name="T55" fmla="*/ 0 h 666"/>
                <a:gd name="T56" fmla="*/ 0 w 929"/>
                <a:gd name="T57" fmla="*/ 0 h 6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29" h="666">
                  <a:moveTo>
                    <a:pt x="0" y="0"/>
                  </a:move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095" name="Freeform 6"/>
            <p:cNvSpPr>
              <a:spLocks/>
            </p:cNvSpPr>
            <p:nvPr/>
          </p:nvSpPr>
          <p:spPr bwMode="auto">
            <a:xfrm>
              <a:off x="892" y="1094"/>
              <a:ext cx="4078" cy="2653"/>
            </a:xfrm>
            <a:custGeom>
              <a:avLst/>
              <a:gdLst>
                <a:gd name="T0" fmla="*/ 79 w 4078"/>
                <a:gd name="T1" fmla="*/ 2653 h 2653"/>
                <a:gd name="T2" fmla="*/ 158 w 4078"/>
                <a:gd name="T3" fmla="*/ 2653 h 2653"/>
                <a:gd name="T4" fmla="*/ 219 w 4078"/>
                <a:gd name="T5" fmla="*/ 2653 h 2653"/>
                <a:gd name="T6" fmla="*/ 290 w 4078"/>
                <a:gd name="T7" fmla="*/ 2653 h 2653"/>
                <a:gd name="T8" fmla="*/ 356 w 4078"/>
                <a:gd name="T9" fmla="*/ 2653 h 2653"/>
                <a:gd name="T10" fmla="*/ 430 w 4078"/>
                <a:gd name="T11" fmla="*/ 2653 h 2653"/>
                <a:gd name="T12" fmla="*/ 496 w 4078"/>
                <a:gd name="T13" fmla="*/ 2649 h 2653"/>
                <a:gd name="T14" fmla="*/ 558 w 4078"/>
                <a:gd name="T15" fmla="*/ 2644 h 2653"/>
                <a:gd name="T16" fmla="*/ 619 w 4078"/>
                <a:gd name="T17" fmla="*/ 2653 h 2653"/>
                <a:gd name="T18" fmla="*/ 677 w 4078"/>
                <a:gd name="T19" fmla="*/ 2653 h 2653"/>
                <a:gd name="T20" fmla="*/ 738 w 4078"/>
                <a:gd name="T21" fmla="*/ 2649 h 2653"/>
                <a:gd name="T22" fmla="*/ 795 w 4078"/>
                <a:gd name="T23" fmla="*/ 2653 h 2653"/>
                <a:gd name="T24" fmla="*/ 857 w 4078"/>
                <a:gd name="T25" fmla="*/ 2649 h 2653"/>
                <a:gd name="T26" fmla="*/ 918 w 4078"/>
                <a:gd name="T27" fmla="*/ 2653 h 2653"/>
                <a:gd name="T28" fmla="*/ 975 w 4078"/>
                <a:gd name="T29" fmla="*/ 2543 h 2653"/>
                <a:gd name="T30" fmla="*/ 1032 w 4078"/>
                <a:gd name="T31" fmla="*/ 2653 h 2653"/>
                <a:gd name="T32" fmla="*/ 1090 w 4078"/>
                <a:gd name="T33" fmla="*/ 2653 h 2653"/>
                <a:gd name="T34" fmla="*/ 1147 w 4078"/>
                <a:gd name="T35" fmla="*/ 2653 h 2653"/>
                <a:gd name="T36" fmla="*/ 1204 w 4078"/>
                <a:gd name="T37" fmla="*/ 2649 h 2653"/>
                <a:gd name="T38" fmla="*/ 1261 w 4078"/>
                <a:gd name="T39" fmla="*/ 2649 h 2653"/>
                <a:gd name="T40" fmla="*/ 1318 w 4078"/>
                <a:gd name="T41" fmla="*/ 2653 h 2653"/>
                <a:gd name="T42" fmla="*/ 1375 w 4078"/>
                <a:gd name="T43" fmla="*/ 2649 h 2653"/>
                <a:gd name="T44" fmla="*/ 1441 w 4078"/>
                <a:gd name="T45" fmla="*/ 2653 h 2653"/>
                <a:gd name="T46" fmla="*/ 1494 w 4078"/>
                <a:gd name="T47" fmla="*/ 2653 h 2653"/>
                <a:gd name="T48" fmla="*/ 1547 w 4078"/>
                <a:gd name="T49" fmla="*/ 2653 h 2653"/>
                <a:gd name="T50" fmla="*/ 1599 w 4078"/>
                <a:gd name="T51" fmla="*/ 2636 h 2653"/>
                <a:gd name="T52" fmla="*/ 1648 w 4078"/>
                <a:gd name="T53" fmla="*/ 2653 h 2653"/>
                <a:gd name="T54" fmla="*/ 1700 w 4078"/>
                <a:gd name="T55" fmla="*/ 2653 h 2653"/>
                <a:gd name="T56" fmla="*/ 1753 w 4078"/>
                <a:gd name="T57" fmla="*/ 2649 h 2653"/>
                <a:gd name="T58" fmla="*/ 1806 w 4078"/>
                <a:gd name="T59" fmla="*/ 2649 h 2653"/>
                <a:gd name="T60" fmla="*/ 1859 w 4078"/>
                <a:gd name="T61" fmla="*/ 2653 h 2653"/>
                <a:gd name="T62" fmla="*/ 1911 w 4078"/>
                <a:gd name="T63" fmla="*/ 2653 h 2653"/>
                <a:gd name="T64" fmla="*/ 1964 w 4078"/>
                <a:gd name="T65" fmla="*/ 2644 h 2653"/>
                <a:gd name="T66" fmla="*/ 2026 w 4078"/>
                <a:gd name="T67" fmla="*/ 2649 h 2653"/>
                <a:gd name="T68" fmla="*/ 2083 w 4078"/>
                <a:gd name="T69" fmla="*/ 2649 h 2653"/>
                <a:gd name="T70" fmla="*/ 2140 w 4078"/>
                <a:gd name="T71" fmla="*/ 2653 h 2653"/>
                <a:gd name="T72" fmla="*/ 2197 w 4078"/>
                <a:gd name="T73" fmla="*/ 2649 h 2653"/>
                <a:gd name="T74" fmla="*/ 2250 w 4078"/>
                <a:gd name="T75" fmla="*/ 2649 h 2653"/>
                <a:gd name="T76" fmla="*/ 2303 w 4078"/>
                <a:gd name="T77" fmla="*/ 2640 h 2653"/>
                <a:gd name="T78" fmla="*/ 2355 w 4078"/>
                <a:gd name="T79" fmla="*/ 2649 h 2653"/>
                <a:gd name="T80" fmla="*/ 2421 w 4078"/>
                <a:gd name="T81" fmla="*/ 2653 h 2653"/>
                <a:gd name="T82" fmla="*/ 2483 w 4078"/>
                <a:gd name="T83" fmla="*/ 2649 h 2653"/>
                <a:gd name="T84" fmla="*/ 2549 w 4078"/>
                <a:gd name="T85" fmla="*/ 2649 h 2653"/>
                <a:gd name="T86" fmla="*/ 2619 w 4078"/>
                <a:gd name="T87" fmla="*/ 2609 h 2653"/>
                <a:gd name="T88" fmla="*/ 2681 w 4078"/>
                <a:gd name="T89" fmla="*/ 2649 h 2653"/>
                <a:gd name="T90" fmla="*/ 2742 w 4078"/>
                <a:gd name="T91" fmla="*/ 2653 h 2653"/>
                <a:gd name="T92" fmla="*/ 2812 w 4078"/>
                <a:gd name="T93" fmla="*/ 2653 h 2653"/>
                <a:gd name="T94" fmla="*/ 2869 w 4078"/>
                <a:gd name="T95" fmla="*/ 2653 h 2653"/>
                <a:gd name="T96" fmla="*/ 2931 w 4078"/>
                <a:gd name="T97" fmla="*/ 2653 h 2653"/>
                <a:gd name="T98" fmla="*/ 2993 w 4078"/>
                <a:gd name="T99" fmla="*/ 2649 h 2653"/>
                <a:gd name="T100" fmla="*/ 3063 w 4078"/>
                <a:gd name="T101" fmla="*/ 2640 h 2653"/>
                <a:gd name="T102" fmla="*/ 3142 w 4078"/>
                <a:gd name="T103" fmla="*/ 2653 h 2653"/>
                <a:gd name="T104" fmla="*/ 3221 w 4078"/>
                <a:gd name="T105" fmla="*/ 2653 h 2653"/>
                <a:gd name="T106" fmla="*/ 3309 w 4078"/>
                <a:gd name="T107" fmla="*/ 2653 h 2653"/>
                <a:gd name="T108" fmla="*/ 3388 w 4078"/>
                <a:gd name="T109" fmla="*/ 2653 h 2653"/>
                <a:gd name="T110" fmla="*/ 3463 w 4078"/>
                <a:gd name="T111" fmla="*/ 2653 h 2653"/>
                <a:gd name="T112" fmla="*/ 3537 w 4078"/>
                <a:gd name="T113" fmla="*/ 2649 h 2653"/>
                <a:gd name="T114" fmla="*/ 3612 w 4078"/>
                <a:gd name="T115" fmla="*/ 2649 h 2653"/>
                <a:gd name="T116" fmla="*/ 3683 w 4078"/>
                <a:gd name="T117" fmla="*/ 2649 h 2653"/>
                <a:gd name="T118" fmla="*/ 3757 w 4078"/>
                <a:gd name="T119" fmla="*/ 2653 h 2653"/>
                <a:gd name="T120" fmla="*/ 3841 w 4078"/>
                <a:gd name="T121" fmla="*/ 2644 h 2653"/>
                <a:gd name="T122" fmla="*/ 3920 w 4078"/>
                <a:gd name="T123" fmla="*/ 2653 h 2653"/>
                <a:gd name="T124" fmla="*/ 4008 w 4078"/>
                <a:gd name="T125" fmla="*/ 2653 h 26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78" h="2653">
                  <a:moveTo>
                    <a:pt x="0" y="2653"/>
                  </a:moveTo>
                  <a:lnTo>
                    <a:pt x="4" y="2653"/>
                  </a:lnTo>
                  <a:lnTo>
                    <a:pt x="9" y="2653"/>
                  </a:lnTo>
                  <a:lnTo>
                    <a:pt x="13" y="2653"/>
                  </a:lnTo>
                  <a:lnTo>
                    <a:pt x="17" y="2653"/>
                  </a:lnTo>
                  <a:lnTo>
                    <a:pt x="17" y="2649"/>
                  </a:lnTo>
                  <a:lnTo>
                    <a:pt x="22" y="2653"/>
                  </a:lnTo>
                  <a:lnTo>
                    <a:pt x="26" y="2653"/>
                  </a:lnTo>
                  <a:lnTo>
                    <a:pt x="30" y="2653"/>
                  </a:lnTo>
                  <a:lnTo>
                    <a:pt x="35" y="2653"/>
                  </a:lnTo>
                  <a:lnTo>
                    <a:pt x="39" y="2653"/>
                  </a:lnTo>
                  <a:lnTo>
                    <a:pt x="44" y="2653"/>
                  </a:lnTo>
                  <a:lnTo>
                    <a:pt x="48" y="2653"/>
                  </a:lnTo>
                  <a:lnTo>
                    <a:pt x="52" y="2653"/>
                  </a:lnTo>
                  <a:lnTo>
                    <a:pt x="57" y="2653"/>
                  </a:lnTo>
                  <a:lnTo>
                    <a:pt x="61" y="2653"/>
                  </a:lnTo>
                  <a:lnTo>
                    <a:pt x="66" y="2653"/>
                  </a:lnTo>
                  <a:lnTo>
                    <a:pt x="70" y="2653"/>
                  </a:lnTo>
                  <a:lnTo>
                    <a:pt x="70" y="2640"/>
                  </a:lnTo>
                  <a:lnTo>
                    <a:pt x="74" y="2653"/>
                  </a:lnTo>
                  <a:lnTo>
                    <a:pt x="74" y="2649"/>
                  </a:lnTo>
                  <a:lnTo>
                    <a:pt x="79" y="2649"/>
                  </a:lnTo>
                  <a:lnTo>
                    <a:pt x="79" y="2653"/>
                  </a:lnTo>
                  <a:lnTo>
                    <a:pt x="83" y="2653"/>
                  </a:lnTo>
                  <a:lnTo>
                    <a:pt x="88" y="2653"/>
                  </a:lnTo>
                  <a:lnTo>
                    <a:pt x="92" y="2653"/>
                  </a:lnTo>
                  <a:lnTo>
                    <a:pt x="96" y="2653"/>
                  </a:lnTo>
                  <a:lnTo>
                    <a:pt x="101" y="2653"/>
                  </a:lnTo>
                  <a:lnTo>
                    <a:pt x="105" y="2653"/>
                  </a:lnTo>
                  <a:lnTo>
                    <a:pt x="110" y="2653"/>
                  </a:lnTo>
                  <a:lnTo>
                    <a:pt x="114" y="2653"/>
                  </a:lnTo>
                  <a:lnTo>
                    <a:pt x="118" y="2649"/>
                  </a:lnTo>
                  <a:lnTo>
                    <a:pt x="118" y="2653"/>
                  </a:lnTo>
                  <a:lnTo>
                    <a:pt x="123" y="2653"/>
                  </a:lnTo>
                  <a:lnTo>
                    <a:pt x="127" y="2653"/>
                  </a:lnTo>
                  <a:lnTo>
                    <a:pt x="132" y="2653"/>
                  </a:lnTo>
                  <a:lnTo>
                    <a:pt x="136" y="2653"/>
                  </a:lnTo>
                  <a:lnTo>
                    <a:pt x="140" y="2653"/>
                  </a:lnTo>
                  <a:lnTo>
                    <a:pt x="140" y="2640"/>
                  </a:lnTo>
                  <a:lnTo>
                    <a:pt x="145" y="2653"/>
                  </a:lnTo>
                  <a:lnTo>
                    <a:pt x="145" y="2649"/>
                  </a:lnTo>
                  <a:lnTo>
                    <a:pt x="149" y="2649"/>
                  </a:lnTo>
                  <a:lnTo>
                    <a:pt x="149" y="2653"/>
                  </a:lnTo>
                  <a:lnTo>
                    <a:pt x="154" y="2653"/>
                  </a:lnTo>
                  <a:lnTo>
                    <a:pt x="154" y="2649"/>
                  </a:lnTo>
                  <a:lnTo>
                    <a:pt x="158" y="2653"/>
                  </a:lnTo>
                  <a:lnTo>
                    <a:pt x="162" y="2653"/>
                  </a:lnTo>
                  <a:lnTo>
                    <a:pt x="162" y="2649"/>
                  </a:lnTo>
                  <a:lnTo>
                    <a:pt x="167" y="2649"/>
                  </a:lnTo>
                  <a:lnTo>
                    <a:pt x="167" y="2653"/>
                  </a:lnTo>
                  <a:lnTo>
                    <a:pt x="171" y="2653"/>
                  </a:lnTo>
                  <a:lnTo>
                    <a:pt x="176" y="2653"/>
                  </a:lnTo>
                  <a:lnTo>
                    <a:pt x="176" y="2649"/>
                  </a:lnTo>
                  <a:lnTo>
                    <a:pt x="180" y="2649"/>
                  </a:lnTo>
                  <a:lnTo>
                    <a:pt x="180" y="2653"/>
                  </a:lnTo>
                  <a:lnTo>
                    <a:pt x="184" y="2653"/>
                  </a:lnTo>
                  <a:lnTo>
                    <a:pt x="189" y="2653"/>
                  </a:lnTo>
                  <a:lnTo>
                    <a:pt x="189" y="2649"/>
                  </a:lnTo>
                  <a:lnTo>
                    <a:pt x="193" y="2649"/>
                  </a:lnTo>
                  <a:lnTo>
                    <a:pt x="193" y="2653"/>
                  </a:lnTo>
                  <a:lnTo>
                    <a:pt x="197" y="2653"/>
                  </a:lnTo>
                  <a:lnTo>
                    <a:pt x="202" y="2653"/>
                  </a:lnTo>
                  <a:lnTo>
                    <a:pt x="202" y="2649"/>
                  </a:lnTo>
                  <a:lnTo>
                    <a:pt x="206" y="2600"/>
                  </a:lnTo>
                  <a:lnTo>
                    <a:pt x="206" y="2653"/>
                  </a:lnTo>
                  <a:lnTo>
                    <a:pt x="211" y="2653"/>
                  </a:lnTo>
                  <a:lnTo>
                    <a:pt x="215" y="2653"/>
                  </a:lnTo>
                  <a:lnTo>
                    <a:pt x="215" y="2649"/>
                  </a:lnTo>
                  <a:lnTo>
                    <a:pt x="219" y="2653"/>
                  </a:lnTo>
                  <a:lnTo>
                    <a:pt x="224" y="2653"/>
                  </a:lnTo>
                  <a:lnTo>
                    <a:pt x="228" y="2653"/>
                  </a:lnTo>
                  <a:lnTo>
                    <a:pt x="228" y="2649"/>
                  </a:lnTo>
                  <a:lnTo>
                    <a:pt x="233" y="2653"/>
                  </a:lnTo>
                  <a:lnTo>
                    <a:pt x="233" y="2649"/>
                  </a:lnTo>
                  <a:lnTo>
                    <a:pt x="237" y="2644"/>
                  </a:lnTo>
                  <a:lnTo>
                    <a:pt x="237" y="2653"/>
                  </a:lnTo>
                  <a:lnTo>
                    <a:pt x="241" y="2653"/>
                  </a:lnTo>
                  <a:lnTo>
                    <a:pt x="246" y="2653"/>
                  </a:lnTo>
                  <a:lnTo>
                    <a:pt x="250" y="2649"/>
                  </a:lnTo>
                  <a:lnTo>
                    <a:pt x="250" y="2653"/>
                  </a:lnTo>
                  <a:lnTo>
                    <a:pt x="255" y="2649"/>
                  </a:lnTo>
                  <a:lnTo>
                    <a:pt x="255" y="2653"/>
                  </a:lnTo>
                  <a:lnTo>
                    <a:pt x="259" y="2653"/>
                  </a:lnTo>
                  <a:lnTo>
                    <a:pt x="263" y="2653"/>
                  </a:lnTo>
                  <a:lnTo>
                    <a:pt x="268" y="2653"/>
                  </a:lnTo>
                  <a:lnTo>
                    <a:pt x="272" y="2653"/>
                  </a:lnTo>
                  <a:lnTo>
                    <a:pt x="277" y="2653"/>
                  </a:lnTo>
                  <a:lnTo>
                    <a:pt x="277" y="2649"/>
                  </a:lnTo>
                  <a:lnTo>
                    <a:pt x="281" y="2653"/>
                  </a:lnTo>
                  <a:lnTo>
                    <a:pt x="285" y="2653"/>
                  </a:lnTo>
                  <a:lnTo>
                    <a:pt x="285" y="2649"/>
                  </a:lnTo>
                  <a:lnTo>
                    <a:pt x="290" y="2653"/>
                  </a:lnTo>
                  <a:lnTo>
                    <a:pt x="290" y="2649"/>
                  </a:lnTo>
                  <a:lnTo>
                    <a:pt x="294" y="2614"/>
                  </a:lnTo>
                  <a:lnTo>
                    <a:pt x="294" y="2653"/>
                  </a:lnTo>
                  <a:lnTo>
                    <a:pt x="299" y="2640"/>
                  </a:lnTo>
                  <a:lnTo>
                    <a:pt x="299" y="2653"/>
                  </a:lnTo>
                  <a:lnTo>
                    <a:pt x="303" y="2653"/>
                  </a:lnTo>
                  <a:lnTo>
                    <a:pt x="307" y="2653"/>
                  </a:lnTo>
                  <a:lnTo>
                    <a:pt x="307" y="2649"/>
                  </a:lnTo>
                  <a:lnTo>
                    <a:pt x="312" y="2653"/>
                  </a:lnTo>
                  <a:lnTo>
                    <a:pt x="316" y="2653"/>
                  </a:lnTo>
                  <a:lnTo>
                    <a:pt x="321" y="2653"/>
                  </a:lnTo>
                  <a:lnTo>
                    <a:pt x="325" y="2653"/>
                  </a:lnTo>
                  <a:lnTo>
                    <a:pt x="329" y="2653"/>
                  </a:lnTo>
                  <a:lnTo>
                    <a:pt x="329" y="2649"/>
                  </a:lnTo>
                  <a:lnTo>
                    <a:pt x="334" y="2649"/>
                  </a:lnTo>
                  <a:lnTo>
                    <a:pt x="334" y="2653"/>
                  </a:lnTo>
                  <a:lnTo>
                    <a:pt x="338" y="2653"/>
                  </a:lnTo>
                  <a:lnTo>
                    <a:pt x="343" y="2653"/>
                  </a:lnTo>
                  <a:lnTo>
                    <a:pt x="343" y="2627"/>
                  </a:lnTo>
                  <a:lnTo>
                    <a:pt x="347" y="2640"/>
                  </a:lnTo>
                  <a:lnTo>
                    <a:pt x="347" y="2653"/>
                  </a:lnTo>
                  <a:lnTo>
                    <a:pt x="351" y="2653"/>
                  </a:lnTo>
                  <a:lnTo>
                    <a:pt x="356" y="2653"/>
                  </a:lnTo>
                  <a:lnTo>
                    <a:pt x="356" y="2644"/>
                  </a:lnTo>
                  <a:lnTo>
                    <a:pt x="360" y="2653"/>
                  </a:lnTo>
                  <a:lnTo>
                    <a:pt x="364" y="2653"/>
                  </a:lnTo>
                  <a:lnTo>
                    <a:pt x="369" y="2653"/>
                  </a:lnTo>
                  <a:lnTo>
                    <a:pt x="373" y="2653"/>
                  </a:lnTo>
                  <a:lnTo>
                    <a:pt x="378" y="2653"/>
                  </a:lnTo>
                  <a:lnTo>
                    <a:pt x="382" y="2653"/>
                  </a:lnTo>
                  <a:lnTo>
                    <a:pt x="386" y="2653"/>
                  </a:lnTo>
                  <a:lnTo>
                    <a:pt x="386" y="2649"/>
                  </a:lnTo>
                  <a:lnTo>
                    <a:pt x="391" y="2653"/>
                  </a:lnTo>
                  <a:lnTo>
                    <a:pt x="391" y="2587"/>
                  </a:lnTo>
                  <a:lnTo>
                    <a:pt x="395" y="2649"/>
                  </a:lnTo>
                  <a:lnTo>
                    <a:pt x="395" y="2653"/>
                  </a:lnTo>
                  <a:lnTo>
                    <a:pt x="400" y="2653"/>
                  </a:lnTo>
                  <a:lnTo>
                    <a:pt x="404" y="2653"/>
                  </a:lnTo>
                  <a:lnTo>
                    <a:pt x="408" y="2653"/>
                  </a:lnTo>
                  <a:lnTo>
                    <a:pt x="413" y="2653"/>
                  </a:lnTo>
                  <a:lnTo>
                    <a:pt x="417" y="2653"/>
                  </a:lnTo>
                  <a:lnTo>
                    <a:pt x="422" y="2653"/>
                  </a:lnTo>
                  <a:lnTo>
                    <a:pt x="426" y="2653"/>
                  </a:lnTo>
                  <a:lnTo>
                    <a:pt x="426" y="2649"/>
                  </a:lnTo>
                  <a:lnTo>
                    <a:pt x="430" y="2649"/>
                  </a:lnTo>
                  <a:lnTo>
                    <a:pt x="430" y="2653"/>
                  </a:lnTo>
                  <a:lnTo>
                    <a:pt x="435" y="2649"/>
                  </a:lnTo>
                  <a:lnTo>
                    <a:pt x="435" y="2653"/>
                  </a:lnTo>
                  <a:lnTo>
                    <a:pt x="439" y="2653"/>
                  </a:lnTo>
                  <a:lnTo>
                    <a:pt x="444" y="2653"/>
                  </a:lnTo>
                  <a:lnTo>
                    <a:pt x="444" y="2649"/>
                  </a:lnTo>
                  <a:lnTo>
                    <a:pt x="448" y="2653"/>
                  </a:lnTo>
                  <a:lnTo>
                    <a:pt x="448" y="2592"/>
                  </a:lnTo>
                  <a:lnTo>
                    <a:pt x="452" y="2618"/>
                  </a:lnTo>
                  <a:lnTo>
                    <a:pt x="452" y="2653"/>
                  </a:lnTo>
                  <a:lnTo>
                    <a:pt x="457" y="2653"/>
                  </a:lnTo>
                  <a:lnTo>
                    <a:pt x="457" y="2592"/>
                  </a:lnTo>
                  <a:lnTo>
                    <a:pt x="461" y="2653"/>
                  </a:lnTo>
                  <a:lnTo>
                    <a:pt x="466" y="2653"/>
                  </a:lnTo>
                  <a:lnTo>
                    <a:pt x="470" y="2653"/>
                  </a:lnTo>
                  <a:lnTo>
                    <a:pt x="474" y="2653"/>
                  </a:lnTo>
                  <a:lnTo>
                    <a:pt x="474" y="2649"/>
                  </a:lnTo>
                  <a:lnTo>
                    <a:pt x="479" y="2653"/>
                  </a:lnTo>
                  <a:lnTo>
                    <a:pt x="479" y="2649"/>
                  </a:lnTo>
                  <a:lnTo>
                    <a:pt x="483" y="2653"/>
                  </a:lnTo>
                  <a:lnTo>
                    <a:pt x="488" y="2653"/>
                  </a:lnTo>
                  <a:lnTo>
                    <a:pt x="492" y="2653"/>
                  </a:lnTo>
                  <a:lnTo>
                    <a:pt x="496" y="2653"/>
                  </a:lnTo>
                  <a:lnTo>
                    <a:pt x="496" y="2649"/>
                  </a:lnTo>
                  <a:lnTo>
                    <a:pt x="501" y="2653"/>
                  </a:lnTo>
                  <a:lnTo>
                    <a:pt x="501" y="2649"/>
                  </a:lnTo>
                  <a:lnTo>
                    <a:pt x="505" y="2649"/>
                  </a:lnTo>
                  <a:lnTo>
                    <a:pt x="505" y="2653"/>
                  </a:lnTo>
                  <a:lnTo>
                    <a:pt x="510" y="2640"/>
                  </a:lnTo>
                  <a:lnTo>
                    <a:pt x="510" y="2653"/>
                  </a:lnTo>
                  <a:lnTo>
                    <a:pt x="514" y="2649"/>
                  </a:lnTo>
                  <a:lnTo>
                    <a:pt x="514" y="2653"/>
                  </a:lnTo>
                  <a:lnTo>
                    <a:pt x="518" y="2653"/>
                  </a:lnTo>
                  <a:lnTo>
                    <a:pt x="523" y="2653"/>
                  </a:lnTo>
                  <a:lnTo>
                    <a:pt x="527" y="2653"/>
                  </a:lnTo>
                  <a:lnTo>
                    <a:pt x="527" y="2649"/>
                  </a:lnTo>
                  <a:lnTo>
                    <a:pt x="531" y="2649"/>
                  </a:lnTo>
                  <a:lnTo>
                    <a:pt x="531" y="2653"/>
                  </a:lnTo>
                  <a:lnTo>
                    <a:pt x="536" y="2653"/>
                  </a:lnTo>
                  <a:lnTo>
                    <a:pt x="540" y="2653"/>
                  </a:lnTo>
                  <a:lnTo>
                    <a:pt x="540" y="2649"/>
                  </a:lnTo>
                  <a:lnTo>
                    <a:pt x="545" y="2653"/>
                  </a:lnTo>
                  <a:lnTo>
                    <a:pt x="549" y="2653"/>
                  </a:lnTo>
                  <a:lnTo>
                    <a:pt x="553" y="2653"/>
                  </a:lnTo>
                  <a:lnTo>
                    <a:pt x="553" y="2649"/>
                  </a:lnTo>
                  <a:lnTo>
                    <a:pt x="558" y="2653"/>
                  </a:lnTo>
                  <a:lnTo>
                    <a:pt x="558" y="2644"/>
                  </a:lnTo>
                  <a:lnTo>
                    <a:pt x="562" y="2649"/>
                  </a:lnTo>
                  <a:lnTo>
                    <a:pt x="562" y="2653"/>
                  </a:lnTo>
                  <a:lnTo>
                    <a:pt x="567" y="2653"/>
                  </a:lnTo>
                  <a:lnTo>
                    <a:pt x="571" y="2653"/>
                  </a:lnTo>
                  <a:lnTo>
                    <a:pt x="575" y="2653"/>
                  </a:lnTo>
                  <a:lnTo>
                    <a:pt x="575" y="2649"/>
                  </a:lnTo>
                  <a:lnTo>
                    <a:pt x="580" y="2649"/>
                  </a:lnTo>
                  <a:lnTo>
                    <a:pt x="580" y="2653"/>
                  </a:lnTo>
                  <a:lnTo>
                    <a:pt x="584" y="2649"/>
                  </a:lnTo>
                  <a:lnTo>
                    <a:pt x="584" y="2653"/>
                  </a:lnTo>
                  <a:lnTo>
                    <a:pt x="589" y="2653"/>
                  </a:lnTo>
                  <a:lnTo>
                    <a:pt x="593" y="2653"/>
                  </a:lnTo>
                  <a:lnTo>
                    <a:pt x="597" y="2653"/>
                  </a:lnTo>
                  <a:lnTo>
                    <a:pt x="597" y="2649"/>
                  </a:lnTo>
                  <a:lnTo>
                    <a:pt x="602" y="2653"/>
                  </a:lnTo>
                  <a:lnTo>
                    <a:pt x="602" y="2574"/>
                  </a:lnTo>
                  <a:lnTo>
                    <a:pt x="606" y="2644"/>
                  </a:lnTo>
                  <a:lnTo>
                    <a:pt x="606" y="2653"/>
                  </a:lnTo>
                  <a:lnTo>
                    <a:pt x="611" y="2653"/>
                  </a:lnTo>
                  <a:lnTo>
                    <a:pt x="611" y="2649"/>
                  </a:lnTo>
                  <a:lnTo>
                    <a:pt x="615" y="2649"/>
                  </a:lnTo>
                  <a:lnTo>
                    <a:pt x="615" y="2653"/>
                  </a:lnTo>
                  <a:lnTo>
                    <a:pt x="619" y="2653"/>
                  </a:lnTo>
                  <a:lnTo>
                    <a:pt x="619" y="2649"/>
                  </a:lnTo>
                  <a:lnTo>
                    <a:pt x="624" y="2649"/>
                  </a:lnTo>
                  <a:lnTo>
                    <a:pt x="624" y="2653"/>
                  </a:lnTo>
                  <a:lnTo>
                    <a:pt x="628" y="2653"/>
                  </a:lnTo>
                  <a:lnTo>
                    <a:pt x="633" y="2653"/>
                  </a:lnTo>
                  <a:lnTo>
                    <a:pt x="637" y="2653"/>
                  </a:lnTo>
                  <a:lnTo>
                    <a:pt x="637" y="2649"/>
                  </a:lnTo>
                  <a:lnTo>
                    <a:pt x="641" y="2653"/>
                  </a:lnTo>
                  <a:lnTo>
                    <a:pt x="646" y="2653"/>
                  </a:lnTo>
                  <a:lnTo>
                    <a:pt x="650" y="2653"/>
                  </a:lnTo>
                  <a:lnTo>
                    <a:pt x="650" y="2640"/>
                  </a:lnTo>
                  <a:lnTo>
                    <a:pt x="655" y="2627"/>
                  </a:lnTo>
                  <a:lnTo>
                    <a:pt x="655" y="2653"/>
                  </a:lnTo>
                  <a:lnTo>
                    <a:pt x="659" y="2653"/>
                  </a:lnTo>
                  <a:lnTo>
                    <a:pt x="659" y="2649"/>
                  </a:lnTo>
                  <a:lnTo>
                    <a:pt x="663" y="2649"/>
                  </a:lnTo>
                  <a:lnTo>
                    <a:pt x="663" y="2653"/>
                  </a:lnTo>
                  <a:lnTo>
                    <a:pt x="668" y="2653"/>
                  </a:lnTo>
                  <a:lnTo>
                    <a:pt x="668" y="2640"/>
                  </a:lnTo>
                  <a:lnTo>
                    <a:pt x="672" y="2649"/>
                  </a:lnTo>
                  <a:lnTo>
                    <a:pt x="672" y="2653"/>
                  </a:lnTo>
                  <a:lnTo>
                    <a:pt x="677" y="2649"/>
                  </a:lnTo>
                  <a:lnTo>
                    <a:pt x="677" y="2653"/>
                  </a:lnTo>
                  <a:lnTo>
                    <a:pt x="681" y="2649"/>
                  </a:lnTo>
                  <a:lnTo>
                    <a:pt x="681" y="2653"/>
                  </a:lnTo>
                  <a:lnTo>
                    <a:pt x="685" y="2653"/>
                  </a:lnTo>
                  <a:lnTo>
                    <a:pt x="690" y="2653"/>
                  </a:lnTo>
                  <a:lnTo>
                    <a:pt x="690" y="2649"/>
                  </a:lnTo>
                  <a:lnTo>
                    <a:pt x="694" y="2653"/>
                  </a:lnTo>
                  <a:lnTo>
                    <a:pt x="698" y="2653"/>
                  </a:lnTo>
                  <a:lnTo>
                    <a:pt x="703" y="2653"/>
                  </a:lnTo>
                  <a:lnTo>
                    <a:pt x="703" y="2644"/>
                  </a:lnTo>
                  <a:lnTo>
                    <a:pt x="707" y="2653"/>
                  </a:lnTo>
                  <a:lnTo>
                    <a:pt x="707" y="2649"/>
                  </a:lnTo>
                  <a:lnTo>
                    <a:pt x="712" y="2653"/>
                  </a:lnTo>
                  <a:lnTo>
                    <a:pt x="712" y="2649"/>
                  </a:lnTo>
                  <a:lnTo>
                    <a:pt x="716" y="2653"/>
                  </a:lnTo>
                  <a:lnTo>
                    <a:pt x="720" y="2653"/>
                  </a:lnTo>
                  <a:lnTo>
                    <a:pt x="725" y="2653"/>
                  </a:lnTo>
                  <a:lnTo>
                    <a:pt x="725" y="2649"/>
                  </a:lnTo>
                  <a:lnTo>
                    <a:pt x="729" y="2649"/>
                  </a:lnTo>
                  <a:lnTo>
                    <a:pt x="729" y="2653"/>
                  </a:lnTo>
                  <a:lnTo>
                    <a:pt x="734" y="2653"/>
                  </a:lnTo>
                  <a:lnTo>
                    <a:pt x="734" y="2649"/>
                  </a:lnTo>
                  <a:lnTo>
                    <a:pt x="738" y="2653"/>
                  </a:lnTo>
                  <a:lnTo>
                    <a:pt x="738" y="2649"/>
                  </a:lnTo>
                  <a:lnTo>
                    <a:pt x="742" y="2649"/>
                  </a:lnTo>
                  <a:lnTo>
                    <a:pt x="742" y="2653"/>
                  </a:lnTo>
                  <a:lnTo>
                    <a:pt x="747" y="2653"/>
                  </a:lnTo>
                  <a:lnTo>
                    <a:pt x="751" y="2649"/>
                  </a:lnTo>
                  <a:lnTo>
                    <a:pt x="751" y="2627"/>
                  </a:lnTo>
                  <a:lnTo>
                    <a:pt x="756" y="2649"/>
                  </a:lnTo>
                  <a:lnTo>
                    <a:pt x="756" y="2640"/>
                  </a:lnTo>
                  <a:lnTo>
                    <a:pt x="760" y="2644"/>
                  </a:lnTo>
                  <a:lnTo>
                    <a:pt x="760" y="2653"/>
                  </a:lnTo>
                  <a:lnTo>
                    <a:pt x="764" y="2653"/>
                  </a:lnTo>
                  <a:lnTo>
                    <a:pt x="764" y="2649"/>
                  </a:lnTo>
                  <a:lnTo>
                    <a:pt x="769" y="2653"/>
                  </a:lnTo>
                  <a:lnTo>
                    <a:pt x="769" y="2609"/>
                  </a:lnTo>
                  <a:lnTo>
                    <a:pt x="773" y="2609"/>
                  </a:lnTo>
                  <a:lnTo>
                    <a:pt x="773" y="2653"/>
                  </a:lnTo>
                  <a:lnTo>
                    <a:pt x="778" y="2653"/>
                  </a:lnTo>
                  <a:lnTo>
                    <a:pt x="778" y="2649"/>
                  </a:lnTo>
                  <a:lnTo>
                    <a:pt x="782" y="2644"/>
                  </a:lnTo>
                  <a:lnTo>
                    <a:pt x="782" y="2653"/>
                  </a:lnTo>
                  <a:lnTo>
                    <a:pt x="786" y="2649"/>
                  </a:lnTo>
                  <a:lnTo>
                    <a:pt x="786" y="2653"/>
                  </a:lnTo>
                  <a:lnTo>
                    <a:pt x="791" y="2653"/>
                  </a:lnTo>
                  <a:lnTo>
                    <a:pt x="795" y="2653"/>
                  </a:lnTo>
                  <a:lnTo>
                    <a:pt x="795" y="2649"/>
                  </a:lnTo>
                  <a:lnTo>
                    <a:pt x="800" y="2653"/>
                  </a:lnTo>
                  <a:lnTo>
                    <a:pt x="800" y="2570"/>
                  </a:lnTo>
                  <a:lnTo>
                    <a:pt x="804" y="2649"/>
                  </a:lnTo>
                  <a:lnTo>
                    <a:pt x="804" y="2640"/>
                  </a:lnTo>
                  <a:lnTo>
                    <a:pt x="808" y="2649"/>
                  </a:lnTo>
                  <a:lnTo>
                    <a:pt x="808" y="2653"/>
                  </a:lnTo>
                  <a:lnTo>
                    <a:pt x="813" y="2653"/>
                  </a:lnTo>
                  <a:lnTo>
                    <a:pt x="817" y="2653"/>
                  </a:lnTo>
                  <a:lnTo>
                    <a:pt x="822" y="2653"/>
                  </a:lnTo>
                  <a:lnTo>
                    <a:pt x="826" y="2653"/>
                  </a:lnTo>
                  <a:lnTo>
                    <a:pt x="826" y="2631"/>
                  </a:lnTo>
                  <a:lnTo>
                    <a:pt x="830" y="2649"/>
                  </a:lnTo>
                  <a:lnTo>
                    <a:pt x="830" y="2640"/>
                  </a:lnTo>
                  <a:lnTo>
                    <a:pt x="835" y="2649"/>
                  </a:lnTo>
                  <a:lnTo>
                    <a:pt x="835" y="2653"/>
                  </a:lnTo>
                  <a:lnTo>
                    <a:pt x="839" y="2653"/>
                  </a:lnTo>
                  <a:lnTo>
                    <a:pt x="844" y="2653"/>
                  </a:lnTo>
                  <a:lnTo>
                    <a:pt x="844" y="2649"/>
                  </a:lnTo>
                  <a:lnTo>
                    <a:pt x="848" y="2653"/>
                  </a:lnTo>
                  <a:lnTo>
                    <a:pt x="852" y="2653"/>
                  </a:lnTo>
                  <a:lnTo>
                    <a:pt x="857" y="2653"/>
                  </a:lnTo>
                  <a:lnTo>
                    <a:pt x="857" y="2649"/>
                  </a:lnTo>
                  <a:lnTo>
                    <a:pt x="861" y="2653"/>
                  </a:lnTo>
                  <a:lnTo>
                    <a:pt x="861" y="2649"/>
                  </a:lnTo>
                  <a:lnTo>
                    <a:pt x="865" y="2653"/>
                  </a:lnTo>
                  <a:lnTo>
                    <a:pt x="865" y="2649"/>
                  </a:lnTo>
                  <a:lnTo>
                    <a:pt x="870" y="2653"/>
                  </a:lnTo>
                  <a:lnTo>
                    <a:pt x="870" y="2649"/>
                  </a:lnTo>
                  <a:lnTo>
                    <a:pt x="874" y="2644"/>
                  </a:lnTo>
                  <a:lnTo>
                    <a:pt x="874" y="2653"/>
                  </a:lnTo>
                  <a:lnTo>
                    <a:pt x="879" y="2653"/>
                  </a:lnTo>
                  <a:lnTo>
                    <a:pt x="883" y="2653"/>
                  </a:lnTo>
                  <a:lnTo>
                    <a:pt x="887" y="2653"/>
                  </a:lnTo>
                  <a:lnTo>
                    <a:pt x="887" y="2649"/>
                  </a:lnTo>
                  <a:lnTo>
                    <a:pt x="892" y="2649"/>
                  </a:lnTo>
                  <a:lnTo>
                    <a:pt x="896" y="2649"/>
                  </a:lnTo>
                  <a:lnTo>
                    <a:pt x="896" y="2653"/>
                  </a:lnTo>
                  <a:lnTo>
                    <a:pt x="901" y="2653"/>
                  </a:lnTo>
                  <a:lnTo>
                    <a:pt x="905" y="2653"/>
                  </a:lnTo>
                  <a:lnTo>
                    <a:pt x="905" y="2649"/>
                  </a:lnTo>
                  <a:lnTo>
                    <a:pt x="909" y="2653"/>
                  </a:lnTo>
                  <a:lnTo>
                    <a:pt x="909" y="2622"/>
                  </a:lnTo>
                  <a:lnTo>
                    <a:pt x="914" y="2653"/>
                  </a:lnTo>
                  <a:lnTo>
                    <a:pt x="914" y="2649"/>
                  </a:lnTo>
                  <a:lnTo>
                    <a:pt x="918" y="2653"/>
                  </a:lnTo>
                  <a:lnTo>
                    <a:pt x="918" y="2649"/>
                  </a:lnTo>
                  <a:lnTo>
                    <a:pt x="923" y="2614"/>
                  </a:lnTo>
                  <a:lnTo>
                    <a:pt x="923" y="2649"/>
                  </a:lnTo>
                  <a:lnTo>
                    <a:pt x="927" y="2640"/>
                  </a:lnTo>
                  <a:lnTo>
                    <a:pt x="927" y="2653"/>
                  </a:lnTo>
                  <a:lnTo>
                    <a:pt x="931" y="2653"/>
                  </a:lnTo>
                  <a:lnTo>
                    <a:pt x="931" y="2649"/>
                  </a:lnTo>
                  <a:lnTo>
                    <a:pt x="936" y="2653"/>
                  </a:lnTo>
                  <a:lnTo>
                    <a:pt x="936" y="2596"/>
                  </a:lnTo>
                  <a:lnTo>
                    <a:pt x="940" y="2609"/>
                  </a:lnTo>
                  <a:lnTo>
                    <a:pt x="940" y="2653"/>
                  </a:lnTo>
                  <a:lnTo>
                    <a:pt x="945" y="2653"/>
                  </a:lnTo>
                  <a:lnTo>
                    <a:pt x="945" y="2649"/>
                  </a:lnTo>
                  <a:lnTo>
                    <a:pt x="949" y="2649"/>
                  </a:lnTo>
                  <a:lnTo>
                    <a:pt x="949" y="2653"/>
                  </a:lnTo>
                  <a:lnTo>
                    <a:pt x="953" y="2653"/>
                  </a:lnTo>
                  <a:lnTo>
                    <a:pt x="958" y="2653"/>
                  </a:lnTo>
                  <a:lnTo>
                    <a:pt x="962" y="2653"/>
                  </a:lnTo>
                  <a:lnTo>
                    <a:pt x="967" y="2653"/>
                  </a:lnTo>
                  <a:lnTo>
                    <a:pt x="967" y="2631"/>
                  </a:lnTo>
                  <a:lnTo>
                    <a:pt x="971" y="2508"/>
                  </a:lnTo>
                  <a:lnTo>
                    <a:pt x="971" y="2649"/>
                  </a:lnTo>
                  <a:lnTo>
                    <a:pt x="975" y="2543"/>
                  </a:lnTo>
                  <a:lnTo>
                    <a:pt x="975" y="2653"/>
                  </a:lnTo>
                  <a:lnTo>
                    <a:pt x="980" y="2653"/>
                  </a:lnTo>
                  <a:lnTo>
                    <a:pt x="980" y="2636"/>
                  </a:lnTo>
                  <a:lnTo>
                    <a:pt x="984" y="2618"/>
                  </a:lnTo>
                  <a:lnTo>
                    <a:pt x="984" y="2653"/>
                  </a:lnTo>
                  <a:lnTo>
                    <a:pt x="989" y="2653"/>
                  </a:lnTo>
                  <a:lnTo>
                    <a:pt x="989" y="2644"/>
                  </a:lnTo>
                  <a:lnTo>
                    <a:pt x="993" y="2649"/>
                  </a:lnTo>
                  <a:lnTo>
                    <a:pt x="993" y="2653"/>
                  </a:lnTo>
                  <a:lnTo>
                    <a:pt x="997" y="2653"/>
                  </a:lnTo>
                  <a:lnTo>
                    <a:pt x="1002" y="2653"/>
                  </a:lnTo>
                  <a:lnTo>
                    <a:pt x="1002" y="2644"/>
                  </a:lnTo>
                  <a:lnTo>
                    <a:pt x="1006" y="2653"/>
                  </a:lnTo>
                  <a:lnTo>
                    <a:pt x="1011" y="2653"/>
                  </a:lnTo>
                  <a:lnTo>
                    <a:pt x="1011" y="2649"/>
                  </a:lnTo>
                  <a:lnTo>
                    <a:pt x="1015" y="2653"/>
                  </a:lnTo>
                  <a:lnTo>
                    <a:pt x="1015" y="2649"/>
                  </a:lnTo>
                  <a:lnTo>
                    <a:pt x="1019" y="2649"/>
                  </a:lnTo>
                  <a:lnTo>
                    <a:pt x="1019" y="2653"/>
                  </a:lnTo>
                  <a:lnTo>
                    <a:pt x="1024" y="2653"/>
                  </a:lnTo>
                  <a:lnTo>
                    <a:pt x="1024" y="2649"/>
                  </a:lnTo>
                  <a:lnTo>
                    <a:pt x="1028" y="2653"/>
                  </a:lnTo>
                  <a:lnTo>
                    <a:pt x="1032" y="2653"/>
                  </a:lnTo>
                  <a:lnTo>
                    <a:pt x="1037" y="2653"/>
                  </a:lnTo>
                  <a:lnTo>
                    <a:pt x="1037" y="2644"/>
                  </a:lnTo>
                  <a:lnTo>
                    <a:pt x="1041" y="2653"/>
                  </a:lnTo>
                  <a:lnTo>
                    <a:pt x="1046" y="2653"/>
                  </a:lnTo>
                  <a:lnTo>
                    <a:pt x="1050" y="2653"/>
                  </a:lnTo>
                  <a:lnTo>
                    <a:pt x="1054" y="2653"/>
                  </a:lnTo>
                  <a:lnTo>
                    <a:pt x="1054" y="2649"/>
                  </a:lnTo>
                  <a:lnTo>
                    <a:pt x="1059" y="2653"/>
                  </a:lnTo>
                  <a:lnTo>
                    <a:pt x="1059" y="2649"/>
                  </a:lnTo>
                  <a:lnTo>
                    <a:pt x="1063" y="2653"/>
                  </a:lnTo>
                  <a:lnTo>
                    <a:pt x="1063" y="2649"/>
                  </a:lnTo>
                  <a:lnTo>
                    <a:pt x="1068" y="2653"/>
                  </a:lnTo>
                  <a:lnTo>
                    <a:pt x="1068" y="2649"/>
                  </a:lnTo>
                  <a:lnTo>
                    <a:pt x="1072" y="2653"/>
                  </a:lnTo>
                  <a:lnTo>
                    <a:pt x="1072" y="2644"/>
                  </a:lnTo>
                  <a:lnTo>
                    <a:pt x="1076" y="2649"/>
                  </a:lnTo>
                  <a:lnTo>
                    <a:pt x="1076" y="2653"/>
                  </a:lnTo>
                  <a:lnTo>
                    <a:pt x="1081" y="2653"/>
                  </a:lnTo>
                  <a:lnTo>
                    <a:pt x="1081" y="2649"/>
                  </a:lnTo>
                  <a:lnTo>
                    <a:pt x="1085" y="2653"/>
                  </a:lnTo>
                  <a:lnTo>
                    <a:pt x="1085" y="2592"/>
                  </a:lnTo>
                  <a:lnTo>
                    <a:pt x="1090" y="2609"/>
                  </a:lnTo>
                  <a:lnTo>
                    <a:pt x="1090" y="2653"/>
                  </a:lnTo>
                  <a:lnTo>
                    <a:pt x="1094" y="2653"/>
                  </a:lnTo>
                  <a:lnTo>
                    <a:pt x="1094" y="2649"/>
                  </a:lnTo>
                  <a:lnTo>
                    <a:pt x="1098" y="2649"/>
                  </a:lnTo>
                  <a:lnTo>
                    <a:pt x="1098" y="2653"/>
                  </a:lnTo>
                  <a:lnTo>
                    <a:pt x="1103" y="2653"/>
                  </a:lnTo>
                  <a:lnTo>
                    <a:pt x="1103" y="2574"/>
                  </a:lnTo>
                  <a:lnTo>
                    <a:pt x="1107" y="2649"/>
                  </a:lnTo>
                  <a:lnTo>
                    <a:pt x="1107" y="2653"/>
                  </a:lnTo>
                  <a:lnTo>
                    <a:pt x="1112" y="2649"/>
                  </a:lnTo>
                  <a:lnTo>
                    <a:pt x="1112" y="2653"/>
                  </a:lnTo>
                  <a:lnTo>
                    <a:pt x="1116" y="2649"/>
                  </a:lnTo>
                  <a:lnTo>
                    <a:pt x="1116" y="2653"/>
                  </a:lnTo>
                  <a:lnTo>
                    <a:pt x="1120" y="2653"/>
                  </a:lnTo>
                  <a:lnTo>
                    <a:pt x="1120" y="2636"/>
                  </a:lnTo>
                  <a:lnTo>
                    <a:pt x="1125" y="2653"/>
                  </a:lnTo>
                  <a:lnTo>
                    <a:pt x="1125" y="2557"/>
                  </a:lnTo>
                  <a:lnTo>
                    <a:pt x="1129" y="2653"/>
                  </a:lnTo>
                  <a:lnTo>
                    <a:pt x="1134" y="2653"/>
                  </a:lnTo>
                  <a:lnTo>
                    <a:pt x="1134" y="2561"/>
                  </a:lnTo>
                  <a:lnTo>
                    <a:pt x="1138" y="2631"/>
                  </a:lnTo>
                  <a:lnTo>
                    <a:pt x="1138" y="2649"/>
                  </a:lnTo>
                  <a:lnTo>
                    <a:pt x="1142" y="2653"/>
                  </a:lnTo>
                  <a:lnTo>
                    <a:pt x="1147" y="2653"/>
                  </a:lnTo>
                  <a:lnTo>
                    <a:pt x="1151" y="2653"/>
                  </a:lnTo>
                  <a:lnTo>
                    <a:pt x="1151" y="2649"/>
                  </a:lnTo>
                  <a:lnTo>
                    <a:pt x="1156" y="2653"/>
                  </a:lnTo>
                  <a:lnTo>
                    <a:pt x="1156" y="2649"/>
                  </a:lnTo>
                  <a:lnTo>
                    <a:pt x="1160" y="2631"/>
                  </a:lnTo>
                  <a:lnTo>
                    <a:pt x="1160" y="2653"/>
                  </a:lnTo>
                  <a:lnTo>
                    <a:pt x="1164" y="2653"/>
                  </a:lnTo>
                  <a:lnTo>
                    <a:pt x="1164" y="2644"/>
                  </a:lnTo>
                  <a:lnTo>
                    <a:pt x="1169" y="2649"/>
                  </a:lnTo>
                  <a:lnTo>
                    <a:pt x="1169" y="2653"/>
                  </a:lnTo>
                  <a:lnTo>
                    <a:pt x="1173" y="2653"/>
                  </a:lnTo>
                  <a:lnTo>
                    <a:pt x="1173" y="2649"/>
                  </a:lnTo>
                  <a:lnTo>
                    <a:pt x="1178" y="2649"/>
                  </a:lnTo>
                  <a:lnTo>
                    <a:pt x="1178" y="2653"/>
                  </a:lnTo>
                  <a:lnTo>
                    <a:pt x="1182" y="2653"/>
                  </a:lnTo>
                  <a:lnTo>
                    <a:pt x="1186" y="2653"/>
                  </a:lnTo>
                  <a:lnTo>
                    <a:pt x="1191" y="2653"/>
                  </a:lnTo>
                  <a:lnTo>
                    <a:pt x="1191" y="2649"/>
                  </a:lnTo>
                  <a:lnTo>
                    <a:pt x="1195" y="2653"/>
                  </a:lnTo>
                  <a:lnTo>
                    <a:pt x="1199" y="2653"/>
                  </a:lnTo>
                  <a:lnTo>
                    <a:pt x="1199" y="2649"/>
                  </a:lnTo>
                  <a:lnTo>
                    <a:pt x="1204" y="2653"/>
                  </a:lnTo>
                  <a:lnTo>
                    <a:pt x="1204" y="2649"/>
                  </a:lnTo>
                  <a:lnTo>
                    <a:pt x="1208" y="2649"/>
                  </a:lnTo>
                  <a:lnTo>
                    <a:pt x="1208" y="2653"/>
                  </a:lnTo>
                  <a:lnTo>
                    <a:pt x="1213" y="2653"/>
                  </a:lnTo>
                  <a:lnTo>
                    <a:pt x="1217" y="2653"/>
                  </a:lnTo>
                  <a:lnTo>
                    <a:pt x="1217" y="2491"/>
                  </a:lnTo>
                  <a:lnTo>
                    <a:pt x="1221" y="2420"/>
                  </a:lnTo>
                  <a:lnTo>
                    <a:pt x="1221" y="2649"/>
                  </a:lnTo>
                  <a:lnTo>
                    <a:pt x="1226" y="2600"/>
                  </a:lnTo>
                  <a:lnTo>
                    <a:pt x="1226" y="2653"/>
                  </a:lnTo>
                  <a:lnTo>
                    <a:pt x="1230" y="2653"/>
                  </a:lnTo>
                  <a:lnTo>
                    <a:pt x="1230" y="2649"/>
                  </a:lnTo>
                  <a:lnTo>
                    <a:pt x="1235" y="2653"/>
                  </a:lnTo>
                  <a:lnTo>
                    <a:pt x="1235" y="2649"/>
                  </a:lnTo>
                  <a:lnTo>
                    <a:pt x="1239" y="2653"/>
                  </a:lnTo>
                  <a:lnTo>
                    <a:pt x="1239" y="2649"/>
                  </a:lnTo>
                  <a:lnTo>
                    <a:pt x="1243" y="2653"/>
                  </a:lnTo>
                  <a:lnTo>
                    <a:pt x="1243" y="2649"/>
                  </a:lnTo>
                  <a:lnTo>
                    <a:pt x="1248" y="2653"/>
                  </a:lnTo>
                  <a:lnTo>
                    <a:pt x="1248" y="2649"/>
                  </a:lnTo>
                  <a:lnTo>
                    <a:pt x="1252" y="2653"/>
                  </a:lnTo>
                  <a:lnTo>
                    <a:pt x="1257" y="2653"/>
                  </a:lnTo>
                  <a:lnTo>
                    <a:pt x="1261" y="2653"/>
                  </a:lnTo>
                  <a:lnTo>
                    <a:pt x="1261" y="2649"/>
                  </a:lnTo>
                  <a:lnTo>
                    <a:pt x="1265" y="2653"/>
                  </a:lnTo>
                  <a:lnTo>
                    <a:pt x="1265" y="2649"/>
                  </a:lnTo>
                  <a:lnTo>
                    <a:pt x="1270" y="2653"/>
                  </a:lnTo>
                  <a:lnTo>
                    <a:pt x="1274" y="2653"/>
                  </a:lnTo>
                  <a:lnTo>
                    <a:pt x="1274" y="2649"/>
                  </a:lnTo>
                  <a:lnTo>
                    <a:pt x="1279" y="2649"/>
                  </a:lnTo>
                  <a:lnTo>
                    <a:pt x="1279" y="2653"/>
                  </a:lnTo>
                  <a:lnTo>
                    <a:pt x="1283" y="2649"/>
                  </a:lnTo>
                  <a:lnTo>
                    <a:pt x="1283" y="2653"/>
                  </a:lnTo>
                  <a:lnTo>
                    <a:pt x="1287" y="2649"/>
                  </a:lnTo>
                  <a:lnTo>
                    <a:pt x="1287" y="2653"/>
                  </a:lnTo>
                  <a:lnTo>
                    <a:pt x="1292" y="2653"/>
                  </a:lnTo>
                  <a:lnTo>
                    <a:pt x="1292" y="2649"/>
                  </a:lnTo>
                  <a:lnTo>
                    <a:pt x="1296" y="2653"/>
                  </a:lnTo>
                  <a:lnTo>
                    <a:pt x="1301" y="2653"/>
                  </a:lnTo>
                  <a:lnTo>
                    <a:pt x="1301" y="2649"/>
                  </a:lnTo>
                  <a:lnTo>
                    <a:pt x="1305" y="2653"/>
                  </a:lnTo>
                  <a:lnTo>
                    <a:pt x="1305" y="2596"/>
                  </a:lnTo>
                  <a:lnTo>
                    <a:pt x="1309" y="2627"/>
                  </a:lnTo>
                  <a:lnTo>
                    <a:pt x="1309" y="2649"/>
                  </a:lnTo>
                  <a:lnTo>
                    <a:pt x="1314" y="2600"/>
                  </a:lnTo>
                  <a:lnTo>
                    <a:pt x="1314" y="2653"/>
                  </a:lnTo>
                  <a:lnTo>
                    <a:pt x="1318" y="2653"/>
                  </a:lnTo>
                  <a:lnTo>
                    <a:pt x="1323" y="2653"/>
                  </a:lnTo>
                  <a:lnTo>
                    <a:pt x="1323" y="2614"/>
                  </a:lnTo>
                  <a:lnTo>
                    <a:pt x="1327" y="2631"/>
                  </a:lnTo>
                  <a:lnTo>
                    <a:pt x="1327" y="2649"/>
                  </a:lnTo>
                  <a:lnTo>
                    <a:pt x="1331" y="2653"/>
                  </a:lnTo>
                  <a:lnTo>
                    <a:pt x="1336" y="2653"/>
                  </a:lnTo>
                  <a:lnTo>
                    <a:pt x="1340" y="2653"/>
                  </a:lnTo>
                  <a:lnTo>
                    <a:pt x="1345" y="2653"/>
                  </a:lnTo>
                  <a:lnTo>
                    <a:pt x="1345" y="2649"/>
                  </a:lnTo>
                  <a:lnTo>
                    <a:pt x="1349" y="2653"/>
                  </a:lnTo>
                  <a:lnTo>
                    <a:pt x="1349" y="2649"/>
                  </a:lnTo>
                  <a:lnTo>
                    <a:pt x="1353" y="2649"/>
                  </a:lnTo>
                  <a:lnTo>
                    <a:pt x="1353" y="2447"/>
                  </a:lnTo>
                  <a:lnTo>
                    <a:pt x="1358" y="2592"/>
                  </a:lnTo>
                  <a:lnTo>
                    <a:pt x="1358" y="2644"/>
                  </a:lnTo>
                  <a:lnTo>
                    <a:pt x="1362" y="2649"/>
                  </a:lnTo>
                  <a:lnTo>
                    <a:pt x="1362" y="2653"/>
                  </a:lnTo>
                  <a:lnTo>
                    <a:pt x="1366" y="2653"/>
                  </a:lnTo>
                  <a:lnTo>
                    <a:pt x="1366" y="2644"/>
                  </a:lnTo>
                  <a:lnTo>
                    <a:pt x="1371" y="2649"/>
                  </a:lnTo>
                  <a:lnTo>
                    <a:pt x="1371" y="2653"/>
                  </a:lnTo>
                  <a:lnTo>
                    <a:pt x="1375" y="2653"/>
                  </a:lnTo>
                  <a:lnTo>
                    <a:pt x="1375" y="2649"/>
                  </a:lnTo>
                  <a:lnTo>
                    <a:pt x="1380" y="2653"/>
                  </a:lnTo>
                  <a:lnTo>
                    <a:pt x="1380" y="2622"/>
                  </a:lnTo>
                  <a:lnTo>
                    <a:pt x="1384" y="2653"/>
                  </a:lnTo>
                  <a:lnTo>
                    <a:pt x="1384" y="2649"/>
                  </a:lnTo>
                  <a:lnTo>
                    <a:pt x="1388" y="2653"/>
                  </a:lnTo>
                  <a:lnTo>
                    <a:pt x="1388" y="2636"/>
                  </a:lnTo>
                  <a:lnTo>
                    <a:pt x="1393" y="2653"/>
                  </a:lnTo>
                  <a:lnTo>
                    <a:pt x="1397" y="2653"/>
                  </a:lnTo>
                  <a:lnTo>
                    <a:pt x="1402" y="2636"/>
                  </a:lnTo>
                  <a:lnTo>
                    <a:pt x="1402" y="2653"/>
                  </a:lnTo>
                  <a:lnTo>
                    <a:pt x="1406" y="2653"/>
                  </a:lnTo>
                  <a:lnTo>
                    <a:pt x="1410" y="2653"/>
                  </a:lnTo>
                  <a:lnTo>
                    <a:pt x="1410" y="2649"/>
                  </a:lnTo>
                  <a:lnTo>
                    <a:pt x="1415" y="2653"/>
                  </a:lnTo>
                  <a:lnTo>
                    <a:pt x="1415" y="2649"/>
                  </a:lnTo>
                  <a:lnTo>
                    <a:pt x="1419" y="2649"/>
                  </a:lnTo>
                  <a:lnTo>
                    <a:pt x="1419" y="2653"/>
                  </a:lnTo>
                  <a:lnTo>
                    <a:pt x="1424" y="2653"/>
                  </a:lnTo>
                  <a:lnTo>
                    <a:pt x="1428" y="2653"/>
                  </a:lnTo>
                  <a:lnTo>
                    <a:pt x="1432" y="2653"/>
                  </a:lnTo>
                  <a:lnTo>
                    <a:pt x="1437" y="2653"/>
                  </a:lnTo>
                  <a:lnTo>
                    <a:pt x="1437" y="2649"/>
                  </a:lnTo>
                  <a:lnTo>
                    <a:pt x="1441" y="2653"/>
                  </a:lnTo>
                  <a:lnTo>
                    <a:pt x="1441" y="2649"/>
                  </a:lnTo>
                  <a:lnTo>
                    <a:pt x="1446" y="2649"/>
                  </a:lnTo>
                  <a:lnTo>
                    <a:pt x="1446" y="2653"/>
                  </a:lnTo>
                  <a:lnTo>
                    <a:pt x="1450" y="2653"/>
                  </a:lnTo>
                  <a:lnTo>
                    <a:pt x="1450" y="2649"/>
                  </a:lnTo>
                  <a:lnTo>
                    <a:pt x="1454" y="2649"/>
                  </a:lnTo>
                  <a:lnTo>
                    <a:pt x="1454" y="2653"/>
                  </a:lnTo>
                  <a:lnTo>
                    <a:pt x="1459" y="2653"/>
                  </a:lnTo>
                  <a:lnTo>
                    <a:pt x="1463" y="2653"/>
                  </a:lnTo>
                  <a:lnTo>
                    <a:pt x="1468" y="2653"/>
                  </a:lnTo>
                  <a:lnTo>
                    <a:pt x="1468" y="2649"/>
                  </a:lnTo>
                  <a:lnTo>
                    <a:pt x="1472" y="2649"/>
                  </a:lnTo>
                  <a:lnTo>
                    <a:pt x="1472" y="2618"/>
                  </a:lnTo>
                  <a:lnTo>
                    <a:pt x="1476" y="2649"/>
                  </a:lnTo>
                  <a:lnTo>
                    <a:pt x="1476" y="2631"/>
                  </a:lnTo>
                  <a:lnTo>
                    <a:pt x="1481" y="2649"/>
                  </a:lnTo>
                  <a:lnTo>
                    <a:pt x="1481" y="2653"/>
                  </a:lnTo>
                  <a:lnTo>
                    <a:pt x="1485" y="2653"/>
                  </a:lnTo>
                  <a:lnTo>
                    <a:pt x="1485" y="2649"/>
                  </a:lnTo>
                  <a:lnTo>
                    <a:pt x="1490" y="2653"/>
                  </a:lnTo>
                  <a:lnTo>
                    <a:pt x="1490" y="2644"/>
                  </a:lnTo>
                  <a:lnTo>
                    <a:pt x="1494" y="2649"/>
                  </a:lnTo>
                  <a:lnTo>
                    <a:pt x="1494" y="2653"/>
                  </a:lnTo>
                  <a:lnTo>
                    <a:pt x="1498" y="2649"/>
                  </a:lnTo>
                  <a:lnTo>
                    <a:pt x="1498" y="2653"/>
                  </a:lnTo>
                  <a:lnTo>
                    <a:pt x="1503" y="2653"/>
                  </a:lnTo>
                  <a:lnTo>
                    <a:pt x="1503" y="2649"/>
                  </a:lnTo>
                  <a:lnTo>
                    <a:pt x="1507" y="2653"/>
                  </a:lnTo>
                  <a:lnTo>
                    <a:pt x="1512" y="2653"/>
                  </a:lnTo>
                  <a:lnTo>
                    <a:pt x="1512" y="2640"/>
                  </a:lnTo>
                  <a:lnTo>
                    <a:pt x="1516" y="2587"/>
                  </a:lnTo>
                  <a:lnTo>
                    <a:pt x="1516" y="2649"/>
                  </a:lnTo>
                  <a:lnTo>
                    <a:pt x="1520" y="2636"/>
                  </a:lnTo>
                  <a:lnTo>
                    <a:pt x="1520" y="2653"/>
                  </a:lnTo>
                  <a:lnTo>
                    <a:pt x="1525" y="2653"/>
                  </a:lnTo>
                  <a:lnTo>
                    <a:pt x="1525" y="2649"/>
                  </a:lnTo>
                  <a:lnTo>
                    <a:pt x="1529" y="2649"/>
                  </a:lnTo>
                  <a:lnTo>
                    <a:pt x="1529" y="2653"/>
                  </a:lnTo>
                  <a:lnTo>
                    <a:pt x="1533" y="2653"/>
                  </a:lnTo>
                  <a:lnTo>
                    <a:pt x="1533" y="2605"/>
                  </a:lnTo>
                  <a:lnTo>
                    <a:pt x="1538" y="2653"/>
                  </a:lnTo>
                  <a:lnTo>
                    <a:pt x="1538" y="2649"/>
                  </a:lnTo>
                  <a:lnTo>
                    <a:pt x="1542" y="2649"/>
                  </a:lnTo>
                  <a:lnTo>
                    <a:pt x="1542" y="2653"/>
                  </a:lnTo>
                  <a:lnTo>
                    <a:pt x="1547" y="2649"/>
                  </a:lnTo>
                  <a:lnTo>
                    <a:pt x="1547" y="2653"/>
                  </a:lnTo>
                  <a:lnTo>
                    <a:pt x="1551" y="2653"/>
                  </a:lnTo>
                  <a:lnTo>
                    <a:pt x="1551" y="2649"/>
                  </a:lnTo>
                  <a:lnTo>
                    <a:pt x="1555" y="2653"/>
                  </a:lnTo>
                  <a:lnTo>
                    <a:pt x="1555" y="2649"/>
                  </a:lnTo>
                  <a:lnTo>
                    <a:pt x="1560" y="2649"/>
                  </a:lnTo>
                  <a:lnTo>
                    <a:pt x="1560" y="2653"/>
                  </a:lnTo>
                  <a:lnTo>
                    <a:pt x="1564" y="2653"/>
                  </a:lnTo>
                  <a:lnTo>
                    <a:pt x="1564" y="2649"/>
                  </a:lnTo>
                  <a:lnTo>
                    <a:pt x="1569" y="2653"/>
                  </a:lnTo>
                  <a:lnTo>
                    <a:pt x="1569" y="2636"/>
                  </a:lnTo>
                  <a:lnTo>
                    <a:pt x="1573" y="2644"/>
                  </a:lnTo>
                  <a:lnTo>
                    <a:pt x="1573" y="2653"/>
                  </a:lnTo>
                  <a:lnTo>
                    <a:pt x="1577" y="2649"/>
                  </a:lnTo>
                  <a:lnTo>
                    <a:pt x="1577" y="2653"/>
                  </a:lnTo>
                  <a:lnTo>
                    <a:pt x="1582" y="2653"/>
                  </a:lnTo>
                  <a:lnTo>
                    <a:pt x="1582" y="2649"/>
                  </a:lnTo>
                  <a:lnTo>
                    <a:pt x="1586" y="2649"/>
                  </a:lnTo>
                  <a:lnTo>
                    <a:pt x="1586" y="2653"/>
                  </a:lnTo>
                  <a:lnTo>
                    <a:pt x="1591" y="2649"/>
                  </a:lnTo>
                  <a:lnTo>
                    <a:pt x="1591" y="2653"/>
                  </a:lnTo>
                  <a:lnTo>
                    <a:pt x="1595" y="2649"/>
                  </a:lnTo>
                  <a:lnTo>
                    <a:pt x="1595" y="2653"/>
                  </a:lnTo>
                  <a:lnTo>
                    <a:pt x="1599" y="2636"/>
                  </a:lnTo>
                  <a:lnTo>
                    <a:pt x="1599" y="2653"/>
                  </a:lnTo>
                  <a:lnTo>
                    <a:pt x="1604" y="2653"/>
                  </a:lnTo>
                  <a:lnTo>
                    <a:pt x="1604" y="2649"/>
                  </a:lnTo>
                  <a:lnTo>
                    <a:pt x="1608" y="2649"/>
                  </a:lnTo>
                  <a:lnTo>
                    <a:pt x="1608" y="2653"/>
                  </a:lnTo>
                  <a:lnTo>
                    <a:pt x="1613" y="2649"/>
                  </a:lnTo>
                  <a:lnTo>
                    <a:pt x="1613" y="2653"/>
                  </a:lnTo>
                  <a:lnTo>
                    <a:pt x="1617" y="2649"/>
                  </a:lnTo>
                  <a:lnTo>
                    <a:pt x="1617" y="2653"/>
                  </a:lnTo>
                  <a:lnTo>
                    <a:pt x="1621" y="2649"/>
                  </a:lnTo>
                  <a:lnTo>
                    <a:pt x="1621" y="2653"/>
                  </a:lnTo>
                  <a:lnTo>
                    <a:pt x="1626" y="2649"/>
                  </a:lnTo>
                  <a:lnTo>
                    <a:pt x="1626" y="2653"/>
                  </a:lnTo>
                  <a:lnTo>
                    <a:pt x="1630" y="2649"/>
                  </a:lnTo>
                  <a:lnTo>
                    <a:pt x="1630" y="2653"/>
                  </a:lnTo>
                  <a:lnTo>
                    <a:pt x="1635" y="2644"/>
                  </a:lnTo>
                  <a:lnTo>
                    <a:pt x="1635" y="2649"/>
                  </a:lnTo>
                  <a:lnTo>
                    <a:pt x="1639" y="2649"/>
                  </a:lnTo>
                  <a:lnTo>
                    <a:pt x="1639" y="2622"/>
                  </a:lnTo>
                  <a:lnTo>
                    <a:pt x="1643" y="2649"/>
                  </a:lnTo>
                  <a:lnTo>
                    <a:pt x="1643" y="2627"/>
                  </a:lnTo>
                  <a:lnTo>
                    <a:pt x="1648" y="2649"/>
                  </a:lnTo>
                  <a:lnTo>
                    <a:pt x="1648" y="2653"/>
                  </a:lnTo>
                  <a:lnTo>
                    <a:pt x="1652" y="2653"/>
                  </a:lnTo>
                  <a:lnTo>
                    <a:pt x="1652" y="2631"/>
                  </a:lnTo>
                  <a:lnTo>
                    <a:pt x="1657" y="2653"/>
                  </a:lnTo>
                  <a:lnTo>
                    <a:pt x="1657" y="2649"/>
                  </a:lnTo>
                  <a:lnTo>
                    <a:pt x="1661" y="2653"/>
                  </a:lnTo>
                  <a:lnTo>
                    <a:pt x="1661" y="0"/>
                  </a:lnTo>
                  <a:lnTo>
                    <a:pt x="1665" y="597"/>
                  </a:lnTo>
                  <a:lnTo>
                    <a:pt x="1665" y="2570"/>
                  </a:lnTo>
                  <a:lnTo>
                    <a:pt x="1670" y="2543"/>
                  </a:lnTo>
                  <a:lnTo>
                    <a:pt x="1670" y="2649"/>
                  </a:lnTo>
                  <a:lnTo>
                    <a:pt x="1674" y="2649"/>
                  </a:lnTo>
                  <a:lnTo>
                    <a:pt x="1674" y="2618"/>
                  </a:lnTo>
                  <a:lnTo>
                    <a:pt x="1679" y="2627"/>
                  </a:lnTo>
                  <a:lnTo>
                    <a:pt x="1679" y="2649"/>
                  </a:lnTo>
                  <a:lnTo>
                    <a:pt x="1683" y="2649"/>
                  </a:lnTo>
                  <a:lnTo>
                    <a:pt x="1683" y="2653"/>
                  </a:lnTo>
                  <a:lnTo>
                    <a:pt x="1687" y="2649"/>
                  </a:lnTo>
                  <a:lnTo>
                    <a:pt x="1687" y="2653"/>
                  </a:lnTo>
                  <a:lnTo>
                    <a:pt x="1692" y="2653"/>
                  </a:lnTo>
                  <a:lnTo>
                    <a:pt x="1692" y="2640"/>
                  </a:lnTo>
                  <a:lnTo>
                    <a:pt x="1696" y="2644"/>
                  </a:lnTo>
                  <a:lnTo>
                    <a:pt x="1696" y="2653"/>
                  </a:lnTo>
                  <a:lnTo>
                    <a:pt x="1700" y="2653"/>
                  </a:lnTo>
                  <a:lnTo>
                    <a:pt x="1700" y="2644"/>
                  </a:lnTo>
                  <a:lnTo>
                    <a:pt x="1705" y="2649"/>
                  </a:lnTo>
                  <a:lnTo>
                    <a:pt x="1705" y="2609"/>
                  </a:lnTo>
                  <a:lnTo>
                    <a:pt x="1709" y="2649"/>
                  </a:lnTo>
                  <a:lnTo>
                    <a:pt x="1709" y="2592"/>
                  </a:lnTo>
                  <a:lnTo>
                    <a:pt x="1714" y="2636"/>
                  </a:lnTo>
                  <a:lnTo>
                    <a:pt x="1714" y="2649"/>
                  </a:lnTo>
                  <a:lnTo>
                    <a:pt x="1718" y="2653"/>
                  </a:lnTo>
                  <a:lnTo>
                    <a:pt x="1718" y="2649"/>
                  </a:lnTo>
                  <a:lnTo>
                    <a:pt x="1722" y="2649"/>
                  </a:lnTo>
                  <a:lnTo>
                    <a:pt x="1722" y="2653"/>
                  </a:lnTo>
                  <a:lnTo>
                    <a:pt x="1727" y="2653"/>
                  </a:lnTo>
                  <a:lnTo>
                    <a:pt x="1727" y="2644"/>
                  </a:lnTo>
                  <a:lnTo>
                    <a:pt x="1731" y="2649"/>
                  </a:lnTo>
                  <a:lnTo>
                    <a:pt x="1736" y="2649"/>
                  </a:lnTo>
                  <a:lnTo>
                    <a:pt x="1736" y="2653"/>
                  </a:lnTo>
                  <a:lnTo>
                    <a:pt x="1740" y="2649"/>
                  </a:lnTo>
                  <a:lnTo>
                    <a:pt x="1740" y="2653"/>
                  </a:lnTo>
                  <a:lnTo>
                    <a:pt x="1744" y="2653"/>
                  </a:lnTo>
                  <a:lnTo>
                    <a:pt x="1744" y="2649"/>
                  </a:lnTo>
                  <a:lnTo>
                    <a:pt x="1749" y="2653"/>
                  </a:lnTo>
                  <a:lnTo>
                    <a:pt x="1753" y="2653"/>
                  </a:lnTo>
                  <a:lnTo>
                    <a:pt x="1753" y="2649"/>
                  </a:lnTo>
                  <a:lnTo>
                    <a:pt x="1758" y="2649"/>
                  </a:lnTo>
                  <a:lnTo>
                    <a:pt x="1758" y="2653"/>
                  </a:lnTo>
                  <a:lnTo>
                    <a:pt x="1762" y="2649"/>
                  </a:lnTo>
                  <a:lnTo>
                    <a:pt x="1762" y="2653"/>
                  </a:lnTo>
                  <a:lnTo>
                    <a:pt x="1766" y="2649"/>
                  </a:lnTo>
                  <a:lnTo>
                    <a:pt x="1766" y="2539"/>
                  </a:lnTo>
                  <a:lnTo>
                    <a:pt x="1771" y="2526"/>
                  </a:lnTo>
                  <a:lnTo>
                    <a:pt x="1771" y="2649"/>
                  </a:lnTo>
                  <a:lnTo>
                    <a:pt x="1775" y="2605"/>
                  </a:lnTo>
                  <a:lnTo>
                    <a:pt x="1775" y="2653"/>
                  </a:lnTo>
                  <a:lnTo>
                    <a:pt x="1780" y="2653"/>
                  </a:lnTo>
                  <a:lnTo>
                    <a:pt x="1780" y="2644"/>
                  </a:lnTo>
                  <a:lnTo>
                    <a:pt x="1784" y="2649"/>
                  </a:lnTo>
                  <a:lnTo>
                    <a:pt x="1784" y="2627"/>
                  </a:lnTo>
                  <a:lnTo>
                    <a:pt x="1788" y="2644"/>
                  </a:lnTo>
                  <a:lnTo>
                    <a:pt x="1788" y="2653"/>
                  </a:lnTo>
                  <a:lnTo>
                    <a:pt x="1793" y="2653"/>
                  </a:lnTo>
                  <a:lnTo>
                    <a:pt x="1793" y="2640"/>
                  </a:lnTo>
                  <a:lnTo>
                    <a:pt x="1797" y="2653"/>
                  </a:lnTo>
                  <a:lnTo>
                    <a:pt x="1797" y="2605"/>
                  </a:lnTo>
                  <a:lnTo>
                    <a:pt x="1802" y="2592"/>
                  </a:lnTo>
                  <a:lnTo>
                    <a:pt x="1802" y="2649"/>
                  </a:lnTo>
                  <a:lnTo>
                    <a:pt x="1806" y="2649"/>
                  </a:lnTo>
                  <a:lnTo>
                    <a:pt x="1806" y="2653"/>
                  </a:lnTo>
                  <a:lnTo>
                    <a:pt x="1810" y="2649"/>
                  </a:lnTo>
                  <a:lnTo>
                    <a:pt x="1810" y="2631"/>
                  </a:lnTo>
                  <a:lnTo>
                    <a:pt x="1815" y="2649"/>
                  </a:lnTo>
                  <a:lnTo>
                    <a:pt x="1815" y="2653"/>
                  </a:lnTo>
                  <a:lnTo>
                    <a:pt x="1819" y="2653"/>
                  </a:lnTo>
                  <a:lnTo>
                    <a:pt x="1819" y="2631"/>
                  </a:lnTo>
                  <a:lnTo>
                    <a:pt x="1824" y="2653"/>
                  </a:lnTo>
                  <a:lnTo>
                    <a:pt x="1824" y="2649"/>
                  </a:lnTo>
                  <a:lnTo>
                    <a:pt x="1828" y="2649"/>
                  </a:lnTo>
                  <a:lnTo>
                    <a:pt x="1828" y="2653"/>
                  </a:lnTo>
                  <a:lnTo>
                    <a:pt x="1832" y="2653"/>
                  </a:lnTo>
                  <a:lnTo>
                    <a:pt x="1832" y="2649"/>
                  </a:lnTo>
                  <a:lnTo>
                    <a:pt x="1837" y="2653"/>
                  </a:lnTo>
                  <a:lnTo>
                    <a:pt x="1837" y="2649"/>
                  </a:lnTo>
                  <a:lnTo>
                    <a:pt x="1841" y="2653"/>
                  </a:lnTo>
                  <a:lnTo>
                    <a:pt x="1846" y="2653"/>
                  </a:lnTo>
                  <a:lnTo>
                    <a:pt x="1846" y="2649"/>
                  </a:lnTo>
                  <a:lnTo>
                    <a:pt x="1850" y="2653"/>
                  </a:lnTo>
                  <a:lnTo>
                    <a:pt x="1850" y="2649"/>
                  </a:lnTo>
                  <a:lnTo>
                    <a:pt x="1854" y="2649"/>
                  </a:lnTo>
                  <a:lnTo>
                    <a:pt x="1854" y="2640"/>
                  </a:lnTo>
                  <a:lnTo>
                    <a:pt x="1859" y="2653"/>
                  </a:lnTo>
                  <a:lnTo>
                    <a:pt x="1859" y="2636"/>
                  </a:lnTo>
                  <a:lnTo>
                    <a:pt x="1863" y="2649"/>
                  </a:lnTo>
                  <a:lnTo>
                    <a:pt x="1863" y="2653"/>
                  </a:lnTo>
                  <a:lnTo>
                    <a:pt x="1867" y="2649"/>
                  </a:lnTo>
                  <a:lnTo>
                    <a:pt x="1867" y="2653"/>
                  </a:lnTo>
                  <a:lnTo>
                    <a:pt x="1872" y="2649"/>
                  </a:lnTo>
                  <a:lnTo>
                    <a:pt x="1872" y="2653"/>
                  </a:lnTo>
                  <a:lnTo>
                    <a:pt x="1876" y="2653"/>
                  </a:lnTo>
                  <a:lnTo>
                    <a:pt x="1876" y="2640"/>
                  </a:lnTo>
                  <a:lnTo>
                    <a:pt x="1881" y="2622"/>
                  </a:lnTo>
                  <a:lnTo>
                    <a:pt x="1881" y="2653"/>
                  </a:lnTo>
                  <a:lnTo>
                    <a:pt x="1885" y="2653"/>
                  </a:lnTo>
                  <a:lnTo>
                    <a:pt x="1889" y="2653"/>
                  </a:lnTo>
                  <a:lnTo>
                    <a:pt x="1889" y="2644"/>
                  </a:lnTo>
                  <a:lnTo>
                    <a:pt x="1894" y="2649"/>
                  </a:lnTo>
                  <a:lnTo>
                    <a:pt x="1894" y="2653"/>
                  </a:lnTo>
                  <a:lnTo>
                    <a:pt x="1898" y="2653"/>
                  </a:lnTo>
                  <a:lnTo>
                    <a:pt x="1898" y="2649"/>
                  </a:lnTo>
                  <a:lnTo>
                    <a:pt x="1903" y="2653"/>
                  </a:lnTo>
                  <a:lnTo>
                    <a:pt x="1907" y="2653"/>
                  </a:lnTo>
                  <a:lnTo>
                    <a:pt x="1907" y="2649"/>
                  </a:lnTo>
                  <a:lnTo>
                    <a:pt x="1911" y="2649"/>
                  </a:lnTo>
                  <a:lnTo>
                    <a:pt x="1911" y="2653"/>
                  </a:lnTo>
                  <a:lnTo>
                    <a:pt x="1916" y="2653"/>
                  </a:lnTo>
                  <a:lnTo>
                    <a:pt x="1916" y="2649"/>
                  </a:lnTo>
                  <a:lnTo>
                    <a:pt x="1920" y="2640"/>
                  </a:lnTo>
                  <a:lnTo>
                    <a:pt x="1920" y="2653"/>
                  </a:lnTo>
                  <a:lnTo>
                    <a:pt x="1925" y="2653"/>
                  </a:lnTo>
                  <a:lnTo>
                    <a:pt x="1925" y="2649"/>
                  </a:lnTo>
                  <a:lnTo>
                    <a:pt x="1929" y="2649"/>
                  </a:lnTo>
                  <a:lnTo>
                    <a:pt x="1929" y="2653"/>
                  </a:lnTo>
                  <a:lnTo>
                    <a:pt x="1933" y="2649"/>
                  </a:lnTo>
                  <a:lnTo>
                    <a:pt x="1933" y="2653"/>
                  </a:lnTo>
                  <a:lnTo>
                    <a:pt x="1938" y="2653"/>
                  </a:lnTo>
                  <a:lnTo>
                    <a:pt x="1938" y="2649"/>
                  </a:lnTo>
                  <a:lnTo>
                    <a:pt x="1942" y="2649"/>
                  </a:lnTo>
                  <a:lnTo>
                    <a:pt x="1942" y="2653"/>
                  </a:lnTo>
                  <a:lnTo>
                    <a:pt x="1947" y="2653"/>
                  </a:lnTo>
                  <a:lnTo>
                    <a:pt x="1947" y="2649"/>
                  </a:lnTo>
                  <a:lnTo>
                    <a:pt x="1951" y="2649"/>
                  </a:lnTo>
                  <a:lnTo>
                    <a:pt x="1951" y="2653"/>
                  </a:lnTo>
                  <a:lnTo>
                    <a:pt x="1955" y="2653"/>
                  </a:lnTo>
                  <a:lnTo>
                    <a:pt x="1955" y="2649"/>
                  </a:lnTo>
                  <a:lnTo>
                    <a:pt x="1960" y="2649"/>
                  </a:lnTo>
                  <a:lnTo>
                    <a:pt x="1960" y="2653"/>
                  </a:lnTo>
                  <a:lnTo>
                    <a:pt x="1964" y="2644"/>
                  </a:lnTo>
                  <a:lnTo>
                    <a:pt x="1964" y="2653"/>
                  </a:lnTo>
                  <a:lnTo>
                    <a:pt x="1969" y="2653"/>
                  </a:lnTo>
                  <a:lnTo>
                    <a:pt x="1973" y="2653"/>
                  </a:lnTo>
                  <a:lnTo>
                    <a:pt x="1973" y="2649"/>
                  </a:lnTo>
                  <a:lnTo>
                    <a:pt x="1977" y="2653"/>
                  </a:lnTo>
                  <a:lnTo>
                    <a:pt x="1977" y="2649"/>
                  </a:lnTo>
                  <a:lnTo>
                    <a:pt x="1982" y="2653"/>
                  </a:lnTo>
                  <a:lnTo>
                    <a:pt x="1986" y="2653"/>
                  </a:lnTo>
                  <a:lnTo>
                    <a:pt x="1991" y="2653"/>
                  </a:lnTo>
                  <a:lnTo>
                    <a:pt x="1991" y="2649"/>
                  </a:lnTo>
                  <a:lnTo>
                    <a:pt x="1995" y="2653"/>
                  </a:lnTo>
                  <a:lnTo>
                    <a:pt x="1999" y="2653"/>
                  </a:lnTo>
                  <a:lnTo>
                    <a:pt x="2004" y="2653"/>
                  </a:lnTo>
                  <a:lnTo>
                    <a:pt x="2004" y="2649"/>
                  </a:lnTo>
                  <a:lnTo>
                    <a:pt x="2008" y="2649"/>
                  </a:lnTo>
                  <a:lnTo>
                    <a:pt x="2008" y="2609"/>
                  </a:lnTo>
                  <a:lnTo>
                    <a:pt x="2013" y="2561"/>
                  </a:lnTo>
                  <a:lnTo>
                    <a:pt x="2013" y="2649"/>
                  </a:lnTo>
                  <a:lnTo>
                    <a:pt x="2017" y="2653"/>
                  </a:lnTo>
                  <a:lnTo>
                    <a:pt x="2017" y="2622"/>
                  </a:lnTo>
                  <a:lnTo>
                    <a:pt x="2021" y="2649"/>
                  </a:lnTo>
                  <a:lnTo>
                    <a:pt x="2021" y="2653"/>
                  </a:lnTo>
                  <a:lnTo>
                    <a:pt x="2026" y="2649"/>
                  </a:lnTo>
                  <a:lnTo>
                    <a:pt x="2026" y="2653"/>
                  </a:lnTo>
                  <a:lnTo>
                    <a:pt x="2030" y="2653"/>
                  </a:lnTo>
                  <a:lnTo>
                    <a:pt x="2030" y="2649"/>
                  </a:lnTo>
                  <a:lnTo>
                    <a:pt x="2034" y="2649"/>
                  </a:lnTo>
                  <a:lnTo>
                    <a:pt x="2034" y="2653"/>
                  </a:lnTo>
                  <a:lnTo>
                    <a:pt x="2039" y="2653"/>
                  </a:lnTo>
                  <a:lnTo>
                    <a:pt x="2039" y="2649"/>
                  </a:lnTo>
                  <a:lnTo>
                    <a:pt x="2043" y="2644"/>
                  </a:lnTo>
                  <a:lnTo>
                    <a:pt x="2043" y="2649"/>
                  </a:lnTo>
                  <a:lnTo>
                    <a:pt x="2048" y="2653"/>
                  </a:lnTo>
                  <a:lnTo>
                    <a:pt x="2048" y="2640"/>
                  </a:lnTo>
                  <a:lnTo>
                    <a:pt x="2052" y="2653"/>
                  </a:lnTo>
                  <a:lnTo>
                    <a:pt x="2052" y="2622"/>
                  </a:lnTo>
                  <a:lnTo>
                    <a:pt x="2056" y="2653"/>
                  </a:lnTo>
                  <a:lnTo>
                    <a:pt x="2056" y="2640"/>
                  </a:lnTo>
                  <a:lnTo>
                    <a:pt x="2061" y="2653"/>
                  </a:lnTo>
                  <a:lnTo>
                    <a:pt x="2065" y="2653"/>
                  </a:lnTo>
                  <a:lnTo>
                    <a:pt x="2065" y="2649"/>
                  </a:lnTo>
                  <a:lnTo>
                    <a:pt x="2070" y="2653"/>
                  </a:lnTo>
                  <a:lnTo>
                    <a:pt x="2074" y="2653"/>
                  </a:lnTo>
                  <a:lnTo>
                    <a:pt x="2078" y="2653"/>
                  </a:lnTo>
                  <a:lnTo>
                    <a:pt x="2083" y="2653"/>
                  </a:lnTo>
                  <a:lnTo>
                    <a:pt x="2083" y="2649"/>
                  </a:lnTo>
                  <a:lnTo>
                    <a:pt x="2087" y="2649"/>
                  </a:lnTo>
                  <a:lnTo>
                    <a:pt x="2087" y="2653"/>
                  </a:lnTo>
                  <a:lnTo>
                    <a:pt x="2092" y="2653"/>
                  </a:lnTo>
                  <a:lnTo>
                    <a:pt x="2092" y="2649"/>
                  </a:lnTo>
                  <a:lnTo>
                    <a:pt x="2096" y="2649"/>
                  </a:lnTo>
                  <a:lnTo>
                    <a:pt x="2100" y="2649"/>
                  </a:lnTo>
                  <a:lnTo>
                    <a:pt x="2100" y="2653"/>
                  </a:lnTo>
                  <a:lnTo>
                    <a:pt x="2105" y="2649"/>
                  </a:lnTo>
                  <a:lnTo>
                    <a:pt x="2105" y="2271"/>
                  </a:lnTo>
                  <a:lnTo>
                    <a:pt x="2109" y="2578"/>
                  </a:lnTo>
                  <a:lnTo>
                    <a:pt x="2109" y="2644"/>
                  </a:lnTo>
                  <a:lnTo>
                    <a:pt x="2114" y="2600"/>
                  </a:lnTo>
                  <a:lnTo>
                    <a:pt x="2114" y="2653"/>
                  </a:lnTo>
                  <a:lnTo>
                    <a:pt x="2118" y="2649"/>
                  </a:lnTo>
                  <a:lnTo>
                    <a:pt x="2118" y="2640"/>
                  </a:lnTo>
                  <a:lnTo>
                    <a:pt x="2122" y="2649"/>
                  </a:lnTo>
                  <a:lnTo>
                    <a:pt x="2122" y="2653"/>
                  </a:lnTo>
                  <a:lnTo>
                    <a:pt x="2127" y="2653"/>
                  </a:lnTo>
                  <a:lnTo>
                    <a:pt x="2131" y="2653"/>
                  </a:lnTo>
                  <a:lnTo>
                    <a:pt x="2131" y="2640"/>
                  </a:lnTo>
                  <a:lnTo>
                    <a:pt x="2136" y="2649"/>
                  </a:lnTo>
                  <a:lnTo>
                    <a:pt x="2136" y="2653"/>
                  </a:lnTo>
                  <a:lnTo>
                    <a:pt x="2140" y="2653"/>
                  </a:lnTo>
                  <a:lnTo>
                    <a:pt x="2144" y="2653"/>
                  </a:lnTo>
                  <a:lnTo>
                    <a:pt x="2144" y="2649"/>
                  </a:lnTo>
                  <a:lnTo>
                    <a:pt x="2149" y="2653"/>
                  </a:lnTo>
                  <a:lnTo>
                    <a:pt x="2149" y="2649"/>
                  </a:lnTo>
                  <a:lnTo>
                    <a:pt x="2153" y="2649"/>
                  </a:lnTo>
                  <a:lnTo>
                    <a:pt x="2153" y="2653"/>
                  </a:lnTo>
                  <a:lnTo>
                    <a:pt x="2158" y="2649"/>
                  </a:lnTo>
                  <a:lnTo>
                    <a:pt x="2158" y="2653"/>
                  </a:lnTo>
                  <a:lnTo>
                    <a:pt x="2162" y="2653"/>
                  </a:lnTo>
                  <a:lnTo>
                    <a:pt x="2162" y="2649"/>
                  </a:lnTo>
                  <a:lnTo>
                    <a:pt x="2166" y="2653"/>
                  </a:lnTo>
                  <a:lnTo>
                    <a:pt x="2166" y="2649"/>
                  </a:lnTo>
                  <a:lnTo>
                    <a:pt x="2171" y="2653"/>
                  </a:lnTo>
                  <a:lnTo>
                    <a:pt x="2175" y="2653"/>
                  </a:lnTo>
                  <a:lnTo>
                    <a:pt x="2180" y="2653"/>
                  </a:lnTo>
                  <a:lnTo>
                    <a:pt x="2180" y="2649"/>
                  </a:lnTo>
                  <a:lnTo>
                    <a:pt x="2184" y="2649"/>
                  </a:lnTo>
                  <a:lnTo>
                    <a:pt x="2184" y="2653"/>
                  </a:lnTo>
                  <a:lnTo>
                    <a:pt x="2188" y="2653"/>
                  </a:lnTo>
                  <a:lnTo>
                    <a:pt x="2188" y="2644"/>
                  </a:lnTo>
                  <a:lnTo>
                    <a:pt x="2193" y="2649"/>
                  </a:lnTo>
                  <a:lnTo>
                    <a:pt x="2193" y="2653"/>
                  </a:lnTo>
                  <a:lnTo>
                    <a:pt x="2197" y="2649"/>
                  </a:lnTo>
                  <a:lnTo>
                    <a:pt x="2197" y="2653"/>
                  </a:lnTo>
                  <a:lnTo>
                    <a:pt x="2201" y="2653"/>
                  </a:lnTo>
                  <a:lnTo>
                    <a:pt x="2206" y="2653"/>
                  </a:lnTo>
                  <a:lnTo>
                    <a:pt x="2206" y="2644"/>
                  </a:lnTo>
                  <a:lnTo>
                    <a:pt x="2210" y="2644"/>
                  </a:lnTo>
                  <a:lnTo>
                    <a:pt x="2210" y="2653"/>
                  </a:lnTo>
                  <a:lnTo>
                    <a:pt x="2215" y="2653"/>
                  </a:lnTo>
                  <a:lnTo>
                    <a:pt x="2215" y="2649"/>
                  </a:lnTo>
                  <a:lnTo>
                    <a:pt x="2219" y="2649"/>
                  </a:lnTo>
                  <a:lnTo>
                    <a:pt x="2219" y="2653"/>
                  </a:lnTo>
                  <a:lnTo>
                    <a:pt x="2223" y="2653"/>
                  </a:lnTo>
                  <a:lnTo>
                    <a:pt x="2223" y="2649"/>
                  </a:lnTo>
                  <a:lnTo>
                    <a:pt x="2228" y="2653"/>
                  </a:lnTo>
                  <a:lnTo>
                    <a:pt x="2228" y="2649"/>
                  </a:lnTo>
                  <a:lnTo>
                    <a:pt x="2232" y="2653"/>
                  </a:lnTo>
                  <a:lnTo>
                    <a:pt x="2237" y="2653"/>
                  </a:lnTo>
                  <a:lnTo>
                    <a:pt x="2237" y="2649"/>
                  </a:lnTo>
                  <a:lnTo>
                    <a:pt x="2241" y="2649"/>
                  </a:lnTo>
                  <a:lnTo>
                    <a:pt x="2241" y="2653"/>
                  </a:lnTo>
                  <a:lnTo>
                    <a:pt x="2245" y="2653"/>
                  </a:lnTo>
                  <a:lnTo>
                    <a:pt x="2245" y="2649"/>
                  </a:lnTo>
                  <a:lnTo>
                    <a:pt x="2250" y="2653"/>
                  </a:lnTo>
                  <a:lnTo>
                    <a:pt x="2250" y="2649"/>
                  </a:lnTo>
                  <a:lnTo>
                    <a:pt x="2254" y="2640"/>
                  </a:lnTo>
                  <a:lnTo>
                    <a:pt x="2254" y="2653"/>
                  </a:lnTo>
                  <a:lnTo>
                    <a:pt x="2259" y="2653"/>
                  </a:lnTo>
                  <a:lnTo>
                    <a:pt x="2259" y="2644"/>
                  </a:lnTo>
                  <a:lnTo>
                    <a:pt x="2263" y="2649"/>
                  </a:lnTo>
                  <a:lnTo>
                    <a:pt x="2263" y="2653"/>
                  </a:lnTo>
                  <a:lnTo>
                    <a:pt x="2267" y="2653"/>
                  </a:lnTo>
                  <a:lnTo>
                    <a:pt x="2267" y="2649"/>
                  </a:lnTo>
                  <a:lnTo>
                    <a:pt x="2272" y="2653"/>
                  </a:lnTo>
                  <a:lnTo>
                    <a:pt x="2272" y="2644"/>
                  </a:lnTo>
                  <a:lnTo>
                    <a:pt x="2276" y="2636"/>
                  </a:lnTo>
                  <a:lnTo>
                    <a:pt x="2276" y="2653"/>
                  </a:lnTo>
                  <a:lnTo>
                    <a:pt x="2281" y="2653"/>
                  </a:lnTo>
                  <a:lnTo>
                    <a:pt x="2281" y="2649"/>
                  </a:lnTo>
                  <a:lnTo>
                    <a:pt x="2285" y="2653"/>
                  </a:lnTo>
                  <a:lnTo>
                    <a:pt x="2289" y="2653"/>
                  </a:lnTo>
                  <a:lnTo>
                    <a:pt x="2289" y="2649"/>
                  </a:lnTo>
                  <a:lnTo>
                    <a:pt x="2294" y="2649"/>
                  </a:lnTo>
                  <a:lnTo>
                    <a:pt x="2294" y="2653"/>
                  </a:lnTo>
                  <a:lnTo>
                    <a:pt x="2298" y="2649"/>
                  </a:lnTo>
                  <a:lnTo>
                    <a:pt x="2298" y="2653"/>
                  </a:lnTo>
                  <a:lnTo>
                    <a:pt x="2303" y="2653"/>
                  </a:lnTo>
                  <a:lnTo>
                    <a:pt x="2303" y="2640"/>
                  </a:lnTo>
                  <a:lnTo>
                    <a:pt x="2307" y="2653"/>
                  </a:lnTo>
                  <a:lnTo>
                    <a:pt x="2307" y="2649"/>
                  </a:lnTo>
                  <a:lnTo>
                    <a:pt x="2311" y="2653"/>
                  </a:lnTo>
                  <a:lnTo>
                    <a:pt x="2311" y="2649"/>
                  </a:lnTo>
                  <a:lnTo>
                    <a:pt x="2316" y="2653"/>
                  </a:lnTo>
                  <a:lnTo>
                    <a:pt x="2316" y="2596"/>
                  </a:lnTo>
                  <a:lnTo>
                    <a:pt x="2320" y="2653"/>
                  </a:lnTo>
                  <a:lnTo>
                    <a:pt x="2320" y="2644"/>
                  </a:lnTo>
                  <a:lnTo>
                    <a:pt x="2325" y="2649"/>
                  </a:lnTo>
                  <a:lnTo>
                    <a:pt x="2325" y="2653"/>
                  </a:lnTo>
                  <a:lnTo>
                    <a:pt x="2329" y="2649"/>
                  </a:lnTo>
                  <a:lnTo>
                    <a:pt x="2329" y="2653"/>
                  </a:lnTo>
                  <a:lnTo>
                    <a:pt x="2333" y="2649"/>
                  </a:lnTo>
                  <a:lnTo>
                    <a:pt x="2333" y="2653"/>
                  </a:lnTo>
                  <a:lnTo>
                    <a:pt x="2338" y="2653"/>
                  </a:lnTo>
                  <a:lnTo>
                    <a:pt x="2338" y="2649"/>
                  </a:lnTo>
                  <a:lnTo>
                    <a:pt x="2342" y="2649"/>
                  </a:lnTo>
                  <a:lnTo>
                    <a:pt x="2342" y="2653"/>
                  </a:lnTo>
                  <a:lnTo>
                    <a:pt x="2347" y="2653"/>
                  </a:lnTo>
                  <a:lnTo>
                    <a:pt x="2347" y="2649"/>
                  </a:lnTo>
                  <a:lnTo>
                    <a:pt x="2351" y="2653"/>
                  </a:lnTo>
                  <a:lnTo>
                    <a:pt x="2355" y="2653"/>
                  </a:lnTo>
                  <a:lnTo>
                    <a:pt x="2355" y="2649"/>
                  </a:lnTo>
                  <a:lnTo>
                    <a:pt x="2360" y="2649"/>
                  </a:lnTo>
                  <a:lnTo>
                    <a:pt x="2360" y="2653"/>
                  </a:lnTo>
                  <a:lnTo>
                    <a:pt x="2364" y="2653"/>
                  </a:lnTo>
                  <a:lnTo>
                    <a:pt x="2368" y="2653"/>
                  </a:lnTo>
                  <a:lnTo>
                    <a:pt x="2373" y="2653"/>
                  </a:lnTo>
                  <a:lnTo>
                    <a:pt x="2377" y="2653"/>
                  </a:lnTo>
                  <a:lnTo>
                    <a:pt x="2377" y="2649"/>
                  </a:lnTo>
                  <a:lnTo>
                    <a:pt x="2382" y="2649"/>
                  </a:lnTo>
                  <a:lnTo>
                    <a:pt x="2382" y="2653"/>
                  </a:lnTo>
                  <a:lnTo>
                    <a:pt x="2386" y="2653"/>
                  </a:lnTo>
                  <a:lnTo>
                    <a:pt x="2390" y="2653"/>
                  </a:lnTo>
                  <a:lnTo>
                    <a:pt x="2390" y="2649"/>
                  </a:lnTo>
                  <a:lnTo>
                    <a:pt x="2395" y="2649"/>
                  </a:lnTo>
                  <a:lnTo>
                    <a:pt x="2395" y="2653"/>
                  </a:lnTo>
                  <a:lnTo>
                    <a:pt x="2399" y="2653"/>
                  </a:lnTo>
                  <a:lnTo>
                    <a:pt x="2399" y="2649"/>
                  </a:lnTo>
                  <a:lnTo>
                    <a:pt x="2404" y="2653"/>
                  </a:lnTo>
                  <a:lnTo>
                    <a:pt x="2408" y="2653"/>
                  </a:lnTo>
                  <a:lnTo>
                    <a:pt x="2412" y="2653"/>
                  </a:lnTo>
                  <a:lnTo>
                    <a:pt x="2412" y="2649"/>
                  </a:lnTo>
                  <a:lnTo>
                    <a:pt x="2417" y="2653"/>
                  </a:lnTo>
                  <a:lnTo>
                    <a:pt x="2417" y="2649"/>
                  </a:lnTo>
                  <a:lnTo>
                    <a:pt x="2421" y="2653"/>
                  </a:lnTo>
                  <a:lnTo>
                    <a:pt x="2426" y="2653"/>
                  </a:lnTo>
                  <a:lnTo>
                    <a:pt x="2430" y="2653"/>
                  </a:lnTo>
                  <a:lnTo>
                    <a:pt x="2434" y="2653"/>
                  </a:lnTo>
                  <a:lnTo>
                    <a:pt x="2434" y="2649"/>
                  </a:lnTo>
                  <a:lnTo>
                    <a:pt x="2439" y="2649"/>
                  </a:lnTo>
                  <a:lnTo>
                    <a:pt x="2439" y="2653"/>
                  </a:lnTo>
                  <a:lnTo>
                    <a:pt x="2443" y="2653"/>
                  </a:lnTo>
                  <a:lnTo>
                    <a:pt x="2448" y="2644"/>
                  </a:lnTo>
                  <a:lnTo>
                    <a:pt x="2448" y="2653"/>
                  </a:lnTo>
                  <a:lnTo>
                    <a:pt x="2452" y="2649"/>
                  </a:lnTo>
                  <a:lnTo>
                    <a:pt x="2452" y="2653"/>
                  </a:lnTo>
                  <a:lnTo>
                    <a:pt x="2456" y="2653"/>
                  </a:lnTo>
                  <a:lnTo>
                    <a:pt x="2456" y="2649"/>
                  </a:lnTo>
                  <a:lnTo>
                    <a:pt x="2461" y="2653"/>
                  </a:lnTo>
                  <a:lnTo>
                    <a:pt x="2465" y="2653"/>
                  </a:lnTo>
                  <a:lnTo>
                    <a:pt x="2465" y="2649"/>
                  </a:lnTo>
                  <a:lnTo>
                    <a:pt x="2470" y="2653"/>
                  </a:lnTo>
                  <a:lnTo>
                    <a:pt x="2470" y="2649"/>
                  </a:lnTo>
                  <a:lnTo>
                    <a:pt x="2474" y="2653"/>
                  </a:lnTo>
                  <a:lnTo>
                    <a:pt x="2474" y="2649"/>
                  </a:lnTo>
                  <a:lnTo>
                    <a:pt x="2478" y="2649"/>
                  </a:lnTo>
                  <a:lnTo>
                    <a:pt x="2478" y="2653"/>
                  </a:lnTo>
                  <a:lnTo>
                    <a:pt x="2483" y="2649"/>
                  </a:lnTo>
                  <a:lnTo>
                    <a:pt x="2483" y="2653"/>
                  </a:lnTo>
                  <a:lnTo>
                    <a:pt x="2487" y="2653"/>
                  </a:lnTo>
                  <a:lnTo>
                    <a:pt x="2492" y="2653"/>
                  </a:lnTo>
                  <a:lnTo>
                    <a:pt x="2492" y="2649"/>
                  </a:lnTo>
                  <a:lnTo>
                    <a:pt x="2496" y="2644"/>
                  </a:lnTo>
                  <a:lnTo>
                    <a:pt x="2496" y="2653"/>
                  </a:lnTo>
                  <a:lnTo>
                    <a:pt x="2500" y="2649"/>
                  </a:lnTo>
                  <a:lnTo>
                    <a:pt x="2500" y="2653"/>
                  </a:lnTo>
                  <a:lnTo>
                    <a:pt x="2505" y="2649"/>
                  </a:lnTo>
                  <a:lnTo>
                    <a:pt x="2505" y="2653"/>
                  </a:lnTo>
                  <a:lnTo>
                    <a:pt x="2509" y="2653"/>
                  </a:lnTo>
                  <a:lnTo>
                    <a:pt x="2514" y="2649"/>
                  </a:lnTo>
                  <a:lnTo>
                    <a:pt x="2514" y="2653"/>
                  </a:lnTo>
                  <a:lnTo>
                    <a:pt x="2518" y="2653"/>
                  </a:lnTo>
                  <a:lnTo>
                    <a:pt x="2522" y="2653"/>
                  </a:lnTo>
                  <a:lnTo>
                    <a:pt x="2527" y="2653"/>
                  </a:lnTo>
                  <a:lnTo>
                    <a:pt x="2531" y="2653"/>
                  </a:lnTo>
                  <a:lnTo>
                    <a:pt x="2535" y="2653"/>
                  </a:lnTo>
                  <a:lnTo>
                    <a:pt x="2540" y="2653"/>
                  </a:lnTo>
                  <a:lnTo>
                    <a:pt x="2544" y="2653"/>
                  </a:lnTo>
                  <a:lnTo>
                    <a:pt x="2544" y="2649"/>
                  </a:lnTo>
                  <a:lnTo>
                    <a:pt x="2549" y="2653"/>
                  </a:lnTo>
                  <a:lnTo>
                    <a:pt x="2549" y="2649"/>
                  </a:lnTo>
                  <a:lnTo>
                    <a:pt x="2553" y="2653"/>
                  </a:lnTo>
                  <a:lnTo>
                    <a:pt x="2557" y="2653"/>
                  </a:lnTo>
                  <a:lnTo>
                    <a:pt x="2562" y="2653"/>
                  </a:lnTo>
                  <a:lnTo>
                    <a:pt x="2562" y="2640"/>
                  </a:lnTo>
                  <a:lnTo>
                    <a:pt x="2566" y="2649"/>
                  </a:lnTo>
                  <a:lnTo>
                    <a:pt x="2566" y="2653"/>
                  </a:lnTo>
                  <a:lnTo>
                    <a:pt x="2571" y="2653"/>
                  </a:lnTo>
                  <a:lnTo>
                    <a:pt x="2575" y="2653"/>
                  </a:lnTo>
                  <a:lnTo>
                    <a:pt x="2575" y="2649"/>
                  </a:lnTo>
                  <a:lnTo>
                    <a:pt x="2579" y="2653"/>
                  </a:lnTo>
                  <a:lnTo>
                    <a:pt x="2584" y="2653"/>
                  </a:lnTo>
                  <a:lnTo>
                    <a:pt x="2588" y="2653"/>
                  </a:lnTo>
                  <a:lnTo>
                    <a:pt x="2588" y="2649"/>
                  </a:lnTo>
                  <a:lnTo>
                    <a:pt x="2593" y="2636"/>
                  </a:lnTo>
                  <a:lnTo>
                    <a:pt x="2593" y="2653"/>
                  </a:lnTo>
                  <a:lnTo>
                    <a:pt x="2597" y="2653"/>
                  </a:lnTo>
                  <a:lnTo>
                    <a:pt x="2601" y="2653"/>
                  </a:lnTo>
                  <a:lnTo>
                    <a:pt x="2606" y="2653"/>
                  </a:lnTo>
                  <a:lnTo>
                    <a:pt x="2610" y="2653"/>
                  </a:lnTo>
                  <a:lnTo>
                    <a:pt x="2610" y="2640"/>
                  </a:lnTo>
                  <a:lnTo>
                    <a:pt x="2615" y="2653"/>
                  </a:lnTo>
                  <a:lnTo>
                    <a:pt x="2615" y="2636"/>
                  </a:lnTo>
                  <a:lnTo>
                    <a:pt x="2619" y="2609"/>
                  </a:lnTo>
                  <a:lnTo>
                    <a:pt x="2619" y="2653"/>
                  </a:lnTo>
                  <a:lnTo>
                    <a:pt x="2623" y="2653"/>
                  </a:lnTo>
                  <a:lnTo>
                    <a:pt x="2623" y="2649"/>
                  </a:lnTo>
                  <a:lnTo>
                    <a:pt x="2628" y="2649"/>
                  </a:lnTo>
                  <a:lnTo>
                    <a:pt x="2628" y="2653"/>
                  </a:lnTo>
                  <a:lnTo>
                    <a:pt x="2632" y="2653"/>
                  </a:lnTo>
                  <a:lnTo>
                    <a:pt x="2632" y="2644"/>
                  </a:lnTo>
                  <a:lnTo>
                    <a:pt x="2637" y="2653"/>
                  </a:lnTo>
                  <a:lnTo>
                    <a:pt x="2637" y="2631"/>
                  </a:lnTo>
                  <a:lnTo>
                    <a:pt x="2641" y="2653"/>
                  </a:lnTo>
                  <a:lnTo>
                    <a:pt x="2645" y="2653"/>
                  </a:lnTo>
                  <a:lnTo>
                    <a:pt x="2650" y="2653"/>
                  </a:lnTo>
                  <a:lnTo>
                    <a:pt x="2650" y="2649"/>
                  </a:lnTo>
                  <a:lnTo>
                    <a:pt x="2654" y="2653"/>
                  </a:lnTo>
                  <a:lnTo>
                    <a:pt x="2659" y="2653"/>
                  </a:lnTo>
                  <a:lnTo>
                    <a:pt x="2663" y="2653"/>
                  </a:lnTo>
                  <a:lnTo>
                    <a:pt x="2663" y="2649"/>
                  </a:lnTo>
                  <a:lnTo>
                    <a:pt x="2667" y="2653"/>
                  </a:lnTo>
                  <a:lnTo>
                    <a:pt x="2672" y="2653"/>
                  </a:lnTo>
                  <a:lnTo>
                    <a:pt x="2672" y="2649"/>
                  </a:lnTo>
                  <a:lnTo>
                    <a:pt x="2676" y="2653"/>
                  </a:lnTo>
                  <a:lnTo>
                    <a:pt x="2681" y="2653"/>
                  </a:lnTo>
                  <a:lnTo>
                    <a:pt x="2681" y="2649"/>
                  </a:lnTo>
                  <a:lnTo>
                    <a:pt x="2685" y="2614"/>
                  </a:lnTo>
                  <a:lnTo>
                    <a:pt x="2685" y="2653"/>
                  </a:lnTo>
                  <a:lnTo>
                    <a:pt x="2689" y="2653"/>
                  </a:lnTo>
                  <a:lnTo>
                    <a:pt x="2689" y="2649"/>
                  </a:lnTo>
                  <a:lnTo>
                    <a:pt x="2694" y="2653"/>
                  </a:lnTo>
                  <a:lnTo>
                    <a:pt x="2698" y="2653"/>
                  </a:lnTo>
                  <a:lnTo>
                    <a:pt x="2698" y="2649"/>
                  </a:lnTo>
                  <a:lnTo>
                    <a:pt x="2702" y="2653"/>
                  </a:lnTo>
                  <a:lnTo>
                    <a:pt x="2707" y="2653"/>
                  </a:lnTo>
                  <a:lnTo>
                    <a:pt x="2711" y="2653"/>
                  </a:lnTo>
                  <a:lnTo>
                    <a:pt x="2711" y="2649"/>
                  </a:lnTo>
                  <a:lnTo>
                    <a:pt x="2716" y="2653"/>
                  </a:lnTo>
                  <a:lnTo>
                    <a:pt x="2716" y="2649"/>
                  </a:lnTo>
                  <a:lnTo>
                    <a:pt x="2720" y="2653"/>
                  </a:lnTo>
                  <a:lnTo>
                    <a:pt x="2724" y="2653"/>
                  </a:lnTo>
                  <a:lnTo>
                    <a:pt x="2724" y="2649"/>
                  </a:lnTo>
                  <a:lnTo>
                    <a:pt x="2729" y="2653"/>
                  </a:lnTo>
                  <a:lnTo>
                    <a:pt x="2729" y="2644"/>
                  </a:lnTo>
                  <a:lnTo>
                    <a:pt x="2733" y="2636"/>
                  </a:lnTo>
                  <a:lnTo>
                    <a:pt x="2733" y="2653"/>
                  </a:lnTo>
                  <a:lnTo>
                    <a:pt x="2738" y="2653"/>
                  </a:lnTo>
                  <a:lnTo>
                    <a:pt x="2738" y="2649"/>
                  </a:lnTo>
                  <a:lnTo>
                    <a:pt x="2742" y="2653"/>
                  </a:lnTo>
                  <a:lnTo>
                    <a:pt x="2742" y="2649"/>
                  </a:lnTo>
                  <a:lnTo>
                    <a:pt x="2746" y="2653"/>
                  </a:lnTo>
                  <a:lnTo>
                    <a:pt x="2751" y="2653"/>
                  </a:lnTo>
                  <a:lnTo>
                    <a:pt x="2755" y="2653"/>
                  </a:lnTo>
                  <a:lnTo>
                    <a:pt x="2760" y="2653"/>
                  </a:lnTo>
                  <a:lnTo>
                    <a:pt x="2764" y="2649"/>
                  </a:lnTo>
                  <a:lnTo>
                    <a:pt x="2764" y="2653"/>
                  </a:lnTo>
                  <a:lnTo>
                    <a:pt x="2768" y="2653"/>
                  </a:lnTo>
                  <a:lnTo>
                    <a:pt x="2773" y="2653"/>
                  </a:lnTo>
                  <a:lnTo>
                    <a:pt x="2777" y="2653"/>
                  </a:lnTo>
                  <a:lnTo>
                    <a:pt x="2782" y="2653"/>
                  </a:lnTo>
                  <a:lnTo>
                    <a:pt x="2782" y="2644"/>
                  </a:lnTo>
                  <a:lnTo>
                    <a:pt x="2786" y="2644"/>
                  </a:lnTo>
                  <a:lnTo>
                    <a:pt x="2786" y="2653"/>
                  </a:lnTo>
                  <a:lnTo>
                    <a:pt x="2790" y="2653"/>
                  </a:lnTo>
                  <a:lnTo>
                    <a:pt x="2795" y="2653"/>
                  </a:lnTo>
                  <a:lnTo>
                    <a:pt x="2799" y="2653"/>
                  </a:lnTo>
                  <a:lnTo>
                    <a:pt x="2799" y="2649"/>
                  </a:lnTo>
                  <a:lnTo>
                    <a:pt x="2804" y="2653"/>
                  </a:lnTo>
                  <a:lnTo>
                    <a:pt x="2804" y="2578"/>
                  </a:lnTo>
                  <a:lnTo>
                    <a:pt x="2808" y="2631"/>
                  </a:lnTo>
                  <a:lnTo>
                    <a:pt x="2808" y="2653"/>
                  </a:lnTo>
                  <a:lnTo>
                    <a:pt x="2812" y="2653"/>
                  </a:lnTo>
                  <a:lnTo>
                    <a:pt x="2812" y="2649"/>
                  </a:lnTo>
                  <a:lnTo>
                    <a:pt x="2817" y="2653"/>
                  </a:lnTo>
                  <a:lnTo>
                    <a:pt x="2817" y="2649"/>
                  </a:lnTo>
                  <a:lnTo>
                    <a:pt x="2821" y="2649"/>
                  </a:lnTo>
                  <a:lnTo>
                    <a:pt x="2821" y="2653"/>
                  </a:lnTo>
                  <a:lnTo>
                    <a:pt x="2826" y="2649"/>
                  </a:lnTo>
                  <a:lnTo>
                    <a:pt x="2826" y="2653"/>
                  </a:lnTo>
                  <a:lnTo>
                    <a:pt x="2830" y="2649"/>
                  </a:lnTo>
                  <a:lnTo>
                    <a:pt x="2830" y="2653"/>
                  </a:lnTo>
                  <a:lnTo>
                    <a:pt x="2834" y="2653"/>
                  </a:lnTo>
                  <a:lnTo>
                    <a:pt x="2834" y="2649"/>
                  </a:lnTo>
                  <a:lnTo>
                    <a:pt x="2839" y="2653"/>
                  </a:lnTo>
                  <a:lnTo>
                    <a:pt x="2839" y="2649"/>
                  </a:lnTo>
                  <a:lnTo>
                    <a:pt x="2843" y="2649"/>
                  </a:lnTo>
                  <a:lnTo>
                    <a:pt x="2843" y="2653"/>
                  </a:lnTo>
                  <a:lnTo>
                    <a:pt x="2848" y="2653"/>
                  </a:lnTo>
                  <a:lnTo>
                    <a:pt x="2852" y="2653"/>
                  </a:lnTo>
                  <a:lnTo>
                    <a:pt x="2856" y="2653"/>
                  </a:lnTo>
                  <a:lnTo>
                    <a:pt x="2861" y="2653"/>
                  </a:lnTo>
                  <a:lnTo>
                    <a:pt x="2861" y="2649"/>
                  </a:lnTo>
                  <a:lnTo>
                    <a:pt x="2865" y="2649"/>
                  </a:lnTo>
                  <a:lnTo>
                    <a:pt x="2865" y="2653"/>
                  </a:lnTo>
                  <a:lnTo>
                    <a:pt x="2869" y="2653"/>
                  </a:lnTo>
                  <a:lnTo>
                    <a:pt x="2874" y="2653"/>
                  </a:lnTo>
                  <a:lnTo>
                    <a:pt x="2874" y="2631"/>
                  </a:lnTo>
                  <a:lnTo>
                    <a:pt x="2878" y="2644"/>
                  </a:lnTo>
                  <a:lnTo>
                    <a:pt x="2878" y="2653"/>
                  </a:lnTo>
                  <a:lnTo>
                    <a:pt x="2883" y="2653"/>
                  </a:lnTo>
                  <a:lnTo>
                    <a:pt x="2883" y="2649"/>
                  </a:lnTo>
                  <a:lnTo>
                    <a:pt x="2887" y="2653"/>
                  </a:lnTo>
                  <a:lnTo>
                    <a:pt x="2887" y="2649"/>
                  </a:lnTo>
                  <a:lnTo>
                    <a:pt x="2891" y="2653"/>
                  </a:lnTo>
                  <a:lnTo>
                    <a:pt x="2896" y="2653"/>
                  </a:lnTo>
                  <a:lnTo>
                    <a:pt x="2900" y="2653"/>
                  </a:lnTo>
                  <a:lnTo>
                    <a:pt x="2905" y="2653"/>
                  </a:lnTo>
                  <a:lnTo>
                    <a:pt x="2905" y="2649"/>
                  </a:lnTo>
                  <a:lnTo>
                    <a:pt x="2909" y="2653"/>
                  </a:lnTo>
                  <a:lnTo>
                    <a:pt x="2909" y="2649"/>
                  </a:lnTo>
                  <a:lnTo>
                    <a:pt x="2913" y="2653"/>
                  </a:lnTo>
                  <a:lnTo>
                    <a:pt x="2913" y="2649"/>
                  </a:lnTo>
                  <a:lnTo>
                    <a:pt x="2918" y="2653"/>
                  </a:lnTo>
                  <a:lnTo>
                    <a:pt x="2922" y="2653"/>
                  </a:lnTo>
                  <a:lnTo>
                    <a:pt x="2927" y="2653"/>
                  </a:lnTo>
                  <a:lnTo>
                    <a:pt x="2927" y="2649"/>
                  </a:lnTo>
                  <a:lnTo>
                    <a:pt x="2931" y="2649"/>
                  </a:lnTo>
                  <a:lnTo>
                    <a:pt x="2931" y="2653"/>
                  </a:lnTo>
                  <a:lnTo>
                    <a:pt x="2935" y="2653"/>
                  </a:lnTo>
                  <a:lnTo>
                    <a:pt x="2935" y="2649"/>
                  </a:lnTo>
                  <a:lnTo>
                    <a:pt x="2940" y="2649"/>
                  </a:lnTo>
                  <a:lnTo>
                    <a:pt x="2940" y="2653"/>
                  </a:lnTo>
                  <a:lnTo>
                    <a:pt x="2944" y="2653"/>
                  </a:lnTo>
                  <a:lnTo>
                    <a:pt x="2949" y="2653"/>
                  </a:lnTo>
                  <a:lnTo>
                    <a:pt x="2953" y="2653"/>
                  </a:lnTo>
                  <a:lnTo>
                    <a:pt x="2953" y="2578"/>
                  </a:lnTo>
                  <a:lnTo>
                    <a:pt x="2957" y="2653"/>
                  </a:lnTo>
                  <a:lnTo>
                    <a:pt x="2962" y="2653"/>
                  </a:lnTo>
                  <a:lnTo>
                    <a:pt x="2962" y="2649"/>
                  </a:lnTo>
                  <a:lnTo>
                    <a:pt x="2966" y="2649"/>
                  </a:lnTo>
                  <a:lnTo>
                    <a:pt x="2966" y="2653"/>
                  </a:lnTo>
                  <a:lnTo>
                    <a:pt x="2971" y="2653"/>
                  </a:lnTo>
                  <a:lnTo>
                    <a:pt x="2971" y="2649"/>
                  </a:lnTo>
                  <a:lnTo>
                    <a:pt x="2975" y="2649"/>
                  </a:lnTo>
                  <a:lnTo>
                    <a:pt x="2975" y="2653"/>
                  </a:lnTo>
                  <a:lnTo>
                    <a:pt x="2979" y="2649"/>
                  </a:lnTo>
                  <a:lnTo>
                    <a:pt x="2979" y="2653"/>
                  </a:lnTo>
                  <a:lnTo>
                    <a:pt x="2984" y="2653"/>
                  </a:lnTo>
                  <a:lnTo>
                    <a:pt x="2988" y="2653"/>
                  </a:lnTo>
                  <a:lnTo>
                    <a:pt x="2993" y="2653"/>
                  </a:lnTo>
                  <a:lnTo>
                    <a:pt x="2993" y="2649"/>
                  </a:lnTo>
                  <a:lnTo>
                    <a:pt x="2997" y="2653"/>
                  </a:lnTo>
                  <a:lnTo>
                    <a:pt x="3001" y="2653"/>
                  </a:lnTo>
                  <a:lnTo>
                    <a:pt x="3006" y="2653"/>
                  </a:lnTo>
                  <a:lnTo>
                    <a:pt x="3010" y="2653"/>
                  </a:lnTo>
                  <a:lnTo>
                    <a:pt x="3015" y="2653"/>
                  </a:lnTo>
                  <a:lnTo>
                    <a:pt x="3019" y="2653"/>
                  </a:lnTo>
                  <a:lnTo>
                    <a:pt x="3019" y="2649"/>
                  </a:lnTo>
                  <a:lnTo>
                    <a:pt x="3023" y="2653"/>
                  </a:lnTo>
                  <a:lnTo>
                    <a:pt x="3023" y="2649"/>
                  </a:lnTo>
                  <a:lnTo>
                    <a:pt x="3028" y="2649"/>
                  </a:lnTo>
                  <a:lnTo>
                    <a:pt x="3028" y="2653"/>
                  </a:lnTo>
                  <a:lnTo>
                    <a:pt x="3032" y="2653"/>
                  </a:lnTo>
                  <a:lnTo>
                    <a:pt x="3032" y="2649"/>
                  </a:lnTo>
                  <a:lnTo>
                    <a:pt x="3036" y="2653"/>
                  </a:lnTo>
                  <a:lnTo>
                    <a:pt x="3041" y="2653"/>
                  </a:lnTo>
                  <a:lnTo>
                    <a:pt x="3045" y="2653"/>
                  </a:lnTo>
                  <a:lnTo>
                    <a:pt x="3050" y="2653"/>
                  </a:lnTo>
                  <a:lnTo>
                    <a:pt x="3054" y="2653"/>
                  </a:lnTo>
                  <a:lnTo>
                    <a:pt x="3054" y="2649"/>
                  </a:lnTo>
                  <a:lnTo>
                    <a:pt x="3058" y="2644"/>
                  </a:lnTo>
                  <a:lnTo>
                    <a:pt x="3058" y="2653"/>
                  </a:lnTo>
                  <a:lnTo>
                    <a:pt x="3063" y="2653"/>
                  </a:lnTo>
                  <a:lnTo>
                    <a:pt x="3063" y="2640"/>
                  </a:lnTo>
                  <a:lnTo>
                    <a:pt x="3067" y="2653"/>
                  </a:lnTo>
                  <a:lnTo>
                    <a:pt x="3072" y="2653"/>
                  </a:lnTo>
                  <a:lnTo>
                    <a:pt x="3072" y="2649"/>
                  </a:lnTo>
                  <a:lnTo>
                    <a:pt x="3076" y="2649"/>
                  </a:lnTo>
                  <a:lnTo>
                    <a:pt x="3076" y="2653"/>
                  </a:lnTo>
                  <a:lnTo>
                    <a:pt x="3080" y="2653"/>
                  </a:lnTo>
                  <a:lnTo>
                    <a:pt x="3080" y="2649"/>
                  </a:lnTo>
                  <a:lnTo>
                    <a:pt x="3085" y="2653"/>
                  </a:lnTo>
                  <a:lnTo>
                    <a:pt x="3089" y="2653"/>
                  </a:lnTo>
                  <a:lnTo>
                    <a:pt x="3094" y="2653"/>
                  </a:lnTo>
                  <a:lnTo>
                    <a:pt x="3098" y="2653"/>
                  </a:lnTo>
                  <a:lnTo>
                    <a:pt x="3098" y="2649"/>
                  </a:lnTo>
                  <a:lnTo>
                    <a:pt x="3102" y="2653"/>
                  </a:lnTo>
                  <a:lnTo>
                    <a:pt x="3107" y="2653"/>
                  </a:lnTo>
                  <a:lnTo>
                    <a:pt x="3111" y="2653"/>
                  </a:lnTo>
                  <a:lnTo>
                    <a:pt x="3116" y="2653"/>
                  </a:lnTo>
                  <a:lnTo>
                    <a:pt x="3116" y="2636"/>
                  </a:lnTo>
                  <a:lnTo>
                    <a:pt x="3120" y="2653"/>
                  </a:lnTo>
                  <a:lnTo>
                    <a:pt x="3124" y="2653"/>
                  </a:lnTo>
                  <a:lnTo>
                    <a:pt x="3129" y="2653"/>
                  </a:lnTo>
                  <a:lnTo>
                    <a:pt x="3133" y="2653"/>
                  </a:lnTo>
                  <a:lnTo>
                    <a:pt x="3138" y="2653"/>
                  </a:lnTo>
                  <a:lnTo>
                    <a:pt x="3142" y="2653"/>
                  </a:lnTo>
                  <a:lnTo>
                    <a:pt x="3146" y="2653"/>
                  </a:lnTo>
                  <a:lnTo>
                    <a:pt x="3151" y="2653"/>
                  </a:lnTo>
                  <a:lnTo>
                    <a:pt x="3151" y="2649"/>
                  </a:lnTo>
                  <a:lnTo>
                    <a:pt x="3155" y="2649"/>
                  </a:lnTo>
                  <a:lnTo>
                    <a:pt x="3155" y="2653"/>
                  </a:lnTo>
                  <a:lnTo>
                    <a:pt x="3160" y="2653"/>
                  </a:lnTo>
                  <a:lnTo>
                    <a:pt x="3164" y="2653"/>
                  </a:lnTo>
                  <a:lnTo>
                    <a:pt x="3168" y="2653"/>
                  </a:lnTo>
                  <a:lnTo>
                    <a:pt x="3173" y="2653"/>
                  </a:lnTo>
                  <a:lnTo>
                    <a:pt x="3173" y="2649"/>
                  </a:lnTo>
                  <a:lnTo>
                    <a:pt x="3177" y="2653"/>
                  </a:lnTo>
                  <a:lnTo>
                    <a:pt x="3182" y="2653"/>
                  </a:lnTo>
                  <a:lnTo>
                    <a:pt x="3186" y="2653"/>
                  </a:lnTo>
                  <a:lnTo>
                    <a:pt x="3190" y="2653"/>
                  </a:lnTo>
                  <a:lnTo>
                    <a:pt x="3195" y="2653"/>
                  </a:lnTo>
                  <a:lnTo>
                    <a:pt x="3199" y="2653"/>
                  </a:lnTo>
                  <a:lnTo>
                    <a:pt x="3203" y="2649"/>
                  </a:lnTo>
                  <a:lnTo>
                    <a:pt x="3203" y="2653"/>
                  </a:lnTo>
                  <a:lnTo>
                    <a:pt x="3208" y="2653"/>
                  </a:lnTo>
                  <a:lnTo>
                    <a:pt x="3208" y="2640"/>
                  </a:lnTo>
                  <a:lnTo>
                    <a:pt x="3212" y="2653"/>
                  </a:lnTo>
                  <a:lnTo>
                    <a:pt x="3217" y="2653"/>
                  </a:lnTo>
                  <a:lnTo>
                    <a:pt x="3221" y="2653"/>
                  </a:lnTo>
                  <a:lnTo>
                    <a:pt x="3225" y="2653"/>
                  </a:lnTo>
                  <a:lnTo>
                    <a:pt x="3230" y="2653"/>
                  </a:lnTo>
                  <a:lnTo>
                    <a:pt x="3230" y="2644"/>
                  </a:lnTo>
                  <a:lnTo>
                    <a:pt x="3234" y="2653"/>
                  </a:lnTo>
                  <a:lnTo>
                    <a:pt x="3239" y="2653"/>
                  </a:lnTo>
                  <a:lnTo>
                    <a:pt x="3243" y="2653"/>
                  </a:lnTo>
                  <a:lnTo>
                    <a:pt x="3247" y="2653"/>
                  </a:lnTo>
                  <a:lnTo>
                    <a:pt x="3252" y="2653"/>
                  </a:lnTo>
                  <a:lnTo>
                    <a:pt x="3256" y="2653"/>
                  </a:lnTo>
                  <a:lnTo>
                    <a:pt x="3261" y="2653"/>
                  </a:lnTo>
                  <a:lnTo>
                    <a:pt x="3265" y="2653"/>
                  </a:lnTo>
                  <a:lnTo>
                    <a:pt x="3269" y="2653"/>
                  </a:lnTo>
                  <a:lnTo>
                    <a:pt x="3269" y="2627"/>
                  </a:lnTo>
                  <a:lnTo>
                    <a:pt x="3274" y="2636"/>
                  </a:lnTo>
                  <a:lnTo>
                    <a:pt x="3274" y="2653"/>
                  </a:lnTo>
                  <a:lnTo>
                    <a:pt x="3278" y="2653"/>
                  </a:lnTo>
                  <a:lnTo>
                    <a:pt x="3283" y="2653"/>
                  </a:lnTo>
                  <a:lnTo>
                    <a:pt x="3287" y="2653"/>
                  </a:lnTo>
                  <a:lnTo>
                    <a:pt x="3291" y="2653"/>
                  </a:lnTo>
                  <a:lnTo>
                    <a:pt x="3296" y="2653"/>
                  </a:lnTo>
                  <a:lnTo>
                    <a:pt x="3300" y="2653"/>
                  </a:lnTo>
                  <a:lnTo>
                    <a:pt x="3305" y="2653"/>
                  </a:lnTo>
                  <a:lnTo>
                    <a:pt x="3309" y="2653"/>
                  </a:lnTo>
                  <a:lnTo>
                    <a:pt x="3309" y="2609"/>
                  </a:lnTo>
                  <a:lnTo>
                    <a:pt x="3313" y="2653"/>
                  </a:lnTo>
                  <a:lnTo>
                    <a:pt x="3318" y="2653"/>
                  </a:lnTo>
                  <a:lnTo>
                    <a:pt x="3322" y="2653"/>
                  </a:lnTo>
                  <a:lnTo>
                    <a:pt x="3327" y="2653"/>
                  </a:lnTo>
                  <a:lnTo>
                    <a:pt x="3331" y="2653"/>
                  </a:lnTo>
                  <a:lnTo>
                    <a:pt x="3331" y="2649"/>
                  </a:lnTo>
                  <a:lnTo>
                    <a:pt x="3335" y="2653"/>
                  </a:lnTo>
                  <a:lnTo>
                    <a:pt x="3340" y="2653"/>
                  </a:lnTo>
                  <a:lnTo>
                    <a:pt x="3344" y="2649"/>
                  </a:lnTo>
                  <a:lnTo>
                    <a:pt x="3344" y="2653"/>
                  </a:lnTo>
                  <a:lnTo>
                    <a:pt x="3349" y="2653"/>
                  </a:lnTo>
                  <a:lnTo>
                    <a:pt x="3353" y="2653"/>
                  </a:lnTo>
                  <a:lnTo>
                    <a:pt x="3357" y="2653"/>
                  </a:lnTo>
                  <a:lnTo>
                    <a:pt x="3362" y="2653"/>
                  </a:lnTo>
                  <a:lnTo>
                    <a:pt x="3366" y="2653"/>
                  </a:lnTo>
                  <a:lnTo>
                    <a:pt x="3370" y="2653"/>
                  </a:lnTo>
                  <a:lnTo>
                    <a:pt x="3375" y="2653"/>
                  </a:lnTo>
                  <a:lnTo>
                    <a:pt x="3375" y="2644"/>
                  </a:lnTo>
                  <a:lnTo>
                    <a:pt x="3379" y="2649"/>
                  </a:lnTo>
                  <a:lnTo>
                    <a:pt x="3379" y="2653"/>
                  </a:lnTo>
                  <a:lnTo>
                    <a:pt x="3384" y="2653"/>
                  </a:lnTo>
                  <a:lnTo>
                    <a:pt x="3388" y="2653"/>
                  </a:lnTo>
                  <a:lnTo>
                    <a:pt x="3392" y="2653"/>
                  </a:lnTo>
                  <a:lnTo>
                    <a:pt x="3397" y="2653"/>
                  </a:lnTo>
                  <a:lnTo>
                    <a:pt x="3401" y="2653"/>
                  </a:lnTo>
                  <a:lnTo>
                    <a:pt x="3401" y="2649"/>
                  </a:lnTo>
                  <a:lnTo>
                    <a:pt x="3406" y="2653"/>
                  </a:lnTo>
                  <a:lnTo>
                    <a:pt x="3406" y="2649"/>
                  </a:lnTo>
                  <a:lnTo>
                    <a:pt x="3410" y="2649"/>
                  </a:lnTo>
                  <a:lnTo>
                    <a:pt x="3410" y="2653"/>
                  </a:lnTo>
                  <a:lnTo>
                    <a:pt x="3414" y="2653"/>
                  </a:lnTo>
                  <a:lnTo>
                    <a:pt x="3419" y="2653"/>
                  </a:lnTo>
                  <a:lnTo>
                    <a:pt x="3423" y="2653"/>
                  </a:lnTo>
                  <a:lnTo>
                    <a:pt x="3428" y="2653"/>
                  </a:lnTo>
                  <a:lnTo>
                    <a:pt x="3432" y="2653"/>
                  </a:lnTo>
                  <a:lnTo>
                    <a:pt x="3432" y="2649"/>
                  </a:lnTo>
                  <a:lnTo>
                    <a:pt x="3436" y="2649"/>
                  </a:lnTo>
                  <a:lnTo>
                    <a:pt x="3436" y="2653"/>
                  </a:lnTo>
                  <a:lnTo>
                    <a:pt x="3441" y="2653"/>
                  </a:lnTo>
                  <a:lnTo>
                    <a:pt x="3445" y="2653"/>
                  </a:lnTo>
                  <a:lnTo>
                    <a:pt x="3445" y="2649"/>
                  </a:lnTo>
                  <a:lnTo>
                    <a:pt x="3450" y="2653"/>
                  </a:lnTo>
                  <a:lnTo>
                    <a:pt x="3454" y="2653"/>
                  </a:lnTo>
                  <a:lnTo>
                    <a:pt x="3458" y="2653"/>
                  </a:lnTo>
                  <a:lnTo>
                    <a:pt x="3463" y="2653"/>
                  </a:lnTo>
                  <a:lnTo>
                    <a:pt x="3467" y="2653"/>
                  </a:lnTo>
                  <a:lnTo>
                    <a:pt x="3472" y="2653"/>
                  </a:lnTo>
                  <a:lnTo>
                    <a:pt x="3476" y="2653"/>
                  </a:lnTo>
                  <a:lnTo>
                    <a:pt x="3480" y="2653"/>
                  </a:lnTo>
                  <a:lnTo>
                    <a:pt x="3485" y="2653"/>
                  </a:lnTo>
                  <a:lnTo>
                    <a:pt x="3489" y="2653"/>
                  </a:lnTo>
                  <a:lnTo>
                    <a:pt x="3494" y="2649"/>
                  </a:lnTo>
                  <a:lnTo>
                    <a:pt x="3494" y="2618"/>
                  </a:lnTo>
                  <a:lnTo>
                    <a:pt x="3498" y="2565"/>
                  </a:lnTo>
                  <a:lnTo>
                    <a:pt x="3498" y="2649"/>
                  </a:lnTo>
                  <a:lnTo>
                    <a:pt x="3502" y="2649"/>
                  </a:lnTo>
                  <a:lnTo>
                    <a:pt x="3502" y="2653"/>
                  </a:lnTo>
                  <a:lnTo>
                    <a:pt x="3507" y="2653"/>
                  </a:lnTo>
                  <a:lnTo>
                    <a:pt x="3507" y="2649"/>
                  </a:lnTo>
                  <a:lnTo>
                    <a:pt x="3511" y="2653"/>
                  </a:lnTo>
                  <a:lnTo>
                    <a:pt x="3516" y="2653"/>
                  </a:lnTo>
                  <a:lnTo>
                    <a:pt x="3520" y="2653"/>
                  </a:lnTo>
                  <a:lnTo>
                    <a:pt x="3524" y="2653"/>
                  </a:lnTo>
                  <a:lnTo>
                    <a:pt x="3529" y="2653"/>
                  </a:lnTo>
                  <a:lnTo>
                    <a:pt x="3529" y="2649"/>
                  </a:lnTo>
                  <a:lnTo>
                    <a:pt x="3533" y="2649"/>
                  </a:lnTo>
                  <a:lnTo>
                    <a:pt x="3533" y="2653"/>
                  </a:lnTo>
                  <a:lnTo>
                    <a:pt x="3537" y="2649"/>
                  </a:lnTo>
                  <a:lnTo>
                    <a:pt x="3537" y="2653"/>
                  </a:lnTo>
                  <a:lnTo>
                    <a:pt x="3542" y="2653"/>
                  </a:lnTo>
                  <a:lnTo>
                    <a:pt x="3546" y="2653"/>
                  </a:lnTo>
                  <a:lnTo>
                    <a:pt x="3546" y="2649"/>
                  </a:lnTo>
                  <a:lnTo>
                    <a:pt x="3551" y="2649"/>
                  </a:lnTo>
                  <a:lnTo>
                    <a:pt x="3551" y="2653"/>
                  </a:lnTo>
                  <a:lnTo>
                    <a:pt x="3555" y="2653"/>
                  </a:lnTo>
                  <a:lnTo>
                    <a:pt x="3559" y="2653"/>
                  </a:lnTo>
                  <a:lnTo>
                    <a:pt x="3564" y="2653"/>
                  </a:lnTo>
                  <a:lnTo>
                    <a:pt x="3568" y="2653"/>
                  </a:lnTo>
                  <a:lnTo>
                    <a:pt x="3573" y="2653"/>
                  </a:lnTo>
                  <a:lnTo>
                    <a:pt x="3577" y="2653"/>
                  </a:lnTo>
                  <a:lnTo>
                    <a:pt x="3577" y="2649"/>
                  </a:lnTo>
                  <a:lnTo>
                    <a:pt x="3581" y="2653"/>
                  </a:lnTo>
                  <a:lnTo>
                    <a:pt x="3586" y="2653"/>
                  </a:lnTo>
                  <a:lnTo>
                    <a:pt x="3590" y="2653"/>
                  </a:lnTo>
                  <a:lnTo>
                    <a:pt x="3595" y="2653"/>
                  </a:lnTo>
                  <a:lnTo>
                    <a:pt x="3599" y="2653"/>
                  </a:lnTo>
                  <a:lnTo>
                    <a:pt x="3599" y="2649"/>
                  </a:lnTo>
                  <a:lnTo>
                    <a:pt x="3603" y="2653"/>
                  </a:lnTo>
                  <a:lnTo>
                    <a:pt x="3608" y="2653"/>
                  </a:lnTo>
                  <a:lnTo>
                    <a:pt x="3608" y="2649"/>
                  </a:lnTo>
                  <a:lnTo>
                    <a:pt x="3612" y="2649"/>
                  </a:lnTo>
                  <a:lnTo>
                    <a:pt x="3612" y="2653"/>
                  </a:lnTo>
                  <a:lnTo>
                    <a:pt x="3617" y="2653"/>
                  </a:lnTo>
                  <a:lnTo>
                    <a:pt x="3621" y="2653"/>
                  </a:lnTo>
                  <a:lnTo>
                    <a:pt x="3625" y="2653"/>
                  </a:lnTo>
                  <a:lnTo>
                    <a:pt x="3630" y="2653"/>
                  </a:lnTo>
                  <a:lnTo>
                    <a:pt x="3630" y="2649"/>
                  </a:lnTo>
                  <a:lnTo>
                    <a:pt x="3634" y="2649"/>
                  </a:lnTo>
                  <a:lnTo>
                    <a:pt x="3634" y="2653"/>
                  </a:lnTo>
                  <a:lnTo>
                    <a:pt x="3639" y="2644"/>
                  </a:lnTo>
                  <a:lnTo>
                    <a:pt x="3639" y="2653"/>
                  </a:lnTo>
                  <a:lnTo>
                    <a:pt x="3643" y="2653"/>
                  </a:lnTo>
                  <a:lnTo>
                    <a:pt x="3647" y="2653"/>
                  </a:lnTo>
                  <a:lnTo>
                    <a:pt x="3652" y="2653"/>
                  </a:lnTo>
                  <a:lnTo>
                    <a:pt x="3656" y="2653"/>
                  </a:lnTo>
                  <a:lnTo>
                    <a:pt x="3661" y="2649"/>
                  </a:lnTo>
                  <a:lnTo>
                    <a:pt x="3661" y="2653"/>
                  </a:lnTo>
                  <a:lnTo>
                    <a:pt x="3665" y="2649"/>
                  </a:lnTo>
                  <a:lnTo>
                    <a:pt x="3665" y="2653"/>
                  </a:lnTo>
                  <a:lnTo>
                    <a:pt x="3669" y="2653"/>
                  </a:lnTo>
                  <a:lnTo>
                    <a:pt x="3674" y="2653"/>
                  </a:lnTo>
                  <a:lnTo>
                    <a:pt x="3678" y="2653"/>
                  </a:lnTo>
                  <a:lnTo>
                    <a:pt x="3683" y="2653"/>
                  </a:lnTo>
                  <a:lnTo>
                    <a:pt x="3683" y="2649"/>
                  </a:lnTo>
                  <a:lnTo>
                    <a:pt x="3687" y="2649"/>
                  </a:lnTo>
                  <a:lnTo>
                    <a:pt x="3687" y="2653"/>
                  </a:lnTo>
                  <a:lnTo>
                    <a:pt x="3691" y="2653"/>
                  </a:lnTo>
                  <a:lnTo>
                    <a:pt x="3696" y="2653"/>
                  </a:lnTo>
                  <a:lnTo>
                    <a:pt x="3700" y="2653"/>
                  </a:lnTo>
                  <a:lnTo>
                    <a:pt x="3704" y="2653"/>
                  </a:lnTo>
                  <a:lnTo>
                    <a:pt x="3704" y="2649"/>
                  </a:lnTo>
                  <a:lnTo>
                    <a:pt x="3709" y="2649"/>
                  </a:lnTo>
                  <a:lnTo>
                    <a:pt x="3709" y="2653"/>
                  </a:lnTo>
                  <a:lnTo>
                    <a:pt x="3713" y="2653"/>
                  </a:lnTo>
                  <a:lnTo>
                    <a:pt x="3713" y="2649"/>
                  </a:lnTo>
                  <a:lnTo>
                    <a:pt x="3718" y="2649"/>
                  </a:lnTo>
                  <a:lnTo>
                    <a:pt x="3718" y="2653"/>
                  </a:lnTo>
                  <a:lnTo>
                    <a:pt x="3722" y="2653"/>
                  </a:lnTo>
                  <a:lnTo>
                    <a:pt x="3726" y="2653"/>
                  </a:lnTo>
                  <a:lnTo>
                    <a:pt x="3726" y="2649"/>
                  </a:lnTo>
                  <a:lnTo>
                    <a:pt x="3731" y="2653"/>
                  </a:lnTo>
                  <a:lnTo>
                    <a:pt x="3735" y="2653"/>
                  </a:lnTo>
                  <a:lnTo>
                    <a:pt x="3740" y="2653"/>
                  </a:lnTo>
                  <a:lnTo>
                    <a:pt x="3744" y="2653"/>
                  </a:lnTo>
                  <a:lnTo>
                    <a:pt x="3748" y="2653"/>
                  </a:lnTo>
                  <a:lnTo>
                    <a:pt x="3753" y="2653"/>
                  </a:lnTo>
                  <a:lnTo>
                    <a:pt x="3757" y="2653"/>
                  </a:lnTo>
                  <a:lnTo>
                    <a:pt x="3762" y="2653"/>
                  </a:lnTo>
                  <a:lnTo>
                    <a:pt x="3766" y="2649"/>
                  </a:lnTo>
                  <a:lnTo>
                    <a:pt x="3766" y="2653"/>
                  </a:lnTo>
                  <a:lnTo>
                    <a:pt x="3770" y="2653"/>
                  </a:lnTo>
                  <a:lnTo>
                    <a:pt x="3775" y="2653"/>
                  </a:lnTo>
                  <a:lnTo>
                    <a:pt x="3779" y="2653"/>
                  </a:lnTo>
                  <a:lnTo>
                    <a:pt x="3784" y="2653"/>
                  </a:lnTo>
                  <a:lnTo>
                    <a:pt x="3788" y="2653"/>
                  </a:lnTo>
                  <a:lnTo>
                    <a:pt x="3792" y="2653"/>
                  </a:lnTo>
                  <a:lnTo>
                    <a:pt x="3797" y="2653"/>
                  </a:lnTo>
                  <a:lnTo>
                    <a:pt x="3801" y="2653"/>
                  </a:lnTo>
                  <a:lnTo>
                    <a:pt x="3806" y="2653"/>
                  </a:lnTo>
                  <a:lnTo>
                    <a:pt x="3810" y="2653"/>
                  </a:lnTo>
                  <a:lnTo>
                    <a:pt x="3814" y="2653"/>
                  </a:lnTo>
                  <a:lnTo>
                    <a:pt x="3819" y="2653"/>
                  </a:lnTo>
                  <a:lnTo>
                    <a:pt x="3823" y="2653"/>
                  </a:lnTo>
                  <a:lnTo>
                    <a:pt x="3828" y="2649"/>
                  </a:lnTo>
                  <a:lnTo>
                    <a:pt x="3828" y="2644"/>
                  </a:lnTo>
                  <a:lnTo>
                    <a:pt x="3832" y="2649"/>
                  </a:lnTo>
                  <a:lnTo>
                    <a:pt x="3832" y="2653"/>
                  </a:lnTo>
                  <a:lnTo>
                    <a:pt x="3836" y="2649"/>
                  </a:lnTo>
                  <a:lnTo>
                    <a:pt x="3836" y="2653"/>
                  </a:lnTo>
                  <a:lnTo>
                    <a:pt x="3841" y="2644"/>
                  </a:lnTo>
                  <a:lnTo>
                    <a:pt x="3841" y="2653"/>
                  </a:lnTo>
                  <a:lnTo>
                    <a:pt x="3845" y="2653"/>
                  </a:lnTo>
                  <a:lnTo>
                    <a:pt x="3850" y="2653"/>
                  </a:lnTo>
                  <a:lnTo>
                    <a:pt x="3850" y="2649"/>
                  </a:lnTo>
                  <a:lnTo>
                    <a:pt x="3854" y="2649"/>
                  </a:lnTo>
                  <a:lnTo>
                    <a:pt x="3854" y="2653"/>
                  </a:lnTo>
                  <a:lnTo>
                    <a:pt x="3858" y="2653"/>
                  </a:lnTo>
                  <a:lnTo>
                    <a:pt x="3863" y="2653"/>
                  </a:lnTo>
                  <a:lnTo>
                    <a:pt x="3867" y="2653"/>
                  </a:lnTo>
                  <a:lnTo>
                    <a:pt x="3871" y="2653"/>
                  </a:lnTo>
                  <a:lnTo>
                    <a:pt x="3876" y="2653"/>
                  </a:lnTo>
                  <a:lnTo>
                    <a:pt x="3880" y="2653"/>
                  </a:lnTo>
                  <a:lnTo>
                    <a:pt x="3885" y="2653"/>
                  </a:lnTo>
                  <a:lnTo>
                    <a:pt x="3889" y="2653"/>
                  </a:lnTo>
                  <a:lnTo>
                    <a:pt x="3889" y="2649"/>
                  </a:lnTo>
                  <a:lnTo>
                    <a:pt x="3893" y="2649"/>
                  </a:lnTo>
                  <a:lnTo>
                    <a:pt x="3893" y="2653"/>
                  </a:lnTo>
                  <a:lnTo>
                    <a:pt x="3898" y="2653"/>
                  </a:lnTo>
                  <a:lnTo>
                    <a:pt x="3902" y="2653"/>
                  </a:lnTo>
                  <a:lnTo>
                    <a:pt x="3907" y="2653"/>
                  </a:lnTo>
                  <a:lnTo>
                    <a:pt x="3911" y="2653"/>
                  </a:lnTo>
                  <a:lnTo>
                    <a:pt x="3915" y="2653"/>
                  </a:lnTo>
                  <a:lnTo>
                    <a:pt x="3920" y="2653"/>
                  </a:lnTo>
                  <a:lnTo>
                    <a:pt x="3924" y="2653"/>
                  </a:lnTo>
                  <a:lnTo>
                    <a:pt x="3929" y="2653"/>
                  </a:lnTo>
                  <a:lnTo>
                    <a:pt x="3933" y="2653"/>
                  </a:lnTo>
                  <a:lnTo>
                    <a:pt x="3937" y="2653"/>
                  </a:lnTo>
                  <a:lnTo>
                    <a:pt x="3942" y="2653"/>
                  </a:lnTo>
                  <a:lnTo>
                    <a:pt x="3946" y="2649"/>
                  </a:lnTo>
                  <a:lnTo>
                    <a:pt x="3946" y="2653"/>
                  </a:lnTo>
                  <a:lnTo>
                    <a:pt x="3951" y="2653"/>
                  </a:lnTo>
                  <a:lnTo>
                    <a:pt x="3955" y="2653"/>
                  </a:lnTo>
                  <a:lnTo>
                    <a:pt x="3959" y="2653"/>
                  </a:lnTo>
                  <a:lnTo>
                    <a:pt x="3959" y="2649"/>
                  </a:lnTo>
                  <a:lnTo>
                    <a:pt x="3964" y="2653"/>
                  </a:lnTo>
                  <a:lnTo>
                    <a:pt x="3968" y="2653"/>
                  </a:lnTo>
                  <a:lnTo>
                    <a:pt x="3973" y="2653"/>
                  </a:lnTo>
                  <a:lnTo>
                    <a:pt x="3977" y="2653"/>
                  </a:lnTo>
                  <a:lnTo>
                    <a:pt x="3977" y="2649"/>
                  </a:lnTo>
                  <a:lnTo>
                    <a:pt x="3981" y="2653"/>
                  </a:lnTo>
                  <a:lnTo>
                    <a:pt x="3986" y="2653"/>
                  </a:lnTo>
                  <a:lnTo>
                    <a:pt x="3990" y="2653"/>
                  </a:lnTo>
                  <a:lnTo>
                    <a:pt x="3995" y="2653"/>
                  </a:lnTo>
                  <a:lnTo>
                    <a:pt x="3999" y="2653"/>
                  </a:lnTo>
                  <a:lnTo>
                    <a:pt x="4003" y="2653"/>
                  </a:lnTo>
                  <a:lnTo>
                    <a:pt x="4008" y="2653"/>
                  </a:lnTo>
                  <a:lnTo>
                    <a:pt x="4012" y="2653"/>
                  </a:lnTo>
                  <a:lnTo>
                    <a:pt x="4017" y="2653"/>
                  </a:lnTo>
                  <a:lnTo>
                    <a:pt x="4021" y="2653"/>
                  </a:lnTo>
                  <a:lnTo>
                    <a:pt x="4025" y="2653"/>
                  </a:lnTo>
                  <a:lnTo>
                    <a:pt x="4030" y="2653"/>
                  </a:lnTo>
                  <a:lnTo>
                    <a:pt x="4034" y="2649"/>
                  </a:lnTo>
                  <a:lnTo>
                    <a:pt x="4034" y="2653"/>
                  </a:lnTo>
                  <a:lnTo>
                    <a:pt x="4038" y="2653"/>
                  </a:lnTo>
                  <a:lnTo>
                    <a:pt x="4043" y="2653"/>
                  </a:lnTo>
                  <a:lnTo>
                    <a:pt x="4047" y="2653"/>
                  </a:lnTo>
                  <a:lnTo>
                    <a:pt x="4052" y="2653"/>
                  </a:lnTo>
                  <a:lnTo>
                    <a:pt x="4056" y="2653"/>
                  </a:lnTo>
                  <a:lnTo>
                    <a:pt x="4056" y="2649"/>
                  </a:lnTo>
                  <a:lnTo>
                    <a:pt x="4060" y="2649"/>
                  </a:lnTo>
                  <a:lnTo>
                    <a:pt x="4060" y="2653"/>
                  </a:lnTo>
                  <a:lnTo>
                    <a:pt x="4065" y="2653"/>
                  </a:lnTo>
                  <a:lnTo>
                    <a:pt x="4069" y="2653"/>
                  </a:lnTo>
                  <a:lnTo>
                    <a:pt x="4074" y="2653"/>
                  </a:lnTo>
                  <a:lnTo>
                    <a:pt x="4078" y="2653"/>
                  </a:lnTo>
                </a:path>
              </a:pathLst>
            </a:custGeom>
            <a:noFill/>
            <a:ln w="635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096" name="Rectangle 7"/>
            <p:cNvSpPr>
              <a:spLocks noChangeArrowheads="1"/>
            </p:cNvSpPr>
            <p:nvPr/>
          </p:nvSpPr>
          <p:spPr bwMode="auto">
            <a:xfrm>
              <a:off x="1217" y="3620"/>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165.0</a:t>
              </a:r>
              <a:endParaRPr lang="cs-CZ" altLang="cs-CZ"/>
            </a:p>
          </p:txBody>
        </p:sp>
        <p:sp>
          <p:nvSpPr>
            <p:cNvPr id="46097" name="Rectangle 8"/>
            <p:cNvSpPr>
              <a:spLocks noChangeArrowheads="1"/>
            </p:cNvSpPr>
            <p:nvPr/>
          </p:nvSpPr>
          <p:spPr bwMode="auto">
            <a:xfrm>
              <a:off x="1428" y="3607"/>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226.8</a:t>
              </a:r>
              <a:endParaRPr lang="cs-CZ" altLang="cs-CZ"/>
            </a:p>
          </p:txBody>
        </p:sp>
        <p:sp>
          <p:nvSpPr>
            <p:cNvPr id="46098" name="Rectangle 9"/>
            <p:cNvSpPr>
              <a:spLocks noChangeArrowheads="1"/>
            </p:cNvSpPr>
            <p:nvPr/>
          </p:nvSpPr>
          <p:spPr bwMode="auto">
            <a:xfrm>
              <a:off x="1626" y="3602"/>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285.1</a:t>
              </a:r>
              <a:endParaRPr lang="cs-CZ" altLang="cs-CZ"/>
            </a:p>
          </p:txBody>
        </p:sp>
        <p:sp>
          <p:nvSpPr>
            <p:cNvPr id="46099" name="Rectangle 10"/>
            <p:cNvSpPr>
              <a:spLocks noChangeArrowheads="1"/>
            </p:cNvSpPr>
            <p:nvPr/>
          </p:nvSpPr>
          <p:spPr bwMode="auto">
            <a:xfrm>
              <a:off x="1797" y="3541"/>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334.7</a:t>
              </a:r>
              <a:endParaRPr lang="cs-CZ" altLang="cs-CZ"/>
            </a:p>
          </p:txBody>
        </p:sp>
        <p:sp>
          <p:nvSpPr>
            <p:cNvPr id="46100" name="Rectangle 11"/>
            <p:cNvSpPr>
              <a:spLocks noChangeArrowheads="1"/>
            </p:cNvSpPr>
            <p:nvPr/>
          </p:nvSpPr>
          <p:spPr bwMode="auto">
            <a:xfrm>
              <a:off x="1951" y="3589"/>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380.1</a:t>
              </a:r>
              <a:endParaRPr lang="cs-CZ" altLang="cs-CZ"/>
            </a:p>
          </p:txBody>
        </p:sp>
        <p:sp>
          <p:nvSpPr>
            <p:cNvPr id="46101" name="Rectangle 12"/>
            <p:cNvSpPr>
              <a:spLocks noChangeArrowheads="1"/>
            </p:cNvSpPr>
            <p:nvPr/>
          </p:nvSpPr>
          <p:spPr bwMode="auto">
            <a:xfrm>
              <a:off x="2048" y="3453"/>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408.2</a:t>
              </a:r>
              <a:endParaRPr lang="cs-CZ" altLang="cs-CZ"/>
            </a:p>
          </p:txBody>
        </p:sp>
        <p:sp>
          <p:nvSpPr>
            <p:cNvPr id="46102" name="Rectangle 13"/>
            <p:cNvSpPr>
              <a:spLocks noChangeArrowheads="1"/>
            </p:cNvSpPr>
            <p:nvPr/>
          </p:nvSpPr>
          <p:spPr bwMode="auto">
            <a:xfrm>
              <a:off x="2180" y="3479"/>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447.7</a:t>
              </a:r>
              <a:endParaRPr lang="cs-CZ" altLang="cs-CZ"/>
            </a:p>
          </p:txBody>
        </p:sp>
        <p:sp>
          <p:nvSpPr>
            <p:cNvPr id="46103" name="Rectangle 14"/>
            <p:cNvSpPr>
              <a:spLocks noChangeArrowheads="1"/>
            </p:cNvSpPr>
            <p:nvPr/>
          </p:nvSpPr>
          <p:spPr bwMode="auto">
            <a:xfrm>
              <a:off x="2342" y="3620"/>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495.0</a:t>
              </a:r>
              <a:endParaRPr lang="cs-CZ" altLang="cs-CZ"/>
            </a:p>
          </p:txBody>
        </p:sp>
        <p:sp>
          <p:nvSpPr>
            <p:cNvPr id="46104" name="Rectangle 15"/>
            <p:cNvSpPr>
              <a:spLocks noChangeArrowheads="1"/>
            </p:cNvSpPr>
            <p:nvPr/>
          </p:nvSpPr>
          <p:spPr bwMode="auto">
            <a:xfrm>
              <a:off x="2487" y="1033"/>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538.3</a:t>
              </a:r>
              <a:endParaRPr lang="cs-CZ" altLang="cs-CZ"/>
            </a:p>
          </p:txBody>
        </p:sp>
        <p:sp>
          <p:nvSpPr>
            <p:cNvPr id="46105" name="Rectangle 16"/>
            <p:cNvSpPr>
              <a:spLocks noChangeArrowheads="1"/>
            </p:cNvSpPr>
            <p:nvPr/>
          </p:nvSpPr>
          <p:spPr bwMode="auto">
            <a:xfrm>
              <a:off x="2597" y="3558"/>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569.3</a:t>
              </a:r>
              <a:endParaRPr lang="cs-CZ" altLang="cs-CZ"/>
            </a:p>
          </p:txBody>
        </p:sp>
        <p:sp>
          <p:nvSpPr>
            <p:cNvPr id="46106" name="Rectangle 17"/>
            <p:cNvSpPr>
              <a:spLocks noChangeArrowheads="1"/>
            </p:cNvSpPr>
            <p:nvPr/>
          </p:nvSpPr>
          <p:spPr bwMode="auto">
            <a:xfrm>
              <a:off x="2839" y="3594"/>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640.4</a:t>
              </a:r>
              <a:endParaRPr lang="cs-CZ" altLang="cs-CZ"/>
            </a:p>
          </p:txBody>
        </p:sp>
        <p:sp>
          <p:nvSpPr>
            <p:cNvPr id="46107" name="Rectangle 18"/>
            <p:cNvSpPr>
              <a:spLocks noChangeArrowheads="1"/>
            </p:cNvSpPr>
            <p:nvPr/>
          </p:nvSpPr>
          <p:spPr bwMode="auto">
            <a:xfrm>
              <a:off x="2931" y="3304"/>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668.3</a:t>
              </a:r>
              <a:endParaRPr lang="cs-CZ" altLang="cs-CZ"/>
            </a:p>
          </p:txBody>
        </p:sp>
        <p:sp>
          <p:nvSpPr>
            <p:cNvPr id="46108" name="Rectangle 19"/>
            <p:cNvSpPr>
              <a:spLocks noChangeArrowheads="1"/>
            </p:cNvSpPr>
            <p:nvPr/>
          </p:nvSpPr>
          <p:spPr bwMode="auto">
            <a:xfrm>
              <a:off x="3630" y="3611"/>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873.5</a:t>
              </a:r>
              <a:endParaRPr lang="cs-CZ" altLang="cs-CZ"/>
            </a:p>
          </p:txBody>
        </p:sp>
        <p:sp>
          <p:nvSpPr>
            <p:cNvPr id="46109" name="Rectangle 20"/>
            <p:cNvSpPr>
              <a:spLocks noChangeArrowheads="1"/>
            </p:cNvSpPr>
            <p:nvPr/>
          </p:nvSpPr>
          <p:spPr bwMode="auto">
            <a:xfrm>
              <a:off x="3779" y="3611"/>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916.9</a:t>
              </a:r>
              <a:endParaRPr lang="cs-CZ" altLang="cs-CZ"/>
            </a:p>
          </p:txBody>
        </p:sp>
        <p:sp>
          <p:nvSpPr>
            <p:cNvPr id="46110" name="Rectangle 21"/>
            <p:cNvSpPr>
              <a:spLocks noChangeArrowheads="1"/>
            </p:cNvSpPr>
            <p:nvPr/>
          </p:nvSpPr>
          <p:spPr bwMode="auto">
            <a:xfrm>
              <a:off x="4311" y="3598"/>
              <a:ext cx="1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1076.4</a:t>
              </a:r>
              <a:endParaRPr lang="cs-CZ" altLang="cs-CZ"/>
            </a:p>
          </p:txBody>
        </p:sp>
        <p:sp>
          <p:nvSpPr>
            <p:cNvPr id="46111" name="Line 22"/>
            <p:cNvSpPr>
              <a:spLocks noChangeShapeType="1"/>
            </p:cNvSpPr>
            <p:nvPr/>
          </p:nvSpPr>
          <p:spPr bwMode="auto">
            <a:xfrm>
              <a:off x="1072"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2" name="Line 23"/>
            <p:cNvSpPr>
              <a:spLocks noChangeShapeType="1"/>
            </p:cNvSpPr>
            <p:nvPr/>
          </p:nvSpPr>
          <p:spPr bwMode="auto">
            <a:xfrm>
              <a:off x="1410"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3" name="Rectangle 24"/>
            <p:cNvSpPr>
              <a:spLocks noChangeArrowheads="1"/>
            </p:cNvSpPr>
            <p:nvPr/>
          </p:nvSpPr>
          <p:spPr bwMode="auto">
            <a:xfrm>
              <a:off x="1360"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200</a:t>
              </a:r>
              <a:endParaRPr lang="cs-CZ" altLang="cs-CZ"/>
            </a:p>
          </p:txBody>
        </p:sp>
        <p:sp>
          <p:nvSpPr>
            <p:cNvPr id="46114" name="Line 25"/>
            <p:cNvSpPr>
              <a:spLocks noChangeShapeType="1"/>
            </p:cNvSpPr>
            <p:nvPr/>
          </p:nvSpPr>
          <p:spPr bwMode="auto">
            <a:xfrm>
              <a:off x="1749"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5" name="Line 26"/>
            <p:cNvSpPr>
              <a:spLocks noChangeShapeType="1"/>
            </p:cNvSpPr>
            <p:nvPr/>
          </p:nvSpPr>
          <p:spPr bwMode="auto">
            <a:xfrm>
              <a:off x="2087"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6" name="Rectangle 27"/>
            <p:cNvSpPr>
              <a:spLocks noChangeArrowheads="1"/>
            </p:cNvSpPr>
            <p:nvPr/>
          </p:nvSpPr>
          <p:spPr bwMode="auto">
            <a:xfrm>
              <a:off x="2037"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400</a:t>
              </a:r>
              <a:endParaRPr lang="cs-CZ" altLang="cs-CZ"/>
            </a:p>
          </p:txBody>
        </p:sp>
        <p:sp>
          <p:nvSpPr>
            <p:cNvPr id="46117" name="Line 28"/>
            <p:cNvSpPr>
              <a:spLocks noChangeShapeType="1"/>
            </p:cNvSpPr>
            <p:nvPr/>
          </p:nvSpPr>
          <p:spPr bwMode="auto">
            <a:xfrm>
              <a:off x="2425"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8" name="Line 29"/>
            <p:cNvSpPr>
              <a:spLocks noChangeShapeType="1"/>
            </p:cNvSpPr>
            <p:nvPr/>
          </p:nvSpPr>
          <p:spPr bwMode="auto">
            <a:xfrm>
              <a:off x="2764"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9" name="Rectangle 30"/>
            <p:cNvSpPr>
              <a:spLocks noChangeArrowheads="1"/>
            </p:cNvSpPr>
            <p:nvPr/>
          </p:nvSpPr>
          <p:spPr bwMode="auto">
            <a:xfrm>
              <a:off x="2714"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600</a:t>
              </a:r>
              <a:endParaRPr lang="cs-CZ" altLang="cs-CZ"/>
            </a:p>
          </p:txBody>
        </p:sp>
        <p:sp>
          <p:nvSpPr>
            <p:cNvPr id="46120" name="Line 31"/>
            <p:cNvSpPr>
              <a:spLocks noChangeShapeType="1"/>
            </p:cNvSpPr>
            <p:nvPr/>
          </p:nvSpPr>
          <p:spPr bwMode="auto">
            <a:xfrm>
              <a:off x="3107"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1" name="Line 32"/>
            <p:cNvSpPr>
              <a:spLocks noChangeShapeType="1"/>
            </p:cNvSpPr>
            <p:nvPr/>
          </p:nvSpPr>
          <p:spPr bwMode="auto">
            <a:xfrm>
              <a:off x="3445"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2" name="Rectangle 33"/>
            <p:cNvSpPr>
              <a:spLocks noChangeArrowheads="1"/>
            </p:cNvSpPr>
            <p:nvPr/>
          </p:nvSpPr>
          <p:spPr bwMode="auto">
            <a:xfrm>
              <a:off x="3395"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800</a:t>
              </a:r>
              <a:endParaRPr lang="cs-CZ" altLang="cs-CZ"/>
            </a:p>
          </p:txBody>
        </p:sp>
        <p:sp>
          <p:nvSpPr>
            <p:cNvPr id="46123" name="Line 34"/>
            <p:cNvSpPr>
              <a:spLocks noChangeShapeType="1"/>
            </p:cNvSpPr>
            <p:nvPr/>
          </p:nvSpPr>
          <p:spPr bwMode="auto">
            <a:xfrm>
              <a:off x="3783"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4" name="Line 35"/>
            <p:cNvSpPr>
              <a:spLocks noChangeShapeType="1"/>
            </p:cNvSpPr>
            <p:nvPr/>
          </p:nvSpPr>
          <p:spPr bwMode="auto">
            <a:xfrm>
              <a:off x="4122"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5" name="Rectangle 36"/>
            <p:cNvSpPr>
              <a:spLocks noChangeArrowheads="1"/>
            </p:cNvSpPr>
            <p:nvPr/>
          </p:nvSpPr>
          <p:spPr bwMode="auto">
            <a:xfrm>
              <a:off x="4059" y="3774"/>
              <a:ext cx="10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1000</a:t>
              </a:r>
              <a:endParaRPr lang="cs-CZ" altLang="cs-CZ"/>
            </a:p>
          </p:txBody>
        </p:sp>
        <p:sp>
          <p:nvSpPr>
            <p:cNvPr id="46126" name="Line 37"/>
            <p:cNvSpPr>
              <a:spLocks noChangeShapeType="1"/>
            </p:cNvSpPr>
            <p:nvPr/>
          </p:nvSpPr>
          <p:spPr bwMode="auto">
            <a:xfrm>
              <a:off x="4460"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7" name="Line 38"/>
            <p:cNvSpPr>
              <a:spLocks noChangeShapeType="1"/>
            </p:cNvSpPr>
            <p:nvPr/>
          </p:nvSpPr>
          <p:spPr bwMode="auto">
            <a:xfrm>
              <a:off x="4803"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8" name="Rectangle 39"/>
            <p:cNvSpPr>
              <a:spLocks noChangeArrowheads="1"/>
            </p:cNvSpPr>
            <p:nvPr/>
          </p:nvSpPr>
          <p:spPr bwMode="auto">
            <a:xfrm>
              <a:off x="4740" y="3774"/>
              <a:ext cx="10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1200</a:t>
              </a:r>
              <a:endParaRPr lang="cs-CZ" altLang="cs-CZ"/>
            </a:p>
          </p:txBody>
        </p:sp>
        <p:sp>
          <p:nvSpPr>
            <p:cNvPr id="46129" name="Rectangle 40"/>
            <p:cNvSpPr>
              <a:spLocks noChangeArrowheads="1"/>
            </p:cNvSpPr>
            <p:nvPr/>
          </p:nvSpPr>
          <p:spPr bwMode="auto">
            <a:xfrm>
              <a:off x="4864" y="3774"/>
              <a:ext cx="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m/z</a:t>
              </a:r>
              <a:endParaRPr lang="cs-CZ" altLang="cs-CZ"/>
            </a:p>
          </p:txBody>
        </p:sp>
        <p:sp>
          <p:nvSpPr>
            <p:cNvPr id="46130" name="Line 41"/>
            <p:cNvSpPr>
              <a:spLocks noChangeShapeType="1"/>
            </p:cNvSpPr>
            <p:nvPr/>
          </p:nvSpPr>
          <p:spPr bwMode="auto">
            <a:xfrm>
              <a:off x="861" y="3738"/>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1" name="Rectangle 42"/>
            <p:cNvSpPr>
              <a:spLocks noChangeArrowheads="1"/>
            </p:cNvSpPr>
            <p:nvPr/>
          </p:nvSpPr>
          <p:spPr bwMode="auto">
            <a:xfrm>
              <a:off x="760" y="3712"/>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0.0</a:t>
              </a:r>
              <a:endParaRPr lang="cs-CZ" altLang="cs-CZ"/>
            </a:p>
          </p:txBody>
        </p:sp>
        <p:sp>
          <p:nvSpPr>
            <p:cNvPr id="46132" name="Line 43"/>
            <p:cNvSpPr>
              <a:spLocks noChangeShapeType="1"/>
            </p:cNvSpPr>
            <p:nvPr/>
          </p:nvSpPr>
          <p:spPr bwMode="auto">
            <a:xfrm>
              <a:off x="870" y="362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3" name="Line 44"/>
            <p:cNvSpPr>
              <a:spLocks noChangeShapeType="1"/>
            </p:cNvSpPr>
            <p:nvPr/>
          </p:nvSpPr>
          <p:spPr bwMode="auto">
            <a:xfrm>
              <a:off x="870" y="351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4" name="Line 45"/>
            <p:cNvSpPr>
              <a:spLocks noChangeShapeType="1"/>
            </p:cNvSpPr>
            <p:nvPr/>
          </p:nvSpPr>
          <p:spPr bwMode="auto">
            <a:xfrm>
              <a:off x="870" y="340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5" name="Line 46"/>
            <p:cNvSpPr>
              <a:spLocks noChangeShapeType="1"/>
            </p:cNvSpPr>
            <p:nvPr/>
          </p:nvSpPr>
          <p:spPr bwMode="auto">
            <a:xfrm>
              <a:off x="870" y="329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6" name="Line 47"/>
            <p:cNvSpPr>
              <a:spLocks noChangeShapeType="1"/>
            </p:cNvSpPr>
            <p:nvPr/>
          </p:nvSpPr>
          <p:spPr bwMode="auto">
            <a:xfrm>
              <a:off x="861" y="3189"/>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7" name="Rectangle 48"/>
            <p:cNvSpPr>
              <a:spLocks noChangeArrowheads="1"/>
            </p:cNvSpPr>
            <p:nvPr/>
          </p:nvSpPr>
          <p:spPr bwMode="auto">
            <a:xfrm>
              <a:off x="760" y="3163"/>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0.5</a:t>
              </a:r>
              <a:endParaRPr lang="cs-CZ" altLang="cs-CZ"/>
            </a:p>
          </p:txBody>
        </p:sp>
        <p:sp>
          <p:nvSpPr>
            <p:cNvPr id="46138" name="Line 49"/>
            <p:cNvSpPr>
              <a:spLocks noChangeShapeType="1"/>
            </p:cNvSpPr>
            <p:nvPr/>
          </p:nvSpPr>
          <p:spPr bwMode="auto">
            <a:xfrm>
              <a:off x="870" y="3080"/>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9" name="Line 50"/>
            <p:cNvSpPr>
              <a:spLocks noChangeShapeType="1"/>
            </p:cNvSpPr>
            <p:nvPr/>
          </p:nvSpPr>
          <p:spPr bwMode="auto">
            <a:xfrm>
              <a:off x="870" y="2965"/>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0" name="Line 51"/>
            <p:cNvSpPr>
              <a:spLocks noChangeShapeType="1"/>
            </p:cNvSpPr>
            <p:nvPr/>
          </p:nvSpPr>
          <p:spPr bwMode="auto">
            <a:xfrm>
              <a:off x="870" y="2855"/>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1" name="Line 52"/>
            <p:cNvSpPr>
              <a:spLocks noChangeShapeType="1"/>
            </p:cNvSpPr>
            <p:nvPr/>
          </p:nvSpPr>
          <p:spPr bwMode="auto">
            <a:xfrm>
              <a:off x="870" y="274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2" name="Line 53"/>
            <p:cNvSpPr>
              <a:spLocks noChangeShapeType="1"/>
            </p:cNvSpPr>
            <p:nvPr/>
          </p:nvSpPr>
          <p:spPr bwMode="auto">
            <a:xfrm>
              <a:off x="861" y="2636"/>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3" name="Rectangle 54"/>
            <p:cNvSpPr>
              <a:spLocks noChangeArrowheads="1"/>
            </p:cNvSpPr>
            <p:nvPr/>
          </p:nvSpPr>
          <p:spPr bwMode="auto">
            <a:xfrm>
              <a:off x="760" y="2610"/>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1.0</a:t>
              </a:r>
              <a:endParaRPr lang="cs-CZ" altLang="cs-CZ"/>
            </a:p>
          </p:txBody>
        </p:sp>
        <p:sp>
          <p:nvSpPr>
            <p:cNvPr id="46144" name="Line 55"/>
            <p:cNvSpPr>
              <a:spLocks noChangeShapeType="1"/>
            </p:cNvSpPr>
            <p:nvPr/>
          </p:nvSpPr>
          <p:spPr bwMode="auto">
            <a:xfrm>
              <a:off x="870" y="252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5" name="Line 56"/>
            <p:cNvSpPr>
              <a:spLocks noChangeShapeType="1"/>
            </p:cNvSpPr>
            <p:nvPr/>
          </p:nvSpPr>
          <p:spPr bwMode="auto">
            <a:xfrm>
              <a:off x="870" y="241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6" name="Line 57"/>
            <p:cNvSpPr>
              <a:spLocks noChangeShapeType="1"/>
            </p:cNvSpPr>
            <p:nvPr/>
          </p:nvSpPr>
          <p:spPr bwMode="auto">
            <a:xfrm>
              <a:off x="870" y="230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7" name="Line 58"/>
            <p:cNvSpPr>
              <a:spLocks noChangeShapeType="1"/>
            </p:cNvSpPr>
            <p:nvPr/>
          </p:nvSpPr>
          <p:spPr bwMode="auto">
            <a:xfrm>
              <a:off x="870" y="219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8" name="Line 59"/>
            <p:cNvSpPr>
              <a:spLocks noChangeShapeType="1"/>
            </p:cNvSpPr>
            <p:nvPr/>
          </p:nvSpPr>
          <p:spPr bwMode="auto">
            <a:xfrm>
              <a:off x="861" y="2087"/>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9" name="Rectangle 60"/>
            <p:cNvSpPr>
              <a:spLocks noChangeArrowheads="1"/>
            </p:cNvSpPr>
            <p:nvPr/>
          </p:nvSpPr>
          <p:spPr bwMode="auto">
            <a:xfrm>
              <a:off x="760" y="2060"/>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1.5</a:t>
              </a:r>
              <a:endParaRPr lang="cs-CZ" altLang="cs-CZ"/>
            </a:p>
          </p:txBody>
        </p:sp>
        <p:sp>
          <p:nvSpPr>
            <p:cNvPr id="46150" name="Line 61"/>
            <p:cNvSpPr>
              <a:spLocks noChangeShapeType="1"/>
            </p:cNvSpPr>
            <p:nvPr/>
          </p:nvSpPr>
          <p:spPr bwMode="auto">
            <a:xfrm>
              <a:off x="870" y="197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1" name="Line 62"/>
            <p:cNvSpPr>
              <a:spLocks noChangeShapeType="1"/>
            </p:cNvSpPr>
            <p:nvPr/>
          </p:nvSpPr>
          <p:spPr bwMode="auto">
            <a:xfrm>
              <a:off x="870" y="186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2" name="Line 63"/>
            <p:cNvSpPr>
              <a:spLocks noChangeShapeType="1"/>
            </p:cNvSpPr>
            <p:nvPr/>
          </p:nvSpPr>
          <p:spPr bwMode="auto">
            <a:xfrm>
              <a:off x="870" y="175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3" name="Line 64"/>
            <p:cNvSpPr>
              <a:spLocks noChangeShapeType="1"/>
            </p:cNvSpPr>
            <p:nvPr/>
          </p:nvSpPr>
          <p:spPr bwMode="auto">
            <a:xfrm>
              <a:off x="870" y="1648"/>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4" name="Line 65"/>
            <p:cNvSpPr>
              <a:spLocks noChangeShapeType="1"/>
            </p:cNvSpPr>
            <p:nvPr/>
          </p:nvSpPr>
          <p:spPr bwMode="auto">
            <a:xfrm>
              <a:off x="861" y="1533"/>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5" name="Rectangle 66"/>
            <p:cNvSpPr>
              <a:spLocks noChangeArrowheads="1"/>
            </p:cNvSpPr>
            <p:nvPr/>
          </p:nvSpPr>
          <p:spPr bwMode="auto">
            <a:xfrm>
              <a:off x="760" y="1507"/>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2.0</a:t>
              </a:r>
              <a:endParaRPr lang="cs-CZ" altLang="cs-CZ"/>
            </a:p>
          </p:txBody>
        </p:sp>
        <p:sp>
          <p:nvSpPr>
            <p:cNvPr id="46156" name="Line 67"/>
            <p:cNvSpPr>
              <a:spLocks noChangeShapeType="1"/>
            </p:cNvSpPr>
            <p:nvPr/>
          </p:nvSpPr>
          <p:spPr bwMode="auto">
            <a:xfrm>
              <a:off x="870" y="142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7" name="Line 68"/>
            <p:cNvSpPr>
              <a:spLocks noChangeShapeType="1"/>
            </p:cNvSpPr>
            <p:nvPr/>
          </p:nvSpPr>
          <p:spPr bwMode="auto">
            <a:xfrm>
              <a:off x="870" y="131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8" name="Line 69"/>
            <p:cNvSpPr>
              <a:spLocks noChangeShapeType="1"/>
            </p:cNvSpPr>
            <p:nvPr/>
          </p:nvSpPr>
          <p:spPr bwMode="auto">
            <a:xfrm>
              <a:off x="870" y="120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9" name="Line 70"/>
            <p:cNvSpPr>
              <a:spLocks noChangeShapeType="1"/>
            </p:cNvSpPr>
            <p:nvPr/>
          </p:nvSpPr>
          <p:spPr bwMode="auto">
            <a:xfrm>
              <a:off x="870" y="109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60" name="Line 71"/>
            <p:cNvSpPr>
              <a:spLocks noChangeShapeType="1"/>
            </p:cNvSpPr>
            <p:nvPr/>
          </p:nvSpPr>
          <p:spPr bwMode="auto">
            <a:xfrm>
              <a:off x="861" y="984"/>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61" name="Rectangle 72"/>
            <p:cNvSpPr>
              <a:spLocks noChangeArrowheads="1"/>
            </p:cNvSpPr>
            <p:nvPr/>
          </p:nvSpPr>
          <p:spPr bwMode="auto">
            <a:xfrm>
              <a:off x="760" y="958"/>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2.5</a:t>
              </a:r>
              <a:endParaRPr lang="cs-CZ" altLang="cs-CZ"/>
            </a:p>
          </p:txBody>
        </p:sp>
        <p:sp>
          <p:nvSpPr>
            <p:cNvPr id="46162" name="Line 73"/>
            <p:cNvSpPr>
              <a:spLocks noChangeShapeType="1"/>
            </p:cNvSpPr>
            <p:nvPr/>
          </p:nvSpPr>
          <p:spPr bwMode="auto">
            <a:xfrm>
              <a:off x="870" y="87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63" name="Rectangle 74"/>
            <p:cNvSpPr>
              <a:spLocks noChangeArrowheads="1"/>
            </p:cNvSpPr>
            <p:nvPr/>
          </p:nvSpPr>
          <p:spPr bwMode="auto">
            <a:xfrm>
              <a:off x="809" y="86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7</a:t>
              </a:r>
              <a:endParaRPr lang="cs-CZ" altLang="cs-CZ"/>
            </a:p>
          </p:txBody>
        </p:sp>
        <p:sp>
          <p:nvSpPr>
            <p:cNvPr id="46164" name="Rectangle 75"/>
            <p:cNvSpPr>
              <a:spLocks noChangeArrowheads="1"/>
            </p:cNvSpPr>
            <p:nvPr/>
          </p:nvSpPr>
          <p:spPr bwMode="auto">
            <a:xfrm>
              <a:off x="729" y="874"/>
              <a:ext cx="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x10</a:t>
              </a:r>
              <a:endParaRPr lang="cs-CZ" altLang="cs-CZ"/>
            </a:p>
          </p:txBody>
        </p:sp>
        <p:sp>
          <p:nvSpPr>
            <p:cNvPr id="46165" name="Rectangle 76"/>
            <p:cNvSpPr>
              <a:spLocks noChangeArrowheads="1"/>
            </p:cNvSpPr>
            <p:nvPr/>
          </p:nvSpPr>
          <p:spPr bwMode="auto">
            <a:xfrm>
              <a:off x="694" y="817"/>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Intens.</a:t>
              </a:r>
              <a:endParaRPr lang="cs-CZ" altLang="cs-CZ"/>
            </a:p>
          </p:txBody>
        </p:sp>
        <p:sp>
          <p:nvSpPr>
            <p:cNvPr id="46166" name="Freeform 77"/>
            <p:cNvSpPr>
              <a:spLocks/>
            </p:cNvSpPr>
            <p:nvPr/>
          </p:nvSpPr>
          <p:spPr bwMode="auto">
            <a:xfrm>
              <a:off x="883" y="822"/>
              <a:ext cx="4091" cy="2925"/>
            </a:xfrm>
            <a:custGeom>
              <a:avLst/>
              <a:gdLst>
                <a:gd name="T0" fmla="*/ 0 w 931"/>
                <a:gd name="T1" fmla="*/ 233 h 666"/>
                <a:gd name="T2" fmla="*/ 40 w 931"/>
                <a:gd name="T3" fmla="*/ 12846 h 666"/>
                <a:gd name="T4" fmla="*/ 17977 w 931"/>
                <a:gd name="T5" fmla="*/ 12846 h 666"/>
                <a:gd name="T6" fmla="*/ 17977 w 931"/>
                <a:gd name="T7" fmla="*/ 0 h 666"/>
                <a:gd name="T8" fmla="*/ 40 w 931"/>
                <a:gd name="T9" fmla="*/ 0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1" h="666">
                  <a:moveTo>
                    <a:pt x="0" y="12"/>
                  </a:moveTo>
                  <a:lnTo>
                    <a:pt x="2" y="666"/>
                  </a:lnTo>
                  <a:lnTo>
                    <a:pt x="931" y="666"/>
                  </a:lnTo>
                  <a:lnTo>
                    <a:pt x="931" y="0"/>
                  </a:lnTo>
                  <a:lnTo>
                    <a:pt x="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46084" name="Text Box 78"/>
          <p:cNvSpPr txBox="1">
            <a:spLocks noChangeArrowheads="1"/>
          </p:cNvSpPr>
          <p:nvPr/>
        </p:nvSpPr>
        <p:spPr bwMode="auto">
          <a:xfrm>
            <a:off x="1846263" y="1828800"/>
            <a:ext cx="1430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3366FF"/>
                </a:solidFill>
              </a:rPr>
              <a:t>m/z</a:t>
            </a:r>
            <a:r>
              <a:rPr lang="cs-CZ" altLang="cs-CZ" sz="1800">
                <a:solidFill>
                  <a:srgbClr val="3366FF"/>
                </a:solidFill>
              </a:rPr>
              <a:t> 538.3, 2+</a:t>
            </a:r>
          </a:p>
        </p:txBody>
      </p:sp>
      <p:grpSp>
        <p:nvGrpSpPr>
          <p:cNvPr id="49231" name="Group 79"/>
          <p:cNvGrpSpPr>
            <a:grpSpLocks/>
          </p:cNvGrpSpPr>
          <p:nvPr/>
        </p:nvGrpSpPr>
        <p:grpSpPr bwMode="auto">
          <a:xfrm>
            <a:off x="1054100" y="1285875"/>
            <a:ext cx="6832600" cy="4805363"/>
            <a:chOff x="664" y="810"/>
            <a:chExt cx="4304" cy="3027"/>
          </a:xfrm>
        </p:grpSpPr>
        <p:pic>
          <p:nvPicPr>
            <p:cNvPr id="46092"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 y="810"/>
              <a:ext cx="4304" cy="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3" name="Text Box 81"/>
            <p:cNvSpPr txBox="1">
              <a:spLocks noChangeArrowheads="1"/>
            </p:cNvSpPr>
            <p:nvPr/>
          </p:nvSpPr>
          <p:spPr bwMode="auto">
            <a:xfrm>
              <a:off x="3707" y="1152"/>
              <a:ext cx="9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FF0000"/>
                  </a:solidFill>
                </a:rPr>
                <a:t>m/z</a:t>
              </a:r>
              <a:r>
                <a:rPr lang="cs-CZ" altLang="cs-CZ" sz="1800">
                  <a:solidFill>
                    <a:srgbClr val="FF0000"/>
                  </a:solidFill>
                </a:rPr>
                <a:t> 578.3, 2+</a:t>
              </a:r>
            </a:p>
          </p:txBody>
        </p:sp>
      </p:grpSp>
      <p:grpSp>
        <p:nvGrpSpPr>
          <p:cNvPr id="49234" name="Group 82"/>
          <p:cNvGrpSpPr>
            <a:grpSpLocks/>
          </p:cNvGrpSpPr>
          <p:nvPr/>
        </p:nvGrpSpPr>
        <p:grpSpPr bwMode="auto">
          <a:xfrm>
            <a:off x="3324225" y="2209800"/>
            <a:ext cx="1693863" cy="457200"/>
            <a:chOff x="2094" y="1392"/>
            <a:chExt cx="1067" cy="288"/>
          </a:xfrm>
        </p:grpSpPr>
        <p:sp>
          <p:nvSpPr>
            <p:cNvPr id="46089" name="AutoShape 83"/>
            <p:cNvSpPr>
              <a:spLocks noChangeArrowheads="1"/>
            </p:cNvSpPr>
            <p:nvPr/>
          </p:nvSpPr>
          <p:spPr bwMode="auto">
            <a:xfrm>
              <a:off x="2094" y="1584"/>
              <a:ext cx="432" cy="96"/>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6090" name="AutoShape 84"/>
            <p:cNvSpPr>
              <a:spLocks noChangeArrowheads="1"/>
            </p:cNvSpPr>
            <p:nvPr/>
          </p:nvSpPr>
          <p:spPr bwMode="auto">
            <a:xfrm flipH="1">
              <a:off x="2694" y="1584"/>
              <a:ext cx="432" cy="96"/>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6091" name="Text Box 85"/>
            <p:cNvSpPr txBox="1">
              <a:spLocks noChangeArrowheads="1"/>
            </p:cNvSpPr>
            <p:nvPr/>
          </p:nvSpPr>
          <p:spPr bwMode="auto">
            <a:xfrm>
              <a:off x="2736" y="1392"/>
              <a:ext cx="4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40 Da</a:t>
              </a:r>
            </a:p>
          </p:txBody>
        </p:sp>
      </p:grpSp>
      <p:pic>
        <p:nvPicPr>
          <p:cNvPr id="46087" name="Picture 86"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5589588"/>
            <a:ext cx="8397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8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9231"/>
                                        </p:tgtEl>
                                        <p:attrNameLst>
                                          <p:attrName>style.visibility</p:attrName>
                                        </p:attrNameLst>
                                      </p:cBhvr>
                                      <p:to>
                                        <p:strVal val="visible"/>
                                      </p:to>
                                    </p:set>
                                    <p:animEffect transition="in" filter="randombar(horizontal)">
                                      <p:cBhvr>
                                        <p:cTn id="7" dur="500"/>
                                        <p:tgtEl>
                                          <p:spTgt spid="49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234"/>
                                        </p:tgtEl>
                                        <p:attrNameLst>
                                          <p:attrName>style.visibility</p:attrName>
                                        </p:attrNameLst>
                                      </p:cBhvr>
                                      <p:to>
                                        <p:strVal val="visible"/>
                                      </p:to>
                                    </p:set>
                                    <p:animEffect transition="in" filter="wipe(left)">
                                      <p:cBhvr>
                                        <p:cTn id="12" dur="500"/>
                                        <p:tgtEl>
                                          <p:spTgt spid="4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10579" y="476250"/>
            <a:ext cx="6925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Characterization of Histone H4 phosphorylation by Aurora B kinase</a:t>
            </a:r>
          </a:p>
          <a:p>
            <a:pPr algn="ctr" eaLnBrk="1" hangingPunct="1">
              <a:spcBef>
                <a:spcPct val="0"/>
              </a:spcBef>
              <a:buFontTx/>
              <a:buNone/>
            </a:pPr>
            <a:r>
              <a:rPr lang="cs-CZ" altLang="cs-CZ" sz="1800" i="1"/>
              <a:t>(K. Šedová)</a:t>
            </a:r>
          </a:p>
        </p:txBody>
      </p:sp>
      <p:sp>
        <p:nvSpPr>
          <p:cNvPr id="49155" name="Text Box 3"/>
          <p:cNvSpPr txBox="1">
            <a:spLocks noChangeArrowheads="1"/>
          </p:cNvSpPr>
          <p:nvPr/>
        </p:nvSpPr>
        <p:spPr bwMode="auto">
          <a:xfrm>
            <a:off x="1015494" y="1357531"/>
            <a:ext cx="570861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cs-CZ" altLang="cs-CZ" sz="1800"/>
              <a:t>Experimental procedure  </a:t>
            </a:r>
          </a:p>
          <a:p>
            <a:pPr eaLnBrk="1" hangingPunct="1">
              <a:spcBef>
                <a:spcPct val="0"/>
              </a:spcBef>
            </a:pPr>
            <a:r>
              <a:rPr lang="cs-CZ" altLang="cs-CZ" sz="1800"/>
              <a:t>  protein phosphorylation </a:t>
            </a:r>
            <a:r>
              <a:rPr lang="cs-CZ" altLang="cs-CZ" sz="1800" i="1"/>
              <a:t>in vitro</a:t>
            </a:r>
          </a:p>
          <a:p>
            <a:pPr eaLnBrk="1" hangingPunct="1">
              <a:spcBef>
                <a:spcPct val="0"/>
              </a:spcBef>
            </a:pPr>
            <a:r>
              <a:rPr lang="cs-CZ" altLang="cs-CZ" sz="1800"/>
              <a:t>  tryptic digestion</a:t>
            </a:r>
          </a:p>
          <a:p>
            <a:pPr eaLnBrk="1" hangingPunct="1">
              <a:spcBef>
                <a:spcPct val="0"/>
              </a:spcBef>
            </a:pPr>
            <a:r>
              <a:rPr lang="cs-CZ" altLang="cs-CZ" sz="1800"/>
              <a:t>  TiO</a:t>
            </a:r>
            <a:r>
              <a:rPr lang="cs-CZ" altLang="cs-CZ" sz="1800" baseline="-25000"/>
              <a:t>2</a:t>
            </a:r>
            <a:r>
              <a:rPr lang="cs-CZ" altLang="cs-CZ" sz="1800"/>
              <a:t> phosphoenrichment</a:t>
            </a:r>
            <a:endParaRPr lang="cs-CZ" altLang="cs-CZ" sz="1800" baseline="-25000"/>
          </a:p>
          <a:p>
            <a:pPr eaLnBrk="1" hangingPunct="1">
              <a:spcBef>
                <a:spcPct val="0"/>
              </a:spcBef>
            </a:pPr>
            <a:r>
              <a:rPr lang="cs-CZ" altLang="cs-CZ" sz="1800"/>
              <a:t>  LC-MS/MS analysis – neutral loss scan (ETD) in ion trap</a:t>
            </a:r>
          </a:p>
        </p:txBody>
      </p:sp>
      <p:sp>
        <p:nvSpPr>
          <p:cNvPr id="49156" name="Text Box 4"/>
          <p:cNvSpPr txBox="1">
            <a:spLocks noChangeArrowheads="1"/>
          </p:cNvSpPr>
          <p:nvPr/>
        </p:nvSpPr>
        <p:spPr bwMode="auto">
          <a:xfrm>
            <a:off x="663575" y="3028950"/>
            <a:ext cx="2268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design of MS analysis</a:t>
            </a:r>
          </a:p>
        </p:txBody>
      </p:sp>
      <p:sp>
        <p:nvSpPr>
          <p:cNvPr id="49157" name="Text Box 5"/>
          <p:cNvSpPr txBox="1">
            <a:spLocks noChangeArrowheads="1"/>
          </p:cNvSpPr>
          <p:nvPr/>
        </p:nvSpPr>
        <p:spPr bwMode="auto">
          <a:xfrm>
            <a:off x="510681" y="5364163"/>
            <a:ext cx="1547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precursor selection</a:t>
            </a:r>
          </a:p>
          <a:p>
            <a:pPr algn="ctr" eaLnBrk="1" hangingPunct="1">
              <a:spcBef>
                <a:spcPct val="0"/>
              </a:spcBef>
              <a:buFontTx/>
              <a:buNone/>
            </a:pPr>
            <a:r>
              <a:rPr lang="cs-CZ" altLang="cs-CZ" sz="1400"/>
              <a:t>based on intesity</a:t>
            </a:r>
          </a:p>
        </p:txBody>
      </p:sp>
      <p:sp>
        <p:nvSpPr>
          <p:cNvPr id="49158" name="Rectangle 6"/>
          <p:cNvSpPr>
            <a:spLocks noChangeArrowheads="1"/>
          </p:cNvSpPr>
          <p:nvPr/>
        </p:nvSpPr>
        <p:spPr bwMode="auto">
          <a:xfrm>
            <a:off x="2492375" y="4518025"/>
            <a:ext cx="9366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MS/MS</a:t>
            </a:r>
          </a:p>
          <a:p>
            <a:pPr algn="ctr" eaLnBrk="1" hangingPunct="1">
              <a:spcBef>
                <a:spcPct val="0"/>
              </a:spcBef>
              <a:buFontTx/>
              <a:buNone/>
            </a:pPr>
            <a:r>
              <a:rPr lang="cs-CZ" altLang="cs-CZ" sz="1400">
                <a:latin typeface="Arial" panose="020B0604020202020204" pitchFamily="34" charset="0"/>
              </a:rPr>
              <a:t>CID</a:t>
            </a:r>
          </a:p>
        </p:txBody>
      </p:sp>
      <p:sp>
        <p:nvSpPr>
          <p:cNvPr id="49159" name="Rectangle 7"/>
          <p:cNvSpPr>
            <a:spLocks noChangeArrowheads="1"/>
          </p:cNvSpPr>
          <p:nvPr/>
        </p:nvSpPr>
        <p:spPr bwMode="auto">
          <a:xfrm>
            <a:off x="708025" y="4518025"/>
            <a:ext cx="9366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MS</a:t>
            </a:r>
          </a:p>
        </p:txBody>
      </p:sp>
      <p:sp>
        <p:nvSpPr>
          <p:cNvPr id="49160" name="Text Box 8"/>
          <p:cNvSpPr txBox="1">
            <a:spLocks noChangeArrowheads="1"/>
          </p:cNvSpPr>
          <p:nvPr/>
        </p:nvSpPr>
        <p:spPr bwMode="auto">
          <a:xfrm>
            <a:off x="1994123" y="5365750"/>
            <a:ext cx="20553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fragmentation of selected </a:t>
            </a:r>
          </a:p>
          <a:p>
            <a:pPr algn="ctr" eaLnBrk="1" hangingPunct="1">
              <a:spcBef>
                <a:spcPct val="0"/>
              </a:spcBef>
              <a:buFontTx/>
              <a:buNone/>
            </a:pPr>
            <a:r>
              <a:rPr lang="cs-CZ" altLang="cs-CZ" sz="1400"/>
              <a:t>precursors</a:t>
            </a:r>
          </a:p>
          <a:p>
            <a:pPr algn="ctr" eaLnBrk="1" hangingPunct="1">
              <a:spcBef>
                <a:spcPct val="0"/>
              </a:spcBef>
              <a:buFontTx/>
              <a:buNone/>
            </a:pPr>
            <a:r>
              <a:rPr lang="cs-CZ" altLang="cs-CZ" sz="1400"/>
              <a:t>by CID</a:t>
            </a:r>
          </a:p>
        </p:txBody>
      </p:sp>
      <p:sp>
        <p:nvSpPr>
          <p:cNvPr id="49161" name="Line 9"/>
          <p:cNvSpPr>
            <a:spLocks noChangeShapeType="1"/>
          </p:cNvSpPr>
          <p:nvPr/>
        </p:nvSpPr>
        <p:spPr bwMode="auto">
          <a:xfrm>
            <a:off x="1763713" y="4897438"/>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2" name="Text Box 10"/>
          <p:cNvSpPr txBox="1">
            <a:spLocks noChangeArrowheads="1"/>
          </p:cNvSpPr>
          <p:nvPr/>
        </p:nvSpPr>
        <p:spPr bwMode="auto">
          <a:xfrm>
            <a:off x="2138363" y="3489325"/>
            <a:ext cx="2156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t>selection of new precursors</a:t>
            </a:r>
          </a:p>
        </p:txBody>
      </p:sp>
      <p:grpSp>
        <p:nvGrpSpPr>
          <p:cNvPr id="49163" name="Group 11"/>
          <p:cNvGrpSpPr>
            <a:grpSpLocks/>
          </p:cNvGrpSpPr>
          <p:nvPr/>
        </p:nvGrpSpPr>
        <p:grpSpPr bwMode="auto">
          <a:xfrm>
            <a:off x="1187450" y="3779838"/>
            <a:ext cx="1728788" cy="596900"/>
            <a:chOff x="748" y="2381"/>
            <a:chExt cx="1089" cy="323"/>
          </a:xfrm>
        </p:grpSpPr>
        <p:sp>
          <p:nvSpPr>
            <p:cNvPr id="49185" name="Line 12"/>
            <p:cNvSpPr>
              <a:spLocks noChangeShapeType="1"/>
            </p:cNvSpPr>
            <p:nvPr/>
          </p:nvSpPr>
          <p:spPr bwMode="auto">
            <a:xfrm>
              <a:off x="748" y="2387"/>
              <a:ext cx="10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6" name="Line 13"/>
            <p:cNvSpPr>
              <a:spLocks noChangeShapeType="1"/>
            </p:cNvSpPr>
            <p:nvPr/>
          </p:nvSpPr>
          <p:spPr bwMode="auto">
            <a:xfrm>
              <a:off x="748" y="2381"/>
              <a:ext cx="0" cy="31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7" name="Line 14"/>
            <p:cNvSpPr>
              <a:spLocks noChangeShapeType="1"/>
            </p:cNvSpPr>
            <p:nvPr/>
          </p:nvSpPr>
          <p:spPr bwMode="auto">
            <a:xfrm>
              <a:off x="1837" y="2387"/>
              <a:ext cx="0" cy="3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06511" name="Group 15"/>
          <p:cNvGrpSpPr>
            <a:grpSpLocks/>
          </p:cNvGrpSpPr>
          <p:nvPr/>
        </p:nvGrpSpPr>
        <p:grpSpPr bwMode="auto">
          <a:xfrm>
            <a:off x="1173163" y="3784601"/>
            <a:ext cx="7292975" cy="2533651"/>
            <a:chOff x="739" y="2513"/>
            <a:chExt cx="4594" cy="1596"/>
          </a:xfrm>
        </p:grpSpPr>
        <p:sp>
          <p:nvSpPr>
            <p:cNvPr id="49166" name="Line 16"/>
            <p:cNvSpPr>
              <a:spLocks noChangeShapeType="1"/>
            </p:cNvSpPr>
            <p:nvPr/>
          </p:nvSpPr>
          <p:spPr bwMode="auto">
            <a:xfrm>
              <a:off x="2251" y="3214"/>
              <a:ext cx="40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9167" name="Group 17"/>
            <p:cNvGrpSpPr>
              <a:grpSpLocks/>
            </p:cNvGrpSpPr>
            <p:nvPr/>
          </p:nvGrpSpPr>
          <p:grpSpPr bwMode="auto">
            <a:xfrm>
              <a:off x="739" y="2513"/>
              <a:ext cx="4594" cy="1596"/>
              <a:chOff x="739" y="2513"/>
              <a:chExt cx="4594" cy="1596"/>
            </a:xfrm>
          </p:grpSpPr>
          <p:sp>
            <p:nvSpPr>
              <p:cNvPr id="49168" name="Text Box 18"/>
              <p:cNvSpPr txBox="1">
                <a:spLocks noChangeArrowheads="1"/>
              </p:cNvSpPr>
              <p:nvPr/>
            </p:nvSpPr>
            <p:spPr bwMode="auto">
              <a:xfrm>
                <a:off x="2433" y="3508"/>
                <a:ext cx="156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detection of  neutral loss</a:t>
                </a:r>
              </a:p>
              <a:p>
                <a:pPr algn="ctr" eaLnBrk="1" hangingPunct="1">
                  <a:spcBef>
                    <a:spcPct val="0"/>
                  </a:spcBef>
                  <a:buFontTx/>
                  <a:buNone/>
                </a:pPr>
                <a:r>
                  <a:rPr lang="cs-CZ" altLang="cs-CZ" sz="1400"/>
                  <a:t> in CID MS/MS spectra</a:t>
                </a:r>
              </a:p>
              <a:p>
                <a:pPr algn="ctr" eaLnBrk="1" hangingPunct="1">
                  <a:spcBef>
                    <a:spcPct val="0"/>
                  </a:spcBef>
                  <a:buFontTx/>
                  <a:buNone/>
                </a:pPr>
                <a:r>
                  <a:rPr lang="cs-CZ" altLang="cs-CZ" sz="1400"/>
                  <a:t> corresponding to loss of H</a:t>
                </a:r>
                <a:r>
                  <a:rPr lang="cs-CZ" altLang="cs-CZ" sz="1400" baseline="-25000"/>
                  <a:t>3</a:t>
                </a:r>
                <a:r>
                  <a:rPr lang="cs-CZ" altLang="cs-CZ" sz="1400"/>
                  <a:t>PO</a:t>
                </a:r>
                <a:r>
                  <a:rPr lang="cs-CZ" altLang="cs-CZ" sz="1400" baseline="-25000"/>
                  <a:t>4</a:t>
                </a:r>
              </a:p>
              <a:p>
                <a:pPr algn="ctr" eaLnBrk="1" hangingPunct="1">
                  <a:spcBef>
                    <a:spcPct val="0"/>
                  </a:spcBef>
                  <a:buFontTx/>
                  <a:buNone/>
                </a:pPr>
                <a:r>
                  <a:rPr lang="cs-CZ" altLang="cs-CZ" sz="1400"/>
                  <a:t>(</a:t>
                </a:r>
                <a:r>
                  <a:rPr lang="cs-CZ" altLang="cs-CZ" sz="1400">
                    <a:latin typeface="Symbol" panose="05050102010706020507" pitchFamily="18" charset="2"/>
                  </a:rPr>
                  <a:t>D</a:t>
                </a:r>
                <a:r>
                  <a:rPr lang="cs-CZ" altLang="cs-CZ" sz="1400"/>
                  <a:t> m/z 49, 32.6)</a:t>
                </a:r>
              </a:p>
            </p:txBody>
          </p:sp>
          <p:sp>
            <p:nvSpPr>
              <p:cNvPr id="49169" name="Text Box 19"/>
              <p:cNvSpPr txBox="1">
                <a:spLocks noChangeArrowheads="1"/>
              </p:cNvSpPr>
              <p:nvPr/>
            </p:nvSpPr>
            <p:spPr bwMode="auto">
              <a:xfrm>
                <a:off x="3932" y="3508"/>
                <a:ext cx="1401"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fragmentation of precursors </a:t>
                </a:r>
              </a:p>
              <a:p>
                <a:pPr algn="ctr" eaLnBrk="1" hangingPunct="1">
                  <a:spcBef>
                    <a:spcPct val="0"/>
                  </a:spcBef>
                  <a:buFontTx/>
                  <a:buNone/>
                </a:pPr>
                <a:r>
                  <a:rPr lang="cs-CZ" altLang="cs-CZ" sz="1400"/>
                  <a:t> displaying loss of H</a:t>
                </a:r>
                <a:r>
                  <a:rPr lang="cs-CZ" altLang="cs-CZ" sz="1400" baseline="-25000"/>
                  <a:t>3</a:t>
                </a:r>
                <a:r>
                  <a:rPr lang="cs-CZ" altLang="cs-CZ" sz="1400"/>
                  <a:t>PO</a:t>
                </a:r>
                <a:r>
                  <a:rPr lang="cs-CZ" altLang="cs-CZ" sz="1400" baseline="-25000"/>
                  <a:t>4</a:t>
                </a:r>
              </a:p>
              <a:p>
                <a:pPr algn="ctr" eaLnBrk="1" hangingPunct="1">
                  <a:spcBef>
                    <a:spcPct val="0"/>
                  </a:spcBef>
                  <a:buFontTx/>
                  <a:buNone/>
                </a:pPr>
                <a:r>
                  <a:rPr lang="cs-CZ" altLang="cs-CZ" sz="1400"/>
                  <a:t>by soft fragmentation</a:t>
                </a:r>
              </a:p>
              <a:p>
                <a:pPr algn="ctr" eaLnBrk="1" hangingPunct="1">
                  <a:spcBef>
                    <a:spcPct val="0"/>
                  </a:spcBef>
                  <a:buFontTx/>
                  <a:buNone/>
                </a:pPr>
                <a:r>
                  <a:rPr lang="cs-CZ" altLang="cs-CZ" sz="1400"/>
                  <a:t> technique (ETD</a:t>
                </a:r>
              </a:p>
            </p:txBody>
          </p:sp>
          <p:sp>
            <p:nvSpPr>
              <p:cNvPr id="49170" name="Text Box 20"/>
              <p:cNvSpPr txBox="1">
                <a:spLocks noChangeArrowheads="1"/>
              </p:cNvSpPr>
              <p:nvPr/>
            </p:nvSpPr>
            <p:spPr bwMode="auto">
              <a:xfrm>
                <a:off x="3028" y="2682"/>
                <a:ext cx="242" cy="19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Britannic Bold" panose="020B0903060703020204" pitchFamily="34" charset="0"/>
                  </a:rPr>
                  <a:t>no</a:t>
                </a:r>
              </a:p>
            </p:txBody>
          </p:sp>
          <p:sp>
            <p:nvSpPr>
              <p:cNvPr id="49171" name="Rectangle 21"/>
              <p:cNvSpPr>
                <a:spLocks noChangeArrowheads="1"/>
              </p:cNvSpPr>
              <p:nvPr/>
            </p:nvSpPr>
            <p:spPr bwMode="auto">
              <a:xfrm>
                <a:off x="2785" y="2914"/>
                <a:ext cx="817" cy="56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neutral loss </a:t>
                </a:r>
              </a:p>
              <a:p>
                <a:pPr algn="ctr" eaLnBrk="1" hangingPunct="1">
                  <a:spcBef>
                    <a:spcPct val="0"/>
                  </a:spcBef>
                  <a:buFontTx/>
                  <a:buNone/>
                </a:pPr>
                <a:r>
                  <a:rPr lang="cs-CZ" altLang="cs-CZ" sz="1400">
                    <a:latin typeface="Arial" panose="020B0604020202020204" pitchFamily="34" charset="0"/>
                  </a:rPr>
                  <a:t>detection</a:t>
                </a:r>
              </a:p>
            </p:txBody>
          </p:sp>
          <p:grpSp>
            <p:nvGrpSpPr>
              <p:cNvPr id="49172" name="Group 22"/>
              <p:cNvGrpSpPr>
                <a:grpSpLocks/>
              </p:cNvGrpSpPr>
              <p:nvPr/>
            </p:nvGrpSpPr>
            <p:grpSpPr bwMode="auto">
              <a:xfrm>
                <a:off x="739" y="2513"/>
                <a:ext cx="2407" cy="367"/>
                <a:chOff x="739" y="2513"/>
                <a:chExt cx="2407" cy="367"/>
              </a:xfrm>
            </p:grpSpPr>
            <p:sp>
              <p:nvSpPr>
                <p:cNvPr id="49182" name="Line 23"/>
                <p:cNvSpPr>
                  <a:spLocks noChangeShapeType="1"/>
                </p:cNvSpPr>
                <p:nvPr/>
              </p:nvSpPr>
              <p:spPr bwMode="auto">
                <a:xfrm>
                  <a:off x="748" y="2513"/>
                  <a:ext cx="0" cy="36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3" name="Line 24"/>
                <p:cNvSpPr>
                  <a:spLocks noChangeShapeType="1"/>
                </p:cNvSpPr>
                <p:nvPr/>
              </p:nvSpPr>
              <p:spPr bwMode="auto">
                <a:xfrm>
                  <a:off x="739" y="2519"/>
                  <a:ext cx="240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4" name="Line 25"/>
                <p:cNvSpPr>
                  <a:spLocks noChangeShapeType="1"/>
                </p:cNvSpPr>
                <p:nvPr/>
              </p:nvSpPr>
              <p:spPr bwMode="auto">
                <a:xfrm>
                  <a:off x="3146" y="2513"/>
                  <a:ext cx="0"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9173" name="Group 26"/>
              <p:cNvGrpSpPr>
                <a:grpSpLocks/>
              </p:cNvGrpSpPr>
              <p:nvPr/>
            </p:nvGrpSpPr>
            <p:grpSpPr bwMode="auto">
              <a:xfrm>
                <a:off x="3192" y="2522"/>
                <a:ext cx="2137" cy="901"/>
                <a:chOff x="3192" y="2466"/>
                <a:chExt cx="2137" cy="901"/>
              </a:xfrm>
            </p:grpSpPr>
            <p:sp>
              <p:nvSpPr>
                <p:cNvPr id="49175" name="Rectangle 27"/>
                <p:cNvSpPr>
                  <a:spLocks noChangeArrowheads="1"/>
                </p:cNvSpPr>
                <p:nvPr/>
              </p:nvSpPr>
              <p:spPr bwMode="auto">
                <a:xfrm>
                  <a:off x="4286" y="2913"/>
                  <a:ext cx="590" cy="454"/>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MS/MS</a:t>
                  </a:r>
                </a:p>
                <a:p>
                  <a:pPr algn="ctr" eaLnBrk="1" hangingPunct="1">
                    <a:spcBef>
                      <a:spcPct val="0"/>
                    </a:spcBef>
                    <a:buFontTx/>
                    <a:buNone/>
                  </a:pPr>
                  <a:r>
                    <a:rPr lang="cs-CZ" altLang="cs-CZ" sz="1400">
                      <a:latin typeface="Arial" panose="020B0604020202020204" pitchFamily="34" charset="0"/>
                    </a:rPr>
                    <a:t>ETD</a:t>
                  </a:r>
                </a:p>
              </p:txBody>
            </p:sp>
            <p:sp>
              <p:nvSpPr>
                <p:cNvPr id="49176" name="Text Box 28"/>
                <p:cNvSpPr txBox="1">
                  <a:spLocks noChangeArrowheads="1"/>
                </p:cNvSpPr>
                <p:nvPr/>
              </p:nvSpPr>
              <p:spPr bwMode="auto">
                <a:xfrm>
                  <a:off x="3651" y="3049"/>
                  <a:ext cx="278" cy="19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Britannic Bold" panose="020B0903060703020204" pitchFamily="34" charset="0"/>
                    </a:rPr>
                    <a:t>yes</a:t>
                  </a:r>
                </a:p>
              </p:txBody>
            </p:sp>
            <p:sp>
              <p:nvSpPr>
                <p:cNvPr id="49177" name="Line 29"/>
                <p:cNvSpPr>
                  <a:spLocks noChangeShapeType="1"/>
                </p:cNvSpPr>
                <p:nvPr/>
              </p:nvSpPr>
              <p:spPr bwMode="auto">
                <a:xfrm>
                  <a:off x="3981" y="3158"/>
                  <a:ext cx="271"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9178" name="Group 30"/>
                <p:cNvGrpSpPr>
                  <a:grpSpLocks/>
                </p:cNvGrpSpPr>
                <p:nvPr/>
              </p:nvGrpSpPr>
              <p:grpSpPr bwMode="auto">
                <a:xfrm>
                  <a:off x="3192" y="2466"/>
                  <a:ext cx="2137" cy="692"/>
                  <a:chOff x="3192" y="2466"/>
                  <a:chExt cx="2137" cy="692"/>
                </a:xfrm>
              </p:grpSpPr>
              <p:sp>
                <p:nvSpPr>
                  <p:cNvPr id="49179" name="Line 31"/>
                  <p:cNvSpPr>
                    <a:spLocks noChangeShapeType="1"/>
                  </p:cNvSpPr>
                  <p:nvPr/>
                </p:nvSpPr>
                <p:spPr bwMode="auto">
                  <a:xfrm>
                    <a:off x="4921" y="3158"/>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0" name="Line 32"/>
                  <p:cNvSpPr>
                    <a:spLocks noChangeShapeType="1"/>
                  </p:cNvSpPr>
                  <p:nvPr/>
                </p:nvSpPr>
                <p:spPr bwMode="auto">
                  <a:xfrm flipH="1" flipV="1">
                    <a:off x="3192" y="2466"/>
                    <a:ext cx="2137" cy="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1" name="Line 33"/>
                  <p:cNvSpPr>
                    <a:spLocks noChangeShapeType="1"/>
                  </p:cNvSpPr>
                  <p:nvPr/>
                </p:nvSpPr>
                <p:spPr bwMode="auto">
                  <a:xfrm>
                    <a:off x="5329" y="2478"/>
                    <a:ext cx="0" cy="6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49174" name="Rectangle 34" descr="Pergamen"/>
              <p:cNvSpPr>
                <a:spLocks noChangeArrowheads="1"/>
              </p:cNvSpPr>
              <p:nvPr/>
            </p:nvSpPr>
            <p:spPr bwMode="auto">
              <a:xfrm>
                <a:off x="1791" y="2529"/>
                <a:ext cx="91" cy="408"/>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49165" name="Rectangle 3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827088" y="3716338"/>
            <a:ext cx="6981825" cy="2865437"/>
            <a:chOff x="102" y="1028"/>
            <a:chExt cx="5597" cy="2256"/>
          </a:xfrm>
        </p:grpSpPr>
        <p:sp>
          <p:nvSpPr>
            <p:cNvPr id="50391" name="AutoShape 3"/>
            <p:cNvSpPr>
              <a:spLocks noChangeAspect="1" noChangeArrowheads="1" noTextEdit="1"/>
            </p:cNvSpPr>
            <p:nvPr/>
          </p:nvSpPr>
          <p:spPr bwMode="auto">
            <a:xfrm>
              <a:off x="102" y="1039"/>
              <a:ext cx="5556" cy="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50392" name="Freeform 4"/>
            <p:cNvSpPr>
              <a:spLocks/>
            </p:cNvSpPr>
            <p:nvPr/>
          </p:nvSpPr>
          <p:spPr bwMode="auto">
            <a:xfrm>
              <a:off x="385" y="1271"/>
              <a:ext cx="5239" cy="1786"/>
            </a:xfrm>
            <a:custGeom>
              <a:avLst/>
              <a:gdLst>
                <a:gd name="T0" fmla="*/ 34 w 5239"/>
                <a:gd name="T1" fmla="*/ 1769 h 1786"/>
                <a:gd name="T2" fmla="*/ 86 w 5239"/>
                <a:gd name="T3" fmla="*/ 1781 h 1786"/>
                <a:gd name="T4" fmla="*/ 125 w 5239"/>
                <a:gd name="T5" fmla="*/ 1775 h 1786"/>
                <a:gd name="T6" fmla="*/ 165 w 5239"/>
                <a:gd name="T7" fmla="*/ 1769 h 1786"/>
                <a:gd name="T8" fmla="*/ 205 w 5239"/>
                <a:gd name="T9" fmla="*/ 1781 h 1786"/>
                <a:gd name="T10" fmla="*/ 244 w 5239"/>
                <a:gd name="T11" fmla="*/ 1758 h 1786"/>
                <a:gd name="T12" fmla="*/ 284 w 5239"/>
                <a:gd name="T13" fmla="*/ 1781 h 1786"/>
                <a:gd name="T14" fmla="*/ 346 w 5239"/>
                <a:gd name="T15" fmla="*/ 1775 h 1786"/>
                <a:gd name="T16" fmla="*/ 386 w 5239"/>
                <a:gd name="T17" fmla="*/ 1764 h 1786"/>
                <a:gd name="T18" fmla="*/ 420 w 5239"/>
                <a:gd name="T19" fmla="*/ 1775 h 1786"/>
                <a:gd name="T20" fmla="*/ 460 w 5239"/>
                <a:gd name="T21" fmla="*/ 1781 h 1786"/>
                <a:gd name="T22" fmla="*/ 494 w 5239"/>
                <a:gd name="T23" fmla="*/ 1786 h 1786"/>
                <a:gd name="T24" fmla="*/ 533 w 5239"/>
                <a:gd name="T25" fmla="*/ 1775 h 1786"/>
                <a:gd name="T26" fmla="*/ 579 w 5239"/>
                <a:gd name="T27" fmla="*/ 1781 h 1786"/>
                <a:gd name="T28" fmla="*/ 624 w 5239"/>
                <a:gd name="T29" fmla="*/ 1775 h 1786"/>
                <a:gd name="T30" fmla="*/ 669 w 5239"/>
                <a:gd name="T31" fmla="*/ 1764 h 1786"/>
                <a:gd name="T32" fmla="*/ 703 w 5239"/>
                <a:gd name="T33" fmla="*/ 1775 h 1786"/>
                <a:gd name="T34" fmla="*/ 772 w 5239"/>
                <a:gd name="T35" fmla="*/ 1775 h 1786"/>
                <a:gd name="T36" fmla="*/ 845 w 5239"/>
                <a:gd name="T37" fmla="*/ 1775 h 1786"/>
                <a:gd name="T38" fmla="*/ 902 w 5239"/>
                <a:gd name="T39" fmla="*/ 1758 h 1786"/>
                <a:gd name="T40" fmla="*/ 947 w 5239"/>
                <a:gd name="T41" fmla="*/ 1781 h 1786"/>
                <a:gd name="T42" fmla="*/ 987 w 5239"/>
                <a:gd name="T43" fmla="*/ 1764 h 1786"/>
                <a:gd name="T44" fmla="*/ 1032 w 5239"/>
                <a:gd name="T45" fmla="*/ 1786 h 1786"/>
                <a:gd name="T46" fmla="*/ 1129 w 5239"/>
                <a:gd name="T47" fmla="*/ 1769 h 1786"/>
                <a:gd name="T48" fmla="*/ 1168 w 5239"/>
                <a:gd name="T49" fmla="*/ 1758 h 1786"/>
                <a:gd name="T50" fmla="*/ 1231 w 5239"/>
                <a:gd name="T51" fmla="*/ 1764 h 1786"/>
                <a:gd name="T52" fmla="*/ 1270 w 5239"/>
                <a:gd name="T53" fmla="*/ 1769 h 1786"/>
                <a:gd name="T54" fmla="*/ 1304 w 5239"/>
                <a:gd name="T55" fmla="*/ 1781 h 1786"/>
                <a:gd name="T56" fmla="*/ 1367 w 5239"/>
                <a:gd name="T57" fmla="*/ 1724 h 1786"/>
                <a:gd name="T58" fmla="*/ 1423 w 5239"/>
                <a:gd name="T59" fmla="*/ 1752 h 1786"/>
                <a:gd name="T60" fmla="*/ 1486 w 5239"/>
                <a:gd name="T61" fmla="*/ 1764 h 1786"/>
                <a:gd name="T62" fmla="*/ 1526 w 5239"/>
                <a:gd name="T63" fmla="*/ 1775 h 1786"/>
                <a:gd name="T64" fmla="*/ 1565 w 5239"/>
                <a:gd name="T65" fmla="*/ 1775 h 1786"/>
                <a:gd name="T66" fmla="*/ 1616 w 5239"/>
                <a:gd name="T67" fmla="*/ 1781 h 1786"/>
                <a:gd name="T68" fmla="*/ 1679 w 5239"/>
                <a:gd name="T69" fmla="*/ 1769 h 1786"/>
                <a:gd name="T70" fmla="*/ 1843 w 5239"/>
                <a:gd name="T71" fmla="*/ 1764 h 1786"/>
                <a:gd name="T72" fmla="*/ 1928 w 5239"/>
                <a:gd name="T73" fmla="*/ 1781 h 1786"/>
                <a:gd name="T74" fmla="*/ 2064 w 5239"/>
                <a:gd name="T75" fmla="*/ 1769 h 1786"/>
                <a:gd name="T76" fmla="*/ 2183 w 5239"/>
                <a:gd name="T77" fmla="*/ 1786 h 1786"/>
                <a:gd name="T78" fmla="*/ 2336 w 5239"/>
                <a:gd name="T79" fmla="*/ 1718 h 1786"/>
                <a:gd name="T80" fmla="*/ 2563 w 5239"/>
                <a:gd name="T81" fmla="*/ 1707 h 1786"/>
                <a:gd name="T82" fmla="*/ 2733 w 5239"/>
                <a:gd name="T83" fmla="*/ 1503 h 1786"/>
                <a:gd name="T84" fmla="*/ 2864 w 5239"/>
                <a:gd name="T85" fmla="*/ 1764 h 1786"/>
                <a:gd name="T86" fmla="*/ 2988 w 5239"/>
                <a:gd name="T87" fmla="*/ 1741 h 1786"/>
                <a:gd name="T88" fmla="*/ 3124 w 5239"/>
                <a:gd name="T89" fmla="*/ 1713 h 1786"/>
                <a:gd name="T90" fmla="*/ 3255 w 5239"/>
                <a:gd name="T91" fmla="*/ 1713 h 1786"/>
                <a:gd name="T92" fmla="*/ 3385 w 5239"/>
                <a:gd name="T93" fmla="*/ 1713 h 1786"/>
                <a:gd name="T94" fmla="*/ 3521 w 5239"/>
                <a:gd name="T95" fmla="*/ 1713 h 1786"/>
                <a:gd name="T96" fmla="*/ 3652 w 5239"/>
                <a:gd name="T97" fmla="*/ 1730 h 1786"/>
                <a:gd name="T98" fmla="*/ 3776 w 5239"/>
                <a:gd name="T99" fmla="*/ 1758 h 1786"/>
                <a:gd name="T100" fmla="*/ 3907 w 5239"/>
                <a:gd name="T101" fmla="*/ 1730 h 1786"/>
                <a:gd name="T102" fmla="*/ 4054 w 5239"/>
                <a:gd name="T103" fmla="*/ 1747 h 1786"/>
                <a:gd name="T104" fmla="*/ 4196 w 5239"/>
                <a:gd name="T105" fmla="*/ 1747 h 1786"/>
                <a:gd name="T106" fmla="*/ 4338 w 5239"/>
                <a:gd name="T107" fmla="*/ 1735 h 1786"/>
                <a:gd name="T108" fmla="*/ 4479 w 5239"/>
                <a:gd name="T109" fmla="*/ 1769 h 1786"/>
                <a:gd name="T110" fmla="*/ 4621 w 5239"/>
                <a:gd name="T111" fmla="*/ 1707 h 1786"/>
                <a:gd name="T112" fmla="*/ 4768 w 5239"/>
                <a:gd name="T113" fmla="*/ 1718 h 1786"/>
                <a:gd name="T114" fmla="*/ 4893 w 5239"/>
                <a:gd name="T115" fmla="*/ 1764 h 1786"/>
                <a:gd name="T116" fmla="*/ 5018 w 5239"/>
                <a:gd name="T117" fmla="*/ 1735 h 1786"/>
                <a:gd name="T118" fmla="*/ 5143 w 5239"/>
                <a:gd name="T119" fmla="*/ 1718 h 17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39" h="1786">
                  <a:moveTo>
                    <a:pt x="0" y="1775"/>
                  </a:moveTo>
                  <a:lnTo>
                    <a:pt x="0" y="1752"/>
                  </a:lnTo>
                  <a:lnTo>
                    <a:pt x="6" y="1769"/>
                  </a:lnTo>
                  <a:lnTo>
                    <a:pt x="6" y="1775"/>
                  </a:lnTo>
                  <a:lnTo>
                    <a:pt x="12" y="1775"/>
                  </a:lnTo>
                  <a:lnTo>
                    <a:pt x="12" y="1764"/>
                  </a:lnTo>
                  <a:lnTo>
                    <a:pt x="17" y="1764"/>
                  </a:lnTo>
                  <a:lnTo>
                    <a:pt x="17" y="1769"/>
                  </a:lnTo>
                  <a:lnTo>
                    <a:pt x="23" y="1764"/>
                  </a:lnTo>
                  <a:lnTo>
                    <a:pt x="29" y="1781"/>
                  </a:lnTo>
                  <a:lnTo>
                    <a:pt x="29" y="1764"/>
                  </a:lnTo>
                  <a:lnTo>
                    <a:pt x="34" y="1764"/>
                  </a:lnTo>
                  <a:lnTo>
                    <a:pt x="34" y="1769"/>
                  </a:lnTo>
                  <a:lnTo>
                    <a:pt x="40" y="1769"/>
                  </a:lnTo>
                  <a:lnTo>
                    <a:pt x="46" y="1775"/>
                  </a:lnTo>
                  <a:lnTo>
                    <a:pt x="51" y="1775"/>
                  </a:lnTo>
                  <a:lnTo>
                    <a:pt x="57" y="1752"/>
                  </a:lnTo>
                  <a:lnTo>
                    <a:pt x="57" y="1781"/>
                  </a:lnTo>
                  <a:lnTo>
                    <a:pt x="63" y="1769"/>
                  </a:lnTo>
                  <a:lnTo>
                    <a:pt x="63" y="1781"/>
                  </a:lnTo>
                  <a:lnTo>
                    <a:pt x="63" y="1769"/>
                  </a:lnTo>
                  <a:lnTo>
                    <a:pt x="69" y="1781"/>
                  </a:lnTo>
                  <a:lnTo>
                    <a:pt x="69" y="1758"/>
                  </a:lnTo>
                  <a:lnTo>
                    <a:pt x="74" y="1781"/>
                  </a:lnTo>
                  <a:lnTo>
                    <a:pt x="80" y="1769"/>
                  </a:lnTo>
                  <a:lnTo>
                    <a:pt x="86" y="1781"/>
                  </a:lnTo>
                  <a:lnTo>
                    <a:pt x="91" y="1764"/>
                  </a:lnTo>
                  <a:lnTo>
                    <a:pt x="91" y="1781"/>
                  </a:lnTo>
                  <a:lnTo>
                    <a:pt x="97" y="1769"/>
                  </a:lnTo>
                  <a:lnTo>
                    <a:pt x="97" y="1775"/>
                  </a:lnTo>
                  <a:lnTo>
                    <a:pt x="103" y="1786"/>
                  </a:lnTo>
                  <a:lnTo>
                    <a:pt x="103" y="1775"/>
                  </a:lnTo>
                  <a:lnTo>
                    <a:pt x="108" y="1764"/>
                  </a:lnTo>
                  <a:lnTo>
                    <a:pt x="108" y="1775"/>
                  </a:lnTo>
                  <a:lnTo>
                    <a:pt x="114" y="1758"/>
                  </a:lnTo>
                  <a:lnTo>
                    <a:pt x="114" y="1781"/>
                  </a:lnTo>
                  <a:lnTo>
                    <a:pt x="114" y="1752"/>
                  </a:lnTo>
                  <a:lnTo>
                    <a:pt x="120" y="1775"/>
                  </a:lnTo>
                  <a:lnTo>
                    <a:pt x="125" y="1775"/>
                  </a:lnTo>
                  <a:lnTo>
                    <a:pt x="125" y="1769"/>
                  </a:lnTo>
                  <a:lnTo>
                    <a:pt x="131" y="1769"/>
                  </a:lnTo>
                  <a:lnTo>
                    <a:pt x="131" y="1775"/>
                  </a:lnTo>
                  <a:lnTo>
                    <a:pt x="137" y="1775"/>
                  </a:lnTo>
                  <a:lnTo>
                    <a:pt x="137" y="1769"/>
                  </a:lnTo>
                  <a:lnTo>
                    <a:pt x="142" y="1781"/>
                  </a:lnTo>
                  <a:lnTo>
                    <a:pt x="142" y="1775"/>
                  </a:lnTo>
                  <a:lnTo>
                    <a:pt x="148" y="1775"/>
                  </a:lnTo>
                  <a:lnTo>
                    <a:pt x="148" y="1758"/>
                  </a:lnTo>
                  <a:lnTo>
                    <a:pt x="154" y="1769"/>
                  </a:lnTo>
                  <a:lnTo>
                    <a:pt x="159" y="1769"/>
                  </a:lnTo>
                  <a:lnTo>
                    <a:pt x="165" y="1764"/>
                  </a:lnTo>
                  <a:lnTo>
                    <a:pt x="165" y="1769"/>
                  </a:lnTo>
                  <a:lnTo>
                    <a:pt x="165" y="1764"/>
                  </a:lnTo>
                  <a:lnTo>
                    <a:pt x="171" y="1769"/>
                  </a:lnTo>
                  <a:lnTo>
                    <a:pt x="171" y="1764"/>
                  </a:lnTo>
                  <a:lnTo>
                    <a:pt x="176" y="1775"/>
                  </a:lnTo>
                  <a:lnTo>
                    <a:pt x="182" y="1781"/>
                  </a:lnTo>
                  <a:lnTo>
                    <a:pt x="182" y="1764"/>
                  </a:lnTo>
                  <a:lnTo>
                    <a:pt x="188" y="1775"/>
                  </a:lnTo>
                  <a:lnTo>
                    <a:pt x="188" y="1764"/>
                  </a:lnTo>
                  <a:lnTo>
                    <a:pt x="193" y="1769"/>
                  </a:lnTo>
                  <a:lnTo>
                    <a:pt x="193" y="1764"/>
                  </a:lnTo>
                  <a:lnTo>
                    <a:pt x="199" y="1769"/>
                  </a:lnTo>
                  <a:lnTo>
                    <a:pt x="205" y="1775"/>
                  </a:lnTo>
                  <a:lnTo>
                    <a:pt x="205" y="1781"/>
                  </a:lnTo>
                  <a:lnTo>
                    <a:pt x="210" y="1786"/>
                  </a:lnTo>
                  <a:lnTo>
                    <a:pt x="210" y="1775"/>
                  </a:lnTo>
                  <a:lnTo>
                    <a:pt x="216" y="1769"/>
                  </a:lnTo>
                  <a:lnTo>
                    <a:pt x="216" y="1781"/>
                  </a:lnTo>
                  <a:lnTo>
                    <a:pt x="216" y="1769"/>
                  </a:lnTo>
                  <a:lnTo>
                    <a:pt x="222" y="1781"/>
                  </a:lnTo>
                  <a:lnTo>
                    <a:pt x="222" y="1775"/>
                  </a:lnTo>
                  <a:lnTo>
                    <a:pt x="233" y="1775"/>
                  </a:lnTo>
                  <a:lnTo>
                    <a:pt x="233" y="1769"/>
                  </a:lnTo>
                  <a:lnTo>
                    <a:pt x="239" y="1781"/>
                  </a:lnTo>
                  <a:lnTo>
                    <a:pt x="239" y="1769"/>
                  </a:lnTo>
                  <a:lnTo>
                    <a:pt x="244" y="1775"/>
                  </a:lnTo>
                  <a:lnTo>
                    <a:pt x="244" y="1758"/>
                  </a:lnTo>
                  <a:lnTo>
                    <a:pt x="250" y="1781"/>
                  </a:lnTo>
                  <a:lnTo>
                    <a:pt x="250" y="1764"/>
                  </a:lnTo>
                  <a:lnTo>
                    <a:pt x="256" y="1769"/>
                  </a:lnTo>
                  <a:lnTo>
                    <a:pt x="261" y="1781"/>
                  </a:lnTo>
                  <a:lnTo>
                    <a:pt x="261" y="1764"/>
                  </a:lnTo>
                  <a:lnTo>
                    <a:pt x="267" y="1764"/>
                  </a:lnTo>
                  <a:lnTo>
                    <a:pt x="267" y="1775"/>
                  </a:lnTo>
                  <a:lnTo>
                    <a:pt x="273" y="1758"/>
                  </a:lnTo>
                  <a:lnTo>
                    <a:pt x="273" y="1775"/>
                  </a:lnTo>
                  <a:lnTo>
                    <a:pt x="278" y="1775"/>
                  </a:lnTo>
                  <a:lnTo>
                    <a:pt x="278" y="1747"/>
                  </a:lnTo>
                  <a:lnTo>
                    <a:pt x="284" y="1764"/>
                  </a:lnTo>
                  <a:lnTo>
                    <a:pt x="284" y="1781"/>
                  </a:lnTo>
                  <a:lnTo>
                    <a:pt x="290" y="1764"/>
                  </a:lnTo>
                  <a:lnTo>
                    <a:pt x="295" y="1769"/>
                  </a:lnTo>
                  <a:lnTo>
                    <a:pt x="295" y="1781"/>
                  </a:lnTo>
                  <a:lnTo>
                    <a:pt x="295" y="1769"/>
                  </a:lnTo>
                  <a:lnTo>
                    <a:pt x="312" y="1781"/>
                  </a:lnTo>
                  <a:lnTo>
                    <a:pt x="318" y="1769"/>
                  </a:lnTo>
                  <a:lnTo>
                    <a:pt x="324" y="1775"/>
                  </a:lnTo>
                  <a:lnTo>
                    <a:pt x="329" y="1786"/>
                  </a:lnTo>
                  <a:lnTo>
                    <a:pt x="335" y="1758"/>
                  </a:lnTo>
                  <a:lnTo>
                    <a:pt x="335" y="1769"/>
                  </a:lnTo>
                  <a:lnTo>
                    <a:pt x="341" y="1775"/>
                  </a:lnTo>
                  <a:lnTo>
                    <a:pt x="341" y="1764"/>
                  </a:lnTo>
                  <a:lnTo>
                    <a:pt x="346" y="1775"/>
                  </a:lnTo>
                  <a:lnTo>
                    <a:pt x="346" y="1769"/>
                  </a:lnTo>
                  <a:lnTo>
                    <a:pt x="352" y="1775"/>
                  </a:lnTo>
                  <a:lnTo>
                    <a:pt x="358" y="1758"/>
                  </a:lnTo>
                  <a:lnTo>
                    <a:pt x="358" y="1764"/>
                  </a:lnTo>
                  <a:lnTo>
                    <a:pt x="358" y="1752"/>
                  </a:lnTo>
                  <a:lnTo>
                    <a:pt x="363" y="1769"/>
                  </a:lnTo>
                  <a:lnTo>
                    <a:pt x="363" y="1758"/>
                  </a:lnTo>
                  <a:lnTo>
                    <a:pt x="369" y="1764"/>
                  </a:lnTo>
                  <a:lnTo>
                    <a:pt x="369" y="1781"/>
                  </a:lnTo>
                  <a:lnTo>
                    <a:pt x="375" y="1764"/>
                  </a:lnTo>
                  <a:lnTo>
                    <a:pt x="375" y="1769"/>
                  </a:lnTo>
                  <a:lnTo>
                    <a:pt x="380" y="1769"/>
                  </a:lnTo>
                  <a:lnTo>
                    <a:pt x="386" y="1764"/>
                  </a:lnTo>
                  <a:lnTo>
                    <a:pt x="386" y="1775"/>
                  </a:lnTo>
                  <a:lnTo>
                    <a:pt x="392" y="1764"/>
                  </a:lnTo>
                  <a:lnTo>
                    <a:pt x="392" y="1775"/>
                  </a:lnTo>
                  <a:lnTo>
                    <a:pt x="392" y="1764"/>
                  </a:lnTo>
                  <a:lnTo>
                    <a:pt x="397" y="1775"/>
                  </a:lnTo>
                  <a:lnTo>
                    <a:pt x="397" y="1758"/>
                  </a:lnTo>
                  <a:lnTo>
                    <a:pt x="403" y="1758"/>
                  </a:lnTo>
                  <a:lnTo>
                    <a:pt x="409" y="1747"/>
                  </a:lnTo>
                  <a:lnTo>
                    <a:pt x="409" y="1781"/>
                  </a:lnTo>
                  <a:lnTo>
                    <a:pt x="409" y="1747"/>
                  </a:lnTo>
                  <a:lnTo>
                    <a:pt x="414" y="1764"/>
                  </a:lnTo>
                  <a:lnTo>
                    <a:pt x="414" y="1775"/>
                  </a:lnTo>
                  <a:lnTo>
                    <a:pt x="420" y="1775"/>
                  </a:lnTo>
                  <a:lnTo>
                    <a:pt x="420" y="1781"/>
                  </a:lnTo>
                  <a:lnTo>
                    <a:pt x="426" y="1781"/>
                  </a:lnTo>
                  <a:lnTo>
                    <a:pt x="426" y="1764"/>
                  </a:lnTo>
                  <a:lnTo>
                    <a:pt x="431" y="1769"/>
                  </a:lnTo>
                  <a:lnTo>
                    <a:pt x="431" y="1775"/>
                  </a:lnTo>
                  <a:lnTo>
                    <a:pt x="431" y="1769"/>
                  </a:lnTo>
                  <a:lnTo>
                    <a:pt x="437" y="1769"/>
                  </a:lnTo>
                  <a:lnTo>
                    <a:pt x="437" y="1781"/>
                  </a:lnTo>
                  <a:lnTo>
                    <a:pt x="443" y="1769"/>
                  </a:lnTo>
                  <a:lnTo>
                    <a:pt x="448" y="1764"/>
                  </a:lnTo>
                  <a:lnTo>
                    <a:pt x="448" y="1769"/>
                  </a:lnTo>
                  <a:lnTo>
                    <a:pt x="454" y="1769"/>
                  </a:lnTo>
                  <a:lnTo>
                    <a:pt x="460" y="1781"/>
                  </a:lnTo>
                  <a:lnTo>
                    <a:pt x="460" y="1769"/>
                  </a:lnTo>
                  <a:lnTo>
                    <a:pt x="465" y="1769"/>
                  </a:lnTo>
                  <a:lnTo>
                    <a:pt x="471" y="1775"/>
                  </a:lnTo>
                  <a:lnTo>
                    <a:pt x="471" y="1764"/>
                  </a:lnTo>
                  <a:lnTo>
                    <a:pt x="477" y="1769"/>
                  </a:lnTo>
                  <a:lnTo>
                    <a:pt x="477" y="1781"/>
                  </a:lnTo>
                  <a:lnTo>
                    <a:pt x="477" y="1769"/>
                  </a:lnTo>
                  <a:lnTo>
                    <a:pt x="482" y="1786"/>
                  </a:lnTo>
                  <a:lnTo>
                    <a:pt x="482" y="1769"/>
                  </a:lnTo>
                  <a:lnTo>
                    <a:pt x="488" y="1764"/>
                  </a:lnTo>
                  <a:lnTo>
                    <a:pt x="488" y="1781"/>
                  </a:lnTo>
                  <a:lnTo>
                    <a:pt x="494" y="1764"/>
                  </a:lnTo>
                  <a:lnTo>
                    <a:pt x="494" y="1786"/>
                  </a:lnTo>
                  <a:lnTo>
                    <a:pt x="494" y="1764"/>
                  </a:lnTo>
                  <a:lnTo>
                    <a:pt x="499" y="1764"/>
                  </a:lnTo>
                  <a:lnTo>
                    <a:pt x="499" y="1781"/>
                  </a:lnTo>
                  <a:lnTo>
                    <a:pt x="505" y="1775"/>
                  </a:lnTo>
                  <a:lnTo>
                    <a:pt x="505" y="1764"/>
                  </a:lnTo>
                  <a:lnTo>
                    <a:pt x="511" y="1769"/>
                  </a:lnTo>
                  <a:lnTo>
                    <a:pt x="516" y="1781"/>
                  </a:lnTo>
                  <a:lnTo>
                    <a:pt x="516" y="1764"/>
                  </a:lnTo>
                  <a:lnTo>
                    <a:pt x="522" y="1775"/>
                  </a:lnTo>
                  <a:lnTo>
                    <a:pt x="522" y="1764"/>
                  </a:lnTo>
                  <a:lnTo>
                    <a:pt x="528" y="1775"/>
                  </a:lnTo>
                  <a:lnTo>
                    <a:pt x="528" y="1764"/>
                  </a:lnTo>
                  <a:lnTo>
                    <a:pt x="533" y="1775"/>
                  </a:lnTo>
                  <a:lnTo>
                    <a:pt x="539" y="1764"/>
                  </a:lnTo>
                  <a:lnTo>
                    <a:pt x="545" y="1781"/>
                  </a:lnTo>
                  <a:lnTo>
                    <a:pt x="545" y="1764"/>
                  </a:lnTo>
                  <a:lnTo>
                    <a:pt x="550" y="1781"/>
                  </a:lnTo>
                  <a:lnTo>
                    <a:pt x="550" y="1764"/>
                  </a:lnTo>
                  <a:lnTo>
                    <a:pt x="556" y="1786"/>
                  </a:lnTo>
                  <a:lnTo>
                    <a:pt x="562" y="1775"/>
                  </a:lnTo>
                  <a:lnTo>
                    <a:pt x="562" y="1781"/>
                  </a:lnTo>
                  <a:lnTo>
                    <a:pt x="567" y="1781"/>
                  </a:lnTo>
                  <a:lnTo>
                    <a:pt x="567" y="1764"/>
                  </a:lnTo>
                  <a:lnTo>
                    <a:pt x="573" y="1781"/>
                  </a:lnTo>
                  <a:lnTo>
                    <a:pt x="573" y="1775"/>
                  </a:lnTo>
                  <a:lnTo>
                    <a:pt x="579" y="1781"/>
                  </a:lnTo>
                  <a:lnTo>
                    <a:pt x="579" y="1764"/>
                  </a:lnTo>
                  <a:lnTo>
                    <a:pt x="584" y="1758"/>
                  </a:lnTo>
                  <a:lnTo>
                    <a:pt x="584" y="1775"/>
                  </a:lnTo>
                  <a:lnTo>
                    <a:pt x="584" y="1758"/>
                  </a:lnTo>
                  <a:lnTo>
                    <a:pt x="584" y="1775"/>
                  </a:lnTo>
                  <a:lnTo>
                    <a:pt x="590" y="1781"/>
                  </a:lnTo>
                  <a:lnTo>
                    <a:pt x="590" y="1769"/>
                  </a:lnTo>
                  <a:lnTo>
                    <a:pt x="596" y="1769"/>
                  </a:lnTo>
                  <a:lnTo>
                    <a:pt x="601" y="1775"/>
                  </a:lnTo>
                  <a:lnTo>
                    <a:pt x="613" y="1775"/>
                  </a:lnTo>
                  <a:lnTo>
                    <a:pt x="618" y="1769"/>
                  </a:lnTo>
                  <a:lnTo>
                    <a:pt x="618" y="1775"/>
                  </a:lnTo>
                  <a:lnTo>
                    <a:pt x="624" y="1775"/>
                  </a:lnTo>
                  <a:lnTo>
                    <a:pt x="624" y="1781"/>
                  </a:lnTo>
                  <a:lnTo>
                    <a:pt x="624" y="1758"/>
                  </a:lnTo>
                  <a:lnTo>
                    <a:pt x="630" y="1781"/>
                  </a:lnTo>
                  <a:lnTo>
                    <a:pt x="641" y="1764"/>
                  </a:lnTo>
                  <a:lnTo>
                    <a:pt x="641" y="1769"/>
                  </a:lnTo>
                  <a:lnTo>
                    <a:pt x="641" y="1758"/>
                  </a:lnTo>
                  <a:lnTo>
                    <a:pt x="641" y="1769"/>
                  </a:lnTo>
                  <a:lnTo>
                    <a:pt x="652" y="1764"/>
                  </a:lnTo>
                  <a:lnTo>
                    <a:pt x="658" y="1781"/>
                  </a:lnTo>
                  <a:lnTo>
                    <a:pt x="658" y="1764"/>
                  </a:lnTo>
                  <a:lnTo>
                    <a:pt x="664" y="1775"/>
                  </a:lnTo>
                  <a:lnTo>
                    <a:pt x="669" y="1775"/>
                  </a:lnTo>
                  <a:lnTo>
                    <a:pt x="669" y="1764"/>
                  </a:lnTo>
                  <a:lnTo>
                    <a:pt x="675" y="1758"/>
                  </a:lnTo>
                  <a:lnTo>
                    <a:pt x="675" y="1775"/>
                  </a:lnTo>
                  <a:lnTo>
                    <a:pt x="675" y="1758"/>
                  </a:lnTo>
                  <a:lnTo>
                    <a:pt x="681" y="1775"/>
                  </a:lnTo>
                  <a:lnTo>
                    <a:pt x="681" y="1769"/>
                  </a:lnTo>
                  <a:lnTo>
                    <a:pt x="686" y="1769"/>
                  </a:lnTo>
                  <a:lnTo>
                    <a:pt x="686" y="1775"/>
                  </a:lnTo>
                  <a:lnTo>
                    <a:pt x="692" y="1758"/>
                  </a:lnTo>
                  <a:lnTo>
                    <a:pt x="692" y="1781"/>
                  </a:lnTo>
                  <a:lnTo>
                    <a:pt x="692" y="1758"/>
                  </a:lnTo>
                  <a:lnTo>
                    <a:pt x="698" y="1758"/>
                  </a:lnTo>
                  <a:lnTo>
                    <a:pt x="698" y="1781"/>
                  </a:lnTo>
                  <a:lnTo>
                    <a:pt x="703" y="1775"/>
                  </a:lnTo>
                  <a:lnTo>
                    <a:pt x="703" y="1786"/>
                  </a:lnTo>
                  <a:lnTo>
                    <a:pt x="709" y="1764"/>
                  </a:lnTo>
                  <a:lnTo>
                    <a:pt x="715" y="1775"/>
                  </a:lnTo>
                  <a:lnTo>
                    <a:pt x="715" y="1769"/>
                  </a:lnTo>
                  <a:lnTo>
                    <a:pt x="720" y="1769"/>
                  </a:lnTo>
                  <a:lnTo>
                    <a:pt x="726" y="1764"/>
                  </a:lnTo>
                  <a:lnTo>
                    <a:pt x="726" y="1781"/>
                  </a:lnTo>
                  <a:lnTo>
                    <a:pt x="732" y="1769"/>
                  </a:lnTo>
                  <a:lnTo>
                    <a:pt x="737" y="1752"/>
                  </a:lnTo>
                  <a:lnTo>
                    <a:pt x="743" y="1781"/>
                  </a:lnTo>
                  <a:lnTo>
                    <a:pt x="754" y="1769"/>
                  </a:lnTo>
                  <a:lnTo>
                    <a:pt x="766" y="1758"/>
                  </a:lnTo>
                  <a:lnTo>
                    <a:pt x="772" y="1775"/>
                  </a:lnTo>
                  <a:lnTo>
                    <a:pt x="777" y="1758"/>
                  </a:lnTo>
                  <a:lnTo>
                    <a:pt x="783" y="1775"/>
                  </a:lnTo>
                  <a:lnTo>
                    <a:pt x="794" y="1764"/>
                  </a:lnTo>
                  <a:lnTo>
                    <a:pt x="794" y="1769"/>
                  </a:lnTo>
                  <a:lnTo>
                    <a:pt x="800" y="1764"/>
                  </a:lnTo>
                  <a:lnTo>
                    <a:pt x="806" y="1775"/>
                  </a:lnTo>
                  <a:lnTo>
                    <a:pt x="806" y="1758"/>
                  </a:lnTo>
                  <a:lnTo>
                    <a:pt x="811" y="1781"/>
                  </a:lnTo>
                  <a:lnTo>
                    <a:pt x="817" y="1764"/>
                  </a:lnTo>
                  <a:lnTo>
                    <a:pt x="823" y="1775"/>
                  </a:lnTo>
                  <a:lnTo>
                    <a:pt x="834" y="1775"/>
                  </a:lnTo>
                  <a:lnTo>
                    <a:pt x="840" y="1781"/>
                  </a:lnTo>
                  <a:lnTo>
                    <a:pt x="845" y="1775"/>
                  </a:lnTo>
                  <a:lnTo>
                    <a:pt x="851" y="1775"/>
                  </a:lnTo>
                  <a:lnTo>
                    <a:pt x="857" y="1769"/>
                  </a:lnTo>
                  <a:lnTo>
                    <a:pt x="857" y="1747"/>
                  </a:lnTo>
                  <a:lnTo>
                    <a:pt x="868" y="1764"/>
                  </a:lnTo>
                  <a:lnTo>
                    <a:pt x="868" y="1781"/>
                  </a:lnTo>
                  <a:lnTo>
                    <a:pt x="874" y="1786"/>
                  </a:lnTo>
                  <a:lnTo>
                    <a:pt x="874" y="1769"/>
                  </a:lnTo>
                  <a:lnTo>
                    <a:pt x="879" y="1758"/>
                  </a:lnTo>
                  <a:lnTo>
                    <a:pt x="885" y="1775"/>
                  </a:lnTo>
                  <a:lnTo>
                    <a:pt x="891" y="1775"/>
                  </a:lnTo>
                  <a:lnTo>
                    <a:pt x="896" y="1781"/>
                  </a:lnTo>
                  <a:lnTo>
                    <a:pt x="896" y="1764"/>
                  </a:lnTo>
                  <a:lnTo>
                    <a:pt x="902" y="1758"/>
                  </a:lnTo>
                  <a:lnTo>
                    <a:pt x="902" y="1769"/>
                  </a:lnTo>
                  <a:lnTo>
                    <a:pt x="908" y="1764"/>
                  </a:lnTo>
                  <a:lnTo>
                    <a:pt x="908" y="1775"/>
                  </a:lnTo>
                  <a:lnTo>
                    <a:pt x="908" y="1764"/>
                  </a:lnTo>
                  <a:lnTo>
                    <a:pt x="908" y="1775"/>
                  </a:lnTo>
                  <a:lnTo>
                    <a:pt x="913" y="1752"/>
                  </a:lnTo>
                  <a:lnTo>
                    <a:pt x="913" y="1769"/>
                  </a:lnTo>
                  <a:lnTo>
                    <a:pt x="930" y="1781"/>
                  </a:lnTo>
                  <a:lnTo>
                    <a:pt x="930" y="1769"/>
                  </a:lnTo>
                  <a:lnTo>
                    <a:pt x="936" y="1781"/>
                  </a:lnTo>
                  <a:lnTo>
                    <a:pt x="942" y="1769"/>
                  </a:lnTo>
                  <a:lnTo>
                    <a:pt x="942" y="1775"/>
                  </a:lnTo>
                  <a:lnTo>
                    <a:pt x="947" y="1781"/>
                  </a:lnTo>
                  <a:lnTo>
                    <a:pt x="947" y="1775"/>
                  </a:lnTo>
                  <a:lnTo>
                    <a:pt x="953" y="1775"/>
                  </a:lnTo>
                  <a:lnTo>
                    <a:pt x="959" y="1769"/>
                  </a:lnTo>
                  <a:lnTo>
                    <a:pt x="964" y="1764"/>
                  </a:lnTo>
                  <a:lnTo>
                    <a:pt x="970" y="1752"/>
                  </a:lnTo>
                  <a:lnTo>
                    <a:pt x="970" y="1764"/>
                  </a:lnTo>
                  <a:lnTo>
                    <a:pt x="970" y="1752"/>
                  </a:lnTo>
                  <a:lnTo>
                    <a:pt x="970" y="1764"/>
                  </a:lnTo>
                  <a:lnTo>
                    <a:pt x="976" y="1786"/>
                  </a:lnTo>
                  <a:lnTo>
                    <a:pt x="976" y="1775"/>
                  </a:lnTo>
                  <a:lnTo>
                    <a:pt x="981" y="1769"/>
                  </a:lnTo>
                  <a:lnTo>
                    <a:pt x="981" y="1781"/>
                  </a:lnTo>
                  <a:lnTo>
                    <a:pt x="987" y="1764"/>
                  </a:lnTo>
                  <a:lnTo>
                    <a:pt x="987" y="1786"/>
                  </a:lnTo>
                  <a:lnTo>
                    <a:pt x="987" y="1758"/>
                  </a:lnTo>
                  <a:lnTo>
                    <a:pt x="993" y="1764"/>
                  </a:lnTo>
                  <a:lnTo>
                    <a:pt x="998" y="1764"/>
                  </a:lnTo>
                  <a:lnTo>
                    <a:pt x="998" y="1769"/>
                  </a:lnTo>
                  <a:lnTo>
                    <a:pt x="1004" y="1758"/>
                  </a:lnTo>
                  <a:lnTo>
                    <a:pt x="1004" y="1769"/>
                  </a:lnTo>
                  <a:lnTo>
                    <a:pt x="1010" y="1769"/>
                  </a:lnTo>
                  <a:lnTo>
                    <a:pt x="1015" y="1741"/>
                  </a:lnTo>
                  <a:lnTo>
                    <a:pt x="1021" y="1775"/>
                  </a:lnTo>
                  <a:lnTo>
                    <a:pt x="1021" y="1758"/>
                  </a:lnTo>
                  <a:lnTo>
                    <a:pt x="1027" y="1764"/>
                  </a:lnTo>
                  <a:lnTo>
                    <a:pt x="1032" y="1786"/>
                  </a:lnTo>
                  <a:lnTo>
                    <a:pt x="1044" y="1752"/>
                  </a:lnTo>
                  <a:lnTo>
                    <a:pt x="1061" y="1786"/>
                  </a:lnTo>
                  <a:lnTo>
                    <a:pt x="1072" y="1775"/>
                  </a:lnTo>
                  <a:lnTo>
                    <a:pt x="1078" y="1758"/>
                  </a:lnTo>
                  <a:lnTo>
                    <a:pt x="1083" y="1769"/>
                  </a:lnTo>
                  <a:lnTo>
                    <a:pt x="1083" y="1781"/>
                  </a:lnTo>
                  <a:lnTo>
                    <a:pt x="1095" y="1769"/>
                  </a:lnTo>
                  <a:lnTo>
                    <a:pt x="1100" y="1781"/>
                  </a:lnTo>
                  <a:lnTo>
                    <a:pt x="1117" y="1758"/>
                  </a:lnTo>
                  <a:lnTo>
                    <a:pt x="1117" y="1752"/>
                  </a:lnTo>
                  <a:lnTo>
                    <a:pt x="1123" y="1775"/>
                  </a:lnTo>
                  <a:lnTo>
                    <a:pt x="1129" y="1781"/>
                  </a:lnTo>
                  <a:lnTo>
                    <a:pt x="1129" y="1769"/>
                  </a:lnTo>
                  <a:lnTo>
                    <a:pt x="1134" y="1764"/>
                  </a:lnTo>
                  <a:lnTo>
                    <a:pt x="1140" y="1758"/>
                  </a:lnTo>
                  <a:lnTo>
                    <a:pt x="1140" y="1764"/>
                  </a:lnTo>
                  <a:lnTo>
                    <a:pt x="1146" y="1747"/>
                  </a:lnTo>
                  <a:lnTo>
                    <a:pt x="1146" y="1758"/>
                  </a:lnTo>
                  <a:lnTo>
                    <a:pt x="1146" y="1747"/>
                  </a:lnTo>
                  <a:lnTo>
                    <a:pt x="1146" y="1758"/>
                  </a:lnTo>
                  <a:lnTo>
                    <a:pt x="1151" y="1781"/>
                  </a:lnTo>
                  <a:lnTo>
                    <a:pt x="1157" y="1775"/>
                  </a:lnTo>
                  <a:lnTo>
                    <a:pt x="1163" y="1781"/>
                  </a:lnTo>
                  <a:lnTo>
                    <a:pt x="1163" y="1764"/>
                  </a:lnTo>
                  <a:lnTo>
                    <a:pt x="1168" y="1769"/>
                  </a:lnTo>
                  <a:lnTo>
                    <a:pt x="1168" y="1758"/>
                  </a:lnTo>
                  <a:lnTo>
                    <a:pt x="1174" y="1764"/>
                  </a:lnTo>
                  <a:lnTo>
                    <a:pt x="1174" y="1741"/>
                  </a:lnTo>
                  <a:lnTo>
                    <a:pt x="1180" y="1781"/>
                  </a:lnTo>
                  <a:lnTo>
                    <a:pt x="1191" y="1764"/>
                  </a:lnTo>
                  <a:lnTo>
                    <a:pt x="1197" y="1769"/>
                  </a:lnTo>
                  <a:lnTo>
                    <a:pt x="1197" y="1752"/>
                  </a:lnTo>
                  <a:lnTo>
                    <a:pt x="1202" y="1752"/>
                  </a:lnTo>
                  <a:lnTo>
                    <a:pt x="1202" y="1775"/>
                  </a:lnTo>
                  <a:lnTo>
                    <a:pt x="1208" y="1786"/>
                  </a:lnTo>
                  <a:lnTo>
                    <a:pt x="1214" y="1769"/>
                  </a:lnTo>
                  <a:lnTo>
                    <a:pt x="1225" y="1764"/>
                  </a:lnTo>
                  <a:lnTo>
                    <a:pt x="1225" y="1752"/>
                  </a:lnTo>
                  <a:lnTo>
                    <a:pt x="1231" y="1764"/>
                  </a:lnTo>
                  <a:lnTo>
                    <a:pt x="1231" y="1786"/>
                  </a:lnTo>
                  <a:lnTo>
                    <a:pt x="1231" y="1764"/>
                  </a:lnTo>
                  <a:lnTo>
                    <a:pt x="1236" y="1775"/>
                  </a:lnTo>
                  <a:lnTo>
                    <a:pt x="1242" y="1764"/>
                  </a:lnTo>
                  <a:lnTo>
                    <a:pt x="1248" y="1786"/>
                  </a:lnTo>
                  <a:lnTo>
                    <a:pt x="1253" y="1764"/>
                  </a:lnTo>
                  <a:lnTo>
                    <a:pt x="1253" y="1741"/>
                  </a:lnTo>
                  <a:lnTo>
                    <a:pt x="1259" y="1769"/>
                  </a:lnTo>
                  <a:lnTo>
                    <a:pt x="1259" y="1775"/>
                  </a:lnTo>
                  <a:lnTo>
                    <a:pt x="1259" y="1764"/>
                  </a:lnTo>
                  <a:lnTo>
                    <a:pt x="1265" y="1775"/>
                  </a:lnTo>
                  <a:lnTo>
                    <a:pt x="1265" y="1769"/>
                  </a:lnTo>
                  <a:lnTo>
                    <a:pt x="1270" y="1769"/>
                  </a:lnTo>
                  <a:lnTo>
                    <a:pt x="1270" y="1775"/>
                  </a:lnTo>
                  <a:lnTo>
                    <a:pt x="1276" y="1752"/>
                  </a:lnTo>
                  <a:lnTo>
                    <a:pt x="1276" y="1764"/>
                  </a:lnTo>
                  <a:lnTo>
                    <a:pt x="1276" y="1752"/>
                  </a:lnTo>
                  <a:lnTo>
                    <a:pt x="1276" y="1764"/>
                  </a:lnTo>
                  <a:lnTo>
                    <a:pt x="1282" y="1775"/>
                  </a:lnTo>
                  <a:lnTo>
                    <a:pt x="1287" y="1764"/>
                  </a:lnTo>
                  <a:lnTo>
                    <a:pt x="1287" y="1775"/>
                  </a:lnTo>
                  <a:lnTo>
                    <a:pt x="1293" y="1758"/>
                  </a:lnTo>
                  <a:lnTo>
                    <a:pt x="1299" y="1775"/>
                  </a:lnTo>
                  <a:lnTo>
                    <a:pt x="1299" y="1758"/>
                  </a:lnTo>
                  <a:lnTo>
                    <a:pt x="1304" y="1769"/>
                  </a:lnTo>
                  <a:lnTo>
                    <a:pt x="1304" y="1781"/>
                  </a:lnTo>
                  <a:lnTo>
                    <a:pt x="1310" y="1764"/>
                  </a:lnTo>
                  <a:lnTo>
                    <a:pt x="1310" y="1775"/>
                  </a:lnTo>
                  <a:lnTo>
                    <a:pt x="1310" y="1752"/>
                  </a:lnTo>
                  <a:lnTo>
                    <a:pt x="1316" y="1758"/>
                  </a:lnTo>
                  <a:lnTo>
                    <a:pt x="1321" y="1769"/>
                  </a:lnTo>
                  <a:lnTo>
                    <a:pt x="1321" y="1764"/>
                  </a:lnTo>
                  <a:lnTo>
                    <a:pt x="1327" y="1769"/>
                  </a:lnTo>
                  <a:lnTo>
                    <a:pt x="1333" y="1752"/>
                  </a:lnTo>
                  <a:lnTo>
                    <a:pt x="1338" y="1775"/>
                  </a:lnTo>
                  <a:lnTo>
                    <a:pt x="1350" y="1775"/>
                  </a:lnTo>
                  <a:lnTo>
                    <a:pt x="1355" y="1769"/>
                  </a:lnTo>
                  <a:lnTo>
                    <a:pt x="1367" y="1781"/>
                  </a:lnTo>
                  <a:lnTo>
                    <a:pt x="1367" y="1724"/>
                  </a:lnTo>
                  <a:lnTo>
                    <a:pt x="1378" y="1786"/>
                  </a:lnTo>
                  <a:lnTo>
                    <a:pt x="1389" y="1781"/>
                  </a:lnTo>
                  <a:lnTo>
                    <a:pt x="1395" y="1764"/>
                  </a:lnTo>
                  <a:lnTo>
                    <a:pt x="1401" y="1775"/>
                  </a:lnTo>
                  <a:lnTo>
                    <a:pt x="1401" y="1781"/>
                  </a:lnTo>
                  <a:lnTo>
                    <a:pt x="1401" y="1764"/>
                  </a:lnTo>
                  <a:lnTo>
                    <a:pt x="1406" y="1781"/>
                  </a:lnTo>
                  <a:lnTo>
                    <a:pt x="1406" y="1786"/>
                  </a:lnTo>
                  <a:lnTo>
                    <a:pt x="1412" y="1769"/>
                  </a:lnTo>
                  <a:lnTo>
                    <a:pt x="1418" y="1769"/>
                  </a:lnTo>
                  <a:lnTo>
                    <a:pt x="1418" y="1758"/>
                  </a:lnTo>
                  <a:lnTo>
                    <a:pt x="1423" y="1769"/>
                  </a:lnTo>
                  <a:lnTo>
                    <a:pt x="1423" y="1752"/>
                  </a:lnTo>
                  <a:lnTo>
                    <a:pt x="1429" y="1781"/>
                  </a:lnTo>
                  <a:lnTo>
                    <a:pt x="1440" y="1764"/>
                  </a:lnTo>
                  <a:lnTo>
                    <a:pt x="1440" y="1775"/>
                  </a:lnTo>
                  <a:lnTo>
                    <a:pt x="1446" y="1769"/>
                  </a:lnTo>
                  <a:lnTo>
                    <a:pt x="1446" y="1758"/>
                  </a:lnTo>
                  <a:lnTo>
                    <a:pt x="1452" y="1775"/>
                  </a:lnTo>
                  <a:lnTo>
                    <a:pt x="1458" y="1769"/>
                  </a:lnTo>
                  <a:lnTo>
                    <a:pt x="1469" y="1786"/>
                  </a:lnTo>
                  <a:lnTo>
                    <a:pt x="1469" y="1775"/>
                  </a:lnTo>
                  <a:lnTo>
                    <a:pt x="1475" y="1781"/>
                  </a:lnTo>
                  <a:lnTo>
                    <a:pt x="1480" y="1758"/>
                  </a:lnTo>
                  <a:lnTo>
                    <a:pt x="1480" y="1775"/>
                  </a:lnTo>
                  <a:lnTo>
                    <a:pt x="1486" y="1764"/>
                  </a:lnTo>
                  <a:lnTo>
                    <a:pt x="1486" y="1786"/>
                  </a:lnTo>
                  <a:lnTo>
                    <a:pt x="1486" y="1764"/>
                  </a:lnTo>
                  <a:lnTo>
                    <a:pt x="1492" y="1775"/>
                  </a:lnTo>
                  <a:lnTo>
                    <a:pt x="1492" y="1764"/>
                  </a:lnTo>
                  <a:lnTo>
                    <a:pt x="1497" y="1764"/>
                  </a:lnTo>
                  <a:lnTo>
                    <a:pt x="1503" y="1769"/>
                  </a:lnTo>
                  <a:lnTo>
                    <a:pt x="1503" y="1775"/>
                  </a:lnTo>
                  <a:lnTo>
                    <a:pt x="1509" y="1781"/>
                  </a:lnTo>
                  <a:lnTo>
                    <a:pt x="1514" y="1764"/>
                  </a:lnTo>
                  <a:lnTo>
                    <a:pt x="1514" y="1741"/>
                  </a:lnTo>
                  <a:lnTo>
                    <a:pt x="1520" y="1775"/>
                  </a:lnTo>
                  <a:lnTo>
                    <a:pt x="1526" y="1764"/>
                  </a:lnTo>
                  <a:lnTo>
                    <a:pt x="1526" y="1775"/>
                  </a:lnTo>
                  <a:lnTo>
                    <a:pt x="1526" y="1764"/>
                  </a:lnTo>
                  <a:lnTo>
                    <a:pt x="1526" y="1775"/>
                  </a:lnTo>
                  <a:lnTo>
                    <a:pt x="1537" y="1769"/>
                  </a:lnTo>
                  <a:lnTo>
                    <a:pt x="1537" y="1764"/>
                  </a:lnTo>
                  <a:lnTo>
                    <a:pt x="1543" y="1775"/>
                  </a:lnTo>
                  <a:lnTo>
                    <a:pt x="1543" y="1764"/>
                  </a:lnTo>
                  <a:lnTo>
                    <a:pt x="1548" y="1781"/>
                  </a:lnTo>
                  <a:lnTo>
                    <a:pt x="1548" y="1752"/>
                  </a:lnTo>
                  <a:lnTo>
                    <a:pt x="1554" y="1781"/>
                  </a:lnTo>
                  <a:lnTo>
                    <a:pt x="1560" y="1781"/>
                  </a:lnTo>
                  <a:lnTo>
                    <a:pt x="1560" y="1764"/>
                  </a:lnTo>
                  <a:lnTo>
                    <a:pt x="1565" y="1758"/>
                  </a:lnTo>
                  <a:lnTo>
                    <a:pt x="1565" y="1775"/>
                  </a:lnTo>
                  <a:lnTo>
                    <a:pt x="1565" y="1758"/>
                  </a:lnTo>
                  <a:lnTo>
                    <a:pt x="1571" y="1775"/>
                  </a:lnTo>
                  <a:lnTo>
                    <a:pt x="1577" y="1758"/>
                  </a:lnTo>
                  <a:lnTo>
                    <a:pt x="1577" y="1781"/>
                  </a:lnTo>
                  <a:lnTo>
                    <a:pt x="1582" y="1747"/>
                  </a:lnTo>
                  <a:lnTo>
                    <a:pt x="1588" y="1775"/>
                  </a:lnTo>
                  <a:lnTo>
                    <a:pt x="1588" y="1769"/>
                  </a:lnTo>
                  <a:lnTo>
                    <a:pt x="1594" y="1764"/>
                  </a:lnTo>
                  <a:lnTo>
                    <a:pt x="1599" y="1781"/>
                  </a:lnTo>
                  <a:lnTo>
                    <a:pt x="1605" y="1781"/>
                  </a:lnTo>
                  <a:lnTo>
                    <a:pt x="1611" y="1752"/>
                  </a:lnTo>
                  <a:lnTo>
                    <a:pt x="1616" y="1775"/>
                  </a:lnTo>
                  <a:lnTo>
                    <a:pt x="1616" y="1781"/>
                  </a:lnTo>
                  <a:lnTo>
                    <a:pt x="1622" y="1775"/>
                  </a:lnTo>
                  <a:lnTo>
                    <a:pt x="1628" y="1758"/>
                  </a:lnTo>
                  <a:lnTo>
                    <a:pt x="1639" y="1769"/>
                  </a:lnTo>
                  <a:lnTo>
                    <a:pt x="1645" y="1769"/>
                  </a:lnTo>
                  <a:lnTo>
                    <a:pt x="1645" y="1764"/>
                  </a:lnTo>
                  <a:lnTo>
                    <a:pt x="1650" y="1735"/>
                  </a:lnTo>
                  <a:lnTo>
                    <a:pt x="1656" y="1769"/>
                  </a:lnTo>
                  <a:lnTo>
                    <a:pt x="1662" y="1758"/>
                  </a:lnTo>
                  <a:lnTo>
                    <a:pt x="1667" y="1764"/>
                  </a:lnTo>
                  <a:lnTo>
                    <a:pt x="1673" y="1764"/>
                  </a:lnTo>
                  <a:lnTo>
                    <a:pt x="1673" y="1781"/>
                  </a:lnTo>
                  <a:lnTo>
                    <a:pt x="1679" y="1781"/>
                  </a:lnTo>
                  <a:lnTo>
                    <a:pt x="1679" y="1769"/>
                  </a:lnTo>
                  <a:lnTo>
                    <a:pt x="1696" y="1769"/>
                  </a:lnTo>
                  <a:lnTo>
                    <a:pt x="1713" y="1758"/>
                  </a:lnTo>
                  <a:lnTo>
                    <a:pt x="1724" y="1758"/>
                  </a:lnTo>
                  <a:lnTo>
                    <a:pt x="1741" y="1741"/>
                  </a:lnTo>
                  <a:lnTo>
                    <a:pt x="1752" y="1752"/>
                  </a:lnTo>
                  <a:lnTo>
                    <a:pt x="1758" y="1758"/>
                  </a:lnTo>
                  <a:lnTo>
                    <a:pt x="1775" y="1781"/>
                  </a:lnTo>
                  <a:lnTo>
                    <a:pt x="1792" y="1764"/>
                  </a:lnTo>
                  <a:lnTo>
                    <a:pt x="1803" y="1764"/>
                  </a:lnTo>
                  <a:lnTo>
                    <a:pt x="1815" y="1786"/>
                  </a:lnTo>
                  <a:lnTo>
                    <a:pt x="1826" y="1769"/>
                  </a:lnTo>
                  <a:lnTo>
                    <a:pt x="1832" y="1769"/>
                  </a:lnTo>
                  <a:lnTo>
                    <a:pt x="1843" y="1764"/>
                  </a:lnTo>
                  <a:lnTo>
                    <a:pt x="1854" y="1769"/>
                  </a:lnTo>
                  <a:lnTo>
                    <a:pt x="1866" y="1769"/>
                  </a:lnTo>
                  <a:lnTo>
                    <a:pt x="1871" y="1764"/>
                  </a:lnTo>
                  <a:lnTo>
                    <a:pt x="1877" y="1775"/>
                  </a:lnTo>
                  <a:lnTo>
                    <a:pt x="1877" y="1769"/>
                  </a:lnTo>
                  <a:lnTo>
                    <a:pt x="1883" y="1758"/>
                  </a:lnTo>
                  <a:lnTo>
                    <a:pt x="1888" y="1764"/>
                  </a:lnTo>
                  <a:lnTo>
                    <a:pt x="1894" y="1769"/>
                  </a:lnTo>
                  <a:lnTo>
                    <a:pt x="1900" y="1752"/>
                  </a:lnTo>
                  <a:lnTo>
                    <a:pt x="1911" y="1781"/>
                  </a:lnTo>
                  <a:lnTo>
                    <a:pt x="1917" y="1775"/>
                  </a:lnTo>
                  <a:lnTo>
                    <a:pt x="1922" y="1752"/>
                  </a:lnTo>
                  <a:lnTo>
                    <a:pt x="1928" y="1781"/>
                  </a:lnTo>
                  <a:lnTo>
                    <a:pt x="1934" y="1752"/>
                  </a:lnTo>
                  <a:lnTo>
                    <a:pt x="1945" y="1735"/>
                  </a:lnTo>
                  <a:lnTo>
                    <a:pt x="1956" y="1764"/>
                  </a:lnTo>
                  <a:lnTo>
                    <a:pt x="1962" y="1752"/>
                  </a:lnTo>
                  <a:lnTo>
                    <a:pt x="1973" y="1781"/>
                  </a:lnTo>
                  <a:lnTo>
                    <a:pt x="1990" y="1764"/>
                  </a:lnTo>
                  <a:lnTo>
                    <a:pt x="2007" y="1775"/>
                  </a:lnTo>
                  <a:lnTo>
                    <a:pt x="2019" y="1786"/>
                  </a:lnTo>
                  <a:lnTo>
                    <a:pt x="2030" y="1741"/>
                  </a:lnTo>
                  <a:lnTo>
                    <a:pt x="2036" y="1775"/>
                  </a:lnTo>
                  <a:lnTo>
                    <a:pt x="2047" y="1752"/>
                  </a:lnTo>
                  <a:lnTo>
                    <a:pt x="2064" y="1758"/>
                  </a:lnTo>
                  <a:lnTo>
                    <a:pt x="2064" y="1769"/>
                  </a:lnTo>
                  <a:lnTo>
                    <a:pt x="2070" y="1775"/>
                  </a:lnTo>
                  <a:lnTo>
                    <a:pt x="2075" y="1752"/>
                  </a:lnTo>
                  <a:lnTo>
                    <a:pt x="2081" y="1775"/>
                  </a:lnTo>
                  <a:lnTo>
                    <a:pt x="2087" y="1730"/>
                  </a:lnTo>
                  <a:lnTo>
                    <a:pt x="2092" y="1775"/>
                  </a:lnTo>
                  <a:lnTo>
                    <a:pt x="2104" y="1758"/>
                  </a:lnTo>
                  <a:lnTo>
                    <a:pt x="2109" y="1769"/>
                  </a:lnTo>
                  <a:lnTo>
                    <a:pt x="2115" y="1741"/>
                  </a:lnTo>
                  <a:lnTo>
                    <a:pt x="2132" y="1758"/>
                  </a:lnTo>
                  <a:lnTo>
                    <a:pt x="2149" y="1707"/>
                  </a:lnTo>
                  <a:lnTo>
                    <a:pt x="2161" y="1781"/>
                  </a:lnTo>
                  <a:lnTo>
                    <a:pt x="2172" y="1786"/>
                  </a:lnTo>
                  <a:lnTo>
                    <a:pt x="2183" y="1786"/>
                  </a:lnTo>
                  <a:lnTo>
                    <a:pt x="2189" y="1769"/>
                  </a:lnTo>
                  <a:lnTo>
                    <a:pt x="2212" y="1747"/>
                  </a:lnTo>
                  <a:lnTo>
                    <a:pt x="2223" y="1752"/>
                  </a:lnTo>
                  <a:lnTo>
                    <a:pt x="2229" y="1764"/>
                  </a:lnTo>
                  <a:lnTo>
                    <a:pt x="2234" y="1764"/>
                  </a:lnTo>
                  <a:lnTo>
                    <a:pt x="2246" y="1741"/>
                  </a:lnTo>
                  <a:lnTo>
                    <a:pt x="2257" y="1786"/>
                  </a:lnTo>
                  <a:lnTo>
                    <a:pt x="2263" y="1730"/>
                  </a:lnTo>
                  <a:lnTo>
                    <a:pt x="2280" y="1718"/>
                  </a:lnTo>
                  <a:lnTo>
                    <a:pt x="2291" y="1781"/>
                  </a:lnTo>
                  <a:lnTo>
                    <a:pt x="2302" y="1758"/>
                  </a:lnTo>
                  <a:lnTo>
                    <a:pt x="2314" y="1741"/>
                  </a:lnTo>
                  <a:lnTo>
                    <a:pt x="2336" y="1718"/>
                  </a:lnTo>
                  <a:lnTo>
                    <a:pt x="2353" y="1764"/>
                  </a:lnTo>
                  <a:lnTo>
                    <a:pt x="2370" y="1718"/>
                  </a:lnTo>
                  <a:lnTo>
                    <a:pt x="2382" y="1747"/>
                  </a:lnTo>
                  <a:lnTo>
                    <a:pt x="2404" y="1684"/>
                  </a:lnTo>
                  <a:lnTo>
                    <a:pt x="2421" y="1741"/>
                  </a:lnTo>
                  <a:lnTo>
                    <a:pt x="2438" y="1764"/>
                  </a:lnTo>
                  <a:lnTo>
                    <a:pt x="2455" y="1701"/>
                  </a:lnTo>
                  <a:lnTo>
                    <a:pt x="2472" y="1690"/>
                  </a:lnTo>
                  <a:lnTo>
                    <a:pt x="2495" y="1684"/>
                  </a:lnTo>
                  <a:lnTo>
                    <a:pt x="2506" y="1701"/>
                  </a:lnTo>
                  <a:lnTo>
                    <a:pt x="2523" y="1758"/>
                  </a:lnTo>
                  <a:lnTo>
                    <a:pt x="2540" y="1684"/>
                  </a:lnTo>
                  <a:lnTo>
                    <a:pt x="2563" y="1707"/>
                  </a:lnTo>
                  <a:lnTo>
                    <a:pt x="2580" y="1735"/>
                  </a:lnTo>
                  <a:lnTo>
                    <a:pt x="2591" y="1701"/>
                  </a:lnTo>
                  <a:lnTo>
                    <a:pt x="2597" y="1707"/>
                  </a:lnTo>
                  <a:lnTo>
                    <a:pt x="2608" y="1701"/>
                  </a:lnTo>
                  <a:lnTo>
                    <a:pt x="2620" y="1752"/>
                  </a:lnTo>
                  <a:lnTo>
                    <a:pt x="2637" y="1730"/>
                  </a:lnTo>
                  <a:lnTo>
                    <a:pt x="2654" y="1769"/>
                  </a:lnTo>
                  <a:lnTo>
                    <a:pt x="2659" y="1696"/>
                  </a:lnTo>
                  <a:lnTo>
                    <a:pt x="2676" y="1508"/>
                  </a:lnTo>
                  <a:lnTo>
                    <a:pt x="2693" y="74"/>
                  </a:lnTo>
                  <a:lnTo>
                    <a:pt x="2705" y="0"/>
                  </a:lnTo>
                  <a:lnTo>
                    <a:pt x="2722" y="902"/>
                  </a:lnTo>
                  <a:lnTo>
                    <a:pt x="2733" y="1503"/>
                  </a:lnTo>
                  <a:lnTo>
                    <a:pt x="2750" y="1616"/>
                  </a:lnTo>
                  <a:lnTo>
                    <a:pt x="2756" y="1718"/>
                  </a:lnTo>
                  <a:lnTo>
                    <a:pt x="2767" y="1730"/>
                  </a:lnTo>
                  <a:lnTo>
                    <a:pt x="2778" y="1610"/>
                  </a:lnTo>
                  <a:lnTo>
                    <a:pt x="2784" y="1696"/>
                  </a:lnTo>
                  <a:lnTo>
                    <a:pt x="2795" y="1679"/>
                  </a:lnTo>
                  <a:lnTo>
                    <a:pt x="2807" y="1713"/>
                  </a:lnTo>
                  <a:lnTo>
                    <a:pt x="2812" y="1718"/>
                  </a:lnTo>
                  <a:lnTo>
                    <a:pt x="2824" y="1656"/>
                  </a:lnTo>
                  <a:lnTo>
                    <a:pt x="2835" y="1673"/>
                  </a:lnTo>
                  <a:lnTo>
                    <a:pt x="2847" y="1735"/>
                  </a:lnTo>
                  <a:lnTo>
                    <a:pt x="2852" y="1639"/>
                  </a:lnTo>
                  <a:lnTo>
                    <a:pt x="2864" y="1764"/>
                  </a:lnTo>
                  <a:lnTo>
                    <a:pt x="2875" y="1662"/>
                  </a:lnTo>
                  <a:lnTo>
                    <a:pt x="2881" y="1747"/>
                  </a:lnTo>
                  <a:lnTo>
                    <a:pt x="2892" y="1696"/>
                  </a:lnTo>
                  <a:lnTo>
                    <a:pt x="2903" y="1747"/>
                  </a:lnTo>
                  <a:lnTo>
                    <a:pt x="2915" y="1684"/>
                  </a:lnTo>
                  <a:lnTo>
                    <a:pt x="2920" y="1758"/>
                  </a:lnTo>
                  <a:lnTo>
                    <a:pt x="2932" y="1679"/>
                  </a:lnTo>
                  <a:lnTo>
                    <a:pt x="2943" y="1730"/>
                  </a:lnTo>
                  <a:lnTo>
                    <a:pt x="2949" y="1786"/>
                  </a:lnTo>
                  <a:lnTo>
                    <a:pt x="2960" y="1741"/>
                  </a:lnTo>
                  <a:lnTo>
                    <a:pt x="2971" y="1752"/>
                  </a:lnTo>
                  <a:lnTo>
                    <a:pt x="2977" y="1735"/>
                  </a:lnTo>
                  <a:lnTo>
                    <a:pt x="2988" y="1741"/>
                  </a:lnTo>
                  <a:lnTo>
                    <a:pt x="3000" y="1781"/>
                  </a:lnTo>
                  <a:lnTo>
                    <a:pt x="3011" y="1735"/>
                  </a:lnTo>
                  <a:lnTo>
                    <a:pt x="3017" y="1696"/>
                  </a:lnTo>
                  <a:lnTo>
                    <a:pt x="3034" y="1752"/>
                  </a:lnTo>
                  <a:lnTo>
                    <a:pt x="3045" y="1684"/>
                  </a:lnTo>
                  <a:lnTo>
                    <a:pt x="3051" y="1752"/>
                  </a:lnTo>
                  <a:lnTo>
                    <a:pt x="3062" y="1758"/>
                  </a:lnTo>
                  <a:lnTo>
                    <a:pt x="3079" y="1741"/>
                  </a:lnTo>
                  <a:lnTo>
                    <a:pt x="3085" y="1747"/>
                  </a:lnTo>
                  <a:lnTo>
                    <a:pt x="3096" y="1718"/>
                  </a:lnTo>
                  <a:lnTo>
                    <a:pt x="3107" y="1747"/>
                  </a:lnTo>
                  <a:lnTo>
                    <a:pt x="3113" y="1758"/>
                  </a:lnTo>
                  <a:lnTo>
                    <a:pt x="3124" y="1713"/>
                  </a:lnTo>
                  <a:lnTo>
                    <a:pt x="3136" y="1747"/>
                  </a:lnTo>
                  <a:lnTo>
                    <a:pt x="3141" y="1696"/>
                  </a:lnTo>
                  <a:lnTo>
                    <a:pt x="3153" y="1707"/>
                  </a:lnTo>
                  <a:lnTo>
                    <a:pt x="3164" y="1775"/>
                  </a:lnTo>
                  <a:lnTo>
                    <a:pt x="3175" y="1707"/>
                  </a:lnTo>
                  <a:lnTo>
                    <a:pt x="3187" y="1735"/>
                  </a:lnTo>
                  <a:lnTo>
                    <a:pt x="3198" y="1724"/>
                  </a:lnTo>
                  <a:lnTo>
                    <a:pt x="3204" y="1741"/>
                  </a:lnTo>
                  <a:lnTo>
                    <a:pt x="3215" y="1724"/>
                  </a:lnTo>
                  <a:lnTo>
                    <a:pt x="3226" y="1747"/>
                  </a:lnTo>
                  <a:lnTo>
                    <a:pt x="3232" y="1735"/>
                  </a:lnTo>
                  <a:lnTo>
                    <a:pt x="3243" y="1718"/>
                  </a:lnTo>
                  <a:lnTo>
                    <a:pt x="3255" y="1713"/>
                  </a:lnTo>
                  <a:lnTo>
                    <a:pt x="3266" y="1747"/>
                  </a:lnTo>
                  <a:lnTo>
                    <a:pt x="3272" y="1673"/>
                  </a:lnTo>
                  <a:lnTo>
                    <a:pt x="3283" y="1758"/>
                  </a:lnTo>
                  <a:lnTo>
                    <a:pt x="3294" y="1764"/>
                  </a:lnTo>
                  <a:lnTo>
                    <a:pt x="3300" y="1724"/>
                  </a:lnTo>
                  <a:lnTo>
                    <a:pt x="3311" y="1724"/>
                  </a:lnTo>
                  <a:lnTo>
                    <a:pt x="3323" y="1707"/>
                  </a:lnTo>
                  <a:lnTo>
                    <a:pt x="3328" y="1724"/>
                  </a:lnTo>
                  <a:lnTo>
                    <a:pt x="3340" y="1707"/>
                  </a:lnTo>
                  <a:lnTo>
                    <a:pt x="3351" y="1656"/>
                  </a:lnTo>
                  <a:lnTo>
                    <a:pt x="3362" y="1764"/>
                  </a:lnTo>
                  <a:lnTo>
                    <a:pt x="3374" y="1758"/>
                  </a:lnTo>
                  <a:lnTo>
                    <a:pt x="3385" y="1713"/>
                  </a:lnTo>
                  <a:lnTo>
                    <a:pt x="3396" y="1696"/>
                  </a:lnTo>
                  <a:lnTo>
                    <a:pt x="3402" y="1741"/>
                  </a:lnTo>
                  <a:lnTo>
                    <a:pt x="3419" y="1690"/>
                  </a:lnTo>
                  <a:lnTo>
                    <a:pt x="3430" y="1735"/>
                  </a:lnTo>
                  <a:lnTo>
                    <a:pt x="3442" y="1667"/>
                  </a:lnTo>
                  <a:lnTo>
                    <a:pt x="3453" y="1741"/>
                  </a:lnTo>
                  <a:lnTo>
                    <a:pt x="3464" y="1701"/>
                  </a:lnTo>
                  <a:lnTo>
                    <a:pt x="3470" y="1735"/>
                  </a:lnTo>
                  <a:lnTo>
                    <a:pt x="3481" y="1701"/>
                  </a:lnTo>
                  <a:lnTo>
                    <a:pt x="3493" y="1741"/>
                  </a:lnTo>
                  <a:lnTo>
                    <a:pt x="3498" y="1758"/>
                  </a:lnTo>
                  <a:lnTo>
                    <a:pt x="3510" y="1718"/>
                  </a:lnTo>
                  <a:lnTo>
                    <a:pt x="3521" y="1713"/>
                  </a:lnTo>
                  <a:lnTo>
                    <a:pt x="3527" y="1599"/>
                  </a:lnTo>
                  <a:lnTo>
                    <a:pt x="3538" y="1724"/>
                  </a:lnTo>
                  <a:lnTo>
                    <a:pt x="3550" y="1741"/>
                  </a:lnTo>
                  <a:lnTo>
                    <a:pt x="3555" y="1701"/>
                  </a:lnTo>
                  <a:lnTo>
                    <a:pt x="3567" y="1735"/>
                  </a:lnTo>
                  <a:lnTo>
                    <a:pt x="3578" y="1741"/>
                  </a:lnTo>
                  <a:lnTo>
                    <a:pt x="3589" y="1707"/>
                  </a:lnTo>
                  <a:lnTo>
                    <a:pt x="3595" y="1701"/>
                  </a:lnTo>
                  <a:lnTo>
                    <a:pt x="3606" y="1718"/>
                  </a:lnTo>
                  <a:lnTo>
                    <a:pt x="3618" y="1724"/>
                  </a:lnTo>
                  <a:lnTo>
                    <a:pt x="3629" y="1679"/>
                  </a:lnTo>
                  <a:lnTo>
                    <a:pt x="3640" y="1667"/>
                  </a:lnTo>
                  <a:lnTo>
                    <a:pt x="3652" y="1730"/>
                  </a:lnTo>
                  <a:lnTo>
                    <a:pt x="3657" y="1724"/>
                  </a:lnTo>
                  <a:lnTo>
                    <a:pt x="3669" y="1724"/>
                  </a:lnTo>
                  <a:lnTo>
                    <a:pt x="3680" y="1684"/>
                  </a:lnTo>
                  <a:lnTo>
                    <a:pt x="3686" y="1662"/>
                  </a:lnTo>
                  <a:lnTo>
                    <a:pt x="3697" y="1747"/>
                  </a:lnTo>
                  <a:lnTo>
                    <a:pt x="3708" y="1718"/>
                  </a:lnTo>
                  <a:lnTo>
                    <a:pt x="3720" y="1747"/>
                  </a:lnTo>
                  <a:lnTo>
                    <a:pt x="3725" y="1713"/>
                  </a:lnTo>
                  <a:lnTo>
                    <a:pt x="3737" y="1718"/>
                  </a:lnTo>
                  <a:lnTo>
                    <a:pt x="3748" y="1735"/>
                  </a:lnTo>
                  <a:lnTo>
                    <a:pt x="3754" y="1735"/>
                  </a:lnTo>
                  <a:lnTo>
                    <a:pt x="3765" y="1701"/>
                  </a:lnTo>
                  <a:lnTo>
                    <a:pt x="3776" y="1758"/>
                  </a:lnTo>
                  <a:lnTo>
                    <a:pt x="3782" y="1707"/>
                  </a:lnTo>
                  <a:lnTo>
                    <a:pt x="3793" y="1724"/>
                  </a:lnTo>
                  <a:lnTo>
                    <a:pt x="3805" y="1758"/>
                  </a:lnTo>
                  <a:lnTo>
                    <a:pt x="3816" y="1758"/>
                  </a:lnTo>
                  <a:lnTo>
                    <a:pt x="3827" y="1769"/>
                  </a:lnTo>
                  <a:lnTo>
                    <a:pt x="3839" y="1764"/>
                  </a:lnTo>
                  <a:lnTo>
                    <a:pt x="3844" y="1747"/>
                  </a:lnTo>
                  <a:lnTo>
                    <a:pt x="3856" y="1752"/>
                  </a:lnTo>
                  <a:lnTo>
                    <a:pt x="3867" y="1730"/>
                  </a:lnTo>
                  <a:lnTo>
                    <a:pt x="3878" y="1735"/>
                  </a:lnTo>
                  <a:lnTo>
                    <a:pt x="3890" y="1673"/>
                  </a:lnTo>
                  <a:lnTo>
                    <a:pt x="3901" y="1764"/>
                  </a:lnTo>
                  <a:lnTo>
                    <a:pt x="3907" y="1730"/>
                  </a:lnTo>
                  <a:lnTo>
                    <a:pt x="3924" y="1724"/>
                  </a:lnTo>
                  <a:lnTo>
                    <a:pt x="3935" y="1730"/>
                  </a:lnTo>
                  <a:lnTo>
                    <a:pt x="3941" y="1610"/>
                  </a:lnTo>
                  <a:lnTo>
                    <a:pt x="3952" y="1707"/>
                  </a:lnTo>
                  <a:lnTo>
                    <a:pt x="3963" y="1684"/>
                  </a:lnTo>
                  <a:lnTo>
                    <a:pt x="3969" y="1724"/>
                  </a:lnTo>
                  <a:lnTo>
                    <a:pt x="3980" y="1764"/>
                  </a:lnTo>
                  <a:lnTo>
                    <a:pt x="3992" y="1775"/>
                  </a:lnTo>
                  <a:lnTo>
                    <a:pt x="4003" y="1718"/>
                  </a:lnTo>
                  <a:lnTo>
                    <a:pt x="4014" y="1741"/>
                  </a:lnTo>
                  <a:lnTo>
                    <a:pt x="4026" y="1667"/>
                  </a:lnTo>
                  <a:lnTo>
                    <a:pt x="4037" y="1741"/>
                  </a:lnTo>
                  <a:lnTo>
                    <a:pt x="4054" y="1747"/>
                  </a:lnTo>
                  <a:lnTo>
                    <a:pt x="4060" y="1758"/>
                  </a:lnTo>
                  <a:lnTo>
                    <a:pt x="4077" y="1752"/>
                  </a:lnTo>
                  <a:lnTo>
                    <a:pt x="4088" y="1724"/>
                  </a:lnTo>
                  <a:lnTo>
                    <a:pt x="4099" y="1747"/>
                  </a:lnTo>
                  <a:lnTo>
                    <a:pt x="4111" y="1730"/>
                  </a:lnTo>
                  <a:lnTo>
                    <a:pt x="4122" y="1752"/>
                  </a:lnTo>
                  <a:lnTo>
                    <a:pt x="4133" y="1758"/>
                  </a:lnTo>
                  <a:lnTo>
                    <a:pt x="4145" y="1764"/>
                  </a:lnTo>
                  <a:lnTo>
                    <a:pt x="4150" y="1769"/>
                  </a:lnTo>
                  <a:lnTo>
                    <a:pt x="4162" y="1741"/>
                  </a:lnTo>
                  <a:lnTo>
                    <a:pt x="4173" y="1764"/>
                  </a:lnTo>
                  <a:lnTo>
                    <a:pt x="4184" y="1650"/>
                  </a:lnTo>
                  <a:lnTo>
                    <a:pt x="4196" y="1747"/>
                  </a:lnTo>
                  <a:lnTo>
                    <a:pt x="4207" y="1730"/>
                  </a:lnTo>
                  <a:lnTo>
                    <a:pt x="4213" y="1707"/>
                  </a:lnTo>
                  <a:lnTo>
                    <a:pt x="4224" y="1673"/>
                  </a:lnTo>
                  <a:lnTo>
                    <a:pt x="4236" y="1684"/>
                  </a:lnTo>
                  <a:lnTo>
                    <a:pt x="4241" y="1718"/>
                  </a:lnTo>
                  <a:lnTo>
                    <a:pt x="4253" y="1758"/>
                  </a:lnTo>
                  <a:lnTo>
                    <a:pt x="4270" y="1713"/>
                  </a:lnTo>
                  <a:lnTo>
                    <a:pt x="4275" y="1724"/>
                  </a:lnTo>
                  <a:lnTo>
                    <a:pt x="4292" y="1758"/>
                  </a:lnTo>
                  <a:lnTo>
                    <a:pt x="4304" y="1713"/>
                  </a:lnTo>
                  <a:lnTo>
                    <a:pt x="4321" y="1764"/>
                  </a:lnTo>
                  <a:lnTo>
                    <a:pt x="4332" y="1741"/>
                  </a:lnTo>
                  <a:lnTo>
                    <a:pt x="4338" y="1735"/>
                  </a:lnTo>
                  <a:lnTo>
                    <a:pt x="4349" y="1775"/>
                  </a:lnTo>
                  <a:lnTo>
                    <a:pt x="4360" y="1718"/>
                  </a:lnTo>
                  <a:lnTo>
                    <a:pt x="4372" y="1707"/>
                  </a:lnTo>
                  <a:lnTo>
                    <a:pt x="4383" y="1684"/>
                  </a:lnTo>
                  <a:lnTo>
                    <a:pt x="4394" y="1747"/>
                  </a:lnTo>
                  <a:lnTo>
                    <a:pt x="4400" y="1713"/>
                  </a:lnTo>
                  <a:lnTo>
                    <a:pt x="4411" y="1684"/>
                  </a:lnTo>
                  <a:lnTo>
                    <a:pt x="4423" y="1752"/>
                  </a:lnTo>
                  <a:lnTo>
                    <a:pt x="4434" y="1696"/>
                  </a:lnTo>
                  <a:lnTo>
                    <a:pt x="4440" y="1707"/>
                  </a:lnTo>
                  <a:lnTo>
                    <a:pt x="4457" y="1775"/>
                  </a:lnTo>
                  <a:lnTo>
                    <a:pt x="4468" y="1735"/>
                  </a:lnTo>
                  <a:lnTo>
                    <a:pt x="4479" y="1769"/>
                  </a:lnTo>
                  <a:lnTo>
                    <a:pt x="4491" y="1752"/>
                  </a:lnTo>
                  <a:lnTo>
                    <a:pt x="4502" y="1713"/>
                  </a:lnTo>
                  <a:lnTo>
                    <a:pt x="4513" y="1718"/>
                  </a:lnTo>
                  <a:lnTo>
                    <a:pt x="4525" y="1707"/>
                  </a:lnTo>
                  <a:lnTo>
                    <a:pt x="4530" y="1696"/>
                  </a:lnTo>
                  <a:lnTo>
                    <a:pt x="4542" y="1764"/>
                  </a:lnTo>
                  <a:lnTo>
                    <a:pt x="4553" y="1730"/>
                  </a:lnTo>
                  <a:lnTo>
                    <a:pt x="4564" y="1684"/>
                  </a:lnTo>
                  <a:lnTo>
                    <a:pt x="4581" y="1713"/>
                  </a:lnTo>
                  <a:lnTo>
                    <a:pt x="4593" y="1735"/>
                  </a:lnTo>
                  <a:lnTo>
                    <a:pt x="4598" y="1730"/>
                  </a:lnTo>
                  <a:lnTo>
                    <a:pt x="4610" y="1758"/>
                  </a:lnTo>
                  <a:lnTo>
                    <a:pt x="4621" y="1707"/>
                  </a:lnTo>
                  <a:lnTo>
                    <a:pt x="4632" y="1690"/>
                  </a:lnTo>
                  <a:lnTo>
                    <a:pt x="4644" y="1724"/>
                  </a:lnTo>
                  <a:lnTo>
                    <a:pt x="4655" y="1718"/>
                  </a:lnTo>
                  <a:lnTo>
                    <a:pt x="4661" y="1781"/>
                  </a:lnTo>
                  <a:lnTo>
                    <a:pt x="4672" y="1724"/>
                  </a:lnTo>
                  <a:lnTo>
                    <a:pt x="4689" y="1741"/>
                  </a:lnTo>
                  <a:lnTo>
                    <a:pt x="4695" y="1786"/>
                  </a:lnTo>
                  <a:lnTo>
                    <a:pt x="4712" y="1747"/>
                  </a:lnTo>
                  <a:lnTo>
                    <a:pt x="4723" y="1758"/>
                  </a:lnTo>
                  <a:lnTo>
                    <a:pt x="4734" y="1701"/>
                  </a:lnTo>
                  <a:lnTo>
                    <a:pt x="4751" y="1724"/>
                  </a:lnTo>
                  <a:lnTo>
                    <a:pt x="4757" y="1764"/>
                  </a:lnTo>
                  <a:lnTo>
                    <a:pt x="4768" y="1718"/>
                  </a:lnTo>
                  <a:lnTo>
                    <a:pt x="4780" y="1735"/>
                  </a:lnTo>
                  <a:lnTo>
                    <a:pt x="4785" y="1730"/>
                  </a:lnTo>
                  <a:lnTo>
                    <a:pt x="4797" y="1701"/>
                  </a:lnTo>
                  <a:lnTo>
                    <a:pt x="4808" y="1775"/>
                  </a:lnTo>
                  <a:lnTo>
                    <a:pt x="4814" y="1690"/>
                  </a:lnTo>
                  <a:lnTo>
                    <a:pt x="4825" y="1707"/>
                  </a:lnTo>
                  <a:lnTo>
                    <a:pt x="4836" y="1741"/>
                  </a:lnTo>
                  <a:lnTo>
                    <a:pt x="4848" y="1764"/>
                  </a:lnTo>
                  <a:lnTo>
                    <a:pt x="4853" y="1781"/>
                  </a:lnTo>
                  <a:lnTo>
                    <a:pt x="4865" y="1747"/>
                  </a:lnTo>
                  <a:lnTo>
                    <a:pt x="4876" y="1752"/>
                  </a:lnTo>
                  <a:lnTo>
                    <a:pt x="4882" y="1696"/>
                  </a:lnTo>
                  <a:lnTo>
                    <a:pt x="4893" y="1764"/>
                  </a:lnTo>
                  <a:lnTo>
                    <a:pt x="4904" y="1656"/>
                  </a:lnTo>
                  <a:lnTo>
                    <a:pt x="4910" y="1769"/>
                  </a:lnTo>
                  <a:lnTo>
                    <a:pt x="4921" y="1713"/>
                  </a:lnTo>
                  <a:lnTo>
                    <a:pt x="4933" y="1707"/>
                  </a:lnTo>
                  <a:lnTo>
                    <a:pt x="4944" y="1730"/>
                  </a:lnTo>
                  <a:lnTo>
                    <a:pt x="4950" y="1730"/>
                  </a:lnTo>
                  <a:lnTo>
                    <a:pt x="4961" y="1752"/>
                  </a:lnTo>
                  <a:lnTo>
                    <a:pt x="4973" y="1724"/>
                  </a:lnTo>
                  <a:lnTo>
                    <a:pt x="4978" y="1684"/>
                  </a:lnTo>
                  <a:lnTo>
                    <a:pt x="4990" y="1747"/>
                  </a:lnTo>
                  <a:lnTo>
                    <a:pt x="5001" y="1769"/>
                  </a:lnTo>
                  <a:lnTo>
                    <a:pt x="5007" y="1741"/>
                  </a:lnTo>
                  <a:lnTo>
                    <a:pt x="5018" y="1735"/>
                  </a:lnTo>
                  <a:lnTo>
                    <a:pt x="5029" y="1718"/>
                  </a:lnTo>
                  <a:lnTo>
                    <a:pt x="5035" y="1696"/>
                  </a:lnTo>
                  <a:lnTo>
                    <a:pt x="5046" y="1690"/>
                  </a:lnTo>
                  <a:lnTo>
                    <a:pt x="5058" y="1758"/>
                  </a:lnTo>
                  <a:lnTo>
                    <a:pt x="5069" y="1758"/>
                  </a:lnTo>
                  <a:lnTo>
                    <a:pt x="5075" y="1735"/>
                  </a:lnTo>
                  <a:lnTo>
                    <a:pt x="5086" y="1781"/>
                  </a:lnTo>
                  <a:lnTo>
                    <a:pt x="5097" y="1707"/>
                  </a:lnTo>
                  <a:lnTo>
                    <a:pt x="5103" y="1741"/>
                  </a:lnTo>
                  <a:lnTo>
                    <a:pt x="5114" y="1696"/>
                  </a:lnTo>
                  <a:lnTo>
                    <a:pt x="5126" y="1735"/>
                  </a:lnTo>
                  <a:lnTo>
                    <a:pt x="5131" y="1713"/>
                  </a:lnTo>
                  <a:lnTo>
                    <a:pt x="5143" y="1718"/>
                  </a:lnTo>
                  <a:lnTo>
                    <a:pt x="5154" y="1667"/>
                  </a:lnTo>
                  <a:lnTo>
                    <a:pt x="5165" y="1724"/>
                  </a:lnTo>
                  <a:lnTo>
                    <a:pt x="5171" y="1701"/>
                  </a:lnTo>
                  <a:lnTo>
                    <a:pt x="5182" y="1741"/>
                  </a:lnTo>
                  <a:lnTo>
                    <a:pt x="5194" y="1764"/>
                  </a:lnTo>
                  <a:lnTo>
                    <a:pt x="5199" y="1730"/>
                  </a:lnTo>
                  <a:lnTo>
                    <a:pt x="5211" y="1764"/>
                  </a:lnTo>
                  <a:lnTo>
                    <a:pt x="5222" y="1735"/>
                  </a:lnTo>
                  <a:lnTo>
                    <a:pt x="5228" y="1724"/>
                  </a:lnTo>
                  <a:lnTo>
                    <a:pt x="5239" y="172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93" name="Line 5"/>
            <p:cNvSpPr>
              <a:spLocks noChangeShapeType="1"/>
            </p:cNvSpPr>
            <p:nvPr/>
          </p:nvSpPr>
          <p:spPr bwMode="auto">
            <a:xfrm>
              <a:off x="50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4" name="Line 6"/>
            <p:cNvSpPr>
              <a:spLocks noChangeShapeType="1"/>
            </p:cNvSpPr>
            <p:nvPr/>
          </p:nvSpPr>
          <p:spPr bwMode="auto">
            <a:xfrm>
              <a:off x="62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5" name="Line 7"/>
            <p:cNvSpPr>
              <a:spLocks noChangeShapeType="1"/>
            </p:cNvSpPr>
            <p:nvPr/>
          </p:nvSpPr>
          <p:spPr bwMode="auto">
            <a:xfrm>
              <a:off x="74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6" name="Line 8"/>
            <p:cNvSpPr>
              <a:spLocks noChangeShapeType="1"/>
            </p:cNvSpPr>
            <p:nvPr/>
          </p:nvSpPr>
          <p:spPr bwMode="auto">
            <a:xfrm>
              <a:off x="87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7" name="Line 9"/>
            <p:cNvSpPr>
              <a:spLocks noChangeShapeType="1"/>
            </p:cNvSpPr>
            <p:nvPr/>
          </p:nvSpPr>
          <p:spPr bwMode="auto">
            <a:xfrm>
              <a:off x="998"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8" name="Rectangle 10"/>
            <p:cNvSpPr>
              <a:spLocks noChangeArrowheads="1"/>
            </p:cNvSpPr>
            <p:nvPr/>
          </p:nvSpPr>
          <p:spPr bwMode="auto">
            <a:xfrm>
              <a:off x="967" y="3087"/>
              <a:ext cx="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5</a:t>
              </a:r>
              <a:endParaRPr lang="cs-CZ" altLang="cs-CZ" sz="1800"/>
            </a:p>
          </p:txBody>
        </p:sp>
        <p:sp>
          <p:nvSpPr>
            <p:cNvPr id="50399" name="Line 11"/>
            <p:cNvSpPr>
              <a:spLocks noChangeShapeType="1"/>
            </p:cNvSpPr>
            <p:nvPr/>
          </p:nvSpPr>
          <p:spPr bwMode="auto">
            <a:xfrm>
              <a:off x="112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0" name="Line 12"/>
            <p:cNvSpPr>
              <a:spLocks noChangeShapeType="1"/>
            </p:cNvSpPr>
            <p:nvPr/>
          </p:nvSpPr>
          <p:spPr bwMode="auto">
            <a:xfrm>
              <a:off x="124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1" name="Line 13"/>
            <p:cNvSpPr>
              <a:spLocks noChangeShapeType="1"/>
            </p:cNvSpPr>
            <p:nvPr/>
          </p:nvSpPr>
          <p:spPr bwMode="auto">
            <a:xfrm>
              <a:off x="1366"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2" name="Line 14"/>
            <p:cNvSpPr>
              <a:spLocks noChangeShapeType="1"/>
            </p:cNvSpPr>
            <p:nvPr/>
          </p:nvSpPr>
          <p:spPr bwMode="auto">
            <a:xfrm>
              <a:off x="149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3" name="Line 15"/>
            <p:cNvSpPr>
              <a:spLocks noChangeShapeType="1"/>
            </p:cNvSpPr>
            <p:nvPr/>
          </p:nvSpPr>
          <p:spPr bwMode="auto">
            <a:xfrm>
              <a:off x="1616"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4" name="Rectangle 16"/>
            <p:cNvSpPr>
              <a:spLocks noChangeArrowheads="1"/>
            </p:cNvSpPr>
            <p:nvPr/>
          </p:nvSpPr>
          <p:spPr bwMode="auto">
            <a:xfrm>
              <a:off x="1568"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p>
          </p:txBody>
        </p:sp>
        <p:sp>
          <p:nvSpPr>
            <p:cNvPr id="50405" name="Line 17"/>
            <p:cNvSpPr>
              <a:spLocks noChangeShapeType="1"/>
            </p:cNvSpPr>
            <p:nvPr/>
          </p:nvSpPr>
          <p:spPr bwMode="auto">
            <a:xfrm>
              <a:off x="173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6" name="Line 18"/>
            <p:cNvSpPr>
              <a:spLocks noChangeShapeType="1"/>
            </p:cNvSpPr>
            <p:nvPr/>
          </p:nvSpPr>
          <p:spPr bwMode="auto">
            <a:xfrm>
              <a:off x="186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7" name="Line 19"/>
            <p:cNvSpPr>
              <a:spLocks noChangeShapeType="1"/>
            </p:cNvSpPr>
            <p:nvPr/>
          </p:nvSpPr>
          <p:spPr bwMode="auto">
            <a:xfrm>
              <a:off x="198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8" name="Line 20"/>
            <p:cNvSpPr>
              <a:spLocks noChangeShapeType="1"/>
            </p:cNvSpPr>
            <p:nvPr/>
          </p:nvSpPr>
          <p:spPr bwMode="auto">
            <a:xfrm>
              <a:off x="210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9" name="Line 21"/>
            <p:cNvSpPr>
              <a:spLocks noChangeShapeType="1"/>
            </p:cNvSpPr>
            <p:nvPr/>
          </p:nvSpPr>
          <p:spPr bwMode="auto">
            <a:xfrm>
              <a:off x="2228"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0" name="Rectangle 22"/>
            <p:cNvSpPr>
              <a:spLocks noChangeArrowheads="1"/>
            </p:cNvSpPr>
            <p:nvPr/>
          </p:nvSpPr>
          <p:spPr bwMode="auto">
            <a:xfrm>
              <a:off x="2180"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15</a:t>
              </a:r>
              <a:endParaRPr lang="cs-CZ" altLang="cs-CZ" sz="1800"/>
            </a:p>
          </p:txBody>
        </p:sp>
        <p:sp>
          <p:nvSpPr>
            <p:cNvPr id="50411" name="Line 23"/>
            <p:cNvSpPr>
              <a:spLocks noChangeShapeType="1"/>
            </p:cNvSpPr>
            <p:nvPr/>
          </p:nvSpPr>
          <p:spPr bwMode="auto">
            <a:xfrm>
              <a:off x="235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2" name="Line 24"/>
            <p:cNvSpPr>
              <a:spLocks noChangeShapeType="1"/>
            </p:cNvSpPr>
            <p:nvPr/>
          </p:nvSpPr>
          <p:spPr bwMode="auto">
            <a:xfrm>
              <a:off x="247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3" name="Line 25"/>
            <p:cNvSpPr>
              <a:spLocks noChangeShapeType="1"/>
            </p:cNvSpPr>
            <p:nvPr/>
          </p:nvSpPr>
          <p:spPr bwMode="auto">
            <a:xfrm>
              <a:off x="260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4" name="Line 26"/>
            <p:cNvSpPr>
              <a:spLocks noChangeShapeType="1"/>
            </p:cNvSpPr>
            <p:nvPr/>
          </p:nvSpPr>
          <p:spPr bwMode="auto">
            <a:xfrm>
              <a:off x="272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5" name="Line 27"/>
            <p:cNvSpPr>
              <a:spLocks noChangeShapeType="1"/>
            </p:cNvSpPr>
            <p:nvPr/>
          </p:nvSpPr>
          <p:spPr bwMode="auto">
            <a:xfrm>
              <a:off x="2846"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6" name="Rectangle 28"/>
            <p:cNvSpPr>
              <a:spLocks noChangeArrowheads="1"/>
            </p:cNvSpPr>
            <p:nvPr/>
          </p:nvSpPr>
          <p:spPr bwMode="auto">
            <a:xfrm>
              <a:off x="2797"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20</a:t>
              </a:r>
              <a:endParaRPr lang="cs-CZ" altLang="cs-CZ" sz="1800"/>
            </a:p>
          </p:txBody>
        </p:sp>
        <p:sp>
          <p:nvSpPr>
            <p:cNvPr id="50417" name="Line 29"/>
            <p:cNvSpPr>
              <a:spLocks noChangeShapeType="1"/>
            </p:cNvSpPr>
            <p:nvPr/>
          </p:nvSpPr>
          <p:spPr bwMode="auto">
            <a:xfrm>
              <a:off x="297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8" name="Line 30"/>
            <p:cNvSpPr>
              <a:spLocks noChangeShapeType="1"/>
            </p:cNvSpPr>
            <p:nvPr/>
          </p:nvSpPr>
          <p:spPr bwMode="auto">
            <a:xfrm>
              <a:off x="309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9" name="Line 31"/>
            <p:cNvSpPr>
              <a:spLocks noChangeShapeType="1"/>
            </p:cNvSpPr>
            <p:nvPr/>
          </p:nvSpPr>
          <p:spPr bwMode="auto">
            <a:xfrm>
              <a:off x="321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0" name="Line 32"/>
            <p:cNvSpPr>
              <a:spLocks noChangeShapeType="1"/>
            </p:cNvSpPr>
            <p:nvPr/>
          </p:nvSpPr>
          <p:spPr bwMode="auto">
            <a:xfrm>
              <a:off x="333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1" name="Line 33"/>
            <p:cNvSpPr>
              <a:spLocks noChangeShapeType="1"/>
            </p:cNvSpPr>
            <p:nvPr/>
          </p:nvSpPr>
          <p:spPr bwMode="auto">
            <a:xfrm>
              <a:off x="3464"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2" name="Rectangle 34"/>
            <p:cNvSpPr>
              <a:spLocks noChangeArrowheads="1"/>
            </p:cNvSpPr>
            <p:nvPr/>
          </p:nvSpPr>
          <p:spPr bwMode="auto">
            <a:xfrm>
              <a:off x="3416"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25</a:t>
              </a:r>
              <a:endParaRPr lang="cs-CZ" altLang="cs-CZ" sz="1800"/>
            </a:p>
          </p:txBody>
        </p:sp>
        <p:sp>
          <p:nvSpPr>
            <p:cNvPr id="50423" name="Line 35"/>
            <p:cNvSpPr>
              <a:spLocks noChangeShapeType="1"/>
            </p:cNvSpPr>
            <p:nvPr/>
          </p:nvSpPr>
          <p:spPr bwMode="auto">
            <a:xfrm>
              <a:off x="358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4" name="Line 36"/>
            <p:cNvSpPr>
              <a:spLocks noChangeShapeType="1"/>
            </p:cNvSpPr>
            <p:nvPr/>
          </p:nvSpPr>
          <p:spPr bwMode="auto">
            <a:xfrm>
              <a:off x="370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5" name="Line 37"/>
            <p:cNvSpPr>
              <a:spLocks noChangeShapeType="1"/>
            </p:cNvSpPr>
            <p:nvPr/>
          </p:nvSpPr>
          <p:spPr bwMode="auto">
            <a:xfrm>
              <a:off x="383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6" name="Line 38"/>
            <p:cNvSpPr>
              <a:spLocks noChangeShapeType="1"/>
            </p:cNvSpPr>
            <p:nvPr/>
          </p:nvSpPr>
          <p:spPr bwMode="auto">
            <a:xfrm>
              <a:off x="395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7" name="Line 39"/>
            <p:cNvSpPr>
              <a:spLocks noChangeShapeType="1"/>
            </p:cNvSpPr>
            <p:nvPr/>
          </p:nvSpPr>
          <p:spPr bwMode="auto">
            <a:xfrm>
              <a:off x="4082"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8" name="Rectangle 40"/>
            <p:cNvSpPr>
              <a:spLocks noChangeArrowheads="1"/>
            </p:cNvSpPr>
            <p:nvPr/>
          </p:nvSpPr>
          <p:spPr bwMode="auto">
            <a:xfrm>
              <a:off x="4034"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30</a:t>
              </a:r>
              <a:endParaRPr lang="cs-CZ" altLang="cs-CZ" sz="1800"/>
            </a:p>
          </p:txBody>
        </p:sp>
        <p:sp>
          <p:nvSpPr>
            <p:cNvPr id="50429" name="Line 41"/>
            <p:cNvSpPr>
              <a:spLocks noChangeShapeType="1"/>
            </p:cNvSpPr>
            <p:nvPr/>
          </p:nvSpPr>
          <p:spPr bwMode="auto">
            <a:xfrm>
              <a:off x="420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0" name="Line 42"/>
            <p:cNvSpPr>
              <a:spLocks noChangeShapeType="1"/>
            </p:cNvSpPr>
            <p:nvPr/>
          </p:nvSpPr>
          <p:spPr bwMode="auto">
            <a:xfrm>
              <a:off x="4326"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1" name="Line 43"/>
            <p:cNvSpPr>
              <a:spLocks noChangeShapeType="1"/>
            </p:cNvSpPr>
            <p:nvPr/>
          </p:nvSpPr>
          <p:spPr bwMode="auto">
            <a:xfrm>
              <a:off x="445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2" name="Line 44"/>
            <p:cNvSpPr>
              <a:spLocks noChangeShapeType="1"/>
            </p:cNvSpPr>
            <p:nvPr/>
          </p:nvSpPr>
          <p:spPr bwMode="auto">
            <a:xfrm>
              <a:off x="457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3" name="Line 45"/>
            <p:cNvSpPr>
              <a:spLocks noChangeShapeType="1"/>
            </p:cNvSpPr>
            <p:nvPr/>
          </p:nvSpPr>
          <p:spPr bwMode="auto">
            <a:xfrm>
              <a:off x="4694"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4" name="Rectangle 46"/>
            <p:cNvSpPr>
              <a:spLocks noChangeArrowheads="1"/>
            </p:cNvSpPr>
            <p:nvPr/>
          </p:nvSpPr>
          <p:spPr bwMode="auto">
            <a:xfrm>
              <a:off x="4647" y="3087"/>
              <a:ext cx="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35</a:t>
              </a:r>
              <a:endParaRPr lang="cs-CZ" altLang="cs-CZ" sz="1800"/>
            </a:p>
          </p:txBody>
        </p:sp>
        <p:sp>
          <p:nvSpPr>
            <p:cNvPr id="50435" name="Line 47"/>
            <p:cNvSpPr>
              <a:spLocks noChangeShapeType="1"/>
            </p:cNvSpPr>
            <p:nvPr/>
          </p:nvSpPr>
          <p:spPr bwMode="auto">
            <a:xfrm>
              <a:off x="481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6" name="Line 48"/>
            <p:cNvSpPr>
              <a:spLocks noChangeShapeType="1"/>
            </p:cNvSpPr>
            <p:nvPr/>
          </p:nvSpPr>
          <p:spPr bwMode="auto">
            <a:xfrm>
              <a:off x="494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7" name="Line 49"/>
            <p:cNvSpPr>
              <a:spLocks noChangeShapeType="1"/>
            </p:cNvSpPr>
            <p:nvPr/>
          </p:nvSpPr>
          <p:spPr bwMode="auto">
            <a:xfrm>
              <a:off x="506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8" name="Line 50"/>
            <p:cNvSpPr>
              <a:spLocks noChangeShapeType="1"/>
            </p:cNvSpPr>
            <p:nvPr/>
          </p:nvSpPr>
          <p:spPr bwMode="auto">
            <a:xfrm>
              <a:off x="518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9" name="Line 51"/>
            <p:cNvSpPr>
              <a:spLocks noChangeShapeType="1"/>
            </p:cNvSpPr>
            <p:nvPr/>
          </p:nvSpPr>
          <p:spPr bwMode="auto">
            <a:xfrm>
              <a:off x="5312"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0" name="Line 52"/>
            <p:cNvSpPr>
              <a:spLocks noChangeShapeType="1"/>
            </p:cNvSpPr>
            <p:nvPr/>
          </p:nvSpPr>
          <p:spPr bwMode="auto">
            <a:xfrm>
              <a:off x="543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1" name="Line 53"/>
            <p:cNvSpPr>
              <a:spLocks noChangeShapeType="1"/>
            </p:cNvSpPr>
            <p:nvPr/>
          </p:nvSpPr>
          <p:spPr bwMode="auto">
            <a:xfrm>
              <a:off x="556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2" name="Rectangle 54"/>
            <p:cNvSpPr>
              <a:spLocks noChangeArrowheads="1"/>
            </p:cNvSpPr>
            <p:nvPr/>
          </p:nvSpPr>
          <p:spPr bwMode="auto">
            <a:xfrm>
              <a:off x="5318" y="3087"/>
              <a:ext cx="3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Time [min]</a:t>
              </a:r>
              <a:endParaRPr lang="cs-CZ" altLang="cs-CZ" sz="1800"/>
            </a:p>
          </p:txBody>
        </p:sp>
        <p:sp>
          <p:nvSpPr>
            <p:cNvPr id="50443" name="Line 55"/>
            <p:cNvSpPr>
              <a:spLocks noChangeShapeType="1"/>
            </p:cNvSpPr>
            <p:nvPr/>
          </p:nvSpPr>
          <p:spPr bwMode="auto">
            <a:xfrm>
              <a:off x="357" y="3057"/>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4" name="Rectangle 56"/>
            <p:cNvSpPr>
              <a:spLocks noChangeArrowheads="1"/>
            </p:cNvSpPr>
            <p:nvPr/>
          </p:nvSpPr>
          <p:spPr bwMode="auto">
            <a:xfrm>
              <a:off x="227" y="3018"/>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0.0</a:t>
              </a:r>
              <a:endParaRPr lang="cs-CZ" altLang="cs-CZ" sz="1800"/>
            </a:p>
          </p:txBody>
        </p:sp>
        <p:sp>
          <p:nvSpPr>
            <p:cNvPr id="50445" name="Line 57"/>
            <p:cNvSpPr>
              <a:spLocks noChangeShapeType="1"/>
            </p:cNvSpPr>
            <p:nvPr/>
          </p:nvSpPr>
          <p:spPr bwMode="auto">
            <a:xfrm>
              <a:off x="368" y="288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6" name="Line 58"/>
            <p:cNvSpPr>
              <a:spLocks noChangeShapeType="1"/>
            </p:cNvSpPr>
            <p:nvPr/>
          </p:nvSpPr>
          <p:spPr bwMode="auto">
            <a:xfrm>
              <a:off x="357" y="2706"/>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7" name="Rectangle 59"/>
            <p:cNvSpPr>
              <a:spLocks noChangeArrowheads="1"/>
            </p:cNvSpPr>
            <p:nvPr/>
          </p:nvSpPr>
          <p:spPr bwMode="auto">
            <a:xfrm>
              <a:off x="227" y="2667"/>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0.2</a:t>
              </a:r>
              <a:endParaRPr lang="cs-CZ" altLang="cs-CZ" sz="1800"/>
            </a:p>
          </p:txBody>
        </p:sp>
        <p:sp>
          <p:nvSpPr>
            <p:cNvPr id="50448" name="Line 60"/>
            <p:cNvSpPr>
              <a:spLocks noChangeShapeType="1"/>
            </p:cNvSpPr>
            <p:nvPr/>
          </p:nvSpPr>
          <p:spPr bwMode="auto">
            <a:xfrm>
              <a:off x="368" y="2530"/>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9" name="Line 61"/>
            <p:cNvSpPr>
              <a:spLocks noChangeShapeType="1"/>
            </p:cNvSpPr>
            <p:nvPr/>
          </p:nvSpPr>
          <p:spPr bwMode="auto">
            <a:xfrm>
              <a:off x="357" y="2360"/>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0" name="Rectangle 62"/>
            <p:cNvSpPr>
              <a:spLocks noChangeArrowheads="1"/>
            </p:cNvSpPr>
            <p:nvPr/>
          </p:nvSpPr>
          <p:spPr bwMode="auto">
            <a:xfrm>
              <a:off x="227" y="2320"/>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0.4</a:t>
              </a:r>
              <a:endParaRPr lang="cs-CZ" altLang="cs-CZ" sz="1800"/>
            </a:p>
          </p:txBody>
        </p:sp>
        <p:sp>
          <p:nvSpPr>
            <p:cNvPr id="50451" name="Line 63"/>
            <p:cNvSpPr>
              <a:spLocks noChangeShapeType="1"/>
            </p:cNvSpPr>
            <p:nvPr/>
          </p:nvSpPr>
          <p:spPr bwMode="auto">
            <a:xfrm>
              <a:off x="368" y="218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2" name="Line 64"/>
            <p:cNvSpPr>
              <a:spLocks noChangeShapeType="1"/>
            </p:cNvSpPr>
            <p:nvPr/>
          </p:nvSpPr>
          <p:spPr bwMode="auto">
            <a:xfrm>
              <a:off x="357" y="2008"/>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3" name="Rectangle 65"/>
            <p:cNvSpPr>
              <a:spLocks noChangeArrowheads="1"/>
            </p:cNvSpPr>
            <p:nvPr/>
          </p:nvSpPr>
          <p:spPr bwMode="auto">
            <a:xfrm>
              <a:off x="227" y="1969"/>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0.6</a:t>
              </a:r>
              <a:endParaRPr lang="cs-CZ" altLang="cs-CZ" sz="1800"/>
            </a:p>
          </p:txBody>
        </p:sp>
        <p:sp>
          <p:nvSpPr>
            <p:cNvPr id="50454" name="Line 66"/>
            <p:cNvSpPr>
              <a:spLocks noChangeShapeType="1"/>
            </p:cNvSpPr>
            <p:nvPr/>
          </p:nvSpPr>
          <p:spPr bwMode="auto">
            <a:xfrm>
              <a:off x="368" y="1833"/>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5" name="Line 67"/>
            <p:cNvSpPr>
              <a:spLocks noChangeShapeType="1"/>
            </p:cNvSpPr>
            <p:nvPr/>
          </p:nvSpPr>
          <p:spPr bwMode="auto">
            <a:xfrm>
              <a:off x="357" y="1657"/>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6" name="Rectangle 68"/>
            <p:cNvSpPr>
              <a:spLocks noChangeArrowheads="1"/>
            </p:cNvSpPr>
            <p:nvPr/>
          </p:nvSpPr>
          <p:spPr bwMode="auto">
            <a:xfrm>
              <a:off x="227" y="1615"/>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0.8</a:t>
              </a:r>
              <a:endParaRPr lang="cs-CZ" altLang="cs-CZ" sz="1800"/>
            </a:p>
          </p:txBody>
        </p:sp>
        <p:sp>
          <p:nvSpPr>
            <p:cNvPr id="50457" name="Line 69"/>
            <p:cNvSpPr>
              <a:spLocks noChangeShapeType="1"/>
            </p:cNvSpPr>
            <p:nvPr/>
          </p:nvSpPr>
          <p:spPr bwMode="auto">
            <a:xfrm>
              <a:off x="368" y="148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8" name="Line 70"/>
            <p:cNvSpPr>
              <a:spLocks noChangeShapeType="1"/>
            </p:cNvSpPr>
            <p:nvPr/>
          </p:nvSpPr>
          <p:spPr bwMode="auto">
            <a:xfrm>
              <a:off x="357" y="1305"/>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9" name="Rectangle 71"/>
            <p:cNvSpPr>
              <a:spLocks noChangeArrowheads="1"/>
            </p:cNvSpPr>
            <p:nvPr/>
          </p:nvSpPr>
          <p:spPr bwMode="auto">
            <a:xfrm>
              <a:off x="227" y="1265"/>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p>
          </p:txBody>
        </p:sp>
        <p:sp>
          <p:nvSpPr>
            <p:cNvPr id="50460" name="Line 72"/>
            <p:cNvSpPr>
              <a:spLocks noChangeShapeType="1"/>
            </p:cNvSpPr>
            <p:nvPr/>
          </p:nvSpPr>
          <p:spPr bwMode="auto">
            <a:xfrm>
              <a:off x="368" y="1130"/>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61" name="Rectangle 73"/>
            <p:cNvSpPr>
              <a:spLocks noChangeArrowheads="1"/>
            </p:cNvSpPr>
            <p:nvPr/>
          </p:nvSpPr>
          <p:spPr bwMode="auto">
            <a:xfrm>
              <a:off x="289" y="1090"/>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6</a:t>
              </a:r>
              <a:endParaRPr lang="cs-CZ" altLang="cs-CZ" sz="1800"/>
            </a:p>
          </p:txBody>
        </p:sp>
        <p:sp>
          <p:nvSpPr>
            <p:cNvPr id="50462" name="Rectangle 74"/>
            <p:cNvSpPr>
              <a:spLocks noChangeArrowheads="1"/>
            </p:cNvSpPr>
            <p:nvPr/>
          </p:nvSpPr>
          <p:spPr bwMode="auto">
            <a:xfrm>
              <a:off x="187" y="1105"/>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x10</a:t>
              </a:r>
              <a:endParaRPr lang="cs-CZ" altLang="cs-CZ" sz="1800"/>
            </a:p>
          </p:txBody>
        </p:sp>
        <p:sp>
          <p:nvSpPr>
            <p:cNvPr id="50463" name="Rectangle 75"/>
            <p:cNvSpPr>
              <a:spLocks noChangeArrowheads="1"/>
            </p:cNvSpPr>
            <p:nvPr/>
          </p:nvSpPr>
          <p:spPr bwMode="auto">
            <a:xfrm>
              <a:off x="141" y="1028"/>
              <a:ext cx="2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Intens.</a:t>
              </a:r>
              <a:endParaRPr lang="cs-CZ" altLang="cs-CZ" sz="1800"/>
            </a:p>
          </p:txBody>
        </p:sp>
        <p:sp>
          <p:nvSpPr>
            <p:cNvPr id="50464" name="Rectangle 76"/>
            <p:cNvSpPr>
              <a:spLocks noChangeArrowheads="1"/>
            </p:cNvSpPr>
            <p:nvPr/>
          </p:nvSpPr>
          <p:spPr bwMode="auto">
            <a:xfrm>
              <a:off x="385" y="1045"/>
              <a:ext cx="5245" cy="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50179" name="Group 77"/>
          <p:cNvGrpSpPr>
            <a:grpSpLocks/>
          </p:cNvGrpSpPr>
          <p:nvPr/>
        </p:nvGrpSpPr>
        <p:grpSpPr bwMode="auto">
          <a:xfrm>
            <a:off x="755650" y="692150"/>
            <a:ext cx="6911975" cy="2678113"/>
            <a:chOff x="946" y="1039"/>
            <a:chExt cx="3879" cy="2144"/>
          </a:xfrm>
        </p:grpSpPr>
        <p:sp>
          <p:nvSpPr>
            <p:cNvPr id="50305" name="Freeform 78"/>
            <p:cNvSpPr>
              <a:spLocks/>
            </p:cNvSpPr>
            <p:nvPr/>
          </p:nvSpPr>
          <p:spPr bwMode="auto">
            <a:xfrm>
              <a:off x="1190" y="1452"/>
              <a:ext cx="3629" cy="1270"/>
            </a:xfrm>
            <a:custGeom>
              <a:avLst/>
              <a:gdLst>
                <a:gd name="T0" fmla="*/ 34 w 3629"/>
                <a:gd name="T1" fmla="*/ 1230 h 1270"/>
                <a:gd name="T2" fmla="*/ 69 w 3629"/>
                <a:gd name="T3" fmla="*/ 1236 h 1270"/>
                <a:gd name="T4" fmla="*/ 103 w 3629"/>
                <a:gd name="T5" fmla="*/ 1242 h 1270"/>
                <a:gd name="T6" fmla="*/ 125 w 3629"/>
                <a:gd name="T7" fmla="*/ 1236 h 1270"/>
                <a:gd name="T8" fmla="*/ 154 w 3629"/>
                <a:gd name="T9" fmla="*/ 1253 h 1270"/>
                <a:gd name="T10" fmla="*/ 182 w 3629"/>
                <a:gd name="T11" fmla="*/ 1236 h 1270"/>
                <a:gd name="T12" fmla="*/ 210 w 3629"/>
                <a:gd name="T13" fmla="*/ 1253 h 1270"/>
                <a:gd name="T14" fmla="*/ 244 w 3629"/>
                <a:gd name="T15" fmla="*/ 1219 h 1270"/>
                <a:gd name="T16" fmla="*/ 273 w 3629"/>
                <a:gd name="T17" fmla="*/ 1208 h 1270"/>
                <a:gd name="T18" fmla="*/ 307 w 3629"/>
                <a:gd name="T19" fmla="*/ 1213 h 1270"/>
                <a:gd name="T20" fmla="*/ 341 w 3629"/>
                <a:gd name="T21" fmla="*/ 1196 h 1270"/>
                <a:gd name="T22" fmla="*/ 369 w 3629"/>
                <a:gd name="T23" fmla="*/ 1157 h 1270"/>
                <a:gd name="T24" fmla="*/ 392 w 3629"/>
                <a:gd name="T25" fmla="*/ 1162 h 1270"/>
                <a:gd name="T26" fmla="*/ 420 w 3629"/>
                <a:gd name="T27" fmla="*/ 1202 h 1270"/>
                <a:gd name="T28" fmla="*/ 448 w 3629"/>
                <a:gd name="T29" fmla="*/ 1191 h 1270"/>
                <a:gd name="T30" fmla="*/ 488 w 3629"/>
                <a:gd name="T31" fmla="*/ 1168 h 1270"/>
                <a:gd name="T32" fmla="*/ 522 w 3629"/>
                <a:gd name="T33" fmla="*/ 1191 h 1270"/>
                <a:gd name="T34" fmla="*/ 550 w 3629"/>
                <a:gd name="T35" fmla="*/ 1123 h 1270"/>
                <a:gd name="T36" fmla="*/ 607 w 3629"/>
                <a:gd name="T37" fmla="*/ 1134 h 1270"/>
                <a:gd name="T38" fmla="*/ 658 w 3629"/>
                <a:gd name="T39" fmla="*/ 1151 h 1270"/>
                <a:gd name="T40" fmla="*/ 692 w 3629"/>
                <a:gd name="T41" fmla="*/ 1157 h 1270"/>
                <a:gd name="T42" fmla="*/ 726 w 3629"/>
                <a:gd name="T43" fmla="*/ 1174 h 1270"/>
                <a:gd name="T44" fmla="*/ 743 w 3629"/>
                <a:gd name="T45" fmla="*/ 1174 h 1270"/>
                <a:gd name="T46" fmla="*/ 772 w 3629"/>
                <a:gd name="T47" fmla="*/ 1157 h 1270"/>
                <a:gd name="T48" fmla="*/ 851 w 3629"/>
                <a:gd name="T49" fmla="*/ 1179 h 1270"/>
                <a:gd name="T50" fmla="*/ 885 w 3629"/>
                <a:gd name="T51" fmla="*/ 1162 h 1270"/>
                <a:gd name="T52" fmla="*/ 930 w 3629"/>
                <a:gd name="T53" fmla="*/ 1168 h 1270"/>
                <a:gd name="T54" fmla="*/ 964 w 3629"/>
                <a:gd name="T55" fmla="*/ 1168 h 1270"/>
                <a:gd name="T56" fmla="*/ 993 w 3629"/>
                <a:gd name="T57" fmla="*/ 1168 h 1270"/>
                <a:gd name="T58" fmla="*/ 1044 w 3629"/>
                <a:gd name="T59" fmla="*/ 1219 h 1270"/>
                <a:gd name="T60" fmla="*/ 1083 w 3629"/>
                <a:gd name="T61" fmla="*/ 1151 h 1270"/>
                <a:gd name="T62" fmla="*/ 1117 w 3629"/>
                <a:gd name="T63" fmla="*/ 1117 h 1270"/>
                <a:gd name="T64" fmla="*/ 1140 w 3629"/>
                <a:gd name="T65" fmla="*/ 1140 h 1270"/>
                <a:gd name="T66" fmla="*/ 1174 w 3629"/>
                <a:gd name="T67" fmla="*/ 1168 h 1270"/>
                <a:gd name="T68" fmla="*/ 1202 w 3629"/>
                <a:gd name="T69" fmla="*/ 1140 h 1270"/>
                <a:gd name="T70" fmla="*/ 1259 w 3629"/>
                <a:gd name="T71" fmla="*/ 1123 h 1270"/>
                <a:gd name="T72" fmla="*/ 1333 w 3629"/>
                <a:gd name="T73" fmla="*/ 1021 h 1270"/>
                <a:gd name="T74" fmla="*/ 1429 w 3629"/>
                <a:gd name="T75" fmla="*/ 1094 h 1270"/>
                <a:gd name="T76" fmla="*/ 1497 w 3629"/>
                <a:gd name="T77" fmla="*/ 981 h 1270"/>
                <a:gd name="T78" fmla="*/ 1582 w 3629"/>
                <a:gd name="T79" fmla="*/ 1038 h 1270"/>
                <a:gd name="T80" fmla="*/ 1684 w 3629"/>
                <a:gd name="T81" fmla="*/ 987 h 1270"/>
                <a:gd name="T82" fmla="*/ 1798 w 3629"/>
                <a:gd name="T83" fmla="*/ 556 h 1270"/>
                <a:gd name="T84" fmla="*/ 1956 w 3629"/>
                <a:gd name="T85" fmla="*/ 437 h 1270"/>
                <a:gd name="T86" fmla="*/ 2070 w 3629"/>
                <a:gd name="T87" fmla="*/ 97 h 1270"/>
                <a:gd name="T88" fmla="*/ 2166 w 3629"/>
                <a:gd name="T89" fmla="*/ 397 h 1270"/>
                <a:gd name="T90" fmla="*/ 2251 w 3629"/>
                <a:gd name="T91" fmla="*/ 454 h 1270"/>
                <a:gd name="T92" fmla="*/ 2348 w 3629"/>
                <a:gd name="T93" fmla="*/ 426 h 1270"/>
                <a:gd name="T94" fmla="*/ 2438 w 3629"/>
                <a:gd name="T95" fmla="*/ 358 h 1270"/>
                <a:gd name="T96" fmla="*/ 2523 w 3629"/>
                <a:gd name="T97" fmla="*/ 318 h 1270"/>
                <a:gd name="T98" fmla="*/ 2625 w 3629"/>
                <a:gd name="T99" fmla="*/ 301 h 1270"/>
                <a:gd name="T100" fmla="*/ 2711 w 3629"/>
                <a:gd name="T101" fmla="*/ 233 h 1270"/>
                <a:gd name="T102" fmla="*/ 2801 w 3629"/>
                <a:gd name="T103" fmla="*/ 301 h 1270"/>
                <a:gd name="T104" fmla="*/ 2892 w 3629"/>
                <a:gd name="T105" fmla="*/ 307 h 1270"/>
                <a:gd name="T106" fmla="*/ 2988 w 3629"/>
                <a:gd name="T107" fmla="*/ 273 h 1270"/>
                <a:gd name="T108" fmla="*/ 3090 w 3629"/>
                <a:gd name="T109" fmla="*/ 278 h 1270"/>
                <a:gd name="T110" fmla="*/ 3187 w 3629"/>
                <a:gd name="T111" fmla="*/ 154 h 1270"/>
                <a:gd name="T112" fmla="*/ 3289 w 3629"/>
                <a:gd name="T113" fmla="*/ 250 h 1270"/>
                <a:gd name="T114" fmla="*/ 3385 w 3629"/>
                <a:gd name="T115" fmla="*/ 307 h 1270"/>
                <a:gd name="T116" fmla="*/ 3487 w 3629"/>
                <a:gd name="T117" fmla="*/ 233 h 1270"/>
                <a:gd name="T118" fmla="*/ 3589 w 3629"/>
                <a:gd name="T119" fmla="*/ 199 h 12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29" h="1270">
                  <a:moveTo>
                    <a:pt x="0" y="1270"/>
                  </a:moveTo>
                  <a:lnTo>
                    <a:pt x="0" y="1247"/>
                  </a:lnTo>
                  <a:lnTo>
                    <a:pt x="6" y="1253"/>
                  </a:lnTo>
                  <a:lnTo>
                    <a:pt x="6" y="1242"/>
                  </a:lnTo>
                  <a:lnTo>
                    <a:pt x="12" y="1247"/>
                  </a:lnTo>
                  <a:lnTo>
                    <a:pt x="12" y="1236"/>
                  </a:lnTo>
                  <a:lnTo>
                    <a:pt x="17" y="1219"/>
                  </a:lnTo>
                  <a:lnTo>
                    <a:pt x="23" y="1219"/>
                  </a:lnTo>
                  <a:lnTo>
                    <a:pt x="23" y="1196"/>
                  </a:lnTo>
                  <a:lnTo>
                    <a:pt x="29" y="1213"/>
                  </a:lnTo>
                  <a:lnTo>
                    <a:pt x="34" y="1242"/>
                  </a:lnTo>
                  <a:lnTo>
                    <a:pt x="34" y="1230"/>
                  </a:lnTo>
                  <a:lnTo>
                    <a:pt x="40" y="1253"/>
                  </a:lnTo>
                  <a:lnTo>
                    <a:pt x="40" y="1247"/>
                  </a:lnTo>
                  <a:lnTo>
                    <a:pt x="46" y="1236"/>
                  </a:lnTo>
                  <a:lnTo>
                    <a:pt x="46" y="1230"/>
                  </a:lnTo>
                  <a:lnTo>
                    <a:pt x="46" y="1236"/>
                  </a:lnTo>
                  <a:lnTo>
                    <a:pt x="52" y="1242"/>
                  </a:lnTo>
                  <a:lnTo>
                    <a:pt x="52" y="1236"/>
                  </a:lnTo>
                  <a:lnTo>
                    <a:pt x="57" y="1225"/>
                  </a:lnTo>
                  <a:lnTo>
                    <a:pt x="57" y="1219"/>
                  </a:lnTo>
                  <a:lnTo>
                    <a:pt x="63" y="1236"/>
                  </a:lnTo>
                  <a:lnTo>
                    <a:pt x="69" y="1230"/>
                  </a:lnTo>
                  <a:lnTo>
                    <a:pt x="69" y="1236"/>
                  </a:lnTo>
                  <a:lnTo>
                    <a:pt x="74" y="1247"/>
                  </a:lnTo>
                  <a:lnTo>
                    <a:pt x="74" y="1236"/>
                  </a:lnTo>
                  <a:lnTo>
                    <a:pt x="80" y="1247"/>
                  </a:lnTo>
                  <a:lnTo>
                    <a:pt x="80" y="1230"/>
                  </a:lnTo>
                  <a:lnTo>
                    <a:pt x="86" y="1236"/>
                  </a:lnTo>
                  <a:lnTo>
                    <a:pt x="86" y="1230"/>
                  </a:lnTo>
                  <a:lnTo>
                    <a:pt x="91" y="1219"/>
                  </a:lnTo>
                  <a:lnTo>
                    <a:pt x="97" y="1230"/>
                  </a:lnTo>
                  <a:lnTo>
                    <a:pt x="97" y="1236"/>
                  </a:lnTo>
                  <a:lnTo>
                    <a:pt x="97" y="1225"/>
                  </a:lnTo>
                  <a:lnTo>
                    <a:pt x="97" y="1236"/>
                  </a:lnTo>
                  <a:lnTo>
                    <a:pt x="103" y="1242"/>
                  </a:lnTo>
                  <a:lnTo>
                    <a:pt x="103" y="1236"/>
                  </a:lnTo>
                  <a:lnTo>
                    <a:pt x="108" y="1247"/>
                  </a:lnTo>
                  <a:lnTo>
                    <a:pt x="108" y="1213"/>
                  </a:lnTo>
                  <a:lnTo>
                    <a:pt x="114" y="1236"/>
                  </a:lnTo>
                  <a:lnTo>
                    <a:pt x="114" y="1247"/>
                  </a:lnTo>
                  <a:lnTo>
                    <a:pt x="114" y="1236"/>
                  </a:lnTo>
                  <a:lnTo>
                    <a:pt x="120" y="1236"/>
                  </a:lnTo>
                  <a:lnTo>
                    <a:pt x="120" y="1247"/>
                  </a:lnTo>
                  <a:lnTo>
                    <a:pt x="120" y="1236"/>
                  </a:lnTo>
                  <a:lnTo>
                    <a:pt x="125" y="1242"/>
                  </a:lnTo>
                  <a:lnTo>
                    <a:pt x="125" y="1253"/>
                  </a:lnTo>
                  <a:lnTo>
                    <a:pt x="125" y="1236"/>
                  </a:lnTo>
                  <a:lnTo>
                    <a:pt x="125" y="1253"/>
                  </a:lnTo>
                  <a:lnTo>
                    <a:pt x="131" y="1230"/>
                  </a:lnTo>
                  <a:lnTo>
                    <a:pt x="131" y="1219"/>
                  </a:lnTo>
                  <a:lnTo>
                    <a:pt x="137" y="1259"/>
                  </a:lnTo>
                  <a:lnTo>
                    <a:pt x="137" y="1230"/>
                  </a:lnTo>
                  <a:lnTo>
                    <a:pt x="142" y="1242"/>
                  </a:lnTo>
                  <a:lnTo>
                    <a:pt x="142" y="1219"/>
                  </a:lnTo>
                  <a:lnTo>
                    <a:pt x="148" y="1219"/>
                  </a:lnTo>
                  <a:lnTo>
                    <a:pt x="148" y="1247"/>
                  </a:lnTo>
                  <a:lnTo>
                    <a:pt x="148" y="1219"/>
                  </a:lnTo>
                  <a:lnTo>
                    <a:pt x="154" y="1236"/>
                  </a:lnTo>
                  <a:lnTo>
                    <a:pt x="154" y="1253"/>
                  </a:lnTo>
                  <a:lnTo>
                    <a:pt x="159" y="1225"/>
                  </a:lnTo>
                  <a:lnTo>
                    <a:pt x="159" y="1247"/>
                  </a:lnTo>
                  <a:lnTo>
                    <a:pt x="159" y="1225"/>
                  </a:lnTo>
                  <a:lnTo>
                    <a:pt x="165" y="1230"/>
                  </a:lnTo>
                  <a:lnTo>
                    <a:pt x="165" y="1247"/>
                  </a:lnTo>
                  <a:lnTo>
                    <a:pt x="165" y="1230"/>
                  </a:lnTo>
                  <a:lnTo>
                    <a:pt x="171" y="1236"/>
                  </a:lnTo>
                  <a:lnTo>
                    <a:pt x="176" y="1225"/>
                  </a:lnTo>
                  <a:lnTo>
                    <a:pt x="176" y="1253"/>
                  </a:lnTo>
                  <a:lnTo>
                    <a:pt x="176" y="1225"/>
                  </a:lnTo>
                  <a:lnTo>
                    <a:pt x="182" y="1230"/>
                  </a:lnTo>
                  <a:lnTo>
                    <a:pt x="182" y="1236"/>
                  </a:lnTo>
                  <a:lnTo>
                    <a:pt x="182" y="1230"/>
                  </a:lnTo>
                  <a:lnTo>
                    <a:pt x="188" y="1247"/>
                  </a:lnTo>
                  <a:lnTo>
                    <a:pt x="188" y="1242"/>
                  </a:lnTo>
                  <a:lnTo>
                    <a:pt x="193" y="1236"/>
                  </a:lnTo>
                  <a:lnTo>
                    <a:pt x="193" y="1225"/>
                  </a:lnTo>
                  <a:lnTo>
                    <a:pt x="199" y="1242"/>
                  </a:lnTo>
                  <a:lnTo>
                    <a:pt x="199" y="1230"/>
                  </a:lnTo>
                  <a:lnTo>
                    <a:pt x="205" y="1242"/>
                  </a:lnTo>
                  <a:lnTo>
                    <a:pt x="205" y="1253"/>
                  </a:lnTo>
                  <a:lnTo>
                    <a:pt x="205" y="1236"/>
                  </a:lnTo>
                  <a:lnTo>
                    <a:pt x="210" y="1242"/>
                  </a:lnTo>
                  <a:lnTo>
                    <a:pt x="210" y="1253"/>
                  </a:lnTo>
                  <a:lnTo>
                    <a:pt x="210" y="1236"/>
                  </a:lnTo>
                  <a:lnTo>
                    <a:pt x="216" y="1230"/>
                  </a:lnTo>
                  <a:lnTo>
                    <a:pt x="216" y="1236"/>
                  </a:lnTo>
                  <a:lnTo>
                    <a:pt x="216" y="1225"/>
                  </a:lnTo>
                  <a:lnTo>
                    <a:pt x="222" y="1219"/>
                  </a:lnTo>
                  <a:lnTo>
                    <a:pt x="222" y="1230"/>
                  </a:lnTo>
                  <a:lnTo>
                    <a:pt x="222" y="1219"/>
                  </a:lnTo>
                  <a:lnTo>
                    <a:pt x="222" y="1225"/>
                  </a:lnTo>
                  <a:lnTo>
                    <a:pt x="227" y="1265"/>
                  </a:lnTo>
                  <a:lnTo>
                    <a:pt x="239" y="1253"/>
                  </a:lnTo>
                  <a:lnTo>
                    <a:pt x="239" y="1225"/>
                  </a:lnTo>
                  <a:lnTo>
                    <a:pt x="244" y="1219"/>
                  </a:lnTo>
                  <a:lnTo>
                    <a:pt x="250" y="1213"/>
                  </a:lnTo>
                  <a:lnTo>
                    <a:pt x="250" y="1202"/>
                  </a:lnTo>
                  <a:lnTo>
                    <a:pt x="256" y="1225"/>
                  </a:lnTo>
                  <a:lnTo>
                    <a:pt x="256" y="1213"/>
                  </a:lnTo>
                  <a:lnTo>
                    <a:pt x="261" y="1196"/>
                  </a:lnTo>
                  <a:lnTo>
                    <a:pt x="261" y="1213"/>
                  </a:lnTo>
                  <a:lnTo>
                    <a:pt x="261" y="1196"/>
                  </a:lnTo>
                  <a:lnTo>
                    <a:pt x="267" y="1213"/>
                  </a:lnTo>
                  <a:lnTo>
                    <a:pt x="267" y="1219"/>
                  </a:lnTo>
                  <a:lnTo>
                    <a:pt x="267" y="1196"/>
                  </a:lnTo>
                  <a:lnTo>
                    <a:pt x="273" y="1196"/>
                  </a:lnTo>
                  <a:lnTo>
                    <a:pt x="273" y="1208"/>
                  </a:lnTo>
                  <a:lnTo>
                    <a:pt x="273" y="1196"/>
                  </a:lnTo>
                  <a:lnTo>
                    <a:pt x="278" y="1219"/>
                  </a:lnTo>
                  <a:lnTo>
                    <a:pt x="278" y="1213"/>
                  </a:lnTo>
                  <a:lnTo>
                    <a:pt x="284" y="1225"/>
                  </a:lnTo>
                  <a:lnTo>
                    <a:pt x="284" y="1213"/>
                  </a:lnTo>
                  <a:lnTo>
                    <a:pt x="290" y="1208"/>
                  </a:lnTo>
                  <a:lnTo>
                    <a:pt x="295" y="1208"/>
                  </a:lnTo>
                  <a:lnTo>
                    <a:pt x="301" y="1225"/>
                  </a:lnTo>
                  <a:lnTo>
                    <a:pt x="301" y="1208"/>
                  </a:lnTo>
                  <a:lnTo>
                    <a:pt x="307" y="1213"/>
                  </a:lnTo>
                  <a:lnTo>
                    <a:pt x="307" y="1219"/>
                  </a:lnTo>
                  <a:lnTo>
                    <a:pt x="307" y="1213"/>
                  </a:lnTo>
                  <a:lnTo>
                    <a:pt x="312" y="1225"/>
                  </a:lnTo>
                  <a:lnTo>
                    <a:pt x="312" y="1185"/>
                  </a:lnTo>
                  <a:lnTo>
                    <a:pt x="318" y="1219"/>
                  </a:lnTo>
                  <a:lnTo>
                    <a:pt x="318" y="1174"/>
                  </a:lnTo>
                  <a:lnTo>
                    <a:pt x="324" y="1225"/>
                  </a:lnTo>
                  <a:lnTo>
                    <a:pt x="324" y="1185"/>
                  </a:lnTo>
                  <a:lnTo>
                    <a:pt x="329" y="1185"/>
                  </a:lnTo>
                  <a:lnTo>
                    <a:pt x="329" y="1219"/>
                  </a:lnTo>
                  <a:lnTo>
                    <a:pt x="329" y="1185"/>
                  </a:lnTo>
                  <a:lnTo>
                    <a:pt x="335" y="1179"/>
                  </a:lnTo>
                  <a:lnTo>
                    <a:pt x="335" y="1185"/>
                  </a:lnTo>
                  <a:lnTo>
                    <a:pt x="341" y="1196"/>
                  </a:lnTo>
                  <a:lnTo>
                    <a:pt x="346" y="1185"/>
                  </a:lnTo>
                  <a:lnTo>
                    <a:pt x="346" y="1208"/>
                  </a:lnTo>
                  <a:lnTo>
                    <a:pt x="346" y="1185"/>
                  </a:lnTo>
                  <a:lnTo>
                    <a:pt x="352" y="1185"/>
                  </a:lnTo>
                  <a:lnTo>
                    <a:pt x="352" y="1162"/>
                  </a:lnTo>
                  <a:lnTo>
                    <a:pt x="358" y="1174"/>
                  </a:lnTo>
                  <a:lnTo>
                    <a:pt x="358" y="1179"/>
                  </a:lnTo>
                  <a:lnTo>
                    <a:pt x="358" y="1162"/>
                  </a:lnTo>
                  <a:lnTo>
                    <a:pt x="363" y="1168"/>
                  </a:lnTo>
                  <a:lnTo>
                    <a:pt x="363" y="1174"/>
                  </a:lnTo>
                  <a:lnTo>
                    <a:pt x="363" y="1168"/>
                  </a:lnTo>
                  <a:lnTo>
                    <a:pt x="369" y="1157"/>
                  </a:lnTo>
                  <a:lnTo>
                    <a:pt x="369" y="1168"/>
                  </a:lnTo>
                  <a:lnTo>
                    <a:pt x="369" y="1151"/>
                  </a:lnTo>
                  <a:lnTo>
                    <a:pt x="375" y="1162"/>
                  </a:lnTo>
                  <a:lnTo>
                    <a:pt x="375" y="1168"/>
                  </a:lnTo>
                  <a:lnTo>
                    <a:pt x="375" y="1157"/>
                  </a:lnTo>
                  <a:lnTo>
                    <a:pt x="375" y="1168"/>
                  </a:lnTo>
                  <a:lnTo>
                    <a:pt x="380" y="1179"/>
                  </a:lnTo>
                  <a:lnTo>
                    <a:pt x="380" y="1168"/>
                  </a:lnTo>
                  <a:lnTo>
                    <a:pt x="386" y="1162"/>
                  </a:lnTo>
                  <a:lnTo>
                    <a:pt x="386" y="1179"/>
                  </a:lnTo>
                  <a:lnTo>
                    <a:pt x="392" y="1191"/>
                  </a:lnTo>
                  <a:lnTo>
                    <a:pt x="392" y="1162"/>
                  </a:lnTo>
                  <a:lnTo>
                    <a:pt x="397" y="1174"/>
                  </a:lnTo>
                  <a:lnTo>
                    <a:pt x="397" y="1191"/>
                  </a:lnTo>
                  <a:lnTo>
                    <a:pt x="397" y="1174"/>
                  </a:lnTo>
                  <a:lnTo>
                    <a:pt x="403" y="1174"/>
                  </a:lnTo>
                  <a:lnTo>
                    <a:pt x="403" y="1185"/>
                  </a:lnTo>
                  <a:lnTo>
                    <a:pt x="409" y="1202"/>
                  </a:lnTo>
                  <a:lnTo>
                    <a:pt x="414" y="1179"/>
                  </a:lnTo>
                  <a:lnTo>
                    <a:pt x="414" y="1191"/>
                  </a:lnTo>
                  <a:lnTo>
                    <a:pt x="414" y="1174"/>
                  </a:lnTo>
                  <a:lnTo>
                    <a:pt x="414" y="1191"/>
                  </a:lnTo>
                  <a:lnTo>
                    <a:pt x="420" y="1213"/>
                  </a:lnTo>
                  <a:lnTo>
                    <a:pt x="420" y="1202"/>
                  </a:lnTo>
                  <a:lnTo>
                    <a:pt x="426" y="1196"/>
                  </a:lnTo>
                  <a:lnTo>
                    <a:pt x="426" y="1225"/>
                  </a:lnTo>
                  <a:lnTo>
                    <a:pt x="426" y="1196"/>
                  </a:lnTo>
                  <a:lnTo>
                    <a:pt x="431" y="1219"/>
                  </a:lnTo>
                  <a:lnTo>
                    <a:pt x="431" y="1208"/>
                  </a:lnTo>
                  <a:lnTo>
                    <a:pt x="437" y="1230"/>
                  </a:lnTo>
                  <a:lnTo>
                    <a:pt x="437" y="1213"/>
                  </a:lnTo>
                  <a:lnTo>
                    <a:pt x="443" y="1202"/>
                  </a:lnTo>
                  <a:lnTo>
                    <a:pt x="443" y="1219"/>
                  </a:lnTo>
                  <a:lnTo>
                    <a:pt x="443" y="1191"/>
                  </a:lnTo>
                  <a:lnTo>
                    <a:pt x="448" y="1202"/>
                  </a:lnTo>
                  <a:lnTo>
                    <a:pt x="448" y="1191"/>
                  </a:lnTo>
                  <a:lnTo>
                    <a:pt x="454" y="1196"/>
                  </a:lnTo>
                  <a:lnTo>
                    <a:pt x="460" y="1202"/>
                  </a:lnTo>
                  <a:lnTo>
                    <a:pt x="460" y="1208"/>
                  </a:lnTo>
                  <a:lnTo>
                    <a:pt x="465" y="1196"/>
                  </a:lnTo>
                  <a:lnTo>
                    <a:pt x="465" y="1219"/>
                  </a:lnTo>
                  <a:lnTo>
                    <a:pt x="465" y="1196"/>
                  </a:lnTo>
                  <a:lnTo>
                    <a:pt x="471" y="1196"/>
                  </a:lnTo>
                  <a:lnTo>
                    <a:pt x="471" y="1185"/>
                  </a:lnTo>
                  <a:lnTo>
                    <a:pt x="477" y="1185"/>
                  </a:lnTo>
                  <a:lnTo>
                    <a:pt x="482" y="1208"/>
                  </a:lnTo>
                  <a:lnTo>
                    <a:pt x="488" y="1202"/>
                  </a:lnTo>
                  <a:lnTo>
                    <a:pt x="488" y="1168"/>
                  </a:lnTo>
                  <a:lnTo>
                    <a:pt x="494" y="1196"/>
                  </a:lnTo>
                  <a:lnTo>
                    <a:pt x="499" y="1208"/>
                  </a:lnTo>
                  <a:lnTo>
                    <a:pt x="499" y="1185"/>
                  </a:lnTo>
                  <a:lnTo>
                    <a:pt x="505" y="1196"/>
                  </a:lnTo>
                  <a:lnTo>
                    <a:pt x="511" y="1191"/>
                  </a:lnTo>
                  <a:lnTo>
                    <a:pt x="511" y="1213"/>
                  </a:lnTo>
                  <a:lnTo>
                    <a:pt x="511" y="1168"/>
                  </a:lnTo>
                  <a:lnTo>
                    <a:pt x="516" y="1202"/>
                  </a:lnTo>
                  <a:lnTo>
                    <a:pt x="516" y="1208"/>
                  </a:lnTo>
                  <a:lnTo>
                    <a:pt x="516" y="1196"/>
                  </a:lnTo>
                  <a:lnTo>
                    <a:pt x="522" y="1208"/>
                  </a:lnTo>
                  <a:lnTo>
                    <a:pt x="522" y="1191"/>
                  </a:lnTo>
                  <a:lnTo>
                    <a:pt x="528" y="1202"/>
                  </a:lnTo>
                  <a:lnTo>
                    <a:pt x="528" y="1208"/>
                  </a:lnTo>
                  <a:lnTo>
                    <a:pt x="528" y="1202"/>
                  </a:lnTo>
                  <a:lnTo>
                    <a:pt x="533" y="1191"/>
                  </a:lnTo>
                  <a:lnTo>
                    <a:pt x="533" y="1213"/>
                  </a:lnTo>
                  <a:lnTo>
                    <a:pt x="533" y="1191"/>
                  </a:lnTo>
                  <a:lnTo>
                    <a:pt x="539" y="1196"/>
                  </a:lnTo>
                  <a:lnTo>
                    <a:pt x="545" y="1174"/>
                  </a:lnTo>
                  <a:lnTo>
                    <a:pt x="545" y="1185"/>
                  </a:lnTo>
                  <a:lnTo>
                    <a:pt x="545" y="1174"/>
                  </a:lnTo>
                  <a:lnTo>
                    <a:pt x="550" y="1162"/>
                  </a:lnTo>
                  <a:lnTo>
                    <a:pt x="550" y="1123"/>
                  </a:lnTo>
                  <a:lnTo>
                    <a:pt x="556" y="1049"/>
                  </a:lnTo>
                  <a:lnTo>
                    <a:pt x="556" y="1066"/>
                  </a:lnTo>
                  <a:lnTo>
                    <a:pt x="567" y="1032"/>
                  </a:lnTo>
                  <a:lnTo>
                    <a:pt x="573" y="1077"/>
                  </a:lnTo>
                  <a:lnTo>
                    <a:pt x="579" y="1100"/>
                  </a:lnTo>
                  <a:lnTo>
                    <a:pt x="584" y="1111"/>
                  </a:lnTo>
                  <a:lnTo>
                    <a:pt x="590" y="1134"/>
                  </a:lnTo>
                  <a:lnTo>
                    <a:pt x="596" y="1145"/>
                  </a:lnTo>
                  <a:lnTo>
                    <a:pt x="601" y="1134"/>
                  </a:lnTo>
                  <a:lnTo>
                    <a:pt x="601" y="1140"/>
                  </a:lnTo>
                  <a:lnTo>
                    <a:pt x="607" y="1145"/>
                  </a:lnTo>
                  <a:lnTo>
                    <a:pt x="607" y="1134"/>
                  </a:lnTo>
                  <a:lnTo>
                    <a:pt x="613" y="1134"/>
                  </a:lnTo>
                  <a:lnTo>
                    <a:pt x="613" y="1128"/>
                  </a:lnTo>
                  <a:lnTo>
                    <a:pt x="618" y="1094"/>
                  </a:lnTo>
                  <a:lnTo>
                    <a:pt x="624" y="1128"/>
                  </a:lnTo>
                  <a:lnTo>
                    <a:pt x="635" y="1140"/>
                  </a:lnTo>
                  <a:lnTo>
                    <a:pt x="635" y="1168"/>
                  </a:lnTo>
                  <a:lnTo>
                    <a:pt x="641" y="1128"/>
                  </a:lnTo>
                  <a:lnTo>
                    <a:pt x="641" y="1134"/>
                  </a:lnTo>
                  <a:lnTo>
                    <a:pt x="647" y="1151"/>
                  </a:lnTo>
                  <a:lnTo>
                    <a:pt x="652" y="1157"/>
                  </a:lnTo>
                  <a:lnTo>
                    <a:pt x="658" y="1140"/>
                  </a:lnTo>
                  <a:lnTo>
                    <a:pt x="658" y="1151"/>
                  </a:lnTo>
                  <a:lnTo>
                    <a:pt x="664" y="1151"/>
                  </a:lnTo>
                  <a:lnTo>
                    <a:pt x="664" y="1168"/>
                  </a:lnTo>
                  <a:lnTo>
                    <a:pt x="664" y="1151"/>
                  </a:lnTo>
                  <a:lnTo>
                    <a:pt x="664" y="1168"/>
                  </a:lnTo>
                  <a:lnTo>
                    <a:pt x="675" y="1157"/>
                  </a:lnTo>
                  <a:lnTo>
                    <a:pt x="675" y="1145"/>
                  </a:lnTo>
                  <a:lnTo>
                    <a:pt x="681" y="1185"/>
                  </a:lnTo>
                  <a:lnTo>
                    <a:pt x="681" y="1140"/>
                  </a:lnTo>
                  <a:lnTo>
                    <a:pt x="686" y="1162"/>
                  </a:lnTo>
                  <a:lnTo>
                    <a:pt x="686" y="1168"/>
                  </a:lnTo>
                  <a:lnTo>
                    <a:pt x="686" y="1157"/>
                  </a:lnTo>
                  <a:lnTo>
                    <a:pt x="692" y="1157"/>
                  </a:lnTo>
                  <a:lnTo>
                    <a:pt x="692" y="1168"/>
                  </a:lnTo>
                  <a:lnTo>
                    <a:pt x="692" y="1157"/>
                  </a:lnTo>
                  <a:lnTo>
                    <a:pt x="692" y="1168"/>
                  </a:lnTo>
                  <a:lnTo>
                    <a:pt x="704" y="1179"/>
                  </a:lnTo>
                  <a:lnTo>
                    <a:pt x="704" y="1162"/>
                  </a:lnTo>
                  <a:lnTo>
                    <a:pt x="709" y="1145"/>
                  </a:lnTo>
                  <a:lnTo>
                    <a:pt x="715" y="1162"/>
                  </a:lnTo>
                  <a:lnTo>
                    <a:pt x="715" y="1179"/>
                  </a:lnTo>
                  <a:lnTo>
                    <a:pt x="715" y="1162"/>
                  </a:lnTo>
                  <a:lnTo>
                    <a:pt x="721" y="1168"/>
                  </a:lnTo>
                  <a:lnTo>
                    <a:pt x="721" y="1157"/>
                  </a:lnTo>
                  <a:lnTo>
                    <a:pt x="726" y="1174"/>
                  </a:lnTo>
                  <a:lnTo>
                    <a:pt x="726" y="1185"/>
                  </a:lnTo>
                  <a:lnTo>
                    <a:pt x="732" y="1174"/>
                  </a:lnTo>
                  <a:lnTo>
                    <a:pt x="732" y="1179"/>
                  </a:lnTo>
                  <a:lnTo>
                    <a:pt x="732" y="1157"/>
                  </a:lnTo>
                  <a:lnTo>
                    <a:pt x="732" y="1179"/>
                  </a:lnTo>
                  <a:lnTo>
                    <a:pt x="738" y="1145"/>
                  </a:lnTo>
                  <a:lnTo>
                    <a:pt x="738" y="1162"/>
                  </a:lnTo>
                  <a:lnTo>
                    <a:pt x="738" y="1145"/>
                  </a:lnTo>
                  <a:lnTo>
                    <a:pt x="743" y="1157"/>
                  </a:lnTo>
                  <a:lnTo>
                    <a:pt x="743" y="1174"/>
                  </a:lnTo>
                  <a:lnTo>
                    <a:pt x="743" y="1157"/>
                  </a:lnTo>
                  <a:lnTo>
                    <a:pt x="743" y="1174"/>
                  </a:lnTo>
                  <a:lnTo>
                    <a:pt x="749" y="1128"/>
                  </a:lnTo>
                  <a:lnTo>
                    <a:pt x="749" y="1151"/>
                  </a:lnTo>
                  <a:lnTo>
                    <a:pt x="749" y="1128"/>
                  </a:lnTo>
                  <a:lnTo>
                    <a:pt x="749" y="1151"/>
                  </a:lnTo>
                  <a:lnTo>
                    <a:pt x="755" y="1157"/>
                  </a:lnTo>
                  <a:lnTo>
                    <a:pt x="760" y="1151"/>
                  </a:lnTo>
                  <a:lnTo>
                    <a:pt x="760" y="1179"/>
                  </a:lnTo>
                  <a:lnTo>
                    <a:pt x="760" y="1151"/>
                  </a:lnTo>
                  <a:lnTo>
                    <a:pt x="760" y="1168"/>
                  </a:lnTo>
                  <a:lnTo>
                    <a:pt x="766" y="1145"/>
                  </a:lnTo>
                  <a:lnTo>
                    <a:pt x="772" y="1151"/>
                  </a:lnTo>
                  <a:lnTo>
                    <a:pt x="772" y="1157"/>
                  </a:lnTo>
                  <a:lnTo>
                    <a:pt x="777" y="1162"/>
                  </a:lnTo>
                  <a:lnTo>
                    <a:pt x="777" y="1196"/>
                  </a:lnTo>
                  <a:lnTo>
                    <a:pt x="783" y="1179"/>
                  </a:lnTo>
                  <a:lnTo>
                    <a:pt x="789" y="1140"/>
                  </a:lnTo>
                  <a:lnTo>
                    <a:pt x="800" y="1111"/>
                  </a:lnTo>
                  <a:lnTo>
                    <a:pt x="811" y="1145"/>
                  </a:lnTo>
                  <a:lnTo>
                    <a:pt x="817" y="1134"/>
                  </a:lnTo>
                  <a:lnTo>
                    <a:pt x="817" y="1140"/>
                  </a:lnTo>
                  <a:lnTo>
                    <a:pt x="823" y="1191"/>
                  </a:lnTo>
                  <a:lnTo>
                    <a:pt x="828" y="1174"/>
                  </a:lnTo>
                  <a:lnTo>
                    <a:pt x="851" y="1174"/>
                  </a:lnTo>
                  <a:lnTo>
                    <a:pt x="851" y="1179"/>
                  </a:lnTo>
                  <a:lnTo>
                    <a:pt x="857" y="1151"/>
                  </a:lnTo>
                  <a:lnTo>
                    <a:pt x="857" y="1168"/>
                  </a:lnTo>
                  <a:lnTo>
                    <a:pt x="862" y="1157"/>
                  </a:lnTo>
                  <a:lnTo>
                    <a:pt x="862" y="1145"/>
                  </a:lnTo>
                  <a:lnTo>
                    <a:pt x="868" y="1168"/>
                  </a:lnTo>
                  <a:lnTo>
                    <a:pt x="868" y="1151"/>
                  </a:lnTo>
                  <a:lnTo>
                    <a:pt x="874" y="1162"/>
                  </a:lnTo>
                  <a:lnTo>
                    <a:pt x="879" y="1174"/>
                  </a:lnTo>
                  <a:lnTo>
                    <a:pt x="879" y="1168"/>
                  </a:lnTo>
                  <a:lnTo>
                    <a:pt x="885" y="1162"/>
                  </a:lnTo>
                  <a:lnTo>
                    <a:pt x="885" y="1202"/>
                  </a:lnTo>
                  <a:lnTo>
                    <a:pt x="885" y="1162"/>
                  </a:lnTo>
                  <a:lnTo>
                    <a:pt x="885" y="1202"/>
                  </a:lnTo>
                  <a:lnTo>
                    <a:pt x="891" y="1157"/>
                  </a:lnTo>
                  <a:lnTo>
                    <a:pt x="891" y="1168"/>
                  </a:lnTo>
                  <a:lnTo>
                    <a:pt x="891" y="1151"/>
                  </a:lnTo>
                  <a:lnTo>
                    <a:pt x="896" y="1168"/>
                  </a:lnTo>
                  <a:lnTo>
                    <a:pt x="902" y="1185"/>
                  </a:lnTo>
                  <a:lnTo>
                    <a:pt x="908" y="1174"/>
                  </a:lnTo>
                  <a:lnTo>
                    <a:pt x="908" y="1168"/>
                  </a:lnTo>
                  <a:lnTo>
                    <a:pt x="913" y="1151"/>
                  </a:lnTo>
                  <a:lnTo>
                    <a:pt x="913" y="1145"/>
                  </a:lnTo>
                  <a:lnTo>
                    <a:pt x="919" y="1162"/>
                  </a:lnTo>
                  <a:lnTo>
                    <a:pt x="930" y="1168"/>
                  </a:lnTo>
                  <a:lnTo>
                    <a:pt x="930" y="1145"/>
                  </a:lnTo>
                  <a:lnTo>
                    <a:pt x="936" y="1174"/>
                  </a:lnTo>
                  <a:lnTo>
                    <a:pt x="942" y="1168"/>
                  </a:lnTo>
                  <a:lnTo>
                    <a:pt x="942" y="1174"/>
                  </a:lnTo>
                  <a:lnTo>
                    <a:pt x="942" y="1140"/>
                  </a:lnTo>
                  <a:lnTo>
                    <a:pt x="947" y="1151"/>
                  </a:lnTo>
                  <a:lnTo>
                    <a:pt x="947" y="1145"/>
                  </a:lnTo>
                  <a:lnTo>
                    <a:pt x="953" y="1162"/>
                  </a:lnTo>
                  <a:lnTo>
                    <a:pt x="953" y="1145"/>
                  </a:lnTo>
                  <a:lnTo>
                    <a:pt x="959" y="1196"/>
                  </a:lnTo>
                  <a:lnTo>
                    <a:pt x="959" y="1174"/>
                  </a:lnTo>
                  <a:lnTo>
                    <a:pt x="964" y="1168"/>
                  </a:lnTo>
                  <a:lnTo>
                    <a:pt x="964" y="1157"/>
                  </a:lnTo>
                  <a:lnTo>
                    <a:pt x="970" y="1140"/>
                  </a:lnTo>
                  <a:lnTo>
                    <a:pt x="970" y="1123"/>
                  </a:lnTo>
                  <a:lnTo>
                    <a:pt x="976" y="1134"/>
                  </a:lnTo>
                  <a:lnTo>
                    <a:pt x="976" y="1162"/>
                  </a:lnTo>
                  <a:lnTo>
                    <a:pt x="976" y="1134"/>
                  </a:lnTo>
                  <a:lnTo>
                    <a:pt x="981" y="1151"/>
                  </a:lnTo>
                  <a:lnTo>
                    <a:pt x="981" y="1157"/>
                  </a:lnTo>
                  <a:lnTo>
                    <a:pt x="987" y="1168"/>
                  </a:lnTo>
                  <a:lnTo>
                    <a:pt x="987" y="1140"/>
                  </a:lnTo>
                  <a:lnTo>
                    <a:pt x="993" y="1162"/>
                  </a:lnTo>
                  <a:lnTo>
                    <a:pt x="993" y="1168"/>
                  </a:lnTo>
                  <a:lnTo>
                    <a:pt x="993" y="1162"/>
                  </a:lnTo>
                  <a:lnTo>
                    <a:pt x="998" y="1179"/>
                  </a:lnTo>
                  <a:lnTo>
                    <a:pt x="1004" y="1151"/>
                  </a:lnTo>
                  <a:lnTo>
                    <a:pt x="1004" y="1140"/>
                  </a:lnTo>
                  <a:lnTo>
                    <a:pt x="1010" y="1157"/>
                  </a:lnTo>
                  <a:lnTo>
                    <a:pt x="1010" y="1140"/>
                  </a:lnTo>
                  <a:lnTo>
                    <a:pt x="1015" y="1162"/>
                  </a:lnTo>
                  <a:lnTo>
                    <a:pt x="1021" y="1111"/>
                  </a:lnTo>
                  <a:lnTo>
                    <a:pt x="1027" y="1145"/>
                  </a:lnTo>
                  <a:lnTo>
                    <a:pt x="1038" y="1140"/>
                  </a:lnTo>
                  <a:lnTo>
                    <a:pt x="1038" y="737"/>
                  </a:lnTo>
                  <a:lnTo>
                    <a:pt x="1044" y="1219"/>
                  </a:lnTo>
                  <a:lnTo>
                    <a:pt x="1055" y="1168"/>
                  </a:lnTo>
                  <a:lnTo>
                    <a:pt x="1055" y="1145"/>
                  </a:lnTo>
                  <a:lnTo>
                    <a:pt x="1061" y="1174"/>
                  </a:lnTo>
                  <a:lnTo>
                    <a:pt x="1061" y="1151"/>
                  </a:lnTo>
                  <a:lnTo>
                    <a:pt x="1066" y="1162"/>
                  </a:lnTo>
                  <a:lnTo>
                    <a:pt x="1066" y="1145"/>
                  </a:lnTo>
                  <a:lnTo>
                    <a:pt x="1072" y="1157"/>
                  </a:lnTo>
                  <a:lnTo>
                    <a:pt x="1072" y="1162"/>
                  </a:lnTo>
                  <a:lnTo>
                    <a:pt x="1078" y="1145"/>
                  </a:lnTo>
                  <a:lnTo>
                    <a:pt x="1078" y="1157"/>
                  </a:lnTo>
                  <a:lnTo>
                    <a:pt x="1078" y="1145"/>
                  </a:lnTo>
                  <a:lnTo>
                    <a:pt x="1083" y="1151"/>
                  </a:lnTo>
                  <a:lnTo>
                    <a:pt x="1083" y="1168"/>
                  </a:lnTo>
                  <a:lnTo>
                    <a:pt x="1089" y="1151"/>
                  </a:lnTo>
                  <a:lnTo>
                    <a:pt x="1095" y="1151"/>
                  </a:lnTo>
                  <a:lnTo>
                    <a:pt x="1095" y="1157"/>
                  </a:lnTo>
                  <a:lnTo>
                    <a:pt x="1095" y="1151"/>
                  </a:lnTo>
                  <a:lnTo>
                    <a:pt x="1095" y="1157"/>
                  </a:lnTo>
                  <a:lnTo>
                    <a:pt x="1100" y="1140"/>
                  </a:lnTo>
                  <a:lnTo>
                    <a:pt x="1100" y="1174"/>
                  </a:lnTo>
                  <a:lnTo>
                    <a:pt x="1106" y="1168"/>
                  </a:lnTo>
                  <a:lnTo>
                    <a:pt x="1112" y="1140"/>
                  </a:lnTo>
                  <a:lnTo>
                    <a:pt x="1112" y="1134"/>
                  </a:lnTo>
                  <a:lnTo>
                    <a:pt x="1117" y="1117"/>
                  </a:lnTo>
                  <a:lnTo>
                    <a:pt x="1123" y="1128"/>
                  </a:lnTo>
                  <a:lnTo>
                    <a:pt x="1123" y="1157"/>
                  </a:lnTo>
                  <a:lnTo>
                    <a:pt x="1123" y="1128"/>
                  </a:lnTo>
                  <a:lnTo>
                    <a:pt x="1123" y="1157"/>
                  </a:lnTo>
                  <a:lnTo>
                    <a:pt x="1129" y="1168"/>
                  </a:lnTo>
                  <a:lnTo>
                    <a:pt x="1129" y="1145"/>
                  </a:lnTo>
                  <a:lnTo>
                    <a:pt x="1129" y="1157"/>
                  </a:lnTo>
                  <a:lnTo>
                    <a:pt x="1134" y="1140"/>
                  </a:lnTo>
                  <a:lnTo>
                    <a:pt x="1134" y="1123"/>
                  </a:lnTo>
                  <a:lnTo>
                    <a:pt x="1140" y="1140"/>
                  </a:lnTo>
                  <a:lnTo>
                    <a:pt x="1140" y="1145"/>
                  </a:lnTo>
                  <a:lnTo>
                    <a:pt x="1140" y="1140"/>
                  </a:lnTo>
                  <a:lnTo>
                    <a:pt x="1140" y="1145"/>
                  </a:lnTo>
                  <a:lnTo>
                    <a:pt x="1146" y="1151"/>
                  </a:lnTo>
                  <a:lnTo>
                    <a:pt x="1151" y="1140"/>
                  </a:lnTo>
                  <a:lnTo>
                    <a:pt x="1157" y="1134"/>
                  </a:lnTo>
                  <a:lnTo>
                    <a:pt x="1157" y="1151"/>
                  </a:lnTo>
                  <a:lnTo>
                    <a:pt x="1157" y="1128"/>
                  </a:lnTo>
                  <a:lnTo>
                    <a:pt x="1163" y="1134"/>
                  </a:lnTo>
                  <a:lnTo>
                    <a:pt x="1168" y="1128"/>
                  </a:lnTo>
                  <a:lnTo>
                    <a:pt x="1168" y="1145"/>
                  </a:lnTo>
                  <a:lnTo>
                    <a:pt x="1168" y="1128"/>
                  </a:lnTo>
                  <a:lnTo>
                    <a:pt x="1168" y="1140"/>
                  </a:lnTo>
                  <a:lnTo>
                    <a:pt x="1174" y="1168"/>
                  </a:lnTo>
                  <a:lnTo>
                    <a:pt x="1174" y="1123"/>
                  </a:lnTo>
                  <a:lnTo>
                    <a:pt x="1180" y="1128"/>
                  </a:lnTo>
                  <a:lnTo>
                    <a:pt x="1180" y="1140"/>
                  </a:lnTo>
                  <a:lnTo>
                    <a:pt x="1185" y="1157"/>
                  </a:lnTo>
                  <a:lnTo>
                    <a:pt x="1185" y="1117"/>
                  </a:lnTo>
                  <a:lnTo>
                    <a:pt x="1191" y="1145"/>
                  </a:lnTo>
                  <a:lnTo>
                    <a:pt x="1191" y="1128"/>
                  </a:lnTo>
                  <a:lnTo>
                    <a:pt x="1197" y="1123"/>
                  </a:lnTo>
                  <a:lnTo>
                    <a:pt x="1197" y="1134"/>
                  </a:lnTo>
                  <a:lnTo>
                    <a:pt x="1197" y="1123"/>
                  </a:lnTo>
                  <a:lnTo>
                    <a:pt x="1202" y="1128"/>
                  </a:lnTo>
                  <a:lnTo>
                    <a:pt x="1202" y="1140"/>
                  </a:lnTo>
                  <a:lnTo>
                    <a:pt x="1208" y="1123"/>
                  </a:lnTo>
                  <a:lnTo>
                    <a:pt x="1214" y="1123"/>
                  </a:lnTo>
                  <a:lnTo>
                    <a:pt x="1219" y="1128"/>
                  </a:lnTo>
                  <a:lnTo>
                    <a:pt x="1225" y="1123"/>
                  </a:lnTo>
                  <a:lnTo>
                    <a:pt x="1225" y="1106"/>
                  </a:lnTo>
                  <a:lnTo>
                    <a:pt x="1231" y="1128"/>
                  </a:lnTo>
                  <a:lnTo>
                    <a:pt x="1231" y="1134"/>
                  </a:lnTo>
                  <a:lnTo>
                    <a:pt x="1242" y="1106"/>
                  </a:lnTo>
                  <a:lnTo>
                    <a:pt x="1248" y="1111"/>
                  </a:lnTo>
                  <a:lnTo>
                    <a:pt x="1248" y="1100"/>
                  </a:lnTo>
                  <a:lnTo>
                    <a:pt x="1253" y="1111"/>
                  </a:lnTo>
                  <a:lnTo>
                    <a:pt x="1259" y="1123"/>
                  </a:lnTo>
                  <a:lnTo>
                    <a:pt x="1265" y="1123"/>
                  </a:lnTo>
                  <a:lnTo>
                    <a:pt x="1265" y="1117"/>
                  </a:lnTo>
                  <a:lnTo>
                    <a:pt x="1270" y="1123"/>
                  </a:lnTo>
                  <a:lnTo>
                    <a:pt x="1270" y="1100"/>
                  </a:lnTo>
                  <a:lnTo>
                    <a:pt x="1276" y="1128"/>
                  </a:lnTo>
                  <a:lnTo>
                    <a:pt x="1282" y="1140"/>
                  </a:lnTo>
                  <a:lnTo>
                    <a:pt x="1287" y="1060"/>
                  </a:lnTo>
                  <a:lnTo>
                    <a:pt x="1299" y="924"/>
                  </a:lnTo>
                  <a:lnTo>
                    <a:pt x="1310" y="777"/>
                  </a:lnTo>
                  <a:lnTo>
                    <a:pt x="1321" y="919"/>
                  </a:lnTo>
                  <a:lnTo>
                    <a:pt x="1327" y="998"/>
                  </a:lnTo>
                  <a:lnTo>
                    <a:pt x="1333" y="1021"/>
                  </a:lnTo>
                  <a:lnTo>
                    <a:pt x="1344" y="1015"/>
                  </a:lnTo>
                  <a:lnTo>
                    <a:pt x="1355" y="1083"/>
                  </a:lnTo>
                  <a:lnTo>
                    <a:pt x="1367" y="1043"/>
                  </a:lnTo>
                  <a:lnTo>
                    <a:pt x="1378" y="1060"/>
                  </a:lnTo>
                  <a:lnTo>
                    <a:pt x="1384" y="1117"/>
                  </a:lnTo>
                  <a:lnTo>
                    <a:pt x="1390" y="1077"/>
                  </a:lnTo>
                  <a:lnTo>
                    <a:pt x="1395" y="1032"/>
                  </a:lnTo>
                  <a:lnTo>
                    <a:pt x="1407" y="1043"/>
                  </a:lnTo>
                  <a:lnTo>
                    <a:pt x="1412" y="1032"/>
                  </a:lnTo>
                  <a:lnTo>
                    <a:pt x="1418" y="1021"/>
                  </a:lnTo>
                  <a:lnTo>
                    <a:pt x="1424" y="1060"/>
                  </a:lnTo>
                  <a:lnTo>
                    <a:pt x="1429" y="1094"/>
                  </a:lnTo>
                  <a:lnTo>
                    <a:pt x="1429" y="1072"/>
                  </a:lnTo>
                  <a:lnTo>
                    <a:pt x="1435" y="1049"/>
                  </a:lnTo>
                  <a:lnTo>
                    <a:pt x="1441" y="1032"/>
                  </a:lnTo>
                  <a:lnTo>
                    <a:pt x="1446" y="1004"/>
                  </a:lnTo>
                  <a:lnTo>
                    <a:pt x="1452" y="1009"/>
                  </a:lnTo>
                  <a:lnTo>
                    <a:pt x="1458" y="981"/>
                  </a:lnTo>
                  <a:lnTo>
                    <a:pt x="1463" y="1032"/>
                  </a:lnTo>
                  <a:lnTo>
                    <a:pt x="1469" y="1015"/>
                  </a:lnTo>
                  <a:lnTo>
                    <a:pt x="1475" y="1015"/>
                  </a:lnTo>
                  <a:lnTo>
                    <a:pt x="1480" y="1009"/>
                  </a:lnTo>
                  <a:lnTo>
                    <a:pt x="1486" y="1032"/>
                  </a:lnTo>
                  <a:lnTo>
                    <a:pt x="1497" y="981"/>
                  </a:lnTo>
                  <a:lnTo>
                    <a:pt x="1509" y="1021"/>
                  </a:lnTo>
                  <a:lnTo>
                    <a:pt x="1520" y="1009"/>
                  </a:lnTo>
                  <a:lnTo>
                    <a:pt x="1531" y="1049"/>
                  </a:lnTo>
                  <a:lnTo>
                    <a:pt x="1537" y="1026"/>
                  </a:lnTo>
                  <a:lnTo>
                    <a:pt x="1548" y="1032"/>
                  </a:lnTo>
                  <a:lnTo>
                    <a:pt x="1554" y="1021"/>
                  </a:lnTo>
                  <a:lnTo>
                    <a:pt x="1565" y="1066"/>
                  </a:lnTo>
                  <a:lnTo>
                    <a:pt x="1565" y="1026"/>
                  </a:lnTo>
                  <a:lnTo>
                    <a:pt x="1571" y="1009"/>
                  </a:lnTo>
                  <a:lnTo>
                    <a:pt x="1577" y="1009"/>
                  </a:lnTo>
                  <a:lnTo>
                    <a:pt x="1582" y="1043"/>
                  </a:lnTo>
                  <a:lnTo>
                    <a:pt x="1582" y="1038"/>
                  </a:lnTo>
                  <a:lnTo>
                    <a:pt x="1588" y="1038"/>
                  </a:lnTo>
                  <a:lnTo>
                    <a:pt x="1594" y="992"/>
                  </a:lnTo>
                  <a:lnTo>
                    <a:pt x="1599" y="1026"/>
                  </a:lnTo>
                  <a:lnTo>
                    <a:pt x="1605" y="970"/>
                  </a:lnTo>
                  <a:lnTo>
                    <a:pt x="1616" y="981"/>
                  </a:lnTo>
                  <a:lnTo>
                    <a:pt x="1633" y="924"/>
                  </a:lnTo>
                  <a:lnTo>
                    <a:pt x="1639" y="953"/>
                  </a:lnTo>
                  <a:lnTo>
                    <a:pt x="1645" y="958"/>
                  </a:lnTo>
                  <a:lnTo>
                    <a:pt x="1656" y="936"/>
                  </a:lnTo>
                  <a:lnTo>
                    <a:pt x="1662" y="992"/>
                  </a:lnTo>
                  <a:lnTo>
                    <a:pt x="1679" y="992"/>
                  </a:lnTo>
                  <a:lnTo>
                    <a:pt x="1684" y="987"/>
                  </a:lnTo>
                  <a:lnTo>
                    <a:pt x="1690" y="1004"/>
                  </a:lnTo>
                  <a:lnTo>
                    <a:pt x="1696" y="987"/>
                  </a:lnTo>
                  <a:lnTo>
                    <a:pt x="1701" y="947"/>
                  </a:lnTo>
                  <a:lnTo>
                    <a:pt x="1713" y="1015"/>
                  </a:lnTo>
                  <a:lnTo>
                    <a:pt x="1718" y="941"/>
                  </a:lnTo>
                  <a:lnTo>
                    <a:pt x="1730" y="907"/>
                  </a:lnTo>
                  <a:lnTo>
                    <a:pt x="1735" y="856"/>
                  </a:lnTo>
                  <a:lnTo>
                    <a:pt x="1747" y="794"/>
                  </a:lnTo>
                  <a:lnTo>
                    <a:pt x="1752" y="630"/>
                  </a:lnTo>
                  <a:lnTo>
                    <a:pt x="1769" y="443"/>
                  </a:lnTo>
                  <a:lnTo>
                    <a:pt x="1786" y="499"/>
                  </a:lnTo>
                  <a:lnTo>
                    <a:pt x="1798" y="556"/>
                  </a:lnTo>
                  <a:lnTo>
                    <a:pt x="1809" y="420"/>
                  </a:lnTo>
                  <a:lnTo>
                    <a:pt x="1820" y="0"/>
                  </a:lnTo>
                  <a:lnTo>
                    <a:pt x="1837" y="375"/>
                  </a:lnTo>
                  <a:lnTo>
                    <a:pt x="1849" y="437"/>
                  </a:lnTo>
                  <a:lnTo>
                    <a:pt x="1860" y="505"/>
                  </a:lnTo>
                  <a:lnTo>
                    <a:pt x="1877" y="437"/>
                  </a:lnTo>
                  <a:lnTo>
                    <a:pt x="1888" y="505"/>
                  </a:lnTo>
                  <a:lnTo>
                    <a:pt x="1900" y="397"/>
                  </a:lnTo>
                  <a:lnTo>
                    <a:pt x="1911" y="261"/>
                  </a:lnTo>
                  <a:lnTo>
                    <a:pt x="1928" y="278"/>
                  </a:lnTo>
                  <a:lnTo>
                    <a:pt x="1939" y="114"/>
                  </a:lnTo>
                  <a:lnTo>
                    <a:pt x="1956" y="437"/>
                  </a:lnTo>
                  <a:lnTo>
                    <a:pt x="1962" y="386"/>
                  </a:lnTo>
                  <a:lnTo>
                    <a:pt x="1973" y="414"/>
                  </a:lnTo>
                  <a:lnTo>
                    <a:pt x="1979" y="329"/>
                  </a:lnTo>
                  <a:lnTo>
                    <a:pt x="1985" y="346"/>
                  </a:lnTo>
                  <a:lnTo>
                    <a:pt x="2002" y="380"/>
                  </a:lnTo>
                  <a:lnTo>
                    <a:pt x="2013" y="465"/>
                  </a:lnTo>
                  <a:lnTo>
                    <a:pt x="2019" y="443"/>
                  </a:lnTo>
                  <a:lnTo>
                    <a:pt x="2030" y="380"/>
                  </a:lnTo>
                  <a:lnTo>
                    <a:pt x="2042" y="188"/>
                  </a:lnTo>
                  <a:lnTo>
                    <a:pt x="2053" y="148"/>
                  </a:lnTo>
                  <a:lnTo>
                    <a:pt x="2064" y="159"/>
                  </a:lnTo>
                  <a:lnTo>
                    <a:pt x="2070" y="97"/>
                  </a:lnTo>
                  <a:lnTo>
                    <a:pt x="2081" y="273"/>
                  </a:lnTo>
                  <a:lnTo>
                    <a:pt x="2093" y="358"/>
                  </a:lnTo>
                  <a:lnTo>
                    <a:pt x="2098" y="431"/>
                  </a:lnTo>
                  <a:lnTo>
                    <a:pt x="2104" y="426"/>
                  </a:lnTo>
                  <a:lnTo>
                    <a:pt x="2115" y="454"/>
                  </a:lnTo>
                  <a:lnTo>
                    <a:pt x="2121" y="335"/>
                  </a:lnTo>
                  <a:lnTo>
                    <a:pt x="2127" y="426"/>
                  </a:lnTo>
                  <a:lnTo>
                    <a:pt x="2132" y="482"/>
                  </a:lnTo>
                  <a:lnTo>
                    <a:pt x="2144" y="471"/>
                  </a:lnTo>
                  <a:lnTo>
                    <a:pt x="2149" y="403"/>
                  </a:lnTo>
                  <a:lnTo>
                    <a:pt x="2155" y="431"/>
                  </a:lnTo>
                  <a:lnTo>
                    <a:pt x="2166" y="397"/>
                  </a:lnTo>
                  <a:lnTo>
                    <a:pt x="2172" y="443"/>
                  </a:lnTo>
                  <a:lnTo>
                    <a:pt x="2178" y="392"/>
                  </a:lnTo>
                  <a:lnTo>
                    <a:pt x="2183" y="482"/>
                  </a:lnTo>
                  <a:lnTo>
                    <a:pt x="2195" y="522"/>
                  </a:lnTo>
                  <a:lnTo>
                    <a:pt x="2200" y="392"/>
                  </a:lnTo>
                  <a:lnTo>
                    <a:pt x="2206" y="482"/>
                  </a:lnTo>
                  <a:lnTo>
                    <a:pt x="2217" y="443"/>
                  </a:lnTo>
                  <a:lnTo>
                    <a:pt x="2223" y="448"/>
                  </a:lnTo>
                  <a:lnTo>
                    <a:pt x="2229" y="471"/>
                  </a:lnTo>
                  <a:lnTo>
                    <a:pt x="2234" y="448"/>
                  </a:lnTo>
                  <a:lnTo>
                    <a:pt x="2246" y="448"/>
                  </a:lnTo>
                  <a:lnTo>
                    <a:pt x="2251" y="454"/>
                  </a:lnTo>
                  <a:lnTo>
                    <a:pt x="2257" y="448"/>
                  </a:lnTo>
                  <a:lnTo>
                    <a:pt x="2268" y="443"/>
                  </a:lnTo>
                  <a:lnTo>
                    <a:pt x="2274" y="494"/>
                  </a:lnTo>
                  <a:lnTo>
                    <a:pt x="2280" y="460"/>
                  </a:lnTo>
                  <a:lnTo>
                    <a:pt x="2285" y="488"/>
                  </a:lnTo>
                  <a:lnTo>
                    <a:pt x="2297" y="488"/>
                  </a:lnTo>
                  <a:lnTo>
                    <a:pt x="2308" y="437"/>
                  </a:lnTo>
                  <a:lnTo>
                    <a:pt x="2314" y="477"/>
                  </a:lnTo>
                  <a:lnTo>
                    <a:pt x="2319" y="443"/>
                  </a:lnTo>
                  <a:lnTo>
                    <a:pt x="2331" y="448"/>
                  </a:lnTo>
                  <a:lnTo>
                    <a:pt x="2342" y="426"/>
                  </a:lnTo>
                  <a:lnTo>
                    <a:pt x="2348" y="426"/>
                  </a:lnTo>
                  <a:lnTo>
                    <a:pt x="2353" y="392"/>
                  </a:lnTo>
                  <a:lnTo>
                    <a:pt x="2359" y="460"/>
                  </a:lnTo>
                  <a:lnTo>
                    <a:pt x="2370" y="375"/>
                  </a:lnTo>
                  <a:lnTo>
                    <a:pt x="2376" y="312"/>
                  </a:lnTo>
                  <a:lnTo>
                    <a:pt x="2382" y="244"/>
                  </a:lnTo>
                  <a:lnTo>
                    <a:pt x="2393" y="324"/>
                  </a:lnTo>
                  <a:lnTo>
                    <a:pt x="2399" y="403"/>
                  </a:lnTo>
                  <a:lnTo>
                    <a:pt x="2410" y="392"/>
                  </a:lnTo>
                  <a:lnTo>
                    <a:pt x="2416" y="358"/>
                  </a:lnTo>
                  <a:lnTo>
                    <a:pt x="2421" y="295"/>
                  </a:lnTo>
                  <a:lnTo>
                    <a:pt x="2433" y="227"/>
                  </a:lnTo>
                  <a:lnTo>
                    <a:pt x="2438" y="358"/>
                  </a:lnTo>
                  <a:lnTo>
                    <a:pt x="2444" y="307"/>
                  </a:lnTo>
                  <a:lnTo>
                    <a:pt x="2450" y="335"/>
                  </a:lnTo>
                  <a:lnTo>
                    <a:pt x="2461" y="312"/>
                  </a:lnTo>
                  <a:lnTo>
                    <a:pt x="2467" y="358"/>
                  </a:lnTo>
                  <a:lnTo>
                    <a:pt x="2472" y="318"/>
                  </a:lnTo>
                  <a:lnTo>
                    <a:pt x="2484" y="295"/>
                  </a:lnTo>
                  <a:lnTo>
                    <a:pt x="2489" y="307"/>
                  </a:lnTo>
                  <a:lnTo>
                    <a:pt x="2495" y="318"/>
                  </a:lnTo>
                  <a:lnTo>
                    <a:pt x="2501" y="358"/>
                  </a:lnTo>
                  <a:lnTo>
                    <a:pt x="2512" y="358"/>
                  </a:lnTo>
                  <a:lnTo>
                    <a:pt x="2518" y="295"/>
                  </a:lnTo>
                  <a:lnTo>
                    <a:pt x="2523" y="318"/>
                  </a:lnTo>
                  <a:lnTo>
                    <a:pt x="2535" y="352"/>
                  </a:lnTo>
                  <a:lnTo>
                    <a:pt x="2540" y="261"/>
                  </a:lnTo>
                  <a:lnTo>
                    <a:pt x="2552" y="295"/>
                  </a:lnTo>
                  <a:lnTo>
                    <a:pt x="2557" y="324"/>
                  </a:lnTo>
                  <a:lnTo>
                    <a:pt x="2563" y="278"/>
                  </a:lnTo>
                  <a:lnTo>
                    <a:pt x="2574" y="227"/>
                  </a:lnTo>
                  <a:lnTo>
                    <a:pt x="2580" y="267"/>
                  </a:lnTo>
                  <a:lnTo>
                    <a:pt x="2591" y="329"/>
                  </a:lnTo>
                  <a:lnTo>
                    <a:pt x="2603" y="312"/>
                  </a:lnTo>
                  <a:lnTo>
                    <a:pt x="2608" y="341"/>
                  </a:lnTo>
                  <a:lnTo>
                    <a:pt x="2620" y="335"/>
                  </a:lnTo>
                  <a:lnTo>
                    <a:pt x="2625" y="301"/>
                  </a:lnTo>
                  <a:lnTo>
                    <a:pt x="2631" y="295"/>
                  </a:lnTo>
                  <a:lnTo>
                    <a:pt x="2637" y="346"/>
                  </a:lnTo>
                  <a:lnTo>
                    <a:pt x="2648" y="403"/>
                  </a:lnTo>
                  <a:lnTo>
                    <a:pt x="2654" y="278"/>
                  </a:lnTo>
                  <a:lnTo>
                    <a:pt x="2659" y="267"/>
                  </a:lnTo>
                  <a:lnTo>
                    <a:pt x="2671" y="318"/>
                  </a:lnTo>
                  <a:lnTo>
                    <a:pt x="2677" y="295"/>
                  </a:lnTo>
                  <a:lnTo>
                    <a:pt x="2682" y="335"/>
                  </a:lnTo>
                  <a:lnTo>
                    <a:pt x="2688" y="284"/>
                  </a:lnTo>
                  <a:lnTo>
                    <a:pt x="2699" y="312"/>
                  </a:lnTo>
                  <a:lnTo>
                    <a:pt x="2705" y="352"/>
                  </a:lnTo>
                  <a:lnTo>
                    <a:pt x="2711" y="233"/>
                  </a:lnTo>
                  <a:lnTo>
                    <a:pt x="2722" y="273"/>
                  </a:lnTo>
                  <a:lnTo>
                    <a:pt x="2728" y="256"/>
                  </a:lnTo>
                  <a:lnTo>
                    <a:pt x="2733" y="352"/>
                  </a:lnTo>
                  <a:lnTo>
                    <a:pt x="2739" y="318"/>
                  </a:lnTo>
                  <a:lnTo>
                    <a:pt x="2750" y="273"/>
                  </a:lnTo>
                  <a:lnTo>
                    <a:pt x="2762" y="358"/>
                  </a:lnTo>
                  <a:lnTo>
                    <a:pt x="2767" y="273"/>
                  </a:lnTo>
                  <a:lnTo>
                    <a:pt x="2773" y="375"/>
                  </a:lnTo>
                  <a:lnTo>
                    <a:pt x="2784" y="329"/>
                  </a:lnTo>
                  <a:lnTo>
                    <a:pt x="2790" y="267"/>
                  </a:lnTo>
                  <a:lnTo>
                    <a:pt x="2796" y="335"/>
                  </a:lnTo>
                  <a:lnTo>
                    <a:pt x="2801" y="301"/>
                  </a:lnTo>
                  <a:lnTo>
                    <a:pt x="2813" y="329"/>
                  </a:lnTo>
                  <a:lnTo>
                    <a:pt x="2818" y="335"/>
                  </a:lnTo>
                  <a:lnTo>
                    <a:pt x="2824" y="375"/>
                  </a:lnTo>
                  <a:lnTo>
                    <a:pt x="2835" y="256"/>
                  </a:lnTo>
                  <a:lnTo>
                    <a:pt x="2841" y="312"/>
                  </a:lnTo>
                  <a:lnTo>
                    <a:pt x="2847" y="335"/>
                  </a:lnTo>
                  <a:lnTo>
                    <a:pt x="2852" y="335"/>
                  </a:lnTo>
                  <a:lnTo>
                    <a:pt x="2864" y="295"/>
                  </a:lnTo>
                  <a:lnTo>
                    <a:pt x="2869" y="312"/>
                  </a:lnTo>
                  <a:lnTo>
                    <a:pt x="2875" y="329"/>
                  </a:lnTo>
                  <a:lnTo>
                    <a:pt x="2886" y="278"/>
                  </a:lnTo>
                  <a:lnTo>
                    <a:pt x="2892" y="307"/>
                  </a:lnTo>
                  <a:lnTo>
                    <a:pt x="2903" y="278"/>
                  </a:lnTo>
                  <a:lnTo>
                    <a:pt x="2909" y="341"/>
                  </a:lnTo>
                  <a:lnTo>
                    <a:pt x="2915" y="307"/>
                  </a:lnTo>
                  <a:lnTo>
                    <a:pt x="2926" y="341"/>
                  </a:lnTo>
                  <a:lnTo>
                    <a:pt x="2932" y="284"/>
                  </a:lnTo>
                  <a:lnTo>
                    <a:pt x="2943" y="256"/>
                  </a:lnTo>
                  <a:lnTo>
                    <a:pt x="2949" y="267"/>
                  </a:lnTo>
                  <a:lnTo>
                    <a:pt x="2954" y="341"/>
                  </a:lnTo>
                  <a:lnTo>
                    <a:pt x="2966" y="273"/>
                  </a:lnTo>
                  <a:lnTo>
                    <a:pt x="2977" y="244"/>
                  </a:lnTo>
                  <a:lnTo>
                    <a:pt x="2983" y="176"/>
                  </a:lnTo>
                  <a:lnTo>
                    <a:pt x="2988" y="273"/>
                  </a:lnTo>
                  <a:lnTo>
                    <a:pt x="2994" y="295"/>
                  </a:lnTo>
                  <a:lnTo>
                    <a:pt x="3005" y="188"/>
                  </a:lnTo>
                  <a:lnTo>
                    <a:pt x="3011" y="256"/>
                  </a:lnTo>
                  <a:lnTo>
                    <a:pt x="3017" y="284"/>
                  </a:lnTo>
                  <a:lnTo>
                    <a:pt x="3028" y="227"/>
                  </a:lnTo>
                  <a:lnTo>
                    <a:pt x="3034" y="318"/>
                  </a:lnTo>
                  <a:lnTo>
                    <a:pt x="3045" y="256"/>
                  </a:lnTo>
                  <a:lnTo>
                    <a:pt x="3051" y="267"/>
                  </a:lnTo>
                  <a:lnTo>
                    <a:pt x="3062" y="256"/>
                  </a:lnTo>
                  <a:lnTo>
                    <a:pt x="3073" y="205"/>
                  </a:lnTo>
                  <a:lnTo>
                    <a:pt x="3079" y="278"/>
                  </a:lnTo>
                  <a:lnTo>
                    <a:pt x="3090" y="278"/>
                  </a:lnTo>
                  <a:lnTo>
                    <a:pt x="3102" y="273"/>
                  </a:lnTo>
                  <a:lnTo>
                    <a:pt x="3107" y="250"/>
                  </a:lnTo>
                  <a:lnTo>
                    <a:pt x="3113" y="261"/>
                  </a:lnTo>
                  <a:lnTo>
                    <a:pt x="3124" y="222"/>
                  </a:lnTo>
                  <a:lnTo>
                    <a:pt x="3136" y="216"/>
                  </a:lnTo>
                  <a:lnTo>
                    <a:pt x="3141" y="205"/>
                  </a:lnTo>
                  <a:lnTo>
                    <a:pt x="3147" y="295"/>
                  </a:lnTo>
                  <a:lnTo>
                    <a:pt x="3153" y="239"/>
                  </a:lnTo>
                  <a:lnTo>
                    <a:pt x="3164" y="142"/>
                  </a:lnTo>
                  <a:lnTo>
                    <a:pt x="3175" y="171"/>
                  </a:lnTo>
                  <a:lnTo>
                    <a:pt x="3181" y="165"/>
                  </a:lnTo>
                  <a:lnTo>
                    <a:pt x="3187" y="154"/>
                  </a:lnTo>
                  <a:lnTo>
                    <a:pt x="3192" y="176"/>
                  </a:lnTo>
                  <a:lnTo>
                    <a:pt x="3204" y="250"/>
                  </a:lnTo>
                  <a:lnTo>
                    <a:pt x="3209" y="256"/>
                  </a:lnTo>
                  <a:lnTo>
                    <a:pt x="3215" y="244"/>
                  </a:lnTo>
                  <a:lnTo>
                    <a:pt x="3226" y="290"/>
                  </a:lnTo>
                  <a:lnTo>
                    <a:pt x="3238" y="250"/>
                  </a:lnTo>
                  <a:lnTo>
                    <a:pt x="3243" y="239"/>
                  </a:lnTo>
                  <a:lnTo>
                    <a:pt x="3255" y="256"/>
                  </a:lnTo>
                  <a:lnTo>
                    <a:pt x="3266" y="239"/>
                  </a:lnTo>
                  <a:lnTo>
                    <a:pt x="3277" y="244"/>
                  </a:lnTo>
                  <a:lnTo>
                    <a:pt x="3283" y="210"/>
                  </a:lnTo>
                  <a:lnTo>
                    <a:pt x="3289" y="250"/>
                  </a:lnTo>
                  <a:lnTo>
                    <a:pt x="3300" y="295"/>
                  </a:lnTo>
                  <a:lnTo>
                    <a:pt x="3306" y="301"/>
                  </a:lnTo>
                  <a:lnTo>
                    <a:pt x="3311" y="301"/>
                  </a:lnTo>
                  <a:lnTo>
                    <a:pt x="3323" y="233"/>
                  </a:lnTo>
                  <a:lnTo>
                    <a:pt x="3328" y="307"/>
                  </a:lnTo>
                  <a:lnTo>
                    <a:pt x="3340" y="188"/>
                  </a:lnTo>
                  <a:lnTo>
                    <a:pt x="3346" y="250"/>
                  </a:lnTo>
                  <a:lnTo>
                    <a:pt x="3351" y="256"/>
                  </a:lnTo>
                  <a:lnTo>
                    <a:pt x="3363" y="267"/>
                  </a:lnTo>
                  <a:lnTo>
                    <a:pt x="3368" y="295"/>
                  </a:lnTo>
                  <a:lnTo>
                    <a:pt x="3380" y="273"/>
                  </a:lnTo>
                  <a:lnTo>
                    <a:pt x="3385" y="307"/>
                  </a:lnTo>
                  <a:lnTo>
                    <a:pt x="3397" y="284"/>
                  </a:lnTo>
                  <a:lnTo>
                    <a:pt x="3402" y="290"/>
                  </a:lnTo>
                  <a:lnTo>
                    <a:pt x="3414" y="256"/>
                  </a:lnTo>
                  <a:lnTo>
                    <a:pt x="3425" y="267"/>
                  </a:lnTo>
                  <a:lnTo>
                    <a:pt x="3431" y="233"/>
                  </a:lnTo>
                  <a:lnTo>
                    <a:pt x="3436" y="261"/>
                  </a:lnTo>
                  <a:lnTo>
                    <a:pt x="3442" y="346"/>
                  </a:lnTo>
                  <a:lnTo>
                    <a:pt x="3453" y="233"/>
                  </a:lnTo>
                  <a:lnTo>
                    <a:pt x="3465" y="176"/>
                  </a:lnTo>
                  <a:lnTo>
                    <a:pt x="3476" y="63"/>
                  </a:lnTo>
                  <a:lnTo>
                    <a:pt x="3482" y="80"/>
                  </a:lnTo>
                  <a:lnTo>
                    <a:pt x="3487" y="233"/>
                  </a:lnTo>
                  <a:lnTo>
                    <a:pt x="3493" y="210"/>
                  </a:lnTo>
                  <a:lnTo>
                    <a:pt x="3504" y="165"/>
                  </a:lnTo>
                  <a:lnTo>
                    <a:pt x="3516" y="165"/>
                  </a:lnTo>
                  <a:lnTo>
                    <a:pt x="3521" y="199"/>
                  </a:lnTo>
                  <a:lnTo>
                    <a:pt x="3527" y="188"/>
                  </a:lnTo>
                  <a:lnTo>
                    <a:pt x="3533" y="227"/>
                  </a:lnTo>
                  <a:lnTo>
                    <a:pt x="3544" y="244"/>
                  </a:lnTo>
                  <a:lnTo>
                    <a:pt x="3555" y="142"/>
                  </a:lnTo>
                  <a:lnTo>
                    <a:pt x="3561" y="193"/>
                  </a:lnTo>
                  <a:lnTo>
                    <a:pt x="3572" y="159"/>
                  </a:lnTo>
                  <a:lnTo>
                    <a:pt x="3578" y="205"/>
                  </a:lnTo>
                  <a:lnTo>
                    <a:pt x="3589" y="199"/>
                  </a:lnTo>
                  <a:lnTo>
                    <a:pt x="3601" y="267"/>
                  </a:lnTo>
                  <a:lnTo>
                    <a:pt x="3606" y="171"/>
                  </a:lnTo>
                  <a:lnTo>
                    <a:pt x="3618" y="239"/>
                  </a:lnTo>
                  <a:lnTo>
                    <a:pt x="3623" y="210"/>
                  </a:lnTo>
                  <a:lnTo>
                    <a:pt x="3629" y="222"/>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06" name="Rectangle 79"/>
            <p:cNvSpPr>
              <a:spLocks noChangeArrowheads="1"/>
            </p:cNvSpPr>
            <p:nvPr/>
          </p:nvSpPr>
          <p:spPr bwMode="auto">
            <a:xfrm>
              <a:off x="3232" y="1526"/>
              <a:ext cx="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a:t>
              </a:r>
              <a:endParaRPr lang="cs-CZ" altLang="cs-CZ" sz="1800">
                <a:latin typeface="Arial" panose="020B0604020202020204" pitchFamily="34" charset="0"/>
              </a:endParaRPr>
            </a:p>
          </p:txBody>
        </p:sp>
        <p:sp>
          <p:nvSpPr>
            <p:cNvPr id="50307" name="Line 80"/>
            <p:cNvSpPr>
              <a:spLocks noChangeShapeType="1"/>
            </p:cNvSpPr>
            <p:nvPr/>
          </p:nvSpPr>
          <p:spPr bwMode="auto">
            <a:xfrm>
              <a:off x="128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8" name="Line 81"/>
            <p:cNvSpPr>
              <a:spLocks noChangeShapeType="1"/>
            </p:cNvSpPr>
            <p:nvPr/>
          </p:nvSpPr>
          <p:spPr bwMode="auto">
            <a:xfrm>
              <a:off x="137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9" name="Line 82"/>
            <p:cNvSpPr>
              <a:spLocks noChangeShapeType="1"/>
            </p:cNvSpPr>
            <p:nvPr/>
          </p:nvSpPr>
          <p:spPr bwMode="auto">
            <a:xfrm>
              <a:off x="146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0" name="Line 83"/>
            <p:cNvSpPr>
              <a:spLocks noChangeShapeType="1"/>
            </p:cNvSpPr>
            <p:nvPr/>
          </p:nvSpPr>
          <p:spPr bwMode="auto">
            <a:xfrm>
              <a:off x="156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1" name="Line 84"/>
            <p:cNvSpPr>
              <a:spLocks noChangeShapeType="1"/>
            </p:cNvSpPr>
            <p:nvPr/>
          </p:nvSpPr>
          <p:spPr bwMode="auto">
            <a:xfrm>
              <a:off x="1655"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2" name="Rectangle 85"/>
            <p:cNvSpPr>
              <a:spLocks noChangeArrowheads="1"/>
            </p:cNvSpPr>
            <p:nvPr/>
          </p:nvSpPr>
          <p:spPr bwMode="auto">
            <a:xfrm>
              <a:off x="1624" y="3085"/>
              <a:ext cx="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5</a:t>
              </a:r>
              <a:endParaRPr lang="cs-CZ" altLang="cs-CZ" sz="1800">
                <a:latin typeface="Arial" panose="020B0604020202020204" pitchFamily="34" charset="0"/>
              </a:endParaRPr>
            </a:p>
          </p:txBody>
        </p:sp>
        <p:sp>
          <p:nvSpPr>
            <p:cNvPr id="50313" name="Line 86"/>
            <p:cNvSpPr>
              <a:spLocks noChangeShapeType="1"/>
            </p:cNvSpPr>
            <p:nvPr/>
          </p:nvSpPr>
          <p:spPr bwMode="auto">
            <a:xfrm>
              <a:off x="175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4" name="Line 87"/>
            <p:cNvSpPr>
              <a:spLocks noChangeShapeType="1"/>
            </p:cNvSpPr>
            <p:nvPr/>
          </p:nvSpPr>
          <p:spPr bwMode="auto">
            <a:xfrm>
              <a:off x="184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5" name="Line 88"/>
            <p:cNvSpPr>
              <a:spLocks noChangeShapeType="1"/>
            </p:cNvSpPr>
            <p:nvPr/>
          </p:nvSpPr>
          <p:spPr bwMode="auto">
            <a:xfrm>
              <a:off x="193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6" name="Line 89"/>
            <p:cNvSpPr>
              <a:spLocks noChangeShapeType="1"/>
            </p:cNvSpPr>
            <p:nvPr/>
          </p:nvSpPr>
          <p:spPr bwMode="auto">
            <a:xfrm>
              <a:off x="203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7" name="Line 90"/>
            <p:cNvSpPr>
              <a:spLocks noChangeShapeType="1"/>
            </p:cNvSpPr>
            <p:nvPr/>
          </p:nvSpPr>
          <p:spPr bwMode="auto">
            <a:xfrm>
              <a:off x="2120"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8" name="Rectangle 91"/>
            <p:cNvSpPr>
              <a:spLocks noChangeArrowheads="1"/>
            </p:cNvSpPr>
            <p:nvPr/>
          </p:nvSpPr>
          <p:spPr bwMode="auto">
            <a:xfrm>
              <a:off x="2072"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latin typeface="Arial" panose="020B0604020202020204" pitchFamily="34" charset="0"/>
              </a:endParaRPr>
            </a:p>
          </p:txBody>
        </p:sp>
        <p:sp>
          <p:nvSpPr>
            <p:cNvPr id="50319" name="Line 92"/>
            <p:cNvSpPr>
              <a:spLocks noChangeShapeType="1"/>
            </p:cNvSpPr>
            <p:nvPr/>
          </p:nvSpPr>
          <p:spPr bwMode="auto">
            <a:xfrm>
              <a:off x="221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0" name="Line 93"/>
            <p:cNvSpPr>
              <a:spLocks noChangeShapeType="1"/>
            </p:cNvSpPr>
            <p:nvPr/>
          </p:nvSpPr>
          <p:spPr bwMode="auto">
            <a:xfrm>
              <a:off x="230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1" name="Line 94"/>
            <p:cNvSpPr>
              <a:spLocks noChangeShapeType="1"/>
            </p:cNvSpPr>
            <p:nvPr/>
          </p:nvSpPr>
          <p:spPr bwMode="auto">
            <a:xfrm>
              <a:off x="240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2" name="Line 95"/>
            <p:cNvSpPr>
              <a:spLocks noChangeShapeType="1"/>
            </p:cNvSpPr>
            <p:nvPr/>
          </p:nvSpPr>
          <p:spPr bwMode="auto">
            <a:xfrm>
              <a:off x="249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3" name="Line 96"/>
            <p:cNvSpPr>
              <a:spLocks noChangeShapeType="1"/>
            </p:cNvSpPr>
            <p:nvPr/>
          </p:nvSpPr>
          <p:spPr bwMode="auto">
            <a:xfrm>
              <a:off x="2591"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4" name="Rectangle 97"/>
            <p:cNvSpPr>
              <a:spLocks noChangeArrowheads="1"/>
            </p:cNvSpPr>
            <p:nvPr/>
          </p:nvSpPr>
          <p:spPr bwMode="auto">
            <a:xfrm>
              <a:off x="2543" y="3085"/>
              <a:ext cx="6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15</a:t>
              </a:r>
              <a:endParaRPr lang="cs-CZ" altLang="cs-CZ" sz="1800">
                <a:latin typeface="Arial" panose="020B0604020202020204" pitchFamily="34" charset="0"/>
              </a:endParaRPr>
            </a:p>
          </p:txBody>
        </p:sp>
        <p:sp>
          <p:nvSpPr>
            <p:cNvPr id="50325" name="Line 98"/>
            <p:cNvSpPr>
              <a:spLocks noChangeShapeType="1"/>
            </p:cNvSpPr>
            <p:nvPr/>
          </p:nvSpPr>
          <p:spPr bwMode="auto">
            <a:xfrm>
              <a:off x="268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6" name="Line 99"/>
            <p:cNvSpPr>
              <a:spLocks noChangeShapeType="1"/>
            </p:cNvSpPr>
            <p:nvPr/>
          </p:nvSpPr>
          <p:spPr bwMode="auto">
            <a:xfrm>
              <a:off x="277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7" name="Line 100"/>
            <p:cNvSpPr>
              <a:spLocks noChangeShapeType="1"/>
            </p:cNvSpPr>
            <p:nvPr/>
          </p:nvSpPr>
          <p:spPr bwMode="auto">
            <a:xfrm>
              <a:off x="286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8" name="Line 101"/>
            <p:cNvSpPr>
              <a:spLocks noChangeShapeType="1"/>
            </p:cNvSpPr>
            <p:nvPr/>
          </p:nvSpPr>
          <p:spPr bwMode="auto">
            <a:xfrm>
              <a:off x="296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9" name="Line 102"/>
            <p:cNvSpPr>
              <a:spLocks noChangeShapeType="1"/>
            </p:cNvSpPr>
            <p:nvPr/>
          </p:nvSpPr>
          <p:spPr bwMode="auto">
            <a:xfrm>
              <a:off x="3056"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0" name="Rectangle 103"/>
            <p:cNvSpPr>
              <a:spLocks noChangeArrowheads="1"/>
            </p:cNvSpPr>
            <p:nvPr/>
          </p:nvSpPr>
          <p:spPr bwMode="auto">
            <a:xfrm>
              <a:off x="3008" y="3085"/>
              <a:ext cx="6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20</a:t>
              </a:r>
              <a:endParaRPr lang="cs-CZ" altLang="cs-CZ" sz="1800">
                <a:latin typeface="Arial" panose="020B0604020202020204" pitchFamily="34" charset="0"/>
              </a:endParaRPr>
            </a:p>
          </p:txBody>
        </p:sp>
        <p:sp>
          <p:nvSpPr>
            <p:cNvPr id="50331" name="Line 104"/>
            <p:cNvSpPr>
              <a:spLocks noChangeShapeType="1"/>
            </p:cNvSpPr>
            <p:nvPr/>
          </p:nvSpPr>
          <p:spPr bwMode="auto">
            <a:xfrm>
              <a:off x="315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2" name="Line 105"/>
            <p:cNvSpPr>
              <a:spLocks noChangeShapeType="1"/>
            </p:cNvSpPr>
            <p:nvPr/>
          </p:nvSpPr>
          <p:spPr bwMode="auto">
            <a:xfrm>
              <a:off x="324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3" name="Line 106"/>
            <p:cNvSpPr>
              <a:spLocks noChangeShapeType="1"/>
            </p:cNvSpPr>
            <p:nvPr/>
          </p:nvSpPr>
          <p:spPr bwMode="auto">
            <a:xfrm>
              <a:off x="333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4" name="Line 107"/>
            <p:cNvSpPr>
              <a:spLocks noChangeShapeType="1"/>
            </p:cNvSpPr>
            <p:nvPr/>
          </p:nvSpPr>
          <p:spPr bwMode="auto">
            <a:xfrm>
              <a:off x="343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5" name="Line 108"/>
            <p:cNvSpPr>
              <a:spLocks noChangeShapeType="1"/>
            </p:cNvSpPr>
            <p:nvPr/>
          </p:nvSpPr>
          <p:spPr bwMode="auto">
            <a:xfrm>
              <a:off x="3521"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6" name="Rectangle 109"/>
            <p:cNvSpPr>
              <a:spLocks noChangeArrowheads="1"/>
            </p:cNvSpPr>
            <p:nvPr/>
          </p:nvSpPr>
          <p:spPr bwMode="auto">
            <a:xfrm>
              <a:off x="3473"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25</a:t>
              </a:r>
              <a:endParaRPr lang="cs-CZ" altLang="cs-CZ" sz="1800">
                <a:latin typeface="Arial" panose="020B0604020202020204" pitchFamily="34" charset="0"/>
              </a:endParaRPr>
            </a:p>
          </p:txBody>
        </p:sp>
        <p:sp>
          <p:nvSpPr>
            <p:cNvPr id="50337" name="Line 110"/>
            <p:cNvSpPr>
              <a:spLocks noChangeShapeType="1"/>
            </p:cNvSpPr>
            <p:nvPr/>
          </p:nvSpPr>
          <p:spPr bwMode="auto">
            <a:xfrm>
              <a:off x="361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8" name="Line 111"/>
            <p:cNvSpPr>
              <a:spLocks noChangeShapeType="1"/>
            </p:cNvSpPr>
            <p:nvPr/>
          </p:nvSpPr>
          <p:spPr bwMode="auto">
            <a:xfrm>
              <a:off x="370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9" name="Line 112"/>
            <p:cNvSpPr>
              <a:spLocks noChangeShapeType="1"/>
            </p:cNvSpPr>
            <p:nvPr/>
          </p:nvSpPr>
          <p:spPr bwMode="auto">
            <a:xfrm>
              <a:off x="380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0" name="Line 113"/>
            <p:cNvSpPr>
              <a:spLocks noChangeShapeType="1"/>
            </p:cNvSpPr>
            <p:nvPr/>
          </p:nvSpPr>
          <p:spPr bwMode="auto">
            <a:xfrm>
              <a:off x="389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1" name="Line 114"/>
            <p:cNvSpPr>
              <a:spLocks noChangeShapeType="1"/>
            </p:cNvSpPr>
            <p:nvPr/>
          </p:nvSpPr>
          <p:spPr bwMode="auto">
            <a:xfrm>
              <a:off x="3991"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2" name="Rectangle 115"/>
            <p:cNvSpPr>
              <a:spLocks noChangeArrowheads="1"/>
            </p:cNvSpPr>
            <p:nvPr/>
          </p:nvSpPr>
          <p:spPr bwMode="auto">
            <a:xfrm>
              <a:off x="3943"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30</a:t>
              </a:r>
              <a:endParaRPr lang="cs-CZ" altLang="cs-CZ" sz="1800">
                <a:latin typeface="Arial" panose="020B0604020202020204" pitchFamily="34" charset="0"/>
              </a:endParaRPr>
            </a:p>
          </p:txBody>
        </p:sp>
        <p:sp>
          <p:nvSpPr>
            <p:cNvPr id="50343" name="Line 116"/>
            <p:cNvSpPr>
              <a:spLocks noChangeShapeType="1"/>
            </p:cNvSpPr>
            <p:nvPr/>
          </p:nvSpPr>
          <p:spPr bwMode="auto">
            <a:xfrm>
              <a:off x="408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4" name="Line 117"/>
            <p:cNvSpPr>
              <a:spLocks noChangeShapeType="1"/>
            </p:cNvSpPr>
            <p:nvPr/>
          </p:nvSpPr>
          <p:spPr bwMode="auto">
            <a:xfrm>
              <a:off x="417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5" name="Line 118"/>
            <p:cNvSpPr>
              <a:spLocks noChangeShapeType="1"/>
            </p:cNvSpPr>
            <p:nvPr/>
          </p:nvSpPr>
          <p:spPr bwMode="auto">
            <a:xfrm>
              <a:off x="426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6" name="Line 119"/>
            <p:cNvSpPr>
              <a:spLocks noChangeShapeType="1"/>
            </p:cNvSpPr>
            <p:nvPr/>
          </p:nvSpPr>
          <p:spPr bwMode="auto">
            <a:xfrm>
              <a:off x="436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7" name="Line 120"/>
            <p:cNvSpPr>
              <a:spLocks noChangeShapeType="1"/>
            </p:cNvSpPr>
            <p:nvPr/>
          </p:nvSpPr>
          <p:spPr bwMode="auto">
            <a:xfrm>
              <a:off x="4456"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8" name="Rectangle 121"/>
            <p:cNvSpPr>
              <a:spLocks noChangeArrowheads="1"/>
            </p:cNvSpPr>
            <p:nvPr/>
          </p:nvSpPr>
          <p:spPr bwMode="auto">
            <a:xfrm>
              <a:off x="4408"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35</a:t>
              </a:r>
              <a:endParaRPr lang="cs-CZ" altLang="cs-CZ" sz="1800">
                <a:latin typeface="Arial" panose="020B0604020202020204" pitchFamily="34" charset="0"/>
              </a:endParaRPr>
            </a:p>
          </p:txBody>
        </p:sp>
        <p:sp>
          <p:nvSpPr>
            <p:cNvPr id="50349" name="Line 122"/>
            <p:cNvSpPr>
              <a:spLocks noChangeShapeType="1"/>
            </p:cNvSpPr>
            <p:nvPr/>
          </p:nvSpPr>
          <p:spPr bwMode="auto">
            <a:xfrm>
              <a:off x="454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0" name="Line 123"/>
            <p:cNvSpPr>
              <a:spLocks noChangeShapeType="1"/>
            </p:cNvSpPr>
            <p:nvPr/>
          </p:nvSpPr>
          <p:spPr bwMode="auto">
            <a:xfrm>
              <a:off x="464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1" name="Line 124"/>
            <p:cNvSpPr>
              <a:spLocks noChangeShapeType="1"/>
            </p:cNvSpPr>
            <p:nvPr/>
          </p:nvSpPr>
          <p:spPr bwMode="auto">
            <a:xfrm>
              <a:off x="473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2" name="Rectangle 125"/>
            <p:cNvSpPr>
              <a:spLocks noChangeArrowheads="1"/>
            </p:cNvSpPr>
            <p:nvPr/>
          </p:nvSpPr>
          <p:spPr bwMode="auto">
            <a:xfrm>
              <a:off x="4513" y="3084"/>
              <a:ext cx="2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Time [min]</a:t>
              </a:r>
              <a:endParaRPr lang="cs-CZ" altLang="cs-CZ" sz="1800">
                <a:latin typeface="Arial" panose="020B0604020202020204" pitchFamily="34" charset="0"/>
              </a:endParaRPr>
            </a:p>
          </p:txBody>
        </p:sp>
        <p:sp>
          <p:nvSpPr>
            <p:cNvPr id="50353" name="Line 126"/>
            <p:cNvSpPr>
              <a:spLocks noChangeShapeType="1"/>
            </p:cNvSpPr>
            <p:nvPr/>
          </p:nvSpPr>
          <p:spPr bwMode="auto">
            <a:xfrm>
              <a:off x="1162" y="3051"/>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4" name="Rectangle 127"/>
            <p:cNvSpPr>
              <a:spLocks noChangeArrowheads="1"/>
            </p:cNvSpPr>
            <p:nvPr/>
          </p:nvSpPr>
          <p:spPr bwMode="auto">
            <a:xfrm>
              <a:off x="1032" y="3011"/>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0.0</a:t>
              </a:r>
              <a:endParaRPr lang="cs-CZ" altLang="cs-CZ" sz="1800">
                <a:latin typeface="Arial" panose="020B0604020202020204" pitchFamily="34" charset="0"/>
              </a:endParaRPr>
            </a:p>
          </p:txBody>
        </p:sp>
        <p:sp>
          <p:nvSpPr>
            <p:cNvPr id="50355" name="Line 128"/>
            <p:cNvSpPr>
              <a:spLocks noChangeShapeType="1"/>
            </p:cNvSpPr>
            <p:nvPr/>
          </p:nvSpPr>
          <p:spPr bwMode="auto">
            <a:xfrm>
              <a:off x="1173" y="2977"/>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6" name="Line 129"/>
            <p:cNvSpPr>
              <a:spLocks noChangeShapeType="1"/>
            </p:cNvSpPr>
            <p:nvPr/>
          </p:nvSpPr>
          <p:spPr bwMode="auto">
            <a:xfrm>
              <a:off x="1173" y="290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7" name="Line 130"/>
            <p:cNvSpPr>
              <a:spLocks noChangeShapeType="1"/>
            </p:cNvSpPr>
            <p:nvPr/>
          </p:nvSpPr>
          <p:spPr bwMode="auto">
            <a:xfrm>
              <a:off x="1173" y="2836"/>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8" name="Line 131"/>
            <p:cNvSpPr>
              <a:spLocks noChangeShapeType="1"/>
            </p:cNvSpPr>
            <p:nvPr/>
          </p:nvSpPr>
          <p:spPr bwMode="auto">
            <a:xfrm>
              <a:off x="1173" y="2762"/>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9" name="Line 132"/>
            <p:cNvSpPr>
              <a:spLocks noChangeShapeType="1"/>
            </p:cNvSpPr>
            <p:nvPr/>
          </p:nvSpPr>
          <p:spPr bwMode="auto">
            <a:xfrm>
              <a:off x="1162" y="2688"/>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0" name="Rectangle 133"/>
            <p:cNvSpPr>
              <a:spLocks noChangeArrowheads="1"/>
            </p:cNvSpPr>
            <p:nvPr/>
          </p:nvSpPr>
          <p:spPr bwMode="auto">
            <a:xfrm>
              <a:off x="1032" y="2648"/>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0.5</a:t>
              </a:r>
              <a:endParaRPr lang="cs-CZ" altLang="cs-CZ" sz="1800">
                <a:latin typeface="Arial" panose="020B0604020202020204" pitchFamily="34" charset="0"/>
              </a:endParaRPr>
            </a:p>
          </p:txBody>
        </p:sp>
        <p:sp>
          <p:nvSpPr>
            <p:cNvPr id="50361" name="Line 134"/>
            <p:cNvSpPr>
              <a:spLocks noChangeShapeType="1"/>
            </p:cNvSpPr>
            <p:nvPr/>
          </p:nvSpPr>
          <p:spPr bwMode="auto">
            <a:xfrm>
              <a:off x="1173" y="261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2" name="Line 135"/>
            <p:cNvSpPr>
              <a:spLocks noChangeShapeType="1"/>
            </p:cNvSpPr>
            <p:nvPr/>
          </p:nvSpPr>
          <p:spPr bwMode="auto">
            <a:xfrm>
              <a:off x="1173" y="2546"/>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3" name="Line 136"/>
            <p:cNvSpPr>
              <a:spLocks noChangeShapeType="1"/>
            </p:cNvSpPr>
            <p:nvPr/>
          </p:nvSpPr>
          <p:spPr bwMode="auto">
            <a:xfrm>
              <a:off x="1173" y="2473"/>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4" name="Line 137"/>
            <p:cNvSpPr>
              <a:spLocks noChangeShapeType="1"/>
            </p:cNvSpPr>
            <p:nvPr/>
          </p:nvSpPr>
          <p:spPr bwMode="auto">
            <a:xfrm>
              <a:off x="1173" y="2399"/>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5" name="Line 138"/>
            <p:cNvSpPr>
              <a:spLocks noChangeShapeType="1"/>
            </p:cNvSpPr>
            <p:nvPr/>
          </p:nvSpPr>
          <p:spPr bwMode="auto">
            <a:xfrm>
              <a:off x="1162" y="2325"/>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6" name="Rectangle 139"/>
            <p:cNvSpPr>
              <a:spLocks noChangeArrowheads="1"/>
            </p:cNvSpPr>
            <p:nvPr/>
          </p:nvSpPr>
          <p:spPr bwMode="auto">
            <a:xfrm>
              <a:off x="1032" y="2286"/>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latin typeface="Arial" panose="020B0604020202020204" pitchFamily="34" charset="0"/>
              </a:endParaRPr>
            </a:p>
          </p:txBody>
        </p:sp>
        <p:sp>
          <p:nvSpPr>
            <p:cNvPr id="50367" name="Line 140"/>
            <p:cNvSpPr>
              <a:spLocks noChangeShapeType="1"/>
            </p:cNvSpPr>
            <p:nvPr/>
          </p:nvSpPr>
          <p:spPr bwMode="auto">
            <a:xfrm>
              <a:off x="1173" y="2252"/>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8" name="Line 141"/>
            <p:cNvSpPr>
              <a:spLocks noChangeShapeType="1"/>
            </p:cNvSpPr>
            <p:nvPr/>
          </p:nvSpPr>
          <p:spPr bwMode="auto">
            <a:xfrm>
              <a:off x="1173" y="218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9" name="Line 142"/>
            <p:cNvSpPr>
              <a:spLocks noChangeShapeType="1"/>
            </p:cNvSpPr>
            <p:nvPr/>
          </p:nvSpPr>
          <p:spPr bwMode="auto">
            <a:xfrm>
              <a:off x="1173" y="2110"/>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0" name="Line 143"/>
            <p:cNvSpPr>
              <a:spLocks noChangeShapeType="1"/>
            </p:cNvSpPr>
            <p:nvPr/>
          </p:nvSpPr>
          <p:spPr bwMode="auto">
            <a:xfrm>
              <a:off x="1173" y="2036"/>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1" name="Line 144"/>
            <p:cNvSpPr>
              <a:spLocks noChangeShapeType="1"/>
            </p:cNvSpPr>
            <p:nvPr/>
          </p:nvSpPr>
          <p:spPr bwMode="auto">
            <a:xfrm>
              <a:off x="1162" y="1963"/>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2" name="Rectangle 145"/>
            <p:cNvSpPr>
              <a:spLocks noChangeArrowheads="1"/>
            </p:cNvSpPr>
            <p:nvPr/>
          </p:nvSpPr>
          <p:spPr bwMode="auto">
            <a:xfrm>
              <a:off x="1032" y="1923"/>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1.5</a:t>
              </a:r>
              <a:endParaRPr lang="cs-CZ" altLang="cs-CZ" sz="1800">
                <a:latin typeface="Arial" panose="020B0604020202020204" pitchFamily="34" charset="0"/>
              </a:endParaRPr>
            </a:p>
          </p:txBody>
        </p:sp>
        <p:sp>
          <p:nvSpPr>
            <p:cNvPr id="50373" name="Line 146"/>
            <p:cNvSpPr>
              <a:spLocks noChangeShapeType="1"/>
            </p:cNvSpPr>
            <p:nvPr/>
          </p:nvSpPr>
          <p:spPr bwMode="auto">
            <a:xfrm>
              <a:off x="1173" y="1895"/>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4" name="Line 147"/>
            <p:cNvSpPr>
              <a:spLocks noChangeShapeType="1"/>
            </p:cNvSpPr>
            <p:nvPr/>
          </p:nvSpPr>
          <p:spPr bwMode="auto">
            <a:xfrm>
              <a:off x="1173" y="182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5" name="Line 148"/>
            <p:cNvSpPr>
              <a:spLocks noChangeShapeType="1"/>
            </p:cNvSpPr>
            <p:nvPr/>
          </p:nvSpPr>
          <p:spPr bwMode="auto">
            <a:xfrm>
              <a:off x="1173" y="1747"/>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6" name="Line 149"/>
            <p:cNvSpPr>
              <a:spLocks noChangeShapeType="1"/>
            </p:cNvSpPr>
            <p:nvPr/>
          </p:nvSpPr>
          <p:spPr bwMode="auto">
            <a:xfrm>
              <a:off x="1173" y="167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7" name="Line 150"/>
            <p:cNvSpPr>
              <a:spLocks noChangeShapeType="1"/>
            </p:cNvSpPr>
            <p:nvPr/>
          </p:nvSpPr>
          <p:spPr bwMode="auto">
            <a:xfrm>
              <a:off x="1162" y="1606"/>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8" name="Rectangle 151"/>
            <p:cNvSpPr>
              <a:spLocks noChangeArrowheads="1"/>
            </p:cNvSpPr>
            <p:nvPr/>
          </p:nvSpPr>
          <p:spPr bwMode="auto">
            <a:xfrm>
              <a:off x="1032" y="1567"/>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2.0</a:t>
              </a:r>
              <a:endParaRPr lang="cs-CZ" altLang="cs-CZ" sz="1800">
                <a:latin typeface="Arial" panose="020B0604020202020204" pitchFamily="34" charset="0"/>
              </a:endParaRPr>
            </a:p>
          </p:txBody>
        </p:sp>
        <p:sp>
          <p:nvSpPr>
            <p:cNvPr id="50379" name="Line 152"/>
            <p:cNvSpPr>
              <a:spLocks noChangeShapeType="1"/>
            </p:cNvSpPr>
            <p:nvPr/>
          </p:nvSpPr>
          <p:spPr bwMode="auto">
            <a:xfrm>
              <a:off x="1173" y="1532"/>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0" name="Line 153"/>
            <p:cNvSpPr>
              <a:spLocks noChangeShapeType="1"/>
            </p:cNvSpPr>
            <p:nvPr/>
          </p:nvSpPr>
          <p:spPr bwMode="auto">
            <a:xfrm>
              <a:off x="1173" y="1458"/>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1" name="Line 154"/>
            <p:cNvSpPr>
              <a:spLocks noChangeShapeType="1"/>
            </p:cNvSpPr>
            <p:nvPr/>
          </p:nvSpPr>
          <p:spPr bwMode="auto">
            <a:xfrm>
              <a:off x="1173" y="138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2" name="Line 155"/>
            <p:cNvSpPr>
              <a:spLocks noChangeShapeType="1"/>
            </p:cNvSpPr>
            <p:nvPr/>
          </p:nvSpPr>
          <p:spPr bwMode="auto">
            <a:xfrm>
              <a:off x="1173" y="131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3" name="Line 156"/>
            <p:cNvSpPr>
              <a:spLocks noChangeShapeType="1"/>
            </p:cNvSpPr>
            <p:nvPr/>
          </p:nvSpPr>
          <p:spPr bwMode="auto">
            <a:xfrm>
              <a:off x="1162" y="1243"/>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4" name="Rectangle 157"/>
            <p:cNvSpPr>
              <a:spLocks noChangeArrowheads="1"/>
            </p:cNvSpPr>
            <p:nvPr/>
          </p:nvSpPr>
          <p:spPr bwMode="auto">
            <a:xfrm>
              <a:off x="1032" y="1203"/>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2.5</a:t>
              </a:r>
              <a:endParaRPr lang="cs-CZ" altLang="cs-CZ" sz="1800">
                <a:latin typeface="Arial" panose="020B0604020202020204" pitchFamily="34" charset="0"/>
              </a:endParaRPr>
            </a:p>
          </p:txBody>
        </p:sp>
        <p:sp>
          <p:nvSpPr>
            <p:cNvPr id="50385" name="Line 158"/>
            <p:cNvSpPr>
              <a:spLocks noChangeShapeType="1"/>
            </p:cNvSpPr>
            <p:nvPr/>
          </p:nvSpPr>
          <p:spPr bwMode="auto">
            <a:xfrm>
              <a:off x="1173" y="1169"/>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6" name="Line 159"/>
            <p:cNvSpPr>
              <a:spLocks noChangeShapeType="1"/>
            </p:cNvSpPr>
            <p:nvPr/>
          </p:nvSpPr>
          <p:spPr bwMode="auto">
            <a:xfrm>
              <a:off x="1173" y="1095"/>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7" name="Rectangle 160"/>
            <p:cNvSpPr>
              <a:spLocks noChangeArrowheads="1"/>
            </p:cNvSpPr>
            <p:nvPr/>
          </p:nvSpPr>
          <p:spPr bwMode="auto">
            <a:xfrm>
              <a:off x="1094" y="1101"/>
              <a:ext cx="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a:t>
              </a:r>
              <a:endParaRPr lang="cs-CZ" altLang="cs-CZ" sz="1800">
                <a:latin typeface="Arial" panose="020B0604020202020204" pitchFamily="34" charset="0"/>
              </a:endParaRPr>
            </a:p>
          </p:txBody>
        </p:sp>
        <p:sp>
          <p:nvSpPr>
            <p:cNvPr id="50388" name="Rectangle 161"/>
            <p:cNvSpPr>
              <a:spLocks noChangeArrowheads="1"/>
            </p:cNvSpPr>
            <p:nvPr/>
          </p:nvSpPr>
          <p:spPr bwMode="auto">
            <a:xfrm>
              <a:off x="992" y="1118"/>
              <a:ext cx="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x10</a:t>
              </a:r>
              <a:endParaRPr lang="cs-CZ" altLang="cs-CZ" sz="1800">
                <a:latin typeface="Arial" panose="020B0604020202020204" pitchFamily="34" charset="0"/>
              </a:endParaRPr>
            </a:p>
          </p:txBody>
        </p:sp>
        <p:sp>
          <p:nvSpPr>
            <p:cNvPr id="50389" name="Rectangle 162"/>
            <p:cNvSpPr>
              <a:spLocks noChangeArrowheads="1"/>
            </p:cNvSpPr>
            <p:nvPr/>
          </p:nvSpPr>
          <p:spPr bwMode="auto">
            <a:xfrm>
              <a:off x="946" y="1039"/>
              <a:ext cx="1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Intens.</a:t>
              </a:r>
              <a:endParaRPr lang="cs-CZ" altLang="cs-CZ" sz="1800">
                <a:latin typeface="Arial" panose="020B0604020202020204" pitchFamily="34" charset="0"/>
              </a:endParaRPr>
            </a:p>
          </p:txBody>
        </p:sp>
        <p:sp>
          <p:nvSpPr>
            <p:cNvPr id="50390" name="Rectangle 163"/>
            <p:cNvSpPr>
              <a:spLocks noChangeArrowheads="1"/>
            </p:cNvSpPr>
            <p:nvPr/>
          </p:nvSpPr>
          <p:spPr bwMode="auto">
            <a:xfrm>
              <a:off x="1190" y="1056"/>
              <a:ext cx="3635" cy="20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50180" name="Text Box 164"/>
          <p:cNvSpPr txBox="1">
            <a:spLocks noChangeArrowheads="1"/>
          </p:cNvSpPr>
          <p:nvPr/>
        </p:nvSpPr>
        <p:spPr bwMode="auto">
          <a:xfrm>
            <a:off x="1084263" y="287338"/>
            <a:ext cx="227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LC-MS chromatogram</a:t>
            </a:r>
          </a:p>
        </p:txBody>
      </p:sp>
      <p:sp>
        <p:nvSpPr>
          <p:cNvPr id="50181" name="Text Box 165"/>
          <p:cNvSpPr txBox="1">
            <a:spLocks noChangeArrowheads="1"/>
          </p:cNvSpPr>
          <p:nvPr/>
        </p:nvSpPr>
        <p:spPr bwMode="auto">
          <a:xfrm>
            <a:off x="1079500" y="3378200"/>
            <a:ext cx="4480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EIC chromatogram of selected ion - m/z 559.0</a:t>
            </a:r>
          </a:p>
        </p:txBody>
      </p:sp>
      <p:sp>
        <p:nvSpPr>
          <p:cNvPr id="50182" name="Text Box 166"/>
          <p:cNvSpPr txBox="1">
            <a:spLocks noChangeArrowheads="1"/>
          </p:cNvSpPr>
          <p:nvPr/>
        </p:nvSpPr>
        <p:spPr bwMode="auto">
          <a:xfrm>
            <a:off x="7126288" y="765175"/>
            <a:ext cx="46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Arial" panose="020B0604020202020204" pitchFamily="34" charset="0"/>
              </a:rPr>
              <a:t>TIC</a:t>
            </a:r>
          </a:p>
        </p:txBody>
      </p:sp>
      <p:sp>
        <p:nvSpPr>
          <p:cNvPr id="50183" name="Text Box 167"/>
          <p:cNvSpPr txBox="1">
            <a:spLocks noChangeArrowheads="1"/>
          </p:cNvSpPr>
          <p:nvPr/>
        </p:nvSpPr>
        <p:spPr bwMode="auto">
          <a:xfrm>
            <a:off x="7177088" y="3779838"/>
            <a:ext cx="481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Arial" panose="020B0604020202020204" pitchFamily="34" charset="0"/>
              </a:rPr>
              <a:t>EIC</a:t>
            </a:r>
          </a:p>
        </p:txBody>
      </p:sp>
      <p:grpSp>
        <p:nvGrpSpPr>
          <p:cNvPr id="107688" name="Group 168"/>
          <p:cNvGrpSpPr>
            <a:grpSpLocks/>
          </p:cNvGrpSpPr>
          <p:nvPr/>
        </p:nvGrpSpPr>
        <p:grpSpPr bwMode="auto">
          <a:xfrm>
            <a:off x="5219700" y="3716338"/>
            <a:ext cx="3598863" cy="2016125"/>
            <a:chOff x="3198" y="210"/>
            <a:chExt cx="2267" cy="1270"/>
          </a:xfrm>
        </p:grpSpPr>
        <p:sp>
          <p:nvSpPr>
            <p:cNvPr id="50190" name="Rectangle 169"/>
            <p:cNvSpPr>
              <a:spLocks noChangeArrowheads="1"/>
            </p:cNvSpPr>
            <p:nvPr/>
          </p:nvSpPr>
          <p:spPr bwMode="auto">
            <a:xfrm>
              <a:off x="3198" y="210"/>
              <a:ext cx="2267" cy="127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50191" name="Group 170"/>
            <p:cNvGrpSpPr>
              <a:grpSpLocks/>
            </p:cNvGrpSpPr>
            <p:nvPr/>
          </p:nvGrpSpPr>
          <p:grpSpPr bwMode="auto">
            <a:xfrm>
              <a:off x="3288" y="391"/>
              <a:ext cx="2003" cy="1080"/>
              <a:chOff x="2466" y="709"/>
              <a:chExt cx="2003" cy="1080"/>
            </a:xfrm>
          </p:grpSpPr>
          <p:grpSp>
            <p:nvGrpSpPr>
              <p:cNvPr id="50192" name="Group 171"/>
              <p:cNvGrpSpPr>
                <a:grpSpLocks/>
              </p:cNvGrpSpPr>
              <p:nvPr/>
            </p:nvGrpSpPr>
            <p:grpSpPr bwMode="auto">
              <a:xfrm>
                <a:off x="2466" y="709"/>
                <a:ext cx="2003" cy="935"/>
                <a:chOff x="2466" y="709"/>
                <a:chExt cx="2003" cy="935"/>
              </a:xfrm>
            </p:grpSpPr>
            <p:sp>
              <p:nvSpPr>
                <p:cNvPr id="50198" name="Rectangle 172"/>
                <p:cNvSpPr>
                  <a:spLocks noChangeArrowheads="1"/>
                </p:cNvSpPr>
                <p:nvPr/>
              </p:nvSpPr>
              <p:spPr bwMode="auto">
                <a:xfrm>
                  <a:off x="2564" y="713"/>
                  <a:ext cx="1884" cy="8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0199" name="Freeform 173"/>
                <p:cNvSpPr>
                  <a:spLocks/>
                </p:cNvSpPr>
                <p:nvPr/>
              </p:nvSpPr>
              <p:spPr bwMode="auto">
                <a:xfrm>
                  <a:off x="2564" y="935"/>
                  <a:ext cx="1882" cy="670"/>
                </a:xfrm>
                <a:custGeom>
                  <a:avLst/>
                  <a:gdLst>
                    <a:gd name="T0" fmla="*/ 69 w 1882"/>
                    <a:gd name="T1" fmla="*/ 670 h 670"/>
                    <a:gd name="T2" fmla="*/ 114 w 1882"/>
                    <a:gd name="T3" fmla="*/ 666 h 670"/>
                    <a:gd name="T4" fmla="*/ 159 w 1882"/>
                    <a:gd name="T5" fmla="*/ 662 h 670"/>
                    <a:gd name="T6" fmla="*/ 206 w 1882"/>
                    <a:gd name="T7" fmla="*/ 668 h 670"/>
                    <a:gd name="T8" fmla="*/ 387 w 1882"/>
                    <a:gd name="T9" fmla="*/ 670 h 670"/>
                    <a:gd name="T10" fmla="*/ 434 w 1882"/>
                    <a:gd name="T11" fmla="*/ 652 h 670"/>
                    <a:gd name="T12" fmla="*/ 478 w 1882"/>
                    <a:gd name="T13" fmla="*/ 654 h 670"/>
                    <a:gd name="T14" fmla="*/ 523 w 1882"/>
                    <a:gd name="T15" fmla="*/ 666 h 670"/>
                    <a:gd name="T16" fmla="*/ 570 w 1882"/>
                    <a:gd name="T17" fmla="*/ 658 h 670"/>
                    <a:gd name="T18" fmla="*/ 615 w 1882"/>
                    <a:gd name="T19" fmla="*/ 656 h 670"/>
                    <a:gd name="T20" fmla="*/ 660 w 1882"/>
                    <a:gd name="T21" fmla="*/ 664 h 670"/>
                    <a:gd name="T22" fmla="*/ 707 w 1882"/>
                    <a:gd name="T23" fmla="*/ 664 h 670"/>
                    <a:gd name="T24" fmla="*/ 751 w 1882"/>
                    <a:gd name="T25" fmla="*/ 666 h 670"/>
                    <a:gd name="T26" fmla="*/ 796 w 1882"/>
                    <a:gd name="T27" fmla="*/ 530 h 670"/>
                    <a:gd name="T28" fmla="*/ 843 w 1882"/>
                    <a:gd name="T29" fmla="*/ 0 h 670"/>
                    <a:gd name="T30" fmla="*/ 888 w 1882"/>
                    <a:gd name="T31" fmla="*/ 436 h 670"/>
                    <a:gd name="T32" fmla="*/ 935 w 1882"/>
                    <a:gd name="T33" fmla="*/ 410 h 670"/>
                    <a:gd name="T34" fmla="*/ 980 w 1882"/>
                    <a:gd name="T35" fmla="*/ 265 h 670"/>
                    <a:gd name="T36" fmla="*/ 1024 w 1882"/>
                    <a:gd name="T37" fmla="*/ 446 h 670"/>
                    <a:gd name="T38" fmla="*/ 1071 w 1882"/>
                    <a:gd name="T39" fmla="*/ 379 h 670"/>
                    <a:gd name="T40" fmla="*/ 1116 w 1882"/>
                    <a:gd name="T41" fmla="*/ 513 h 670"/>
                    <a:gd name="T42" fmla="*/ 1161 w 1882"/>
                    <a:gd name="T43" fmla="*/ 562 h 670"/>
                    <a:gd name="T44" fmla="*/ 1208 w 1882"/>
                    <a:gd name="T45" fmla="*/ 520 h 670"/>
                    <a:gd name="T46" fmla="*/ 1252 w 1882"/>
                    <a:gd name="T47" fmla="*/ 640 h 670"/>
                    <a:gd name="T48" fmla="*/ 1299 w 1882"/>
                    <a:gd name="T49" fmla="*/ 644 h 670"/>
                    <a:gd name="T50" fmla="*/ 1344 w 1882"/>
                    <a:gd name="T51" fmla="*/ 646 h 670"/>
                    <a:gd name="T52" fmla="*/ 1389 w 1882"/>
                    <a:gd name="T53" fmla="*/ 662 h 670"/>
                    <a:gd name="T54" fmla="*/ 1436 w 1882"/>
                    <a:gd name="T55" fmla="*/ 654 h 670"/>
                    <a:gd name="T56" fmla="*/ 1481 w 1882"/>
                    <a:gd name="T57" fmla="*/ 644 h 670"/>
                    <a:gd name="T58" fmla="*/ 1525 w 1882"/>
                    <a:gd name="T59" fmla="*/ 623 h 670"/>
                    <a:gd name="T60" fmla="*/ 1572 w 1882"/>
                    <a:gd name="T61" fmla="*/ 630 h 670"/>
                    <a:gd name="T62" fmla="*/ 1617 w 1882"/>
                    <a:gd name="T63" fmla="*/ 650 h 670"/>
                    <a:gd name="T64" fmla="*/ 1662 w 1882"/>
                    <a:gd name="T65" fmla="*/ 654 h 670"/>
                    <a:gd name="T66" fmla="*/ 1709 w 1882"/>
                    <a:gd name="T67" fmla="*/ 664 h 670"/>
                    <a:gd name="T68" fmla="*/ 1753 w 1882"/>
                    <a:gd name="T69" fmla="*/ 658 h 670"/>
                    <a:gd name="T70" fmla="*/ 1800 w 1882"/>
                    <a:gd name="T71" fmla="*/ 666 h 670"/>
                    <a:gd name="T72" fmla="*/ 1845 w 1882"/>
                    <a:gd name="T73" fmla="*/ 656 h 670"/>
                    <a:gd name="T74" fmla="*/ 1882 w 1882"/>
                    <a:gd name="T75" fmla="*/ 648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2" h="670">
                      <a:moveTo>
                        <a:pt x="0" y="670"/>
                      </a:moveTo>
                      <a:lnTo>
                        <a:pt x="69" y="670"/>
                      </a:lnTo>
                      <a:lnTo>
                        <a:pt x="91" y="668"/>
                      </a:lnTo>
                      <a:lnTo>
                        <a:pt x="114" y="666"/>
                      </a:lnTo>
                      <a:lnTo>
                        <a:pt x="136" y="664"/>
                      </a:lnTo>
                      <a:lnTo>
                        <a:pt x="159" y="662"/>
                      </a:lnTo>
                      <a:lnTo>
                        <a:pt x="181" y="664"/>
                      </a:lnTo>
                      <a:lnTo>
                        <a:pt x="206" y="668"/>
                      </a:lnTo>
                      <a:lnTo>
                        <a:pt x="228" y="670"/>
                      </a:lnTo>
                      <a:lnTo>
                        <a:pt x="387" y="670"/>
                      </a:lnTo>
                      <a:lnTo>
                        <a:pt x="409" y="664"/>
                      </a:lnTo>
                      <a:lnTo>
                        <a:pt x="434" y="652"/>
                      </a:lnTo>
                      <a:lnTo>
                        <a:pt x="456" y="648"/>
                      </a:lnTo>
                      <a:lnTo>
                        <a:pt x="478" y="654"/>
                      </a:lnTo>
                      <a:lnTo>
                        <a:pt x="501" y="662"/>
                      </a:lnTo>
                      <a:lnTo>
                        <a:pt x="523" y="666"/>
                      </a:lnTo>
                      <a:lnTo>
                        <a:pt x="546" y="664"/>
                      </a:lnTo>
                      <a:lnTo>
                        <a:pt x="570" y="658"/>
                      </a:lnTo>
                      <a:lnTo>
                        <a:pt x="593" y="654"/>
                      </a:lnTo>
                      <a:lnTo>
                        <a:pt x="615" y="656"/>
                      </a:lnTo>
                      <a:lnTo>
                        <a:pt x="637" y="660"/>
                      </a:lnTo>
                      <a:lnTo>
                        <a:pt x="660" y="664"/>
                      </a:lnTo>
                      <a:lnTo>
                        <a:pt x="684" y="666"/>
                      </a:lnTo>
                      <a:lnTo>
                        <a:pt x="707" y="664"/>
                      </a:lnTo>
                      <a:lnTo>
                        <a:pt x="729" y="662"/>
                      </a:lnTo>
                      <a:lnTo>
                        <a:pt x="751" y="666"/>
                      </a:lnTo>
                      <a:lnTo>
                        <a:pt x="774" y="644"/>
                      </a:lnTo>
                      <a:lnTo>
                        <a:pt x="796" y="530"/>
                      </a:lnTo>
                      <a:lnTo>
                        <a:pt x="821" y="218"/>
                      </a:lnTo>
                      <a:lnTo>
                        <a:pt x="843" y="0"/>
                      </a:lnTo>
                      <a:lnTo>
                        <a:pt x="865" y="141"/>
                      </a:lnTo>
                      <a:lnTo>
                        <a:pt x="888" y="436"/>
                      </a:lnTo>
                      <a:lnTo>
                        <a:pt x="910" y="528"/>
                      </a:lnTo>
                      <a:lnTo>
                        <a:pt x="935" y="410"/>
                      </a:lnTo>
                      <a:lnTo>
                        <a:pt x="957" y="257"/>
                      </a:lnTo>
                      <a:lnTo>
                        <a:pt x="980" y="265"/>
                      </a:lnTo>
                      <a:lnTo>
                        <a:pt x="1002" y="387"/>
                      </a:lnTo>
                      <a:lnTo>
                        <a:pt x="1024" y="446"/>
                      </a:lnTo>
                      <a:lnTo>
                        <a:pt x="1047" y="416"/>
                      </a:lnTo>
                      <a:lnTo>
                        <a:pt x="1071" y="379"/>
                      </a:lnTo>
                      <a:lnTo>
                        <a:pt x="1094" y="407"/>
                      </a:lnTo>
                      <a:lnTo>
                        <a:pt x="1116" y="513"/>
                      </a:lnTo>
                      <a:lnTo>
                        <a:pt x="1138" y="583"/>
                      </a:lnTo>
                      <a:lnTo>
                        <a:pt x="1161" y="562"/>
                      </a:lnTo>
                      <a:lnTo>
                        <a:pt x="1185" y="513"/>
                      </a:lnTo>
                      <a:lnTo>
                        <a:pt x="1208" y="520"/>
                      </a:lnTo>
                      <a:lnTo>
                        <a:pt x="1230" y="585"/>
                      </a:lnTo>
                      <a:lnTo>
                        <a:pt x="1252" y="640"/>
                      </a:lnTo>
                      <a:lnTo>
                        <a:pt x="1275" y="650"/>
                      </a:lnTo>
                      <a:lnTo>
                        <a:pt x="1299" y="644"/>
                      </a:lnTo>
                      <a:lnTo>
                        <a:pt x="1322" y="640"/>
                      </a:lnTo>
                      <a:lnTo>
                        <a:pt x="1344" y="646"/>
                      </a:lnTo>
                      <a:lnTo>
                        <a:pt x="1366" y="654"/>
                      </a:lnTo>
                      <a:lnTo>
                        <a:pt x="1389" y="662"/>
                      </a:lnTo>
                      <a:lnTo>
                        <a:pt x="1411" y="660"/>
                      </a:lnTo>
                      <a:lnTo>
                        <a:pt x="1436" y="654"/>
                      </a:lnTo>
                      <a:lnTo>
                        <a:pt x="1458" y="648"/>
                      </a:lnTo>
                      <a:lnTo>
                        <a:pt x="1481" y="644"/>
                      </a:lnTo>
                      <a:lnTo>
                        <a:pt x="1503" y="632"/>
                      </a:lnTo>
                      <a:lnTo>
                        <a:pt x="1525" y="623"/>
                      </a:lnTo>
                      <a:lnTo>
                        <a:pt x="1550" y="621"/>
                      </a:lnTo>
                      <a:lnTo>
                        <a:pt x="1572" y="630"/>
                      </a:lnTo>
                      <a:lnTo>
                        <a:pt x="1595" y="640"/>
                      </a:lnTo>
                      <a:lnTo>
                        <a:pt x="1617" y="650"/>
                      </a:lnTo>
                      <a:lnTo>
                        <a:pt x="1639" y="654"/>
                      </a:lnTo>
                      <a:lnTo>
                        <a:pt x="1662" y="654"/>
                      </a:lnTo>
                      <a:lnTo>
                        <a:pt x="1686" y="658"/>
                      </a:lnTo>
                      <a:lnTo>
                        <a:pt x="1709" y="664"/>
                      </a:lnTo>
                      <a:lnTo>
                        <a:pt x="1731" y="664"/>
                      </a:lnTo>
                      <a:lnTo>
                        <a:pt x="1753" y="658"/>
                      </a:lnTo>
                      <a:lnTo>
                        <a:pt x="1776" y="660"/>
                      </a:lnTo>
                      <a:lnTo>
                        <a:pt x="1800" y="666"/>
                      </a:lnTo>
                      <a:lnTo>
                        <a:pt x="1823" y="666"/>
                      </a:lnTo>
                      <a:lnTo>
                        <a:pt x="1845" y="656"/>
                      </a:lnTo>
                      <a:lnTo>
                        <a:pt x="1868" y="646"/>
                      </a:lnTo>
                      <a:lnTo>
                        <a:pt x="1882" y="64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0" name="Line 174"/>
                <p:cNvSpPr>
                  <a:spLocks noChangeShapeType="1"/>
                </p:cNvSpPr>
                <p:nvPr/>
              </p:nvSpPr>
              <p:spPr bwMode="auto">
                <a:xfrm flipV="1">
                  <a:off x="2719" y="1597"/>
                  <a:ext cx="1" cy="8"/>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1" name="Freeform 175"/>
                <p:cNvSpPr>
                  <a:spLocks/>
                </p:cNvSpPr>
                <p:nvPr/>
              </p:nvSpPr>
              <p:spPr bwMode="auto">
                <a:xfrm>
                  <a:off x="2633" y="1605"/>
                  <a:ext cx="181" cy="1"/>
                </a:xfrm>
                <a:custGeom>
                  <a:avLst/>
                  <a:gdLst>
                    <a:gd name="T0" fmla="*/ 368 w 89"/>
                    <a:gd name="T1" fmla="*/ 0 h 1"/>
                    <a:gd name="T2" fmla="*/ 368 w 89"/>
                    <a:gd name="T3" fmla="*/ 0 h 1"/>
                    <a:gd name="T4" fmla="*/ 0 w 89"/>
                    <a:gd name="T5" fmla="*/ 0 h 1"/>
                    <a:gd name="T6" fmla="*/ 0 w 89"/>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1">
                      <a:moveTo>
                        <a:pt x="89" y="0"/>
                      </a:moveTo>
                      <a:lnTo>
                        <a:pt x="89" y="0"/>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2" name="Line 176"/>
                <p:cNvSpPr>
                  <a:spLocks noChangeShapeType="1"/>
                </p:cNvSpPr>
                <p:nvPr/>
              </p:nvSpPr>
              <p:spPr bwMode="auto">
                <a:xfrm flipV="1">
                  <a:off x="3016" y="1583"/>
                  <a:ext cx="1" cy="22"/>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3" name="Freeform 177"/>
                <p:cNvSpPr>
                  <a:spLocks/>
                </p:cNvSpPr>
                <p:nvPr/>
              </p:nvSpPr>
              <p:spPr bwMode="auto">
                <a:xfrm>
                  <a:off x="2928" y="1601"/>
                  <a:ext cx="159" cy="4"/>
                </a:xfrm>
                <a:custGeom>
                  <a:avLst/>
                  <a:gdLst>
                    <a:gd name="T0" fmla="*/ 324 w 78"/>
                    <a:gd name="T1" fmla="*/ 0 h 2"/>
                    <a:gd name="T2" fmla="*/ 324 w 78"/>
                    <a:gd name="T3" fmla="*/ 8 h 2"/>
                    <a:gd name="T4" fmla="*/ 0 w 78"/>
                    <a:gd name="T5" fmla="*/ 8 h 2"/>
                    <a:gd name="T6" fmla="*/ 0 w 78"/>
                    <a:gd name="T7" fmla="*/ 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2">
                      <a:moveTo>
                        <a:pt x="78" y="0"/>
                      </a:moveTo>
                      <a:lnTo>
                        <a:pt x="78" y="2"/>
                      </a:lnTo>
                      <a:lnTo>
                        <a:pt x="0" y="2"/>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4" name="Line 178"/>
                <p:cNvSpPr>
                  <a:spLocks noChangeShapeType="1"/>
                </p:cNvSpPr>
                <p:nvPr/>
              </p:nvSpPr>
              <p:spPr bwMode="auto">
                <a:xfrm flipV="1">
                  <a:off x="3161" y="1589"/>
                  <a:ext cx="1" cy="16"/>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5" name="Freeform 179"/>
                <p:cNvSpPr>
                  <a:spLocks/>
                </p:cNvSpPr>
                <p:nvPr/>
              </p:nvSpPr>
              <p:spPr bwMode="auto">
                <a:xfrm>
                  <a:off x="3110" y="1599"/>
                  <a:ext cx="114" cy="6"/>
                </a:xfrm>
                <a:custGeom>
                  <a:avLst/>
                  <a:gdLst>
                    <a:gd name="T0" fmla="*/ 232 w 56"/>
                    <a:gd name="T1" fmla="*/ 0 h 3"/>
                    <a:gd name="T2" fmla="*/ 232 w 56"/>
                    <a:gd name="T3" fmla="*/ 12 h 3"/>
                    <a:gd name="T4" fmla="*/ 0 w 56"/>
                    <a:gd name="T5" fmla="*/ 12 h 3"/>
                    <a:gd name="T6" fmla="*/ 0 w 56"/>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
                      <a:moveTo>
                        <a:pt x="56" y="0"/>
                      </a:moveTo>
                      <a:lnTo>
                        <a:pt x="56" y="3"/>
                      </a:lnTo>
                      <a:lnTo>
                        <a:pt x="0" y="3"/>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6" name="Line 180"/>
                <p:cNvSpPr>
                  <a:spLocks noChangeShapeType="1"/>
                </p:cNvSpPr>
                <p:nvPr/>
              </p:nvSpPr>
              <p:spPr bwMode="auto">
                <a:xfrm flipV="1">
                  <a:off x="3287" y="1597"/>
                  <a:ext cx="1" cy="8"/>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7" name="Freeform 181"/>
                <p:cNvSpPr>
                  <a:spLocks/>
                </p:cNvSpPr>
                <p:nvPr/>
              </p:nvSpPr>
              <p:spPr bwMode="auto">
                <a:xfrm>
                  <a:off x="3248" y="1597"/>
                  <a:ext cx="45" cy="8"/>
                </a:xfrm>
                <a:custGeom>
                  <a:avLst/>
                  <a:gdLst>
                    <a:gd name="T0" fmla="*/ 92 w 22"/>
                    <a:gd name="T1" fmla="*/ 0 h 4"/>
                    <a:gd name="T2" fmla="*/ 92 w 22"/>
                    <a:gd name="T3" fmla="*/ 16 h 4"/>
                    <a:gd name="T4" fmla="*/ 0 w 22"/>
                    <a:gd name="T5" fmla="*/ 16 h 4"/>
                    <a:gd name="T6" fmla="*/ 0 w 22"/>
                    <a:gd name="T7" fmla="*/ 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4">
                      <a:moveTo>
                        <a:pt x="22" y="0"/>
                      </a:moveTo>
                      <a:lnTo>
                        <a:pt x="22" y="4"/>
                      </a:lnTo>
                      <a:lnTo>
                        <a:pt x="0" y="4"/>
                      </a:lnTo>
                      <a:lnTo>
                        <a:pt x="0" y="2"/>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8" name="Line 182"/>
                <p:cNvSpPr>
                  <a:spLocks noChangeShapeType="1"/>
                </p:cNvSpPr>
                <p:nvPr/>
              </p:nvSpPr>
              <p:spPr bwMode="auto">
                <a:xfrm flipV="1">
                  <a:off x="3884" y="1575"/>
                  <a:ext cx="1" cy="30"/>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9" name="Freeform 183"/>
                <p:cNvSpPr>
                  <a:spLocks/>
                </p:cNvSpPr>
                <p:nvPr/>
              </p:nvSpPr>
              <p:spPr bwMode="auto">
                <a:xfrm>
                  <a:off x="3863" y="1579"/>
                  <a:ext cx="90" cy="26"/>
                </a:xfrm>
                <a:custGeom>
                  <a:avLst/>
                  <a:gdLst>
                    <a:gd name="T0" fmla="*/ 184 w 44"/>
                    <a:gd name="T1" fmla="*/ 36 h 13"/>
                    <a:gd name="T2" fmla="*/ 184 w 44"/>
                    <a:gd name="T3" fmla="*/ 52 h 13"/>
                    <a:gd name="T4" fmla="*/ 0 w 44"/>
                    <a:gd name="T5" fmla="*/ 52 h 13"/>
                    <a:gd name="T6" fmla="*/ 0 w 44"/>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13">
                      <a:moveTo>
                        <a:pt x="44" y="9"/>
                      </a:moveTo>
                      <a:lnTo>
                        <a:pt x="44" y="13"/>
                      </a:lnTo>
                      <a:lnTo>
                        <a:pt x="0" y="13"/>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0" name="Line 184"/>
                <p:cNvSpPr>
                  <a:spLocks noChangeShapeType="1"/>
                </p:cNvSpPr>
                <p:nvPr/>
              </p:nvSpPr>
              <p:spPr bwMode="auto">
                <a:xfrm flipV="1">
                  <a:off x="4104" y="1556"/>
                  <a:ext cx="1" cy="49"/>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1" name="Freeform 185"/>
                <p:cNvSpPr>
                  <a:spLocks/>
                </p:cNvSpPr>
                <p:nvPr/>
              </p:nvSpPr>
              <p:spPr bwMode="auto">
                <a:xfrm>
                  <a:off x="3975" y="1595"/>
                  <a:ext cx="298" cy="10"/>
                </a:xfrm>
                <a:custGeom>
                  <a:avLst/>
                  <a:gdLst>
                    <a:gd name="T0" fmla="*/ 608 w 146"/>
                    <a:gd name="T1" fmla="*/ 8 h 5"/>
                    <a:gd name="T2" fmla="*/ 608 w 146"/>
                    <a:gd name="T3" fmla="*/ 20 h 5"/>
                    <a:gd name="T4" fmla="*/ 0 w 146"/>
                    <a:gd name="T5" fmla="*/ 20 h 5"/>
                    <a:gd name="T6" fmla="*/ 0 w 14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5">
                      <a:moveTo>
                        <a:pt x="146" y="2"/>
                      </a:moveTo>
                      <a:lnTo>
                        <a:pt x="146" y="5"/>
                      </a:lnTo>
                      <a:lnTo>
                        <a:pt x="0" y="5"/>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2" name="Line 186"/>
                <p:cNvSpPr>
                  <a:spLocks noChangeShapeType="1"/>
                </p:cNvSpPr>
                <p:nvPr/>
              </p:nvSpPr>
              <p:spPr bwMode="auto">
                <a:xfrm flipV="1">
                  <a:off x="4326" y="1593"/>
                  <a:ext cx="1" cy="12"/>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3" name="Freeform 187"/>
                <p:cNvSpPr>
                  <a:spLocks/>
                </p:cNvSpPr>
                <p:nvPr/>
              </p:nvSpPr>
              <p:spPr bwMode="auto">
                <a:xfrm>
                  <a:off x="4295" y="1599"/>
                  <a:ext cx="69" cy="6"/>
                </a:xfrm>
                <a:custGeom>
                  <a:avLst/>
                  <a:gdLst>
                    <a:gd name="T0" fmla="*/ 140 w 34"/>
                    <a:gd name="T1" fmla="*/ 4 h 3"/>
                    <a:gd name="T2" fmla="*/ 140 w 34"/>
                    <a:gd name="T3" fmla="*/ 12 h 3"/>
                    <a:gd name="T4" fmla="*/ 0 w 34"/>
                    <a:gd name="T5" fmla="*/ 12 h 3"/>
                    <a:gd name="T6" fmla="*/ 0 w 3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
                      <a:moveTo>
                        <a:pt x="34" y="1"/>
                      </a:moveTo>
                      <a:lnTo>
                        <a:pt x="34" y="3"/>
                      </a:lnTo>
                      <a:lnTo>
                        <a:pt x="0" y="3"/>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4" name="Line 188"/>
                <p:cNvSpPr>
                  <a:spLocks noChangeShapeType="1"/>
                </p:cNvSpPr>
                <p:nvPr/>
              </p:nvSpPr>
              <p:spPr bwMode="auto">
                <a:xfrm flipV="1">
                  <a:off x="4438" y="1581"/>
                  <a:ext cx="1" cy="24"/>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5" name="Freeform 189"/>
                <p:cNvSpPr>
                  <a:spLocks/>
                </p:cNvSpPr>
                <p:nvPr/>
              </p:nvSpPr>
              <p:spPr bwMode="auto">
                <a:xfrm>
                  <a:off x="4387" y="1601"/>
                  <a:ext cx="61" cy="4"/>
                </a:xfrm>
                <a:custGeom>
                  <a:avLst/>
                  <a:gdLst>
                    <a:gd name="T0" fmla="*/ 124 w 30"/>
                    <a:gd name="T1" fmla="*/ 8 h 2"/>
                    <a:gd name="T2" fmla="*/ 124 w 30"/>
                    <a:gd name="T3" fmla="*/ 8 h 2"/>
                    <a:gd name="T4" fmla="*/ 0 w 30"/>
                    <a:gd name="T5" fmla="*/ 8 h 2"/>
                    <a:gd name="T6" fmla="*/ 0 w 30"/>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
                      <a:moveTo>
                        <a:pt x="30" y="2"/>
                      </a:moveTo>
                      <a:lnTo>
                        <a:pt x="30" y="2"/>
                      </a:lnTo>
                      <a:lnTo>
                        <a:pt x="0" y="2"/>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6" name="Rectangle 190"/>
                <p:cNvSpPr>
                  <a:spLocks noChangeArrowheads="1"/>
                </p:cNvSpPr>
                <p:nvPr/>
              </p:nvSpPr>
              <p:spPr bwMode="auto">
                <a:xfrm>
                  <a:off x="2566" y="715"/>
                  <a:ext cx="2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2.</a:t>
                  </a:r>
                  <a:endParaRPr lang="cs-CZ" altLang="cs-CZ" sz="1800"/>
                </a:p>
              </p:txBody>
            </p:sp>
            <p:sp>
              <p:nvSpPr>
                <p:cNvPr id="50217" name="Rectangle 191"/>
                <p:cNvSpPr>
                  <a:spLocks noChangeArrowheads="1"/>
                </p:cNvSpPr>
                <p:nvPr/>
              </p:nvSpPr>
              <p:spPr bwMode="auto">
                <a:xfrm>
                  <a:off x="4148" y="715"/>
                  <a:ext cx="3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+MS, 21.9-22.1min #915-#923</a:t>
                  </a:r>
                  <a:endParaRPr lang="cs-CZ" altLang="cs-CZ" sz="1800"/>
                </a:p>
              </p:txBody>
            </p:sp>
            <p:sp>
              <p:nvSpPr>
                <p:cNvPr id="50218" name="Line 192"/>
                <p:cNvSpPr>
                  <a:spLocks noChangeShapeType="1"/>
                </p:cNvSpPr>
                <p:nvPr/>
              </p:nvSpPr>
              <p:spPr bwMode="auto">
                <a:xfrm>
                  <a:off x="2554" y="1603"/>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9" name="Rectangle 193"/>
                <p:cNvSpPr>
                  <a:spLocks noChangeArrowheads="1"/>
                </p:cNvSpPr>
                <p:nvPr/>
              </p:nvSpPr>
              <p:spPr bwMode="auto">
                <a:xfrm>
                  <a:off x="2503" y="1589"/>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0.0</a:t>
                  </a:r>
                  <a:endParaRPr lang="cs-CZ" altLang="cs-CZ" sz="1800"/>
                </a:p>
              </p:txBody>
            </p:sp>
            <p:sp>
              <p:nvSpPr>
                <p:cNvPr id="50220" name="Line 194"/>
                <p:cNvSpPr>
                  <a:spLocks noChangeShapeType="1"/>
                </p:cNvSpPr>
                <p:nvPr/>
              </p:nvSpPr>
              <p:spPr bwMode="auto">
                <a:xfrm>
                  <a:off x="2558" y="1538"/>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1" name="Line 195"/>
                <p:cNvSpPr>
                  <a:spLocks noChangeShapeType="1"/>
                </p:cNvSpPr>
                <p:nvPr/>
              </p:nvSpPr>
              <p:spPr bwMode="auto">
                <a:xfrm>
                  <a:off x="2554" y="1471"/>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2" name="Rectangle 196"/>
                <p:cNvSpPr>
                  <a:spLocks noChangeArrowheads="1"/>
                </p:cNvSpPr>
                <p:nvPr/>
              </p:nvSpPr>
              <p:spPr bwMode="auto">
                <a:xfrm>
                  <a:off x="2503" y="1457"/>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0.2</a:t>
                  </a:r>
                  <a:endParaRPr lang="cs-CZ" altLang="cs-CZ" sz="1800"/>
                </a:p>
              </p:txBody>
            </p:sp>
            <p:sp>
              <p:nvSpPr>
                <p:cNvPr id="50223" name="Line 197"/>
                <p:cNvSpPr>
                  <a:spLocks noChangeShapeType="1"/>
                </p:cNvSpPr>
                <p:nvPr/>
              </p:nvSpPr>
              <p:spPr bwMode="auto">
                <a:xfrm>
                  <a:off x="2558" y="140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4" name="Line 198"/>
                <p:cNvSpPr>
                  <a:spLocks noChangeShapeType="1"/>
                </p:cNvSpPr>
                <p:nvPr/>
              </p:nvSpPr>
              <p:spPr bwMode="auto">
                <a:xfrm>
                  <a:off x="2554" y="1340"/>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5" name="Rectangle 199"/>
                <p:cNvSpPr>
                  <a:spLocks noChangeArrowheads="1"/>
                </p:cNvSpPr>
                <p:nvPr/>
              </p:nvSpPr>
              <p:spPr bwMode="auto">
                <a:xfrm>
                  <a:off x="2503" y="1326"/>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0.4</a:t>
                  </a:r>
                  <a:endParaRPr lang="cs-CZ" altLang="cs-CZ" sz="1800"/>
                </a:p>
              </p:txBody>
            </p:sp>
            <p:sp>
              <p:nvSpPr>
                <p:cNvPr id="50226" name="Line 200"/>
                <p:cNvSpPr>
                  <a:spLocks noChangeShapeType="1"/>
                </p:cNvSpPr>
                <p:nvPr/>
              </p:nvSpPr>
              <p:spPr bwMode="auto">
                <a:xfrm>
                  <a:off x="2558" y="1275"/>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7" name="Line 201"/>
                <p:cNvSpPr>
                  <a:spLocks noChangeShapeType="1"/>
                </p:cNvSpPr>
                <p:nvPr/>
              </p:nvSpPr>
              <p:spPr bwMode="auto">
                <a:xfrm>
                  <a:off x="2554" y="1208"/>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8" name="Rectangle 202"/>
                <p:cNvSpPr>
                  <a:spLocks noChangeArrowheads="1"/>
                </p:cNvSpPr>
                <p:nvPr/>
              </p:nvSpPr>
              <p:spPr bwMode="auto">
                <a:xfrm>
                  <a:off x="2503" y="1194"/>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0.6</a:t>
                  </a:r>
                  <a:endParaRPr lang="cs-CZ" altLang="cs-CZ" sz="1800"/>
                </a:p>
              </p:txBody>
            </p:sp>
            <p:sp>
              <p:nvSpPr>
                <p:cNvPr id="50229" name="Line 203"/>
                <p:cNvSpPr>
                  <a:spLocks noChangeShapeType="1"/>
                </p:cNvSpPr>
                <p:nvPr/>
              </p:nvSpPr>
              <p:spPr bwMode="auto">
                <a:xfrm>
                  <a:off x="2558" y="1143"/>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0" name="Line 204"/>
                <p:cNvSpPr>
                  <a:spLocks noChangeShapeType="1"/>
                </p:cNvSpPr>
                <p:nvPr/>
              </p:nvSpPr>
              <p:spPr bwMode="auto">
                <a:xfrm>
                  <a:off x="2554" y="1078"/>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1" name="Rectangle 205"/>
                <p:cNvSpPr>
                  <a:spLocks noChangeArrowheads="1"/>
                </p:cNvSpPr>
                <p:nvPr/>
              </p:nvSpPr>
              <p:spPr bwMode="auto">
                <a:xfrm>
                  <a:off x="2503" y="1063"/>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0.8</a:t>
                  </a:r>
                  <a:endParaRPr lang="cs-CZ" altLang="cs-CZ" sz="1800"/>
                </a:p>
              </p:txBody>
            </p:sp>
            <p:sp>
              <p:nvSpPr>
                <p:cNvPr id="50232" name="Line 206"/>
                <p:cNvSpPr>
                  <a:spLocks noChangeShapeType="1"/>
                </p:cNvSpPr>
                <p:nvPr/>
              </p:nvSpPr>
              <p:spPr bwMode="auto">
                <a:xfrm>
                  <a:off x="2558" y="1010"/>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3" name="Line 207"/>
                <p:cNvSpPr>
                  <a:spLocks noChangeShapeType="1"/>
                </p:cNvSpPr>
                <p:nvPr/>
              </p:nvSpPr>
              <p:spPr bwMode="auto">
                <a:xfrm>
                  <a:off x="2554" y="945"/>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4" name="Rectangle 208"/>
                <p:cNvSpPr>
                  <a:spLocks noChangeArrowheads="1"/>
                </p:cNvSpPr>
                <p:nvPr/>
              </p:nvSpPr>
              <p:spPr bwMode="auto">
                <a:xfrm>
                  <a:off x="2503" y="931"/>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1.0</a:t>
                  </a:r>
                  <a:endParaRPr lang="cs-CZ" altLang="cs-CZ" sz="1800"/>
                </a:p>
              </p:txBody>
            </p:sp>
            <p:sp>
              <p:nvSpPr>
                <p:cNvPr id="50235" name="Line 209"/>
                <p:cNvSpPr>
                  <a:spLocks noChangeShapeType="1"/>
                </p:cNvSpPr>
                <p:nvPr/>
              </p:nvSpPr>
              <p:spPr bwMode="auto">
                <a:xfrm>
                  <a:off x="2558" y="880"/>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6" name="Line 210"/>
                <p:cNvSpPr>
                  <a:spLocks noChangeShapeType="1"/>
                </p:cNvSpPr>
                <p:nvPr/>
              </p:nvSpPr>
              <p:spPr bwMode="auto">
                <a:xfrm>
                  <a:off x="2554" y="815"/>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7" name="Rectangle 211"/>
                <p:cNvSpPr>
                  <a:spLocks noChangeArrowheads="1"/>
                </p:cNvSpPr>
                <p:nvPr/>
              </p:nvSpPr>
              <p:spPr bwMode="auto">
                <a:xfrm>
                  <a:off x="2503" y="801"/>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1.2</a:t>
                  </a:r>
                  <a:endParaRPr lang="cs-CZ" altLang="cs-CZ" sz="1800"/>
                </a:p>
              </p:txBody>
            </p:sp>
            <p:sp>
              <p:nvSpPr>
                <p:cNvPr id="50238" name="Line 212"/>
                <p:cNvSpPr>
                  <a:spLocks noChangeShapeType="1"/>
                </p:cNvSpPr>
                <p:nvPr/>
              </p:nvSpPr>
              <p:spPr bwMode="auto">
                <a:xfrm>
                  <a:off x="2558" y="748"/>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9" name="Rectangle 213"/>
                <p:cNvSpPr>
                  <a:spLocks noChangeArrowheads="1"/>
                </p:cNvSpPr>
                <p:nvPr/>
              </p:nvSpPr>
              <p:spPr bwMode="auto">
                <a:xfrm>
                  <a:off x="2528" y="731"/>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a:t>
                  </a:r>
                  <a:endParaRPr lang="cs-CZ" altLang="cs-CZ" sz="1800"/>
                </a:p>
              </p:txBody>
            </p:sp>
            <p:sp>
              <p:nvSpPr>
                <p:cNvPr id="50240" name="Rectangle 214"/>
                <p:cNvSpPr>
                  <a:spLocks noChangeArrowheads="1"/>
                </p:cNvSpPr>
                <p:nvPr/>
              </p:nvSpPr>
              <p:spPr bwMode="auto">
                <a:xfrm>
                  <a:off x="2490" y="738"/>
                  <a:ext cx="3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x10</a:t>
                  </a:r>
                  <a:endParaRPr lang="cs-CZ" altLang="cs-CZ" sz="1800"/>
                </a:p>
              </p:txBody>
            </p:sp>
            <p:sp>
              <p:nvSpPr>
                <p:cNvPr id="50241" name="Rectangle 215"/>
                <p:cNvSpPr>
                  <a:spLocks noChangeArrowheads="1"/>
                </p:cNvSpPr>
                <p:nvPr/>
              </p:nvSpPr>
              <p:spPr bwMode="auto">
                <a:xfrm>
                  <a:off x="2466" y="709"/>
                  <a:ext cx="7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Intens.</a:t>
                  </a:r>
                  <a:endParaRPr lang="cs-CZ" altLang="cs-CZ" sz="1800"/>
                </a:p>
              </p:txBody>
            </p:sp>
            <p:sp>
              <p:nvSpPr>
                <p:cNvPr id="50242" name="Line 216"/>
                <p:cNvSpPr>
                  <a:spLocks noChangeShapeType="1"/>
                </p:cNvSpPr>
                <p:nvPr/>
              </p:nvSpPr>
              <p:spPr bwMode="auto">
                <a:xfrm>
                  <a:off x="256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3" name="Line 217"/>
                <p:cNvSpPr>
                  <a:spLocks noChangeShapeType="1"/>
                </p:cNvSpPr>
                <p:nvPr/>
              </p:nvSpPr>
              <p:spPr bwMode="auto">
                <a:xfrm>
                  <a:off x="260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4" name="Line 218"/>
                <p:cNvSpPr>
                  <a:spLocks noChangeShapeType="1"/>
                </p:cNvSpPr>
                <p:nvPr/>
              </p:nvSpPr>
              <p:spPr bwMode="auto">
                <a:xfrm>
                  <a:off x="264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5" name="Line 219"/>
                <p:cNvSpPr>
                  <a:spLocks noChangeShapeType="1"/>
                </p:cNvSpPr>
                <p:nvPr/>
              </p:nvSpPr>
              <p:spPr bwMode="auto">
                <a:xfrm>
                  <a:off x="2678"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6" name="Rectangle 220"/>
                <p:cNvSpPr>
                  <a:spLocks noChangeArrowheads="1"/>
                </p:cNvSpPr>
                <p:nvPr/>
              </p:nvSpPr>
              <p:spPr bwMode="auto">
                <a:xfrm>
                  <a:off x="2642"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557.0</a:t>
                  </a:r>
                  <a:endParaRPr lang="cs-CZ" altLang="cs-CZ" sz="1800"/>
                </a:p>
              </p:txBody>
            </p:sp>
            <p:sp>
              <p:nvSpPr>
                <p:cNvPr id="50247" name="Line 221"/>
                <p:cNvSpPr>
                  <a:spLocks noChangeShapeType="1"/>
                </p:cNvSpPr>
                <p:nvPr/>
              </p:nvSpPr>
              <p:spPr bwMode="auto">
                <a:xfrm>
                  <a:off x="271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8" name="Line 222"/>
                <p:cNvSpPr>
                  <a:spLocks noChangeShapeType="1"/>
                </p:cNvSpPr>
                <p:nvPr/>
              </p:nvSpPr>
              <p:spPr bwMode="auto">
                <a:xfrm>
                  <a:off x="275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9" name="Line 223"/>
                <p:cNvSpPr>
                  <a:spLocks noChangeShapeType="1"/>
                </p:cNvSpPr>
                <p:nvPr/>
              </p:nvSpPr>
              <p:spPr bwMode="auto">
                <a:xfrm>
                  <a:off x="278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0" name="Line 224"/>
                <p:cNvSpPr>
                  <a:spLocks noChangeShapeType="1"/>
                </p:cNvSpPr>
                <p:nvPr/>
              </p:nvSpPr>
              <p:spPr bwMode="auto">
                <a:xfrm>
                  <a:off x="2823"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1" name="Line 225"/>
                <p:cNvSpPr>
                  <a:spLocks noChangeShapeType="1"/>
                </p:cNvSpPr>
                <p:nvPr/>
              </p:nvSpPr>
              <p:spPr bwMode="auto">
                <a:xfrm>
                  <a:off x="2859"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2" name="Rectangle 226"/>
                <p:cNvSpPr>
                  <a:spLocks noChangeArrowheads="1"/>
                </p:cNvSpPr>
                <p:nvPr/>
              </p:nvSpPr>
              <p:spPr bwMode="auto">
                <a:xfrm>
                  <a:off x="2823"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557.5</a:t>
                  </a:r>
                  <a:endParaRPr lang="cs-CZ" altLang="cs-CZ" sz="1800"/>
                </a:p>
              </p:txBody>
            </p:sp>
            <p:sp>
              <p:nvSpPr>
                <p:cNvPr id="50253" name="Line 227"/>
                <p:cNvSpPr>
                  <a:spLocks noChangeShapeType="1"/>
                </p:cNvSpPr>
                <p:nvPr/>
              </p:nvSpPr>
              <p:spPr bwMode="auto">
                <a:xfrm>
                  <a:off x="289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4" name="Line 228"/>
                <p:cNvSpPr>
                  <a:spLocks noChangeShapeType="1"/>
                </p:cNvSpPr>
                <p:nvPr/>
              </p:nvSpPr>
              <p:spPr bwMode="auto">
                <a:xfrm>
                  <a:off x="293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5" name="Line 229"/>
                <p:cNvSpPr>
                  <a:spLocks noChangeShapeType="1"/>
                </p:cNvSpPr>
                <p:nvPr/>
              </p:nvSpPr>
              <p:spPr bwMode="auto">
                <a:xfrm>
                  <a:off x="296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6" name="Line 230"/>
                <p:cNvSpPr>
                  <a:spLocks noChangeShapeType="1"/>
                </p:cNvSpPr>
                <p:nvPr/>
              </p:nvSpPr>
              <p:spPr bwMode="auto">
                <a:xfrm>
                  <a:off x="300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7" name="Line 231"/>
                <p:cNvSpPr>
                  <a:spLocks noChangeShapeType="1"/>
                </p:cNvSpPr>
                <p:nvPr/>
              </p:nvSpPr>
              <p:spPr bwMode="auto">
                <a:xfrm>
                  <a:off x="3042"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8" name="Rectangle 232"/>
                <p:cNvSpPr>
                  <a:spLocks noChangeArrowheads="1"/>
                </p:cNvSpPr>
                <p:nvPr/>
              </p:nvSpPr>
              <p:spPr bwMode="auto">
                <a:xfrm>
                  <a:off x="3006"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558.0</a:t>
                  </a:r>
                  <a:endParaRPr lang="cs-CZ" altLang="cs-CZ" sz="1800"/>
                </a:p>
              </p:txBody>
            </p:sp>
            <p:sp>
              <p:nvSpPr>
                <p:cNvPr id="50259" name="Line 233"/>
                <p:cNvSpPr>
                  <a:spLocks noChangeShapeType="1"/>
                </p:cNvSpPr>
                <p:nvPr/>
              </p:nvSpPr>
              <p:spPr bwMode="auto">
                <a:xfrm>
                  <a:off x="307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0" name="Line 234"/>
                <p:cNvSpPr>
                  <a:spLocks noChangeShapeType="1"/>
                </p:cNvSpPr>
                <p:nvPr/>
              </p:nvSpPr>
              <p:spPr bwMode="auto">
                <a:xfrm>
                  <a:off x="311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1" name="Line 235"/>
                <p:cNvSpPr>
                  <a:spLocks noChangeShapeType="1"/>
                </p:cNvSpPr>
                <p:nvPr/>
              </p:nvSpPr>
              <p:spPr bwMode="auto">
                <a:xfrm>
                  <a:off x="315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2" name="Line 236"/>
                <p:cNvSpPr>
                  <a:spLocks noChangeShapeType="1"/>
                </p:cNvSpPr>
                <p:nvPr/>
              </p:nvSpPr>
              <p:spPr bwMode="auto">
                <a:xfrm>
                  <a:off x="318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3" name="Line 237"/>
                <p:cNvSpPr>
                  <a:spLocks noChangeShapeType="1"/>
                </p:cNvSpPr>
                <p:nvPr/>
              </p:nvSpPr>
              <p:spPr bwMode="auto">
                <a:xfrm>
                  <a:off x="3224"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4" name="Rectangle 238"/>
                <p:cNvSpPr>
                  <a:spLocks noChangeArrowheads="1"/>
                </p:cNvSpPr>
                <p:nvPr/>
              </p:nvSpPr>
              <p:spPr bwMode="auto">
                <a:xfrm>
                  <a:off x="3188"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558.5</a:t>
                  </a:r>
                  <a:endParaRPr lang="cs-CZ" altLang="cs-CZ" sz="1800"/>
                </a:p>
              </p:txBody>
            </p:sp>
            <p:sp>
              <p:nvSpPr>
                <p:cNvPr id="50265" name="Line 239"/>
                <p:cNvSpPr>
                  <a:spLocks noChangeShapeType="1"/>
                </p:cNvSpPr>
                <p:nvPr/>
              </p:nvSpPr>
              <p:spPr bwMode="auto">
                <a:xfrm>
                  <a:off x="326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6" name="Line 240"/>
                <p:cNvSpPr>
                  <a:spLocks noChangeShapeType="1"/>
                </p:cNvSpPr>
                <p:nvPr/>
              </p:nvSpPr>
              <p:spPr bwMode="auto">
                <a:xfrm>
                  <a:off x="329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7" name="Line 241"/>
                <p:cNvSpPr>
                  <a:spLocks noChangeShapeType="1"/>
                </p:cNvSpPr>
                <p:nvPr/>
              </p:nvSpPr>
              <p:spPr bwMode="auto">
                <a:xfrm>
                  <a:off x="333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8" name="Line 242"/>
                <p:cNvSpPr>
                  <a:spLocks noChangeShapeType="1"/>
                </p:cNvSpPr>
                <p:nvPr/>
              </p:nvSpPr>
              <p:spPr bwMode="auto">
                <a:xfrm>
                  <a:off x="337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9" name="Line 243"/>
                <p:cNvSpPr>
                  <a:spLocks noChangeShapeType="1"/>
                </p:cNvSpPr>
                <p:nvPr/>
              </p:nvSpPr>
              <p:spPr bwMode="auto">
                <a:xfrm>
                  <a:off x="3405"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0" name="Rectangle 244"/>
                <p:cNvSpPr>
                  <a:spLocks noChangeArrowheads="1"/>
                </p:cNvSpPr>
                <p:nvPr/>
              </p:nvSpPr>
              <p:spPr bwMode="auto">
                <a:xfrm>
                  <a:off x="3369"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559.0</a:t>
                  </a:r>
                  <a:endParaRPr lang="cs-CZ" altLang="cs-CZ" sz="1800"/>
                </a:p>
              </p:txBody>
            </p:sp>
            <p:sp>
              <p:nvSpPr>
                <p:cNvPr id="50271" name="Line 245"/>
                <p:cNvSpPr>
                  <a:spLocks noChangeShapeType="1"/>
                </p:cNvSpPr>
                <p:nvPr/>
              </p:nvSpPr>
              <p:spPr bwMode="auto">
                <a:xfrm>
                  <a:off x="344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2" name="Line 246"/>
                <p:cNvSpPr>
                  <a:spLocks noChangeShapeType="1"/>
                </p:cNvSpPr>
                <p:nvPr/>
              </p:nvSpPr>
              <p:spPr bwMode="auto">
                <a:xfrm>
                  <a:off x="347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3" name="Line 247"/>
                <p:cNvSpPr>
                  <a:spLocks noChangeShapeType="1"/>
                </p:cNvSpPr>
                <p:nvPr/>
              </p:nvSpPr>
              <p:spPr bwMode="auto">
                <a:xfrm>
                  <a:off x="351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4" name="Line 248"/>
                <p:cNvSpPr>
                  <a:spLocks noChangeShapeType="1"/>
                </p:cNvSpPr>
                <p:nvPr/>
              </p:nvSpPr>
              <p:spPr bwMode="auto">
                <a:xfrm>
                  <a:off x="355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5" name="Line 249"/>
                <p:cNvSpPr>
                  <a:spLocks noChangeShapeType="1"/>
                </p:cNvSpPr>
                <p:nvPr/>
              </p:nvSpPr>
              <p:spPr bwMode="auto">
                <a:xfrm>
                  <a:off x="3588"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6" name="Rectangle 250"/>
                <p:cNvSpPr>
                  <a:spLocks noChangeArrowheads="1"/>
                </p:cNvSpPr>
                <p:nvPr/>
              </p:nvSpPr>
              <p:spPr bwMode="auto">
                <a:xfrm>
                  <a:off x="3552"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559.5</a:t>
                  </a:r>
                  <a:endParaRPr lang="cs-CZ" altLang="cs-CZ" sz="1800"/>
                </a:p>
              </p:txBody>
            </p:sp>
            <p:sp>
              <p:nvSpPr>
                <p:cNvPr id="50277" name="Line 251"/>
                <p:cNvSpPr>
                  <a:spLocks noChangeShapeType="1"/>
                </p:cNvSpPr>
                <p:nvPr/>
              </p:nvSpPr>
              <p:spPr bwMode="auto">
                <a:xfrm>
                  <a:off x="362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8" name="Line 252"/>
                <p:cNvSpPr>
                  <a:spLocks noChangeShapeType="1"/>
                </p:cNvSpPr>
                <p:nvPr/>
              </p:nvSpPr>
              <p:spPr bwMode="auto">
                <a:xfrm>
                  <a:off x="366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9" name="Line 253"/>
                <p:cNvSpPr>
                  <a:spLocks noChangeShapeType="1"/>
                </p:cNvSpPr>
                <p:nvPr/>
              </p:nvSpPr>
              <p:spPr bwMode="auto">
                <a:xfrm>
                  <a:off x="369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0" name="Line 254"/>
                <p:cNvSpPr>
                  <a:spLocks noChangeShapeType="1"/>
                </p:cNvSpPr>
                <p:nvPr/>
              </p:nvSpPr>
              <p:spPr bwMode="auto">
                <a:xfrm>
                  <a:off x="3733"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1" name="Line 255"/>
                <p:cNvSpPr>
                  <a:spLocks noChangeShapeType="1"/>
                </p:cNvSpPr>
                <p:nvPr/>
              </p:nvSpPr>
              <p:spPr bwMode="auto">
                <a:xfrm>
                  <a:off x="3770"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2" name="Rectangle 256"/>
                <p:cNvSpPr>
                  <a:spLocks noChangeArrowheads="1"/>
                </p:cNvSpPr>
                <p:nvPr/>
              </p:nvSpPr>
              <p:spPr bwMode="auto">
                <a:xfrm>
                  <a:off x="3734"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560.0</a:t>
                  </a:r>
                  <a:endParaRPr lang="cs-CZ" altLang="cs-CZ" sz="1800"/>
                </a:p>
              </p:txBody>
            </p:sp>
            <p:sp>
              <p:nvSpPr>
                <p:cNvPr id="50283" name="Line 257"/>
                <p:cNvSpPr>
                  <a:spLocks noChangeShapeType="1"/>
                </p:cNvSpPr>
                <p:nvPr/>
              </p:nvSpPr>
              <p:spPr bwMode="auto">
                <a:xfrm>
                  <a:off x="380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4" name="Line 258"/>
                <p:cNvSpPr>
                  <a:spLocks noChangeShapeType="1"/>
                </p:cNvSpPr>
                <p:nvPr/>
              </p:nvSpPr>
              <p:spPr bwMode="auto">
                <a:xfrm>
                  <a:off x="3843"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5" name="Line 259"/>
                <p:cNvSpPr>
                  <a:spLocks noChangeShapeType="1"/>
                </p:cNvSpPr>
                <p:nvPr/>
              </p:nvSpPr>
              <p:spPr bwMode="auto">
                <a:xfrm>
                  <a:off x="388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6" name="Line 260"/>
                <p:cNvSpPr>
                  <a:spLocks noChangeShapeType="1"/>
                </p:cNvSpPr>
                <p:nvPr/>
              </p:nvSpPr>
              <p:spPr bwMode="auto">
                <a:xfrm>
                  <a:off x="391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7" name="Line 261"/>
                <p:cNvSpPr>
                  <a:spLocks noChangeShapeType="1"/>
                </p:cNvSpPr>
                <p:nvPr/>
              </p:nvSpPr>
              <p:spPr bwMode="auto">
                <a:xfrm>
                  <a:off x="3953"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8" name="Rectangle 262"/>
                <p:cNvSpPr>
                  <a:spLocks noChangeArrowheads="1"/>
                </p:cNvSpPr>
                <p:nvPr/>
              </p:nvSpPr>
              <p:spPr bwMode="auto">
                <a:xfrm>
                  <a:off x="3917"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560.5</a:t>
                  </a:r>
                  <a:endParaRPr lang="cs-CZ" altLang="cs-CZ" sz="1800"/>
                </a:p>
              </p:txBody>
            </p:sp>
            <p:sp>
              <p:nvSpPr>
                <p:cNvPr id="50289" name="Line 263"/>
                <p:cNvSpPr>
                  <a:spLocks noChangeShapeType="1"/>
                </p:cNvSpPr>
                <p:nvPr/>
              </p:nvSpPr>
              <p:spPr bwMode="auto">
                <a:xfrm>
                  <a:off x="398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0" name="Line 264"/>
                <p:cNvSpPr>
                  <a:spLocks noChangeShapeType="1"/>
                </p:cNvSpPr>
                <p:nvPr/>
              </p:nvSpPr>
              <p:spPr bwMode="auto">
                <a:xfrm>
                  <a:off x="402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1" name="Line 265"/>
                <p:cNvSpPr>
                  <a:spLocks noChangeShapeType="1"/>
                </p:cNvSpPr>
                <p:nvPr/>
              </p:nvSpPr>
              <p:spPr bwMode="auto">
                <a:xfrm>
                  <a:off x="406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2" name="Line 266"/>
                <p:cNvSpPr>
                  <a:spLocks noChangeShapeType="1"/>
                </p:cNvSpPr>
                <p:nvPr/>
              </p:nvSpPr>
              <p:spPr bwMode="auto">
                <a:xfrm>
                  <a:off x="409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3" name="Line 267"/>
                <p:cNvSpPr>
                  <a:spLocks noChangeShapeType="1"/>
                </p:cNvSpPr>
                <p:nvPr/>
              </p:nvSpPr>
              <p:spPr bwMode="auto">
                <a:xfrm>
                  <a:off x="4134"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4" name="Rectangle 268"/>
                <p:cNvSpPr>
                  <a:spLocks noChangeArrowheads="1"/>
                </p:cNvSpPr>
                <p:nvPr/>
              </p:nvSpPr>
              <p:spPr bwMode="auto">
                <a:xfrm>
                  <a:off x="4098"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561.0</a:t>
                  </a:r>
                  <a:endParaRPr lang="cs-CZ" altLang="cs-CZ" sz="1800"/>
                </a:p>
              </p:txBody>
            </p:sp>
            <p:sp>
              <p:nvSpPr>
                <p:cNvPr id="50295" name="Line 269"/>
                <p:cNvSpPr>
                  <a:spLocks noChangeShapeType="1"/>
                </p:cNvSpPr>
                <p:nvPr/>
              </p:nvSpPr>
              <p:spPr bwMode="auto">
                <a:xfrm>
                  <a:off x="417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6" name="Line 270"/>
                <p:cNvSpPr>
                  <a:spLocks noChangeShapeType="1"/>
                </p:cNvSpPr>
                <p:nvPr/>
              </p:nvSpPr>
              <p:spPr bwMode="auto">
                <a:xfrm>
                  <a:off x="420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7" name="Line 271"/>
                <p:cNvSpPr>
                  <a:spLocks noChangeShapeType="1"/>
                </p:cNvSpPr>
                <p:nvPr/>
              </p:nvSpPr>
              <p:spPr bwMode="auto">
                <a:xfrm>
                  <a:off x="424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8" name="Line 272"/>
                <p:cNvSpPr>
                  <a:spLocks noChangeShapeType="1"/>
                </p:cNvSpPr>
                <p:nvPr/>
              </p:nvSpPr>
              <p:spPr bwMode="auto">
                <a:xfrm>
                  <a:off x="427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9" name="Line 273"/>
                <p:cNvSpPr>
                  <a:spLocks noChangeShapeType="1"/>
                </p:cNvSpPr>
                <p:nvPr/>
              </p:nvSpPr>
              <p:spPr bwMode="auto">
                <a:xfrm>
                  <a:off x="4315"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0" name="Rectangle 274"/>
                <p:cNvSpPr>
                  <a:spLocks noChangeArrowheads="1"/>
                </p:cNvSpPr>
                <p:nvPr/>
              </p:nvSpPr>
              <p:spPr bwMode="auto">
                <a:xfrm>
                  <a:off x="4279"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561.5</a:t>
                  </a:r>
                  <a:endParaRPr lang="cs-CZ" altLang="cs-CZ" sz="1800"/>
                </a:p>
              </p:txBody>
            </p:sp>
            <p:sp>
              <p:nvSpPr>
                <p:cNvPr id="50301" name="Line 275"/>
                <p:cNvSpPr>
                  <a:spLocks noChangeShapeType="1"/>
                </p:cNvSpPr>
                <p:nvPr/>
              </p:nvSpPr>
              <p:spPr bwMode="auto">
                <a:xfrm>
                  <a:off x="435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2" name="Line 276"/>
                <p:cNvSpPr>
                  <a:spLocks noChangeShapeType="1"/>
                </p:cNvSpPr>
                <p:nvPr/>
              </p:nvSpPr>
              <p:spPr bwMode="auto">
                <a:xfrm>
                  <a:off x="438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3" name="Line 277"/>
                <p:cNvSpPr>
                  <a:spLocks noChangeShapeType="1"/>
                </p:cNvSpPr>
                <p:nvPr/>
              </p:nvSpPr>
              <p:spPr bwMode="auto">
                <a:xfrm>
                  <a:off x="442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4" name="Rectangle 278"/>
                <p:cNvSpPr>
                  <a:spLocks noChangeArrowheads="1"/>
                </p:cNvSpPr>
                <p:nvPr/>
              </p:nvSpPr>
              <p:spPr bwMode="auto">
                <a:xfrm>
                  <a:off x="4395" y="1615"/>
                  <a:ext cx="3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m/z</a:t>
                  </a:r>
                  <a:endParaRPr lang="cs-CZ" altLang="cs-CZ" sz="1800"/>
                </a:p>
              </p:txBody>
            </p:sp>
          </p:grpSp>
          <p:sp>
            <p:nvSpPr>
              <p:cNvPr id="50193" name="Text Box 279"/>
              <p:cNvSpPr txBox="1">
                <a:spLocks noChangeArrowheads="1"/>
              </p:cNvSpPr>
              <p:nvPr/>
            </p:nvSpPr>
            <p:spPr bwMode="auto">
              <a:xfrm>
                <a:off x="4195" y="1616"/>
                <a:ext cx="2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i="1">
                    <a:latin typeface="Arial" panose="020B0604020202020204" pitchFamily="34" charset="0"/>
                  </a:rPr>
                  <a:t>m/z</a:t>
                </a:r>
              </a:p>
            </p:txBody>
          </p:sp>
          <p:sp>
            <p:nvSpPr>
              <p:cNvPr id="50194" name="Text Box 280"/>
              <p:cNvSpPr txBox="1">
                <a:spLocks noChangeArrowheads="1"/>
              </p:cNvSpPr>
              <p:nvPr/>
            </p:nvSpPr>
            <p:spPr bwMode="auto">
              <a:xfrm>
                <a:off x="3243" y="778"/>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559.0</a:t>
                </a:r>
              </a:p>
            </p:txBody>
          </p:sp>
          <p:sp>
            <p:nvSpPr>
              <p:cNvPr id="50195" name="Text Box 281"/>
              <p:cNvSpPr txBox="1">
                <a:spLocks noChangeArrowheads="1"/>
              </p:cNvSpPr>
              <p:nvPr/>
            </p:nvSpPr>
            <p:spPr bwMode="auto">
              <a:xfrm>
                <a:off x="3385" y="1035"/>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559.3</a:t>
                </a:r>
              </a:p>
            </p:txBody>
          </p:sp>
          <p:sp>
            <p:nvSpPr>
              <p:cNvPr id="50196" name="Text Box 282"/>
              <p:cNvSpPr txBox="1">
                <a:spLocks noChangeArrowheads="1"/>
              </p:cNvSpPr>
              <p:nvPr/>
            </p:nvSpPr>
            <p:spPr bwMode="auto">
              <a:xfrm>
                <a:off x="3530" y="1168"/>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559.6</a:t>
                </a:r>
              </a:p>
            </p:txBody>
          </p:sp>
          <p:sp>
            <p:nvSpPr>
              <p:cNvPr id="50197" name="Text Box 283"/>
              <p:cNvSpPr txBox="1">
                <a:spLocks noChangeArrowheads="1"/>
              </p:cNvSpPr>
              <p:nvPr/>
            </p:nvSpPr>
            <p:spPr bwMode="auto">
              <a:xfrm>
                <a:off x="3666" y="1304"/>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560.0</a:t>
                </a:r>
              </a:p>
            </p:txBody>
          </p:sp>
        </p:grpSp>
      </p:grpSp>
      <p:grpSp>
        <p:nvGrpSpPr>
          <p:cNvPr id="107804" name="Group 284"/>
          <p:cNvGrpSpPr>
            <a:grpSpLocks/>
          </p:cNvGrpSpPr>
          <p:nvPr/>
        </p:nvGrpSpPr>
        <p:grpSpPr bwMode="auto">
          <a:xfrm>
            <a:off x="5795963" y="4221163"/>
            <a:ext cx="1655762" cy="366712"/>
            <a:chOff x="1565" y="2614"/>
            <a:chExt cx="1043" cy="231"/>
          </a:xfrm>
        </p:grpSpPr>
        <p:sp>
          <p:nvSpPr>
            <p:cNvPr id="50187" name="Text Box 285"/>
            <p:cNvSpPr txBox="1">
              <a:spLocks noChangeArrowheads="1"/>
            </p:cNvSpPr>
            <p:nvPr/>
          </p:nvSpPr>
          <p:spPr bwMode="auto">
            <a:xfrm>
              <a:off x="1565" y="2614"/>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0000"/>
                  </a:solidFill>
                  <a:latin typeface="Arial" panose="020B0604020202020204" pitchFamily="34" charset="0"/>
                </a:rPr>
                <a:t>3+</a:t>
              </a:r>
            </a:p>
          </p:txBody>
        </p:sp>
        <p:sp>
          <p:nvSpPr>
            <p:cNvPr id="50188" name="Line 286"/>
            <p:cNvSpPr>
              <a:spLocks noChangeShapeType="1"/>
            </p:cNvSpPr>
            <p:nvPr/>
          </p:nvSpPr>
          <p:spPr bwMode="auto">
            <a:xfrm>
              <a:off x="2245" y="2750"/>
              <a:ext cx="136"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189" name="Text Box 287"/>
            <p:cNvSpPr txBox="1">
              <a:spLocks noChangeArrowheads="1"/>
            </p:cNvSpPr>
            <p:nvPr/>
          </p:nvSpPr>
          <p:spPr bwMode="auto">
            <a:xfrm>
              <a:off x="2359" y="2667"/>
              <a:ext cx="2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solidFill>
                    <a:srgbClr val="FF0000"/>
                  </a:solidFill>
                  <a:latin typeface="Arial" panose="020B0604020202020204" pitchFamily="34" charset="0"/>
                </a:rPr>
                <a:t>0.3</a:t>
              </a:r>
            </a:p>
          </p:txBody>
        </p:sp>
      </p:grpSp>
      <p:sp>
        <p:nvSpPr>
          <p:cNvPr id="50186" name="Rectangle 28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6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nternational Journal of Biological Sciences 08: 0672 image No.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0836"/>
            <a:ext cx="7272808" cy="669515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123728" y="980728"/>
            <a:ext cx="2736304"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Overview of p53 </a:t>
            </a:r>
            <a:r>
              <a:rPr lang="cs-CZ" sz="1600" b="1" dirty="0" err="1">
                <a:latin typeface="Arial" panose="020B0604020202020204" pitchFamily="34" charset="0"/>
                <a:cs typeface="Arial" panose="020B0604020202020204" pitchFamily="34" charset="0"/>
              </a:rPr>
              <a:t>PTMs</a:t>
            </a:r>
            <a:endParaRPr lang="cs-CZ" sz="1600" b="1" dirty="0">
              <a:latin typeface="Arial" panose="020B0604020202020204" pitchFamily="34" charset="0"/>
              <a:cs typeface="Arial" panose="020B0604020202020204" pitchFamily="34" charset="0"/>
            </a:endParaRPr>
          </a:p>
        </p:txBody>
      </p:sp>
      <p:sp>
        <p:nvSpPr>
          <p:cNvPr id="5" name="Obdélník 4"/>
          <p:cNvSpPr/>
          <p:nvPr/>
        </p:nvSpPr>
        <p:spPr>
          <a:xfrm>
            <a:off x="3078859" y="6498988"/>
            <a:ext cx="3058290" cy="276999"/>
          </a:xfrm>
          <a:prstGeom prst="rect">
            <a:avLst/>
          </a:prstGeom>
        </p:spPr>
        <p:txBody>
          <a:bodyPr wrap="square">
            <a:spAutoFit/>
          </a:bodyPr>
          <a:lstStyle/>
          <a:p>
            <a:r>
              <a:rPr lang="cs-CZ" sz="1200" i="1" dirty="0">
                <a:solidFill>
                  <a:srgbClr val="000000"/>
                </a:solidFill>
                <a:latin typeface="+mn-lt"/>
              </a:rPr>
              <a:t>B. </a:t>
            </a:r>
            <a:r>
              <a:rPr lang="cs-CZ" sz="1200" i="1" dirty="0" err="1">
                <a:solidFill>
                  <a:srgbClr val="000000"/>
                </a:solidFill>
                <a:latin typeface="+mn-lt"/>
              </a:rPr>
              <a:t>Gu</a:t>
            </a:r>
            <a:r>
              <a:rPr lang="cs-CZ" sz="1200" i="1" dirty="0">
                <a:solidFill>
                  <a:srgbClr val="000000"/>
                </a:solidFill>
                <a:latin typeface="+mn-lt"/>
              </a:rPr>
              <a:t> et al, </a:t>
            </a:r>
            <a:r>
              <a:rPr lang="cs-CZ" sz="1200" i="1" dirty="0" err="1">
                <a:solidFill>
                  <a:srgbClr val="000000"/>
                </a:solidFill>
                <a:latin typeface="+mn-lt"/>
              </a:rPr>
              <a:t>Int</a:t>
            </a:r>
            <a:r>
              <a:rPr lang="cs-CZ" sz="1200" i="1" dirty="0">
                <a:solidFill>
                  <a:srgbClr val="000000"/>
                </a:solidFill>
                <a:latin typeface="+mn-lt"/>
              </a:rPr>
              <a:t>. J. </a:t>
            </a:r>
            <a:r>
              <a:rPr lang="cs-CZ" sz="1200" i="1" dirty="0" err="1">
                <a:solidFill>
                  <a:srgbClr val="000000"/>
                </a:solidFill>
                <a:latin typeface="+mn-lt"/>
              </a:rPr>
              <a:t>Biol</a:t>
            </a:r>
            <a:r>
              <a:rPr lang="cs-CZ" sz="1200" i="1" dirty="0">
                <a:solidFill>
                  <a:srgbClr val="000000"/>
                </a:solidFill>
                <a:latin typeface="+mn-lt"/>
              </a:rPr>
              <a:t>. </a:t>
            </a:r>
            <a:r>
              <a:rPr lang="cs-CZ" sz="1200" i="1" dirty="0" err="1">
                <a:solidFill>
                  <a:srgbClr val="000000"/>
                </a:solidFill>
                <a:latin typeface="+mn-lt"/>
              </a:rPr>
              <a:t>Sci</a:t>
            </a:r>
            <a:r>
              <a:rPr lang="cs-CZ" sz="1200" i="1" dirty="0">
                <a:solidFill>
                  <a:srgbClr val="000000"/>
                </a:solidFill>
                <a:latin typeface="+mn-lt"/>
              </a:rPr>
              <a:t>. </a:t>
            </a:r>
            <a:r>
              <a:rPr lang="cs-CZ" sz="1200" dirty="0">
                <a:solidFill>
                  <a:srgbClr val="000000"/>
                </a:solidFill>
                <a:latin typeface="+mn-lt"/>
              </a:rPr>
              <a:t>2012, 8, 672-684. </a:t>
            </a:r>
            <a:endParaRPr lang="cs-CZ" sz="1200" dirty="0">
              <a:latin typeface="+mn-lt"/>
            </a:endParaRPr>
          </a:p>
        </p:txBody>
      </p:sp>
    </p:spTree>
    <p:extLst>
      <p:ext uri="{BB962C8B-B14F-4D97-AF65-F5344CB8AC3E}">
        <p14:creationId xmlns:p14="http://schemas.microsoft.com/office/powerpoint/2010/main" val="482641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549275"/>
            <a:ext cx="83534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Text Box 3"/>
          <p:cNvSpPr txBox="1">
            <a:spLocks noChangeArrowheads="1"/>
          </p:cNvSpPr>
          <p:nvPr/>
        </p:nvSpPr>
        <p:spPr bwMode="auto">
          <a:xfrm>
            <a:off x="5681663" y="836613"/>
            <a:ext cx="245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spectrum, CID</a:t>
            </a:r>
          </a:p>
        </p:txBody>
      </p:sp>
      <p:grpSp>
        <p:nvGrpSpPr>
          <p:cNvPr id="108548" name="Group 4"/>
          <p:cNvGrpSpPr>
            <a:grpSpLocks/>
          </p:cNvGrpSpPr>
          <p:nvPr/>
        </p:nvGrpSpPr>
        <p:grpSpPr bwMode="auto">
          <a:xfrm>
            <a:off x="2124075" y="438150"/>
            <a:ext cx="6500820" cy="1928813"/>
            <a:chOff x="1338" y="276"/>
            <a:chExt cx="4095" cy="1215"/>
          </a:xfrm>
        </p:grpSpPr>
        <p:sp>
          <p:nvSpPr>
            <p:cNvPr id="51209" name="Oval 5"/>
            <p:cNvSpPr>
              <a:spLocks noChangeArrowheads="1"/>
            </p:cNvSpPr>
            <p:nvPr/>
          </p:nvSpPr>
          <p:spPr bwMode="auto">
            <a:xfrm>
              <a:off x="1338" y="276"/>
              <a:ext cx="408" cy="363"/>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1210" name="Text Box 6"/>
            <p:cNvSpPr txBox="1">
              <a:spLocks noChangeArrowheads="1"/>
            </p:cNvSpPr>
            <p:nvPr/>
          </p:nvSpPr>
          <p:spPr bwMode="auto">
            <a:xfrm>
              <a:off x="3582" y="1026"/>
              <a:ext cx="1851"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rgbClr val="FF0000"/>
                  </a:solidFill>
                  <a:latin typeface="Arial" panose="020B0604020202020204" pitchFamily="34" charset="0"/>
                </a:rPr>
                <a:t>fragment of m/z 526.3, 3+</a:t>
              </a:r>
            </a:p>
            <a:p>
              <a:pPr eaLnBrk="1" hangingPunct="1">
                <a:spcBef>
                  <a:spcPct val="0"/>
                </a:spcBef>
                <a:buFontTx/>
                <a:buNone/>
              </a:pPr>
              <a:r>
                <a:rPr lang="cs-CZ" altLang="cs-CZ" sz="1400">
                  <a:solidFill>
                    <a:srgbClr val="FF0000"/>
                  </a:solidFill>
                  <a:latin typeface="Arial" panose="020B0604020202020204" pitchFamily="34" charset="0"/>
                </a:rPr>
                <a:t>corresponds to neutral loss (32.7) </a:t>
              </a:r>
            </a:p>
            <a:p>
              <a:pPr eaLnBrk="1" hangingPunct="1">
                <a:spcBef>
                  <a:spcPct val="0"/>
                </a:spcBef>
                <a:buFontTx/>
                <a:buNone/>
              </a:pPr>
              <a:r>
                <a:rPr lang="cs-CZ" altLang="cs-CZ" sz="1400">
                  <a:solidFill>
                    <a:srgbClr val="FF0000"/>
                  </a:solidFill>
                  <a:latin typeface="Arial" panose="020B0604020202020204" pitchFamily="34" charset="0"/>
                </a:rPr>
                <a:t>potential phosphopeptide</a:t>
              </a:r>
            </a:p>
          </p:txBody>
        </p:sp>
      </p:grpSp>
      <p:grpSp>
        <p:nvGrpSpPr>
          <p:cNvPr id="108551" name="Group 7"/>
          <p:cNvGrpSpPr>
            <a:grpSpLocks/>
          </p:cNvGrpSpPr>
          <p:nvPr/>
        </p:nvGrpSpPr>
        <p:grpSpPr bwMode="auto">
          <a:xfrm>
            <a:off x="231775" y="3644900"/>
            <a:ext cx="8372475" cy="2952750"/>
            <a:chOff x="146" y="2296"/>
            <a:chExt cx="5274" cy="1860"/>
          </a:xfrm>
        </p:grpSpPr>
        <p:pic>
          <p:nvPicPr>
            <p:cNvPr id="51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 y="2296"/>
              <a:ext cx="5274" cy="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Text Box 9"/>
            <p:cNvSpPr txBox="1">
              <a:spLocks noChangeArrowheads="1"/>
            </p:cNvSpPr>
            <p:nvPr/>
          </p:nvSpPr>
          <p:spPr bwMode="auto">
            <a:xfrm>
              <a:off x="3576" y="2436"/>
              <a:ext cx="15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spectrum, ETD</a:t>
              </a:r>
            </a:p>
          </p:txBody>
        </p:sp>
      </p:grpSp>
      <p:sp>
        <p:nvSpPr>
          <p:cNvPr id="51206" name="Rectangle 1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08551"/>
                                        </p:tgtEl>
                                        <p:attrNameLst>
                                          <p:attrName>style.visibility</p:attrName>
                                        </p:attrNameLst>
                                      </p:cBhvr>
                                      <p:to>
                                        <p:strVal val="visible"/>
                                      </p:to>
                                    </p:set>
                                    <p:animEffect transition="in" filter="dissolve">
                                      <p:cBhvr>
                                        <p:cTn id="11"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195513" y="4292600"/>
            <a:ext cx="467995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i="1">
                <a:latin typeface="Arial" panose="020B0604020202020204" pitchFamily="34" charset="0"/>
              </a:rPr>
              <a:t>Biotools</a:t>
            </a:r>
          </a:p>
          <a:p>
            <a:pPr eaLnBrk="1" hangingPunct="1">
              <a:spcBef>
                <a:spcPct val="0"/>
              </a:spcBef>
              <a:buFontTx/>
              <a:buNone/>
            </a:pPr>
            <a:r>
              <a:rPr lang="cs-CZ" altLang="cs-CZ" sz="1400">
                <a:latin typeface="Arial" panose="020B0604020202020204" pitchFamily="34" charset="0"/>
              </a:rPr>
              <a:t>		               Score          </a:t>
            </a:r>
            <a:r>
              <a:rPr lang="cs-CZ" altLang="cs-CZ" sz="1400" b="1">
                <a:latin typeface="Arial" panose="020B0604020202020204" pitchFamily="34" charset="0"/>
              </a:rPr>
              <a:t>Score</a:t>
            </a:r>
          </a:p>
          <a:p>
            <a:pPr eaLnBrk="1" hangingPunct="1">
              <a:spcBef>
                <a:spcPct val="0"/>
              </a:spcBef>
              <a:buFontTx/>
              <a:buNone/>
            </a:pPr>
            <a:r>
              <a:rPr lang="cs-CZ" altLang="cs-CZ" sz="1400">
                <a:latin typeface="Arial" panose="020B0604020202020204" pitchFamily="34" charset="0"/>
              </a:rPr>
              <a:t>	  	             (Biotools)    </a:t>
            </a:r>
            <a:r>
              <a:rPr lang="cs-CZ" altLang="cs-CZ" sz="1400" b="1">
                <a:latin typeface="Arial" panose="020B0604020202020204" pitchFamily="34" charset="0"/>
              </a:rPr>
              <a:t>(Mascot)</a:t>
            </a:r>
          </a:p>
          <a:p>
            <a:pPr eaLnBrk="1" hangingPunct="1">
              <a:spcBef>
                <a:spcPct val="0"/>
              </a:spcBef>
              <a:buFontTx/>
              <a:buNone/>
            </a:pPr>
            <a:r>
              <a:rPr lang="cs-CZ" altLang="cs-CZ" sz="1400" b="1" i="1">
                <a:latin typeface="Arial" panose="020B0604020202020204" pitchFamily="34" charset="0"/>
              </a:rPr>
              <a:t>CID</a:t>
            </a:r>
            <a:r>
              <a:rPr lang="cs-CZ" altLang="cs-CZ" sz="1400">
                <a:latin typeface="Arial" panose="020B0604020202020204" pitchFamily="34" charset="0"/>
              </a:rPr>
              <a:t>	</a:t>
            </a:r>
          </a:p>
          <a:p>
            <a:pPr eaLnBrk="1" hangingPunct="1">
              <a:spcBef>
                <a:spcPct val="0"/>
              </a:spcBef>
              <a:buFontTx/>
              <a:buNone/>
            </a:pPr>
            <a:r>
              <a:rPr lang="cs-CZ" altLang="cs-CZ" sz="1400">
                <a:latin typeface="Arial" panose="020B0604020202020204" pitchFamily="34" charset="0"/>
              </a:rPr>
              <a:t>RK</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VTAMDVVYALK 		520	23</a:t>
            </a:r>
          </a:p>
          <a:p>
            <a:pPr eaLnBrk="1" hangingPunct="1">
              <a:spcBef>
                <a:spcPct val="0"/>
              </a:spcBef>
              <a:buFontTx/>
              <a:buNone/>
            </a:pPr>
            <a:r>
              <a:rPr lang="cs-CZ" altLang="cs-CZ" sz="1400">
                <a:latin typeface="Arial" panose="020B0604020202020204" pitchFamily="34" charset="0"/>
              </a:rPr>
              <a:t>RKTV</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AMDVVYALK 		518	22</a:t>
            </a:r>
          </a:p>
          <a:p>
            <a:pPr eaLnBrk="1" hangingPunct="1">
              <a:spcBef>
                <a:spcPct val="0"/>
              </a:spcBef>
              <a:buFontTx/>
              <a:buNone/>
            </a:pPr>
            <a:endParaRPr lang="cs-CZ" altLang="cs-CZ" sz="1200">
              <a:latin typeface="Arial" panose="020B0604020202020204" pitchFamily="34" charset="0"/>
            </a:endParaRPr>
          </a:p>
          <a:p>
            <a:pPr eaLnBrk="1" hangingPunct="1">
              <a:spcBef>
                <a:spcPct val="0"/>
              </a:spcBef>
              <a:buFontTx/>
              <a:buNone/>
            </a:pPr>
            <a:r>
              <a:rPr lang="cs-CZ" altLang="cs-CZ" sz="1400" b="1" i="1">
                <a:latin typeface="Arial" panose="020B0604020202020204" pitchFamily="34" charset="0"/>
              </a:rPr>
              <a:t>ETD</a:t>
            </a:r>
            <a:r>
              <a:rPr lang="cs-CZ" altLang="cs-CZ" sz="1400">
                <a:latin typeface="Arial" panose="020B0604020202020204" pitchFamily="34" charset="0"/>
              </a:rPr>
              <a:t>	</a:t>
            </a:r>
          </a:p>
          <a:p>
            <a:pPr eaLnBrk="1" hangingPunct="1">
              <a:spcBef>
                <a:spcPct val="0"/>
              </a:spcBef>
              <a:buFontTx/>
              <a:buNone/>
            </a:pPr>
            <a:r>
              <a:rPr lang="cs-CZ" altLang="cs-CZ" sz="1400">
                <a:latin typeface="Arial" panose="020B0604020202020204" pitchFamily="34" charset="0"/>
              </a:rPr>
              <a:t>RK</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VTAMDVVYALK 	                 6149	</a:t>
            </a:r>
            <a:r>
              <a:rPr lang="cs-CZ" altLang="cs-CZ" sz="1400" b="1">
                <a:solidFill>
                  <a:srgbClr val="FF0000"/>
                </a:solidFill>
                <a:latin typeface="Arial" panose="020B0604020202020204" pitchFamily="34" charset="0"/>
              </a:rPr>
              <a:t>75</a:t>
            </a:r>
          </a:p>
          <a:p>
            <a:pPr eaLnBrk="1" hangingPunct="1">
              <a:spcBef>
                <a:spcPct val="0"/>
              </a:spcBef>
              <a:buFontTx/>
              <a:buNone/>
            </a:pPr>
            <a:r>
              <a:rPr lang="cs-CZ" altLang="cs-CZ" sz="1400">
                <a:latin typeface="Arial" panose="020B0604020202020204" pitchFamily="34" charset="0"/>
              </a:rPr>
              <a:t>RKTV</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AMDVVYALK 		774	47</a:t>
            </a:r>
          </a:p>
        </p:txBody>
      </p:sp>
      <p:sp>
        <p:nvSpPr>
          <p:cNvPr id="52227" name="Text Box 3"/>
          <p:cNvSpPr txBox="1">
            <a:spLocks noChangeArrowheads="1"/>
          </p:cNvSpPr>
          <p:nvPr/>
        </p:nvSpPr>
        <p:spPr bwMode="auto">
          <a:xfrm>
            <a:off x="2195513" y="1196975"/>
            <a:ext cx="4238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i="1">
                <a:latin typeface="Arial" panose="020B0604020202020204" pitchFamily="34" charset="0"/>
              </a:rPr>
              <a:t> m/z</a:t>
            </a:r>
            <a:r>
              <a:rPr lang="cs-CZ" altLang="cs-CZ" sz="1400">
                <a:latin typeface="Arial" panose="020B0604020202020204" pitchFamily="34" charset="0"/>
              </a:rPr>
              <a:t> 	   Charge 	      RT (min)         Expect Mr</a:t>
            </a:r>
          </a:p>
          <a:p>
            <a:pPr eaLnBrk="1" hangingPunct="1">
              <a:spcBef>
                <a:spcPct val="0"/>
              </a:spcBef>
              <a:buFontTx/>
              <a:buNone/>
            </a:pPr>
            <a:r>
              <a:rPr lang="cs-CZ" altLang="cs-CZ" sz="1400">
                <a:latin typeface="Arial" panose="020B0604020202020204" pitchFamily="34" charset="0"/>
              </a:rPr>
              <a:t>559.0	       3+ 	       22.063	             1674.0  </a:t>
            </a:r>
          </a:p>
        </p:txBody>
      </p:sp>
      <p:sp>
        <p:nvSpPr>
          <p:cNvPr id="52228" name="Text Box 4"/>
          <p:cNvSpPr txBox="1">
            <a:spLocks noChangeArrowheads="1"/>
          </p:cNvSpPr>
          <p:nvPr/>
        </p:nvSpPr>
        <p:spPr bwMode="auto">
          <a:xfrm>
            <a:off x="1629678" y="123825"/>
            <a:ext cx="5624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Identification of phosphopeptide by database searching</a:t>
            </a:r>
          </a:p>
          <a:p>
            <a:pPr algn="ctr" eaLnBrk="1" hangingPunct="1">
              <a:spcBef>
                <a:spcPct val="0"/>
              </a:spcBef>
              <a:buFontTx/>
              <a:buNone/>
            </a:pPr>
            <a:r>
              <a:rPr lang="cs-CZ" altLang="cs-CZ" sz="1800" b="1"/>
              <a:t>MS/MS Ion Search (MASCOT)</a:t>
            </a:r>
          </a:p>
        </p:txBody>
      </p:sp>
      <p:sp>
        <p:nvSpPr>
          <p:cNvPr id="109573" name="Text Box 5"/>
          <p:cNvSpPr txBox="1">
            <a:spLocks noChangeArrowheads="1"/>
          </p:cNvSpPr>
          <p:nvPr/>
        </p:nvSpPr>
        <p:spPr bwMode="auto">
          <a:xfrm>
            <a:off x="396875" y="1916113"/>
            <a:ext cx="8351838"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257300" indent="-342900">
              <a:defRPr>
                <a:solidFill>
                  <a:schemeClr val="tx1"/>
                </a:solidFill>
                <a:latin typeface="Times New Roman" panose="02020603050405020304" pitchFamily="18" charset="0"/>
              </a:defRPr>
            </a:lvl3pPr>
            <a:lvl4pPr marL="1714500" indent="-342900">
              <a:defRPr>
                <a:solidFill>
                  <a:schemeClr val="tx1"/>
                </a:solidFill>
                <a:latin typeface="Times New Roman" panose="02020603050405020304" pitchFamily="18" charset="0"/>
              </a:defRPr>
            </a:lvl4pPr>
            <a:lvl5pPr marL="2171700" indent="-34290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cs-CZ" altLang="cs-CZ" sz="1400" i="1">
                <a:solidFill>
                  <a:schemeClr val="accent2"/>
                </a:solidFill>
              </a:rPr>
              <a:t>MASCOT</a:t>
            </a:r>
          </a:p>
          <a:p>
            <a:pPr eaLnBrk="1" hangingPunct="1">
              <a:buFontTx/>
              <a:buChar char="•"/>
            </a:pPr>
            <a:r>
              <a:rPr lang="cs-CZ" altLang="cs-CZ" sz="1400">
                <a:solidFill>
                  <a:schemeClr val="accent2"/>
                </a:solidFill>
              </a:rPr>
              <a:t>gi|223582    </a:t>
            </a:r>
            <a:r>
              <a:rPr lang="cs-CZ" altLang="cs-CZ" sz="1400" b="1">
                <a:solidFill>
                  <a:schemeClr val="accent2"/>
                </a:solidFill>
              </a:rPr>
              <a:t>Mass:</a:t>
            </a:r>
            <a:r>
              <a:rPr lang="cs-CZ" altLang="cs-CZ" sz="1400">
                <a:solidFill>
                  <a:schemeClr val="accent2"/>
                </a:solidFill>
              </a:rPr>
              <a:t> 11230    </a:t>
            </a:r>
            <a:r>
              <a:rPr lang="cs-CZ" altLang="cs-CZ" sz="1400" b="1">
                <a:solidFill>
                  <a:schemeClr val="accent2"/>
                </a:solidFill>
              </a:rPr>
              <a:t>Score:</a:t>
            </a:r>
            <a:r>
              <a:rPr lang="cs-CZ" altLang="cs-CZ" sz="1400">
                <a:solidFill>
                  <a:schemeClr val="accent2"/>
                </a:solidFill>
              </a:rPr>
              <a:t> 74     </a:t>
            </a:r>
            <a:r>
              <a:rPr lang="cs-CZ" altLang="cs-CZ" sz="1400" b="1">
                <a:solidFill>
                  <a:schemeClr val="accent2"/>
                </a:solidFill>
              </a:rPr>
              <a:t>Queries matched:</a:t>
            </a:r>
            <a:r>
              <a:rPr lang="cs-CZ" altLang="cs-CZ" sz="1400">
                <a:solidFill>
                  <a:schemeClr val="accent2"/>
                </a:solidFill>
              </a:rPr>
              <a:t> 2</a:t>
            </a:r>
          </a:p>
          <a:p>
            <a:pPr eaLnBrk="1" hangingPunct="1"/>
            <a:r>
              <a:rPr lang="cs-CZ" altLang="cs-CZ" sz="1400">
                <a:solidFill>
                  <a:schemeClr val="accent2"/>
                </a:solidFill>
              </a:rPr>
              <a:t>    </a:t>
            </a:r>
            <a:r>
              <a:rPr lang="cs-CZ" altLang="cs-CZ" sz="1400" b="1">
                <a:solidFill>
                  <a:schemeClr val="accent2"/>
                </a:solidFill>
              </a:rPr>
              <a:t> histone H4</a:t>
            </a:r>
            <a:r>
              <a:rPr lang="cs-CZ" altLang="cs-CZ" sz="1400" b="1">
                <a:solidFill>
                  <a:schemeClr val="accent2"/>
                </a:solidFill>
                <a:latin typeface="Arial" panose="020B0604020202020204" pitchFamily="34" charset="0"/>
              </a:rPr>
              <a:t> </a:t>
            </a:r>
            <a:r>
              <a:rPr lang="cs-CZ" altLang="cs-CZ" sz="1400">
                <a:solidFill>
                  <a:schemeClr val="accent2"/>
                </a:solidFill>
                <a:latin typeface="Arial" panose="020B0604020202020204" pitchFamily="34" charset="0"/>
              </a:rPr>
              <a:t>           </a:t>
            </a:r>
          </a:p>
          <a:p>
            <a:pPr eaLnBrk="1" hangingPunct="1"/>
            <a:endParaRPr lang="cs-CZ" altLang="cs-CZ" sz="800">
              <a:solidFill>
                <a:schemeClr val="accent2"/>
              </a:solidFill>
              <a:latin typeface="Arial" panose="020B0604020202020204" pitchFamily="34" charset="0"/>
            </a:endParaRPr>
          </a:p>
          <a:p>
            <a:pPr eaLnBrk="1" hangingPunct="1"/>
            <a:r>
              <a:rPr lang="cs-CZ" altLang="cs-CZ" sz="1200" b="1">
                <a:solidFill>
                  <a:schemeClr val="accent2"/>
                </a:solidFill>
                <a:latin typeface="Arial" panose="020B0604020202020204" pitchFamily="34" charset="0"/>
              </a:rPr>
              <a:t>Observed  Mr(expt)  Mr(calc)   Delta   Miss Score Expect Rank  Peptide</a:t>
            </a:r>
            <a:endParaRPr lang="cs-CZ" altLang="cs-CZ" sz="1200">
              <a:solidFill>
                <a:schemeClr val="accent2"/>
              </a:solidFill>
              <a:latin typeface="Arial" panose="020B0604020202020204" pitchFamily="34" charset="0"/>
            </a:endParaRPr>
          </a:p>
          <a:p>
            <a:pPr eaLnBrk="1" hangingPunct="1"/>
            <a:r>
              <a:rPr lang="cs-CZ" altLang="cs-CZ" sz="1200" b="1">
                <a:solidFill>
                  <a:schemeClr val="accent2"/>
                </a:solidFill>
                <a:latin typeface="Arial" panose="020B0604020202020204" pitchFamily="34" charset="0"/>
              </a:rPr>
              <a:t>558.98       1673.93   1673.86     0.076      2      (23)      7.8        1     K.RK</a:t>
            </a:r>
            <a:r>
              <a:rPr lang="cs-CZ" altLang="cs-CZ" sz="1200" b="1" u="sng">
                <a:solidFill>
                  <a:schemeClr val="accent2"/>
                </a:solidFill>
                <a:latin typeface="Arial" panose="020B0604020202020204" pitchFamily="34" charset="0"/>
              </a:rPr>
              <a:t>T</a:t>
            </a:r>
            <a:r>
              <a:rPr lang="cs-CZ" altLang="cs-CZ" sz="1200" b="1">
                <a:solidFill>
                  <a:schemeClr val="accent2"/>
                </a:solidFill>
                <a:latin typeface="Arial" panose="020B0604020202020204" pitchFamily="34" charset="0"/>
              </a:rPr>
              <a:t>VTAMDVVYALK.R + Phospho (ST)       CID</a:t>
            </a:r>
          </a:p>
          <a:p>
            <a:pPr eaLnBrk="1" hangingPunct="1"/>
            <a:r>
              <a:rPr lang="cs-CZ" altLang="cs-CZ" sz="1200" b="1">
                <a:solidFill>
                  <a:schemeClr val="accent2"/>
                </a:solidFill>
                <a:latin typeface="Arial" panose="020B0604020202020204" pitchFamily="34" charset="0"/>
              </a:rPr>
              <a:t>558.98       1673.93   1673.86     0.076      2       75     5e-05      1     K.RK</a:t>
            </a:r>
            <a:r>
              <a:rPr lang="cs-CZ" altLang="cs-CZ" sz="1200" b="1" u="sng">
                <a:solidFill>
                  <a:schemeClr val="accent2"/>
                </a:solidFill>
                <a:latin typeface="Arial" panose="020B0604020202020204" pitchFamily="34" charset="0"/>
              </a:rPr>
              <a:t>T</a:t>
            </a:r>
            <a:r>
              <a:rPr lang="cs-CZ" altLang="cs-CZ" sz="1200" b="1">
                <a:solidFill>
                  <a:schemeClr val="accent2"/>
                </a:solidFill>
                <a:latin typeface="Arial" panose="020B0604020202020204" pitchFamily="34" charset="0"/>
              </a:rPr>
              <a:t>VTAMDVVYALK.R + Phospho (ST)       ETD</a:t>
            </a:r>
          </a:p>
          <a:p>
            <a:pPr eaLnBrk="1" hangingPunct="1"/>
            <a:endParaRPr lang="cs-CZ" altLang="cs-CZ" sz="1200" b="1">
              <a:solidFill>
                <a:schemeClr val="accent2"/>
              </a:solidFill>
              <a:latin typeface="Arial" panose="020B0604020202020204" pitchFamily="34" charset="0"/>
            </a:endParaRPr>
          </a:p>
          <a:p>
            <a:pPr eaLnBrk="1" hangingPunct="1"/>
            <a:r>
              <a:rPr lang="cs-CZ" altLang="cs-CZ" sz="1200">
                <a:solidFill>
                  <a:schemeClr val="accent2"/>
                </a:solidFill>
                <a:latin typeface="Arial" panose="020B0604020202020204" pitchFamily="34" charset="0"/>
              </a:rPr>
              <a:t>Modifications: Optional: Phospho (ST) 					</a:t>
            </a:r>
          </a:p>
          <a:p>
            <a:pPr eaLnBrk="1" hangingPunct="1"/>
            <a:r>
              <a:rPr lang="cs-CZ" altLang="cs-CZ" sz="1200">
                <a:solidFill>
                  <a:schemeClr val="accent2"/>
                </a:solidFill>
                <a:latin typeface="Arial" panose="020B0604020202020204" pitchFamily="34" charset="0"/>
              </a:rPr>
              <a:t>Search Parameter: Charge=2+ and 3+, MS Tol.:0.500000 Da, MSMS Tol.:0.500000 Da, Trypsin </a:t>
            </a:r>
          </a:p>
          <a:p>
            <a:pPr eaLnBrk="1" hangingPunct="1"/>
            <a:r>
              <a:rPr lang="cs-CZ" altLang="cs-CZ" sz="1200">
                <a:solidFill>
                  <a:schemeClr val="accent2"/>
                </a:solidFill>
                <a:latin typeface="Arial" panose="020B0604020202020204" pitchFamily="34" charset="0"/>
              </a:rPr>
              <a:t>Mascot 2.2.03, NCBInr NCBInr_20081101.fasta</a:t>
            </a:r>
            <a:endParaRPr lang="cs-CZ" altLang="cs-CZ" sz="1200" b="1">
              <a:solidFill>
                <a:schemeClr val="accent2"/>
              </a:solidFill>
              <a:latin typeface="Arial" panose="020B0604020202020204" pitchFamily="34" charset="0"/>
            </a:endParaRPr>
          </a:p>
        </p:txBody>
      </p:sp>
      <p:sp>
        <p:nvSpPr>
          <p:cNvPr id="52230"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611188" y="588963"/>
            <a:ext cx="7696200" cy="5719762"/>
            <a:chOff x="385" y="371"/>
            <a:chExt cx="4848" cy="3603"/>
          </a:xfrm>
        </p:grpSpPr>
        <p:pic>
          <p:nvPicPr>
            <p:cNvPr id="5325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371"/>
              <a:ext cx="4808" cy="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Rectangle 4"/>
            <p:cNvSpPr>
              <a:spLocks noChangeArrowheads="1"/>
            </p:cNvSpPr>
            <p:nvPr/>
          </p:nvSpPr>
          <p:spPr bwMode="auto">
            <a:xfrm>
              <a:off x="612" y="416"/>
              <a:ext cx="2540" cy="27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3256" name="Text Box 5"/>
            <p:cNvSpPr txBox="1">
              <a:spLocks noChangeArrowheads="1"/>
            </p:cNvSpPr>
            <p:nvPr/>
          </p:nvSpPr>
          <p:spPr bwMode="auto">
            <a:xfrm>
              <a:off x="3685" y="754"/>
              <a:ext cx="15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spectrum, CID</a:t>
              </a:r>
            </a:p>
          </p:txBody>
        </p:sp>
      </p:grpSp>
      <p:sp>
        <p:nvSpPr>
          <p:cNvPr id="53251" name="Text Box 6"/>
          <p:cNvSpPr txBox="1">
            <a:spLocks noChangeArrowheads="1"/>
          </p:cNvSpPr>
          <p:nvPr/>
        </p:nvSpPr>
        <p:spPr bwMode="auto">
          <a:xfrm>
            <a:off x="3059113" y="188913"/>
            <a:ext cx="280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RKTVT</a:t>
            </a:r>
            <a:r>
              <a:rPr lang="cs-CZ" altLang="cs-CZ" sz="2000" b="1">
                <a:solidFill>
                  <a:srgbClr val="FF0000"/>
                </a:solidFill>
              </a:rPr>
              <a:t>AMDVVYALK</a:t>
            </a:r>
          </a:p>
        </p:txBody>
      </p:sp>
      <p:sp>
        <p:nvSpPr>
          <p:cNvPr id="53252" name="Text Box 7"/>
          <p:cNvSpPr txBox="1">
            <a:spLocks noChangeArrowheads="1"/>
          </p:cNvSpPr>
          <p:nvPr/>
        </p:nvSpPr>
        <p:spPr bwMode="auto">
          <a:xfrm>
            <a:off x="971551" y="6382636"/>
            <a:ext cx="7071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FF0000"/>
                </a:solidFill>
              </a:rPr>
              <a:t>based on CID MS/MS data localization of phosphorylation is not possible</a:t>
            </a:r>
            <a:r>
              <a:rPr lang="cs-CZ" altLang="cs-CZ" sz="1800"/>
              <a:t> </a:t>
            </a:r>
          </a:p>
        </p:txBody>
      </p:sp>
      <p:sp>
        <p:nvSpPr>
          <p:cNvPr id="53253"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59113" y="139700"/>
            <a:ext cx="2833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RK</a:t>
            </a:r>
            <a:r>
              <a:rPr lang="cs-CZ" altLang="cs-CZ" sz="2400" b="1">
                <a:solidFill>
                  <a:schemeClr val="accent2"/>
                </a:solidFill>
              </a:rPr>
              <a:t>T</a:t>
            </a:r>
            <a:r>
              <a:rPr lang="cs-CZ" altLang="cs-CZ" sz="2000" b="1">
                <a:solidFill>
                  <a:srgbClr val="FF0000"/>
                </a:solidFill>
              </a:rPr>
              <a:t>VTAMDVVYAL</a:t>
            </a:r>
            <a:r>
              <a:rPr lang="cs-CZ" altLang="cs-CZ" sz="2000" b="1"/>
              <a:t>K</a:t>
            </a:r>
          </a:p>
        </p:txBody>
      </p:sp>
      <p:grpSp>
        <p:nvGrpSpPr>
          <p:cNvPr id="54275" name="Group 3"/>
          <p:cNvGrpSpPr>
            <a:grpSpLocks/>
          </p:cNvGrpSpPr>
          <p:nvPr/>
        </p:nvGrpSpPr>
        <p:grpSpPr bwMode="auto">
          <a:xfrm>
            <a:off x="755650" y="549275"/>
            <a:ext cx="7758113" cy="5721350"/>
            <a:chOff x="476" y="436"/>
            <a:chExt cx="4887" cy="3604"/>
          </a:xfrm>
        </p:grpSpPr>
        <p:pic>
          <p:nvPicPr>
            <p:cNvPr id="542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 y="436"/>
              <a:ext cx="4808" cy="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9" name="Rectangle 5"/>
            <p:cNvSpPr>
              <a:spLocks noChangeArrowheads="1"/>
            </p:cNvSpPr>
            <p:nvPr/>
          </p:nvSpPr>
          <p:spPr bwMode="auto">
            <a:xfrm>
              <a:off x="3651" y="1121"/>
              <a:ext cx="17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spectrum, ETD</a:t>
              </a:r>
            </a:p>
          </p:txBody>
        </p:sp>
        <p:sp>
          <p:nvSpPr>
            <p:cNvPr id="54280" name="Rectangle 6"/>
            <p:cNvSpPr>
              <a:spLocks noChangeArrowheads="1"/>
            </p:cNvSpPr>
            <p:nvPr/>
          </p:nvSpPr>
          <p:spPr bwMode="auto">
            <a:xfrm>
              <a:off x="3106" y="624"/>
              <a:ext cx="1044" cy="22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4281" name="Rectangle 7"/>
            <p:cNvSpPr>
              <a:spLocks noChangeArrowheads="1"/>
            </p:cNvSpPr>
            <p:nvPr/>
          </p:nvSpPr>
          <p:spPr bwMode="auto">
            <a:xfrm>
              <a:off x="1292" y="497"/>
              <a:ext cx="1044" cy="22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54277"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10" name="Text Box 7"/>
          <p:cNvSpPr txBox="1">
            <a:spLocks noChangeArrowheads="1"/>
          </p:cNvSpPr>
          <p:nvPr/>
        </p:nvSpPr>
        <p:spPr bwMode="auto">
          <a:xfrm>
            <a:off x="1187624" y="6355470"/>
            <a:ext cx="6876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FF0000"/>
                </a:solidFill>
              </a:rPr>
              <a:t>based on ETD MS/MS data phosphorylation is reliably assigned to T(3) </a:t>
            </a:r>
            <a:endParaRPr lang="cs-CZ" altLang="cs-CZ"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639763"/>
            <a:ext cx="74168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Text Box 3"/>
          <p:cNvSpPr txBox="1">
            <a:spLocks noChangeArrowheads="1"/>
          </p:cNvSpPr>
          <p:nvPr/>
        </p:nvSpPr>
        <p:spPr bwMode="auto">
          <a:xfrm>
            <a:off x="3708400" y="260350"/>
            <a:ext cx="1495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T(3)</a:t>
            </a:r>
            <a:r>
              <a:rPr lang="cs-CZ" altLang="cs-CZ" sz="2000" b="1"/>
              <a:t>  x  </a:t>
            </a:r>
            <a:r>
              <a:rPr lang="cs-CZ" altLang="cs-CZ" sz="2000" b="1">
                <a:solidFill>
                  <a:srgbClr val="FF0000"/>
                </a:solidFill>
              </a:rPr>
              <a:t>T(5)</a:t>
            </a:r>
          </a:p>
        </p:txBody>
      </p:sp>
      <p:grpSp>
        <p:nvGrpSpPr>
          <p:cNvPr id="112644" name="Group 4"/>
          <p:cNvGrpSpPr>
            <a:grpSpLocks/>
          </p:cNvGrpSpPr>
          <p:nvPr/>
        </p:nvGrpSpPr>
        <p:grpSpPr bwMode="auto">
          <a:xfrm>
            <a:off x="1600200" y="1376363"/>
            <a:ext cx="6130925" cy="333375"/>
            <a:chOff x="1008" y="958"/>
            <a:chExt cx="3862" cy="210"/>
          </a:xfrm>
        </p:grpSpPr>
        <p:sp>
          <p:nvSpPr>
            <p:cNvPr id="55311" name="Line 5"/>
            <p:cNvSpPr>
              <a:spLocks noChangeShapeType="1"/>
            </p:cNvSpPr>
            <p:nvPr/>
          </p:nvSpPr>
          <p:spPr bwMode="auto">
            <a:xfrm>
              <a:off x="1008" y="1162"/>
              <a:ext cx="1815"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12" name="Text Box 6"/>
            <p:cNvSpPr txBox="1">
              <a:spLocks noChangeArrowheads="1"/>
            </p:cNvSpPr>
            <p:nvPr/>
          </p:nvSpPr>
          <p:spPr bwMode="auto">
            <a:xfrm>
              <a:off x="1314" y="958"/>
              <a:ext cx="13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chemeClr val="accent2"/>
                  </a:solidFill>
                  <a:latin typeface="Arial" panose="020B0604020202020204" pitchFamily="34" charset="0"/>
                </a:rPr>
                <a:t>T3 + phospho (101 + 80)</a:t>
              </a:r>
            </a:p>
          </p:txBody>
        </p:sp>
        <p:sp>
          <p:nvSpPr>
            <p:cNvPr id="55313" name="Line 7"/>
            <p:cNvSpPr>
              <a:spLocks noChangeShapeType="1"/>
            </p:cNvSpPr>
            <p:nvPr/>
          </p:nvSpPr>
          <p:spPr bwMode="auto">
            <a:xfrm flipV="1">
              <a:off x="3871" y="1162"/>
              <a:ext cx="999" cy="6"/>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14" name="Text Box 8"/>
            <p:cNvSpPr txBox="1">
              <a:spLocks noChangeArrowheads="1"/>
            </p:cNvSpPr>
            <p:nvPr/>
          </p:nvSpPr>
          <p:spPr bwMode="auto">
            <a:xfrm>
              <a:off x="4101" y="976"/>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chemeClr val="accent2"/>
                  </a:solidFill>
                  <a:latin typeface="Arial" panose="020B0604020202020204" pitchFamily="34" charset="0"/>
                </a:rPr>
                <a:t>T</a:t>
              </a:r>
              <a:r>
                <a:rPr lang="en-US" altLang="cs-CZ" sz="1400">
                  <a:solidFill>
                    <a:schemeClr val="accent2"/>
                  </a:solidFill>
                  <a:latin typeface="Arial" panose="020B0604020202020204" pitchFamily="34" charset="0"/>
                </a:rPr>
                <a:t>5</a:t>
              </a:r>
              <a:r>
                <a:rPr lang="cs-CZ" altLang="cs-CZ" sz="1400">
                  <a:solidFill>
                    <a:schemeClr val="accent2"/>
                  </a:solidFill>
                  <a:latin typeface="Arial" panose="020B0604020202020204" pitchFamily="34" charset="0"/>
                </a:rPr>
                <a:t> (101)</a:t>
              </a:r>
            </a:p>
          </p:txBody>
        </p:sp>
      </p:grpSp>
      <p:grpSp>
        <p:nvGrpSpPr>
          <p:cNvPr id="112649" name="Group 9"/>
          <p:cNvGrpSpPr>
            <a:grpSpLocks/>
          </p:cNvGrpSpPr>
          <p:nvPr/>
        </p:nvGrpSpPr>
        <p:grpSpPr bwMode="auto">
          <a:xfrm>
            <a:off x="1589088" y="3976688"/>
            <a:ext cx="6127750" cy="1755775"/>
            <a:chOff x="1001" y="2596"/>
            <a:chExt cx="3860" cy="1106"/>
          </a:xfrm>
        </p:grpSpPr>
        <p:sp>
          <p:nvSpPr>
            <p:cNvPr id="55303" name="Text Box 10"/>
            <p:cNvSpPr txBox="1">
              <a:spLocks noChangeArrowheads="1"/>
            </p:cNvSpPr>
            <p:nvPr/>
          </p:nvSpPr>
          <p:spPr bwMode="auto">
            <a:xfrm>
              <a:off x="1246" y="2603"/>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rgbClr val="FF0000"/>
                  </a:solidFill>
                  <a:latin typeface="Arial" panose="020B0604020202020204" pitchFamily="34" charset="0"/>
                </a:rPr>
                <a:t>T</a:t>
              </a:r>
              <a:r>
                <a:rPr lang="en-US" altLang="cs-CZ" sz="1400">
                  <a:solidFill>
                    <a:srgbClr val="FF0000"/>
                  </a:solidFill>
                  <a:latin typeface="Arial" panose="020B0604020202020204" pitchFamily="34" charset="0"/>
                </a:rPr>
                <a:t>3</a:t>
              </a:r>
              <a:r>
                <a:rPr lang="cs-CZ" altLang="cs-CZ" sz="1400">
                  <a:solidFill>
                    <a:srgbClr val="FF0000"/>
                  </a:solidFill>
                  <a:latin typeface="Arial" panose="020B0604020202020204" pitchFamily="34" charset="0"/>
                </a:rPr>
                <a:t> (101)</a:t>
              </a:r>
            </a:p>
          </p:txBody>
        </p:sp>
        <p:sp>
          <p:nvSpPr>
            <p:cNvPr id="55304" name="Line 11"/>
            <p:cNvSpPr>
              <a:spLocks noChangeShapeType="1"/>
            </p:cNvSpPr>
            <p:nvPr/>
          </p:nvSpPr>
          <p:spPr bwMode="auto">
            <a:xfrm flipV="1">
              <a:off x="1001" y="2789"/>
              <a:ext cx="999" cy="6"/>
            </a:xfrm>
            <a:prstGeom prst="line">
              <a:avLst/>
            </a:prstGeom>
            <a:noFill/>
            <a:ln w="28575">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5" name="Line 12"/>
            <p:cNvSpPr>
              <a:spLocks noChangeShapeType="1"/>
            </p:cNvSpPr>
            <p:nvPr/>
          </p:nvSpPr>
          <p:spPr bwMode="auto">
            <a:xfrm>
              <a:off x="3046" y="2800"/>
              <a:ext cx="1815" cy="0"/>
            </a:xfrm>
            <a:prstGeom prst="line">
              <a:avLst/>
            </a:prstGeom>
            <a:noFill/>
            <a:ln w="28575">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6" name="Text Box 13"/>
            <p:cNvSpPr txBox="1">
              <a:spLocks noChangeArrowheads="1"/>
            </p:cNvSpPr>
            <p:nvPr/>
          </p:nvSpPr>
          <p:spPr bwMode="auto">
            <a:xfrm>
              <a:off x="3367" y="2596"/>
              <a:ext cx="13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rgbClr val="FF0000"/>
                  </a:solidFill>
                  <a:latin typeface="Arial" panose="020B0604020202020204" pitchFamily="34" charset="0"/>
                </a:rPr>
                <a:t>T5 + phospho (101 + 80)</a:t>
              </a:r>
            </a:p>
          </p:txBody>
        </p:sp>
        <p:sp>
          <p:nvSpPr>
            <p:cNvPr id="55307" name="Line 14"/>
            <p:cNvSpPr>
              <a:spLocks noChangeShapeType="1"/>
            </p:cNvSpPr>
            <p:nvPr/>
          </p:nvSpPr>
          <p:spPr bwMode="auto">
            <a:xfrm>
              <a:off x="2018" y="3158"/>
              <a:ext cx="0" cy="544"/>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8" name="Line 15"/>
            <p:cNvSpPr>
              <a:spLocks noChangeShapeType="1"/>
            </p:cNvSpPr>
            <p:nvPr/>
          </p:nvSpPr>
          <p:spPr bwMode="auto">
            <a:xfrm>
              <a:off x="3055" y="3158"/>
              <a:ext cx="0" cy="544"/>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9" name="Text Box 16"/>
            <p:cNvSpPr txBox="1">
              <a:spLocks noChangeArrowheads="1"/>
            </p:cNvSpPr>
            <p:nvPr/>
          </p:nvSpPr>
          <p:spPr bwMode="auto">
            <a:xfrm>
              <a:off x="1867" y="2920"/>
              <a:ext cx="3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000">
                  <a:solidFill>
                    <a:srgbClr val="FF0000"/>
                  </a:solidFill>
                  <a:latin typeface="Arial" panose="020B0604020202020204" pitchFamily="34" charset="0"/>
                </a:rPr>
                <a:t>403.3</a:t>
              </a:r>
            </a:p>
            <a:p>
              <a:pPr algn="ctr" eaLnBrk="1" hangingPunct="1">
                <a:spcBef>
                  <a:spcPct val="0"/>
                </a:spcBef>
                <a:buFontTx/>
                <a:buNone/>
              </a:pPr>
              <a:r>
                <a:rPr lang="cs-CZ" altLang="cs-CZ" sz="1000">
                  <a:solidFill>
                    <a:srgbClr val="FF0000"/>
                  </a:solidFill>
                  <a:latin typeface="Arial" panose="020B0604020202020204" pitchFamily="34" charset="0"/>
                </a:rPr>
                <a:t>c3</a:t>
              </a:r>
            </a:p>
          </p:txBody>
        </p:sp>
        <p:sp>
          <p:nvSpPr>
            <p:cNvPr id="55310" name="Text Box 17"/>
            <p:cNvSpPr txBox="1">
              <a:spLocks noChangeArrowheads="1"/>
            </p:cNvSpPr>
            <p:nvPr/>
          </p:nvSpPr>
          <p:spPr bwMode="auto">
            <a:xfrm>
              <a:off x="2905" y="2914"/>
              <a:ext cx="3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000">
                  <a:solidFill>
                    <a:srgbClr val="FF0000"/>
                  </a:solidFill>
                  <a:latin typeface="Arial" panose="020B0604020202020204" pitchFamily="34" charset="0"/>
                </a:rPr>
                <a:t>502.3</a:t>
              </a:r>
            </a:p>
            <a:p>
              <a:pPr algn="ctr" eaLnBrk="1" hangingPunct="1">
                <a:spcBef>
                  <a:spcPct val="0"/>
                </a:spcBef>
                <a:buFontTx/>
                <a:buNone/>
              </a:pPr>
              <a:r>
                <a:rPr lang="cs-CZ" altLang="cs-CZ" sz="1000">
                  <a:solidFill>
                    <a:srgbClr val="FF0000"/>
                  </a:solidFill>
                  <a:latin typeface="Arial" panose="020B0604020202020204" pitchFamily="34" charset="0"/>
                </a:rPr>
                <a:t>c4</a:t>
              </a:r>
            </a:p>
          </p:txBody>
        </p:sp>
      </p:grpSp>
      <p:sp>
        <p:nvSpPr>
          <p:cNvPr id="55302" name="Rectangle 1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5" name="Obrázek 4"/>
          <p:cNvPicPr>
            <a:picLocks noChangeAspect="1"/>
          </p:cNvPicPr>
          <p:nvPr/>
        </p:nvPicPr>
        <p:blipFill>
          <a:blip r:embed="rId2"/>
          <a:stretch>
            <a:fillRect/>
          </a:stretch>
        </p:blipFill>
        <p:spPr>
          <a:xfrm>
            <a:off x="1153199" y="17279"/>
            <a:ext cx="6837601" cy="6823441"/>
          </a:xfrm>
          <a:prstGeom prst="rect">
            <a:avLst/>
          </a:prstGeom>
        </p:spPr>
      </p:pic>
      <p:sp>
        <p:nvSpPr>
          <p:cNvPr id="6" name="TextovéPole 5"/>
          <p:cNvSpPr txBox="1"/>
          <p:nvPr/>
        </p:nvSpPr>
        <p:spPr>
          <a:xfrm>
            <a:off x="6492312" y="6453336"/>
            <a:ext cx="2651688" cy="276999"/>
          </a:xfrm>
          <a:prstGeom prst="rect">
            <a:avLst/>
          </a:prstGeom>
          <a:noFill/>
        </p:spPr>
        <p:txBody>
          <a:bodyPr wrap="none" rtlCol="0">
            <a:spAutoFit/>
          </a:bodyPr>
          <a:lstStyle/>
          <a:p>
            <a:r>
              <a:rPr lang="cs-CZ" sz="1200" i="1"/>
              <a:t>Li et al., Front. Plant Sci., 6, 430 (2015)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a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84200"/>
            <a:ext cx="8128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3733800" y="476250"/>
            <a:ext cx="19591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dirty="0"/>
              <a:t>Ubi</a:t>
            </a:r>
            <a:r>
              <a:rPr lang="cs-CZ" altLang="cs-CZ" sz="2200" b="1" dirty="0" err="1"/>
              <a:t>quit</a:t>
            </a:r>
            <a:r>
              <a:rPr lang="en-US" altLang="cs-CZ" sz="2200" b="1" dirty="0"/>
              <a:t>in</a:t>
            </a:r>
            <a:r>
              <a:rPr lang="cs-CZ" altLang="cs-CZ" sz="2200" b="1" dirty="0" err="1"/>
              <a:t>ation</a:t>
            </a:r>
            <a:endParaRPr lang="cs-CZ" altLang="cs-CZ" sz="2200" b="1" dirty="0"/>
          </a:p>
        </p:txBody>
      </p:sp>
      <p:pic>
        <p:nvPicPr>
          <p:cNvPr id="583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16275"/>
            <a:ext cx="2976562"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Text Box 7"/>
          <p:cNvSpPr txBox="1">
            <a:spLocks noChangeArrowheads="1"/>
          </p:cNvSpPr>
          <p:nvPr/>
        </p:nvSpPr>
        <p:spPr bwMode="auto">
          <a:xfrm>
            <a:off x="468313" y="931863"/>
            <a:ext cx="820737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Ubiquitination is an enzymatic, protein post-translational modification (PTM) process in which the carboxylic acid of the terminal glycine from the </a:t>
            </a:r>
            <a:r>
              <a:rPr lang="cs-CZ" altLang="cs-CZ" sz="1800" b="1"/>
              <a:t>di-glycine motif</a:t>
            </a:r>
            <a:r>
              <a:rPr lang="cs-CZ" altLang="cs-CZ" sz="1800"/>
              <a:t> in the activated ubiquitin forms an amide bond to the epsilon amine of the lysine in the modified protein. </a:t>
            </a:r>
            <a:endParaRPr lang="en-US" altLang="cs-CZ" sz="1800"/>
          </a:p>
          <a:p>
            <a:pPr eaLnBrk="1" hangingPunct="1">
              <a:spcBef>
                <a:spcPct val="0"/>
              </a:spcBef>
              <a:buFontTx/>
              <a:buNone/>
            </a:pPr>
            <a:endParaRPr lang="en-US" altLang="cs-CZ" sz="800"/>
          </a:p>
          <a:p>
            <a:pPr eaLnBrk="1" hangingPunct="1">
              <a:spcBef>
                <a:spcPct val="0"/>
              </a:spcBef>
              <a:buFontTx/>
              <a:buNone/>
            </a:pPr>
            <a:r>
              <a:rPr lang="cs-CZ" altLang="cs-CZ" sz="1800"/>
              <a:t>Protein ubiquitination regulates many cellular processes including transcription, endocytosis, cell cycle control, signal transduction, stress response, DNA</a:t>
            </a:r>
          </a:p>
          <a:p>
            <a:pPr eaLnBrk="1" hangingPunct="1">
              <a:spcBef>
                <a:spcPct val="0"/>
              </a:spcBef>
              <a:buFontTx/>
              <a:buNone/>
            </a:pPr>
            <a:r>
              <a:rPr lang="cs-CZ" altLang="cs-CZ" sz="1800"/>
              <a:t>repair as well as </a:t>
            </a:r>
            <a:r>
              <a:rPr lang="cs-CZ" altLang="cs-CZ" sz="1800" b="1"/>
              <a:t>proteasomal-mediated degradation</a:t>
            </a:r>
            <a:r>
              <a:rPr lang="cs-CZ" altLang="cs-CZ" sz="1800"/>
              <a:t> </a:t>
            </a:r>
          </a:p>
        </p:txBody>
      </p:sp>
      <p:sp>
        <p:nvSpPr>
          <p:cNvPr id="58373" name="Rectangle 1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grpSp>
        <p:nvGrpSpPr>
          <p:cNvPr id="58374" name="Group 16"/>
          <p:cNvGrpSpPr>
            <a:grpSpLocks/>
          </p:cNvGrpSpPr>
          <p:nvPr/>
        </p:nvGrpSpPr>
        <p:grpSpPr bwMode="auto">
          <a:xfrm>
            <a:off x="4894263" y="3216275"/>
            <a:ext cx="3638550" cy="3057525"/>
            <a:chOff x="1230" y="1701"/>
            <a:chExt cx="2292" cy="1926"/>
          </a:xfrm>
        </p:grpSpPr>
        <p:pic>
          <p:nvPicPr>
            <p:cNvPr id="5837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 y="1701"/>
              <a:ext cx="2292"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Rectangle 18"/>
            <p:cNvSpPr>
              <a:spLocks noChangeArrowheads="1"/>
            </p:cNvSpPr>
            <p:nvPr/>
          </p:nvSpPr>
          <p:spPr bwMode="auto">
            <a:xfrm>
              <a:off x="1560" y="1704"/>
              <a:ext cx="888" cy="288"/>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58375" name="Text Box 19"/>
          <p:cNvSpPr txBox="1">
            <a:spLocks noChangeArrowheads="1"/>
          </p:cNvSpPr>
          <p:nvPr/>
        </p:nvSpPr>
        <p:spPr bwMode="auto">
          <a:xfrm>
            <a:off x="4806950" y="6249988"/>
            <a:ext cx="3209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t>S. Liu, Z.J. Chen , Cell Research (2011) </a:t>
            </a:r>
            <a:r>
              <a:rPr lang="en-US" altLang="cs-CZ" sz="1200" b="1" i="1"/>
              <a:t>21</a:t>
            </a:r>
            <a:r>
              <a:rPr lang="en-US" altLang="cs-CZ" sz="1200" i="1"/>
              <a:t>:6–21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131840" y="4275238"/>
            <a:ext cx="2880320" cy="2091847"/>
          </a:xfrm>
          <a:prstGeom prst="rect">
            <a:avLst/>
          </a:prstGeom>
        </p:spPr>
      </p:pic>
      <p:pic>
        <p:nvPicPr>
          <p:cNvPr id="3" name="Obrázek 2"/>
          <p:cNvPicPr>
            <a:picLocks noChangeAspect="1"/>
          </p:cNvPicPr>
          <p:nvPr/>
        </p:nvPicPr>
        <p:blipFill>
          <a:blip r:embed="rId3"/>
          <a:stretch>
            <a:fillRect/>
          </a:stretch>
        </p:blipFill>
        <p:spPr>
          <a:xfrm>
            <a:off x="251520" y="123438"/>
            <a:ext cx="2664297" cy="6590780"/>
          </a:xfrm>
          <a:prstGeom prst="rect">
            <a:avLst/>
          </a:prstGeom>
        </p:spPr>
      </p:pic>
      <p:pic>
        <p:nvPicPr>
          <p:cNvPr id="4" name="Obrázek 3"/>
          <p:cNvPicPr>
            <a:picLocks noChangeAspect="1"/>
          </p:cNvPicPr>
          <p:nvPr/>
        </p:nvPicPr>
        <p:blipFill>
          <a:blip r:embed="rId4"/>
          <a:stretch>
            <a:fillRect/>
          </a:stretch>
        </p:blipFill>
        <p:spPr>
          <a:xfrm>
            <a:off x="3779912" y="784160"/>
            <a:ext cx="4588005" cy="2314091"/>
          </a:xfrm>
          <a:prstGeom prst="rect">
            <a:avLst/>
          </a:prstGeom>
        </p:spPr>
      </p:pic>
      <p:sp>
        <p:nvSpPr>
          <p:cNvPr id="5" name="Obdélník 4"/>
          <p:cNvSpPr/>
          <p:nvPr/>
        </p:nvSpPr>
        <p:spPr>
          <a:xfrm>
            <a:off x="3689465" y="3110556"/>
            <a:ext cx="5328592" cy="830997"/>
          </a:xfrm>
          <a:prstGeom prst="rect">
            <a:avLst/>
          </a:prstGeom>
        </p:spPr>
        <p:txBody>
          <a:bodyPr wrap="square">
            <a:spAutoFit/>
          </a:bodyPr>
          <a:lstStyle/>
          <a:p>
            <a:r>
              <a:rPr lang="cs-CZ" sz="1200">
                <a:solidFill>
                  <a:srgbClr val="000000"/>
                </a:solidFill>
                <a:latin typeface="Arial" panose="020B0604020202020204" pitchFamily="34" charset="0"/>
                <a:cs typeface="Arial" panose="020B0604020202020204" pitchFamily="34" charset="0"/>
              </a:rPr>
              <a:t>The complex Ub code contains numerous variants of homotypic and heterotypic (mixed or branched) chains. Based on the eight possible linkages (M1, K6, K11, K27, K29, K33, K48, and K63) between two Ub moieties, </a:t>
            </a:r>
            <a:r>
              <a:rPr lang="cs-CZ" sz="1200" b="1">
                <a:solidFill>
                  <a:srgbClr val="000000"/>
                </a:solidFill>
                <a:latin typeface="Arial" panose="020B0604020202020204" pitchFamily="34" charset="0"/>
                <a:cs typeface="Arial" panose="020B0604020202020204" pitchFamily="34" charset="0"/>
              </a:rPr>
              <a:t>at least 92 different Ub chain types exist</a:t>
            </a:r>
            <a:r>
              <a:rPr lang="cs-CZ" sz="1200">
                <a:solidFill>
                  <a:srgbClr val="000000"/>
                </a:solidFill>
                <a:latin typeface="Arial" panose="020B0604020202020204" pitchFamily="34" charset="0"/>
                <a:cs typeface="Arial" panose="020B0604020202020204" pitchFamily="34" charset="0"/>
              </a:rPr>
              <a:t>.</a:t>
            </a:r>
            <a:endParaRPr lang="cs-CZ" sz="1200">
              <a:latin typeface="Arial" panose="020B0604020202020204" pitchFamily="34" charset="0"/>
              <a:cs typeface="Arial" panose="020B0604020202020204" pitchFamily="34" charset="0"/>
            </a:endParaRPr>
          </a:p>
        </p:txBody>
      </p:sp>
      <p:sp>
        <p:nvSpPr>
          <p:cNvPr id="6" name="Obdélník 5"/>
          <p:cNvSpPr/>
          <p:nvPr/>
        </p:nvSpPr>
        <p:spPr>
          <a:xfrm>
            <a:off x="5292080" y="3872081"/>
            <a:ext cx="3674660" cy="276999"/>
          </a:xfrm>
          <a:prstGeom prst="rect">
            <a:avLst/>
          </a:prstGeom>
        </p:spPr>
        <p:txBody>
          <a:bodyPr wrap="none">
            <a:spAutoFit/>
          </a:bodyPr>
          <a:lstStyle/>
          <a:p>
            <a:r>
              <a:rPr lang="cs-CZ" sz="1200" i="1">
                <a:solidFill>
                  <a:srgbClr val="000000"/>
                </a:solidFill>
                <a:latin typeface="+mn-lt"/>
              </a:rPr>
              <a:t>Stolz A. et al., </a:t>
            </a:r>
            <a:r>
              <a:rPr lang="en-US" sz="1200" i="1">
                <a:solidFill>
                  <a:srgbClr val="000000"/>
                </a:solidFill>
                <a:latin typeface="+mn-lt"/>
              </a:rPr>
              <a:t>Trends in Cell Biology,</a:t>
            </a:r>
            <a:r>
              <a:rPr lang="cs-CZ" sz="1200" i="1">
                <a:solidFill>
                  <a:srgbClr val="000000"/>
                </a:solidFill>
                <a:latin typeface="+mn-lt"/>
              </a:rPr>
              <a:t> </a:t>
            </a:r>
            <a:r>
              <a:rPr lang="en-US" sz="1200" i="1">
                <a:solidFill>
                  <a:srgbClr val="000000"/>
                </a:solidFill>
                <a:latin typeface="+mn-lt"/>
              </a:rPr>
              <a:t>28</a:t>
            </a:r>
            <a:r>
              <a:rPr lang="cs-CZ" sz="1200" i="1">
                <a:solidFill>
                  <a:srgbClr val="000000"/>
                </a:solidFill>
                <a:latin typeface="+mn-lt"/>
              </a:rPr>
              <a:t> (</a:t>
            </a:r>
            <a:r>
              <a:rPr lang="en-US" sz="1200" i="1">
                <a:solidFill>
                  <a:srgbClr val="000000"/>
                </a:solidFill>
                <a:latin typeface="+mn-lt"/>
              </a:rPr>
              <a:t>1</a:t>
            </a:r>
            <a:r>
              <a:rPr lang="cs-CZ" sz="1200" i="1">
                <a:solidFill>
                  <a:srgbClr val="000000"/>
                </a:solidFill>
                <a:latin typeface="+mn-lt"/>
              </a:rPr>
              <a:t>), 1-3 (2018)</a:t>
            </a:r>
            <a:r>
              <a:rPr lang="en-US" sz="1200" i="1">
                <a:solidFill>
                  <a:srgbClr val="000000"/>
                </a:solidFill>
                <a:latin typeface="+mn-lt"/>
              </a:rPr>
              <a:t> </a:t>
            </a:r>
            <a:endParaRPr lang="cs-CZ" sz="1200" i="1">
              <a:latin typeface="+mn-lt"/>
            </a:endParaRPr>
          </a:p>
        </p:txBody>
      </p:sp>
      <p:sp>
        <p:nvSpPr>
          <p:cNvPr id="7" name="Obdélník 6"/>
          <p:cNvSpPr/>
          <p:nvPr/>
        </p:nvSpPr>
        <p:spPr>
          <a:xfrm>
            <a:off x="4067944" y="6418778"/>
            <a:ext cx="3251211" cy="276999"/>
          </a:xfrm>
          <a:prstGeom prst="rect">
            <a:avLst/>
          </a:prstGeom>
        </p:spPr>
        <p:txBody>
          <a:bodyPr wrap="none">
            <a:spAutoFit/>
          </a:bodyPr>
          <a:lstStyle/>
          <a:p>
            <a:r>
              <a:rPr lang="cs-CZ" sz="1200" i="1">
                <a:latin typeface="+mn-lt"/>
              </a:rPr>
              <a:t>Akutsu M. et al., </a:t>
            </a:r>
            <a:r>
              <a:rPr lang="en-US" sz="1200" i="1">
                <a:latin typeface="+mn-lt"/>
              </a:rPr>
              <a:t>J</a:t>
            </a:r>
            <a:r>
              <a:rPr lang="cs-CZ" sz="1200" i="1">
                <a:latin typeface="+mn-lt"/>
              </a:rPr>
              <a:t>.</a:t>
            </a:r>
            <a:r>
              <a:rPr lang="en-US" sz="1200" i="1">
                <a:latin typeface="+mn-lt"/>
              </a:rPr>
              <a:t> Cell Sci</a:t>
            </a:r>
            <a:r>
              <a:rPr lang="cs-CZ" sz="1200" i="1">
                <a:latin typeface="+mn-lt"/>
              </a:rPr>
              <a:t>.,</a:t>
            </a:r>
            <a:r>
              <a:rPr lang="en-US" sz="1200" i="1">
                <a:latin typeface="+mn-lt"/>
              </a:rPr>
              <a:t> 129, 875-880</a:t>
            </a:r>
            <a:r>
              <a:rPr lang="cs-CZ" sz="1200" i="1">
                <a:latin typeface="+mn-lt"/>
              </a:rPr>
              <a:t> (2016)</a:t>
            </a:r>
          </a:p>
        </p:txBody>
      </p:sp>
      <p:sp>
        <p:nvSpPr>
          <p:cNvPr id="9" name="Rectangle 5">
            <a:extLst>
              <a:ext uri="{FF2B5EF4-FFF2-40B4-BE49-F238E27FC236}">
                <a16:creationId xmlns:a16="http://schemas.microsoft.com/office/drawing/2014/main" id="{2DD22DD6-0D5B-4213-94BF-572AA9F32568}"/>
              </a:ext>
            </a:extLst>
          </p:cNvPr>
          <p:cNvSpPr>
            <a:spLocks noChangeArrowheads="1"/>
          </p:cNvSpPr>
          <p:nvPr/>
        </p:nvSpPr>
        <p:spPr bwMode="auto">
          <a:xfrm>
            <a:off x="3746376" y="226023"/>
            <a:ext cx="19591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dirty="0"/>
              <a:t>Ubi</a:t>
            </a:r>
            <a:r>
              <a:rPr lang="cs-CZ" altLang="cs-CZ" sz="2200" b="1" dirty="0" err="1"/>
              <a:t>quit</a:t>
            </a:r>
            <a:r>
              <a:rPr lang="en-US" altLang="cs-CZ" sz="2200" b="1" dirty="0"/>
              <a:t>in</a:t>
            </a:r>
            <a:r>
              <a:rPr lang="cs-CZ" altLang="cs-CZ" sz="2200" b="1" dirty="0" err="1"/>
              <a:t>ation</a:t>
            </a:r>
            <a:endParaRPr lang="cs-CZ" altLang="cs-CZ" sz="2200" b="1" dirty="0"/>
          </a:p>
        </p:txBody>
      </p:sp>
    </p:spTree>
    <p:extLst>
      <p:ext uri="{BB962C8B-B14F-4D97-AF65-F5344CB8AC3E}">
        <p14:creationId xmlns:p14="http://schemas.microsoft.com/office/powerpoint/2010/main" val="3559215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8"/>
          <p:cNvSpPr>
            <a:spLocks noChangeArrowheads="1"/>
          </p:cNvSpPr>
          <p:nvPr/>
        </p:nvSpPr>
        <p:spPr bwMode="auto">
          <a:xfrm>
            <a:off x="3779837" y="2924175"/>
            <a:ext cx="4673587" cy="10096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9395" name="Text Box 4"/>
          <p:cNvSpPr txBox="1">
            <a:spLocks noChangeArrowheads="1"/>
          </p:cNvSpPr>
          <p:nvPr/>
        </p:nvSpPr>
        <p:spPr bwMode="auto">
          <a:xfrm>
            <a:off x="900113" y="549275"/>
            <a:ext cx="35125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ubi</a:t>
            </a:r>
            <a:r>
              <a:rPr lang="cs-CZ" altLang="cs-CZ" sz="1800"/>
              <a:t>quitin</a:t>
            </a:r>
            <a:r>
              <a:rPr lang="en-US" altLang="cs-CZ" sz="1800"/>
              <a:t> – protein 8.5 kDa (76 A</a:t>
            </a:r>
            <a:r>
              <a:rPr lang="cs-CZ" altLang="cs-CZ" sz="1800"/>
              <a:t>A</a:t>
            </a:r>
            <a:r>
              <a:rPr lang="en-US" altLang="cs-CZ" sz="1800"/>
              <a:t>)</a:t>
            </a:r>
            <a:endParaRPr lang="cs-CZ" altLang="cs-CZ" sz="1800"/>
          </a:p>
        </p:txBody>
      </p:sp>
      <p:sp>
        <p:nvSpPr>
          <p:cNvPr id="138245" name="Text Box 5"/>
          <p:cNvSpPr txBox="1">
            <a:spLocks noChangeArrowheads="1"/>
          </p:cNvSpPr>
          <p:nvPr/>
        </p:nvSpPr>
        <p:spPr bwMode="auto">
          <a:xfrm>
            <a:off x="900113" y="981075"/>
            <a:ext cx="6408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rPr>
              <a:t>MQIFV</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TLTG</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TITLEVEPSDTIENVKA</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IQD</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EGIPPDQQRLIFAG</a:t>
            </a:r>
            <a:r>
              <a:rPr lang="cs-CZ" altLang="cs-CZ" sz="1600" u="sng">
                <a:solidFill>
                  <a:schemeClr val="accent2"/>
                </a:solidFill>
                <a:latin typeface="Arial" panose="020B0604020202020204" pitchFamily="34" charset="0"/>
              </a:rPr>
              <a:t>K</a:t>
            </a:r>
            <a:r>
              <a:rPr lang="cs-CZ" altLang="cs-CZ" sz="1600">
                <a:latin typeface="Arial" panose="020B0604020202020204" pitchFamily="34" charset="0"/>
              </a:rPr>
              <a:t>QLEDGRTLSDYNIQ</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ESTLHLV LRLRG</a:t>
            </a:r>
            <a:r>
              <a:rPr lang="cs-CZ" altLang="cs-CZ" sz="1600" b="1">
                <a:solidFill>
                  <a:srgbClr val="FF0000"/>
                </a:solidFill>
                <a:latin typeface="Arial" panose="020B0604020202020204" pitchFamily="34" charset="0"/>
              </a:rPr>
              <a:t>G</a:t>
            </a:r>
          </a:p>
        </p:txBody>
      </p:sp>
      <p:grpSp>
        <p:nvGrpSpPr>
          <p:cNvPr id="138246" name="Group 6"/>
          <p:cNvGrpSpPr>
            <a:grpSpLocks/>
          </p:cNvGrpSpPr>
          <p:nvPr/>
        </p:nvGrpSpPr>
        <p:grpSpPr bwMode="auto">
          <a:xfrm>
            <a:off x="4859338" y="1484313"/>
            <a:ext cx="1089025" cy="757237"/>
            <a:chOff x="2426" y="2795"/>
            <a:chExt cx="686" cy="477"/>
          </a:xfrm>
        </p:grpSpPr>
        <p:sp>
          <p:nvSpPr>
            <p:cNvPr id="59405" name="Text Box 7"/>
            <p:cNvSpPr txBox="1">
              <a:spLocks noChangeArrowheads="1"/>
            </p:cNvSpPr>
            <p:nvPr/>
          </p:nvSpPr>
          <p:spPr bwMode="auto">
            <a:xfrm>
              <a:off x="2880" y="302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latin typeface="Arial" panose="020B0604020202020204" pitchFamily="34" charset="0"/>
                </a:rPr>
                <a:t>K</a:t>
              </a:r>
              <a:endParaRPr lang="cs-CZ" altLang="cs-CZ" sz="2000" b="1">
                <a:latin typeface="Arial" panose="020B0604020202020204" pitchFamily="34" charset="0"/>
              </a:endParaRPr>
            </a:p>
          </p:txBody>
        </p:sp>
        <p:sp>
          <p:nvSpPr>
            <p:cNvPr id="59406" name="Freeform 8"/>
            <p:cNvSpPr>
              <a:spLocks/>
            </p:cNvSpPr>
            <p:nvPr/>
          </p:nvSpPr>
          <p:spPr bwMode="auto">
            <a:xfrm>
              <a:off x="2426" y="2795"/>
              <a:ext cx="462" cy="438"/>
            </a:xfrm>
            <a:custGeom>
              <a:avLst/>
              <a:gdLst>
                <a:gd name="T0" fmla="*/ 0 w 462"/>
                <a:gd name="T1" fmla="*/ 0 h 438"/>
                <a:gd name="T2" fmla="*/ 273 w 462"/>
                <a:gd name="T3" fmla="*/ 181 h 438"/>
                <a:gd name="T4" fmla="*/ 136 w 462"/>
                <a:gd name="T5" fmla="*/ 408 h 438"/>
                <a:gd name="T6" fmla="*/ 409 w 462"/>
                <a:gd name="T7" fmla="*/ 363 h 438"/>
                <a:gd name="T8" fmla="*/ 454 w 462"/>
                <a:gd name="T9" fmla="*/ 363 h 438"/>
                <a:gd name="T10" fmla="*/ 409 w 462"/>
                <a:gd name="T11" fmla="*/ 363 h 4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2" h="438">
                  <a:moveTo>
                    <a:pt x="0" y="0"/>
                  </a:moveTo>
                  <a:cubicBezTo>
                    <a:pt x="125" y="56"/>
                    <a:pt x="250" y="113"/>
                    <a:pt x="273" y="181"/>
                  </a:cubicBezTo>
                  <a:cubicBezTo>
                    <a:pt x="296" y="249"/>
                    <a:pt x="113" y="378"/>
                    <a:pt x="136" y="408"/>
                  </a:cubicBezTo>
                  <a:cubicBezTo>
                    <a:pt x="159" y="438"/>
                    <a:pt x="356" y="370"/>
                    <a:pt x="409" y="363"/>
                  </a:cubicBezTo>
                  <a:cubicBezTo>
                    <a:pt x="462" y="356"/>
                    <a:pt x="454" y="363"/>
                    <a:pt x="454" y="363"/>
                  </a:cubicBezTo>
                  <a:cubicBezTo>
                    <a:pt x="454" y="363"/>
                    <a:pt x="431" y="363"/>
                    <a:pt x="409" y="363"/>
                  </a:cubicBezTo>
                </a:path>
              </a:pathLst>
            </a:custGeom>
            <a:noFill/>
            <a:ln w="28575" cap="flat" cmpd="sng">
              <a:solidFill>
                <a:schemeClr val="accent2"/>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pic>
        <p:nvPicPr>
          <p:cNvPr id="5939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8513"/>
            <a:ext cx="23764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9" name="Text Box 12"/>
          <p:cNvSpPr txBox="1">
            <a:spLocks noChangeArrowheads="1"/>
          </p:cNvSpPr>
          <p:nvPr/>
        </p:nvSpPr>
        <p:spPr bwMode="auto">
          <a:xfrm>
            <a:off x="539552" y="4323834"/>
            <a:ext cx="3179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heterogen</a:t>
            </a:r>
            <a:r>
              <a:rPr lang="cs-CZ" altLang="cs-CZ" sz="1800"/>
              <a:t>eity</a:t>
            </a:r>
            <a:r>
              <a:rPr lang="en-US" altLang="cs-CZ" sz="1800"/>
              <a:t> </a:t>
            </a:r>
            <a:r>
              <a:rPr lang="cs-CZ" altLang="cs-CZ" sz="1800"/>
              <a:t>of modified forms</a:t>
            </a:r>
          </a:p>
        </p:txBody>
      </p:sp>
      <p:sp>
        <p:nvSpPr>
          <p:cNvPr id="59400"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59401" name="Text Box 14"/>
          <p:cNvSpPr txBox="1">
            <a:spLocks noChangeArrowheads="1"/>
          </p:cNvSpPr>
          <p:nvPr/>
        </p:nvSpPr>
        <p:spPr bwMode="auto">
          <a:xfrm>
            <a:off x="3924300" y="3068638"/>
            <a:ext cx="4529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1800"/>
              <a:t>  </a:t>
            </a:r>
            <a:r>
              <a:rPr lang="cs-CZ" altLang="cs-CZ" sz="1800" b="1"/>
              <a:t>localization of  modified AA sites</a:t>
            </a:r>
          </a:p>
          <a:p>
            <a:pPr eaLnBrk="1" hangingPunct="1">
              <a:spcBef>
                <a:spcPct val="0"/>
              </a:spcBef>
              <a:buFontTx/>
              <a:buBlip>
                <a:blip r:embed="rId3"/>
              </a:buBlip>
            </a:pPr>
            <a:r>
              <a:rPr lang="cs-CZ" altLang="cs-CZ" sz="1800"/>
              <a:t>  </a:t>
            </a:r>
            <a:r>
              <a:rPr lang="cs-CZ" altLang="cs-CZ" sz="1800" b="1"/>
              <a:t>determination of polyubiquitin crosslinks</a:t>
            </a:r>
          </a:p>
        </p:txBody>
      </p:sp>
      <p:grpSp>
        <p:nvGrpSpPr>
          <p:cNvPr id="138255" name="Group 15"/>
          <p:cNvGrpSpPr>
            <a:grpSpLocks/>
          </p:cNvGrpSpPr>
          <p:nvPr/>
        </p:nvGrpSpPr>
        <p:grpSpPr bwMode="auto">
          <a:xfrm>
            <a:off x="4356100" y="4508500"/>
            <a:ext cx="3548063" cy="1970088"/>
            <a:chOff x="340" y="2795"/>
            <a:chExt cx="2235" cy="1241"/>
          </a:xfrm>
        </p:grpSpPr>
        <p:sp>
          <p:nvSpPr>
            <p:cNvPr id="59403" name="Text Box 16"/>
            <p:cNvSpPr txBox="1">
              <a:spLocks noChangeArrowheads="1"/>
            </p:cNvSpPr>
            <p:nvPr/>
          </p:nvSpPr>
          <p:spPr bwMode="auto">
            <a:xfrm>
              <a:off x="340" y="3748"/>
              <a:ext cx="22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t>The most studied polyubiquitin chains - lysine48-linked - target proteins for destruction </a:t>
              </a:r>
            </a:p>
          </p:txBody>
        </p:sp>
        <p:pic>
          <p:nvPicPr>
            <p:cNvPr id="59404" name="Picture 17"/>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2" y="2795"/>
              <a:ext cx="1406"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824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8246"/>
                                        </p:tgtEl>
                                        <p:attrNameLst>
                                          <p:attrName>style.visibility</p:attrName>
                                        </p:attrNameLst>
                                      </p:cBhvr>
                                      <p:to>
                                        <p:strVal val="visible"/>
                                      </p:to>
                                    </p:set>
                                  </p:childTnLst>
                                </p:cTn>
                              </p:par>
                            </p:childTnLst>
                          </p:cTn>
                        </p:par>
                      </p:childTnLst>
                    </p:cTn>
                  </p:par>
                </p:childTnLst>
              </p:cTn>
              <p:nextCondLst>
                <p:cond evt="onClick" delay="0">
                  <p:tgtEl>
                    <p:spTgt spid="13824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DB2933D-8F1C-4682-BA8A-718DDC0B3467}"/>
              </a:ext>
            </a:extLst>
          </p:cNvPr>
          <p:cNvPicPr>
            <a:picLocks noChangeAspect="1"/>
          </p:cNvPicPr>
          <p:nvPr/>
        </p:nvPicPr>
        <p:blipFill>
          <a:blip r:embed="rId2"/>
          <a:stretch>
            <a:fillRect/>
          </a:stretch>
        </p:blipFill>
        <p:spPr>
          <a:xfrm>
            <a:off x="0" y="0"/>
            <a:ext cx="9144000" cy="6860258"/>
          </a:xfrm>
          <a:prstGeom prst="rect">
            <a:avLst/>
          </a:prstGeom>
        </p:spPr>
      </p:pic>
    </p:spTree>
    <p:extLst>
      <p:ext uri="{BB962C8B-B14F-4D97-AF65-F5344CB8AC3E}">
        <p14:creationId xmlns:p14="http://schemas.microsoft.com/office/powerpoint/2010/main" val="3471462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
          <p:cNvSpPr>
            <a:spLocks noChangeArrowheads="1"/>
          </p:cNvSpPr>
          <p:nvPr/>
        </p:nvSpPr>
        <p:spPr bwMode="auto">
          <a:xfrm>
            <a:off x="1331913" y="1196975"/>
            <a:ext cx="6192837" cy="489585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93838"/>
            <a:ext cx="5575300"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 Box 5"/>
          <p:cNvSpPr txBox="1">
            <a:spLocks noChangeArrowheads="1"/>
          </p:cNvSpPr>
          <p:nvPr/>
        </p:nvSpPr>
        <p:spPr bwMode="auto">
          <a:xfrm>
            <a:off x="5543550" y="6178550"/>
            <a:ext cx="2700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t>N.J. Denis, </a:t>
            </a:r>
            <a:r>
              <a:rPr lang="cs-CZ" altLang="cs-CZ" sz="1200" i="1"/>
              <a:t>Proteomics </a:t>
            </a:r>
            <a:r>
              <a:rPr lang="cs-CZ" altLang="cs-CZ" sz="1200"/>
              <a:t>2007, </a:t>
            </a:r>
            <a:r>
              <a:rPr lang="cs-CZ" altLang="cs-CZ" sz="1200" i="1"/>
              <a:t>7, </a:t>
            </a:r>
            <a:r>
              <a:rPr lang="cs-CZ" altLang="cs-CZ" sz="1200"/>
              <a:t>868–874</a:t>
            </a:r>
          </a:p>
        </p:txBody>
      </p:sp>
      <p:sp>
        <p:nvSpPr>
          <p:cNvPr id="60421" name="Text Box 6"/>
          <p:cNvSpPr txBox="1">
            <a:spLocks noChangeArrowheads="1"/>
          </p:cNvSpPr>
          <p:nvPr/>
        </p:nvSpPr>
        <p:spPr bwMode="auto">
          <a:xfrm>
            <a:off x="3903663" y="641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cs-CZ" sz="1800"/>
          </a:p>
        </p:txBody>
      </p:sp>
      <p:sp>
        <p:nvSpPr>
          <p:cNvPr id="60422" name="Rectangle 8"/>
          <p:cNvSpPr>
            <a:spLocks noChangeArrowheads="1"/>
          </p:cNvSpPr>
          <p:nvPr/>
        </p:nvSpPr>
        <p:spPr bwMode="auto">
          <a:xfrm>
            <a:off x="1979613" y="692150"/>
            <a:ext cx="47179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a:t>Strateg</a:t>
            </a:r>
            <a:r>
              <a:rPr lang="cs-CZ" altLang="cs-CZ" sz="2200" b="1"/>
              <a:t>y of</a:t>
            </a:r>
            <a:r>
              <a:rPr lang="en-US" altLang="cs-CZ" sz="2200" b="1"/>
              <a:t> </a:t>
            </a:r>
            <a:r>
              <a:rPr lang="cs-CZ" altLang="cs-CZ" sz="2200" b="1"/>
              <a:t>ubiquitinated site analysis</a:t>
            </a:r>
            <a:endParaRPr lang="cs-CZ" altLang="cs-CZ" sz="2200" b="1" dirty="0"/>
          </a:p>
        </p:txBody>
      </p:sp>
      <p:sp>
        <p:nvSpPr>
          <p:cNvPr id="60423"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134155" name="Rectangle 11"/>
          <p:cNvSpPr>
            <a:spLocks noChangeArrowheads="1"/>
          </p:cNvSpPr>
          <p:nvPr/>
        </p:nvSpPr>
        <p:spPr bwMode="auto">
          <a:xfrm>
            <a:off x="1638300" y="3500438"/>
            <a:ext cx="5564188" cy="2305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34155"/>
                                        </p:tgtEl>
                                      </p:cBhvr>
                                    </p:animEffect>
                                    <p:set>
                                      <p:cBhvr>
                                        <p:cTn id="7" dur="1" fill="hold">
                                          <p:stCondLst>
                                            <p:cond delay="499"/>
                                          </p:stCondLst>
                                        </p:cTn>
                                        <p:tgtEl>
                                          <p:spTgt spid="134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756211190"/>
              </p:ext>
            </p:extLst>
          </p:nvPr>
        </p:nvGraphicFramePr>
        <p:xfrm>
          <a:off x="353243" y="4524185"/>
          <a:ext cx="7814647" cy="1005840"/>
        </p:xfrm>
        <a:graphic>
          <a:graphicData uri="http://schemas.openxmlformats.org/drawingml/2006/table">
            <a:tbl>
              <a:tblPr/>
              <a:tblGrid>
                <a:gridCol w="1048169">
                  <a:extLst>
                    <a:ext uri="{9D8B030D-6E8A-4147-A177-3AD203B41FA5}">
                      <a16:colId xmlns:a16="http://schemas.microsoft.com/office/drawing/2014/main" val="20000"/>
                    </a:ext>
                  </a:extLst>
                </a:gridCol>
                <a:gridCol w="1123765">
                  <a:extLst>
                    <a:ext uri="{9D8B030D-6E8A-4147-A177-3AD203B41FA5}">
                      <a16:colId xmlns:a16="http://schemas.microsoft.com/office/drawing/2014/main" val="20001"/>
                    </a:ext>
                  </a:extLst>
                </a:gridCol>
                <a:gridCol w="1123765">
                  <a:extLst>
                    <a:ext uri="{9D8B030D-6E8A-4147-A177-3AD203B41FA5}">
                      <a16:colId xmlns:a16="http://schemas.microsoft.com/office/drawing/2014/main" val="20002"/>
                    </a:ext>
                  </a:extLst>
                </a:gridCol>
                <a:gridCol w="4518948">
                  <a:extLst>
                    <a:ext uri="{9D8B030D-6E8A-4147-A177-3AD203B41FA5}">
                      <a16:colId xmlns:a16="http://schemas.microsoft.com/office/drawing/2014/main" val="20003"/>
                    </a:ext>
                  </a:extLst>
                </a:gridCol>
              </a:tblGrid>
              <a:tr h="0">
                <a:tc>
                  <a:txBody>
                    <a:bodyPr/>
                    <a:lstStyle/>
                    <a:p>
                      <a:r>
                        <a:rPr lang="cs-CZ" sz="1400" dirty="0" err="1">
                          <a:latin typeface="Arial" panose="020B0604020202020204" pitchFamily="34" charset="0"/>
                          <a:cs typeface="Arial" panose="020B0604020202020204" pitchFamily="34" charset="0"/>
                        </a:rPr>
                        <a:t>Score</a:t>
                      </a:r>
                      <a:endParaRPr lang="cs-CZ" sz="1400" dirty="0">
                        <a:latin typeface="Arial" panose="020B0604020202020204" pitchFamily="34" charset="0"/>
                        <a:cs typeface="Arial" panose="020B0604020202020204" pitchFamily="34" charset="0"/>
                      </a:endParaRPr>
                    </a:p>
                  </a:txBody>
                  <a:tcPr marL="19050" marR="19050" marT="19050" marB="19050" anchor="ctr">
                    <a:lnL>
                      <a:noFill/>
                    </a:lnL>
                    <a:lnR>
                      <a:noFill/>
                    </a:lnR>
                    <a:lnT>
                      <a:noFill/>
                    </a:lnT>
                    <a:lnB>
                      <a:noFill/>
                    </a:lnB>
                    <a:solidFill>
                      <a:srgbClr val="CCCCCC"/>
                    </a:solidFill>
                  </a:tcPr>
                </a:tc>
                <a:tc>
                  <a:txBody>
                    <a:bodyPr/>
                    <a:lstStyle/>
                    <a:p>
                      <a:r>
                        <a:rPr lang="cs-CZ" sz="1400" dirty="0" err="1">
                          <a:latin typeface="Arial" panose="020B0604020202020204" pitchFamily="34" charset="0"/>
                          <a:cs typeface="Arial" panose="020B0604020202020204" pitchFamily="34" charset="0"/>
                        </a:rPr>
                        <a:t>Mr</a:t>
                      </a:r>
                      <a:r>
                        <a:rPr lang="cs-CZ" sz="1400" dirty="0">
                          <a:latin typeface="Arial" panose="020B0604020202020204" pitchFamily="34" charset="0"/>
                          <a:cs typeface="Arial" panose="020B0604020202020204" pitchFamily="34" charset="0"/>
                        </a:rPr>
                        <a:t>(</a:t>
                      </a:r>
                      <a:r>
                        <a:rPr lang="cs-CZ" sz="1400" dirty="0" err="1">
                          <a:latin typeface="Arial" panose="020B0604020202020204" pitchFamily="34" charset="0"/>
                          <a:cs typeface="Arial" panose="020B0604020202020204" pitchFamily="34" charset="0"/>
                        </a:rPr>
                        <a:t>calc</a:t>
                      </a:r>
                      <a:r>
                        <a:rPr lang="cs-CZ" sz="1400" dirty="0">
                          <a:latin typeface="Arial" panose="020B0604020202020204" pitchFamily="34" charset="0"/>
                          <a:cs typeface="Arial" panose="020B0604020202020204" pitchFamily="34" charset="0"/>
                        </a:rPr>
                        <a:t>)</a:t>
                      </a:r>
                    </a:p>
                  </a:txBody>
                  <a:tcPr marL="19050" marR="19050" marT="19050" marB="19050" anchor="ctr">
                    <a:lnL>
                      <a:noFill/>
                    </a:lnL>
                    <a:lnR>
                      <a:noFill/>
                    </a:lnR>
                    <a:lnT>
                      <a:noFill/>
                    </a:lnT>
                    <a:lnB>
                      <a:noFill/>
                    </a:lnB>
                    <a:solidFill>
                      <a:srgbClr val="CCCCCC"/>
                    </a:solidFill>
                  </a:tcPr>
                </a:tc>
                <a:tc>
                  <a:txBody>
                    <a:bodyPr/>
                    <a:lstStyle/>
                    <a:p>
                      <a:r>
                        <a:rPr lang="cs-CZ" sz="1400">
                          <a:latin typeface="Arial" panose="020B0604020202020204" pitchFamily="34" charset="0"/>
                          <a:cs typeface="Arial" panose="020B0604020202020204" pitchFamily="34" charset="0"/>
                        </a:rPr>
                        <a:t>Delta</a:t>
                      </a:r>
                    </a:p>
                  </a:txBody>
                  <a:tcPr marL="19050" marR="19050" marT="19050" marB="19050" anchor="ctr">
                    <a:lnL>
                      <a:noFill/>
                    </a:lnL>
                    <a:lnR>
                      <a:noFill/>
                    </a:lnR>
                    <a:lnT>
                      <a:noFill/>
                    </a:lnT>
                    <a:lnB>
                      <a:noFill/>
                    </a:lnB>
                    <a:solidFill>
                      <a:srgbClr val="CCCCCC"/>
                    </a:solidFill>
                  </a:tcPr>
                </a:tc>
                <a:tc>
                  <a:txBody>
                    <a:bodyPr/>
                    <a:lstStyle/>
                    <a:p>
                      <a:r>
                        <a:rPr lang="cs-CZ" sz="1400" dirty="0" err="1">
                          <a:latin typeface="Arial" panose="020B0604020202020204" pitchFamily="34" charset="0"/>
                          <a:cs typeface="Arial" panose="020B0604020202020204" pitchFamily="34" charset="0"/>
                        </a:rPr>
                        <a:t>Sequence</a:t>
                      </a:r>
                      <a:endParaRPr lang="cs-CZ" sz="1400" dirty="0">
                        <a:latin typeface="Arial" panose="020B0604020202020204" pitchFamily="34" charset="0"/>
                        <a:cs typeface="Arial" panose="020B0604020202020204" pitchFamily="34" charset="0"/>
                      </a:endParaRPr>
                    </a:p>
                  </a:txBody>
                  <a:tcPr marL="19050" marR="19050" marT="19050" marB="19050" anchor="ctr">
                    <a:lnL>
                      <a:noFill/>
                    </a:lnL>
                    <a:lnR>
                      <a:noFill/>
                    </a:lnR>
                    <a:lnT>
                      <a:noFill/>
                    </a:lnT>
                    <a:lnB>
                      <a:noFill/>
                    </a:lnB>
                    <a:solidFill>
                      <a:srgbClr val="CCCCCC"/>
                    </a:solidFill>
                  </a:tcPr>
                </a:tc>
                <a:extLst>
                  <a:ext uri="{0D108BD9-81ED-4DB2-BD59-A6C34878D82A}">
                    <a16:rowId xmlns:a16="http://schemas.microsoft.com/office/drawing/2014/main" val="10000"/>
                  </a:ext>
                </a:extLst>
              </a:tr>
              <a:tr h="0">
                <a:tc>
                  <a:txBody>
                    <a:bodyPr/>
                    <a:lstStyle/>
                    <a:p>
                      <a:r>
                        <a:rPr lang="cs-CZ" sz="1400" dirty="0">
                          <a:latin typeface="Arial" panose="020B0604020202020204" pitchFamily="34" charset="0"/>
                          <a:cs typeface="Arial" panose="020B0604020202020204" pitchFamily="34" charset="0"/>
                        </a:rPr>
                        <a:t>45.2</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2630.4003</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-0.0059</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KTVTAMDVVYAL</a:t>
                      </a:r>
                      <a:r>
                        <a:rPr lang="cs-CZ" sz="1400" b="1" dirty="0">
                          <a:solidFill>
                            <a:schemeClr val="accent2"/>
                          </a:solidFill>
                          <a:latin typeface="Arial" panose="020B0604020202020204" pitchFamily="34" charset="0"/>
                          <a:cs typeface="Arial" panose="020B0604020202020204" pitchFamily="34" charset="0"/>
                        </a:rPr>
                        <a:t>K</a:t>
                      </a:r>
                      <a:r>
                        <a:rPr lang="cs-CZ" sz="1400" dirty="0">
                          <a:latin typeface="Arial" panose="020B0604020202020204" pitchFamily="34" charset="0"/>
                          <a:cs typeface="Arial" panose="020B0604020202020204" pitchFamily="34" charset="0"/>
                        </a:rPr>
                        <a:t>RQGRTLYGF</a:t>
                      </a:r>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cs-CZ" sz="1400">
                          <a:latin typeface="Arial" panose="020B0604020202020204" pitchFamily="34" charset="0"/>
                          <a:cs typeface="Arial" panose="020B0604020202020204" pitchFamily="34" charset="0"/>
                        </a:rPr>
                        <a:t>45.2</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2630.4003</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-0.0059</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KTVTAMDVVYALKRQGRTLYGF</a:t>
                      </a:r>
                      <a:r>
                        <a:rPr lang="cs-CZ" sz="1400" b="1" dirty="0">
                          <a:solidFill>
                            <a:schemeClr val="accent2"/>
                          </a:solidFill>
                          <a:latin typeface="Arial" panose="020B0604020202020204" pitchFamily="34" charset="0"/>
                          <a:cs typeface="Arial" panose="020B0604020202020204" pitchFamily="34" charset="0"/>
                        </a:rPr>
                        <a:t>GG</a:t>
                      </a:r>
                    </a:p>
                  </a:txBody>
                  <a:tcPr marL="19050" marR="19050" marT="19050" marB="19050"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cs-CZ" sz="1400">
                          <a:latin typeface="Arial" panose="020B0604020202020204" pitchFamily="34" charset="0"/>
                          <a:cs typeface="Arial" panose="020B0604020202020204" pitchFamily="34" charset="0"/>
                        </a:rPr>
                        <a:t>0.3</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2630.3792</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 0.0152</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KSAPAPKKGSKKAVTKAQKKD</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323528" y="4036873"/>
            <a:ext cx="26468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err="1">
                <a:ln>
                  <a:noFill/>
                </a:ln>
                <a:solidFill>
                  <a:schemeClr val="tx1"/>
                </a:solidFill>
                <a:effectLst/>
                <a:latin typeface="+mj-lt"/>
              </a:rPr>
              <a:t>All</a:t>
            </a:r>
            <a:r>
              <a:rPr kumimoji="0" lang="cs-CZ" altLang="cs-CZ" b="1" i="0" u="none" strike="noStrike" cap="none" normalizeH="0" baseline="0" dirty="0">
                <a:ln>
                  <a:noFill/>
                </a:ln>
                <a:solidFill>
                  <a:schemeClr val="tx1"/>
                </a:solidFill>
                <a:effectLst/>
                <a:latin typeface="+mj-lt"/>
              </a:rPr>
              <a:t> </a:t>
            </a:r>
            <a:r>
              <a:rPr kumimoji="0" lang="cs-CZ" altLang="cs-CZ" b="1" i="0" u="none" strike="noStrike" cap="none" normalizeH="0" baseline="0" dirty="0" err="1">
                <a:ln>
                  <a:noFill/>
                </a:ln>
                <a:solidFill>
                  <a:schemeClr val="tx1"/>
                </a:solidFill>
                <a:effectLst/>
                <a:latin typeface="+mj-lt"/>
              </a:rPr>
              <a:t>matches</a:t>
            </a:r>
            <a:r>
              <a:rPr kumimoji="0" lang="cs-CZ" altLang="cs-CZ" b="1" i="0" u="none" strike="noStrike" cap="none" normalizeH="0" baseline="0" dirty="0">
                <a:ln>
                  <a:noFill/>
                </a:ln>
                <a:solidFill>
                  <a:schemeClr val="tx1"/>
                </a:solidFill>
                <a:effectLst/>
                <a:latin typeface="+mj-lt"/>
              </a:rPr>
              <a:t> to </a:t>
            </a:r>
            <a:r>
              <a:rPr kumimoji="0" lang="cs-CZ" altLang="cs-CZ" b="1" i="0" u="none" strike="noStrike" cap="none" normalizeH="0" baseline="0" dirty="0" err="1">
                <a:ln>
                  <a:noFill/>
                </a:ln>
                <a:solidFill>
                  <a:schemeClr val="tx1"/>
                </a:solidFill>
                <a:effectLst/>
                <a:latin typeface="+mj-lt"/>
              </a:rPr>
              <a:t>this</a:t>
            </a:r>
            <a:r>
              <a:rPr kumimoji="0" lang="cs-CZ" altLang="cs-CZ" b="1" i="0" u="none" strike="noStrike" cap="none" normalizeH="0" baseline="0" dirty="0">
                <a:ln>
                  <a:noFill/>
                </a:ln>
                <a:solidFill>
                  <a:schemeClr val="tx1"/>
                </a:solidFill>
                <a:effectLst/>
                <a:latin typeface="+mj-lt"/>
              </a:rPr>
              <a:t> </a:t>
            </a:r>
            <a:r>
              <a:rPr kumimoji="0" lang="cs-CZ" altLang="cs-CZ" b="1" i="0" u="none" strike="noStrike" cap="none" normalizeH="0" baseline="0" dirty="0" err="1">
                <a:ln>
                  <a:noFill/>
                </a:ln>
                <a:solidFill>
                  <a:schemeClr val="tx1"/>
                </a:solidFill>
                <a:effectLst/>
                <a:latin typeface="+mj-lt"/>
              </a:rPr>
              <a:t>query</a:t>
            </a:r>
            <a:endParaRPr kumimoji="0" lang="cs-CZ" altLang="cs-CZ" b="0" i="0" u="none" strike="noStrike" cap="none" normalizeH="0" baseline="0" dirty="0">
              <a:ln>
                <a:noFill/>
              </a:ln>
              <a:solidFill>
                <a:schemeClr val="tx1"/>
              </a:solidFill>
              <a:effectLst/>
              <a:latin typeface="+mj-lt"/>
            </a:endParaRPr>
          </a:p>
        </p:txBody>
      </p:sp>
      <p:sp>
        <p:nvSpPr>
          <p:cNvPr id="4" name="Obdélník 3"/>
          <p:cNvSpPr/>
          <p:nvPr/>
        </p:nvSpPr>
        <p:spPr>
          <a:xfrm>
            <a:off x="323528" y="2968346"/>
            <a:ext cx="8568952" cy="738664"/>
          </a:xfrm>
          <a:prstGeom prst="rect">
            <a:avLst/>
          </a:prstGeom>
        </p:spPr>
        <p:txBody>
          <a:bodyPr wrap="square">
            <a:spAutoFit/>
          </a:bodyPr>
          <a:lstStyle/>
          <a:p>
            <a:r>
              <a:rPr lang="cs-CZ" b="1" dirty="0" err="1"/>
              <a:t>Mascot</a:t>
            </a:r>
            <a:endParaRPr lang="cs-CZ" b="1" dirty="0"/>
          </a:p>
          <a:p>
            <a:endParaRPr lang="cs-CZ" sz="1200" dirty="0"/>
          </a:p>
          <a:p>
            <a:r>
              <a:rPr lang="cs-CZ" sz="1200" dirty="0"/>
              <a:t>79 –100    658.6059    2630.3944     2630.4003    -2.23    0    </a:t>
            </a:r>
            <a:r>
              <a:rPr lang="cs-CZ" sz="1200" b="1" dirty="0">
                <a:solidFill>
                  <a:srgbClr val="FF0000"/>
                </a:solidFill>
              </a:rPr>
              <a:t>45    </a:t>
            </a:r>
            <a:r>
              <a:rPr lang="cs-CZ" sz="1200" dirty="0"/>
              <a:t>0.0013    1    R.KTVTAMDVVYAL</a:t>
            </a:r>
            <a:r>
              <a:rPr lang="cs-CZ" sz="1200" b="1" dirty="0">
                <a:solidFill>
                  <a:schemeClr val="accent2"/>
                </a:solidFill>
              </a:rPr>
              <a:t>K</a:t>
            </a:r>
            <a:r>
              <a:rPr lang="cs-CZ" sz="1200" dirty="0"/>
              <a:t>RQGRTLYGF.G + </a:t>
            </a:r>
            <a:r>
              <a:rPr lang="cs-CZ" sz="1200" dirty="0" err="1"/>
              <a:t>UBI_dT</a:t>
            </a:r>
            <a:r>
              <a:rPr lang="cs-CZ" sz="1200" dirty="0"/>
              <a:t> (K)</a:t>
            </a:r>
          </a:p>
        </p:txBody>
      </p:sp>
      <p:sp>
        <p:nvSpPr>
          <p:cNvPr id="5" name="Obdélník 4"/>
          <p:cNvSpPr/>
          <p:nvPr/>
        </p:nvSpPr>
        <p:spPr>
          <a:xfrm>
            <a:off x="1331640" y="2206605"/>
            <a:ext cx="6718562" cy="646331"/>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  </a:t>
            </a:r>
            <a:r>
              <a:rPr lang="cs-CZ" sz="1200" b="1" dirty="0">
                <a:latin typeface="Courier New" panose="02070309020205020404" pitchFamily="49" charset="0"/>
                <a:cs typeface="Courier New" panose="02070309020205020404" pitchFamily="49" charset="0"/>
              </a:rPr>
              <a:t>1</a:t>
            </a:r>
            <a:r>
              <a:rPr lang="cs-CZ" sz="1200" b="1" dirty="0">
                <a:solidFill>
                  <a:srgbClr val="FF0000"/>
                </a:solidFill>
                <a:latin typeface="Courier New" panose="02070309020205020404" pitchFamily="49" charset="0"/>
                <a:cs typeface="Courier New" panose="02070309020205020404" pitchFamily="49" charset="0"/>
              </a:rPr>
              <a:t>   SGRGKGGKGL GKGGAKR</a:t>
            </a:r>
            <a:r>
              <a:rPr lang="cs-CZ" sz="1200" dirty="0">
                <a:latin typeface="Courier New" panose="02070309020205020404" pitchFamily="49" charset="0"/>
                <a:cs typeface="Courier New" panose="02070309020205020404" pitchFamily="49" charset="0"/>
              </a:rPr>
              <a:t>HR</a:t>
            </a:r>
            <a:r>
              <a:rPr lang="cs-CZ" sz="1200" b="1" dirty="0">
                <a:solidFill>
                  <a:srgbClr val="FF0000"/>
                </a:solidFill>
                <a:latin typeface="Courier New" panose="02070309020205020404" pitchFamily="49" charset="0"/>
                <a:cs typeface="Courier New" panose="02070309020205020404" pitchFamily="49" charset="0"/>
              </a:rPr>
              <a:t>K</a:t>
            </a:r>
            <a:r>
              <a:rPr lang="en-US" sz="1200" b="1" dirty="0">
                <a:solidFill>
                  <a:srgbClr val="FF0000"/>
                </a:solidFill>
                <a:latin typeface="Courier New" panose="02070309020205020404" pitchFamily="49" charset="0"/>
                <a:cs typeface="Courier New" panose="02070309020205020404" pitchFamily="49" charset="0"/>
              </a:rPr>
              <a:t> </a:t>
            </a:r>
            <a:r>
              <a:rPr lang="cs-CZ" sz="1200" b="1" dirty="0">
                <a:solidFill>
                  <a:srgbClr val="FF0000"/>
                </a:solidFill>
                <a:latin typeface="Courier New" panose="02070309020205020404" pitchFamily="49" charset="0"/>
                <a:cs typeface="Courier New" panose="02070309020205020404" pitchFamily="49" charset="0"/>
              </a:rPr>
              <a:t>VLRDNIQGIT</a:t>
            </a:r>
            <a:r>
              <a:rPr lang="en-US" sz="1200" b="1" dirty="0">
                <a:solidFill>
                  <a:srgbClr val="FF0000"/>
                </a:solidFill>
                <a:latin typeface="Courier New" panose="02070309020205020404" pitchFamily="49" charset="0"/>
                <a:cs typeface="Courier New" panose="02070309020205020404" pitchFamily="49" charset="0"/>
              </a:rPr>
              <a:t> </a:t>
            </a:r>
            <a:r>
              <a:rPr lang="cs-CZ" sz="1200" b="1" dirty="0">
                <a:solidFill>
                  <a:srgbClr val="FF0000"/>
                </a:solidFill>
                <a:latin typeface="Courier New" panose="02070309020205020404" pitchFamily="49" charset="0"/>
                <a:cs typeface="Courier New" panose="02070309020205020404" pitchFamily="49" charset="0"/>
              </a:rPr>
              <a:t>KPAIRR</a:t>
            </a:r>
            <a:r>
              <a:rPr lang="cs-CZ" sz="1200" dirty="0">
                <a:latin typeface="Courier New" panose="02070309020205020404" pitchFamily="49" charset="0"/>
                <a:cs typeface="Courier New" panose="02070309020205020404" pitchFamily="49" charset="0"/>
              </a:rPr>
              <a:t>LARR GGVK</a:t>
            </a:r>
            <a:r>
              <a:rPr lang="cs-CZ" sz="1200" b="1" dirty="0">
                <a:solidFill>
                  <a:srgbClr val="FF0000"/>
                </a:solidFill>
                <a:latin typeface="Courier New" panose="02070309020205020404" pitchFamily="49" charset="0"/>
                <a:cs typeface="Courier New" panose="02070309020205020404" pitchFamily="49" charset="0"/>
              </a:rPr>
              <a:t>RISGLI</a:t>
            </a:r>
          </a:p>
          <a:p>
            <a:r>
              <a:rPr lang="en-US" sz="1200" b="1" dirty="0">
                <a:latin typeface="Courier New" panose="02070309020205020404" pitchFamily="49" charset="0"/>
                <a:cs typeface="Courier New" panose="02070309020205020404" pitchFamily="49" charset="0"/>
              </a:rPr>
              <a:t> </a:t>
            </a:r>
            <a:r>
              <a:rPr lang="cs-CZ" sz="1200" b="1" dirty="0">
                <a:latin typeface="Courier New" panose="02070309020205020404" pitchFamily="49" charset="0"/>
                <a:cs typeface="Courier New" panose="02070309020205020404" pitchFamily="49" charset="0"/>
              </a:rPr>
              <a:t>51   </a:t>
            </a:r>
            <a:r>
              <a:rPr lang="cs-CZ" sz="1200" b="1" dirty="0">
                <a:solidFill>
                  <a:srgbClr val="FF0000"/>
                </a:solidFill>
                <a:latin typeface="Courier New" panose="02070309020205020404" pitchFamily="49" charset="0"/>
                <a:cs typeface="Courier New" panose="02070309020205020404" pitchFamily="49" charset="0"/>
              </a:rPr>
              <a:t>YEETRGVLKV</a:t>
            </a:r>
            <a:r>
              <a:rPr lang="en-US" sz="1200" b="1" dirty="0">
                <a:solidFill>
                  <a:srgbClr val="FF0000"/>
                </a:solidFill>
                <a:latin typeface="Courier New" panose="02070309020205020404" pitchFamily="49" charset="0"/>
                <a:cs typeface="Courier New" panose="02070309020205020404" pitchFamily="49" charset="0"/>
              </a:rPr>
              <a:t> </a:t>
            </a:r>
            <a:r>
              <a:rPr lang="cs-CZ" sz="1200" b="1" dirty="0">
                <a:solidFill>
                  <a:srgbClr val="FF0000"/>
                </a:solidFill>
                <a:latin typeface="Courier New" panose="02070309020205020404" pitchFamily="49" charset="0"/>
                <a:cs typeface="Courier New" panose="02070309020205020404" pitchFamily="49" charset="0"/>
              </a:rPr>
              <a:t>FLENVIRDAV TYTEHAKRKT VTAMDVVYAL KRQGRTLYGF</a:t>
            </a:r>
          </a:p>
          <a:p>
            <a:r>
              <a:rPr lang="cs-CZ" sz="1200" b="1" dirty="0">
                <a:latin typeface="Courier New" panose="02070309020205020404" pitchFamily="49" charset="0"/>
                <a:cs typeface="Courier New" panose="02070309020205020404" pitchFamily="49" charset="0"/>
              </a:rPr>
              <a:t>101</a:t>
            </a:r>
            <a:r>
              <a:rPr lang="cs-CZ" sz="1200" b="1" dirty="0">
                <a:solidFill>
                  <a:srgbClr val="FF0000"/>
                </a:solidFill>
                <a:latin typeface="Courier New" panose="02070309020205020404" pitchFamily="49" charset="0"/>
                <a:cs typeface="Courier New" panose="02070309020205020404" pitchFamily="49" charset="0"/>
              </a:rPr>
              <a:t>   GG</a:t>
            </a:r>
          </a:p>
        </p:txBody>
      </p:sp>
      <p:sp>
        <p:nvSpPr>
          <p:cNvPr id="6" name="Obdélník 5"/>
          <p:cNvSpPr/>
          <p:nvPr/>
        </p:nvSpPr>
        <p:spPr>
          <a:xfrm>
            <a:off x="1335040" y="1886210"/>
            <a:ext cx="2146742" cy="369332"/>
          </a:xfrm>
          <a:prstGeom prst="rect">
            <a:avLst/>
          </a:prstGeom>
        </p:spPr>
        <p:txBody>
          <a:bodyPr wrap="none">
            <a:spAutoFit/>
          </a:bodyPr>
          <a:lstStyle/>
          <a:p>
            <a:r>
              <a:rPr lang="cs-CZ" b="1"/>
              <a:t>Histone </a:t>
            </a:r>
            <a:r>
              <a:rPr lang="cs-CZ" b="1" dirty="0"/>
              <a:t>H4 </a:t>
            </a:r>
            <a:r>
              <a:rPr lang="cs-CZ" dirty="0"/>
              <a:t>(trypsin)</a:t>
            </a:r>
          </a:p>
        </p:txBody>
      </p:sp>
      <p:grpSp>
        <p:nvGrpSpPr>
          <p:cNvPr id="13" name="Skupina 12"/>
          <p:cNvGrpSpPr/>
          <p:nvPr/>
        </p:nvGrpSpPr>
        <p:grpSpPr>
          <a:xfrm>
            <a:off x="337657" y="4773432"/>
            <a:ext cx="6306989" cy="507345"/>
            <a:chOff x="353243" y="4763940"/>
            <a:chExt cx="6306989" cy="507345"/>
          </a:xfrm>
        </p:grpSpPr>
        <p:sp>
          <p:nvSpPr>
            <p:cNvPr id="8" name="Obdélník 7"/>
            <p:cNvSpPr/>
            <p:nvPr/>
          </p:nvSpPr>
          <p:spPr>
            <a:xfrm>
              <a:off x="3635896" y="4763940"/>
              <a:ext cx="3024336" cy="501717"/>
            </a:xfrm>
            <a:prstGeom prst="rect">
              <a:avLst/>
            </a:prstGeom>
            <a:solidFill>
              <a:srgbClr val="FF00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3243" y="4769568"/>
              <a:ext cx="474341" cy="501717"/>
            </a:xfrm>
            <a:prstGeom prst="rect">
              <a:avLst/>
            </a:prstGeom>
            <a:solidFill>
              <a:srgbClr val="FF00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TextovéPole 9"/>
          <p:cNvSpPr txBox="1"/>
          <p:nvPr/>
        </p:nvSpPr>
        <p:spPr>
          <a:xfrm>
            <a:off x="1331640" y="564214"/>
            <a:ext cx="6472926" cy="677108"/>
          </a:xfrm>
          <a:prstGeom prst="rect">
            <a:avLst/>
          </a:prstGeom>
          <a:noFill/>
        </p:spPr>
        <p:txBody>
          <a:bodyPr wrap="none" rtlCol="0">
            <a:spAutoFit/>
          </a:bodyPr>
          <a:lstStyle/>
          <a:p>
            <a:r>
              <a:rPr lang="cs-CZ" b="1"/>
              <a:t>False-positive</a:t>
            </a:r>
            <a:r>
              <a:rPr lang="en-US" b="1"/>
              <a:t> identifi</a:t>
            </a:r>
            <a:r>
              <a:rPr lang="cs-CZ" b="1"/>
              <a:t>cation or</a:t>
            </a:r>
            <a:r>
              <a:rPr lang="en-US" b="1"/>
              <a:t> </a:t>
            </a:r>
            <a:r>
              <a:rPr lang="en-US" b="1" dirty="0"/>
              <a:t>K(91</a:t>
            </a:r>
            <a:r>
              <a:rPr lang="en-US" b="1"/>
              <a:t>) </a:t>
            </a:r>
            <a:r>
              <a:rPr lang="cs-CZ" b="1"/>
              <a:t>is </a:t>
            </a:r>
            <a:r>
              <a:rPr lang="en-US" b="1"/>
              <a:t> </a:t>
            </a:r>
            <a:r>
              <a:rPr lang="cs-CZ" b="1"/>
              <a:t>really </a:t>
            </a:r>
            <a:r>
              <a:rPr lang="en-US" b="1"/>
              <a:t>ubi</a:t>
            </a:r>
            <a:r>
              <a:rPr lang="cs-CZ" b="1"/>
              <a:t>quitinated</a:t>
            </a:r>
            <a:r>
              <a:rPr lang="en-US" b="1"/>
              <a:t> </a:t>
            </a:r>
            <a:r>
              <a:rPr lang="en-US" b="1" dirty="0"/>
              <a:t>???</a:t>
            </a:r>
          </a:p>
          <a:p>
            <a:endParaRPr lang="en-US" sz="1000" dirty="0"/>
          </a:p>
          <a:p>
            <a:r>
              <a:rPr lang="cs-CZ" sz="1000" dirty="0"/>
              <a:t>	</a:t>
            </a:r>
          </a:p>
        </p:txBody>
      </p:sp>
      <p:sp>
        <p:nvSpPr>
          <p:cNvPr id="11"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12" name="Obdélník 11"/>
          <p:cNvSpPr/>
          <p:nvPr/>
        </p:nvSpPr>
        <p:spPr>
          <a:xfrm>
            <a:off x="1396137" y="1008598"/>
            <a:ext cx="6852781" cy="646331"/>
          </a:xfrm>
          <a:prstGeom prst="rect">
            <a:avLst/>
          </a:prstGeom>
        </p:spPr>
        <p:txBody>
          <a:bodyPr wrap="square">
            <a:spAutoFit/>
          </a:bodyPr>
          <a:lstStyle/>
          <a:p>
            <a:r>
              <a:rPr lang="cs-CZ" sz="1200" b="1" dirty="0"/>
              <a:t>BBAP </a:t>
            </a:r>
            <a:r>
              <a:rPr lang="cs-CZ" sz="1200" b="1" dirty="0" err="1"/>
              <a:t>monoubiquitylates</a:t>
            </a:r>
            <a:r>
              <a:rPr lang="cs-CZ" sz="1200" b="1" dirty="0"/>
              <a:t> </a:t>
            </a:r>
            <a:r>
              <a:rPr lang="cs-CZ" sz="1200" dirty="0"/>
              <a:t>histone </a:t>
            </a:r>
            <a:r>
              <a:rPr lang="cs-CZ" sz="1200" b="1" dirty="0"/>
              <a:t>H4 </a:t>
            </a:r>
            <a:r>
              <a:rPr lang="cs-CZ" sz="1200" b="1" dirty="0" err="1"/>
              <a:t>at</a:t>
            </a:r>
            <a:r>
              <a:rPr lang="cs-CZ" sz="1200" b="1" dirty="0"/>
              <a:t> </a:t>
            </a:r>
            <a:r>
              <a:rPr lang="cs-CZ" sz="1200" b="1" dirty="0" err="1"/>
              <a:t>lysine</a:t>
            </a:r>
            <a:r>
              <a:rPr lang="cs-CZ" sz="1200" b="1" dirty="0"/>
              <a:t> 91 </a:t>
            </a:r>
            <a:r>
              <a:rPr lang="cs-CZ" sz="1200" dirty="0"/>
              <a:t>and </a:t>
            </a:r>
            <a:r>
              <a:rPr lang="cs-CZ" sz="1200" dirty="0" err="1"/>
              <a:t>selectively</a:t>
            </a:r>
            <a:r>
              <a:rPr lang="cs-CZ" sz="1200" dirty="0"/>
              <a:t> </a:t>
            </a:r>
            <a:r>
              <a:rPr lang="cs-CZ" sz="1200" dirty="0" err="1"/>
              <a:t>modulates</a:t>
            </a:r>
            <a:r>
              <a:rPr lang="cs-CZ" sz="1200" dirty="0"/>
              <a:t> </a:t>
            </a:r>
            <a:r>
              <a:rPr lang="cs-CZ" sz="1200" dirty="0" err="1"/>
              <a:t>the</a:t>
            </a:r>
            <a:r>
              <a:rPr lang="cs-CZ" sz="1200" dirty="0"/>
              <a:t> DNA </a:t>
            </a:r>
            <a:r>
              <a:rPr lang="cs-CZ" sz="1200" dirty="0" err="1"/>
              <a:t>damage</a:t>
            </a:r>
            <a:r>
              <a:rPr lang="cs-CZ" sz="1200" dirty="0"/>
              <a:t> response."</a:t>
            </a:r>
          </a:p>
          <a:p>
            <a:r>
              <a:rPr lang="cs-CZ" sz="1200" dirty="0" err="1"/>
              <a:t>Yan</a:t>
            </a:r>
            <a:r>
              <a:rPr lang="cs-CZ" sz="1200" dirty="0"/>
              <a:t> Q., </a:t>
            </a:r>
            <a:r>
              <a:rPr lang="cs-CZ" sz="1200" dirty="0" err="1"/>
              <a:t>Dutt</a:t>
            </a:r>
            <a:r>
              <a:rPr lang="cs-CZ" sz="1200" dirty="0"/>
              <a:t> S., </a:t>
            </a:r>
            <a:r>
              <a:rPr lang="cs-CZ" sz="1200" dirty="0" err="1"/>
              <a:t>Xu</a:t>
            </a:r>
            <a:r>
              <a:rPr lang="cs-CZ" sz="1200" dirty="0"/>
              <a:t> R., Graves K., </a:t>
            </a:r>
            <a:r>
              <a:rPr lang="cs-CZ" sz="1200" dirty="0" err="1"/>
              <a:t>Juszczynski</a:t>
            </a:r>
            <a:r>
              <a:rPr lang="cs-CZ" sz="1200" dirty="0"/>
              <a:t> P., </a:t>
            </a:r>
            <a:r>
              <a:rPr lang="cs-CZ" sz="1200" dirty="0" err="1"/>
              <a:t>Manis</a:t>
            </a:r>
            <a:r>
              <a:rPr lang="cs-CZ" sz="1200" dirty="0"/>
              <a:t> J.P., </a:t>
            </a:r>
            <a:r>
              <a:rPr lang="cs-CZ" sz="1200" dirty="0" err="1"/>
              <a:t>Shipp</a:t>
            </a:r>
            <a:r>
              <a:rPr lang="cs-CZ" sz="1200" dirty="0"/>
              <a:t> M.A.</a:t>
            </a:r>
            <a:endParaRPr lang="en-US" sz="1200" dirty="0"/>
          </a:p>
          <a:p>
            <a:r>
              <a:rPr lang="cs-CZ" sz="1200" dirty="0"/>
              <a:t>Mol. Cell 36:110-120 (2009)</a:t>
            </a:r>
          </a:p>
        </p:txBody>
      </p:sp>
    </p:spTree>
    <p:extLst>
      <p:ext uri="{BB962C8B-B14F-4D97-AF65-F5344CB8AC3E}">
        <p14:creationId xmlns:p14="http://schemas.microsoft.com/office/powerpoint/2010/main" val="240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007603" y="1791872"/>
            <a:ext cx="6840760" cy="4287817"/>
          </a:xfrm>
          <a:prstGeom prst="rect">
            <a:avLst/>
          </a:prstGeom>
        </p:spPr>
      </p:pic>
      <p:sp>
        <p:nvSpPr>
          <p:cNvPr id="3"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grpSp>
        <p:nvGrpSpPr>
          <p:cNvPr id="10" name="Skupina 9"/>
          <p:cNvGrpSpPr/>
          <p:nvPr/>
        </p:nvGrpSpPr>
        <p:grpSpPr>
          <a:xfrm>
            <a:off x="86501" y="1215249"/>
            <a:ext cx="1954381" cy="797811"/>
            <a:chOff x="86501" y="1215249"/>
            <a:chExt cx="1954381" cy="797811"/>
          </a:xfrm>
        </p:grpSpPr>
        <p:sp>
          <p:nvSpPr>
            <p:cNvPr id="6" name="TextovéPole 5"/>
            <p:cNvSpPr txBox="1"/>
            <p:nvPr/>
          </p:nvSpPr>
          <p:spPr>
            <a:xfrm>
              <a:off x="86501" y="1215249"/>
              <a:ext cx="1954381" cy="307777"/>
            </a:xfrm>
            <a:prstGeom prst="rect">
              <a:avLst/>
            </a:prstGeom>
            <a:noFill/>
          </p:spPr>
          <p:txBody>
            <a:bodyPr wrap="none" rtlCol="0">
              <a:spAutoFit/>
            </a:bodyPr>
            <a:lstStyle/>
            <a:p>
              <a:r>
                <a:rPr lang="cs-CZ" sz="1400" dirty="0"/>
                <a:t>K(1</a:t>
              </a:r>
              <a:r>
                <a:rPr lang="cs-CZ" sz="1400"/>
                <a:t>) is not ubiquitinated</a:t>
              </a:r>
              <a:endParaRPr lang="cs-CZ" sz="1400" dirty="0"/>
            </a:p>
          </p:txBody>
        </p:sp>
        <p:cxnSp>
          <p:nvCxnSpPr>
            <p:cNvPr id="8" name="Přímá spojnice se šipkou 7"/>
            <p:cNvCxnSpPr/>
            <p:nvPr/>
          </p:nvCxnSpPr>
          <p:spPr>
            <a:xfrm>
              <a:off x="1007603" y="1509004"/>
              <a:ext cx="360040" cy="50405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Skupina 14"/>
          <p:cNvGrpSpPr/>
          <p:nvPr/>
        </p:nvGrpSpPr>
        <p:grpSpPr>
          <a:xfrm>
            <a:off x="1183504" y="4036042"/>
            <a:ext cx="6994706" cy="2575649"/>
            <a:chOff x="1183504" y="4036042"/>
            <a:chExt cx="6994706" cy="2575649"/>
          </a:xfrm>
        </p:grpSpPr>
        <p:sp>
          <p:nvSpPr>
            <p:cNvPr id="11" name="TextovéPole 10"/>
            <p:cNvSpPr txBox="1"/>
            <p:nvPr/>
          </p:nvSpPr>
          <p:spPr>
            <a:xfrm>
              <a:off x="2339752" y="6303914"/>
              <a:ext cx="5838458" cy="307777"/>
            </a:xfrm>
            <a:prstGeom prst="rect">
              <a:avLst/>
            </a:prstGeom>
            <a:noFill/>
          </p:spPr>
          <p:txBody>
            <a:bodyPr wrap="none" rtlCol="0">
              <a:spAutoFit/>
            </a:bodyPr>
            <a:lstStyle/>
            <a:p>
              <a:r>
                <a:rPr lang="cs-CZ" sz="1400"/>
                <a:t>based on hte MS/MS data is not possible to decide K(91)ubi or C-terminal GG</a:t>
              </a:r>
              <a:endParaRPr lang="cs-CZ" sz="1400" dirty="0"/>
            </a:p>
          </p:txBody>
        </p:sp>
        <p:sp>
          <p:nvSpPr>
            <p:cNvPr id="12" name="Obdélník 11"/>
            <p:cNvSpPr/>
            <p:nvPr/>
          </p:nvSpPr>
          <p:spPr>
            <a:xfrm>
              <a:off x="1183504" y="4036042"/>
              <a:ext cx="499630" cy="401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582992" y="5678620"/>
              <a:ext cx="499630" cy="401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569750" y="4213545"/>
              <a:ext cx="499630" cy="401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6" name="TextovéPole 15"/>
          <p:cNvSpPr txBox="1"/>
          <p:nvPr/>
        </p:nvSpPr>
        <p:spPr>
          <a:xfrm>
            <a:off x="1333287" y="711494"/>
            <a:ext cx="6472926" cy="369332"/>
          </a:xfrm>
          <a:prstGeom prst="rect">
            <a:avLst/>
          </a:prstGeom>
          <a:noFill/>
        </p:spPr>
        <p:txBody>
          <a:bodyPr wrap="none" rtlCol="0">
            <a:spAutoFit/>
          </a:bodyPr>
          <a:lstStyle/>
          <a:p>
            <a:r>
              <a:rPr lang="cs-CZ" b="1"/>
              <a:t>False-positive</a:t>
            </a:r>
            <a:r>
              <a:rPr lang="en-US" b="1"/>
              <a:t> identifi</a:t>
            </a:r>
            <a:r>
              <a:rPr lang="cs-CZ" b="1"/>
              <a:t>cation or</a:t>
            </a:r>
            <a:r>
              <a:rPr lang="en-US" b="1"/>
              <a:t> </a:t>
            </a:r>
            <a:r>
              <a:rPr lang="en-US" b="1" dirty="0"/>
              <a:t>K(91</a:t>
            </a:r>
            <a:r>
              <a:rPr lang="en-US" b="1"/>
              <a:t>) </a:t>
            </a:r>
            <a:r>
              <a:rPr lang="cs-CZ" b="1"/>
              <a:t>is </a:t>
            </a:r>
            <a:r>
              <a:rPr lang="en-US" b="1"/>
              <a:t> </a:t>
            </a:r>
            <a:r>
              <a:rPr lang="cs-CZ" b="1"/>
              <a:t>really </a:t>
            </a:r>
            <a:r>
              <a:rPr lang="en-US" b="1"/>
              <a:t>ubi</a:t>
            </a:r>
            <a:r>
              <a:rPr lang="cs-CZ" b="1"/>
              <a:t>quitinated</a:t>
            </a:r>
            <a:r>
              <a:rPr lang="en-US" b="1"/>
              <a:t> ???</a:t>
            </a:r>
            <a:endParaRPr lang="en-US" b="1" dirty="0"/>
          </a:p>
        </p:txBody>
      </p:sp>
    </p:spTree>
    <p:extLst>
      <p:ext uri="{BB962C8B-B14F-4D97-AF65-F5344CB8AC3E}">
        <p14:creationId xmlns:p14="http://schemas.microsoft.com/office/powerpoint/2010/main" val="222404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2205038"/>
            <a:ext cx="866775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Text Box 5"/>
          <p:cNvSpPr txBox="1">
            <a:spLocks noChangeArrowheads="1"/>
          </p:cNvSpPr>
          <p:nvPr/>
        </p:nvSpPr>
        <p:spPr bwMode="auto">
          <a:xfrm>
            <a:off x="6084888" y="6024563"/>
            <a:ext cx="2449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i="1"/>
              <a:t>D.Bustos</a:t>
            </a:r>
            <a:r>
              <a:rPr lang="en-US" altLang="cs-CZ" sz="1200" i="1"/>
              <a:t>, </a:t>
            </a:r>
            <a:r>
              <a:rPr lang="cs-CZ" altLang="cs-CZ" sz="1200" i="1"/>
              <a:t>MCP</a:t>
            </a:r>
            <a:r>
              <a:rPr lang="cs-CZ" altLang="cs-CZ" sz="1200"/>
              <a:t>, 2012 11: 1529-1540</a:t>
            </a:r>
          </a:p>
        </p:txBody>
      </p:sp>
      <p:sp>
        <p:nvSpPr>
          <p:cNvPr id="61444" name="Rectangle 6"/>
          <p:cNvSpPr>
            <a:spLocks noChangeArrowheads="1"/>
          </p:cNvSpPr>
          <p:nvPr/>
        </p:nvSpPr>
        <p:spPr bwMode="auto">
          <a:xfrm>
            <a:off x="626522" y="998538"/>
            <a:ext cx="78211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dirty="0" err="1"/>
              <a:t>Characterization</a:t>
            </a:r>
            <a:r>
              <a:rPr lang="cs-CZ" altLang="cs-CZ" sz="2200" b="1" dirty="0"/>
              <a:t> of </a:t>
            </a:r>
            <a:r>
              <a:rPr lang="cs-CZ" altLang="cs-CZ" sz="2200" b="1" dirty="0" err="1"/>
              <a:t>ubiquitinations</a:t>
            </a:r>
            <a:r>
              <a:rPr lang="cs-CZ" altLang="cs-CZ" sz="2200" b="1" dirty="0"/>
              <a:t> </a:t>
            </a:r>
            <a:r>
              <a:rPr lang="cs-CZ" altLang="cs-CZ" sz="2200" b="1" dirty="0" err="1"/>
              <a:t>using</a:t>
            </a:r>
            <a:r>
              <a:rPr lang="cs-CZ" altLang="cs-CZ" sz="2200" b="1" dirty="0"/>
              <a:t> </a:t>
            </a:r>
            <a:r>
              <a:rPr lang="cs-CZ" altLang="cs-CZ" sz="2200" b="1" dirty="0" err="1"/>
              <a:t>immunoprecipitation</a:t>
            </a:r>
            <a:endParaRPr lang="cs-CZ" altLang="cs-CZ" sz="2200" b="1" dirty="0"/>
          </a:p>
          <a:p>
            <a:pPr algn="ctr" eaLnBrk="1" hangingPunct="1">
              <a:spcBef>
                <a:spcPct val="0"/>
              </a:spcBef>
              <a:buFontTx/>
              <a:buNone/>
            </a:pPr>
            <a:r>
              <a:rPr lang="cs-CZ" altLang="cs-CZ" sz="1800" dirty="0" err="1"/>
              <a:t>Scheme</a:t>
            </a:r>
            <a:r>
              <a:rPr lang="cs-CZ" altLang="cs-CZ" sz="1800" dirty="0"/>
              <a:t> of experiment</a:t>
            </a:r>
          </a:p>
        </p:txBody>
      </p:sp>
      <p:sp>
        <p:nvSpPr>
          <p:cNvPr id="61445"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99906" y="549275"/>
            <a:ext cx="49744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a:t>Ubiquitination</a:t>
            </a:r>
          </a:p>
          <a:p>
            <a:pPr algn="ctr" eaLnBrk="1" hangingPunct="1">
              <a:spcBef>
                <a:spcPct val="0"/>
              </a:spcBef>
              <a:buFontTx/>
              <a:buNone/>
            </a:pPr>
            <a:r>
              <a:rPr lang="cs-CZ" altLang="cs-CZ" sz="2000"/>
              <a:t>Semiquantitative assessment of site occupancy</a:t>
            </a:r>
          </a:p>
        </p:txBody>
      </p:sp>
      <p:grpSp>
        <p:nvGrpSpPr>
          <p:cNvPr id="62467" name="Group 16"/>
          <p:cNvGrpSpPr>
            <a:grpSpLocks/>
          </p:cNvGrpSpPr>
          <p:nvPr/>
        </p:nvGrpSpPr>
        <p:grpSpPr bwMode="auto">
          <a:xfrm>
            <a:off x="395288" y="1595438"/>
            <a:ext cx="4162425" cy="2705100"/>
            <a:chOff x="249" y="1005"/>
            <a:chExt cx="2622" cy="1704"/>
          </a:xfrm>
        </p:grpSpPr>
        <p:graphicFrame>
          <p:nvGraphicFramePr>
            <p:cNvPr id="8" name="Graf 7"/>
            <p:cNvGraphicFramePr>
              <a:graphicFrameLocks/>
            </p:cNvGraphicFramePr>
            <p:nvPr/>
          </p:nvGraphicFramePr>
          <p:xfrm>
            <a:off x="250" y="1006"/>
            <a:ext cx="2622" cy="1704"/>
          </p:xfrm>
          <a:graphic>
            <a:graphicData uri="http://schemas.openxmlformats.org/drawingml/2006/chart">
              <c:chart xmlns:c="http://schemas.openxmlformats.org/drawingml/2006/chart" xmlns:r="http://schemas.openxmlformats.org/officeDocument/2006/relationships" r:id="rId2"/>
            </a:graphicData>
          </a:graphic>
        </p:graphicFrame>
        <p:sp>
          <p:nvSpPr>
            <p:cNvPr id="62476" name="Rectangle 7" descr="Pergamen"/>
            <p:cNvSpPr>
              <a:spLocks noChangeArrowheads="1"/>
            </p:cNvSpPr>
            <p:nvPr/>
          </p:nvSpPr>
          <p:spPr bwMode="auto">
            <a:xfrm>
              <a:off x="546" y="1018"/>
              <a:ext cx="2046" cy="27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62468" name="Text Box 8"/>
          <p:cNvSpPr txBox="1">
            <a:spLocks noChangeArrowheads="1"/>
          </p:cNvSpPr>
          <p:nvPr/>
        </p:nvSpPr>
        <p:spPr bwMode="auto">
          <a:xfrm>
            <a:off x="954809" y="1484313"/>
            <a:ext cx="3102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site occupancy of individual Ubi sites</a:t>
            </a:r>
          </a:p>
          <a:p>
            <a:pPr algn="ctr" eaLnBrk="1" hangingPunct="1">
              <a:spcBef>
                <a:spcPct val="0"/>
              </a:spcBef>
              <a:buFontTx/>
              <a:buNone/>
            </a:pPr>
            <a:r>
              <a:rPr lang="cs-CZ" altLang="cs-CZ" sz="1400" i="1">
                <a:solidFill>
                  <a:srgbClr val="CC0000"/>
                </a:solidFill>
                <a:latin typeface="Arial" panose="020B0604020202020204" pitchFamily="34" charset="0"/>
              </a:rPr>
              <a:t>sample</a:t>
            </a:r>
            <a:r>
              <a:rPr lang="cs-CZ" altLang="cs-CZ" sz="1400" i="1">
                <a:latin typeface="Arial" panose="020B0604020202020204" pitchFamily="34" charset="0"/>
              </a:rPr>
              <a:t> vs </a:t>
            </a:r>
            <a:r>
              <a:rPr lang="cs-CZ" altLang="cs-CZ" sz="1400" i="1">
                <a:solidFill>
                  <a:schemeClr val="accent2"/>
                </a:solidFill>
                <a:latin typeface="Arial" panose="020B0604020202020204" pitchFamily="34" charset="0"/>
              </a:rPr>
              <a:t>control</a:t>
            </a:r>
            <a:r>
              <a:rPr lang="cs-CZ" altLang="cs-CZ" sz="1400" i="1">
                <a:latin typeface="Arial" panose="020B0604020202020204" pitchFamily="34" charset="0"/>
              </a:rPr>
              <a:t> </a:t>
            </a:r>
            <a:endParaRPr lang="en-US" altLang="cs-CZ" sz="1400" i="1">
              <a:latin typeface="Arial" panose="020B0604020202020204" pitchFamily="34" charset="0"/>
            </a:endParaRPr>
          </a:p>
        </p:txBody>
      </p:sp>
      <p:grpSp>
        <p:nvGrpSpPr>
          <p:cNvPr id="62469" name="Group 15"/>
          <p:cNvGrpSpPr>
            <a:grpSpLocks/>
          </p:cNvGrpSpPr>
          <p:nvPr/>
        </p:nvGrpSpPr>
        <p:grpSpPr bwMode="auto">
          <a:xfrm>
            <a:off x="4300538" y="3213100"/>
            <a:ext cx="4572000" cy="2808288"/>
            <a:chOff x="2709" y="981"/>
            <a:chExt cx="2880" cy="1769"/>
          </a:xfrm>
        </p:grpSpPr>
        <p:graphicFrame>
          <p:nvGraphicFramePr>
            <p:cNvPr id="9" name="Graf 8"/>
            <p:cNvGraphicFramePr>
              <a:graphicFrameLocks/>
            </p:cNvGraphicFramePr>
            <p:nvPr/>
          </p:nvGraphicFramePr>
          <p:xfrm>
            <a:off x="2710" y="1022"/>
            <a:ext cx="2880" cy="1728"/>
          </p:xfrm>
          <a:graphic>
            <a:graphicData uri="http://schemas.openxmlformats.org/drawingml/2006/chart">
              <c:chart xmlns:c="http://schemas.openxmlformats.org/drawingml/2006/chart" xmlns:r="http://schemas.openxmlformats.org/officeDocument/2006/relationships" r:id="rId4"/>
            </a:graphicData>
          </a:graphic>
        </p:graphicFrame>
        <p:sp>
          <p:nvSpPr>
            <p:cNvPr id="62473" name="Rectangle 11" descr="Pergamen"/>
            <p:cNvSpPr>
              <a:spLocks noChangeArrowheads="1"/>
            </p:cNvSpPr>
            <p:nvPr/>
          </p:nvSpPr>
          <p:spPr bwMode="auto">
            <a:xfrm>
              <a:off x="3198" y="981"/>
              <a:ext cx="1812" cy="24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62474" name="Rectangle 13" descr="Pergamen"/>
            <p:cNvSpPr>
              <a:spLocks noChangeArrowheads="1"/>
            </p:cNvSpPr>
            <p:nvPr/>
          </p:nvSpPr>
          <p:spPr bwMode="auto">
            <a:xfrm>
              <a:off x="2856" y="2390"/>
              <a:ext cx="876" cy="324"/>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62470" name="Rectangle 12"/>
          <p:cNvSpPr>
            <a:spLocks noChangeArrowheads="1"/>
          </p:cNvSpPr>
          <p:nvPr/>
        </p:nvSpPr>
        <p:spPr bwMode="auto">
          <a:xfrm>
            <a:off x="4500563" y="3068638"/>
            <a:ext cx="4162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site occupancy within polyubiquitin chains</a:t>
            </a:r>
          </a:p>
          <a:p>
            <a:pPr algn="ctr" eaLnBrk="1" hangingPunct="1">
              <a:spcBef>
                <a:spcPct val="0"/>
              </a:spcBef>
              <a:buFontTx/>
              <a:buNone/>
            </a:pPr>
            <a:r>
              <a:rPr lang="cs-CZ" altLang="cs-CZ" sz="1400" i="1">
                <a:solidFill>
                  <a:srgbClr val="CC0000"/>
                </a:solidFill>
                <a:latin typeface="Arial" panose="020B0604020202020204" pitchFamily="34" charset="0"/>
              </a:rPr>
              <a:t>sample</a:t>
            </a:r>
            <a:r>
              <a:rPr lang="cs-CZ" altLang="cs-CZ" sz="1400" i="1">
                <a:latin typeface="Arial" panose="020B0604020202020204" pitchFamily="34" charset="0"/>
              </a:rPr>
              <a:t> vs </a:t>
            </a:r>
            <a:r>
              <a:rPr lang="cs-CZ" altLang="cs-CZ" sz="1400" i="1">
                <a:solidFill>
                  <a:schemeClr val="accent2"/>
                </a:solidFill>
                <a:latin typeface="Arial" panose="020B0604020202020204" pitchFamily="34" charset="0"/>
              </a:rPr>
              <a:t>control</a:t>
            </a:r>
            <a:r>
              <a:rPr lang="cs-CZ" altLang="cs-CZ" sz="1400" i="1">
                <a:latin typeface="Arial" panose="020B0604020202020204" pitchFamily="34" charset="0"/>
              </a:rPr>
              <a:t> </a:t>
            </a:r>
            <a:endParaRPr lang="en-US" altLang="cs-CZ" sz="1400" i="1">
              <a:latin typeface="Arial" panose="020B0604020202020204" pitchFamily="34" charset="0"/>
            </a:endParaRPr>
          </a:p>
        </p:txBody>
      </p:sp>
      <p:sp>
        <p:nvSpPr>
          <p:cNvPr id="62471" name="Rectangle 1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2" name="Obdélník 1"/>
          <p:cNvSpPr/>
          <p:nvPr/>
        </p:nvSpPr>
        <p:spPr>
          <a:xfrm>
            <a:off x="5076826" y="6381328"/>
            <a:ext cx="3749232" cy="246221"/>
          </a:xfrm>
          <a:prstGeom prst="rect">
            <a:avLst/>
          </a:prstGeom>
        </p:spPr>
        <p:txBody>
          <a:bodyPr wrap="square">
            <a:spAutoFit/>
          </a:bodyPr>
          <a:lstStyle/>
          <a:p>
            <a:pPr marL="266700" indent="-266700">
              <a:lnSpc>
                <a:spcPts val="1200"/>
              </a:lnSpc>
              <a:spcAft>
                <a:spcPts val="0"/>
              </a:spcAft>
              <a:tabLst>
                <a:tab pos="197485" algn="l"/>
                <a:tab pos="270510" algn="l"/>
                <a:tab pos="914400" algn="l"/>
                <a:tab pos="1828800" algn="l"/>
                <a:tab pos="2743200" algn="l"/>
                <a:tab pos="3657600" algn="l"/>
              </a:tabLst>
            </a:pPr>
            <a:r>
              <a:rPr lang="cs-CZ" sz="1200" i="1">
                <a:solidFill>
                  <a:srgbClr val="000000"/>
                </a:solidFill>
                <a:ea typeface="Times New Roman" panose="02020603050405020304" pitchFamily="18" charset="0"/>
              </a:rPr>
              <a:t>de Groot R. E.A. et al., </a:t>
            </a:r>
            <a:r>
              <a:rPr lang="cs-CZ" sz="1200" i="1">
                <a:ea typeface="Times New Roman" panose="02020603050405020304" pitchFamily="18" charset="0"/>
              </a:rPr>
              <a:t>Sci. Signal., </a:t>
            </a:r>
            <a:r>
              <a:rPr lang="cs-CZ" sz="1200" b="1" i="1">
                <a:ea typeface="Times New Roman" panose="02020603050405020304" pitchFamily="18" charset="0"/>
              </a:rPr>
              <a:t>7 </a:t>
            </a:r>
            <a:r>
              <a:rPr lang="cs-CZ" sz="1200" i="1">
                <a:ea typeface="Times New Roman" panose="02020603050405020304" pitchFamily="18" charset="0"/>
              </a:rPr>
              <a:t>(317), ra26 (2014)</a:t>
            </a:r>
            <a:endParaRPr lang="cs-CZ" sz="1200" i="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Skupina 8"/>
          <p:cNvGrpSpPr/>
          <p:nvPr/>
        </p:nvGrpSpPr>
        <p:grpSpPr>
          <a:xfrm>
            <a:off x="682313" y="918802"/>
            <a:ext cx="7488832" cy="2294174"/>
            <a:chOff x="682313" y="1009974"/>
            <a:chExt cx="7488832" cy="2294174"/>
          </a:xfrm>
        </p:grpSpPr>
        <p:pic>
          <p:nvPicPr>
            <p:cNvPr id="4" name="Obrázek 3"/>
            <p:cNvPicPr>
              <a:picLocks noChangeAspect="1"/>
            </p:cNvPicPr>
            <p:nvPr/>
          </p:nvPicPr>
          <p:blipFill>
            <a:blip r:embed="rId2"/>
            <a:stretch>
              <a:fillRect/>
            </a:stretch>
          </p:blipFill>
          <p:spPr>
            <a:xfrm>
              <a:off x="682313" y="1009974"/>
              <a:ext cx="7488832" cy="2294174"/>
            </a:xfrm>
            <a:prstGeom prst="rect">
              <a:avLst/>
            </a:prstGeom>
          </p:spPr>
        </p:pic>
        <p:sp>
          <p:nvSpPr>
            <p:cNvPr id="8" name="Obdélník 7"/>
            <p:cNvSpPr/>
            <p:nvPr/>
          </p:nvSpPr>
          <p:spPr>
            <a:xfrm>
              <a:off x="682313" y="1124744"/>
              <a:ext cx="21727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 name="Rectangle 6"/>
          <p:cNvSpPr>
            <a:spLocks noChangeArrowheads="1"/>
          </p:cNvSpPr>
          <p:nvPr/>
        </p:nvSpPr>
        <p:spPr bwMode="auto">
          <a:xfrm>
            <a:off x="387931" y="124478"/>
            <a:ext cx="807759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dirty="0" err="1"/>
              <a:t>Characterization</a:t>
            </a:r>
            <a:r>
              <a:rPr lang="cs-CZ" altLang="cs-CZ" sz="2200" b="1" dirty="0"/>
              <a:t> of </a:t>
            </a:r>
            <a:r>
              <a:rPr lang="cs-CZ" altLang="cs-CZ" sz="2200" b="1" dirty="0" err="1"/>
              <a:t>ubiquitinations</a:t>
            </a:r>
            <a:r>
              <a:rPr lang="cs-CZ" altLang="cs-CZ" sz="2200" b="1" dirty="0"/>
              <a:t> </a:t>
            </a:r>
            <a:r>
              <a:rPr lang="cs-CZ" altLang="cs-CZ" sz="2200" b="1" dirty="0" err="1"/>
              <a:t>using</a:t>
            </a:r>
            <a:r>
              <a:rPr lang="cs-CZ" altLang="cs-CZ" sz="2200" b="1" dirty="0"/>
              <a:t> </a:t>
            </a:r>
            <a:r>
              <a:rPr lang="cs-CZ" altLang="cs-CZ" sz="2200" b="1" dirty="0" err="1"/>
              <a:t>immunoprecipitation</a:t>
            </a:r>
            <a:r>
              <a:rPr lang="cs-CZ" altLang="cs-CZ" sz="2200" b="1" dirty="0"/>
              <a:t> II</a:t>
            </a:r>
            <a:endParaRPr lang="cs-CZ" altLang="cs-CZ" sz="1800" dirty="0"/>
          </a:p>
          <a:p>
            <a:pPr algn="ctr" eaLnBrk="1" hangingPunct="1">
              <a:spcBef>
                <a:spcPct val="0"/>
              </a:spcBef>
              <a:buFontTx/>
              <a:buNone/>
            </a:pPr>
            <a:r>
              <a:rPr lang="cs-CZ" altLang="cs-CZ" sz="1600" b="1" dirty="0" err="1">
                <a:latin typeface="Arial" panose="020B0604020202020204" pitchFamily="34" charset="0"/>
                <a:cs typeface="Arial" panose="020B0604020202020204" pitchFamily="34" charset="0"/>
              </a:rPr>
              <a:t>UbiSite</a:t>
            </a:r>
            <a:r>
              <a:rPr lang="cs-CZ" altLang="cs-CZ" sz="1600" b="1" dirty="0">
                <a:latin typeface="Arial" panose="020B0604020202020204" pitchFamily="34" charset="0"/>
                <a:cs typeface="Arial" panose="020B0604020202020204" pitchFamily="34" charset="0"/>
              </a:rPr>
              <a:t> </a:t>
            </a:r>
            <a:r>
              <a:rPr lang="cs-CZ" altLang="cs-CZ" sz="1600" b="1" dirty="0" err="1">
                <a:latin typeface="Arial" panose="020B0604020202020204" pitchFamily="34" charset="0"/>
                <a:cs typeface="Arial" panose="020B0604020202020204" pitchFamily="34" charset="0"/>
              </a:rPr>
              <a:t>antibody</a:t>
            </a:r>
            <a:endParaRPr lang="cs-CZ" altLang="cs-CZ" sz="1600" b="1" dirty="0">
              <a:latin typeface="Arial" panose="020B0604020202020204" pitchFamily="34" charset="0"/>
              <a:cs typeface="Arial" panose="020B0604020202020204" pitchFamily="34" charset="0"/>
            </a:endParaRPr>
          </a:p>
        </p:txBody>
      </p:sp>
      <p:sp>
        <p:nvSpPr>
          <p:cNvPr id="5" name="TextovéPole 4"/>
          <p:cNvSpPr txBox="1"/>
          <p:nvPr/>
        </p:nvSpPr>
        <p:spPr>
          <a:xfrm>
            <a:off x="758763" y="2492896"/>
            <a:ext cx="3384376" cy="461665"/>
          </a:xfrm>
          <a:prstGeom prst="rect">
            <a:avLst/>
          </a:prstGeom>
          <a:noFill/>
        </p:spPr>
        <p:txBody>
          <a:bodyPr wrap="square" rtlCol="0">
            <a:spAutoFit/>
          </a:bodyPr>
          <a:lstStyle/>
          <a:p>
            <a:r>
              <a:rPr lang="cs-CZ" sz="1200" dirty="0" err="1">
                <a:latin typeface="Arial" panose="020B0604020202020204" pitchFamily="34" charset="0"/>
                <a:cs typeface="Arial" panose="020B0604020202020204" pitchFamily="34" charset="0"/>
              </a:rPr>
              <a:t>the</a:t>
            </a:r>
            <a:r>
              <a:rPr lang="cs-CZ" sz="1200" dirty="0">
                <a:latin typeface="Arial" panose="020B0604020202020204" pitchFamily="34" charset="0"/>
                <a:cs typeface="Arial" panose="020B0604020202020204" pitchFamily="34" charset="0"/>
              </a:rPr>
              <a:t> </a:t>
            </a:r>
            <a:r>
              <a:rPr lang="cs-CZ" sz="1200" dirty="0" err="1">
                <a:latin typeface="Arial" panose="020B0604020202020204" pitchFamily="34" charset="0"/>
                <a:cs typeface="Arial" panose="020B0604020202020204" pitchFamily="34" charset="0"/>
              </a:rPr>
              <a:t>antibody</a:t>
            </a:r>
            <a:r>
              <a:rPr lang="cs-CZ" sz="1200" dirty="0">
                <a:latin typeface="Arial" panose="020B0604020202020204" pitchFamily="34" charset="0"/>
                <a:cs typeface="Arial" panose="020B0604020202020204" pitchFamily="34" charset="0"/>
              </a:rPr>
              <a:t> </a:t>
            </a:r>
            <a:r>
              <a:rPr lang="cs-CZ" sz="1200" dirty="0" err="1">
                <a:latin typeface="Arial" panose="020B0604020202020204" pitchFamily="34" charset="0"/>
                <a:cs typeface="Arial" panose="020B0604020202020204" pitchFamily="34" charset="0"/>
              </a:rPr>
              <a:t>recognizes</a:t>
            </a:r>
            <a:r>
              <a:rPr lang="cs-CZ" sz="1200" dirty="0">
                <a:latin typeface="Arial" panose="020B0604020202020204" pitchFamily="34" charset="0"/>
                <a:cs typeface="Arial" panose="020B0604020202020204" pitchFamily="34" charset="0"/>
              </a:rPr>
              <a:t>  </a:t>
            </a:r>
            <a:r>
              <a:rPr lang="cs-CZ" sz="1200" b="1" dirty="0">
                <a:latin typeface="Arial" panose="020B0604020202020204" pitchFamily="34" charset="0"/>
                <a:cs typeface="Arial" panose="020B0604020202020204" pitchFamily="34" charset="0"/>
              </a:rPr>
              <a:t>13 C-</a:t>
            </a:r>
            <a:r>
              <a:rPr lang="cs-CZ" sz="1200" b="1" dirty="0" err="1">
                <a:latin typeface="Arial" panose="020B0604020202020204" pitchFamily="34" charset="0"/>
                <a:cs typeface="Arial" panose="020B0604020202020204" pitchFamily="34" charset="0"/>
              </a:rPr>
              <a:t>terminal</a:t>
            </a:r>
            <a:r>
              <a:rPr lang="cs-CZ" sz="1200" b="1" dirty="0">
                <a:latin typeface="Arial" panose="020B0604020202020204" pitchFamily="34" charset="0"/>
                <a:cs typeface="Arial" panose="020B0604020202020204" pitchFamily="34" charset="0"/>
              </a:rPr>
              <a:t> </a:t>
            </a:r>
            <a:r>
              <a:rPr lang="cs-CZ" sz="1200" b="1" dirty="0" err="1">
                <a:latin typeface="Arial" panose="020B0604020202020204" pitchFamily="34" charset="0"/>
                <a:cs typeface="Arial" panose="020B0604020202020204" pitchFamily="34" charset="0"/>
              </a:rPr>
              <a:t>aminoacids</a:t>
            </a:r>
            <a:r>
              <a:rPr lang="cs-CZ" sz="1200" dirty="0">
                <a:latin typeface="Arial" panose="020B0604020202020204" pitchFamily="34" charset="0"/>
                <a:cs typeface="Arial" panose="020B0604020202020204" pitchFamily="34" charset="0"/>
              </a:rPr>
              <a:t> of </a:t>
            </a:r>
            <a:r>
              <a:rPr lang="cs-CZ" sz="1200" dirty="0" err="1">
                <a:latin typeface="Arial" panose="020B0604020202020204" pitchFamily="34" charset="0"/>
                <a:cs typeface="Arial" panose="020B0604020202020204" pitchFamily="34" charset="0"/>
              </a:rPr>
              <a:t>ubiquitin</a:t>
            </a:r>
            <a:endParaRPr lang="cs-CZ" sz="1200" dirty="0">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3"/>
          <a:stretch>
            <a:fillRect/>
          </a:stretch>
        </p:blipFill>
        <p:spPr>
          <a:xfrm>
            <a:off x="2555776" y="3284984"/>
            <a:ext cx="4154547" cy="3188034"/>
          </a:xfrm>
          <a:prstGeom prst="rect">
            <a:avLst/>
          </a:prstGeom>
        </p:spPr>
      </p:pic>
      <p:sp>
        <p:nvSpPr>
          <p:cNvPr id="7" name="TextovéPole 6"/>
          <p:cNvSpPr txBox="1"/>
          <p:nvPr/>
        </p:nvSpPr>
        <p:spPr>
          <a:xfrm>
            <a:off x="758763" y="1033572"/>
            <a:ext cx="1426994" cy="276999"/>
          </a:xfrm>
          <a:prstGeom prst="rect">
            <a:avLst/>
          </a:prstGeom>
          <a:noFill/>
        </p:spPr>
        <p:txBody>
          <a:bodyPr wrap="none" rtlCol="0">
            <a:spAutoFit/>
          </a:bodyPr>
          <a:lstStyle/>
          <a:p>
            <a:r>
              <a:rPr lang="cs-CZ" sz="1200" b="1" dirty="0" err="1">
                <a:latin typeface="Arial" panose="020B0604020202020204" pitchFamily="34" charset="0"/>
                <a:cs typeface="Arial" panose="020B0604020202020204" pitchFamily="34" charset="0"/>
              </a:rPr>
              <a:t>method</a:t>
            </a:r>
            <a:r>
              <a:rPr lang="cs-CZ" sz="1200" b="1" dirty="0">
                <a:latin typeface="Arial" panose="020B0604020202020204" pitchFamily="34" charset="0"/>
                <a:cs typeface="Arial" panose="020B0604020202020204" pitchFamily="34" charset="0"/>
              </a:rPr>
              <a:t> </a:t>
            </a:r>
            <a:r>
              <a:rPr lang="cs-CZ" sz="1200" b="1" dirty="0" err="1">
                <a:latin typeface="Arial" panose="020B0604020202020204" pitchFamily="34" charset="0"/>
                <a:cs typeface="Arial" panose="020B0604020202020204" pitchFamily="34" charset="0"/>
              </a:rPr>
              <a:t>principle</a:t>
            </a:r>
            <a:endParaRPr lang="cs-CZ" sz="1200" b="1" dirty="0">
              <a:latin typeface="Arial" panose="020B0604020202020204" pitchFamily="34" charset="0"/>
              <a:cs typeface="Arial" panose="020B0604020202020204" pitchFamily="34" charset="0"/>
            </a:endParaRPr>
          </a:p>
        </p:txBody>
      </p:sp>
      <p:sp>
        <p:nvSpPr>
          <p:cNvPr id="10" name="TextovéPole 9"/>
          <p:cNvSpPr txBox="1"/>
          <p:nvPr/>
        </p:nvSpPr>
        <p:spPr>
          <a:xfrm>
            <a:off x="1303945" y="3527139"/>
            <a:ext cx="1763624" cy="276999"/>
          </a:xfrm>
          <a:prstGeom prst="rect">
            <a:avLst/>
          </a:prstGeom>
          <a:solidFill>
            <a:schemeClr val="bg1"/>
          </a:solidFill>
        </p:spPr>
        <p:txBody>
          <a:bodyPr wrap="none" rtlCol="0">
            <a:spAutoFit/>
          </a:bodyPr>
          <a:lstStyle/>
          <a:p>
            <a:r>
              <a:rPr lang="cs-CZ" sz="1200" b="1" dirty="0" err="1">
                <a:latin typeface="Arial" panose="020B0604020202020204" pitchFamily="34" charset="0"/>
                <a:cs typeface="Arial" panose="020B0604020202020204" pitchFamily="34" charset="0"/>
              </a:rPr>
              <a:t>experimental</a:t>
            </a:r>
            <a:r>
              <a:rPr lang="cs-CZ" sz="1200" b="1" dirty="0">
                <a:latin typeface="Arial" panose="020B0604020202020204" pitchFamily="34" charset="0"/>
                <a:cs typeface="Arial" panose="020B0604020202020204" pitchFamily="34" charset="0"/>
              </a:rPr>
              <a:t> </a:t>
            </a:r>
            <a:r>
              <a:rPr lang="cs-CZ" sz="1200" b="1" dirty="0" err="1">
                <a:latin typeface="Arial" panose="020B0604020202020204" pitchFamily="34" charset="0"/>
                <a:cs typeface="Arial" panose="020B0604020202020204" pitchFamily="34" charset="0"/>
              </a:rPr>
              <a:t>scheme</a:t>
            </a:r>
            <a:endParaRPr lang="cs-CZ" sz="1200" b="1" dirty="0">
              <a:latin typeface="Arial" panose="020B0604020202020204" pitchFamily="34" charset="0"/>
              <a:cs typeface="Arial" panose="020B0604020202020204" pitchFamily="34" charset="0"/>
            </a:endParaRPr>
          </a:p>
        </p:txBody>
      </p:sp>
      <p:sp>
        <p:nvSpPr>
          <p:cNvPr id="11" name="Obdélník 10"/>
          <p:cNvSpPr/>
          <p:nvPr/>
        </p:nvSpPr>
        <p:spPr>
          <a:xfrm>
            <a:off x="5436096" y="6489828"/>
            <a:ext cx="3284874" cy="276999"/>
          </a:xfrm>
          <a:prstGeom prst="rect">
            <a:avLst/>
          </a:prstGeom>
        </p:spPr>
        <p:txBody>
          <a:bodyPr wrap="none">
            <a:spAutoFit/>
          </a:bodyPr>
          <a:lstStyle/>
          <a:p>
            <a:r>
              <a:rPr lang="cs-CZ" sz="1200" i="1">
                <a:latin typeface="+mn-lt"/>
              </a:rPr>
              <a:t>Nat. Struct. Mol. Biol., 25 (July), 631–640, (2018)</a:t>
            </a:r>
          </a:p>
        </p:txBody>
      </p:sp>
      <p:sp>
        <p:nvSpPr>
          <p:cNvPr id="12" name="Obdélník 11"/>
          <p:cNvSpPr/>
          <p:nvPr/>
        </p:nvSpPr>
        <p:spPr>
          <a:xfrm>
            <a:off x="467544" y="3962972"/>
            <a:ext cx="2719520" cy="1754326"/>
          </a:xfrm>
          <a:prstGeom prst="rect">
            <a:avLst/>
          </a:prstGeom>
        </p:spPr>
        <p:txBody>
          <a:bodyPr wrap="square">
            <a:spAutoFit/>
          </a:bodyPr>
          <a:lstStyle/>
          <a:p>
            <a:r>
              <a:rPr lang="cs-CZ" sz="1200">
                <a:latin typeface="Arial" panose="020B0604020202020204" pitchFamily="34" charset="0"/>
                <a:cs typeface="Arial" panose="020B0604020202020204" pitchFamily="34" charset="0"/>
              </a:rPr>
              <a:t>two human cell lines</a:t>
            </a:r>
          </a:p>
          <a:p>
            <a:r>
              <a:rPr lang="cs-CZ" sz="1200">
                <a:latin typeface="Arial" panose="020B0604020202020204" pitchFamily="34" charset="0"/>
                <a:cs typeface="Arial" panose="020B0604020202020204" pitchFamily="34" charset="0"/>
              </a:rPr>
              <a:t>Hep2</a:t>
            </a:r>
          </a:p>
          <a:p>
            <a:r>
              <a:rPr lang="cs-CZ" sz="1200">
                <a:latin typeface="Arial" panose="020B0604020202020204" pitchFamily="34" charset="0"/>
                <a:cs typeface="Arial" panose="020B0604020202020204" pitchFamily="34" charset="0"/>
              </a:rPr>
              <a:t>Jurkat</a:t>
            </a:r>
          </a:p>
          <a:p>
            <a:endParaRPr lang="cs-CZ"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proteasomal inhibitors</a:t>
            </a:r>
            <a:r>
              <a:rPr lang="cs-CZ" sz="1200" b="1">
                <a:latin typeface="Arial" panose="020B0604020202020204" pitchFamily="34" charset="0"/>
                <a:cs typeface="Arial" panose="020B0604020202020204" pitchFamily="34" charset="0"/>
              </a:rPr>
              <a:t> treatment</a:t>
            </a:r>
            <a:r>
              <a:rPr lang="en-US" sz="1200" b="1">
                <a:latin typeface="Arial" panose="020B0604020202020204" pitchFamily="34" charset="0"/>
                <a:cs typeface="Arial" panose="020B0604020202020204" pitchFamily="34" charset="0"/>
              </a:rPr>
              <a:t> </a:t>
            </a:r>
            <a:endParaRPr lang="cs-CZ" sz="1200" b="1">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BOR</a:t>
            </a:r>
            <a:r>
              <a:rPr lang="cs-CZ" sz="1200">
                <a:latin typeface="Arial" panose="020B0604020202020204" pitchFamily="34" charset="0"/>
                <a:cs typeface="Arial" panose="020B0604020202020204" pitchFamily="34" charset="0"/>
              </a:rPr>
              <a:t> - </a:t>
            </a:r>
            <a:r>
              <a:rPr lang="en-US" sz="1200">
                <a:latin typeface="Arial" panose="020B0604020202020204" pitchFamily="34" charset="0"/>
                <a:cs typeface="Arial" panose="020B0604020202020204" pitchFamily="34" charset="0"/>
              </a:rPr>
              <a:t>bortezomib</a:t>
            </a:r>
            <a:endParaRPr lang="cs-CZ"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AP15</a:t>
            </a:r>
            <a:r>
              <a:rPr lang="cs-CZ" sz="1200">
                <a:latin typeface="Arial" panose="020B0604020202020204" pitchFamily="34" charset="0"/>
                <a:cs typeface="Arial" panose="020B0604020202020204" pitchFamily="34" charset="0"/>
              </a:rPr>
              <a:t> - </a:t>
            </a:r>
            <a:r>
              <a:rPr lang="en-US" sz="1200">
                <a:latin typeface="Arial" panose="020B0604020202020204" pitchFamily="34" charset="0"/>
                <a:cs typeface="Arial" panose="020B0604020202020204" pitchFamily="34" charset="0"/>
              </a:rPr>
              <a:t>b-AP15</a:t>
            </a:r>
            <a:endParaRPr lang="cs-CZ" sz="1200">
              <a:latin typeface="Arial" panose="020B0604020202020204" pitchFamily="34" charset="0"/>
              <a:cs typeface="Arial" panose="020B0604020202020204" pitchFamily="34" charset="0"/>
            </a:endParaRPr>
          </a:p>
          <a:p>
            <a:endParaRPr lang="cs-CZ" sz="1200">
              <a:latin typeface="Arial" panose="020B0604020202020204" pitchFamily="34" charset="0"/>
              <a:cs typeface="Arial" panose="020B0604020202020204" pitchFamily="34" charset="0"/>
            </a:endParaRPr>
          </a:p>
          <a:p>
            <a:endParaRPr lang="cs-CZ" sz="1200">
              <a:latin typeface="Arial" panose="020B0604020202020204" pitchFamily="34" charset="0"/>
              <a:cs typeface="Arial" panose="020B0604020202020204" pitchFamily="34" charset="0"/>
            </a:endParaRPr>
          </a:p>
        </p:txBody>
      </p:sp>
      <p:sp>
        <p:nvSpPr>
          <p:cNvPr id="13" name="Rectangle 17">
            <a:extLst>
              <a:ext uri="{FF2B5EF4-FFF2-40B4-BE49-F238E27FC236}">
                <a16:creationId xmlns:a16="http://schemas.microsoft.com/office/drawing/2014/main" id="{D4E16617-C896-41A4-9660-150FFBC3044B}"/>
              </a:ext>
            </a:extLst>
          </p:cNvPr>
          <p:cNvSpPr>
            <a:spLocks noChangeArrowheads="1"/>
          </p:cNvSpPr>
          <p:nvPr/>
        </p:nvSpPr>
        <p:spPr bwMode="auto">
          <a:xfrm>
            <a:off x="8324095" y="463032"/>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Tree>
    <p:extLst>
      <p:ext uri="{BB962C8B-B14F-4D97-AF65-F5344CB8AC3E}">
        <p14:creationId xmlns:p14="http://schemas.microsoft.com/office/powerpoint/2010/main" val="1803301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95536" y="4393863"/>
            <a:ext cx="4842783" cy="2149096"/>
          </a:xfrm>
          <a:prstGeom prst="rect">
            <a:avLst/>
          </a:prstGeom>
        </p:spPr>
      </p:pic>
      <p:pic>
        <p:nvPicPr>
          <p:cNvPr id="4" name="Obrázek 3"/>
          <p:cNvPicPr>
            <a:picLocks noChangeAspect="1"/>
          </p:cNvPicPr>
          <p:nvPr/>
        </p:nvPicPr>
        <p:blipFill>
          <a:blip r:embed="rId3"/>
          <a:stretch>
            <a:fillRect/>
          </a:stretch>
        </p:blipFill>
        <p:spPr>
          <a:xfrm>
            <a:off x="919134" y="908720"/>
            <a:ext cx="3854393" cy="3416960"/>
          </a:xfrm>
          <a:prstGeom prst="rect">
            <a:avLst/>
          </a:prstGeom>
        </p:spPr>
      </p:pic>
      <p:sp>
        <p:nvSpPr>
          <p:cNvPr id="5" name="Obdélník 4"/>
          <p:cNvSpPr/>
          <p:nvPr/>
        </p:nvSpPr>
        <p:spPr>
          <a:xfrm>
            <a:off x="4773527" y="1196752"/>
            <a:ext cx="3456384" cy="1600438"/>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Numbers of ubiquitination sites and ubiquitinated proteins identified in the two cell lines </a:t>
            </a:r>
            <a:r>
              <a:rPr lang="en-US" sz="1400">
                <a:latin typeface="Arial" panose="020B0604020202020204" pitchFamily="34" charset="0"/>
                <a:cs typeface="Arial" panose="020B0604020202020204" pitchFamily="34" charset="0"/>
              </a:rPr>
              <a:t>(</a:t>
            </a:r>
            <a:r>
              <a:rPr lang="en-US" sz="1400" i="1">
                <a:latin typeface="Arial" panose="020B0604020202020204" pitchFamily="34" charset="0"/>
                <a:cs typeface="Arial" panose="020B0604020202020204" pitchFamily="34" charset="0"/>
              </a:rPr>
              <a:t>n </a:t>
            </a:r>
            <a:r>
              <a:rPr lang="en-US" sz="1400">
                <a:latin typeface="Arial" panose="020B0604020202020204" pitchFamily="34" charset="0"/>
                <a:cs typeface="Arial" panose="020B0604020202020204" pitchFamily="34" charset="0"/>
              </a:rPr>
              <a:t>= 3 independent biological replicates). </a:t>
            </a:r>
            <a:endParaRPr lang="cs-CZ"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Numbers on the top</a:t>
            </a:r>
            <a:r>
              <a:rPr lang="cs-CZ"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of bars indicate identified ubiquitination sites; numbers within bars indicate identified proteins.</a:t>
            </a:r>
            <a:endParaRPr lang="cs-CZ" sz="1400">
              <a:latin typeface="Arial" panose="020B0604020202020204" pitchFamily="34" charset="0"/>
              <a:cs typeface="Arial" panose="020B0604020202020204" pitchFamily="34" charset="0"/>
            </a:endParaRPr>
          </a:p>
        </p:txBody>
      </p:sp>
      <p:sp>
        <p:nvSpPr>
          <p:cNvPr id="6" name="Obdélník 5"/>
          <p:cNvSpPr/>
          <p:nvPr/>
        </p:nvSpPr>
        <p:spPr>
          <a:xfrm>
            <a:off x="5220072" y="4552672"/>
            <a:ext cx="3672408" cy="1169551"/>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Overlap of ubiquitination sites and ubiquitinated proteins</a:t>
            </a:r>
            <a:r>
              <a:rPr lang="cs-CZ" sz="1400" b="1">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between Hep2 and Jurkat cells. </a:t>
            </a:r>
            <a:endParaRPr lang="cs-CZ" sz="1400" b="1">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Numbers indicate the number of identified ubiquitination sites (left) or proteins (right). </a:t>
            </a:r>
            <a:endParaRPr lang="cs-CZ" sz="1400">
              <a:latin typeface="Arial" panose="020B0604020202020204" pitchFamily="34" charset="0"/>
              <a:cs typeface="Arial" panose="020B0604020202020204" pitchFamily="34" charset="0"/>
            </a:endParaRPr>
          </a:p>
        </p:txBody>
      </p:sp>
      <p:sp>
        <p:nvSpPr>
          <p:cNvPr id="7" name="Obdélník 6"/>
          <p:cNvSpPr/>
          <p:nvPr/>
        </p:nvSpPr>
        <p:spPr>
          <a:xfrm>
            <a:off x="5476125" y="6525344"/>
            <a:ext cx="3284874" cy="276999"/>
          </a:xfrm>
          <a:prstGeom prst="rect">
            <a:avLst/>
          </a:prstGeom>
        </p:spPr>
        <p:txBody>
          <a:bodyPr wrap="none">
            <a:spAutoFit/>
          </a:bodyPr>
          <a:lstStyle/>
          <a:p>
            <a:r>
              <a:rPr lang="cs-CZ" sz="1200" i="1">
                <a:latin typeface="+mn-lt"/>
              </a:rPr>
              <a:t>Nat. Struct. Mol. Biol., 25 (July), 631–640, (2018)</a:t>
            </a:r>
          </a:p>
        </p:txBody>
      </p:sp>
      <p:sp>
        <p:nvSpPr>
          <p:cNvPr id="8" name="Rectangle 6">
            <a:extLst>
              <a:ext uri="{FF2B5EF4-FFF2-40B4-BE49-F238E27FC236}">
                <a16:creationId xmlns:a16="http://schemas.microsoft.com/office/drawing/2014/main" id="{70ED62B8-DC6B-428F-9A6A-B2B5DFEB075C}"/>
              </a:ext>
            </a:extLst>
          </p:cNvPr>
          <p:cNvSpPr>
            <a:spLocks noChangeArrowheads="1"/>
          </p:cNvSpPr>
          <p:nvPr/>
        </p:nvSpPr>
        <p:spPr bwMode="auto">
          <a:xfrm>
            <a:off x="387931" y="124478"/>
            <a:ext cx="807759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dirty="0" err="1"/>
              <a:t>Characterization</a:t>
            </a:r>
            <a:r>
              <a:rPr lang="cs-CZ" altLang="cs-CZ" sz="2200" b="1" dirty="0"/>
              <a:t> of </a:t>
            </a:r>
            <a:r>
              <a:rPr lang="cs-CZ" altLang="cs-CZ" sz="2200" b="1" dirty="0" err="1"/>
              <a:t>ubiquitinations</a:t>
            </a:r>
            <a:r>
              <a:rPr lang="cs-CZ" altLang="cs-CZ" sz="2200" b="1" dirty="0"/>
              <a:t> </a:t>
            </a:r>
            <a:r>
              <a:rPr lang="cs-CZ" altLang="cs-CZ" sz="2200" b="1" dirty="0" err="1"/>
              <a:t>using</a:t>
            </a:r>
            <a:r>
              <a:rPr lang="cs-CZ" altLang="cs-CZ" sz="2200" b="1" dirty="0"/>
              <a:t> </a:t>
            </a:r>
            <a:r>
              <a:rPr lang="cs-CZ" altLang="cs-CZ" sz="2200" b="1" dirty="0" err="1"/>
              <a:t>immunoprecipitation</a:t>
            </a:r>
            <a:r>
              <a:rPr lang="cs-CZ" altLang="cs-CZ" sz="2200" b="1" dirty="0"/>
              <a:t> II</a:t>
            </a:r>
            <a:endParaRPr lang="cs-CZ" altLang="cs-CZ" sz="1800" dirty="0"/>
          </a:p>
          <a:p>
            <a:pPr algn="ctr" eaLnBrk="1" hangingPunct="1">
              <a:spcBef>
                <a:spcPct val="0"/>
              </a:spcBef>
              <a:buFontTx/>
              <a:buNone/>
            </a:pPr>
            <a:r>
              <a:rPr lang="cs-CZ" altLang="cs-CZ" sz="1600" b="1" dirty="0" err="1">
                <a:latin typeface="Arial" panose="020B0604020202020204" pitchFamily="34" charset="0"/>
                <a:cs typeface="Arial" panose="020B0604020202020204" pitchFamily="34" charset="0"/>
              </a:rPr>
              <a:t>UbiSite</a:t>
            </a:r>
            <a:r>
              <a:rPr lang="cs-CZ" altLang="cs-CZ" sz="1600" b="1" dirty="0">
                <a:latin typeface="Arial" panose="020B0604020202020204" pitchFamily="34" charset="0"/>
                <a:cs typeface="Arial" panose="020B0604020202020204" pitchFamily="34" charset="0"/>
              </a:rPr>
              <a:t> </a:t>
            </a:r>
            <a:r>
              <a:rPr lang="cs-CZ" altLang="cs-CZ" sz="1600" b="1" dirty="0" err="1">
                <a:latin typeface="Arial" panose="020B0604020202020204" pitchFamily="34" charset="0"/>
                <a:cs typeface="Arial" panose="020B0604020202020204" pitchFamily="34" charset="0"/>
              </a:rPr>
              <a:t>antibody</a:t>
            </a:r>
            <a:endParaRPr lang="cs-CZ" altLang="cs-CZ"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229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5" name="Obrázek 4"/>
          <p:cNvPicPr>
            <a:picLocks noChangeAspect="1"/>
          </p:cNvPicPr>
          <p:nvPr/>
        </p:nvPicPr>
        <p:blipFill>
          <a:blip r:embed="rId2"/>
          <a:stretch>
            <a:fillRect/>
          </a:stretch>
        </p:blipFill>
        <p:spPr>
          <a:xfrm>
            <a:off x="71905" y="1988840"/>
            <a:ext cx="9000190" cy="3334754"/>
          </a:xfrm>
          <a:prstGeom prst="rect">
            <a:avLst/>
          </a:prstGeom>
        </p:spPr>
      </p:pic>
      <p:sp>
        <p:nvSpPr>
          <p:cNvPr id="6" name="Obdélník 5"/>
          <p:cNvSpPr/>
          <p:nvPr/>
        </p:nvSpPr>
        <p:spPr>
          <a:xfrm>
            <a:off x="3275856" y="980728"/>
            <a:ext cx="2675925" cy="400110"/>
          </a:xfrm>
          <a:prstGeom prst="rect">
            <a:avLst/>
          </a:prstGeom>
        </p:spPr>
        <p:txBody>
          <a:bodyPr wrap="none">
            <a:spAutoFit/>
          </a:bodyPr>
          <a:lstStyle/>
          <a:p>
            <a:r>
              <a:rPr lang="cs-CZ" sz="2000" b="1">
                <a:latin typeface="+mn-lt"/>
              </a:rPr>
              <a:t>Ubiquitin-like proteins</a:t>
            </a:r>
          </a:p>
        </p:txBody>
      </p:sp>
    </p:spTree>
    <p:extLst>
      <p:ext uri="{BB962C8B-B14F-4D97-AF65-F5344CB8AC3E}">
        <p14:creationId xmlns:p14="http://schemas.microsoft.com/office/powerpoint/2010/main" val="1681181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09600"/>
            <a:ext cx="8128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94"/>
          <p:cNvSpPr>
            <a:spLocks noChangeArrowheads="1"/>
          </p:cNvSpPr>
          <p:nvPr/>
        </p:nvSpPr>
        <p:spPr bwMode="auto">
          <a:xfrm>
            <a:off x="3733800" y="685800"/>
            <a:ext cx="18630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Glycosylation</a:t>
            </a:r>
          </a:p>
        </p:txBody>
      </p:sp>
      <p:sp>
        <p:nvSpPr>
          <p:cNvPr id="64515" name="Text Box 198"/>
          <p:cNvSpPr txBox="1">
            <a:spLocks noChangeArrowheads="1"/>
          </p:cNvSpPr>
          <p:nvPr/>
        </p:nvSpPr>
        <p:spPr bwMode="auto">
          <a:xfrm>
            <a:off x="381000" y="1181100"/>
            <a:ext cx="86868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800" b="1" i="1">
                <a:solidFill>
                  <a:srgbClr val="0099FF"/>
                </a:solidFill>
                <a:latin typeface="Frutiger-Roman" charset="0"/>
              </a:rPr>
              <a:t>one of the most common post-translational modifications of proteins in eukaryotic cells.</a:t>
            </a:r>
          </a:p>
          <a:p>
            <a:pPr algn="ctr" eaLnBrk="1" hangingPunct="1">
              <a:spcBef>
                <a:spcPct val="0"/>
              </a:spcBef>
              <a:buFontTx/>
              <a:buNone/>
            </a:pPr>
            <a:r>
              <a:rPr lang="en-US" altLang="cs-CZ" sz="1600">
                <a:latin typeface="Frutiger-Roman" charset="0"/>
              </a:rPr>
              <a:t>involved in a wide range of biological functions such as receptor binding, cell signaling, immune recognition, inflammation, and pathogenicity.</a:t>
            </a:r>
          </a:p>
        </p:txBody>
      </p:sp>
      <p:sp>
        <p:nvSpPr>
          <p:cNvPr id="64516" name="Text Box 199"/>
          <p:cNvSpPr txBox="1">
            <a:spLocks noChangeArrowheads="1"/>
          </p:cNvSpPr>
          <p:nvPr/>
        </p:nvSpPr>
        <p:spPr bwMode="auto">
          <a:xfrm>
            <a:off x="2195513" y="2424113"/>
            <a:ext cx="443547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eaLnBrk="0" fontAlgn="base" hangingPunct="0">
              <a:spcBef>
                <a:spcPct val="20000"/>
              </a:spcBef>
              <a:spcAft>
                <a:spcPct val="0"/>
              </a:spcAft>
              <a:buChar char="»"/>
              <a:defRPr sz="2000">
                <a:solidFill>
                  <a:schemeClr val="tx1"/>
                </a:solidFill>
                <a:latin typeface="Times New Roman" panose="02020603050405020304" pitchFamily="18" charset="0"/>
              </a:defRPr>
            </a:lvl6pPr>
            <a:lvl7pPr eaLnBrk="0" fontAlgn="base" hangingPunct="0">
              <a:spcBef>
                <a:spcPct val="20000"/>
              </a:spcBef>
              <a:spcAft>
                <a:spcPct val="0"/>
              </a:spcAft>
              <a:buChar char="»"/>
              <a:defRPr sz="2000">
                <a:solidFill>
                  <a:schemeClr val="tx1"/>
                </a:solidFill>
                <a:latin typeface="Times New Roman" panose="02020603050405020304" pitchFamily="18" charset="0"/>
              </a:defRPr>
            </a:lvl7pPr>
            <a:lvl8pPr eaLnBrk="0" fontAlgn="base" hangingPunct="0">
              <a:spcBef>
                <a:spcPct val="20000"/>
              </a:spcBef>
              <a:spcAft>
                <a:spcPct val="0"/>
              </a:spcAft>
              <a:buChar char="»"/>
              <a:defRPr sz="2000">
                <a:solidFill>
                  <a:schemeClr val="tx1"/>
                </a:solidFill>
                <a:latin typeface="Times New Roman" panose="02020603050405020304" pitchFamily="18" charset="0"/>
              </a:defRPr>
            </a:lvl8pPr>
            <a:lvl9pPr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i="1"/>
              <a:t>basic types of glycans:</a:t>
            </a:r>
          </a:p>
          <a:p>
            <a:pPr eaLnBrk="1" hangingPunct="1">
              <a:spcBef>
                <a:spcPct val="0"/>
              </a:spcBef>
              <a:buFontTx/>
              <a:buNone/>
            </a:pPr>
            <a:r>
              <a:rPr lang="cs-CZ" altLang="cs-CZ" sz="800"/>
              <a:t> </a:t>
            </a:r>
          </a:p>
          <a:p>
            <a:pPr lvl="4" eaLnBrk="1" hangingPunct="1">
              <a:spcBef>
                <a:spcPct val="0"/>
              </a:spcBef>
              <a:buFontTx/>
              <a:buBlip>
                <a:blip r:embed="rId2"/>
              </a:buBlip>
            </a:pPr>
            <a:r>
              <a:rPr lang="cs-CZ" altLang="cs-CZ" sz="2400"/>
              <a:t>  </a:t>
            </a:r>
            <a:r>
              <a:rPr lang="cs-CZ" altLang="cs-CZ" sz="2400" b="1"/>
              <a:t>N-linked</a:t>
            </a:r>
          </a:p>
          <a:p>
            <a:pPr lvl="4" eaLnBrk="1" hangingPunct="1">
              <a:spcBef>
                <a:spcPct val="0"/>
              </a:spcBef>
              <a:buFontTx/>
              <a:buBlip>
                <a:blip r:embed="rId2"/>
              </a:buBlip>
            </a:pPr>
            <a:r>
              <a:rPr lang="cs-CZ" altLang="cs-CZ" sz="2400" b="1"/>
              <a:t>  O-linked</a:t>
            </a:r>
          </a:p>
          <a:p>
            <a:pPr lvl="4" eaLnBrk="1" hangingPunct="1">
              <a:spcBef>
                <a:spcPct val="0"/>
              </a:spcBef>
              <a:buFontTx/>
              <a:buBlip>
                <a:blip r:embed="rId2"/>
              </a:buBlip>
            </a:pPr>
            <a:r>
              <a:rPr lang="cs-CZ" altLang="cs-CZ" sz="2400" b="1"/>
              <a:t>  GPI anchors</a:t>
            </a:r>
          </a:p>
          <a:p>
            <a:pPr lvl="4" eaLnBrk="1" hangingPunct="1">
              <a:spcBef>
                <a:spcPct val="0"/>
              </a:spcBef>
              <a:buFontTx/>
              <a:buNone/>
            </a:pPr>
            <a:r>
              <a:rPr lang="cs-CZ" altLang="cs-CZ" sz="1800" b="1">
                <a:solidFill>
                  <a:schemeClr val="bg2"/>
                </a:solidFill>
              </a:rPr>
              <a:t>  -   C-linked</a:t>
            </a:r>
          </a:p>
          <a:p>
            <a:pPr lvl="4" eaLnBrk="1" hangingPunct="1">
              <a:spcBef>
                <a:spcPct val="0"/>
              </a:spcBef>
              <a:buFontTx/>
              <a:buNone/>
            </a:pPr>
            <a:r>
              <a:rPr lang="cs-CZ" altLang="cs-CZ" sz="1800" b="1">
                <a:solidFill>
                  <a:schemeClr val="bg2"/>
                </a:solidFill>
              </a:rPr>
              <a:t>  -   glykace</a:t>
            </a:r>
            <a:endParaRPr lang="en-US" altLang="cs-CZ" sz="1800" b="1">
              <a:solidFill>
                <a:schemeClr val="bg2"/>
              </a:solidFill>
            </a:endParaRPr>
          </a:p>
        </p:txBody>
      </p:sp>
      <p:sp>
        <p:nvSpPr>
          <p:cNvPr id="64517" name="Text Box 200"/>
          <p:cNvSpPr txBox="1">
            <a:spLocks noChangeArrowheads="1"/>
          </p:cNvSpPr>
          <p:nvPr/>
        </p:nvSpPr>
        <p:spPr bwMode="auto">
          <a:xfrm>
            <a:off x="5867400" y="6237288"/>
            <a:ext cx="2705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a:t>http://www.uniprot.org/manual/carbohyd</a:t>
            </a:r>
          </a:p>
        </p:txBody>
      </p:sp>
      <p:grpSp>
        <p:nvGrpSpPr>
          <p:cNvPr id="11468" name="Group 204"/>
          <p:cNvGrpSpPr>
            <a:grpSpLocks/>
          </p:cNvGrpSpPr>
          <p:nvPr/>
        </p:nvGrpSpPr>
        <p:grpSpPr bwMode="auto">
          <a:xfrm>
            <a:off x="609600" y="3200400"/>
            <a:ext cx="7407275" cy="2759075"/>
            <a:chOff x="384" y="2256"/>
            <a:chExt cx="4666" cy="1738"/>
          </a:xfrm>
        </p:grpSpPr>
        <p:sp>
          <p:nvSpPr>
            <p:cNvPr id="64520" name="Text Box 201"/>
            <p:cNvSpPr txBox="1">
              <a:spLocks noChangeArrowheads="1"/>
            </p:cNvSpPr>
            <p:nvPr/>
          </p:nvSpPr>
          <p:spPr bwMode="auto">
            <a:xfrm>
              <a:off x="432" y="3244"/>
              <a:ext cx="461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latin typeface="Frutiger-Roman" charset="0"/>
                </a:rPr>
                <a:t>Variation in the</a:t>
              </a:r>
              <a:r>
                <a:rPr lang="cs-CZ" altLang="cs-CZ" sz="1800" i="1">
                  <a:latin typeface="Frutiger-Roman" charset="0"/>
                </a:rPr>
                <a:t> </a:t>
              </a:r>
              <a:r>
                <a:rPr lang="en-US" altLang="cs-CZ" sz="1800" i="1">
                  <a:latin typeface="Frutiger-Roman" charset="0"/>
                </a:rPr>
                <a:t>degrees of saturation at available glycosylation sites results</a:t>
              </a:r>
            </a:p>
            <a:p>
              <a:pPr eaLnBrk="1" hangingPunct="1">
                <a:spcBef>
                  <a:spcPct val="0"/>
                </a:spcBef>
                <a:buFontTx/>
                <a:buNone/>
              </a:pPr>
              <a:r>
                <a:rPr lang="en-US" altLang="cs-CZ" sz="1800" i="1">
                  <a:latin typeface="Frutiger-Roman" charset="0"/>
                </a:rPr>
                <a:t>in heterogeneity in the mass and charge of glycoproteins</a:t>
              </a:r>
              <a:endParaRPr lang="cs-CZ" altLang="cs-CZ" sz="1800" i="1">
                <a:latin typeface="Frutiger-Roman" charset="0"/>
              </a:endParaRPr>
            </a:p>
            <a:p>
              <a:pPr eaLnBrk="1" hangingPunct="1">
                <a:spcBef>
                  <a:spcPct val="0"/>
                </a:spcBef>
                <a:buFontTx/>
                <a:buNone/>
              </a:pPr>
              <a:endParaRPr lang="cs-CZ" altLang="cs-CZ" sz="1800" i="1">
                <a:latin typeface="Frutiger-Roman" charset="0"/>
              </a:endParaRPr>
            </a:p>
            <a:p>
              <a:pPr eaLnBrk="1" hangingPunct="1">
                <a:spcBef>
                  <a:spcPct val="0"/>
                </a:spcBef>
                <a:buFontTx/>
                <a:buNone/>
              </a:pPr>
              <a:r>
                <a:rPr lang="cs-CZ" altLang="cs-CZ" sz="1800" i="1">
                  <a:latin typeface="Frutiger-Roman" charset="0"/>
                </a:rPr>
                <a:t>Signal Supression</a:t>
              </a:r>
              <a:endParaRPr lang="en-US" altLang="cs-CZ" sz="1800" i="1">
                <a:latin typeface="Frutiger-Roman" charset="0"/>
              </a:endParaRPr>
            </a:p>
          </p:txBody>
        </p:sp>
        <p:sp>
          <p:nvSpPr>
            <p:cNvPr id="64521" name="Oval 202"/>
            <p:cNvSpPr>
              <a:spLocks noChangeArrowheads="1"/>
            </p:cNvSpPr>
            <p:nvPr/>
          </p:nvSpPr>
          <p:spPr bwMode="auto">
            <a:xfrm rot="-1359021">
              <a:off x="384" y="2256"/>
              <a:ext cx="1728" cy="816"/>
            </a:xfrm>
            <a:prstGeom prst="ellipse">
              <a:avLst/>
            </a:prstGeom>
            <a:gradFill rotWithShape="0">
              <a:gsLst>
                <a:gs pos="0">
                  <a:schemeClr val="bg1"/>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a:t>heterogeneity</a:t>
              </a:r>
              <a:endParaRPr lang="en-US" altLang="cs-CZ"/>
            </a:p>
          </p:txBody>
        </p:sp>
      </p:grpSp>
      <p:sp>
        <p:nvSpPr>
          <p:cNvPr id="64519" name="Rectangle 20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468"/>
                                        </p:tgtEl>
                                        <p:attrNameLst>
                                          <p:attrName>style.visibility</p:attrName>
                                        </p:attrNameLst>
                                      </p:cBhvr>
                                      <p:to>
                                        <p:strVal val="visible"/>
                                      </p:to>
                                    </p:set>
                                    <p:anim calcmode="lin" valueType="num">
                                      <p:cBhvr>
                                        <p:cTn id="7" dur="500" fill="hold"/>
                                        <p:tgtEl>
                                          <p:spTgt spid="11468"/>
                                        </p:tgtEl>
                                        <p:attrNameLst>
                                          <p:attrName>ppt_w</p:attrName>
                                        </p:attrNameLst>
                                      </p:cBhvr>
                                      <p:tavLst>
                                        <p:tav tm="0">
                                          <p:val>
                                            <p:fltVal val="0"/>
                                          </p:val>
                                        </p:tav>
                                        <p:tav tm="100000">
                                          <p:val>
                                            <p:strVal val="#ppt_w"/>
                                          </p:val>
                                        </p:tav>
                                      </p:tavLst>
                                    </p:anim>
                                    <p:anim calcmode="lin" valueType="num">
                                      <p:cBhvr>
                                        <p:cTn id="8" dur="500" fill="hold"/>
                                        <p:tgtEl>
                                          <p:spTgt spid="114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B47D7966-FA88-40BE-8D0F-72B73F97AA65}"/>
              </a:ext>
            </a:extLst>
          </p:cNvPr>
          <p:cNvPicPr>
            <a:picLocks noChangeAspect="1"/>
          </p:cNvPicPr>
          <p:nvPr/>
        </p:nvPicPr>
        <p:blipFill>
          <a:blip r:embed="rId2"/>
          <a:stretch>
            <a:fillRect/>
          </a:stretch>
        </p:blipFill>
        <p:spPr>
          <a:xfrm>
            <a:off x="323528" y="1124744"/>
            <a:ext cx="8172400" cy="4821318"/>
          </a:xfrm>
          <a:prstGeom prst="rect">
            <a:avLst/>
          </a:prstGeom>
        </p:spPr>
      </p:pic>
      <p:sp>
        <p:nvSpPr>
          <p:cNvPr id="8" name="TextovéPole 7">
            <a:extLst>
              <a:ext uri="{FF2B5EF4-FFF2-40B4-BE49-F238E27FC236}">
                <a16:creationId xmlns:a16="http://schemas.microsoft.com/office/drawing/2014/main" id="{E3998E01-A21B-49FA-83F4-2428348C8DF0}"/>
              </a:ext>
            </a:extLst>
          </p:cNvPr>
          <p:cNvSpPr txBox="1"/>
          <p:nvPr/>
        </p:nvSpPr>
        <p:spPr>
          <a:xfrm>
            <a:off x="1353452" y="3933056"/>
            <a:ext cx="3386504" cy="369332"/>
          </a:xfrm>
          <a:prstGeom prst="rect">
            <a:avLst/>
          </a:prstGeom>
          <a:noFill/>
        </p:spPr>
        <p:txBody>
          <a:bodyPr wrap="none" rtlCol="0">
            <a:spAutoFit/>
          </a:bodyPr>
          <a:lstStyle/>
          <a:p>
            <a:r>
              <a:rPr lang="cs-CZ" b="1" dirty="0"/>
              <a:t>Histone H3 most </a:t>
            </a:r>
            <a:r>
              <a:rPr lang="cs-CZ" b="1" dirty="0" err="1"/>
              <a:t>frequent</a:t>
            </a:r>
            <a:r>
              <a:rPr lang="cs-CZ" b="1" dirty="0"/>
              <a:t> </a:t>
            </a:r>
            <a:r>
              <a:rPr lang="cs-CZ" b="1" dirty="0" err="1"/>
              <a:t>PTMs</a:t>
            </a:r>
            <a:endParaRPr lang="cs-CZ" b="1" dirty="0"/>
          </a:p>
        </p:txBody>
      </p:sp>
    </p:spTree>
    <p:extLst>
      <p:ext uri="{BB962C8B-B14F-4D97-AF65-F5344CB8AC3E}">
        <p14:creationId xmlns:p14="http://schemas.microsoft.com/office/powerpoint/2010/main" val="3999368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n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692150"/>
            <a:ext cx="4313238"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5" descr="o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52738"/>
            <a:ext cx="28956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6"/>
          <p:cNvSpPr txBox="1">
            <a:spLocks noChangeArrowheads="1"/>
          </p:cNvSpPr>
          <p:nvPr/>
        </p:nvSpPr>
        <p:spPr bwMode="auto">
          <a:xfrm>
            <a:off x="1908175" y="4365625"/>
            <a:ext cx="125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rgbClr val="FF0000"/>
                </a:solidFill>
              </a:rPr>
              <a:t>N - linked</a:t>
            </a:r>
            <a:endParaRPr lang="cs-CZ" altLang="cs-CZ" sz="2000" b="1">
              <a:solidFill>
                <a:srgbClr val="FF0000"/>
              </a:solidFill>
            </a:endParaRPr>
          </a:p>
        </p:txBody>
      </p:sp>
      <p:sp>
        <p:nvSpPr>
          <p:cNvPr id="65541" name="Text Box 7"/>
          <p:cNvSpPr txBox="1">
            <a:spLocks noChangeArrowheads="1"/>
          </p:cNvSpPr>
          <p:nvPr/>
        </p:nvSpPr>
        <p:spPr bwMode="auto">
          <a:xfrm>
            <a:off x="6516688" y="1989138"/>
            <a:ext cx="1268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chemeClr val="accent1"/>
                </a:solidFill>
              </a:rPr>
              <a:t>O - linked</a:t>
            </a:r>
            <a:endParaRPr lang="cs-CZ" altLang="cs-CZ" sz="2000" b="1">
              <a:solidFill>
                <a:schemeClr val="accent1"/>
              </a:solidFill>
            </a:endParaRPr>
          </a:p>
        </p:txBody>
      </p:sp>
      <p:sp>
        <p:nvSpPr>
          <p:cNvPr id="65542"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1157288"/>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800" b="1" i="1">
                <a:latin typeface="Frutiger-Roman" charset="0"/>
              </a:rPr>
              <a:t>glycans are attached</a:t>
            </a:r>
            <a:r>
              <a:rPr lang="cs-CZ" altLang="cs-CZ" sz="1800" b="1" i="1">
                <a:latin typeface="Frutiger-Roman" charset="0"/>
              </a:rPr>
              <a:t> </a:t>
            </a:r>
            <a:r>
              <a:rPr lang="en-US" altLang="cs-CZ" sz="1800" b="1" i="1">
                <a:latin typeface="Frutiger-Roman" charset="0"/>
              </a:rPr>
              <a:t>to the protein backbone via an amide bond to an asparagine</a:t>
            </a:r>
            <a:r>
              <a:rPr lang="cs-CZ" altLang="cs-CZ" sz="1800" b="1" i="1">
                <a:latin typeface="Frutiger-Roman" charset="0"/>
              </a:rPr>
              <a:t> </a:t>
            </a:r>
            <a:r>
              <a:rPr lang="cs-CZ" altLang="cs-CZ" sz="1800" i="1">
                <a:latin typeface="Frutiger-Roman" charset="0"/>
              </a:rPr>
              <a:t>during protein synthesis</a:t>
            </a:r>
            <a:endParaRPr lang="en-US" altLang="cs-CZ" sz="1800" i="1">
              <a:latin typeface="Frutiger-Roman" charset="0"/>
            </a:endParaRPr>
          </a:p>
        </p:txBody>
      </p:sp>
      <p:sp>
        <p:nvSpPr>
          <p:cNvPr id="66563" name="Text Box 4"/>
          <p:cNvSpPr txBox="1">
            <a:spLocks noChangeArrowheads="1"/>
          </p:cNvSpPr>
          <p:nvPr/>
        </p:nvSpPr>
        <p:spPr bwMode="auto">
          <a:xfrm>
            <a:off x="3041650" y="685800"/>
            <a:ext cx="320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 glycosylations</a:t>
            </a:r>
            <a:endParaRPr lang="en-US" altLang="cs-CZ" sz="2400" b="1"/>
          </a:p>
        </p:txBody>
      </p:sp>
      <p:sp>
        <p:nvSpPr>
          <p:cNvPr id="66564" name="Text Box 6"/>
          <p:cNvSpPr txBox="1">
            <a:spLocks noChangeArrowheads="1"/>
          </p:cNvSpPr>
          <p:nvPr/>
        </p:nvSpPr>
        <p:spPr bwMode="auto">
          <a:xfrm>
            <a:off x="2178050" y="1752600"/>
            <a:ext cx="5724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t>N-X-S(T) 		X</a:t>
            </a:r>
            <a:r>
              <a:rPr lang="cs-CZ" altLang="cs-CZ" sz="2400"/>
              <a:t> not to stand for </a:t>
            </a:r>
            <a:r>
              <a:rPr lang="cs-CZ" altLang="cs-CZ" sz="2800" b="1"/>
              <a:t>P	</a:t>
            </a:r>
            <a:endParaRPr lang="en-US" altLang="cs-CZ" sz="2800" b="1"/>
          </a:p>
        </p:txBody>
      </p:sp>
      <p:pic>
        <p:nvPicPr>
          <p:cNvPr id="665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059238"/>
            <a:ext cx="4495800"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Text Box 10"/>
          <p:cNvSpPr txBox="1">
            <a:spLocks noChangeArrowheads="1"/>
          </p:cNvSpPr>
          <p:nvPr/>
        </p:nvSpPr>
        <p:spPr bwMode="auto">
          <a:xfrm>
            <a:off x="3048000" y="2286000"/>
            <a:ext cx="29829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subtypes: </a:t>
            </a:r>
            <a:r>
              <a:rPr lang="cs-CZ" altLang="cs-CZ" sz="2400" b="1"/>
              <a:t>  </a:t>
            </a:r>
          </a:p>
          <a:p>
            <a:pPr lvl="1" eaLnBrk="1" hangingPunct="1">
              <a:spcBef>
                <a:spcPct val="0"/>
              </a:spcBef>
              <a:buFontTx/>
              <a:buBlip>
                <a:blip r:embed="rId3"/>
              </a:buBlip>
            </a:pPr>
            <a:r>
              <a:rPr lang="cs-CZ" altLang="cs-CZ" sz="2400" b="1"/>
              <a:t>   High-mannose</a:t>
            </a:r>
          </a:p>
          <a:p>
            <a:pPr lvl="1" eaLnBrk="1" hangingPunct="1">
              <a:spcBef>
                <a:spcPct val="0"/>
              </a:spcBef>
              <a:buFontTx/>
              <a:buBlip>
                <a:blip r:embed="rId3"/>
              </a:buBlip>
            </a:pPr>
            <a:r>
              <a:rPr lang="cs-CZ" altLang="cs-CZ" sz="2400" b="1"/>
              <a:t>   Hybrid</a:t>
            </a:r>
          </a:p>
          <a:p>
            <a:pPr lvl="1" eaLnBrk="1" hangingPunct="1">
              <a:spcBef>
                <a:spcPct val="0"/>
              </a:spcBef>
              <a:buFontTx/>
              <a:buBlip>
                <a:blip r:embed="rId3"/>
              </a:buBlip>
            </a:pPr>
            <a:r>
              <a:rPr lang="cs-CZ" altLang="cs-CZ" sz="2400" b="1"/>
              <a:t>   Complex</a:t>
            </a:r>
            <a:endParaRPr lang="en-US" altLang="cs-CZ" sz="2400" b="1"/>
          </a:p>
        </p:txBody>
      </p:sp>
      <p:sp>
        <p:nvSpPr>
          <p:cNvPr id="66567" name="Rectangle 1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97050"/>
            <a:ext cx="6172200"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4"/>
          <p:cNvSpPr>
            <a:spLocks noChangeArrowheads="1"/>
          </p:cNvSpPr>
          <p:nvPr/>
        </p:nvSpPr>
        <p:spPr bwMode="auto">
          <a:xfrm>
            <a:off x="2514600" y="914400"/>
            <a:ext cx="441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N-linked:High-mannose subtype</a:t>
            </a:r>
            <a:endParaRPr lang="en-US" altLang="cs-CZ" sz="2400" b="1"/>
          </a:p>
        </p:txBody>
      </p:sp>
      <p:pic>
        <p:nvPicPr>
          <p:cNvPr id="675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153025"/>
            <a:ext cx="511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5745163"/>
            <a:ext cx="5667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Text Box 7"/>
          <p:cNvSpPr txBox="1">
            <a:spLocks noChangeArrowheads="1"/>
          </p:cNvSpPr>
          <p:nvPr/>
        </p:nvSpPr>
        <p:spPr bwMode="auto">
          <a:xfrm>
            <a:off x="1524000" y="5205413"/>
            <a:ext cx="146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b</a:t>
            </a:r>
            <a:r>
              <a:rPr lang="en-US" altLang="cs-CZ" sz="1800">
                <a:latin typeface="Frutiger-Light" charset="0"/>
              </a:rPr>
              <a:t>-D-Mannose</a:t>
            </a:r>
            <a:endParaRPr lang="en-US" altLang="cs-CZ" sz="1800"/>
          </a:p>
        </p:txBody>
      </p:sp>
      <p:sp>
        <p:nvSpPr>
          <p:cNvPr id="67591" name="Rectangle 8"/>
          <p:cNvSpPr>
            <a:spLocks noChangeArrowheads="1"/>
          </p:cNvSpPr>
          <p:nvPr/>
        </p:nvSpPr>
        <p:spPr bwMode="auto">
          <a:xfrm>
            <a:off x="1493838" y="5815013"/>
            <a:ext cx="27991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latin typeface="Symbol" panose="05050102010706020507" pitchFamily="18" charset="2"/>
              </a:rPr>
              <a:t>b</a:t>
            </a:r>
            <a:r>
              <a:rPr lang="en-US" altLang="cs-CZ" sz="1800" dirty="0">
                <a:latin typeface="Frutiger-Light" charset="0"/>
              </a:rPr>
              <a:t>-</a:t>
            </a:r>
            <a:r>
              <a:rPr lang="en-US" altLang="cs-CZ" sz="1800" dirty="0">
                <a:latin typeface="Arial" panose="020B0604020202020204" pitchFamily="34" charset="0"/>
                <a:cs typeface="Arial" panose="020B0604020202020204" pitchFamily="34" charset="0"/>
              </a:rPr>
              <a:t>D-</a:t>
            </a:r>
            <a:r>
              <a:rPr lang="en-US" altLang="cs-CZ" sz="1800" i="1" dirty="0">
                <a:latin typeface="Arial" panose="020B0604020202020204" pitchFamily="34" charset="0"/>
                <a:cs typeface="Arial" panose="020B0604020202020204" pitchFamily="34" charset="0"/>
              </a:rPr>
              <a:t>N</a:t>
            </a:r>
            <a:r>
              <a:rPr lang="en-US" altLang="cs-CZ" sz="1800" dirty="0">
                <a:latin typeface="Arial" panose="020B0604020202020204" pitchFamily="34" charset="0"/>
                <a:cs typeface="Arial" panose="020B0604020202020204" pitchFamily="34" charset="0"/>
              </a:rPr>
              <a:t>-</a:t>
            </a:r>
            <a:r>
              <a:rPr lang="en-US" altLang="cs-CZ" sz="1800" dirty="0" err="1">
                <a:latin typeface="Arial" panose="020B0604020202020204" pitchFamily="34" charset="0"/>
                <a:cs typeface="Arial" panose="020B0604020202020204" pitchFamily="34" charset="0"/>
              </a:rPr>
              <a:t>Acetylglucosamine</a:t>
            </a:r>
            <a:endParaRPr lang="en-US" altLang="cs-CZ" sz="1800" dirty="0">
              <a:latin typeface="Arial" panose="020B0604020202020204" pitchFamily="34" charset="0"/>
              <a:cs typeface="Arial" panose="020B0604020202020204" pitchFamily="34" charset="0"/>
            </a:endParaRPr>
          </a:p>
        </p:txBody>
      </p:sp>
      <p:sp>
        <p:nvSpPr>
          <p:cNvPr id="67592" name="Rectangle 1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2667000" y="838200"/>
            <a:ext cx="353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 Hybrid subtype</a:t>
            </a:r>
            <a:endParaRPr lang="en-US" altLang="cs-CZ" sz="2400" b="1"/>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448550"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0200"/>
            <a:ext cx="511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5986463"/>
            <a:ext cx="5334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4" name="Rectangle 7"/>
          <p:cNvSpPr>
            <a:spLocks noChangeArrowheads="1"/>
          </p:cNvSpPr>
          <p:nvPr/>
        </p:nvSpPr>
        <p:spPr bwMode="auto">
          <a:xfrm>
            <a:off x="1295400" y="6019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1800">
                <a:latin typeface="Symbol" panose="05050102010706020507" pitchFamily="18" charset="2"/>
              </a:rPr>
              <a:t>a</a:t>
            </a:r>
            <a:r>
              <a:rPr lang="en-US" altLang="cs-CZ" sz="1800">
                <a:latin typeface="Frutiger-Light" charset="0"/>
              </a:rPr>
              <a:t>-</a:t>
            </a:r>
            <a:r>
              <a:rPr lang="en-US" altLang="cs-CZ" sz="1800" i="1">
                <a:latin typeface="Frutiger-LightItalic" charset="0"/>
              </a:rPr>
              <a:t>N</a:t>
            </a:r>
            <a:r>
              <a:rPr lang="en-US" altLang="cs-CZ" sz="1800">
                <a:latin typeface="Frutiger-Light" charset="0"/>
              </a:rPr>
              <a:t>-Acetylneuraminic acid</a:t>
            </a:r>
            <a:r>
              <a:rPr lang="cs-CZ" altLang="cs-CZ" sz="1800">
                <a:latin typeface="Frutiger-Light" charset="0"/>
              </a:rPr>
              <a:t> (</a:t>
            </a:r>
            <a:r>
              <a:rPr lang="en-US" altLang="cs-CZ" sz="1800">
                <a:latin typeface="Frutiger-Light" charset="0"/>
              </a:rPr>
              <a:t>Sialic Acid</a:t>
            </a:r>
            <a:r>
              <a:rPr lang="cs-CZ" altLang="cs-CZ" sz="1800">
                <a:latin typeface="Frutiger-Light" charset="0"/>
              </a:rPr>
              <a:t>)</a:t>
            </a:r>
            <a:endParaRPr lang="en-US" altLang="cs-CZ" sz="1800">
              <a:latin typeface="Frutiger-Light" charset="0"/>
            </a:endParaRPr>
          </a:p>
        </p:txBody>
      </p:sp>
      <p:sp>
        <p:nvSpPr>
          <p:cNvPr id="68615" name="Rectangle 8"/>
          <p:cNvSpPr>
            <a:spLocks noChangeArrowheads="1"/>
          </p:cNvSpPr>
          <p:nvPr/>
        </p:nvSpPr>
        <p:spPr bwMode="auto">
          <a:xfrm>
            <a:off x="1323975" y="5486400"/>
            <a:ext cx="1528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b</a:t>
            </a:r>
            <a:r>
              <a:rPr lang="en-US" altLang="cs-CZ" sz="1800">
                <a:latin typeface="Frutiger-Light" charset="0"/>
              </a:rPr>
              <a:t>-D-Galactose</a:t>
            </a:r>
          </a:p>
        </p:txBody>
      </p:sp>
      <p:sp>
        <p:nvSpPr>
          <p:cNvPr id="68616"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00200"/>
            <a:ext cx="71056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5"/>
          <p:cNvSpPr>
            <a:spLocks noChangeArrowheads="1"/>
          </p:cNvSpPr>
          <p:nvPr/>
        </p:nvSpPr>
        <p:spPr bwMode="auto">
          <a:xfrm>
            <a:off x="2667000" y="838200"/>
            <a:ext cx="375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 Complex subtype</a:t>
            </a:r>
            <a:endParaRPr lang="en-US" altLang="cs-CZ" sz="2400" b="1"/>
          </a:p>
        </p:txBody>
      </p:sp>
      <p:pic>
        <p:nvPicPr>
          <p:cNvPr id="696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715000"/>
            <a:ext cx="5318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Rectangle 7"/>
          <p:cNvSpPr>
            <a:spLocks noChangeArrowheads="1"/>
          </p:cNvSpPr>
          <p:nvPr/>
        </p:nvSpPr>
        <p:spPr bwMode="auto">
          <a:xfrm>
            <a:off x="1536700" y="5805488"/>
            <a:ext cx="126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a</a:t>
            </a:r>
            <a:r>
              <a:rPr lang="en-US" altLang="cs-CZ" sz="1800">
                <a:latin typeface="Frutiger-Light" charset="0"/>
              </a:rPr>
              <a:t>-L-Fucose</a:t>
            </a:r>
          </a:p>
        </p:txBody>
      </p:sp>
      <p:sp>
        <p:nvSpPr>
          <p:cNvPr id="69638"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1371600" y="1157288"/>
            <a:ext cx="624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i="1">
                <a:latin typeface="Frutiger-Roman" charset="0"/>
              </a:rPr>
              <a:t>glycans are linked via the</a:t>
            </a:r>
            <a:r>
              <a:rPr lang="cs-CZ" altLang="cs-CZ" sz="1800" b="1" i="1">
                <a:latin typeface="Frutiger-Roman" charset="0"/>
              </a:rPr>
              <a:t> </a:t>
            </a:r>
            <a:r>
              <a:rPr lang="en-US" altLang="cs-CZ" sz="1800" b="1" i="1">
                <a:latin typeface="Frutiger-Roman" charset="0"/>
              </a:rPr>
              <a:t>hydroxyl group of serine or threonine</a:t>
            </a:r>
          </a:p>
        </p:txBody>
      </p:sp>
      <p:sp>
        <p:nvSpPr>
          <p:cNvPr id="70659" name="Text Box 5"/>
          <p:cNvSpPr txBox="1">
            <a:spLocks noChangeArrowheads="1"/>
          </p:cNvSpPr>
          <p:nvPr/>
        </p:nvSpPr>
        <p:spPr bwMode="auto">
          <a:xfrm>
            <a:off x="3041650" y="685800"/>
            <a:ext cx="322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O-linked glycosylations</a:t>
            </a:r>
            <a:endParaRPr lang="en-US" altLang="cs-CZ" sz="2400" b="1"/>
          </a:p>
        </p:txBody>
      </p:sp>
      <p:pic>
        <p:nvPicPr>
          <p:cNvPr id="706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28913"/>
            <a:ext cx="39624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28913"/>
            <a:ext cx="3762375"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Text Box 8"/>
          <p:cNvSpPr txBox="1">
            <a:spLocks noChangeArrowheads="1"/>
          </p:cNvSpPr>
          <p:nvPr/>
        </p:nvSpPr>
        <p:spPr bwMode="auto">
          <a:xfrm>
            <a:off x="547688" y="2209800"/>
            <a:ext cx="121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i="1"/>
              <a:t>examples:</a:t>
            </a:r>
            <a:endParaRPr lang="en-US" altLang="cs-CZ" sz="2000" i="1"/>
          </a:p>
        </p:txBody>
      </p:sp>
      <p:pic>
        <p:nvPicPr>
          <p:cNvPr id="7066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507038"/>
            <a:ext cx="6096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4" name="Rectangle 10"/>
          <p:cNvSpPr>
            <a:spLocks noChangeArrowheads="1"/>
          </p:cNvSpPr>
          <p:nvPr/>
        </p:nvSpPr>
        <p:spPr bwMode="auto">
          <a:xfrm>
            <a:off x="1785938" y="5591175"/>
            <a:ext cx="2773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b</a:t>
            </a:r>
            <a:r>
              <a:rPr lang="en-US" altLang="cs-CZ" sz="1800">
                <a:latin typeface="Frutiger-Light" charset="0"/>
              </a:rPr>
              <a:t>-D-</a:t>
            </a:r>
            <a:r>
              <a:rPr lang="en-US" altLang="cs-CZ" sz="1800" i="1">
                <a:latin typeface="Frutiger-LightItalic" charset="0"/>
              </a:rPr>
              <a:t>N</a:t>
            </a:r>
            <a:r>
              <a:rPr lang="en-US" altLang="cs-CZ" sz="1800">
                <a:latin typeface="Frutiger-Light" charset="0"/>
              </a:rPr>
              <a:t>-Acetylgalactosamine</a:t>
            </a:r>
          </a:p>
        </p:txBody>
      </p:sp>
      <p:sp>
        <p:nvSpPr>
          <p:cNvPr id="70665" name="Rectangle 1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466850"/>
            <a:ext cx="59340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 Box 4"/>
          <p:cNvSpPr txBox="1">
            <a:spLocks noChangeArrowheads="1"/>
          </p:cNvSpPr>
          <p:nvPr/>
        </p:nvSpPr>
        <p:spPr bwMode="auto">
          <a:xfrm>
            <a:off x="1690688" y="685800"/>
            <a:ext cx="578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GPI (</a:t>
            </a:r>
            <a:r>
              <a:rPr lang="en-US" altLang="cs-CZ" sz="2400" b="1">
                <a:latin typeface="Frutiger-Roman" charset="0"/>
              </a:rPr>
              <a:t>glycosylphosphatidylinositol</a:t>
            </a:r>
            <a:r>
              <a:rPr lang="cs-CZ" altLang="cs-CZ" sz="2400" b="1">
                <a:latin typeface="Frutiger-Roman" charset="0"/>
              </a:rPr>
              <a:t>) </a:t>
            </a:r>
            <a:r>
              <a:rPr lang="cs-CZ" altLang="cs-CZ" sz="2400" b="1"/>
              <a:t>anchors</a:t>
            </a:r>
            <a:endParaRPr lang="en-US" altLang="cs-CZ" sz="2400" b="1"/>
          </a:p>
        </p:txBody>
      </p:sp>
      <p:sp>
        <p:nvSpPr>
          <p:cNvPr id="71684" name="Rectangle 6"/>
          <p:cNvSpPr>
            <a:spLocks noChangeArrowheads="1"/>
          </p:cNvSpPr>
          <p:nvPr/>
        </p:nvSpPr>
        <p:spPr bwMode="auto">
          <a:xfrm>
            <a:off x="1524000" y="10668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latin typeface="Frutiger-Roman" charset="0"/>
              </a:rPr>
              <a:t>anchors</a:t>
            </a:r>
            <a:r>
              <a:rPr lang="en-US" altLang="cs-CZ" sz="1800" b="1" i="1">
                <a:latin typeface="Frutiger-Roman" charset="0"/>
              </a:rPr>
              <a:t> are linked via </a:t>
            </a:r>
            <a:r>
              <a:rPr lang="cs-CZ" altLang="cs-CZ" sz="1800" b="1" i="1">
                <a:latin typeface="Frutiger-Roman" charset="0"/>
              </a:rPr>
              <a:t>C-terminus, membrane bound proteins</a:t>
            </a:r>
            <a:endParaRPr lang="en-US" altLang="cs-CZ" sz="1800" b="1" i="1">
              <a:latin typeface="Frutiger-Roman" charset="0"/>
            </a:endParaRPr>
          </a:p>
        </p:txBody>
      </p:sp>
      <p:sp>
        <p:nvSpPr>
          <p:cNvPr id="71685"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184122" y="1747838"/>
            <a:ext cx="46995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b="1"/>
              <a:t>Characterization of  glycoproteins</a:t>
            </a:r>
          </a:p>
        </p:txBody>
      </p:sp>
      <p:sp>
        <p:nvSpPr>
          <p:cNvPr id="72707" name="Text Box 4"/>
          <p:cNvSpPr txBox="1">
            <a:spLocks noChangeArrowheads="1"/>
          </p:cNvSpPr>
          <p:nvPr/>
        </p:nvSpPr>
        <p:spPr bwMode="auto">
          <a:xfrm>
            <a:off x="1701800" y="2681288"/>
            <a:ext cx="5911234"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400"/>
              <a:t>  specific detection of glycosylated proteins</a:t>
            </a:r>
          </a:p>
          <a:p>
            <a:pPr eaLnBrk="1" hangingPunct="1">
              <a:spcBef>
                <a:spcPct val="0"/>
              </a:spcBef>
              <a:buFontTx/>
              <a:buNone/>
            </a:pPr>
            <a:endParaRPr lang="cs-CZ" altLang="cs-CZ" sz="600"/>
          </a:p>
          <a:p>
            <a:pPr eaLnBrk="1" hangingPunct="1">
              <a:spcBef>
                <a:spcPct val="0"/>
              </a:spcBef>
              <a:buFontTx/>
              <a:buBlip>
                <a:blip r:embed="rId2"/>
              </a:buBlip>
            </a:pPr>
            <a:r>
              <a:rPr lang="cs-CZ" altLang="cs-CZ" sz="2400"/>
              <a:t>  protein identification</a:t>
            </a:r>
          </a:p>
          <a:p>
            <a:pPr eaLnBrk="1" hangingPunct="1">
              <a:spcBef>
                <a:spcPct val="0"/>
              </a:spcBef>
              <a:buFontTx/>
              <a:buNone/>
            </a:pPr>
            <a:endParaRPr lang="cs-CZ" altLang="cs-CZ" sz="600"/>
          </a:p>
          <a:p>
            <a:pPr eaLnBrk="1" hangingPunct="1">
              <a:spcBef>
                <a:spcPct val="0"/>
              </a:spcBef>
              <a:buFontTx/>
              <a:buBlip>
                <a:blip r:embed="rId2"/>
              </a:buBlip>
            </a:pPr>
            <a:r>
              <a:rPr lang="cs-CZ" altLang="cs-CZ" sz="2400"/>
              <a:t>  site localization</a:t>
            </a:r>
          </a:p>
          <a:p>
            <a:pPr eaLnBrk="1" hangingPunct="1">
              <a:spcBef>
                <a:spcPct val="0"/>
              </a:spcBef>
              <a:buFontTx/>
              <a:buNone/>
            </a:pPr>
            <a:endParaRPr lang="cs-CZ" altLang="cs-CZ" sz="600"/>
          </a:p>
          <a:p>
            <a:pPr eaLnBrk="1" hangingPunct="1">
              <a:spcBef>
                <a:spcPct val="0"/>
              </a:spcBef>
              <a:buFontTx/>
              <a:buBlip>
                <a:blip r:embed="rId2"/>
              </a:buBlip>
            </a:pPr>
            <a:r>
              <a:rPr lang="cs-CZ" altLang="cs-CZ" sz="2400"/>
              <a:t>  determination of glycan structure</a:t>
            </a:r>
            <a:r>
              <a:rPr lang="cs-CZ" altLang="cs-CZ" sz="2800"/>
              <a:t> </a:t>
            </a:r>
            <a:endParaRPr lang="en-US" altLang="cs-CZ" sz="2800"/>
          </a:p>
        </p:txBody>
      </p:sp>
      <p:sp>
        <p:nvSpPr>
          <p:cNvPr id="72708" name="Rectangle 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447800"/>
            <a:ext cx="1030288"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Rectangle 5"/>
          <p:cNvSpPr>
            <a:spLocks noChangeArrowheads="1"/>
          </p:cNvSpPr>
          <p:nvPr/>
        </p:nvSpPr>
        <p:spPr bwMode="auto">
          <a:xfrm>
            <a:off x="1447800" y="609600"/>
            <a:ext cx="56982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t>S</a:t>
            </a:r>
            <a:r>
              <a:rPr lang="cs-CZ" altLang="cs-CZ" sz="2400" b="1"/>
              <a:t>pecific detection of glycosylated proteins</a:t>
            </a:r>
          </a:p>
        </p:txBody>
      </p:sp>
      <p:sp>
        <p:nvSpPr>
          <p:cNvPr id="73732" name="Rectangle 6"/>
          <p:cNvSpPr>
            <a:spLocks noChangeArrowheads="1"/>
          </p:cNvSpPr>
          <p:nvPr/>
        </p:nvSpPr>
        <p:spPr bwMode="auto">
          <a:xfrm>
            <a:off x="1054100" y="1066800"/>
            <a:ext cx="314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00CC66"/>
                </a:solidFill>
              </a:rPr>
              <a:t>Pro-Q Emerald 300</a:t>
            </a:r>
            <a:r>
              <a:rPr lang="en-US" altLang="cs-CZ" sz="1800">
                <a:solidFill>
                  <a:srgbClr val="00CC66"/>
                </a:solidFill>
              </a:rPr>
              <a:t> </a:t>
            </a:r>
            <a:r>
              <a:rPr lang="en-US" altLang="cs-CZ" sz="1800"/>
              <a:t>- gly</a:t>
            </a:r>
            <a:r>
              <a:rPr lang="cs-CZ" altLang="cs-CZ" sz="1800"/>
              <a:t>c</a:t>
            </a:r>
            <a:r>
              <a:rPr lang="en-US" altLang="cs-CZ" sz="1800"/>
              <a:t>o only</a:t>
            </a:r>
            <a:endParaRPr lang="cs-CZ" altLang="cs-CZ" sz="1800"/>
          </a:p>
        </p:txBody>
      </p:sp>
      <p:sp>
        <p:nvSpPr>
          <p:cNvPr id="73733" name="Rectangle 7"/>
          <p:cNvSpPr>
            <a:spLocks noChangeArrowheads="1"/>
          </p:cNvSpPr>
          <p:nvPr/>
        </p:nvSpPr>
        <p:spPr bwMode="auto">
          <a:xfrm>
            <a:off x="2095500" y="6096000"/>
            <a:ext cx="170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9900"/>
                </a:solidFill>
              </a:rPr>
              <a:t>Sypro Ruby</a:t>
            </a:r>
            <a:r>
              <a:rPr lang="en-US" altLang="cs-CZ" sz="1800">
                <a:solidFill>
                  <a:srgbClr val="00CC66"/>
                </a:solidFill>
              </a:rPr>
              <a:t> </a:t>
            </a:r>
            <a:r>
              <a:rPr lang="en-US" altLang="cs-CZ" sz="1800"/>
              <a:t>- all</a:t>
            </a:r>
            <a:endParaRPr lang="cs-CZ" altLang="cs-CZ" sz="1800"/>
          </a:p>
        </p:txBody>
      </p:sp>
      <p:sp>
        <p:nvSpPr>
          <p:cNvPr id="73734" name="Text Box 8"/>
          <p:cNvSpPr txBox="1">
            <a:spLocks noChangeArrowheads="1"/>
          </p:cNvSpPr>
          <p:nvPr/>
        </p:nvSpPr>
        <p:spPr bwMode="auto">
          <a:xfrm>
            <a:off x="4267200" y="1600200"/>
            <a:ext cx="34948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alternative detection techniques:</a:t>
            </a:r>
          </a:p>
          <a:p>
            <a:pPr eaLnBrk="1" hangingPunct="1">
              <a:spcBef>
                <a:spcPct val="0"/>
              </a:spcBef>
              <a:buFontTx/>
              <a:buNone/>
            </a:pPr>
            <a:r>
              <a:rPr lang="cs-CZ" altLang="cs-CZ" sz="2000"/>
              <a:t>	</a:t>
            </a:r>
            <a:r>
              <a:rPr lang="cs-CZ" altLang="cs-CZ" sz="2000" i="1"/>
              <a:t>colorimetric detection</a:t>
            </a:r>
          </a:p>
          <a:p>
            <a:pPr eaLnBrk="1" hangingPunct="1">
              <a:spcBef>
                <a:spcPct val="0"/>
              </a:spcBef>
              <a:buFontTx/>
              <a:buNone/>
            </a:pPr>
            <a:r>
              <a:rPr lang="cs-CZ" altLang="cs-CZ" sz="2000" i="1"/>
              <a:t>	fluorescence detection</a:t>
            </a:r>
          </a:p>
        </p:txBody>
      </p:sp>
      <p:sp>
        <p:nvSpPr>
          <p:cNvPr id="73735" name="Text Box 10"/>
          <p:cNvSpPr txBox="1">
            <a:spLocks noChangeArrowheads="1"/>
          </p:cNvSpPr>
          <p:nvPr/>
        </p:nvSpPr>
        <p:spPr bwMode="auto">
          <a:xfrm>
            <a:off x="4267200" y="3048000"/>
            <a:ext cx="4108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specific enrichment:</a:t>
            </a:r>
          </a:p>
          <a:p>
            <a:pPr eaLnBrk="1" hangingPunct="1">
              <a:spcBef>
                <a:spcPct val="0"/>
              </a:spcBef>
              <a:buFontTx/>
              <a:buNone/>
            </a:pPr>
            <a:r>
              <a:rPr lang="cs-CZ" altLang="cs-CZ" sz="2000"/>
              <a:t>	</a:t>
            </a:r>
            <a:r>
              <a:rPr lang="cs-CZ" altLang="cs-CZ" sz="2000" i="1"/>
              <a:t>affinity chromatography</a:t>
            </a:r>
          </a:p>
          <a:p>
            <a:pPr eaLnBrk="1" hangingPunct="1">
              <a:spcBef>
                <a:spcPct val="0"/>
              </a:spcBef>
              <a:buFontTx/>
              <a:buNone/>
            </a:pPr>
            <a:r>
              <a:rPr lang="cs-CZ" altLang="cs-CZ" sz="2000" i="1"/>
              <a:t>	(lectins,</a:t>
            </a:r>
          </a:p>
          <a:p>
            <a:pPr eaLnBrk="1" hangingPunct="1">
              <a:spcBef>
                <a:spcPct val="0"/>
              </a:spcBef>
              <a:buFontTx/>
              <a:buNone/>
            </a:pPr>
            <a:r>
              <a:rPr lang="cs-CZ" altLang="cs-CZ" sz="2000" i="1"/>
              <a:t>	m-Aminophenylboronic Acid</a:t>
            </a:r>
            <a:r>
              <a:rPr lang="cs-CZ" altLang="cs-CZ" sz="2000" i="1">
                <a:latin typeface="Frutiger-Bold" charset="0"/>
              </a:rPr>
              <a:t>)</a:t>
            </a:r>
            <a:endParaRPr lang="cs-CZ" altLang="cs-CZ" sz="2000" i="1"/>
          </a:p>
        </p:txBody>
      </p:sp>
      <p:sp>
        <p:nvSpPr>
          <p:cNvPr id="73737"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609600" y="1143000"/>
            <a:ext cx="79248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chemical:</a:t>
            </a:r>
          </a:p>
          <a:p>
            <a:pPr eaLnBrk="1" hangingPunct="1">
              <a:spcBef>
                <a:spcPct val="0"/>
              </a:spcBef>
              <a:buFontTx/>
              <a:buNone/>
            </a:pPr>
            <a:r>
              <a:rPr lang="cs-CZ" altLang="cs-CZ" sz="1800">
                <a:solidFill>
                  <a:schemeClr val="accent2"/>
                </a:solidFill>
              </a:rPr>
              <a:t>	Hydrazinolysis</a:t>
            </a:r>
            <a:r>
              <a:rPr lang="cs-CZ" altLang="cs-CZ" sz="1800"/>
              <a:t>		</a:t>
            </a:r>
          </a:p>
          <a:p>
            <a:pPr eaLnBrk="1" hangingPunct="1">
              <a:spcBef>
                <a:spcPct val="0"/>
              </a:spcBef>
              <a:buFontTx/>
              <a:buNone/>
            </a:pPr>
            <a:r>
              <a:rPr lang="cs-CZ" altLang="cs-CZ" sz="1600">
                <a:latin typeface="Frutiger-Roman" charset="0"/>
              </a:rPr>
              <a:t>	Hydrazine hydrolysis has been found to be effective in the complete release 	of unreduced O- and N-linked oligosaccharides.</a:t>
            </a:r>
          </a:p>
          <a:p>
            <a:pPr eaLnBrk="1" hangingPunct="1">
              <a:spcBef>
                <a:spcPct val="0"/>
              </a:spcBef>
              <a:buFontTx/>
              <a:buNone/>
            </a:pPr>
            <a:r>
              <a:rPr lang="cs-CZ" altLang="cs-CZ" sz="1800">
                <a:solidFill>
                  <a:schemeClr val="accent2"/>
                </a:solidFill>
                <a:latin typeface="Frutiger-Bold" charset="0"/>
              </a:rPr>
              <a:t>	</a:t>
            </a:r>
            <a:r>
              <a:rPr lang="cs-CZ" altLang="cs-CZ" sz="1800">
                <a:solidFill>
                  <a:schemeClr val="accent2"/>
                </a:solidFill>
              </a:rPr>
              <a:t>Alkaline </a:t>
            </a:r>
            <a:r>
              <a:rPr lang="cs-CZ" altLang="cs-CZ" sz="1800">
                <a:solidFill>
                  <a:schemeClr val="accent2"/>
                </a:solidFill>
                <a:latin typeface="Symbol" panose="05050102010706020507" pitchFamily="18" charset="2"/>
              </a:rPr>
              <a:t>b</a:t>
            </a:r>
            <a:r>
              <a:rPr lang="cs-CZ" altLang="cs-CZ" sz="1800">
                <a:solidFill>
                  <a:schemeClr val="accent2"/>
                </a:solidFill>
              </a:rPr>
              <a:t>-Elimination  </a:t>
            </a:r>
            <a:r>
              <a:rPr lang="cs-CZ" altLang="cs-CZ" sz="1800"/>
              <a:t>-</a:t>
            </a:r>
            <a:r>
              <a:rPr lang="cs-CZ" altLang="cs-CZ" sz="1800">
                <a:solidFill>
                  <a:schemeClr val="accent2"/>
                </a:solidFill>
              </a:rPr>
              <a:t> 		</a:t>
            </a:r>
            <a:r>
              <a:rPr lang="cs-CZ" altLang="cs-CZ" sz="1800"/>
              <a:t>only O-linked (some exceptions)</a:t>
            </a:r>
          </a:p>
          <a:p>
            <a:pPr eaLnBrk="1" hangingPunct="1">
              <a:spcBef>
                <a:spcPct val="0"/>
              </a:spcBef>
              <a:buFontTx/>
              <a:buNone/>
            </a:pPr>
            <a:r>
              <a:rPr lang="cs-CZ" altLang="cs-CZ" sz="1800">
                <a:solidFill>
                  <a:schemeClr val="accent2"/>
                </a:solidFill>
              </a:rPr>
              <a:t>	Trifluoromethanesulfonic Acid </a:t>
            </a:r>
            <a:r>
              <a:rPr lang="cs-CZ" altLang="cs-CZ" sz="1800"/>
              <a:t>-</a:t>
            </a:r>
            <a:r>
              <a:rPr lang="cs-CZ" altLang="cs-CZ" sz="1800">
                <a:solidFill>
                  <a:schemeClr val="accent2"/>
                </a:solidFill>
              </a:rPr>
              <a:t> 	</a:t>
            </a:r>
            <a:r>
              <a:rPr lang="cs-CZ" altLang="cs-CZ" sz="1800"/>
              <a:t>glycan destruction</a:t>
            </a:r>
          </a:p>
          <a:p>
            <a:pPr eaLnBrk="1" hangingPunct="1">
              <a:spcBef>
                <a:spcPct val="0"/>
              </a:spcBef>
              <a:buFontTx/>
              <a:buNone/>
            </a:pPr>
            <a:endParaRPr lang="cs-CZ" altLang="cs-CZ" sz="1800"/>
          </a:p>
          <a:p>
            <a:pPr eaLnBrk="1" hangingPunct="1">
              <a:spcBef>
                <a:spcPct val="0"/>
              </a:spcBef>
              <a:buFontTx/>
              <a:buNone/>
            </a:pPr>
            <a:r>
              <a:rPr lang="cs-CZ" altLang="cs-CZ" sz="1800"/>
              <a:t>		</a:t>
            </a:r>
          </a:p>
          <a:p>
            <a:pPr eaLnBrk="1" hangingPunct="1">
              <a:spcBef>
                <a:spcPct val="0"/>
              </a:spcBef>
              <a:buFontTx/>
              <a:buNone/>
            </a:pPr>
            <a:endParaRPr lang="cs-CZ" altLang="cs-CZ" sz="1800" b="1" i="1"/>
          </a:p>
          <a:p>
            <a:pPr eaLnBrk="1" hangingPunct="1">
              <a:spcBef>
                <a:spcPct val="0"/>
              </a:spcBef>
              <a:buFontTx/>
              <a:buNone/>
            </a:pPr>
            <a:r>
              <a:rPr lang="cs-CZ" altLang="cs-CZ" sz="1800" b="1" i="1"/>
              <a:t>enzymatic:</a:t>
            </a:r>
          </a:p>
          <a:p>
            <a:pPr eaLnBrk="1" hangingPunct="1">
              <a:spcBef>
                <a:spcPct val="0"/>
              </a:spcBef>
              <a:buFontTx/>
              <a:buNone/>
            </a:pPr>
            <a:r>
              <a:rPr lang="cs-CZ" altLang="cs-CZ" sz="1800" b="1" i="1"/>
              <a:t>	</a:t>
            </a:r>
            <a:r>
              <a:rPr lang="cs-CZ" altLang="cs-CZ" sz="1800" b="1">
                <a:solidFill>
                  <a:schemeClr val="accent1"/>
                </a:solidFill>
              </a:rPr>
              <a:t>PNGase F 	  </a:t>
            </a:r>
            <a:r>
              <a:rPr lang="cs-CZ" altLang="cs-CZ" sz="1800"/>
              <a:t>N-linked, all removed, if not</a:t>
            </a:r>
          </a:p>
          <a:p>
            <a:pPr eaLnBrk="1" hangingPunct="1">
              <a:spcBef>
                <a:spcPct val="0"/>
              </a:spcBef>
              <a:buFontTx/>
              <a:buNone/>
            </a:pPr>
            <a:r>
              <a:rPr lang="cs-CZ" altLang="cs-CZ" sz="1800"/>
              <a:t>	</a:t>
            </a:r>
            <a:r>
              <a:rPr lang="cs-CZ" altLang="cs-CZ" sz="1800" b="1">
                <a:solidFill>
                  <a:schemeClr val="accent1"/>
                </a:solidFill>
              </a:rPr>
              <a:t>PNGase A </a:t>
            </a:r>
            <a:r>
              <a:rPr lang="cs-CZ" altLang="cs-CZ" sz="1800" i="1"/>
              <a:t>	  </a:t>
            </a:r>
            <a:r>
              <a:rPr lang="cs-CZ" altLang="cs-CZ" sz="1800"/>
              <a:t>N-linked, all removed,	          if not</a:t>
            </a:r>
          </a:p>
          <a:p>
            <a:pPr eaLnBrk="1" hangingPunct="1">
              <a:spcBef>
                <a:spcPct val="0"/>
              </a:spcBef>
              <a:buFontTx/>
              <a:buNone/>
            </a:pPr>
            <a:r>
              <a:rPr lang="cs-CZ" altLang="cs-CZ" sz="1800"/>
              <a:t>	</a:t>
            </a:r>
            <a:r>
              <a:rPr lang="cs-CZ" altLang="cs-CZ" sz="1800" b="1">
                <a:solidFill>
                  <a:schemeClr val="accent1"/>
                </a:solidFill>
              </a:rPr>
              <a:t>Endoglycosidase H  </a:t>
            </a:r>
            <a:r>
              <a:rPr lang="cs-CZ" altLang="cs-CZ" sz="1800"/>
              <a:t>N-linked, cleaves after first</a:t>
            </a:r>
            <a:endParaRPr lang="cs-CZ" altLang="cs-CZ" sz="1800" b="1">
              <a:solidFill>
                <a:schemeClr val="accent1"/>
              </a:solidFill>
            </a:endParaRPr>
          </a:p>
          <a:p>
            <a:pPr eaLnBrk="1" hangingPunct="1">
              <a:spcBef>
                <a:spcPct val="0"/>
              </a:spcBef>
              <a:buFontTx/>
              <a:buNone/>
            </a:pPr>
            <a:r>
              <a:rPr lang="cs-CZ" altLang="cs-CZ" sz="1800"/>
              <a:t>	</a:t>
            </a:r>
            <a:r>
              <a:rPr lang="cs-CZ" altLang="cs-CZ" sz="1800" b="1">
                <a:solidFill>
                  <a:schemeClr val="accent1"/>
                </a:solidFill>
              </a:rPr>
              <a:t>Endoglycosidase F1, F2, F3  </a:t>
            </a:r>
            <a:r>
              <a:rPr lang="cs-CZ" altLang="cs-CZ" sz="1800"/>
              <a:t>N-linked,</a:t>
            </a:r>
            <a:r>
              <a:rPr lang="cs-CZ" altLang="cs-CZ" sz="1800" b="1">
                <a:solidFill>
                  <a:schemeClr val="accent1"/>
                </a:solidFill>
              </a:rPr>
              <a:t> </a:t>
            </a:r>
            <a:r>
              <a:rPr lang="cs-CZ" altLang="cs-CZ" sz="1800"/>
              <a:t>cleave specifically with respect to 				 glycane structure</a:t>
            </a:r>
          </a:p>
          <a:p>
            <a:pPr eaLnBrk="1" hangingPunct="1">
              <a:spcBef>
                <a:spcPct val="0"/>
              </a:spcBef>
              <a:buFontTx/>
              <a:buNone/>
            </a:pPr>
            <a:endParaRPr lang="cs-CZ" altLang="cs-CZ" sz="1800"/>
          </a:p>
          <a:p>
            <a:pPr eaLnBrk="1" hangingPunct="1">
              <a:spcBef>
                <a:spcPct val="0"/>
              </a:spcBef>
              <a:buFontTx/>
              <a:buNone/>
            </a:pPr>
            <a:r>
              <a:rPr lang="cs-CZ" altLang="cs-CZ" sz="1800"/>
              <a:t>	</a:t>
            </a:r>
            <a:r>
              <a:rPr lang="cs-CZ" altLang="cs-CZ" sz="1800" b="1">
                <a:solidFill>
                  <a:srgbClr val="FF0000"/>
                </a:solidFill>
              </a:rPr>
              <a:t>O-Glycosidase	</a:t>
            </a:r>
            <a:r>
              <a:rPr lang="cs-CZ" altLang="cs-CZ" sz="1800"/>
              <a:t>O-linked. all removed</a:t>
            </a:r>
          </a:p>
          <a:p>
            <a:pPr eaLnBrk="1" hangingPunct="1">
              <a:spcBef>
                <a:spcPct val="0"/>
              </a:spcBef>
              <a:buFontTx/>
              <a:buNone/>
            </a:pPr>
            <a:endParaRPr lang="cs-CZ" altLang="cs-CZ" sz="1800"/>
          </a:p>
          <a:p>
            <a:pPr eaLnBrk="1" hangingPunct="1">
              <a:spcBef>
                <a:spcPct val="0"/>
              </a:spcBef>
              <a:buFontTx/>
              <a:buNone/>
            </a:pPr>
            <a:r>
              <a:rPr lang="cs-CZ" altLang="cs-CZ" sz="1800">
                <a:solidFill>
                  <a:schemeClr val="accent2"/>
                </a:solidFill>
              </a:rPr>
              <a:t>	</a:t>
            </a:r>
            <a:r>
              <a:rPr lang="cs-CZ" altLang="cs-CZ" sz="1800" b="1">
                <a:solidFill>
                  <a:schemeClr val="accent2"/>
                </a:solidFill>
                <a:latin typeface="Symbol" panose="05050102010706020507" pitchFamily="18" charset="2"/>
              </a:rPr>
              <a:t>b</a:t>
            </a:r>
            <a:r>
              <a:rPr lang="cs-CZ" altLang="cs-CZ" sz="1800" b="1">
                <a:solidFill>
                  <a:schemeClr val="accent2"/>
                </a:solidFill>
              </a:rPr>
              <a:t>-galactosidase	</a:t>
            </a:r>
            <a:r>
              <a:rPr lang="cs-CZ" altLang="cs-CZ" sz="1800"/>
              <a:t>cleaves before</a:t>
            </a:r>
            <a:r>
              <a:rPr lang="cs-CZ" altLang="cs-CZ" sz="1800" b="1">
                <a:solidFill>
                  <a:schemeClr val="accent2"/>
                </a:solidFill>
              </a:rPr>
              <a:t>	   </a:t>
            </a:r>
          </a:p>
          <a:p>
            <a:pPr eaLnBrk="1" hangingPunct="1">
              <a:spcBef>
                <a:spcPct val="0"/>
              </a:spcBef>
              <a:buFontTx/>
              <a:buNone/>
            </a:pPr>
            <a:r>
              <a:rPr lang="cs-CZ" altLang="cs-CZ" sz="1800" b="1">
                <a:solidFill>
                  <a:schemeClr val="accent2"/>
                </a:solidFill>
              </a:rPr>
              <a:t>	...</a:t>
            </a:r>
          </a:p>
        </p:txBody>
      </p:sp>
      <p:sp>
        <p:nvSpPr>
          <p:cNvPr id="74755" name="Rectangle 6"/>
          <p:cNvSpPr>
            <a:spLocks noChangeArrowheads="1"/>
          </p:cNvSpPr>
          <p:nvPr/>
        </p:nvSpPr>
        <p:spPr bwMode="auto">
          <a:xfrm>
            <a:off x="3347864" y="659754"/>
            <a:ext cx="22525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Deglycosylation</a:t>
            </a:r>
          </a:p>
        </p:txBody>
      </p:sp>
      <p:pic>
        <p:nvPicPr>
          <p:cNvPr id="747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3200400"/>
            <a:ext cx="11334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438" y="4117975"/>
            <a:ext cx="38576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419600"/>
            <a:ext cx="3381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6021288"/>
            <a:ext cx="365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0"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7171" name="Text Box 8"/>
          <p:cNvSpPr txBox="1">
            <a:spLocks noChangeArrowheads="1"/>
          </p:cNvSpPr>
          <p:nvPr/>
        </p:nvSpPr>
        <p:spPr bwMode="auto">
          <a:xfrm>
            <a:off x="519113" y="1552575"/>
            <a:ext cx="2077492" cy="13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t> </a:t>
            </a:r>
            <a:endParaRPr lang="en-US" altLang="cs-CZ" sz="800"/>
          </a:p>
          <a:p>
            <a:pPr eaLnBrk="1" hangingPunct="1">
              <a:spcBef>
                <a:spcPct val="0"/>
              </a:spcBef>
              <a:spcAft>
                <a:spcPct val="10000"/>
              </a:spcAft>
              <a:buFont typeface="Wingdings" panose="05000000000000000000" pitchFamily="2" charset="2"/>
              <a:buBlip>
                <a:blip r:embed="rId2"/>
              </a:buBlip>
            </a:pPr>
            <a:r>
              <a:rPr lang="cs-CZ" altLang="cs-CZ" sz="1800" b="1"/>
              <a:t>  </a:t>
            </a:r>
            <a:r>
              <a:rPr lang="en-US" altLang="cs-CZ" sz="1800" b="1"/>
              <a:t> </a:t>
            </a:r>
            <a:r>
              <a:rPr lang="cs-CZ" altLang="cs-CZ" sz="1800" b="1"/>
              <a:t>Type</a:t>
            </a:r>
          </a:p>
          <a:p>
            <a:pPr eaLnBrk="1" hangingPunct="1">
              <a:spcBef>
                <a:spcPct val="0"/>
              </a:spcBef>
              <a:spcAft>
                <a:spcPct val="10000"/>
              </a:spcAft>
              <a:buFont typeface="Wingdings" panose="05000000000000000000" pitchFamily="2" charset="2"/>
              <a:buNone/>
            </a:pPr>
            <a:r>
              <a:rPr lang="cs-CZ" altLang="cs-CZ" sz="800" b="1"/>
              <a:t> </a:t>
            </a:r>
          </a:p>
          <a:p>
            <a:pPr eaLnBrk="1" hangingPunct="1">
              <a:spcBef>
                <a:spcPct val="0"/>
              </a:spcBef>
              <a:spcAft>
                <a:spcPct val="10000"/>
              </a:spcAft>
              <a:buFont typeface="Wingdings" panose="05000000000000000000" pitchFamily="2" charset="2"/>
              <a:buBlip>
                <a:blip r:embed="rId2"/>
              </a:buBlip>
            </a:pPr>
            <a:r>
              <a:rPr lang="cs-CZ" altLang="cs-CZ" sz="1800" b="1"/>
              <a:t>  </a:t>
            </a:r>
            <a:r>
              <a:rPr lang="en-US" altLang="cs-CZ" sz="1800" b="1"/>
              <a:t> </a:t>
            </a:r>
            <a:r>
              <a:rPr lang="cs-CZ" altLang="cs-CZ" sz="1800" b="1"/>
              <a:t>Site localization</a:t>
            </a:r>
          </a:p>
          <a:p>
            <a:pPr eaLnBrk="1" hangingPunct="1">
              <a:spcBef>
                <a:spcPct val="0"/>
              </a:spcBef>
              <a:spcAft>
                <a:spcPct val="10000"/>
              </a:spcAft>
              <a:buFont typeface="Wingdings" panose="05000000000000000000" pitchFamily="2" charset="2"/>
              <a:buNone/>
            </a:pPr>
            <a:r>
              <a:rPr lang="cs-CZ" altLang="cs-CZ" sz="800"/>
              <a:t> </a:t>
            </a:r>
            <a:r>
              <a:rPr lang="cs-CZ" altLang="cs-CZ" sz="800" b="1"/>
              <a:t>  </a:t>
            </a:r>
          </a:p>
          <a:p>
            <a:pPr eaLnBrk="1" hangingPunct="1">
              <a:spcBef>
                <a:spcPct val="0"/>
              </a:spcBef>
              <a:spcAft>
                <a:spcPct val="10000"/>
              </a:spcAft>
              <a:buFont typeface="Wingdings" panose="05000000000000000000" pitchFamily="2" charset="2"/>
              <a:buBlip>
                <a:blip r:embed="rId2"/>
              </a:buBlip>
            </a:pPr>
            <a:r>
              <a:rPr lang="cs-CZ" altLang="cs-CZ" sz="1800" b="1"/>
              <a:t> </a:t>
            </a:r>
            <a:r>
              <a:rPr lang="en-US" altLang="cs-CZ" sz="1800" b="1"/>
              <a:t>  </a:t>
            </a:r>
            <a:r>
              <a:rPr lang="cs-CZ" altLang="cs-CZ" sz="1800" b="1"/>
              <a:t>Site occupancy</a:t>
            </a:r>
          </a:p>
        </p:txBody>
      </p:sp>
      <p:grpSp>
        <p:nvGrpSpPr>
          <p:cNvPr id="34825" name="Group 9"/>
          <p:cNvGrpSpPr>
            <a:grpSpLocks/>
          </p:cNvGrpSpPr>
          <p:nvPr/>
        </p:nvGrpSpPr>
        <p:grpSpPr bwMode="auto">
          <a:xfrm>
            <a:off x="6448425" y="1509713"/>
            <a:ext cx="1682750" cy="1600200"/>
            <a:chOff x="3516" y="1272"/>
            <a:chExt cx="1060" cy="1008"/>
          </a:xfrm>
        </p:grpSpPr>
        <p:sp>
          <p:nvSpPr>
            <p:cNvPr id="7181" name="AutoShape 10"/>
            <p:cNvSpPr>
              <a:spLocks noChangeArrowheads="1"/>
            </p:cNvSpPr>
            <p:nvPr/>
          </p:nvSpPr>
          <p:spPr bwMode="auto">
            <a:xfrm>
              <a:off x="3516" y="1272"/>
              <a:ext cx="468" cy="1008"/>
            </a:xfrm>
            <a:prstGeom prst="triangle">
              <a:avLst>
                <a:gd name="adj" fmla="val 50000"/>
              </a:avLst>
            </a:prstGeom>
            <a:solidFill>
              <a:srgbClr val="2F571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182" name="Text Box 11"/>
            <p:cNvSpPr txBox="1">
              <a:spLocks noChangeArrowheads="1"/>
            </p:cNvSpPr>
            <p:nvPr/>
          </p:nvSpPr>
          <p:spPr bwMode="auto">
            <a:xfrm>
              <a:off x="4000" y="1749"/>
              <a:ext cx="57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cs-CZ" altLang="cs-CZ" sz="1600" i="1"/>
                <a:t>demands</a:t>
              </a:r>
              <a:endParaRPr lang="en-US" altLang="cs-CZ" sz="1600" i="1"/>
            </a:p>
          </p:txBody>
        </p:sp>
      </p:grpSp>
      <p:grpSp>
        <p:nvGrpSpPr>
          <p:cNvPr id="34828" name="Group 12"/>
          <p:cNvGrpSpPr>
            <a:grpSpLocks/>
          </p:cNvGrpSpPr>
          <p:nvPr/>
        </p:nvGrpSpPr>
        <p:grpSpPr bwMode="auto">
          <a:xfrm>
            <a:off x="327025" y="4049715"/>
            <a:ext cx="8716965" cy="1906588"/>
            <a:chOff x="206" y="2728"/>
            <a:chExt cx="5491" cy="1201"/>
          </a:xfrm>
        </p:grpSpPr>
        <p:sp>
          <p:nvSpPr>
            <p:cNvPr id="7175" name="Text Box 13"/>
            <p:cNvSpPr txBox="1">
              <a:spLocks noChangeArrowheads="1"/>
            </p:cNvSpPr>
            <p:nvPr/>
          </p:nvSpPr>
          <p:spPr bwMode="auto">
            <a:xfrm>
              <a:off x="206" y="2907"/>
              <a:ext cx="1643"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rgbClr val="FF0000"/>
                  </a:solidFill>
                </a:rPr>
                <a:t>MS</a:t>
              </a:r>
            </a:p>
            <a:p>
              <a:pPr eaLnBrk="1" hangingPunct="1">
                <a:spcBef>
                  <a:spcPct val="0"/>
                </a:spcBef>
                <a:buFontTx/>
                <a:buNone/>
              </a:pPr>
              <a:r>
                <a:rPr lang="en-US" altLang="cs-CZ" sz="1800">
                  <a:solidFill>
                    <a:srgbClr val="FF0000"/>
                  </a:solidFill>
                </a:rPr>
                <a:t>“</a:t>
              </a:r>
              <a:r>
                <a:rPr lang="cs-CZ" altLang="cs-CZ" sz="1800">
                  <a:solidFill>
                    <a:srgbClr val="FF0000"/>
                  </a:solidFill>
                </a:rPr>
                <a:t>screening</a:t>
              </a:r>
              <a:r>
                <a:rPr lang="en-US" altLang="cs-CZ" sz="1800">
                  <a:solidFill>
                    <a:srgbClr val="FF0000"/>
                  </a:solidFill>
                </a:rPr>
                <a:t>”</a:t>
              </a:r>
              <a:endParaRPr lang="cs-CZ" altLang="cs-CZ" sz="1800">
                <a:solidFill>
                  <a:srgbClr val="FF0000"/>
                </a:solidFill>
              </a:endParaRPr>
            </a:p>
            <a:p>
              <a:pPr eaLnBrk="1" hangingPunct="1">
                <a:spcBef>
                  <a:spcPct val="0"/>
                </a:spcBef>
                <a:buFontTx/>
                <a:buNone/>
              </a:pPr>
              <a:r>
                <a:rPr lang="cs-CZ" altLang="cs-CZ" sz="1800">
                  <a:solidFill>
                    <a:srgbClr val="FF0000"/>
                  </a:solidFill>
                </a:rPr>
                <a:t>detailed characterization</a:t>
              </a:r>
            </a:p>
            <a:p>
              <a:pPr eaLnBrk="1" hangingPunct="1">
                <a:spcBef>
                  <a:spcPct val="0"/>
                </a:spcBef>
                <a:buFontTx/>
                <a:buNone/>
              </a:pPr>
              <a:r>
                <a:rPr lang="cs-CZ" altLang="cs-CZ" sz="1800">
                  <a:solidFill>
                    <a:srgbClr val="FF0000"/>
                  </a:solidFill>
                </a:rPr>
                <a:t>of individual modification</a:t>
              </a:r>
              <a:endParaRPr lang="en-US" altLang="cs-CZ" sz="1800">
                <a:solidFill>
                  <a:srgbClr val="FF0000"/>
                </a:solidFill>
              </a:endParaRPr>
            </a:p>
          </p:txBody>
        </p:sp>
        <p:sp>
          <p:nvSpPr>
            <p:cNvPr id="7176" name="Text Box 14"/>
            <p:cNvSpPr txBox="1">
              <a:spLocks noChangeArrowheads="1"/>
            </p:cNvSpPr>
            <p:nvPr/>
          </p:nvSpPr>
          <p:spPr bwMode="auto">
            <a:xfrm>
              <a:off x="2958" y="2728"/>
              <a:ext cx="238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Western blot </a:t>
              </a:r>
            </a:p>
            <a:p>
              <a:pPr eaLnBrk="1" hangingPunct="1">
                <a:spcBef>
                  <a:spcPct val="0"/>
                </a:spcBef>
                <a:buFontTx/>
                <a:buNone/>
              </a:pPr>
              <a:r>
                <a:rPr lang="cs-CZ" altLang="cs-CZ" sz="1600">
                  <a:solidFill>
                    <a:schemeClr val="accent2"/>
                  </a:solidFill>
                </a:rPr>
                <a:t>detection of PTM type</a:t>
              </a:r>
            </a:p>
            <a:p>
              <a:pPr eaLnBrk="1" hangingPunct="1">
                <a:spcBef>
                  <a:spcPct val="0"/>
                </a:spcBef>
                <a:buFontTx/>
                <a:buNone/>
              </a:pPr>
              <a:r>
                <a:rPr lang="cs-CZ" altLang="cs-CZ" sz="1600">
                  <a:solidFill>
                    <a:schemeClr val="accent2"/>
                  </a:solidFill>
                </a:rPr>
                <a:t>localization of selected single modification </a:t>
              </a:r>
            </a:p>
          </p:txBody>
        </p:sp>
        <p:sp>
          <p:nvSpPr>
            <p:cNvPr id="7177" name="Text Box 15"/>
            <p:cNvSpPr txBox="1">
              <a:spLocks noChangeArrowheads="1"/>
            </p:cNvSpPr>
            <p:nvPr/>
          </p:nvSpPr>
          <p:spPr bwMode="auto">
            <a:xfrm>
              <a:off x="2958" y="3386"/>
              <a:ext cx="2739"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Specific staining of gels</a:t>
              </a:r>
            </a:p>
            <a:p>
              <a:pPr eaLnBrk="1" hangingPunct="1">
                <a:spcBef>
                  <a:spcPct val="0"/>
                </a:spcBef>
                <a:buFontTx/>
                <a:buNone/>
              </a:pPr>
              <a:r>
                <a:rPr lang="cs-CZ" altLang="cs-CZ" sz="1600">
                  <a:solidFill>
                    <a:schemeClr val="accent2"/>
                  </a:solidFill>
                </a:rPr>
                <a:t>detection of PTM type without site localization</a:t>
              </a:r>
            </a:p>
            <a:p>
              <a:pPr eaLnBrk="1" hangingPunct="1">
                <a:spcBef>
                  <a:spcPct val="0"/>
                </a:spcBef>
                <a:buFontTx/>
                <a:buNone/>
              </a:pPr>
              <a:r>
                <a:rPr lang="cs-CZ" altLang="cs-CZ" sz="1600">
                  <a:solidFill>
                    <a:schemeClr val="accent2"/>
                  </a:solidFill>
                </a:rPr>
                <a:t>		   </a:t>
              </a:r>
              <a:r>
                <a:rPr lang="cs-CZ" altLang="cs-CZ" sz="1600" i="1">
                  <a:solidFill>
                    <a:schemeClr val="accent2"/>
                  </a:solidFill>
                </a:rPr>
                <a:t> (phospho, glyco proteins)</a:t>
              </a:r>
            </a:p>
          </p:txBody>
        </p:sp>
        <p:grpSp>
          <p:nvGrpSpPr>
            <p:cNvPr id="7178" name="Group 16"/>
            <p:cNvGrpSpPr>
              <a:grpSpLocks/>
            </p:cNvGrpSpPr>
            <p:nvPr/>
          </p:nvGrpSpPr>
          <p:grpSpPr bwMode="auto">
            <a:xfrm>
              <a:off x="2200" y="3124"/>
              <a:ext cx="312" cy="308"/>
              <a:chOff x="2188" y="3124"/>
              <a:chExt cx="312" cy="308"/>
            </a:xfrm>
          </p:grpSpPr>
          <p:sp>
            <p:nvSpPr>
              <p:cNvPr id="7179" name="Line 17"/>
              <p:cNvSpPr>
                <a:spLocks noChangeShapeType="1"/>
              </p:cNvSpPr>
              <p:nvPr/>
            </p:nvSpPr>
            <p:spPr bwMode="auto">
              <a:xfrm flipH="1">
                <a:off x="2196" y="3132"/>
                <a:ext cx="276" cy="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80" name="Line 18"/>
              <p:cNvSpPr>
                <a:spLocks noChangeShapeType="1"/>
              </p:cNvSpPr>
              <p:nvPr/>
            </p:nvSpPr>
            <p:spPr bwMode="auto">
              <a:xfrm flipH="1" flipV="1">
                <a:off x="2188" y="3124"/>
                <a:ext cx="312" cy="29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7174" name="Text Box 19"/>
          <p:cNvSpPr txBox="1">
            <a:spLocks noChangeArrowheads="1"/>
          </p:cNvSpPr>
          <p:nvPr/>
        </p:nvSpPr>
        <p:spPr bwMode="auto">
          <a:xfrm>
            <a:off x="2040525" y="569913"/>
            <a:ext cx="4512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Potential of  </a:t>
            </a:r>
            <a:r>
              <a:rPr lang="en-US" altLang="cs-CZ" sz="1800" b="1"/>
              <a:t>MS </a:t>
            </a:r>
            <a:r>
              <a:rPr lang="cs-CZ" altLang="cs-CZ" sz="1800" b="1"/>
              <a:t>in analysis of </a:t>
            </a:r>
            <a:r>
              <a:rPr lang="en-US" altLang="cs-CZ" sz="1800" b="1"/>
              <a:t>modifi</a:t>
            </a:r>
            <a:r>
              <a:rPr lang="cs-CZ" altLang="cs-CZ" sz="1800" b="1"/>
              <a:t>cations</a:t>
            </a:r>
            <a:endParaRPr lang="en-US"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
          <p:cNvSpPr>
            <a:spLocks noChangeArrowheads="1"/>
          </p:cNvSpPr>
          <p:nvPr/>
        </p:nvSpPr>
        <p:spPr bwMode="auto">
          <a:xfrm>
            <a:off x="1749509" y="1196752"/>
            <a:ext cx="55656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Site assigment, glycan structure elucidation</a:t>
            </a:r>
          </a:p>
        </p:txBody>
      </p:sp>
      <p:sp>
        <p:nvSpPr>
          <p:cNvPr id="75779" name="Text Box 21"/>
          <p:cNvSpPr txBox="1">
            <a:spLocks noChangeArrowheads="1"/>
          </p:cNvSpPr>
          <p:nvPr/>
        </p:nvSpPr>
        <p:spPr bwMode="auto">
          <a:xfrm>
            <a:off x="1489075" y="2346325"/>
            <a:ext cx="588173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000"/>
              <a:t>   </a:t>
            </a:r>
            <a:r>
              <a:rPr lang="cs-CZ" altLang="cs-CZ" sz="2000" b="1"/>
              <a:t>glycosylation „only“  at S or T		</a:t>
            </a:r>
            <a:r>
              <a:rPr lang="cs-CZ" altLang="cs-CZ" sz="2000"/>
              <a:t>(O-linked)</a:t>
            </a:r>
          </a:p>
          <a:p>
            <a:pPr eaLnBrk="1" hangingPunct="1">
              <a:spcBef>
                <a:spcPct val="0"/>
              </a:spcBef>
              <a:buFontTx/>
              <a:buNone/>
            </a:pPr>
            <a:r>
              <a:rPr lang="cs-CZ" altLang="cs-CZ" sz="2000"/>
              <a:t>		            </a:t>
            </a:r>
            <a:r>
              <a:rPr lang="cs-CZ" altLang="cs-CZ" sz="2000" b="1"/>
              <a:t>NXS(T)</a:t>
            </a:r>
            <a:r>
              <a:rPr lang="cs-CZ" altLang="cs-CZ" sz="2000"/>
              <a:t>		(N-linked)</a:t>
            </a:r>
          </a:p>
          <a:p>
            <a:pPr eaLnBrk="1" hangingPunct="1">
              <a:spcBef>
                <a:spcPct val="0"/>
              </a:spcBef>
              <a:buFontTx/>
              <a:buNone/>
            </a:pPr>
            <a:r>
              <a:rPr lang="cs-CZ" altLang="cs-CZ" sz="2000"/>
              <a:t>      </a:t>
            </a:r>
            <a:r>
              <a:rPr lang="cs-CZ" altLang="cs-CZ" sz="2000" i="1"/>
              <a:t>prediction of  potential glyco site</a:t>
            </a:r>
          </a:p>
          <a:p>
            <a:pPr eaLnBrk="1" hangingPunct="1">
              <a:spcBef>
                <a:spcPct val="0"/>
              </a:spcBef>
              <a:buFontTx/>
              <a:buNone/>
            </a:pPr>
            <a:r>
              <a:rPr lang="cs-CZ" altLang="cs-CZ" sz="2000" i="1"/>
              <a:t>       </a:t>
            </a:r>
          </a:p>
          <a:p>
            <a:pPr eaLnBrk="1" hangingPunct="1">
              <a:spcBef>
                <a:spcPct val="0"/>
              </a:spcBef>
              <a:buFontTx/>
              <a:buBlip>
                <a:blip r:embed="rId2"/>
              </a:buBlip>
            </a:pPr>
            <a:r>
              <a:rPr lang="cs-CZ" altLang="cs-CZ" sz="2000" b="1"/>
              <a:t>   combination of MS and MS</a:t>
            </a:r>
            <a:r>
              <a:rPr lang="en-US" altLang="cs-CZ" sz="2000" b="1"/>
              <a:t>/</a:t>
            </a:r>
            <a:r>
              <a:rPr lang="cs-CZ" altLang="cs-CZ" sz="2000" b="1"/>
              <a:t>MS techniques</a:t>
            </a:r>
          </a:p>
          <a:p>
            <a:pPr eaLnBrk="1" hangingPunct="1">
              <a:spcBef>
                <a:spcPct val="0"/>
              </a:spcBef>
              <a:buFontTx/>
              <a:buBlip>
                <a:blip r:embed="rId2"/>
              </a:buBlip>
            </a:pPr>
            <a:endParaRPr lang="cs-CZ" altLang="cs-CZ" sz="2000" b="1"/>
          </a:p>
          <a:p>
            <a:pPr eaLnBrk="1" hangingPunct="1">
              <a:spcBef>
                <a:spcPct val="0"/>
              </a:spcBef>
              <a:buFontTx/>
              <a:buBlip>
                <a:blip r:embed="rId2"/>
              </a:buBlip>
            </a:pPr>
            <a:r>
              <a:rPr lang="cs-CZ" altLang="cs-CZ" sz="2000" b="1"/>
              <a:t>   separation of glycoproteins or glycopeptides</a:t>
            </a:r>
          </a:p>
          <a:p>
            <a:pPr eaLnBrk="1" hangingPunct="1">
              <a:spcBef>
                <a:spcPct val="0"/>
              </a:spcBef>
              <a:buFontTx/>
              <a:buNone/>
            </a:pPr>
            <a:endParaRPr lang="cs-CZ" altLang="cs-CZ" sz="2000" b="1"/>
          </a:p>
          <a:p>
            <a:pPr eaLnBrk="1" hangingPunct="1">
              <a:spcBef>
                <a:spcPct val="0"/>
              </a:spcBef>
              <a:buFontTx/>
              <a:buBlip>
                <a:blip r:embed="rId2"/>
              </a:buBlip>
            </a:pPr>
            <a:r>
              <a:rPr lang="cs-CZ" altLang="cs-CZ" sz="2000" b="1"/>
              <a:t>   deglycosylation strategies </a:t>
            </a:r>
          </a:p>
          <a:p>
            <a:pPr eaLnBrk="1" hangingPunct="1">
              <a:spcBef>
                <a:spcPct val="0"/>
              </a:spcBef>
              <a:buFontTx/>
              <a:buNone/>
            </a:pPr>
            <a:endParaRPr lang="en-US" altLang="cs-CZ" sz="2000" b="1"/>
          </a:p>
          <a:p>
            <a:pPr eaLnBrk="1" hangingPunct="1">
              <a:spcBef>
                <a:spcPct val="0"/>
              </a:spcBef>
              <a:buFontTx/>
              <a:buBlip>
                <a:blip r:embed="rId2"/>
              </a:buBlip>
            </a:pPr>
            <a:r>
              <a:rPr lang="en-US" altLang="cs-CZ" sz="2000" b="1"/>
              <a:t>   </a:t>
            </a:r>
            <a:r>
              <a:rPr lang="cs-CZ" altLang="cs-CZ" sz="2000" b="1"/>
              <a:t>glycan </a:t>
            </a:r>
            <a:r>
              <a:rPr lang="en-US" altLang="cs-CZ" sz="2000" b="1"/>
              <a:t>derivati</a:t>
            </a:r>
            <a:r>
              <a:rPr lang="cs-CZ" altLang="cs-CZ" sz="2000" b="1"/>
              <a:t>sation</a:t>
            </a:r>
            <a:endParaRPr lang="cs-CZ" altLang="cs-CZ" sz="2000"/>
          </a:p>
        </p:txBody>
      </p:sp>
      <p:sp>
        <p:nvSpPr>
          <p:cNvPr id="75780" name="Rectangle 2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3"/>
          <p:cNvSpPr txBox="1">
            <a:spLocks noChangeArrowheads="1"/>
          </p:cNvSpPr>
          <p:nvPr/>
        </p:nvSpPr>
        <p:spPr bwMode="auto">
          <a:xfrm>
            <a:off x="833438" y="914400"/>
            <a:ext cx="7472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spectrum of </a:t>
            </a:r>
            <a:r>
              <a:rPr lang="en-US" altLang="cs-CZ" sz="2000" b="1">
                <a:solidFill>
                  <a:schemeClr val="accent2"/>
                </a:solidFill>
              </a:rPr>
              <a:t>glycosylated </a:t>
            </a:r>
            <a:r>
              <a:rPr lang="en-US" altLang="cs-CZ" sz="2000" b="1"/>
              <a:t>and </a:t>
            </a:r>
            <a:r>
              <a:rPr lang="en-US" altLang="cs-CZ" sz="2000" b="1">
                <a:solidFill>
                  <a:srgbClr val="FF0000"/>
                </a:solidFill>
              </a:rPr>
              <a:t>non-glycosylated</a:t>
            </a:r>
            <a:r>
              <a:rPr lang="en-US" altLang="cs-CZ" sz="2000" b="1"/>
              <a:t> protein</a:t>
            </a:r>
          </a:p>
          <a:p>
            <a:pPr eaLnBrk="1" hangingPunct="1">
              <a:spcBef>
                <a:spcPct val="0"/>
              </a:spcBef>
              <a:buFontTx/>
              <a:buNone/>
            </a:pPr>
            <a:r>
              <a:rPr lang="en-US" altLang="cs-CZ" sz="2000" b="1"/>
              <a:t>			</a:t>
            </a:r>
            <a:r>
              <a:rPr lang="en-US" altLang="cs-CZ" sz="2000"/>
              <a:t>size of  glycan part</a:t>
            </a:r>
          </a:p>
        </p:txBody>
      </p:sp>
      <p:grpSp>
        <p:nvGrpSpPr>
          <p:cNvPr id="76803" name="Group 14"/>
          <p:cNvGrpSpPr>
            <a:grpSpLocks/>
          </p:cNvGrpSpPr>
          <p:nvPr/>
        </p:nvGrpSpPr>
        <p:grpSpPr bwMode="auto">
          <a:xfrm>
            <a:off x="693738" y="1676400"/>
            <a:ext cx="7459662" cy="4810125"/>
            <a:chOff x="290" y="185"/>
            <a:chExt cx="5127" cy="3904"/>
          </a:xfrm>
        </p:grpSpPr>
        <p:sp>
          <p:nvSpPr>
            <p:cNvPr id="76809" name="Freeform 15"/>
            <p:cNvSpPr>
              <a:spLocks/>
            </p:cNvSpPr>
            <p:nvPr/>
          </p:nvSpPr>
          <p:spPr bwMode="auto">
            <a:xfrm>
              <a:off x="606" y="1706"/>
              <a:ext cx="4806" cy="1777"/>
            </a:xfrm>
            <a:custGeom>
              <a:avLst/>
              <a:gdLst>
                <a:gd name="T0" fmla="*/ 47 w 5469"/>
                <a:gd name="T1" fmla="*/ 1430 h 2021"/>
                <a:gd name="T2" fmla="*/ 91 w 5469"/>
                <a:gd name="T3" fmla="*/ 1485 h 2021"/>
                <a:gd name="T4" fmla="*/ 136 w 5469"/>
                <a:gd name="T5" fmla="*/ 1447 h 2021"/>
                <a:gd name="T6" fmla="*/ 183 w 5469"/>
                <a:gd name="T7" fmla="*/ 1491 h 2021"/>
                <a:gd name="T8" fmla="*/ 238 w 5469"/>
                <a:gd name="T9" fmla="*/ 1487 h 2021"/>
                <a:gd name="T10" fmla="*/ 289 w 5469"/>
                <a:gd name="T11" fmla="*/ 1478 h 2021"/>
                <a:gd name="T12" fmla="*/ 340 w 5469"/>
                <a:gd name="T13" fmla="*/ 1421 h 2021"/>
                <a:gd name="T14" fmla="*/ 386 w 5469"/>
                <a:gd name="T15" fmla="*/ 1470 h 2021"/>
                <a:gd name="T16" fmla="*/ 439 w 5469"/>
                <a:gd name="T17" fmla="*/ 1427 h 2021"/>
                <a:gd name="T18" fmla="*/ 480 w 5469"/>
                <a:gd name="T19" fmla="*/ 1453 h 2021"/>
                <a:gd name="T20" fmla="*/ 526 w 5469"/>
                <a:gd name="T21" fmla="*/ 1409 h 2021"/>
                <a:gd name="T22" fmla="*/ 569 w 5469"/>
                <a:gd name="T23" fmla="*/ 1438 h 2021"/>
                <a:gd name="T24" fmla="*/ 615 w 5469"/>
                <a:gd name="T25" fmla="*/ 1424 h 2021"/>
                <a:gd name="T26" fmla="*/ 666 w 5469"/>
                <a:gd name="T27" fmla="*/ 1456 h 2021"/>
                <a:gd name="T28" fmla="*/ 710 w 5469"/>
                <a:gd name="T29" fmla="*/ 1425 h 2021"/>
                <a:gd name="T30" fmla="*/ 760 w 5469"/>
                <a:gd name="T31" fmla="*/ 1446 h 2021"/>
                <a:gd name="T32" fmla="*/ 806 w 5469"/>
                <a:gd name="T33" fmla="*/ 1445 h 2021"/>
                <a:gd name="T34" fmla="*/ 869 w 5469"/>
                <a:gd name="T35" fmla="*/ 1455 h 2021"/>
                <a:gd name="T36" fmla="*/ 931 w 5469"/>
                <a:gd name="T37" fmla="*/ 1408 h 2021"/>
                <a:gd name="T38" fmla="*/ 990 w 5469"/>
                <a:gd name="T39" fmla="*/ 1444 h 2021"/>
                <a:gd name="T40" fmla="*/ 1050 w 5469"/>
                <a:gd name="T41" fmla="*/ 1430 h 2021"/>
                <a:gd name="T42" fmla="*/ 1104 w 5469"/>
                <a:gd name="T43" fmla="*/ 1449 h 2021"/>
                <a:gd name="T44" fmla="*/ 1160 w 5469"/>
                <a:gd name="T45" fmla="*/ 1428 h 2021"/>
                <a:gd name="T46" fmla="*/ 1225 w 5469"/>
                <a:gd name="T47" fmla="*/ 1456 h 2021"/>
                <a:gd name="T48" fmla="*/ 1280 w 5469"/>
                <a:gd name="T49" fmla="*/ 1424 h 2021"/>
                <a:gd name="T50" fmla="*/ 1335 w 5469"/>
                <a:gd name="T51" fmla="*/ 1403 h 2021"/>
                <a:gd name="T52" fmla="*/ 1391 w 5469"/>
                <a:gd name="T53" fmla="*/ 1415 h 2021"/>
                <a:gd name="T54" fmla="*/ 1452 w 5469"/>
                <a:gd name="T55" fmla="*/ 1382 h 2021"/>
                <a:gd name="T56" fmla="*/ 1512 w 5469"/>
                <a:gd name="T57" fmla="*/ 1348 h 2021"/>
                <a:gd name="T58" fmla="*/ 1565 w 5469"/>
                <a:gd name="T59" fmla="*/ 1310 h 2021"/>
                <a:gd name="T60" fmla="*/ 1621 w 5469"/>
                <a:gd name="T61" fmla="*/ 1270 h 2021"/>
                <a:gd name="T62" fmla="*/ 1680 w 5469"/>
                <a:gd name="T63" fmla="*/ 1262 h 2021"/>
                <a:gd name="T64" fmla="*/ 1847 w 5469"/>
                <a:gd name="T65" fmla="*/ 119 h 2021"/>
                <a:gd name="T66" fmla="*/ 1929 w 5469"/>
                <a:gd name="T67" fmla="*/ 219 h 2021"/>
                <a:gd name="T68" fmla="*/ 2016 w 5469"/>
                <a:gd name="T69" fmla="*/ 586 h 2021"/>
                <a:gd name="T70" fmla="*/ 2087 w 5469"/>
                <a:gd name="T71" fmla="*/ 710 h 2021"/>
                <a:gd name="T72" fmla="*/ 2163 w 5469"/>
                <a:gd name="T73" fmla="*/ 801 h 2021"/>
                <a:gd name="T74" fmla="*/ 2229 w 5469"/>
                <a:gd name="T75" fmla="*/ 889 h 2021"/>
                <a:gd name="T76" fmla="*/ 2289 w 5469"/>
                <a:gd name="T77" fmla="*/ 989 h 2021"/>
                <a:gd name="T78" fmla="*/ 2353 w 5469"/>
                <a:gd name="T79" fmla="*/ 1036 h 2021"/>
                <a:gd name="T80" fmla="*/ 2426 w 5469"/>
                <a:gd name="T81" fmla="*/ 1092 h 2021"/>
                <a:gd name="T82" fmla="*/ 2481 w 5469"/>
                <a:gd name="T83" fmla="*/ 1105 h 2021"/>
                <a:gd name="T84" fmla="*/ 2572 w 5469"/>
                <a:gd name="T85" fmla="*/ 1191 h 2021"/>
                <a:gd name="T86" fmla="*/ 2637 w 5469"/>
                <a:gd name="T87" fmla="*/ 1240 h 2021"/>
                <a:gd name="T88" fmla="*/ 2698 w 5469"/>
                <a:gd name="T89" fmla="*/ 1246 h 2021"/>
                <a:gd name="T90" fmla="*/ 2763 w 5469"/>
                <a:gd name="T91" fmla="*/ 1278 h 2021"/>
                <a:gd name="T92" fmla="*/ 2851 w 5469"/>
                <a:gd name="T93" fmla="*/ 1326 h 2021"/>
                <a:gd name="T94" fmla="*/ 2920 w 5469"/>
                <a:gd name="T95" fmla="*/ 1329 h 2021"/>
                <a:gd name="T96" fmla="*/ 3003 w 5469"/>
                <a:gd name="T97" fmla="*/ 1349 h 2021"/>
                <a:gd name="T98" fmla="*/ 3077 w 5469"/>
                <a:gd name="T99" fmla="*/ 1453 h 2021"/>
                <a:gd name="T100" fmla="*/ 3155 w 5469"/>
                <a:gd name="T101" fmla="*/ 1438 h 2021"/>
                <a:gd name="T102" fmla="*/ 3244 w 5469"/>
                <a:gd name="T103" fmla="*/ 1469 h 2021"/>
                <a:gd name="T104" fmla="*/ 3323 w 5469"/>
                <a:gd name="T105" fmla="*/ 1448 h 2021"/>
                <a:gd name="T106" fmla="*/ 3400 w 5469"/>
                <a:gd name="T107" fmla="*/ 1476 h 2021"/>
                <a:gd name="T108" fmla="*/ 3477 w 5469"/>
                <a:gd name="T109" fmla="*/ 1499 h 2021"/>
                <a:gd name="T110" fmla="*/ 3552 w 5469"/>
                <a:gd name="T111" fmla="*/ 1518 h 2021"/>
                <a:gd name="T112" fmla="*/ 3628 w 5469"/>
                <a:gd name="T113" fmla="*/ 1501 h 2021"/>
                <a:gd name="T114" fmla="*/ 3707 w 5469"/>
                <a:gd name="T115" fmla="*/ 1467 h 2021"/>
                <a:gd name="T116" fmla="*/ 3789 w 5469"/>
                <a:gd name="T117" fmla="*/ 1482 h 2021"/>
                <a:gd name="T118" fmla="*/ 3868 w 5469"/>
                <a:gd name="T119" fmla="*/ 1519 h 2021"/>
                <a:gd name="T120" fmla="*/ 3955 w 5469"/>
                <a:gd name="T121" fmla="*/ 1496 h 2021"/>
                <a:gd name="T122" fmla="*/ 4028 w 5469"/>
                <a:gd name="T123" fmla="*/ 1525 h 2021"/>
                <a:gd name="T124" fmla="*/ 4122 w 5469"/>
                <a:gd name="T125" fmla="*/ 1562 h 20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021">
                  <a:moveTo>
                    <a:pt x="0" y="1873"/>
                  </a:moveTo>
                  <a:lnTo>
                    <a:pt x="0" y="1871"/>
                  </a:lnTo>
                  <a:lnTo>
                    <a:pt x="3" y="1874"/>
                  </a:lnTo>
                  <a:lnTo>
                    <a:pt x="5" y="1885"/>
                  </a:lnTo>
                  <a:lnTo>
                    <a:pt x="7" y="1890"/>
                  </a:lnTo>
                  <a:lnTo>
                    <a:pt x="8" y="1887"/>
                  </a:lnTo>
                  <a:lnTo>
                    <a:pt x="11" y="1894"/>
                  </a:lnTo>
                  <a:lnTo>
                    <a:pt x="12" y="1894"/>
                  </a:lnTo>
                  <a:lnTo>
                    <a:pt x="14" y="1890"/>
                  </a:lnTo>
                  <a:lnTo>
                    <a:pt x="17" y="1889"/>
                  </a:lnTo>
                  <a:lnTo>
                    <a:pt x="18" y="1887"/>
                  </a:lnTo>
                  <a:lnTo>
                    <a:pt x="18" y="1889"/>
                  </a:lnTo>
                  <a:lnTo>
                    <a:pt x="18" y="1887"/>
                  </a:lnTo>
                  <a:lnTo>
                    <a:pt x="19" y="1888"/>
                  </a:lnTo>
                  <a:lnTo>
                    <a:pt x="21" y="1886"/>
                  </a:lnTo>
                  <a:lnTo>
                    <a:pt x="21" y="1888"/>
                  </a:lnTo>
                  <a:lnTo>
                    <a:pt x="22" y="1886"/>
                  </a:lnTo>
                  <a:lnTo>
                    <a:pt x="26" y="1864"/>
                  </a:lnTo>
                  <a:lnTo>
                    <a:pt x="32" y="1857"/>
                  </a:lnTo>
                  <a:lnTo>
                    <a:pt x="35" y="1850"/>
                  </a:lnTo>
                  <a:lnTo>
                    <a:pt x="41" y="1828"/>
                  </a:lnTo>
                  <a:lnTo>
                    <a:pt x="43" y="1830"/>
                  </a:lnTo>
                  <a:lnTo>
                    <a:pt x="43" y="1828"/>
                  </a:lnTo>
                  <a:lnTo>
                    <a:pt x="44" y="1830"/>
                  </a:lnTo>
                  <a:lnTo>
                    <a:pt x="46" y="1825"/>
                  </a:lnTo>
                  <a:lnTo>
                    <a:pt x="46" y="1827"/>
                  </a:lnTo>
                  <a:lnTo>
                    <a:pt x="47" y="1825"/>
                  </a:lnTo>
                  <a:lnTo>
                    <a:pt x="50" y="1824"/>
                  </a:lnTo>
                  <a:lnTo>
                    <a:pt x="51" y="1828"/>
                  </a:lnTo>
                  <a:lnTo>
                    <a:pt x="53" y="1824"/>
                  </a:lnTo>
                  <a:lnTo>
                    <a:pt x="56" y="1830"/>
                  </a:lnTo>
                  <a:lnTo>
                    <a:pt x="57" y="1826"/>
                  </a:lnTo>
                  <a:lnTo>
                    <a:pt x="61" y="1849"/>
                  </a:lnTo>
                  <a:lnTo>
                    <a:pt x="63" y="1847"/>
                  </a:lnTo>
                  <a:lnTo>
                    <a:pt x="66" y="1856"/>
                  </a:lnTo>
                  <a:lnTo>
                    <a:pt x="68" y="1862"/>
                  </a:lnTo>
                  <a:lnTo>
                    <a:pt x="70" y="1856"/>
                  </a:lnTo>
                  <a:lnTo>
                    <a:pt x="71" y="1856"/>
                  </a:lnTo>
                  <a:lnTo>
                    <a:pt x="77" y="1865"/>
                  </a:lnTo>
                  <a:lnTo>
                    <a:pt x="80" y="1867"/>
                  </a:lnTo>
                  <a:lnTo>
                    <a:pt x="80" y="1866"/>
                  </a:lnTo>
                  <a:lnTo>
                    <a:pt x="81" y="1867"/>
                  </a:lnTo>
                  <a:lnTo>
                    <a:pt x="82" y="1865"/>
                  </a:lnTo>
                  <a:lnTo>
                    <a:pt x="85" y="1873"/>
                  </a:lnTo>
                  <a:lnTo>
                    <a:pt x="85" y="1871"/>
                  </a:lnTo>
                  <a:lnTo>
                    <a:pt x="87" y="1874"/>
                  </a:lnTo>
                  <a:lnTo>
                    <a:pt x="88" y="1876"/>
                  </a:lnTo>
                  <a:lnTo>
                    <a:pt x="90" y="1872"/>
                  </a:lnTo>
                  <a:lnTo>
                    <a:pt x="91" y="1874"/>
                  </a:lnTo>
                  <a:lnTo>
                    <a:pt x="91" y="1868"/>
                  </a:lnTo>
                  <a:lnTo>
                    <a:pt x="95" y="1882"/>
                  </a:lnTo>
                  <a:lnTo>
                    <a:pt x="98" y="1897"/>
                  </a:lnTo>
                  <a:lnTo>
                    <a:pt x="98" y="1895"/>
                  </a:lnTo>
                  <a:lnTo>
                    <a:pt x="99" y="1897"/>
                  </a:lnTo>
                  <a:lnTo>
                    <a:pt x="101" y="1901"/>
                  </a:lnTo>
                  <a:lnTo>
                    <a:pt x="102" y="1906"/>
                  </a:lnTo>
                  <a:lnTo>
                    <a:pt x="104" y="1903"/>
                  </a:lnTo>
                  <a:lnTo>
                    <a:pt x="105" y="1909"/>
                  </a:lnTo>
                  <a:lnTo>
                    <a:pt x="107" y="1912"/>
                  </a:lnTo>
                  <a:lnTo>
                    <a:pt x="108" y="1911"/>
                  </a:lnTo>
                  <a:lnTo>
                    <a:pt x="111" y="1920"/>
                  </a:lnTo>
                  <a:lnTo>
                    <a:pt x="114" y="1926"/>
                  </a:lnTo>
                  <a:lnTo>
                    <a:pt x="114" y="1923"/>
                  </a:lnTo>
                  <a:lnTo>
                    <a:pt x="115" y="1924"/>
                  </a:lnTo>
                  <a:lnTo>
                    <a:pt x="117" y="1925"/>
                  </a:lnTo>
                  <a:lnTo>
                    <a:pt x="117" y="1921"/>
                  </a:lnTo>
                  <a:lnTo>
                    <a:pt x="121" y="1912"/>
                  </a:lnTo>
                  <a:lnTo>
                    <a:pt x="121" y="1915"/>
                  </a:lnTo>
                  <a:lnTo>
                    <a:pt x="125" y="1901"/>
                  </a:lnTo>
                  <a:lnTo>
                    <a:pt x="127" y="1897"/>
                  </a:lnTo>
                  <a:lnTo>
                    <a:pt x="130" y="1899"/>
                  </a:lnTo>
                  <a:lnTo>
                    <a:pt x="131" y="1894"/>
                  </a:lnTo>
                  <a:lnTo>
                    <a:pt x="132" y="1896"/>
                  </a:lnTo>
                  <a:lnTo>
                    <a:pt x="134" y="1892"/>
                  </a:lnTo>
                  <a:lnTo>
                    <a:pt x="134" y="1894"/>
                  </a:lnTo>
                  <a:lnTo>
                    <a:pt x="137" y="1893"/>
                  </a:lnTo>
                  <a:lnTo>
                    <a:pt x="137" y="1895"/>
                  </a:lnTo>
                  <a:lnTo>
                    <a:pt x="141" y="1884"/>
                  </a:lnTo>
                  <a:lnTo>
                    <a:pt x="144" y="1885"/>
                  </a:lnTo>
                  <a:lnTo>
                    <a:pt x="145" y="1887"/>
                  </a:lnTo>
                  <a:lnTo>
                    <a:pt x="146" y="1884"/>
                  </a:lnTo>
                  <a:lnTo>
                    <a:pt x="149" y="1893"/>
                  </a:lnTo>
                  <a:lnTo>
                    <a:pt x="150" y="1891"/>
                  </a:lnTo>
                  <a:lnTo>
                    <a:pt x="151" y="1901"/>
                  </a:lnTo>
                  <a:lnTo>
                    <a:pt x="153" y="1899"/>
                  </a:lnTo>
                  <a:lnTo>
                    <a:pt x="154" y="1903"/>
                  </a:lnTo>
                  <a:lnTo>
                    <a:pt x="154" y="1901"/>
                  </a:lnTo>
                  <a:lnTo>
                    <a:pt x="156" y="1904"/>
                  </a:lnTo>
                  <a:lnTo>
                    <a:pt x="157" y="1899"/>
                  </a:lnTo>
                  <a:lnTo>
                    <a:pt x="160" y="1904"/>
                  </a:lnTo>
                  <a:lnTo>
                    <a:pt x="161" y="1908"/>
                  </a:lnTo>
                  <a:lnTo>
                    <a:pt x="163" y="1903"/>
                  </a:lnTo>
                  <a:lnTo>
                    <a:pt x="166" y="1904"/>
                  </a:lnTo>
                  <a:lnTo>
                    <a:pt x="167" y="1891"/>
                  </a:lnTo>
                  <a:lnTo>
                    <a:pt x="169" y="1894"/>
                  </a:lnTo>
                  <a:lnTo>
                    <a:pt x="169" y="1892"/>
                  </a:lnTo>
                  <a:lnTo>
                    <a:pt x="172" y="1884"/>
                  </a:lnTo>
                  <a:lnTo>
                    <a:pt x="173" y="1877"/>
                  </a:lnTo>
                  <a:lnTo>
                    <a:pt x="176" y="1872"/>
                  </a:lnTo>
                  <a:lnTo>
                    <a:pt x="177" y="1875"/>
                  </a:lnTo>
                  <a:lnTo>
                    <a:pt x="179" y="1870"/>
                  </a:lnTo>
                  <a:lnTo>
                    <a:pt x="179" y="1873"/>
                  </a:lnTo>
                  <a:lnTo>
                    <a:pt x="181" y="1879"/>
                  </a:lnTo>
                  <a:lnTo>
                    <a:pt x="182" y="1877"/>
                  </a:lnTo>
                  <a:lnTo>
                    <a:pt x="182" y="1879"/>
                  </a:lnTo>
                  <a:lnTo>
                    <a:pt x="182" y="1876"/>
                  </a:lnTo>
                  <a:lnTo>
                    <a:pt x="185" y="1875"/>
                  </a:lnTo>
                  <a:lnTo>
                    <a:pt x="188" y="1872"/>
                  </a:lnTo>
                  <a:lnTo>
                    <a:pt x="188" y="1877"/>
                  </a:lnTo>
                  <a:lnTo>
                    <a:pt x="191" y="1880"/>
                  </a:lnTo>
                  <a:lnTo>
                    <a:pt x="194" y="1893"/>
                  </a:lnTo>
                  <a:lnTo>
                    <a:pt x="195" y="1894"/>
                  </a:lnTo>
                  <a:lnTo>
                    <a:pt x="198" y="1891"/>
                  </a:lnTo>
                  <a:lnTo>
                    <a:pt x="200" y="1903"/>
                  </a:lnTo>
                  <a:lnTo>
                    <a:pt x="204" y="1921"/>
                  </a:lnTo>
                  <a:lnTo>
                    <a:pt x="205" y="1917"/>
                  </a:lnTo>
                  <a:lnTo>
                    <a:pt x="207" y="1922"/>
                  </a:lnTo>
                  <a:lnTo>
                    <a:pt x="208" y="1919"/>
                  </a:lnTo>
                  <a:lnTo>
                    <a:pt x="210" y="1926"/>
                  </a:lnTo>
                  <a:lnTo>
                    <a:pt x="211" y="1924"/>
                  </a:lnTo>
                  <a:lnTo>
                    <a:pt x="214" y="1937"/>
                  </a:lnTo>
                  <a:lnTo>
                    <a:pt x="216" y="1934"/>
                  </a:lnTo>
                  <a:lnTo>
                    <a:pt x="219" y="1942"/>
                  </a:lnTo>
                  <a:lnTo>
                    <a:pt x="222" y="1939"/>
                  </a:lnTo>
                  <a:lnTo>
                    <a:pt x="223" y="1943"/>
                  </a:lnTo>
                  <a:lnTo>
                    <a:pt x="225" y="1937"/>
                  </a:lnTo>
                  <a:lnTo>
                    <a:pt x="228" y="1944"/>
                  </a:lnTo>
                  <a:lnTo>
                    <a:pt x="228" y="1940"/>
                  </a:lnTo>
                  <a:lnTo>
                    <a:pt x="231" y="1947"/>
                  </a:lnTo>
                  <a:lnTo>
                    <a:pt x="235" y="1932"/>
                  </a:lnTo>
                  <a:lnTo>
                    <a:pt x="235" y="1935"/>
                  </a:lnTo>
                  <a:lnTo>
                    <a:pt x="237" y="1929"/>
                  </a:lnTo>
                  <a:lnTo>
                    <a:pt x="238" y="1932"/>
                  </a:lnTo>
                  <a:lnTo>
                    <a:pt x="244" y="1911"/>
                  </a:lnTo>
                  <a:lnTo>
                    <a:pt x="246" y="1917"/>
                  </a:lnTo>
                  <a:lnTo>
                    <a:pt x="250" y="1904"/>
                  </a:lnTo>
                  <a:lnTo>
                    <a:pt x="250" y="1910"/>
                  </a:lnTo>
                  <a:lnTo>
                    <a:pt x="252" y="1904"/>
                  </a:lnTo>
                  <a:lnTo>
                    <a:pt x="253" y="1906"/>
                  </a:lnTo>
                  <a:lnTo>
                    <a:pt x="256" y="1896"/>
                  </a:lnTo>
                  <a:lnTo>
                    <a:pt x="257" y="1903"/>
                  </a:lnTo>
                  <a:lnTo>
                    <a:pt x="259" y="1901"/>
                  </a:lnTo>
                  <a:lnTo>
                    <a:pt x="259" y="1902"/>
                  </a:lnTo>
                  <a:lnTo>
                    <a:pt x="260" y="1899"/>
                  </a:lnTo>
                  <a:lnTo>
                    <a:pt x="262" y="1901"/>
                  </a:lnTo>
                  <a:lnTo>
                    <a:pt x="265" y="1891"/>
                  </a:lnTo>
                  <a:lnTo>
                    <a:pt x="265" y="1896"/>
                  </a:lnTo>
                  <a:lnTo>
                    <a:pt x="267" y="1897"/>
                  </a:lnTo>
                  <a:lnTo>
                    <a:pt x="267" y="1894"/>
                  </a:lnTo>
                  <a:lnTo>
                    <a:pt x="270" y="1902"/>
                  </a:lnTo>
                  <a:lnTo>
                    <a:pt x="273" y="1903"/>
                  </a:lnTo>
                  <a:lnTo>
                    <a:pt x="276" y="1895"/>
                  </a:lnTo>
                  <a:lnTo>
                    <a:pt x="279" y="1907"/>
                  </a:lnTo>
                  <a:lnTo>
                    <a:pt x="283" y="1923"/>
                  </a:lnTo>
                  <a:lnTo>
                    <a:pt x="288" y="1932"/>
                  </a:lnTo>
                  <a:lnTo>
                    <a:pt x="291" y="1914"/>
                  </a:lnTo>
                  <a:lnTo>
                    <a:pt x="294" y="1911"/>
                  </a:lnTo>
                  <a:lnTo>
                    <a:pt x="297" y="1923"/>
                  </a:lnTo>
                  <a:lnTo>
                    <a:pt x="300" y="1927"/>
                  </a:lnTo>
                  <a:lnTo>
                    <a:pt x="300" y="1924"/>
                  </a:lnTo>
                  <a:lnTo>
                    <a:pt x="302" y="1930"/>
                  </a:lnTo>
                  <a:lnTo>
                    <a:pt x="303" y="1927"/>
                  </a:lnTo>
                  <a:lnTo>
                    <a:pt x="305" y="1931"/>
                  </a:lnTo>
                  <a:lnTo>
                    <a:pt x="307" y="1921"/>
                  </a:lnTo>
                  <a:lnTo>
                    <a:pt x="308" y="1923"/>
                  </a:lnTo>
                  <a:lnTo>
                    <a:pt x="309" y="1915"/>
                  </a:lnTo>
                  <a:lnTo>
                    <a:pt x="311" y="1918"/>
                  </a:lnTo>
                  <a:lnTo>
                    <a:pt x="312" y="1912"/>
                  </a:lnTo>
                  <a:lnTo>
                    <a:pt x="314" y="1910"/>
                  </a:lnTo>
                  <a:lnTo>
                    <a:pt x="317" y="1917"/>
                  </a:lnTo>
                  <a:lnTo>
                    <a:pt x="318" y="1913"/>
                  </a:lnTo>
                  <a:lnTo>
                    <a:pt x="320" y="1921"/>
                  </a:lnTo>
                  <a:lnTo>
                    <a:pt x="321" y="1915"/>
                  </a:lnTo>
                  <a:lnTo>
                    <a:pt x="323" y="1919"/>
                  </a:lnTo>
                  <a:lnTo>
                    <a:pt x="323" y="1916"/>
                  </a:lnTo>
                  <a:lnTo>
                    <a:pt x="324" y="1919"/>
                  </a:lnTo>
                  <a:lnTo>
                    <a:pt x="326" y="1910"/>
                  </a:lnTo>
                  <a:lnTo>
                    <a:pt x="329" y="1911"/>
                  </a:lnTo>
                  <a:lnTo>
                    <a:pt x="332" y="1897"/>
                  </a:lnTo>
                  <a:lnTo>
                    <a:pt x="337" y="1906"/>
                  </a:lnTo>
                  <a:lnTo>
                    <a:pt x="340" y="1902"/>
                  </a:lnTo>
                  <a:lnTo>
                    <a:pt x="340" y="1903"/>
                  </a:lnTo>
                  <a:lnTo>
                    <a:pt x="343" y="1902"/>
                  </a:lnTo>
                  <a:lnTo>
                    <a:pt x="349" y="1884"/>
                  </a:lnTo>
                  <a:lnTo>
                    <a:pt x="351" y="1889"/>
                  </a:lnTo>
                  <a:lnTo>
                    <a:pt x="352" y="1887"/>
                  </a:lnTo>
                  <a:lnTo>
                    <a:pt x="357" y="1901"/>
                  </a:lnTo>
                  <a:lnTo>
                    <a:pt x="357" y="1897"/>
                  </a:lnTo>
                  <a:lnTo>
                    <a:pt x="360" y="1900"/>
                  </a:lnTo>
                  <a:lnTo>
                    <a:pt x="361" y="1896"/>
                  </a:lnTo>
                  <a:lnTo>
                    <a:pt x="363" y="1900"/>
                  </a:lnTo>
                  <a:lnTo>
                    <a:pt x="363" y="1898"/>
                  </a:lnTo>
                  <a:lnTo>
                    <a:pt x="364" y="1901"/>
                  </a:lnTo>
                  <a:lnTo>
                    <a:pt x="366" y="1895"/>
                  </a:lnTo>
                  <a:lnTo>
                    <a:pt x="368" y="1899"/>
                  </a:lnTo>
                  <a:lnTo>
                    <a:pt x="371" y="1895"/>
                  </a:lnTo>
                  <a:lnTo>
                    <a:pt x="374" y="1912"/>
                  </a:lnTo>
                  <a:lnTo>
                    <a:pt x="374" y="1909"/>
                  </a:lnTo>
                  <a:lnTo>
                    <a:pt x="377" y="1918"/>
                  </a:lnTo>
                  <a:lnTo>
                    <a:pt x="380" y="1923"/>
                  </a:lnTo>
                  <a:lnTo>
                    <a:pt x="382" y="1925"/>
                  </a:lnTo>
                  <a:lnTo>
                    <a:pt x="391" y="1901"/>
                  </a:lnTo>
                  <a:lnTo>
                    <a:pt x="393" y="1905"/>
                  </a:lnTo>
                  <a:lnTo>
                    <a:pt x="394" y="1906"/>
                  </a:lnTo>
                  <a:lnTo>
                    <a:pt x="396" y="1903"/>
                  </a:lnTo>
                  <a:lnTo>
                    <a:pt x="401" y="1890"/>
                  </a:lnTo>
                  <a:lnTo>
                    <a:pt x="402" y="1892"/>
                  </a:lnTo>
                  <a:lnTo>
                    <a:pt x="404" y="1882"/>
                  </a:lnTo>
                  <a:lnTo>
                    <a:pt x="407" y="1885"/>
                  </a:lnTo>
                  <a:lnTo>
                    <a:pt x="409" y="1876"/>
                  </a:lnTo>
                  <a:lnTo>
                    <a:pt x="410" y="1878"/>
                  </a:lnTo>
                  <a:lnTo>
                    <a:pt x="413" y="1866"/>
                  </a:lnTo>
                  <a:lnTo>
                    <a:pt x="415" y="1868"/>
                  </a:lnTo>
                  <a:lnTo>
                    <a:pt x="417" y="1858"/>
                  </a:lnTo>
                  <a:lnTo>
                    <a:pt x="418" y="1850"/>
                  </a:lnTo>
                  <a:lnTo>
                    <a:pt x="421" y="1852"/>
                  </a:lnTo>
                  <a:lnTo>
                    <a:pt x="421" y="1849"/>
                  </a:lnTo>
                  <a:lnTo>
                    <a:pt x="421" y="1852"/>
                  </a:lnTo>
                  <a:lnTo>
                    <a:pt x="423" y="1848"/>
                  </a:lnTo>
                  <a:lnTo>
                    <a:pt x="424" y="1854"/>
                  </a:lnTo>
                  <a:lnTo>
                    <a:pt x="426" y="1845"/>
                  </a:lnTo>
                  <a:lnTo>
                    <a:pt x="426" y="1850"/>
                  </a:lnTo>
                  <a:lnTo>
                    <a:pt x="429" y="1838"/>
                  </a:lnTo>
                  <a:lnTo>
                    <a:pt x="432" y="1844"/>
                  </a:lnTo>
                  <a:lnTo>
                    <a:pt x="435" y="1835"/>
                  </a:lnTo>
                  <a:lnTo>
                    <a:pt x="437" y="1841"/>
                  </a:lnTo>
                  <a:lnTo>
                    <a:pt x="437" y="1839"/>
                  </a:lnTo>
                  <a:lnTo>
                    <a:pt x="439" y="1841"/>
                  </a:lnTo>
                  <a:lnTo>
                    <a:pt x="440" y="1838"/>
                  </a:lnTo>
                  <a:lnTo>
                    <a:pt x="440" y="1840"/>
                  </a:lnTo>
                  <a:lnTo>
                    <a:pt x="442" y="1843"/>
                  </a:lnTo>
                  <a:lnTo>
                    <a:pt x="444" y="1840"/>
                  </a:lnTo>
                  <a:lnTo>
                    <a:pt x="446" y="1848"/>
                  </a:lnTo>
                  <a:lnTo>
                    <a:pt x="448" y="1845"/>
                  </a:lnTo>
                  <a:lnTo>
                    <a:pt x="450" y="1859"/>
                  </a:lnTo>
                  <a:lnTo>
                    <a:pt x="453" y="1873"/>
                  </a:lnTo>
                  <a:lnTo>
                    <a:pt x="456" y="1866"/>
                  </a:lnTo>
                  <a:lnTo>
                    <a:pt x="458" y="1874"/>
                  </a:lnTo>
                  <a:lnTo>
                    <a:pt x="461" y="1872"/>
                  </a:lnTo>
                  <a:lnTo>
                    <a:pt x="462" y="1878"/>
                  </a:lnTo>
                  <a:lnTo>
                    <a:pt x="467" y="1889"/>
                  </a:lnTo>
                  <a:lnTo>
                    <a:pt x="469" y="1884"/>
                  </a:lnTo>
                  <a:lnTo>
                    <a:pt x="471" y="1890"/>
                  </a:lnTo>
                  <a:lnTo>
                    <a:pt x="472" y="1889"/>
                  </a:lnTo>
                  <a:lnTo>
                    <a:pt x="472" y="1891"/>
                  </a:lnTo>
                  <a:lnTo>
                    <a:pt x="474" y="1889"/>
                  </a:lnTo>
                  <a:lnTo>
                    <a:pt x="476" y="1899"/>
                  </a:lnTo>
                  <a:lnTo>
                    <a:pt x="477" y="1896"/>
                  </a:lnTo>
                  <a:lnTo>
                    <a:pt x="479" y="1899"/>
                  </a:lnTo>
                  <a:lnTo>
                    <a:pt x="479" y="1896"/>
                  </a:lnTo>
                  <a:lnTo>
                    <a:pt x="480" y="1904"/>
                  </a:lnTo>
                  <a:lnTo>
                    <a:pt x="484" y="1894"/>
                  </a:lnTo>
                  <a:lnTo>
                    <a:pt x="485" y="1898"/>
                  </a:lnTo>
                  <a:lnTo>
                    <a:pt x="487" y="1886"/>
                  </a:lnTo>
                  <a:lnTo>
                    <a:pt x="490" y="1882"/>
                  </a:lnTo>
                  <a:lnTo>
                    <a:pt x="490" y="1883"/>
                  </a:lnTo>
                  <a:lnTo>
                    <a:pt x="492" y="1881"/>
                  </a:lnTo>
                  <a:lnTo>
                    <a:pt x="493" y="1883"/>
                  </a:lnTo>
                  <a:lnTo>
                    <a:pt x="493" y="1880"/>
                  </a:lnTo>
                  <a:lnTo>
                    <a:pt x="496" y="1891"/>
                  </a:lnTo>
                  <a:lnTo>
                    <a:pt x="497" y="1888"/>
                  </a:lnTo>
                  <a:lnTo>
                    <a:pt x="500" y="1902"/>
                  </a:lnTo>
                  <a:lnTo>
                    <a:pt x="503" y="1901"/>
                  </a:lnTo>
                  <a:lnTo>
                    <a:pt x="506" y="1914"/>
                  </a:lnTo>
                  <a:lnTo>
                    <a:pt x="506" y="1907"/>
                  </a:lnTo>
                  <a:lnTo>
                    <a:pt x="508" y="1908"/>
                  </a:lnTo>
                  <a:lnTo>
                    <a:pt x="510" y="1919"/>
                  </a:lnTo>
                  <a:lnTo>
                    <a:pt x="511" y="1916"/>
                  </a:lnTo>
                  <a:lnTo>
                    <a:pt x="513" y="1923"/>
                  </a:lnTo>
                  <a:lnTo>
                    <a:pt x="516" y="1909"/>
                  </a:lnTo>
                  <a:lnTo>
                    <a:pt x="516" y="1905"/>
                  </a:lnTo>
                  <a:lnTo>
                    <a:pt x="518" y="1914"/>
                  </a:lnTo>
                  <a:lnTo>
                    <a:pt x="519" y="1908"/>
                  </a:lnTo>
                  <a:lnTo>
                    <a:pt x="521" y="1906"/>
                  </a:lnTo>
                  <a:lnTo>
                    <a:pt x="526" y="1925"/>
                  </a:lnTo>
                  <a:lnTo>
                    <a:pt x="526" y="1920"/>
                  </a:lnTo>
                  <a:lnTo>
                    <a:pt x="529" y="1925"/>
                  </a:lnTo>
                  <a:lnTo>
                    <a:pt x="531" y="1917"/>
                  </a:lnTo>
                  <a:lnTo>
                    <a:pt x="531" y="1921"/>
                  </a:lnTo>
                  <a:lnTo>
                    <a:pt x="536" y="1907"/>
                  </a:lnTo>
                  <a:lnTo>
                    <a:pt x="536" y="1908"/>
                  </a:lnTo>
                  <a:lnTo>
                    <a:pt x="540" y="1890"/>
                  </a:lnTo>
                  <a:lnTo>
                    <a:pt x="542" y="1892"/>
                  </a:lnTo>
                  <a:lnTo>
                    <a:pt x="549" y="1867"/>
                  </a:lnTo>
                  <a:lnTo>
                    <a:pt x="550" y="1870"/>
                  </a:lnTo>
                  <a:lnTo>
                    <a:pt x="554" y="1866"/>
                  </a:lnTo>
                  <a:lnTo>
                    <a:pt x="554" y="1868"/>
                  </a:lnTo>
                  <a:lnTo>
                    <a:pt x="557" y="1860"/>
                  </a:lnTo>
                  <a:lnTo>
                    <a:pt x="559" y="1857"/>
                  </a:lnTo>
                  <a:lnTo>
                    <a:pt x="559" y="1863"/>
                  </a:lnTo>
                  <a:lnTo>
                    <a:pt x="562" y="1853"/>
                  </a:lnTo>
                  <a:lnTo>
                    <a:pt x="564" y="1848"/>
                  </a:lnTo>
                  <a:lnTo>
                    <a:pt x="566" y="1854"/>
                  </a:lnTo>
                  <a:lnTo>
                    <a:pt x="569" y="1844"/>
                  </a:lnTo>
                  <a:lnTo>
                    <a:pt x="569" y="1846"/>
                  </a:lnTo>
                  <a:lnTo>
                    <a:pt x="572" y="1850"/>
                  </a:lnTo>
                  <a:lnTo>
                    <a:pt x="574" y="1844"/>
                  </a:lnTo>
                  <a:lnTo>
                    <a:pt x="574" y="1846"/>
                  </a:lnTo>
                  <a:lnTo>
                    <a:pt x="576" y="1837"/>
                  </a:lnTo>
                  <a:lnTo>
                    <a:pt x="577" y="1838"/>
                  </a:lnTo>
                  <a:lnTo>
                    <a:pt x="579" y="1844"/>
                  </a:lnTo>
                  <a:lnTo>
                    <a:pt x="579" y="1846"/>
                  </a:lnTo>
                  <a:lnTo>
                    <a:pt x="581" y="1842"/>
                  </a:lnTo>
                  <a:lnTo>
                    <a:pt x="582" y="1852"/>
                  </a:lnTo>
                  <a:lnTo>
                    <a:pt x="584" y="1850"/>
                  </a:lnTo>
                  <a:lnTo>
                    <a:pt x="585" y="1856"/>
                  </a:lnTo>
                  <a:lnTo>
                    <a:pt x="589" y="1851"/>
                  </a:lnTo>
                  <a:lnTo>
                    <a:pt x="589" y="1859"/>
                  </a:lnTo>
                  <a:lnTo>
                    <a:pt x="592" y="1855"/>
                  </a:lnTo>
                  <a:lnTo>
                    <a:pt x="594" y="1863"/>
                  </a:lnTo>
                  <a:lnTo>
                    <a:pt x="594" y="1857"/>
                  </a:lnTo>
                  <a:lnTo>
                    <a:pt x="595" y="1860"/>
                  </a:lnTo>
                  <a:lnTo>
                    <a:pt x="596" y="1857"/>
                  </a:lnTo>
                  <a:lnTo>
                    <a:pt x="599" y="1863"/>
                  </a:lnTo>
                  <a:lnTo>
                    <a:pt x="604" y="1880"/>
                  </a:lnTo>
                  <a:lnTo>
                    <a:pt x="604" y="1878"/>
                  </a:lnTo>
                  <a:lnTo>
                    <a:pt x="606" y="1881"/>
                  </a:lnTo>
                  <a:lnTo>
                    <a:pt x="607" y="1879"/>
                  </a:lnTo>
                  <a:lnTo>
                    <a:pt x="607" y="1881"/>
                  </a:lnTo>
                  <a:lnTo>
                    <a:pt x="609" y="1880"/>
                  </a:lnTo>
                  <a:lnTo>
                    <a:pt x="612" y="1886"/>
                  </a:lnTo>
                  <a:lnTo>
                    <a:pt x="614" y="1882"/>
                  </a:lnTo>
                  <a:lnTo>
                    <a:pt x="614" y="1884"/>
                  </a:lnTo>
                  <a:lnTo>
                    <a:pt x="616" y="1880"/>
                  </a:lnTo>
                  <a:lnTo>
                    <a:pt x="617" y="1882"/>
                  </a:lnTo>
                  <a:lnTo>
                    <a:pt x="619" y="1876"/>
                  </a:lnTo>
                  <a:lnTo>
                    <a:pt x="621" y="1880"/>
                  </a:lnTo>
                  <a:lnTo>
                    <a:pt x="624" y="1868"/>
                  </a:lnTo>
                  <a:lnTo>
                    <a:pt x="626" y="1866"/>
                  </a:lnTo>
                  <a:lnTo>
                    <a:pt x="631" y="1863"/>
                  </a:lnTo>
                  <a:lnTo>
                    <a:pt x="631" y="1866"/>
                  </a:lnTo>
                  <a:lnTo>
                    <a:pt x="631" y="1863"/>
                  </a:lnTo>
                  <a:lnTo>
                    <a:pt x="634" y="1867"/>
                  </a:lnTo>
                  <a:lnTo>
                    <a:pt x="636" y="1864"/>
                  </a:lnTo>
                  <a:lnTo>
                    <a:pt x="639" y="1865"/>
                  </a:lnTo>
                  <a:lnTo>
                    <a:pt x="641" y="1868"/>
                  </a:lnTo>
                  <a:lnTo>
                    <a:pt x="641" y="1866"/>
                  </a:lnTo>
                  <a:lnTo>
                    <a:pt x="643" y="1869"/>
                  </a:lnTo>
                  <a:lnTo>
                    <a:pt x="644" y="1871"/>
                  </a:lnTo>
                  <a:lnTo>
                    <a:pt x="645" y="1868"/>
                  </a:lnTo>
                  <a:lnTo>
                    <a:pt x="646" y="1873"/>
                  </a:lnTo>
                  <a:lnTo>
                    <a:pt x="651" y="1861"/>
                  </a:lnTo>
                  <a:lnTo>
                    <a:pt x="651" y="1862"/>
                  </a:lnTo>
                  <a:lnTo>
                    <a:pt x="654" y="1853"/>
                  </a:lnTo>
                  <a:lnTo>
                    <a:pt x="655" y="1855"/>
                  </a:lnTo>
                  <a:lnTo>
                    <a:pt x="656" y="1854"/>
                  </a:lnTo>
                  <a:lnTo>
                    <a:pt x="658" y="1849"/>
                  </a:lnTo>
                  <a:lnTo>
                    <a:pt x="658" y="1853"/>
                  </a:lnTo>
                  <a:lnTo>
                    <a:pt x="661" y="1839"/>
                  </a:lnTo>
                  <a:lnTo>
                    <a:pt x="663" y="1841"/>
                  </a:lnTo>
                  <a:lnTo>
                    <a:pt x="665" y="1833"/>
                  </a:lnTo>
                  <a:lnTo>
                    <a:pt x="668" y="1835"/>
                  </a:lnTo>
                  <a:lnTo>
                    <a:pt x="669" y="1831"/>
                  </a:lnTo>
                  <a:lnTo>
                    <a:pt x="670" y="1837"/>
                  </a:lnTo>
                  <a:lnTo>
                    <a:pt x="672" y="1835"/>
                  </a:lnTo>
                  <a:lnTo>
                    <a:pt x="675" y="1831"/>
                  </a:lnTo>
                  <a:lnTo>
                    <a:pt x="677" y="1830"/>
                  </a:lnTo>
                  <a:lnTo>
                    <a:pt x="678" y="1826"/>
                  </a:lnTo>
                  <a:lnTo>
                    <a:pt x="680" y="1828"/>
                  </a:lnTo>
                  <a:lnTo>
                    <a:pt x="681" y="1823"/>
                  </a:lnTo>
                  <a:lnTo>
                    <a:pt x="684" y="1835"/>
                  </a:lnTo>
                  <a:lnTo>
                    <a:pt x="684" y="1840"/>
                  </a:lnTo>
                  <a:lnTo>
                    <a:pt x="687" y="1839"/>
                  </a:lnTo>
                  <a:lnTo>
                    <a:pt x="689" y="1846"/>
                  </a:lnTo>
                  <a:lnTo>
                    <a:pt x="691" y="1849"/>
                  </a:lnTo>
                  <a:lnTo>
                    <a:pt x="694" y="1856"/>
                  </a:lnTo>
                  <a:lnTo>
                    <a:pt x="696" y="1858"/>
                  </a:lnTo>
                  <a:lnTo>
                    <a:pt x="697" y="1854"/>
                  </a:lnTo>
                  <a:lnTo>
                    <a:pt x="698" y="1859"/>
                  </a:lnTo>
                  <a:lnTo>
                    <a:pt x="699" y="1857"/>
                  </a:lnTo>
                  <a:lnTo>
                    <a:pt x="700" y="1860"/>
                  </a:lnTo>
                  <a:lnTo>
                    <a:pt x="701" y="1858"/>
                  </a:lnTo>
                  <a:lnTo>
                    <a:pt x="704" y="1866"/>
                  </a:lnTo>
                  <a:lnTo>
                    <a:pt x="705" y="1862"/>
                  </a:lnTo>
                  <a:lnTo>
                    <a:pt x="706" y="1865"/>
                  </a:lnTo>
                  <a:lnTo>
                    <a:pt x="708" y="1861"/>
                  </a:lnTo>
                  <a:lnTo>
                    <a:pt x="708" y="1864"/>
                  </a:lnTo>
                  <a:lnTo>
                    <a:pt x="710" y="1852"/>
                  </a:lnTo>
                  <a:lnTo>
                    <a:pt x="712" y="1856"/>
                  </a:lnTo>
                  <a:lnTo>
                    <a:pt x="715" y="1862"/>
                  </a:lnTo>
                  <a:lnTo>
                    <a:pt x="717" y="1852"/>
                  </a:lnTo>
                  <a:lnTo>
                    <a:pt x="717" y="1850"/>
                  </a:lnTo>
                  <a:lnTo>
                    <a:pt x="722" y="1838"/>
                  </a:lnTo>
                  <a:lnTo>
                    <a:pt x="722" y="1836"/>
                  </a:lnTo>
                  <a:lnTo>
                    <a:pt x="727" y="1848"/>
                  </a:lnTo>
                  <a:lnTo>
                    <a:pt x="727" y="1845"/>
                  </a:lnTo>
                  <a:lnTo>
                    <a:pt x="731" y="1859"/>
                  </a:lnTo>
                  <a:lnTo>
                    <a:pt x="732" y="1854"/>
                  </a:lnTo>
                  <a:lnTo>
                    <a:pt x="733" y="1859"/>
                  </a:lnTo>
                  <a:lnTo>
                    <a:pt x="734" y="1853"/>
                  </a:lnTo>
                  <a:lnTo>
                    <a:pt x="734" y="1856"/>
                  </a:lnTo>
                  <a:lnTo>
                    <a:pt x="736" y="1854"/>
                  </a:lnTo>
                  <a:lnTo>
                    <a:pt x="736" y="1860"/>
                  </a:lnTo>
                  <a:lnTo>
                    <a:pt x="738" y="1856"/>
                  </a:lnTo>
                  <a:lnTo>
                    <a:pt x="739" y="1858"/>
                  </a:lnTo>
                  <a:lnTo>
                    <a:pt x="740" y="1856"/>
                  </a:lnTo>
                  <a:lnTo>
                    <a:pt x="741" y="1860"/>
                  </a:lnTo>
                  <a:lnTo>
                    <a:pt x="743" y="1865"/>
                  </a:lnTo>
                  <a:lnTo>
                    <a:pt x="745" y="1866"/>
                  </a:lnTo>
                  <a:lnTo>
                    <a:pt x="745" y="1868"/>
                  </a:lnTo>
                  <a:lnTo>
                    <a:pt x="748" y="1866"/>
                  </a:lnTo>
                  <a:lnTo>
                    <a:pt x="750" y="1866"/>
                  </a:lnTo>
                  <a:lnTo>
                    <a:pt x="752" y="1870"/>
                  </a:lnTo>
                  <a:lnTo>
                    <a:pt x="755" y="1871"/>
                  </a:lnTo>
                  <a:lnTo>
                    <a:pt x="759" y="1862"/>
                  </a:lnTo>
                  <a:lnTo>
                    <a:pt x="763" y="1873"/>
                  </a:lnTo>
                  <a:lnTo>
                    <a:pt x="764" y="1871"/>
                  </a:lnTo>
                  <a:lnTo>
                    <a:pt x="766" y="1880"/>
                  </a:lnTo>
                  <a:lnTo>
                    <a:pt x="766" y="1878"/>
                  </a:lnTo>
                  <a:lnTo>
                    <a:pt x="766" y="1881"/>
                  </a:lnTo>
                  <a:lnTo>
                    <a:pt x="769" y="1878"/>
                  </a:lnTo>
                  <a:lnTo>
                    <a:pt x="771" y="1872"/>
                  </a:lnTo>
                  <a:lnTo>
                    <a:pt x="773" y="1869"/>
                  </a:lnTo>
                  <a:lnTo>
                    <a:pt x="775" y="1873"/>
                  </a:lnTo>
                  <a:lnTo>
                    <a:pt x="775" y="1871"/>
                  </a:lnTo>
                  <a:lnTo>
                    <a:pt x="779" y="1862"/>
                  </a:lnTo>
                  <a:lnTo>
                    <a:pt x="780" y="1859"/>
                  </a:lnTo>
                  <a:lnTo>
                    <a:pt x="785" y="1848"/>
                  </a:lnTo>
                  <a:lnTo>
                    <a:pt x="787" y="1853"/>
                  </a:lnTo>
                  <a:lnTo>
                    <a:pt x="789" y="1851"/>
                  </a:lnTo>
                  <a:lnTo>
                    <a:pt x="789" y="1853"/>
                  </a:lnTo>
                  <a:lnTo>
                    <a:pt x="791" y="1841"/>
                  </a:lnTo>
                  <a:lnTo>
                    <a:pt x="794" y="1838"/>
                  </a:lnTo>
                  <a:lnTo>
                    <a:pt x="795" y="1841"/>
                  </a:lnTo>
                  <a:lnTo>
                    <a:pt x="796" y="1839"/>
                  </a:lnTo>
                  <a:lnTo>
                    <a:pt x="796" y="1842"/>
                  </a:lnTo>
                  <a:lnTo>
                    <a:pt x="798" y="1840"/>
                  </a:lnTo>
                  <a:lnTo>
                    <a:pt x="800" y="1839"/>
                  </a:lnTo>
                  <a:lnTo>
                    <a:pt x="803" y="1831"/>
                  </a:lnTo>
                  <a:lnTo>
                    <a:pt x="805" y="1833"/>
                  </a:lnTo>
                  <a:lnTo>
                    <a:pt x="805" y="1829"/>
                  </a:lnTo>
                  <a:lnTo>
                    <a:pt x="807" y="1831"/>
                  </a:lnTo>
                  <a:lnTo>
                    <a:pt x="807" y="1829"/>
                  </a:lnTo>
                  <a:lnTo>
                    <a:pt x="811" y="1831"/>
                  </a:lnTo>
                  <a:lnTo>
                    <a:pt x="812" y="1828"/>
                  </a:lnTo>
                  <a:lnTo>
                    <a:pt x="814" y="1826"/>
                  </a:lnTo>
                  <a:lnTo>
                    <a:pt x="816" y="1834"/>
                  </a:lnTo>
                  <a:lnTo>
                    <a:pt x="818" y="1825"/>
                  </a:lnTo>
                  <a:lnTo>
                    <a:pt x="819" y="1826"/>
                  </a:lnTo>
                  <a:lnTo>
                    <a:pt x="821" y="1829"/>
                  </a:lnTo>
                  <a:lnTo>
                    <a:pt x="823" y="1832"/>
                  </a:lnTo>
                  <a:lnTo>
                    <a:pt x="826" y="1846"/>
                  </a:lnTo>
                  <a:lnTo>
                    <a:pt x="828" y="1841"/>
                  </a:lnTo>
                  <a:lnTo>
                    <a:pt x="830" y="1836"/>
                  </a:lnTo>
                  <a:lnTo>
                    <a:pt x="832" y="1834"/>
                  </a:lnTo>
                  <a:lnTo>
                    <a:pt x="834" y="1840"/>
                  </a:lnTo>
                  <a:lnTo>
                    <a:pt x="840" y="1854"/>
                  </a:lnTo>
                  <a:lnTo>
                    <a:pt x="841" y="1853"/>
                  </a:lnTo>
                  <a:lnTo>
                    <a:pt x="841" y="1857"/>
                  </a:lnTo>
                  <a:lnTo>
                    <a:pt x="843" y="1854"/>
                  </a:lnTo>
                  <a:lnTo>
                    <a:pt x="845" y="1861"/>
                  </a:lnTo>
                  <a:lnTo>
                    <a:pt x="850" y="1878"/>
                  </a:lnTo>
                  <a:lnTo>
                    <a:pt x="852" y="1873"/>
                  </a:lnTo>
                  <a:lnTo>
                    <a:pt x="857" y="1884"/>
                  </a:lnTo>
                  <a:lnTo>
                    <a:pt x="857" y="1881"/>
                  </a:lnTo>
                  <a:lnTo>
                    <a:pt x="859" y="1887"/>
                  </a:lnTo>
                  <a:lnTo>
                    <a:pt x="859" y="1883"/>
                  </a:lnTo>
                  <a:lnTo>
                    <a:pt x="861" y="1888"/>
                  </a:lnTo>
                  <a:lnTo>
                    <a:pt x="863" y="1883"/>
                  </a:lnTo>
                  <a:lnTo>
                    <a:pt x="863" y="1886"/>
                  </a:lnTo>
                  <a:lnTo>
                    <a:pt x="865" y="1886"/>
                  </a:lnTo>
                  <a:lnTo>
                    <a:pt x="869" y="1896"/>
                  </a:lnTo>
                  <a:lnTo>
                    <a:pt x="870" y="1895"/>
                  </a:lnTo>
                  <a:lnTo>
                    <a:pt x="872" y="1892"/>
                  </a:lnTo>
                  <a:lnTo>
                    <a:pt x="874" y="1901"/>
                  </a:lnTo>
                  <a:lnTo>
                    <a:pt x="876" y="1897"/>
                  </a:lnTo>
                  <a:lnTo>
                    <a:pt x="876" y="1899"/>
                  </a:lnTo>
                  <a:lnTo>
                    <a:pt x="880" y="1894"/>
                  </a:lnTo>
                  <a:lnTo>
                    <a:pt x="881" y="1888"/>
                  </a:lnTo>
                  <a:lnTo>
                    <a:pt x="883" y="1892"/>
                  </a:lnTo>
                  <a:lnTo>
                    <a:pt x="885" y="1889"/>
                  </a:lnTo>
                  <a:lnTo>
                    <a:pt x="885" y="1892"/>
                  </a:lnTo>
                  <a:lnTo>
                    <a:pt x="887" y="1894"/>
                  </a:lnTo>
                  <a:lnTo>
                    <a:pt x="888" y="1891"/>
                  </a:lnTo>
                  <a:lnTo>
                    <a:pt x="890" y="1894"/>
                  </a:lnTo>
                  <a:lnTo>
                    <a:pt x="894" y="1882"/>
                  </a:lnTo>
                  <a:lnTo>
                    <a:pt x="894" y="1886"/>
                  </a:lnTo>
                  <a:lnTo>
                    <a:pt x="896" y="1883"/>
                  </a:lnTo>
                  <a:lnTo>
                    <a:pt x="896" y="1886"/>
                  </a:lnTo>
                  <a:lnTo>
                    <a:pt x="898" y="1882"/>
                  </a:lnTo>
                  <a:lnTo>
                    <a:pt x="899" y="1880"/>
                  </a:lnTo>
                  <a:lnTo>
                    <a:pt x="901" y="1881"/>
                  </a:lnTo>
                  <a:lnTo>
                    <a:pt x="902" y="1879"/>
                  </a:lnTo>
                  <a:lnTo>
                    <a:pt x="903" y="1882"/>
                  </a:lnTo>
                  <a:lnTo>
                    <a:pt x="905" y="1874"/>
                  </a:lnTo>
                  <a:lnTo>
                    <a:pt x="907" y="1871"/>
                  </a:lnTo>
                  <a:lnTo>
                    <a:pt x="911" y="1862"/>
                  </a:lnTo>
                  <a:lnTo>
                    <a:pt x="911" y="1863"/>
                  </a:lnTo>
                  <a:lnTo>
                    <a:pt x="913" y="1857"/>
                  </a:lnTo>
                  <a:lnTo>
                    <a:pt x="914" y="1859"/>
                  </a:lnTo>
                  <a:lnTo>
                    <a:pt x="918" y="1852"/>
                  </a:lnTo>
                  <a:lnTo>
                    <a:pt x="920" y="1844"/>
                  </a:lnTo>
                  <a:lnTo>
                    <a:pt x="922" y="1852"/>
                  </a:lnTo>
                  <a:lnTo>
                    <a:pt x="924" y="1845"/>
                  </a:lnTo>
                  <a:lnTo>
                    <a:pt x="926" y="1851"/>
                  </a:lnTo>
                  <a:lnTo>
                    <a:pt x="927" y="1845"/>
                  </a:lnTo>
                  <a:lnTo>
                    <a:pt x="929" y="1852"/>
                  </a:lnTo>
                  <a:lnTo>
                    <a:pt x="929" y="1851"/>
                  </a:lnTo>
                  <a:lnTo>
                    <a:pt x="931" y="1854"/>
                  </a:lnTo>
                  <a:lnTo>
                    <a:pt x="931" y="1852"/>
                  </a:lnTo>
                  <a:lnTo>
                    <a:pt x="933" y="1854"/>
                  </a:lnTo>
                  <a:lnTo>
                    <a:pt x="935" y="1851"/>
                  </a:lnTo>
                  <a:lnTo>
                    <a:pt x="937" y="1864"/>
                  </a:lnTo>
                  <a:lnTo>
                    <a:pt x="939" y="1855"/>
                  </a:lnTo>
                  <a:lnTo>
                    <a:pt x="944" y="1856"/>
                  </a:lnTo>
                  <a:lnTo>
                    <a:pt x="944" y="1860"/>
                  </a:lnTo>
                  <a:lnTo>
                    <a:pt x="945" y="1858"/>
                  </a:lnTo>
                  <a:lnTo>
                    <a:pt x="948" y="1863"/>
                  </a:lnTo>
                  <a:lnTo>
                    <a:pt x="948" y="1859"/>
                  </a:lnTo>
                  <a:lnTo>
                    <a:pt x="950" y="1866"/>
                  </a:lnTo>
                  <a:lnTo>
                    <a:pt x="952" y="1858"/>
                  </a:lnTo>
                  <a:lnTo>
                    <a:pt x="954" y="1862"/>
                  </a:lnTo>
                  <a:lnTo>
                    <a:pt x="955" y="1859"/>
                  </a:lnTo>
                  <a:lnTo>
                    <a:pt x="957" y="1863"/>
                  </a:lnTo>
                  <a:lnTo>
                    <a:pt x="959" y="1871"/>
                  </a:lnTo>
                  <a:lnTo>
                    <a:pt x="961" y="1869"/>
                  </a:lnTo>
                  <a:lnTo>
                    <a:pt x="963" y="1879"/>
                  </a:lnTo>
                  <a:lnTo>
                    <a:pt x="970" y="1851"/>
                  </a:lnTo>
                  <a:lnTo>
                    <a:pt x="972" y="1855"/>
                  </a:lnTo>
                  <a:lnTo>
                    <a:pt x="975" y="1851"/>
                  </a:lnTo>
                  <a:lnTo>
                    <a:pt x="978" y="1867"/>
                  </a:lnTo>
                  <a:lnTo>
                    <a:pt x="980" y="1862"/>
                  </a:lnTo>
                  <a:lnTo>
                    <a:pt x="980" y="1865"/>
                  </a:lnTo>
                  <a:lnTo>
                    <a:pt x="982" y="1872"/>
                  </a:lnTo>
                  <a:lnTo>
                    <a:pt x="984" y="1870"/>
                  </a:lnTo>
                  <a:lnTo>
                    <a:pt x="986" y="1881"/>
                  </a:lnTo>
                  <a:lnTo>
                    <a:pt x="988" y="1870"/>
                  </a:lnTo>
                  <a:lnTo>
                    <a:pt x="989" y="1872"/>
                  </a:lnTo>
                  <a:lnTo>
                    <a:pt x="990" y="1874"/>
                  </a:lnTo>
                  <a:lnTo>
                    <a:pt x="992" y="1857"/>
                  </a:lnTo>
                  <a:lnTo>
                    <a:pt x="994" y="1851"/>
                  </a:lnTo>
                  <a:lnTo>
                    <a:pt x="995" y="1852"/>
                  </a:lnTo>
                  <a:lnTo>
                    <a:pt x="997" y="1850"/>
                  </a:lnTo>
                  <a:lnTo>
                    <a:pt x="999" y="1846"/>
                  </a:lnTo>
                  <a:lnTo>
                    <a:pt x="1001" y="1850"/>
                  </a:lnTo>
                  <a:lnTo>
                    <a:pt x="1003" y="1836"/>
                  </a:lnTo>
                  <a:lnTo>
                    <a:pt x="1005" y="1840"/>
                  </a:lnTo>
                  <a:lnTo>
                    <a:pt x="1005" y="1836"/>
                  </a:lnTo>
                  <a:lnTo>
                    <a:pt x="1008" y="1834"/>
                  </a:lnTo>
                  <a:lnTo>
                    <a:pt x="1010" y="1837"/>
                  </a:lnTo>
                  <a:lnTo>
                    <a:pt x="1010" y="1833"/>
                  </a:lnTo>
                  <a:lnTo>
                    <a:pt x="1011" y="1838"/>
                  </a:lnTo>
                  <a:lnTo>
                    <a:pt x="1012" y="1836"/>
                  </a:lnTo>
                  <a:lnTo>
                    <a:pt x="1014" y="1833"/>
                  </a:lnTo>
                  <a:lnTo>
                    <a:pt x="1014" y="1835"/>
                  </a:lnTo>
                  <a:lnTo>
                    <a:pt x="1016" y="1830"/>
                  </a:lnTo>
                  <a:lnTo>
                    <a:pt x="1016" y="1831"/>
                  </a:lnTo>
                  <a:lnTo>
                    <a:pt x="1018" y="1830"/>
                  </a:lnTo>
                  <a:lnTo>
                    <a:pt x="1020" y="1836"/>
                  </a:lnTo>
                  <a:lnTo>
                    <a:pt x="1022" y="1836"/>
                  </a:lnTo>
                  <a:lnTo>
                    <a:pt x="1024" y="1843"/>
                  </a:lnTo>
                  <a:lnTo>
                    <a:pt x="1026" y="1838"/>
                  </a:lnTo>
                  <a:lnTo>
                    <a:pt x="1026" y="1842"/>
                  </a:lnTo>
                  <a:lnTo>
                    <a:pt x="1030" y="1828"/>
                  </a:lnTo>
                  <a:lnTo>
                    <a:pt x="1033" y="1833"/>
                  </a:lnTo>
                  <a:lnTo>
                    <a:pt x="1038" y="1853"/>
                  </a:lnTo>
                  <a:lnTo>
                    <a:pt x="1039" y="1852"/>
                  </a:lnTo>
                  <a:lnTo>
                    <a:pt x="1043" y="1869"/>
                  </a:lnTo>
                  <a:lnTo>
                    <a:pt x="1045" y="1865"/>
                  </a:lnTo>
                  <a:lnTo>
                    <a:pt x="1049" y="1871"/>
                  </a:lnTo>
                  <a:lnTo>
                    <a:pt x="1049" y="1870"/>
                  </a:lnTo>
                  <a:lnTo>
                    <a:pt x="1051" y="1871"/>
                  </a:lnTo>
                  <a:lnTo>
                    <a:pt x="1053" y="1865"/>
                  </a:lnTo>
                  <a:lnTo>
                    <a:pt x="1055" y="1867"/>
                  </a:lnTo>
                  <a:lnTo>
                    <a:pt x="1055" y="1866"/>
                  </a:lnTo>
                  <a:lnTo>
                    <a:pt x="1057" y="1864"/>
                  </a:lnTo>
                  <a:lnTo>
                    <a:pt x="1060" y="1886"/>
                  </a:lnTo>
                  <a:lnTo>
                    <a:pt x="1063" y="1891"/>
                  </a:lnTo>
                  <a:lnTo>
                    <a:pt x="1066" y="1882"/>
                  </a:lnTo>
                  <a:lnTo>
                    <a:pt x="1067" y="1879"/>
                  </a:lnTo>
                  <a:lnTo>
                    <a:pt x="1071" y="1891"/>
                  </a:lnTo>
                  <a:lnTo>
                    <a:pt x="1072" y="1890"/>
                  </a:lnTo>
                  <a:lnTo>
                    <a:pt x="1074" y="1887"/>
                  </a:lnTo>
                  <a:lnTo>
                    <a:pt x="1076" y="1884"/>
                  </a:lnTo>
                  <a:lnTo>
                    <a:pt x="1084" y="1870"/>
                  </a:lnTo>
                  <a:lnTo>
                    <a:pt x="1084" y="1873"/>
                  </a:lnTo>
                  <a:lnTo>
                    <a:pt x="1086" y="1865"/>
                  </a:lnTo>
                  <a:lnTo>
                    <a:pt x="1088" y="1863"/>
                  </a:lnTo>
                  <a:lnTo>
                    <a:pt x="1088" y="1865"/>
                  </a:lnTo>
                  <a:lnTo>
                    <a:pt x="1094" y="1847"/>
                  </a:lnTo>
                  <a:lnTo>
                    <a:pt x="1096" y="1849"/>
                  </a:lnTo>
                  <a:lnTo>
                    <a:pt x="1098" y="1839"/>
                  </a:lnTo>
                  <a:lnTo>
                    <a:pt x="1100" y="1838"/>
                  </a:lnTo>
                  <a:lnTo>
                    <a:pt x="1100" y="1840"/>
                  </a:lnTo>
                  <a:lnTo>
                    <a:pt x="1101" y="1837"/>
                  </a:lnTo>
                  <a:lnTo>
                    <a:pt x="1103" y="1848"/>
                  </a:lnTo>
                  <a:lnTo>
                    <a:pt x="1105" y="1844"/>
                  </a:lnTo>
                  <a:lnTo>
                    <a:pt x="1109" y="1855"/>
                  </a:lnTo>
                  <a:lnTo>
                    <a:pt x="1111" y="1858"/>
                  </a:lnTo>
                  <a:lnTo>
                    <a:pt x="1115" y="1859"/>
                  </a:lnTo>
                  <a:lnTo>
                    <a:pt x="1125" y="1882"/>
                  </a:lnTo>
                  <a:lnTo>
                    <a:pt x="1129" y="1883"/>
                  </a:lnTo>
                  <a:lnTo>
                    <a:pt x="1130" y="1880"/>
                  </a:lnTo>
                  <a:lnTo>
                    <a:pt x="1133" y="1894"/>
                  </a:lnTo>
                  <a:lnTo>
                    <a:pt x="1140" y="1890"/>
                  </a:lnTo>
                  <a:lnTo>
                    <a:pt x="1141" y="1893"/>
                  </a:lnTo>
                  <a:lnTo>
                    <a:pt x="1141" y="1891"/>
                  </a:lnTo>
                  <a:lnTo>
                    <a:pt x="1145" y="1896"/>
                  </a:lnTo>
                  <a:lnTo>
                    <a:pt x="1148" y="1883"/>
                  </a:lnTo>
                  <a:lnTo>
                    <a:pt x="1151" y="1889"/>
                  </a:lnTo>
                  <a:lnTo>
                    <a:pt x="1153" y="1887"/>
                  </a:lnTo>
                  <a:lnTo>
                    <a:pt x="1154" y="1882"/>
                  </a:lnTo>
                  <a:lnTo>
                    <a:pt x="1155" y="1878"/>
                  </a:lnTo>
                  <a:lnTo>
                    <a:pt x="1157" y="1882"/>
                  </a:lnTo>
                  <a:lnTo>
                    <a:pt x="1161" y="1883"/>
                  </a:lnTo>
                  <a:lnTo>
                    <a:pt x="1162" y="1880"/>
                  </a:lnTo>
                  <a:lnTo>
                    <a:pt x="1163" y="1882"/>
                  </a:lnTo>
                  <a:lnTo>
                    <a:pt x="1167" y="1890"/>
                  </a:lnTo>
                  <a:lnTo>
                    <a:pt x="1171" y="1874"/>
                  </a:lnTo>
                  <a:lnTo>
                    <a:pt x="1173" y="1875"/>
                  </a:lnTo>
                  <a:lnTo>
                    <a:pt x="1175" y="1870"/>
                  </a:lnTo>
                  <a:lnTo>
                    <a:pt x="1179" y="1855"/>
                  </a:lnTo>
                  <a:lnTo>
                    <a:pt x="1181" y="1861"/>
                  </a:lnTo>
                  <a:lnTo>
                    <a:pt x="1183" y="1851"/>
                  </a:lnTo>
                  <a:lnTo>
                    <a:pt x="1183" y="1854"/>
                  </a:lnTo>
                  <a:lnTo>
                    <a:pt x="1184" y="1849"/>
                  </a:lnTo>
                  <a:lnTo>
                    <a:pt x="1185" y="1851"/>
                  </a:lnTo>
                  <a:lnTo>
                    <a:pt x="1193" y="1835"/>
                  </a:lnTo>
                  <a:lnTo>
                    <a:pt x="1195" y="1837"/>
                  </a:lnTo>
                  <a:lnTo>
                    <a:pt x="1200" y="1824"/>
                  </a:lnTo>
                  <a:lnTo>
                    <a:pt x="1202" y="1823"/>
                  </a:lnTo>
                  <a:lnTo>
                    <a:pt x="1203" y="1828"/>
                  </a:lnTo>
                  <a:lnTo>
                    <a:pt x="1204" y="1822"/>
                  </a:lnTo>
                  <a:lnTo>
                    <a:pt x="1206" y="1821"/>
                  </a:lnTo>
                  <a:lnTo>
                    <a:pt x="1206" y="1827"/>
                  </a:lnTo>
                  <a:lnTo>
                    <a:pt x="1208" y="1822"/>
                  </a:lnTo>
                  <a:lnTo>
                    <a:pt x="1210" y="1815"/>
                  </a:lnTo>
                  <a:lnTo>
                    <a:pt x="1214" y="1813"/>
                  </a:lnTo>
                  <a:lnTo>
                    <a:pt x="1216" y="1824"/>
                  </a:lnTo>
                  <a:lnTo>
                    <a:pt x="1218" y="1820"/>
                  </a:lnTo>
                  <a:lnTo>
                    <a:pt x="1224" y="1847"/>
                  </a:lnTo>
                  <a:lnTo>
                    <a:pt x="1226" y="1849"/>
                  </a:lnTo>
                  <a:lnTo>
                    <a:pt x="1230" y="1844"/>
                  </a:lnTo>
                  <a:lnTo>
                    <a:pt x="1232" y="1848"/>
                  </a:lnTo>
                  <a:lnTo>
                    <a:pt x="1232" y="1846"/>
                  </a:lnTo>
                  <a:lnTo>
                    <a:pt x="1234" y="1848"/>
                  </a:lnTo>
                  <a:lnTo>
                    <a:pt x="1234" y="1845"/>
                  </a:lnTo>
                  <a:lnTo>
                    <a:pt x="1240" y="1865"/>
                  </a:lnTo>
                  <a:lnTo>
                    <a:pt x="1244" y="1863"/>
                  </a:lnTo>
                  <a:lnTo>
                    <a:pt x="1247" y="1869"/>
                  </a:lnTo>
                  <a:lnTo>
                    <a:pt x="1249" y="1865"/>
                  </a:lnTo>
                  <a:lnTo>
                    <a:pt x="1251" y="1875"/>
                  </a:lnTo>
                  <a:lnTo>
                    <a:pt x="1253" y="1881"/>
                  </a:lnTo>
                  <a:lnTo>
                    <a:pt x="1255" y="1879"/>
                  </a:lnTo>
                  <a:lnTo>
                    <a:pt x="1255" y="1880"/>
                  </a:lnTo>
                  <a:lnTo>
                    <a:pt x="1259" y="1874"/>
                  </a:lnTo>
                  <a:lnTo>
                    <a:pt x="1261" y="1877"/>
                  </a:lnTo>
                  <a:lnTo>
                    <a:pt x="1265" y="1866"/>
                  </a:lnTo>
                  <a:lnTo>
                    <a:pt x="1269" y="1871"/>
                  </a:lnTo>
                  <a:lnTo>
                    <a:pt x="1269" y="1869"/>
                  </a:lnTo>
                  <a:lnTo>
                    <a:pt x="1272" y="1872"/>
                  </a:lnTo>
                  <a:lnTo>
                    <a:pt x="1273" y="1869"/>
                  </a:lnTo>
                  <a:lnTo>
                    <a:pt x="1276" y="1863"/>
                  </a:lnTo>
                  <a:lnTo>
                    <a:pt x="1278" y="1869"/>
                  </a:lnTo>
                  <a:lnTo>
                    <a:pt x="1280" y="1865"/>
                  </a:lnTo>
                  <a:lnTo>
                    <a:pt x="1282" y="1868"/>
                  </a:lnTo>
                  <a:lnTo>
                    <a:pt x="1286" y="1881"/>
                  </a:lnTo>
                  <a:lnTo>
                    <a:pt x="1288" y="1887"/>
                  </a:lnTo>
                  <a:lnTo>
                    <a:pt x="1288" y="1884"/>
                  </a:lnTo>
                  <a:lnTo>
                    <a:pt x="1290" y="1883"/>
                  </a:lnTo>
                  <a:lnTo>
                    <a:pt x="1296" y="1863"/>
                  </a:lnTo>
                  <a:lnTo>
                    <a:pt x="1297" y="1868"/>
                  </a:lnTo>
                  <a:lnTo>
                    <a:pt x="1300" y="1860"/>
                  </a:lnTo>
                  <a:lnTo>
                    <a:pt x="1301" y="1849"/>
                  </a:lnTo>
                  <a:lnTo>
                    <a:pt x="1303" y="1852"/>
                  </a:lnTo>
                  <a:lnTo>
                    <a:pt x="1303" y="1850"/>
                  </a:lnTo>
                  <a:lnTo>
                    <a:pt x="1305" y="1851"/>
                  </a:lnTo>
                  <a:lnTo>
                    <a:pt x="1309" y="1837"/>
                  </a:lnTo>
                  <a:lnTo>
                    <a:pt x="1309" y="1839"/>
                  </a:lnTo>
                  <a:lnTo>
                    <a:pt x="1311" y="1835"/>
                  </a:lnTo>
                  <a:lnTo>
                    <a:pt x="1319" y="1810"/>
                  </a:lnTo>
                  <a:lnTo>
                    <a:pt x="1322" y="1809"/>
                  </a:lnTo>
                  <a:lnTo>
                    <a:pt x="1322" y="1811"/>
                  </a:lnTo>
                  <a:lnTo>
                    <a:pt x="1326" y="1801"/>
                  </a:lnTo>
                  <a:lnTo>
                    <a:pt x="1328" y="1804"/>
                  </a:lnTo>
                  <a:lnTo>
                    <a:pt x="1334" y="1802"/>
                  </a:lnTo>
                  <a:lnTo>
                    <a:pt x="1336" y="1806"/>
                  </a:lnTo>
                  <a:lnTo>
                    <a:pt x="1337" y="1801"/>
                  </a:lnTo>
                  <a:lnTo>
                    <a:pt x="1339" y="1805"/>
                  </a:lnTo>
                  <a:lnTo>
                    <a:pt x="1343" y="1813"/>
                  </a:lnTo>
                  <a:lnTo>
                    <a:pt x="1343" y="1808"/>
                  </a:lnTo>
                  <a:lnTo>
                    <a:pt x="1345" y="1815"/>
                  </a:lnTo>
                  <a:lnTo>
                    <a:pt x="1345" y="1814"/>
                  </a:lnTo>
                  <a:lnTo>
                    <a:pt x="1345" y="1816"/>
                  </a:lnTo>
                  <a:lnTo>
                    <a:pt x="1347" y="1814"/>
                  </a:lnTo>
                  <a:lnTo>
                    <a:pt x="1349" y="1825"/>
                  </a:lnTo>
                  <a:lnTo>
                    <a:pt x="1353" y="1831"/>
                  </a:lnTo>
                  <a:lnTo>
                    <a:pt x="1354" y="1833"/>
                  </a:lnTo>
                  <a:lnTo>
                    <a:pt x="1360" y="1849"/>
                  </a:lnTo>
                  <a:lnTo>
                    <a:pt x="1364" y="1865"/>
                  </a:lnTo>
                  <a:lnTo>
                    <a:pt x="1365" y="1859"/>
                  </a:lnTo>
                  <a:lnTo>
                    <a:pt x="1371" y="1871"/>
                  </a:lnTo>
                  <a:lnTo>
                    <a:pt x="1371" y="1869"/>
                  </a:lnTo>
                  <a:lnTo>
                    <a:pt x="1371" y="1873"/>
                  </a:lnTo>
                  <a:lnTo>
                    <a:pt x="1373" y="1871"/>
                  </a:lnTo>
                  <a:lnTo>
                    <a:pt x="1375" y="1876"/>
                  </a:lnTo>
                  <a:lnTo>
                    <a:pt x="1377" y="1871"/>
                  </a:lnTo>
                  <a:lnTo>
                    <a:pt x="1379" y="1873"/>
                  </a:lnTo>
                  <a:lnTo>
                    <a:pt x="1381" y="1869"/>
                  </a:lnTo>
                  <a:lnTo>
                    <a:pt x="1383" y="1870"/>
                  </a:lnTo>
                  <a:lnTo>
                    <a:pt x="1384" y="1874"/>
                  </a:lnTo>
                  <a:lnTo>
                    <a:pt x="1386" y="1873"/>
                  </a:lnTo>
                  <a:lnTo>
                    <a:pt x="1388" y="1879"/>
                  </a:lnTo>
                  <a:lnTo>
                    <a:pt x="1390" y="1872"/>
                  </a:lnTo>
                  <a:lnTo>
                    <a:pt x="1390" y="1874"/>
                  </a:lnTo>
                  <a:lnTo>
                    <a:pt x="1392" y="1869"/>
                  </a:lnTo>
                  <a:lnTo>
                    <a:pt x="1399" y="1857"/>
                  </a:lnTo>
                  <a:lnTo>
                    <a:pt x="1401" y="1869"/>
                  </a:lnTo>
                  <a:lnTo>
                    <a:pt x="1403" y="1870"/>
                  </a:lnTo>
                  <a:lnTo>
                    <a:pt x="1407" y="1863"/>
                  </a:lnTo>
                  <a:lnTo>
                    <a:pt x="1409" y="1865"/>
                  </a:lnTo>
                  <a:lnTo>
                    <a:pt x="1412" y="1852"/>
                  </a:lnTo>
                  <a:lnTo>
                    <a:pt x="1414" y="1862"/>
                  </a:lnTo>
                  <a:lnTo>
                    <a:pt x="1414" y="1860"/>
                  </a:lnTo>
                  <a:lnTo>
                    <a:pt x="1416" y="1866"/>
                  </a:lnTo>
                  <a:lnTo>
                    <a:pt x="1418" y="1857"/>
                  </a:lnTo>
                  <a:lnTo>
                    <a:pt x="1422" y="1868"/>
                  </a:lnTo>
                  <a:lnTo>
                    <a:pt x="1423" y="1865"/>
                  </a:lnTo>
                  <a:lnTo>
                    <a:pt x="1424" y="1872"/>
                  </a:lnTo>
                  <a:lnTo>
                    <a:pt x="1425" y="1870"/>
                  </a:lnTo>
                  <a:lnTo>
                    <a:pt x="1427" y="1877"/>
                  </a:lnTo>
                  <a:lnTo>
                    <a:pt x="1429" y="1874"/>
                  </a:lnTo>
                  <a:lnTo>
                    <a:pt x="1429" y="1876"/>
                  </a:lnTo>
                  <a:lnTo>
                    <a:pt x="1433" y="1862"/>
                  </a:lnTo>
                  <a:lnTo>
                    <a:pt x="1438" y="1849"/>
                  </a:lnTo>
                  <a:lnTo>
                    <a:pt x="1440" y="1848"/>
                  </a:lnTo>
                  <a:lnTo>
                    <a:pt x="1442" y="1853"/>
                  </a:lnTo>
                  <a:lnTo>
                    <a:pt x="1444" y="1849"/>
                  </a:lnTo>
                  <a:lnTo>
                    <a:pt x="1447" y="1848"/>
                  </a:lnTo>
                  <a:lnTo>
                    <a:pt x="1448" y="1845"/>
                  </a:lnTo>
                  <a:lnTo>
                    <a:pt x="1449" y="1847"/>
                  </a:lnTo>
                  <a:lnTo>
                    <a:pt x="1453" y="1834"/>
                  </a:lnTo>
                  <a:lnTo>
                    <a:pt x="1455" y="1839"/>
                  </a:lnTo>
                  <a:lnTo>
                    <a:pt x="1459" y="1847"/>
                  </a:lnTo>
                  <a:lnTo>
                    <a:pt x="1460" y="1842"/>
                  </a:lnTo>
                  <a:lnTo>
                    <a:pt x="1469" y="1867"/>
                  </a:lnTo>
                  <a:lnTo>
                    <a:pt x="1471" y="1864"/>
                  </a:lnTo>
                  <a:lnTo>
                    <a:pt x="1471" y="1870"/>
                  </a:lnTo>
                  <a:lnTo>
                    <a:pt x="1473" y="1868"/>
                  </a:lnTo>
                  <a:lnTo>
                    <a:pt x="1475" y="1870"/>
                  </a:lnTo>
                  <a:lnTo>
                    <a:pt x="1475" y="1868"/>
                  </a:lnTo>
                  <a:lnTo>
                    <a:pt x="1477" y="1870"/>
                  </a:lnTo>
                  <a:lnTo>
                    <a:pt x="1479" y="1865"/>
                  </a:lnTo>
                  <a:lnTo>
                    <a:pt x="1480" y="1871"/>
                  </a:lnTo>
                  <a:lnTo>
                    <a:pt x="1484" y="1859"/>
                  </a:lnTo>
                  <a:lnTo>
                    <a:pt x="1484" y="1860"/>
                  </a:lnTo>
                  <a:lnTo>
                    <a:pt x="1485" y="1858"/>
                  </a:lnTo>
                  <a:lnTo>
                    <a:pt x="1487" y="1865"/>
                  </a:lnTo>
                  <a:lnTo>
                    <a:pt x="1488" y="1863"/>
                  </a:lnTo>
                  <a:lnTo>
                    <a:pt x="1490" y="1867"/>
                  </a:lnTo>
                  <a:lnTo>
                    <a:pt x="1491" y="1860"/>
                  </a:lnTo>
                  <a:lnTo>
                    <a:pt x="1493" y="1865"/>
                  </a:lnTo>
                  <a:lnTo>
                    <a:pt x="1493" y="1863"/>
                  </a:lnTo>
                  <a:lnTo>
                    <a:pt x="1494" y="1866"/>
                  </a:lnTo>
                  <a:lnTo>
                    <a:pt x="1502" y="1847"/>
                  </a:lnTo>
                  <a:lnTo>
                    <a:pt x="1505" y="1845"/>
                  </a:lnTo>
                  <a:lnTo>
                    <a:pt x="1506" y="1852"/>
                  </a:lnTo>
                  <a:lnTo>
                    <a:pt x="1511" y="1835"/>
                  </a:lnTo>
                  <a:lnTo>
                    <a:pt x="1516" y="1822"/>
                  </a:lnTo>
                  <a:lnTo>
                    <a:pt x="1518" y="1826"/>
                  </a:lnTo>
                  <a:lnTo>
                    <a:pt x="1518" y="1824"/>
                  </a:lnTo>
                  <a:lnTo>
                    <a:pt x="1518" y="1828"/>
                  </a:lnTo>
                  <a:lnTo>
                    <a:pt x="1520" y="1826"/>
                  </a:lnTo>
                  <a:lnTo>
                    <a:pt x="1524" y="1848"/>
                  </a:lnTo>
                  <a:lnTo>
                    <a:pt x="1527" y="1851"/>
                  </a:lnTo>
                  <a:lnTo>
                    <a:pt x="1531" y="1861"/>
                  </a:lnTo>
                  <a:lnTo>
                    <a:pt x="1533" y="1860"/>
                  </a:lnTo>
                  <a:lnTo>
                    <a:pt x="1533" y="1862"/>
                  </a:lnTo>
                  <a:lnTo>
                    <a:pt x="1538" y="1866"/>
                  </a:lnTo>
                  <a:lnTo>
                    <a:pt x="1540" y="1864"/>
                  </a:lnTo>
                  <a:lnTo>
                    <a:pt x="1540" y="1867"/>
                  </a:lnTo>
                  <a:lnTo>
                    <a:pt x="1544" y="1861"/>
                  </a:lnTo>
                  <a:lnTo>
                    <a:pt x="1545" y="1865"/>
                  </a:lnTo>
                  <a:lnTo>
                    <a:pt x="1547" y="1861"/>
                  </a:lnTo>
                  <a:lnTo>
                    <a:pt x="1554" y="1893"/>
                  </a:lnTo>
                  <a:lnTo>
                    <a:pt x="1556" y="1890"/>
                  </a:lnTo>
                  <a:lnTo>
                    <a:pt x="1558" y="1895"/>
                  </a:lnTo>
                  <a:lnTo>
                    <a:pt x="1561" y="1896"/>
                  </a:lnTo>
                  <a:lnTo>
                    <a:pt x="1565" y="1888"/>
                  </a:lnTo>
                  <a:lnTo>
                    <a:pt x="1569" y="1894"/>
                  </a:lnTo>
                  <a:lnTo>
                    <a:pt x="1570" y="1893"/>
                  </a:lnTo>
                  <a:lnTo>
                    <a:pt x="1573" y="1898"/>
                  </a:lnTo>
                  <a:lnTo>
                    <a:pt x="1577" y="1889"/>
                  </a:lnTo>
                  <a:lnTo>
                    <a:pt x="1579" y="1891"/>
                  </a:lnTo>
                  <a:lnTo>
                    <a:pt x="1579" y="1888"/>
                  </a:lnTo>
                  <a:lnTo>
                    <a:pt x="1583" y="1882"/>
                  </a:lnTo>
                  <a:lnTo>
                    <a:pt x="1586" y="1887"/>
                  </a:lnTo>
                  <a:lnTo>
                    <a:pt x="1586" y="1883"/>
                  </a:lnTo>
                  <a:lnTo>
                    <a:pt x="1589" y="1882"/>
                  </a:lnTo>
                  <a:lnTo>
                    <a:pt x="1590" y="1887"/>
                  </a:lnTo>
                  <a:lnTo>
                    <a:pt x="1593" y="1877"/>
                  </a:lnTo>
                  <a:lnTo>
                    <a:pt x="1596" y="1866"/>
                  </a:lnTo>
                  <a:lnTo>
                    <a:pt x="1602" y="1858"/>
                  </a:lnTo>
                  <a:lnTo>
                    <a:pt x="1604" y="1851"/>
                  </a:lnTo>
                  <a:lnTo>
                    <a:pt x="1604" y="1852"/>
                  </a:lnTo>
                  <a:lnTo>
                    <a:pt x="1609" y="1839"/>
                  </a:lnTo>
                  <a:lnTo>
                    <a:pt x="1609" y="1841"/>
                  </a:lnTo>
                  <a:lnTo>
                    <a:pt x="1611" y="1840"/>
                  </a:lnTo>
                  <a:lnTo>
                    <a:pt x="1614" y="1850"/>
                  </a:lnTo>
                  <a:lnTo>
                    <a:pt x="1615" y="1847"/>
                  </a:lnTo>
                  <a:lnTo>
                    <a:pt x="1616" y="1852"/>
                  </a:lnTo>
                  <a:lnTo>
                    <a:pt x="1620" y="1849"/>
                  </a:lnTo>
                  <a:lnTo>
                    <a:pt x="1623" y="1848"/>
                  </a:lnTo>
                  <a:lnTo>
                    <a:pt x="1625" y="1838"/>
                  </a:lnTo>
                  <a:lnTo>
                    <a:pt x="1627" y="1843"/>
                  </a:lnTo>
                  <a:lnTo>
                    <a:pt x="1628" y="1839"/>
                  </a:lnTo>
                  <a:lnTo>
                    <a:pt x="1629" y="1843"/>
                  </a:lnTo>
                  <a:lnTo>
                    <a:pt x="1630" y="1838"/>
                  </a:lnTo>
                  <a:lnTo>
                    <a:pt x="1632" y="1840"/>
                  </a:lnTo>
                  <a:lnTo>
                    <a:pt x="1637" y="1844"/>
                  </a:lnTo>
                  <a:lnTo>
                    <a:pt x="1641" y="1852"/>
                  </a:lnTo>
                  <a:lnTo>
                    <a:pt x="1644" y="1841"/>
                  </a:lnTo>
                  <a:lnTo>
                    <a:pt x="1648" y="1838"/>
                  </a:lnTo>
                  <a:lnTo>
                    <a:pt x="1649" y="1836"/>
                  </a:lnTo>
                  <a:lnTo>
                    <a:pt x="1651" y="1843"/>
                  </a:lnTo>
                  <a:lnTo>
                    <a:pt x="1651" y="1841"/>
                  </a:lnTo>
                  <a:lnTo>
                    <a:pt x="1653" y="1839"/>
                  </a:lnTo>
                  <a:lnTo>
                    <a:pt x="1653" y="1845"/>
                  </a:lnTo>
                  <a:lnTo>
                    <a:pt x="1656" y="1841"/>
                  </a:lnTo>
                  <a:lnTo>
                    <a:pt x="1658" y="1839"/>
                  </a:lnTo>
                  <a:lnTo>
                    <a:pt x="1658" y="1843"/>
                  </a:lnTo>
                  <a:lnTo>
                    <a:pt x="1661" y="1837"/>
                  </a:lnTo>
                  <a:lnTo>
                    <a:pt x="1663" y="1840"/>
                  </a:lnTo>
                  <a:lnTo>
                    <a:pt x="1664" y="1838"/>
                  </a:lnTo>
                  <a:lnTo>
                    <a:pt x="1665" y="1840"/>
                  </a:lnTo>
                  <a:lnTo>
                    <a:pt x="1665" y="1839"/>
                  </a:lnTo>
                  <a:lnTo>
                    <a:pt x="1667" y="1838"/>
                  </a:lnTo>
                  <a:lnTo>
                    <a:pt x="1669" y="1841"/>
                  </a:lnTo>
                  <a:lnTo>
                    <a:pt x="1670" y="1837"/>
                  </a:lnTo>
                  <a:lnTo>
                    <a:pt x="1672" y="1838"/>
                  </a:lnTo>
                  <a:lnTo>
                    <a:pt x="1674" y="1834"/>
                  </a:lnTo>
                  <a:lnTo>
                    <a:pt x="1675" y="1831"/>
                  </a:lnTo>
                  <a:lnTo>
                    <a:pt x="1677" y="1838"/>
                  </a:lnTo>
                  <a:lnTo>
                    <a:pt x="1688" y="1813"/>
                  </a:lnTo>
                  <a:lnTo>
                    <a:pt x="1691" y="1824"/>
                  </a:lnTo>
                  <a:lnTo>
                    <a:pt x="1693" y="1815"/>
                  </a:lnTo>
                  <a:lnTo>
                    <a:pt x="1693" y="1818"/>
                  </a:lnTo>
                  <a:lnTo>
                    <a:pt x="1695" y="1825"/>
                  </a:lnTo>
                  <a:lnTo>
                    <a:pt x="1700" y="1816"/>
                  </a:lnTo>
                  <a:lnTo>
                    <a:pt x="1700" y="1819"/>
                  </a:lnTo>
                  <a:lnTo>
                    <a:pt x="1703" y="1818"/>
                  </a:lnTo>
                  <a:lnTo>
                    <a:pt x="1707" y="1833"/>
                  </a:lnTo>
                  <a:lnTo>
                    <a:pt x="1707" y="1832"/>
                  </a:lnTo>
                  <a:lnTo>
                    <a:pt x="1712" y="1817"/>
                  </a:lnTo>
                  <a:lnTo>
                    <a:pt x="1714" y="1821"/>
                  </a:lnTo>
                  <a:lnTo>
                    <a:pt x="1715" y="1818"/>
                  </a:lnTo>
                  <a:lnTo>
                    <a:pt x="1715" y="1825"/>
                  </a:lnTo>
                  <a:lnTo>
                    <a:pt x="1717" y="1820"/>
                  </a:lnTo>
                  <a:lnTo>
                    <a:pt x="1720" y="1827"/>
                  </a:lnTo>
                  <a:lnTo>
                    <a:pt x="1722" y="1824"/>
                  </a:lnTo>
                  <a:lnTo>
                    <a:pt x="1724" y="1829"/>
                  </a:lnTo>
                  <a:lnTo>
                    <a:pt x="1724" y="1824"/>
                  </a:lnTo>
                  <a:lnTo>
                    <a:pt x="1727" y="1818"/>
                  </a:lnTo>
                  <a:lnTo>
                    <a:pt x="1729" y="1815"/>
                  </a:lnTo>
                  <a:lnTo>
                    <a:pt x="1729" y="1817"/>
                  </a:lnTo>
                  <a:lnTo>
                    <a:pt x="1731" y="1820"/>
                  </a:lnTo>
                  <a:lnTo>
                    <a:pt x="1731" y="1818"/>
                  </a:lnTo>
                  <a:lnTo>
                    <a:pt x="1734" y="1825"/>
                  </a:lnTo>
                  <a:lnTo>
                    <a:pt x="1736" y="1820"/>
                  </a:lnTo>
                  <a:lnTo>
                    <a:pt x="1736" y="1822"/>
                  </a:lnTo>
                  <a:lnTo>
                    <a:pt x="1739" y="1819"/>
                  </a:lnTo>
                  <a:lnTo>
                    <a:pt x="1739" y="1822"/>
                  </a:lnTo>
                  <a:lnTo>
                    <a:pt x="1741" y="1817"/>
                  </a:lnTo>
                  <a:lnTo>
                    <a:pt x="1745" y="1805"/>
                  </a:lnTo>
                  <a:lnTo>
                    <a:pt x="1749" y="1795"/>
                  </a:lnTo>
                  <a:lnTo>
                    <a:pt x="1756" y="1817"/>
                  </a:lnTo>
                  <a:lnTo>
                    <a:pt x="1759" y="1830"/>
                  </a:lnTo>
                  <a:lnTo>
                    <a:pt x="1760" y="1823"/>
                  </a:lnTo>
                  <a:lnTo>
                    <a:pt x="1763" y="1831"/>
                  </a:lnTo>
                  <a:lnTo>
                    <a:pt x="1765" y="1829"/>
                  </a:lnTo>
                  <a:lnTo>
                    <a:pt x="1768" y="1822"/>
                  </a:lnTo>
                  <a:lnTo>
                    <a:pt x="1771" y="1828"/>
                  </a:lnTo>
                  <a:lnTo>
                    <a:pt x="1773" y="1831"/>
                  </a:lnTo>
                  <a:lnTo>
                    <a:pt x="1775" y="1828"/>
                  </a:lnTo>
                  <a:lnTo>
                    <a:pt x="1777" y="1825"/>
                  </a:lnTo>
                  <a:lnTo>
                    <a:pt x="1778" y="1827"/>
                  </a:lnTo>
                  <a:lnTo>
                    <a:pt x="1781" y="1821"/>
                  </a:lnTo>
                  <a:lnTo>
                    <a:pt x="1784" y="1828"/>
                  </a:lnTo>
                  <a:lnTo>
                    <a:pt x="1785" y="1825"/>
                  </a:lnTo>
                  <a:lnTo>
                    <a:pt x="1787" y="1822"/>
                  </a:lnTo>
                  <a:lnTo>
                    <a:pt x="1790" y="1827"/>
                  </a:lnTo>
                  <a:lnTo>
                    <a:pt x="1790" y="1823"/>
                  </a:lnTo>
                  <a:lnTo>
                    <a:pt x="1792" y="1826"/>
                  </a:lnTo>
                  <a:lnTo>
                    <a:pt x="1793" y="1822"/>
                  </a:lnTo>
                  <a:lnTo>
                    <a:pt x="1795" y="1824"/>
                  </a:lnTo>
                  <a:lnTo>
                    <a:pt x="1795" y="1817"/>
                  </a:lnTo>
                  <a:lnTo>
                    <a:pt x="1801" y="1830"/>
                  </a:lnTo>
                  <a:lnTo>
                    <a:pt x="1805" y="1809"/>
                  </a:lnTo>
                  <a:lnTo>
                    <a:pt x="1807" y="1812"/>
                  </a:lnTo>
                  <a:lnTo>
                    <a:pt x="1809" y="1806"/>
                  </a:lnTo>
                  <a:lnTo>
                    <a:pt x="1809" y="1810"/>
                  </a:lnTo>
                  <a:lnTo>
                    <a:pt x="1813" y="1800"/>
                  </a:lnTo>
                  <a:lnTo>
                    <a:pt x="1814" y="1802"/>
                  </a:lnTo>
                  <a:lnTo>
                    <a:pt x="1816" y="1796"/>
                  </a:lnTo>
                  <a:lnTo>
                    <a:pt x="1817" y="1801"/>
                  </a:lnTo>
                  <a:lnTo>
                    <a:pt x="1819" y="1807"/>
                  </a:lnTo>
                  <a:lnTo>
                    <a:pt x="1822" y="1804"/>
                  </a:lnTo>
                  <a:lnTo>
                    <a:pt x="1824" y="1816"/>
                  </a:lnTo>
                  <a:lnTo>
                    <a:pt x="1824" y="1814"/>
                  </a:lnTo>
                  <a:lnTo>
                    <a:pt x="1827" y="1818"/>
                  </a:lnTo>
                  <a:lnTo>
                    <a:pt x="1830" y="1801"/>
                  </a:lnTo>
                  <a:lnTo>
                    <a:pt x="1832" y="1803"/>
                  </a:lnTo>
                  <a:lnTo>
                    <a:pt x="1834" y="1794"/>
                  </a:lnTo>
                  <a:lnTo>
                    <a:pt x="1839" y="1800"/>
                  </a:lnTo>
                  <a:lnTo>
                    <a:pt x="1842" y="1809"/>
                  </a:lnTo>
                  <a:lnTo>
                    <a:pt x="1842" y="1805"/>
                  </a:lnTo>
                  <a:lnTo>
                    <a:pt x="1845" y="1809"/>
                  </a:lnTo>
                  <a:lnTo>
                    <a:pt x="1849" y="1802"/>
                  </a:lnTo>
                  <a:lnTo>
                    <a:pt x="1849" y="1804"/>
                  </a:lnTo>
                  <a:lnTo>
                    <a:pt x="1852" y="1804"/>
                  </a:lnTo>
                  <a:lnTo>
                    <a:pt x="1852" y="1805"/>
                  </a:lnTo>
                  <a:lnTo>
                    <a:pt x="1857" y="1803"/>
                  </a:lnTo>
                  <a:lnTo>
                    <a:pt x="1860" y="1813"/>
                  </a:lnTo>
                  <a:lnTo>
                    <a:pt x="1862" y="1805"/>
                  </a:lnTo>
                  <a:lnTo>
                    <a:pt x="1864" y="1800"/>
                  </a:lnTo>
                  <a:lnTo>
                    <a:pt x="1867" y="1794"/>
                  </a:lnTo>
                  <a:lnTo>
                    <a:pt x="1869" y="1790"/>
                  </a:lnTo>
                  <a:lnTo>
                    <a:pt x="1872" y="1778"/>
                  </a:lnTo>
                  <a:lnTo>
                    <a:pt x="1877" y="1787"/>
                  </a:lnTo>
                  <a:lnTo>
                    <a:pt x="1880" y="1788"/>
                  </a:lnTo>
                  <a:lnTo>
                    <a:pt x="1881" y="1794"/>
                  </a:lnTo>
                  <a:lnTo>
                    <a:pt x="1882" y="1790"/>
                  </a:lnTo>
                  <a:lnTo>
                    <a:pt x="1887" y="1804"/>
                  </a:lnTo>
                  <a:lnTo>
                    <a:pt x="1889" y="1797"/>
                  </a:lnTo>
                  <a:lnTo>
                    <a:pt x="1892" y="1790"/>
                  </a:lnTo>
                  <a:lnTo>
                    <a:pt x="1894" y="1796"/>
                  </a:lnTo>
                  <a:lnTo>
                    <a:pt x="1899" y="1771"/>
                  </a:lnTo>
                  <a:lnTo>
                    <a:pt x="1902" y="1774"/>
                  </a:lnTo>
                  <a:lnTo>
                    <a:pt x="1903" y="1771"/>
                  </a:lnTo>
                  <a:lnTo>
                    <a:pt x="1906" y="1776"/>
                  </a:lnTo>
                  <a:lnTo>
                    <a:pt x="1907" y="1772"/>
                  </a:lnTo>
                  <a:lnTo>
                    <a:pt x="1910" y="1775"/>
                  </a:lnTo>
                  <a:lnTo>
                    <a:pt x="1914" y="1762"/>
                  </a:lnTo>
                  <a:lnTo>
                    <a:pt x="1917" y="1763"/>
                  </a:lnTo>
                  <a:lnTo>
                    <a:pt x="1923" y="1741"/>
                  </a:lnTo>
                  <a:lnTo>
                    <a:pt x="1925" y="1743"/>
                  </a:lnTo>
                  <a:lnTo>
                    <a:pt x="1926" y="1738"/>
                  </a:lnTo>
                  <a:lnTo>
                    <a:pt x="1927" y="1739"/>
                  </a:lnTo>
                  <a:lnTo>
                    <a:pt x="1927" y="1737"/>
                  </a:lnTo>
                  <a:lnTo>
                    <a:pt x="1929" y="1742"/>
                  </a:lnTo>
                  <a:lnTo>
                    <a:pt x="1930" y="1736"/>
                  </a:lnTo>
                  <a:lnTo>
                    <a:pt x="1931" y="1738"/>
                  </a:lnTo>
                  <a:lnTo>
                    <a:pt x="1933" y="1734"/>
                  </a:lnTo>
                  <a:lnTo>
                    <a:pt x="1933" y="1736"/>
                  </a:lnTo>
                  <a:lnTo>
                    <a:pt x="1935" y="1731"/>
                  </a:lnTo>
                  <a:lnTo>
                    <a:pt x="1938" y="1739"/>
                  </a:lnTo>
                  <a:lnTo>
                    <a:pt x="1942" y="1751"/>
                  </a:lnTo>
                  <a:lnTo>
                    <a:pt x="1944" y="1748"/>
                  </a:lnTo>
                  <a:lnTo>
                    <a:pt x="1948" y="1763"/>
                  </a:lnTo>
                  <a:lnTo>
                    <a:pt x="1951" y="1756"/>
                  </a:lnTo>
                  <a:lnTo>
                    <a:pt x="1953" y="1750"/>
                  </a:lnTo>
                  <a:lnTo>
                    <a:pt x="1954" y="1752"/>
                  </a:lnTo>
                  <a:lnTo>
                    <a:pt x="1958" y="1743"/>
                  </a:lnTo>
                  <a:lnTo>
                    <a:pt x="1961" y="1742"/>
                  </a:lnTo>
                  <a:lnTo>
                    <a:pt x="1962" y="1739"/>
                  </a:lnTo>
                  <a:lnTo>
                    <a:pt x="1963" y="1742"/>
                  </a:lnTo>
                  <a:lnTo>
                    <a:pt x="1964" y="1738"/>
                  </a:lnTo>
                  <a:lnTo>
                    <a:pt x="1964" y="1741"/>
                  </a:lnTo>
                  <a:lnTo>
                    <a:pt x="1969" y="1722"/>
                  </a:lnTo>
                  <a:lnTo>
                    <a:pt x="1972" y="1731"/>
                  </a:lnTo>
                  <a:lnTo>
                    <a:pt x="1975" y="1722"/>
                  </a:lnTo>
                  <a:lnTo>
                    <a:pt x="1977" y="1724"/>
                  </a:lnTo>
                  <a:lnTo>
                    <a:pt x="1979" y="1716"/>
                  </a:lnTo>
                  <a:lnTo>
                    <a:pt x="1983" y="1710"/>
                  </a:lnTo>
                  <a:lnTo>
                    <a:pt x="1986" y="1722"/>
                  </a:lnTo>
                  <a:lnTo>
                    <a:pt x="1993" y="1703"/>
                  </a:lnTo>
                  <a:lnTo>
                    <a:pt x="1996" y="1706"/>
                  </a:lnTo>
                  <a:lnTo>
                    <a:pt x="1997" y="1704"/>
                  </a:lnTo>
                  <a:lnTo>
                    <a:pt x="1999" y="1711"/>
                  </a:lnTo>
                  <a:lnTo>
                    <a:pt x="2000" y="1713"/>
                  </a:lnTo>
                  <a:lnTo>
                    <a:pt x="2002" y="1709"/>
                  </a:lnTo>
                  <a:lnTo>
                    <a:pt x="2003" y="1711"/>
                  </a:lnTo>
                  <a:lnTo>
                    <a:pt x="2005" y="1705"/>
                  </a:lnTo>
                  <a:lnTo>
                    <a:pt x="2005" y="1708"/>
                  </a:lnTo>
                  <a:lnTo>
                    <a:pt x="2007" y="1714"/>
                  </a:lnTo>
                  <a:lnTo>
                    <a:pt x="2011" y="1710"/>
                  </a:lnTo>
                  <a:lnTo>
                    <a:pt x="2011" y="1713"/>
                  </a:lnTo>
                  <a:lnTo>
                    <a:pt x="2013" y="1706"/>
                  </a:lnTo>
                  <a:lnTo>
                    <a:pt x="2014" y="1710"/>
                  </a:lnTo>
                  <a:lnTo>
                    <a:pt x="2015" y="1706"/>
                  </a:lnTo>
                  <a:lnTo>
                    <a:pt x="2016" y="1706"/>
                  </a:lnTo>
                  <a:lnTo>
                    <a:pt x="2022" y="1692"/>
                  </a:lnTo>
                  <a:lnTo>
                    <a:pt x="2024" y="1696"/>
                  </a:lnTo>
                  <a:lnTo>
                    <a:pt x="2025" y="1693"/>
                  </a:lnTo>
                  <a:lnTo>
                    <a:pt x="2026" y="1697"/>
                  </a:lnTo>
                  <a:lnTo>
                    <a:pt x="2027" y="1695"/>
                  </a:lnTo>
                  <a:lnTo>
                    <a:pt x="2032" y="1678"/>
                  </a:lnTo>
                  <a:lnTo>
                    <a:pt x="2034" y="1664"/>
                  </a:lnTo>
                  <a:lnTo>
                    <a:pt x="2035" y="1667"/>
                  </a:lnTo>
                  <a:lnTo>
                    <a:pt x="2036" y="1659"/>
                  </a:lnTo>
                  <a:lnTo>
                    <a:pt x="2038" y="1651"/>
                  </a:lnTo>
                  <a:lnTo>
                    <a:pt x="2040" y="1653"/>
                  </a:lnTo>
                  <a:lnTo>
                    <a:pt x="2042" y="1655"/>
                  </a:lnTo>
                  <a:lnTo>
                    <a:pt x="2042" y="1651"/>
                  </a:lnTo>
                  <a:lnTo>
                    <a:pt x="2048" y="1645"/>
                  </a:lnTo>
                  <a:lnTo>
                    <a:pt x="2048" y="1646"/>
                  </a:lnTo>
                  <a:lnTo>
                    <a:pt x="2050" y="1642"/>
                  </a:lnTo>
                  <a:lnTo>
                    <a:pt x="2053" y="1637"/>
                  </a:lnTo>
                  <a:lnTo>
                    <a:pt x="2054" y="1640"/>
                  </a:lnTo>
                  <a:lnTo>
                    <a:pt x="2060" y="1612"/>
                  </a:lnTo>
                  <a:lnTo>
                    <a:pt x="2062" y="1606"/>
                  </a:lnTo>
                  <a:lnTo>
                    <a:pt x="2064" y="1602"/>
                  </a:lnTo>
                  <a:lnTo>
                    <a:pt x="2066" y="1604"/>
                  </a:lnTo>
                  <a:lnTo>
                    <a:pt x="2067" y="1601"/>
                  </a:lnTo>
                  <a:lnTo>
                    <a:pt x="2069" y="1600"/>
                  </a:lnTo>
                  <a:lnTo>
                    <a:pt x="2070" y="1604"/>
                  </a:lnTo>
                  <a:lnTo>
                    <a:pt x="2071" y="1602"/>
                  </a:lnTo>
                  <a:lnTo>
                    <a:pt x="2072" y="1603"/>
                  </a:lnTo>
                  <a:lnTo>
                    <a:pt x="2076" y="1602"/>
                  </a:lnTo>
                  <a:lnTo>
                    <a:pt x="2077" y="1600"/>
                  </a:lnTo>
                  <a:lnTo>
                    <a:pt x="2080" y="1606"/>
                  </a:lnTo>
                  <a:lnTo>
                    <a:pt x="2080" y="1603"/>
                  </a:lnTo>
                  <a:lnTo>
                    <a:pt x="2085" y="1615"/>
                  </a:lnTo>
                  <a:lnTo>
                    <a:pt x="2085" y="1611"/>
                  </a:lnTo>
                  <a:lnTo>
                    <a:pt x="2091" y="1644"/>
                  </a:lnTo>
                  <a:lnTo>
                    <a:pt x="2095" y="1638"/>
                  </a:lnTo>
                  <a:lnTo>
                    <a:pt x="2096" y="1640"/>
                  </a:lnTo>
                  <a:lnTo>
                    <a:pt x="2099" y="1645"/>
                  </a:lnTo>
                  <a:lnTo>
                    <a:pt x="2099" y="1642"/>
                  </a:lnTo>
                  <a:lnTo>
                    <a:pt x="2106" y="1648"/>
                  </a:lnTo>
                  <a:lnTo>
                    <a:pt x="2112" y="1673"/>
                  </a:lnTo>
                  <a:lnTo>
                    <a:pt x="2115" y="1669"/>
                  </a:lnTo>
                  <a:lnTo>
                    <a:pt x="2118" y="1676"/>
                  </a:lnTo>
                  <a:lnTo>
                    <a:pt x="2121" y="1669"/>
                  </a:lnTo>
                  <a:lnTo>
                    <a:pt x="2126" y="1661"/>
                  </a:lnTo>
                  <a:lnTo>
                    <a:pt x="2127" y="1665"/>
                  </a:lnTo>
                  <a:lnTo>
                    <a:pt x="2128" y="1660"/>
                  </a:lnTo>
                  <a:lnTo>
                    <a:pt x="2129" y="1662"/>
                  </a:lnTo>
                  <a:lnTo>
                    <a:pt x="2129" y="1660"/>
                  </a:lnTo>
                  <a:lnTo>
                    <a:pt x="2131" y="1658"/>
                  </a:lnTo>
                  <a:lnTo>
                    <a:pt x="2134" y="1659"/>
                  </a:lnTo>
                  <a:lnTo>
                    <a:pt x="2135" y="1655"/>
                  </a:lnTo>
                  <a:lnTo>
                    <a:pt x="2136" y="1660"/>
                  </a:lnTo>
                  <a:lnTo>
                    <a:pt x="2137" y="1659"/>
                  </a:lnTo>
                  <a:lnTo>
                    <a:pt x="2142" y="1647"/>
                  </a:lnTo>
                  <a:lnTo>
                    <a:pt x="2146" y="1639"/>
                  </a:lnTo>
                  <a:lnTo>
                    <a:pt x="2147" y="1641"/>
                  </a:lnTo>
                  <a:lnTo>
                    <a:pt x="2148" y="1639"/>
                  </a:lnTo>
                  <a:lnTo>
                    <a:pt x="2151" y="1644"/>
                  </a:lnTo>
                  <a:lnTo>
                    <a:pt x="2153" y="1640"/>
                  </a:lnTo>
                  <a:lnTo>
                    <a:pt x="2154" y="1644"/>
                  </a:lnTo>
                  <a:lnTo>
                    <a:pt x="2156" y="1641"/>
                  </a:lnTo>
                  <a:lnTo>
                    <a:pt x="2158" y="1646"/>
                  </a:lnTo>
                  <a:lnTo>
                    <a:pt x="2162" y="1657"/>
                  </a:lnTo>
                  <a:lnTo>
                    <a:pt x="2164" y="1638"/>
                  </a:lnTo>
                  <a:lnTo>
                    <a:pt x="2167" y="1636"/>
                  </a:lnTo>
                  <a:lnTo>
                    <a:pt x="2170" y="1640"/>
                  </a:lnTo>
                  <a:lnTo>
                    <a:pt x="2170" y="1638"/>
                  </a:lnTo>
                  <a:lnTo>
                    <a:pt x="2171" y="1640"/>
                  </a:lnTo>
                  <a:lnTo>
                    <a:pt x="2173" y="1635"/>
                  </a:lnTo>
                  <a:lnTo>
                    <a:pt x="2173" y="1643"/>
                  </a:lnTo>
                  <a:lnTo>
                    <a:pt x="2176" y="1632"/>
                  </a:lnTo>
                  <a:lnTo>
                    <a:pt x="2178" y="1636"/>
                  </a:lnTo>
                  <a:lnTo>
                    <a:pt x="2181" y="1639"/>
                  </a:lnTo>
                  <a:lnTo>
                    <a:pt x="2184" y="1627"/>
                  </a:lnTo>
                  <a:lnTo>
                    <a:pt x="2192" y="1597"/>
                  </a:lnTo>
                  <a:lnTo>
                    <a:pt x="2194" y="1600"/>
                  </a:lnTo>
                  <a:lnTo>
                    <a:pt x="2198" y="1590"/>
                  </a:lnTo>
                  <a:lnTo>
                    <a:pt x="2201" y="1587"/>
                  </a:lnTo>
                  <a:lnTo>
                    <a:pt x="2204" y="1584"/>
                  </a:lnTo>
                  <a:lnTo>
                    <a:pt x="2206" y="1574"/>
                  </a:lnTo>
                  <a:lnTo>
                    <a:pt x="2210" y="1577"/>
                  </a:lnTo>
                  <a:lnTo>
                    <a:pt x="2212" y="1568"/>
                  </a:lnTo>
                  <a:lnTo>
                    <a:pt x="2215" y="1566"/>
                  </a:lnTo>
                  <a:lnTo>
                    <a:pt x="2215" y="1570"/>
                  </a:lnTo>
                  <a:lnTo>
                    <a:pt x="2223" y="1562"/>
                  </a:lnTo>
                  <a:lnTo>
                    <a:pt x="2223" y="1559"/>
                  </a:lnTo>
                  <a:lnTo>
                    <a:pt x="2226" y="1555"/>
                  </a:lnTo>
                  <a:lnTo>
                    <a:pt x="2229" y="1545"/>
                  </a:lnTo>
                  <a:lnTo>
                    <a:pt x="2232" y="1553"/>
                  </a:lnTo>
                  <a:lnTo>
                    <a:pt x="2236" y="1538"/>
                  </a:lnTo>
                  <a:lnTo>
                    <a:pt x="2237" y="1542"/>
                  </a:lnTo>
                  <a:lnTo>
                    <a:pt x="2241" y="1534"/>
                  </a:lnTo>
                  <a:lnTo>
                    <a:pt x="2253" y="1485"/>
                  </a:lnTo>
                  <a:lnTo>
                    <a:pt x="2254" y="1487"/>
                  </a:lnTo>
                  <a:lnTo>
                    <a:pt x="2257" y="1457"/>
                  </a:lnTo>
                  <a:lnTo>
                    <a:pt x="2271" y="1400"/>
                  </a:lnTo>
                  <a:lnTo>
                    <a:pt x="2277" y="1374"/>
                  </a:lnTo>
                  <a:lnTo>
                    <a:pt x="2290" y="1322"/>
                  </a:lnTo>
                  <a:lnTo>
                    <a:pt x="2291" y="1325"/>
                  </a:lnTo>
                  <a:lnTo>
                    <a:pt x="2299" y="1292"/>
                  </a:lnTo>
                  <a:lnTo>
                    <a:pt x="2309" y="1226"/>
                  </a:lnTo>
                  <a:lnTo>
                    <a:pt x="2338" y="784"/>
                  </a:lnTo>
                  <a:lnTo>
                    <a:pt x="2361" y="464"/>
                  </a:lnTo>
                  <a:lnTo>
                    <a:pt x="2392" y="153"/>
                  </a:lnTo>
                  <a:lnTo>
                    <a:pt x="2410" y="16"/>
                  </a:lnTo>
                  <a:lnTo>
                    <a:pt x="2412" y="22"/>
                  </a:lnTo>
                  <a:lnTo>
                    <a:pt x="2414" y="13"/>
                  </a:lnTo>
                  <a:lnTo>
                    <a:pt x="2418" y="11"/>
                  </a:lnTo>
                  <a:lnTo>
                    <a:pt x="2418" y="16"/>
                  </a:lnTo>
                  <a:lnTo>
                    <a:pt x="2421" y="11"/>
                  </a:lnTo>
                  <a:lnTo>
                    <a:pt x="2424" y="16"/>
                  </a:lnTo>
                  <a:lnTo>
                    <a:pt x="2425" y="13"/>
                  </a:lnTo>
                  <a:lnTo>
                    <a:pt x="2426" y="15"/>
                  </a:lnTo>
                  <a:lnTo>
                    <a:pt x="2427" y="11"/>
                  </a:lnTo>
                  <a:lnTo>
                    <a:pt x="2427" y="15"/>
                  </a:lnTo>
                  <a:lnTo>
                    <a:pt x="2429" y="9"/>
                  </a:lnTo>
                  <a:lnTo>
                    <a:pt x="2431" y="13"/>
                  </a:lnTo>
                  <a:lnTo>
                    <a:pt x="2432" y="11"/>
                  </a:lnTo>
                  <a:lnTo>
                    <a:pt x="2435" y="20"/>
                  </a:lnTo>
                  <a:lnTo>
                    <a:pt x="2436" y="9"/>
                  </a:lnTo>
                  <a:lnTo>
                    <a:pt x="2441" y="0"/>
                  </a:lnTo>
                  <a:lnTo>
                    <a:pt x="2443" y="9"/>
                  </a:lnTo>
                  <a:lnTo>
                    <a:pt x="2445" y="12"/>
                  </a:lnTo>
                  <a:lnTo>
                    <a:pt x="2445" y="9"/>
                  </a:lnTo>
                  <a:lnTo>
                    <a:pt x="2450" y="28"/>
                  </a:lnTo>
                  <a:lnTo>
                    <a:pt x="2452" y="37"/>
                  </a:lnTo>
                  <a:lnTo>
                    <a:pt x="2453" y="33"/>
                  </a:lnTo>
                  <a:lnTo>
                    <a:pt x="2465" y="103"/>
                  </a:lnTo>
                  <a:lnTo>
                    <a:pt x="2468" y="113"/>
                  </a:lnTo>
                  <a:lnTo>
                    <a:pt x="2473" y="138"/>
                  </a:lnTo>
                  <a:lnTo>
                    <a:pt x="2473" y="136"/>
                  </a:lnTo>
                  <a:lnTo>
                    <a:pt x="2474" y="139"/>
                  </a:lnTo>
                  <a:lnTo>
                    <a:pt x="2476" y="144"/>
                  </a:lnTo>
                  <a:lnTo>
                    <a:pt x="2486" y="199"/>
                  </a:lnTo>
                  <a:lnTo>
                    <a:pt x="2487" y="196"/>
                  </a:lnTo>
                  <a:lnTo>
                    <a:pt x="2497" y="285"/>
                  </a:lnTo>
                  <a:lnTo>
                    <a:pt x="2498" y="283"/>
                  </a:lnTo>
                  <a:lnTo>
                    <a:pt x="2498" y="286"/>
                  </a:lnTo>
                  <a:lnTo>
                    <a:pt x="2502" y="265"/>
                  </a:lnTo>
                  <a:lnTo>
                    <a:pt x="2504" y="269"/>
                  </a:lnTo>
                  <a:lnTo>
                    <a:pt x="2506" y="268"/>
                  </a:lnTo>
                  <a:lnTo>
                    <a:pt x="2508" y="282"/>
                  </a:lnTo>
                  <a:lnTo>
                    <a:pt x="2510" y="276"/>
                  </a:lnTo>
                  <a:lnTo>
                    <a:pt x="2512" y="279"/>
                  </a:lnTo>
                  <a:lnTo>
                    <a:pt x="2513" y="272"/>
                  </a:lnTo>
                  <a:lnTo>
                    <a:pt x="2516" y="279"/>
                  </a:lnTo>
                  <a:lnTo>
                    <a:pt x="2527" y="347"/>
                  </a:lnTo>
                  <a:lnTo>
                    <a:pt x="2529" y="345"/>
                  </a:lnTo>
                  <a:lnTo>
                    <a:pt x="2535" y="395"/>
                  </a:lnTo>
                  <a:lnTo>
                    <a:pt x="2536" y="389"/>
                  </a:lnTo>
                  <a:lnTo>
                    <a:pt x="2538" y="395"/>
                  </a:lnTo>
                  <a:lnTo>
                    <a:pt x="2538" y="393"/>
                  </a:lnTo>
                  <a:lnTo>
                    <a:pt x="2541" y="405"/>
                  </a:lnTo>
                  <a:lnTo>
                    <a:pt x="2545" y="426"/>
                  </a:lnTo>
                  <a:lnTo>
                    <a:pt x="2547" y="421"/>
                  </a:lnTo>
                  <a:lnTo>
                    <a:pt x="2547" y="427"/>
                  </a:lnTo>
                  <a:lnTo>
                    <a:pt x="2551" y="439"/>
                  </a:lnTo>
                  <a:lnTo>
                    <a:pt x="2566" y="559"/>
                  </a:lnTo>
                  <a:lnTo>
                    <a:pt x="2569" y="555"/>
                  </a:lnTo>
                  <a:lnTo>
                    <a:pt x="2570" y="567"/>
                  </a:lnTo>
                  <a:lnTo>
                    <a:pt x="2573" y="557"/>
                  </a:lnTo>
                  <a:lnTo>
                    <a:pt x="2573" y="563"/>
                  </a:lnTo>
                  <a:lnTo>
                    <a:pt x="2583" y="621"/>
                  </a:lnTo>
                  <a:lnTo>
                    <a:pt x="2587" y="629"/>
                  </a:lnTo>
                  <a:lnTo>
                    <a:pt x="2591" y="649"/>
                  </a:lnTo>
                  <a:lnTo>
                    <a:pt x="2595" y="677"/>
                  </a:lnTo>
                  <a:lnTo>
                    <a:pt x="2598" y="695"/>
                  </a:lnTo>
                  <a:lnTo>
                    <a:pt x="2608" y="759"/>
                  </a:lnTo>
                  <a:lnTo>
                    <a:pt x="2610" y="754"/>
                  </a:lnTo>
                  <a:lnTo>
                    <a:pt x="2611" y="757"/>
                  </a:lnTo>
                  <a:lnTo>
                    <a:pt x="2612" y="750"/>
                  </a:lnTo>
                  <a:lnTo>
                    <a:pt x="2616" y="762"/>
                  </a:lnTo>
                  <a:lnTo>
                    <a:pt x="2617" y="755"/>
                  </a:lnTo>
                  <a:lnTo>
                    <a:pt x="2619" y="763"/>
                  </a:lnTo>
                  <a:lnTo>
                    <a:pt x="2621" y="757"/>
                  </a:lnTo>
                  <a:lnTo>
                    <a:pt x="2624" y="766"/>
                  </a:lnTo>
                  <a:lnTo>
                    <a:pt x="2627" y="785"/>
                  </a:lnTo>
                  <a:lnTo>
                    <a:pt x="2630" y="771"/>
                  </a:lnTo>
                  <a:lnTo>
                    <a:pt x="2635" y="802"/>
                  </a:lnTo>
                  <a:lnTo>
                    <a:pt x="2638" y="807"/>
                  </a:lnTo>
                  <a:lnTo>
                    <a:pt x="2640" y="803"/>
                  </a:lnTo>
                  <a:lnTo>
                    <a:pt x="2640" y="806"/>
                  </a:lnTo>
                  <a:lnTo>
                    <a:pt x="2643" y="797"/>
                  </a:lnTo>
                  <a:lnTo>
                    <a:pt x="2645" y="803"/>
                  </a:lnTo>
                  <a:lnTo>
                    <a:pt x="2647" y="796"/>
                  </a:lnTo>
                  <a:lnTo>
                    <a:pt x="2650" y="803"/>
                  </a:lnTo>
                  <a:lnTo>
                    <a:pt x="2651" y="807"/>
                  </a:lnTo>
                  <a:lnTo>
                    <a:pt x="2656" y="819"/>
                  </a:lnTo>
                  <a:lnTo>
                    <a:pt x="2661" y="807"/>
                  </a:lnTo>
                  <a:lnTo>
                    <a:pt x="2663" y="812"/>
                  </a:lnTo>
                  <a:lnTo>
                    <a:pt x="2664" y="808"/>
                  </a:lnTo>
                  <a:lnTo>
                    <a:pt x="2671" y="838"/>
                  </a:lnTo>
                  <a:lnTo>
                    <a:pt x="2673" y="844"/>
                  </a:lnTo>
                  <a:lnTo>
                    <a:pt x="2675" y="840"/>
                  </a:lnTo>
                  <a:lnTo>
                    <a:pt x="2686" y="884"/>
                  </a:lnTo>
                  <a:lnTo>
                    <a:pt x="2690" y="896"/>
                  </a:lnTo>
                  <a:lnTo>
                    <a:pt x="2692" y="891"/>
                  </a:lnTo>
                  <a:lnTo>
                    <a:pt x="2696" y="911"/>
                  </a:lnTo>
                  <a:lnTo>
                    <a:pt x="2697" y="909"/>
                  </a:lnTo>
                  <a:lnTo>
                    <a:pt x="2699" y="914"/>
                  </a:lnTo>
                  <a:lnTo>
                    <a:pt x="2701" y="917"/>
                  </a:lnTo>
                  <a:lnTo>
                    <a:pt x="2702" y="915"/>
                  </a:lnTo>
                  <a:lnTo>
                    <a:pt x="2703" y="918"/>
                  </a:lnTo>
                  <a:lnTo>
                    <a:pt x="2704" y="915"/>
                  </a:lnTo>
                  <a:lnTo>
                    <a:pt x="2709" y="938"/>
                  </a:lnTo>
                  <a:lnTo>
                    <a:pt x="2716" y="912"/>
                  </a:lnTo>
                  <a:lnTo>
                    <a:pt x="2717" y="914"/>
                  </a:lnTo>
                  <a:lnTo>
                    <a:pt x="2719" y="911"/>
                  </a:lnTo>
                  <a:lnTo>
                    <a:pt x="2723" y="926"/>
                  </a:lnTo>
                  <a:lnTo>
                    <a:pt x="2724" y="921"/>
                  </a:lnTo>
                  <a:lnTo>
                    <a:pt x="2728" y="933"/>
                  </a:lnTo>
                  <a:lnTo>
                    <a:pt x="2729" y="935"/>
                  </a:lnTo>
                  <a:lnTo>
                    <a:pt x="2735" y="918"/>
                  </a:lnTo>
                  <a:lnTo>
                    <a:pt x="2737" y="927"/>
                  </a:lnTo>
                  <a:lnTo>
                    <a:pt x="2740" y="920"/>
                  </a:lnTo>
                  <a:lnTo>
                    <a:pt x="2743" y="932"/>
                  </a:lnTo>
                  <a:lnTo>
                    <a:pt x="2746" y="923"/>
                  </a:lnTo>
                  <a:lnTo>
                    <a:pt x="2747" y="928"/>
                  </a:lnTo>
                  <a:lnTo>
                    <a:pt x="2749" y="925"/>
                  </a:lnTo>
                  <a:lnTo>
                    <a:pt x="2759" y="965"/>
                  </a:lnTo>
                  <a:lnTo>
                    <a:pt x="2761" y="969"/>
                  </a:lnTo>
                  <a:lnTo>
                    <a:pt x="2762" y="966"/>
                  </a:lnTo>
                  <a:lnTo>
                    <a:pt x="2763" y="967"/>
                  </a:lnTo>
                  <a:lnTo>
                    <a:pt x="2768" y="981"/>
                  </a:lnTo>
                  <a:lnTo>
                    <a:pt x="2770" y="993"/>
                  </a:lnTo>
                  <a:lnTo>
                    <a:pt x="2775" y="1004"/>
                  </a:lnTo>
                  <a:lnTo>
                    <a:pt x="2778" y="1011"/>
                  </a:lnTo>
                  <a:lnTo>
                    <a:pt x="2783" y="993"/>
                  </a:lnTo>
                  <a:lnTo>
                    <a:pt x="2785" y="997"/>
                  </a:lnTo>
                  <a:lnTo>
                    <a:pt x="2786" y="994"/>
                  </a:lnTo>
                  <a:lnTo>
                    <a:pt x="2787" y="1002"/>
                  </a:lnTo>
                  <a:lnTo>
                    <a:pt x="2789" y="1000"/>
                  </a:lnTo>
                  <a:lnTo>
                    <a:pt x="2797" y="1037"/>
                  </a:lnTo>
                  <a:lnTo>
                    <a:pt x="2798" y="1034"/>
                  </a:lnTo>
                  <a:lnTo>
                    <a:pt x="2800" y="1040"/>
                  </a:lnTo>
                  <a:lnTo>
                    <a:pt x="2800" y="1036"/>
                  </a:lnTo>
                  <a:lnTo>
                    <a:pt x="2803" y="1054"/>
                  </a:lnTo>
                  <a:lnTo>
                    <a:pt x="2806" y="1049"/>
                  </a:lnTo>
                  <a:lnTo>
                    <a:pt x="2807" y="1050"/>
                  </a:lnTo>
                  <a:lnTo>
                    <a:pt x="2808" y="1047"/>
                  </a:lnTo>
                  <a:lnTo>
                    <a:pt x="2810" y="1055"/>
                  </a:lnTo>
                  <a:lnTo>
                    <a:pt x="2811" y="1053"/>
                  </a:lnTo>
                  <a:lnTo>
                    <a:pt x="2813" y="1055"/>
                  </a:lnTo>
                  <a:lnTo>
                    <a:pt x="2815" y="1051"/>
                  </a:lnTo>
                  <a:lnTo>
                    <a:pt x="2821" y="1063"/>
                  </a:lnTo>
                  <a:lnTo>
                    <a:pt x="2826" y="1064"/>
                  </a:lnTo>
                  <a:lnTo>
                    <a:pt x="2835" y="1121"/>
                  </a:lnTo>
                  <a:lnTo>
                    <a:pt x="2836" y="1119"/>
                  </a:lnTo>
                  <a:lnTo>
                    <a:pt x="2844" y="1153"/>
                  </a:lnTo>
                  <a:lnTo>
                    <a:pt x="2845" y="1151"/>
                  </a:lnTo>
                  <a:lnTo>
                    <a:pt x="2849" y="1159"/>
                  </a:lnTo>
                  <a:lnTo>
                    <a:pt x="2850" y="1153"/>
                  </a:lnTo>
                  <a:lnTo>
                    <a:pt x="2852" y="1141"/>
                  </a:lnTo>
                  <a:lnTo>
                    <a:pt x="2854" y="1143"/>
                  </a:lnTo>
                  <a:lnTo>
                    <a:pt x="2856" y="1130"/>
                  </a:lnTo>
                  <a:lnTo>
                    <a:pt x="2857" y="1133"/>
                  </a:lnTo>
                  <a:lnTo>
                    <a:pt x="2859" y="1128"/>
                  </a:lnTo>
                  <a:lnTo>
                    <a:pt x="2862" y="1139"/>
                  </a:lnTo>
                  <a:lnTo>
                    <a:pt x="2864" y="1146"/>
                  </a:lnTo>
                  <a:lnTo>
                    <a:pt x="2866" y="1138"/>
                  </a:lnTo>
                  <a:lnTo>
                    <a:pt x="2869" y="1151"/>
                  </a:lnTo>
                  <a:lnTo>
                    <a:pt x="2871" y="1139"/>
                  </a:lnTo>
                  <a:lnTo>
                    <a:pt x="2873" y="1143"/>
                  </a:lnTo>
                  <a:lnTo>
                    <a:pt x="2873" y="1141"/>
                  </a:lnTo>
                  <a:lnTo>
                    <a:pt x="2877" y="1144"/>
                  </a:lnTo>
                  <a:lnTo>
                    <a:pt x="2880" y="1150"/>
                  </a:lnTo>
                  <a:lnTo>
                    <a:pt x="2882" y="1136"/>
                  </a:lnTo>
                  <a:lnTo>
                    <a:pt x="2884" y="1141"/>
                  </a:lnTo>
                  <a:lnTo>
                    <a:pt x="2887" y="1150"/>
                  </a:lnTo>
                  <a:lnTo>
                    <a:pt x="2888" y="1147"/>
                  </a:lnTo>
                  <a:lnTo>
                    <a:pt x="2890" y="1152"/>
                  </a:lnTo>
                  <a:lnTo>
                    <a:pt x="2891" y="1149"/>
                  </a:lnTo>
                  <a:lnTo>
                    <a:pt x="2898" y="1187"/>
                  </a:lnTo>
                  <a:lnTo>
                    <a:pt x="2905" y="1224"/>
                  </a:lnTo>
                  <a:lnTo>
                    <a:pt x="2907" y="1232"/>
                  </a:lnTo>
                  <a:lnTo>
                    <a:pt x="2910" y="1244"/>
                  </a:lnTo>
                  <a:lnTo>
                    <a:pt x="2912" y="1246"/>
                  </a:lnTo>
                  <a:lnTo>
                    <a:pt x="2912" y="1244"/>
                  </a:lnTo>
                  <a:lnTo>
                    <a:pt x="2917" y="1263"/>
                  </a:lnTo>
                  <a:lnTo>
                    <a:pt x="2922" y="1263"/>
                  </a:lnTo>
                  <a:lnTo>
                    <a:pt x="2923" y="1256"/>
                  </a:lnTo>
                  <a:lnTo>
                    <a:pt x="2924" y="1259"/>
                  </a:lnTo>
                  <a:lnTo>
                    <a:pt x="2928" y="1242"/>
                  </a:lnTo>
                  <a:lnTo>
                    <a:pt x="2929" y="1245"/>
                  </a:lnTo>
                  <a:lnTo>
                    <a:pt x="2930" y="1240"/>
                  </a:lnTo>
                  <a:lnTo>
                    <a:pt x="2932" y="1246"/>
                  </a:lnTo>
                  <a:lnTo>
                    <a:pt x="2933" y="1242"/>
                  </a:lnTo>
                  <a:lnTo>
                    <a:pt x="2933" y="1244"/>
                  </a:lnTo>
                  <a:lnTo>
                    <a:pt x="2936" y="1236"/>
                  </a:lnTo>
                  <a:lnTo>
                    <a:pt x="2937" y="1241"/>
                  </a:lnTo>
                  <a:lnTo>
                    <a:pt x="2940" y="1236"/>
                  </a:lnTo>
                  <a:lnTo>
                    <a:pt x="2943" y="1242"/>
                  </a:lnTo>
                  <a:lnTo>
                    <a:pt x="2946" y="1251"/>
                  </a:lnTo>
                  <a:lnTo>
                    <a:pt x="2948" y="1244"/>
                  </a:lnTo>
                  <a:lnTo>
                    <a:pt x="2948" y="1247"/>
                  </a:lnTo>
                  <a:lnTo>
                    <a:pt x="2951" y="1249"/>
                  </a:lnTo>
                  <a:lnTo>
                    <a:pt x="2951" y="1245"/>
                  </a:lnTo>
                  <a:lnTo>
                    <a:pt x="2953" y="1250"/>
                  </a:lnTo>
                  <a:lnTo>
                    <a:pt x="2955" y="1255"/>
                  </a:lnTo>
                  <a:lnTo>
                    <a:pt x="2957" y="1259"/>
                  </a:lnTo>
                  <a:lnTo>
                    <a:pt x="2958" y="1256"/>
                  </a:lnTo>
                  <a:lnTo>
                    <a:pt x="2964" y="1280"/>
                  </a:lnTo>
                  <a:lnTo>
                    <a:pt x="2965" y="1278"/>
                  </a:lnTo>
                  <a:lnTo>
                    <a:pt x="2969" y="1273"/>
                  </a:lnTo>
                  <a:lnTo>
                    <a:pt x="2973" y="1294"/>
                  </a:lnTo>
                  <a:lnTo>
                    <a:pt x="2977" y="1284"/>
                  </a:lnTo>
                  <a:lnTo>
                    <a:pt x="2977" y="1288"/>
                  </a:lnTo>
                  <a:lnTo>
                    <a:pt x="2979" y="1279"/>
                  </a:lnTo>
                  <a:lnTo>
                    <a:pt x="2982" y="1284"/>
                  </a:lnTo>
                  <a:lnTo>
                    <a:pt x="2984" y="1283"/>
                  </a:lnTo>
                  <a:lnTo>
                    <a:pt x="2984" y="1287"/>
                  </a:lnTo>
                  <a:lnTo>
                    <a:pt x="2986" y="1282"/>
                  </a:lnTo>
                  <a:lnTo>
                    <a:pt x="2987" y="1286"/>
                  </a:lnTo>
                  <a:lnTo>
                    <a:pt x="2988" y="1284"/>
                  </a:lnTo>
                  <a:lnTo>
                    <a:pt x="2988" y="1285"/>
                  </a:lnTo>
                  <a:lnTo>
                    <a:pt x="2991" y="1284"/>
                  </a:lnTo>
                  <a:lnTo>
                    <a:pt x="2992" y="1286"/>
                  </a:lnTo>
                  <a:lnTo>
                    <a:pt x="3001" y="1246"/>
                  </a:lnTo>
                  <a:lnTo>
                    <a:pt x="3004" y="1241"/>
                  </a:lnTo>
                  <a:lnTo>
                    <a:pt x="3007" y="1249"/>
                  </a:lnTo>
                  <a:lnTo>
                    <a:pt x="3010" y="1242"/>
                  </a:lnTo>
                  <a:lnTo>
                    <a:pt x="3012" y="1250"/>
                  </a:lnTo>
                  <a:lnTo>
                    <a:pt x="3020" y="1277"/>
                  </a:lnTo>
                  <a:lnTo>
                    <a:pt x="3023" y="1282"/>
                  </a:lnTo>
                  <a:lnTo>
                    <a:pt x="3024" y="1278"/>
                  </a:lnTo>
                  <a:lnTo>
                    <a:pt x="3025" y="1282"/>
                  </a:lnTo>
                  <a:lnTo>
                    <a:pt x="3031" y="1306"/>
                  </a:lnTo>
                  <a:lnTo>
                    <a:pt x="3032" y="1303"/>
                  </a:lnTo>
                  <a:lnTo>
                    <a:pt x="3032" y="1305"/>
                  </a:lnTo>
                  <a:lnTo>
                    <a:pt x="3036" y="1318"/>
                  </a:lnTo>
                  <a:lnTo>
                    <a:pt x="3038" y="1324"/>
                  </a:lnTo>
                  <a:lnTo>
                    <a:pt x="3039" y="1321"/>
                  </a:lnTo>
                  <a:lnTo>
                    <a:pt x="3040" y="1327"/>
                  </a:lnTo>
                  <a:lnTo>
                    <a:pt x="3043" y="1323"/>
                  </a:lnTo>
                  <a:lnTo>
                    <a:pt x="3048" y="1340"/>
                  </a:lnTo>
                  <a:lnTo>
                    <a:pt x="3051" y="1335"/>
                  </a:lnTo>
                  <a:lnTo>
                    <a:pt x="3055" y="1335"/>
                  </a:lnTo>
                  <a:lnTo>
                    <a:pt x="3059" y="1351"/>
                  </a:lnTo>
                  <a:lnTo>
                    <a:pt x="3062" y="1343"/>
                  </a:lnTo>
                  <a:lnTo>
                    <a:pt x="3063" y="1346"/>
                  </a:lnTo>
                  <a:lnTo>
                    <a:pt x="3066" y="1351"/>
                  </a:lnTo>
                  <a:lnTo>
                    <a:pt x="3069" y="1347"/>
                  </a:lnTo>
                  <a:lnTo>
                    <a:pt x="3069" y="1348"/>
                  </a:lnTo>
                  <a:lnTo>
                    <a:pt x="3073" y="1332"/>
                  </a:lnTo>
                  <a:lnTo>
                    <a:pt x="3076" y="1326"/>
                  </a:lnTo>
                  <a:lnTo>
                    <a:pt x="3078" y="1323"/>
                  </a:lnTo>
                  <a:lnTo>
                    <a:pt x="3080" y="1325"/>
                  </a:lnTo>
                  <a:lnTo>
                    <a:pt x="3082" y="1318"/>
                  </a:lnTo>
                  <a:lnTo>
                    <a:pt x="3085" y="1323"/>
                  </a:lnTo>
                  <a:lnTo>
                    <a:pt x="3085" y="1320"/>
                  </a:lnTo>
                  <a:lnTo>
                    <a:pt x="3088" y="1332"/>
                  </a:lnTo>
                  <a:lnTo>
                    <a:pt x="3092" y="1317"/>
                  </a:lnTo>
                  <a:lnTo>
                    <a:pt x="3099" y="1329"/>
                  </a:lnTo>
                  <a:lnTo>
                    <a:pt x="3100" y="1324"/>
                  </a:lnTo>
                  <a:lnTo>
                    <a:pt x="3101" y="1333"/>
                  </a:lnTo>
                  <a:lnTo>
                    <a:pt x="3102" y="1330"/>
                  </a:lnTo>
                  <a:lnTo>
                    <a:pt x="3112" y="1350"/>
                  </a:lnTo>
                  <a:lnTo>
                    <a:pt x="3118" y="1374"/>
                  </a:lnTo>
                  <a:lnTo>
                    <a:pt x="3119" y="1376"/>
                  </a:lnTo>
                  <a:lnTo>
                    <a:pt x="3119" y="1372"/>
                  </a:lnTo>
                  <a:lnTo>
                    <a:pt x="3125" y="1392"/>
                  </a:lnTo>
                  <a:lnTo>
                    <a:pt x="3127" y="1389"/>
                  </a:lnTo>
                  <a:lnTo>
                    <a:pt x="3129" y="1392"/>
                  </a:lnTo>
                  <a:lnTo>
                    <a:pt x="3130" y="1390"/>
                  </a:lnTo>
                  <a:lnTo>
                    <a:pt x="3135" y="1411"/>
                  </a:lnTo>
                  <a:lnTo>
                    <a:pt x="3138" y="1413"/>
                  </a:lnTo>
                  <a:lnTo>
                    <a:pt x="3141" y="1407"/>
                  </a:lnTo>
                  <a:lnTo>
                    <a:pt x="3142" y="1412"/>
                  </a:lnTo>
                  <a:lnTo>
                    <a:pt x="3146" y="1407"/>
                  </a:lnTo>
                  <a:lnTo>
                    <a:pt x="3147" y="1412"/>
                  </a:lnTo>
                  <a:lnTo>
                    <a:pt x="3150" y="1408"/>
                  </a:lnTo>
                  <a:lnTo>
                    <a:pt x="3155" y="1404"/>
                  </a:lnTo>
                  <a:lnTo>
                    <a:pt x="3156" y="1407"/>
                  </a:lnTo>
                  <a:lnTo>
                    <a:pt x="3158" y="1393"/>
                  </a:lnTo>
                  <a:lnTo>
                    <a:pt x="3159" y="1395"/>
                  </a:lnTo>
                  <a:lnTo>
                    <a:pt x="3162" y="1398"/>
                  </a:lnTo>
                  <a:lnTo>
                    <a:pt x="3163" y="1395"/>
                  </a:lnTo>
                  <a:lnTo>
                    <a:pt x="3165" y="1393"/>
                  </a:lnTo>
                  <a:lnTo>
                    <a:pt x="3166" y="1397"/>
                  </a:lnTo>
                  <a:lnTo>
                    <a:pt x="3168" y="1384"/>
                  </a:lnTo>
                  <a:lnTo>
                    <a:pt x="3173" y="1395"/>
                  </a:lnTo>
                  <a:lnTo>
                    <a:pt x="3176" y="1402"/>
                  </a:lnTo>
                  <a:lnTo>
                    <a:pt x="3177" y="1399"/>
                  </a:lnTo>
                  <a:lnTo>
                    <a:pt x="3177" y="1401"/>
                  </a:lnTo>
                  <a:lnTo>
                    <a:pt x="3181" y="1406"/>
                  </a:lnTo>
                  <a:lnTo>
                    <a:pt x="3181" y="1403"/>
                  </a:lnTo>
                  <a:lnTo>
                    <a:pt x="3187" y="1424"/>
                  </a:lnTo>
                  <a:lnTo>
                    <a:pt x="3189" y="1421"/>
                  </a:lnTo>
                  <a:lnTo>
                    <a:pt x="3190" y="1427"/>
                  </a:lnTo>
                  <a:lnTo>
                    <a:pt x="3191" y="1424"/>
                  </a:lnTo>
                  <a:lnTo>
                    <a:pt x="3193" y="1433"/>
                  </a:lnTo>
                  <a:lnTo>
                    <a:pt x="3196" y="1418"/>
                  </a:lnTo>
                  <a:lnTo>
                    <a:pt x="3197" y="1420"/>
                  </a:lnTo>
                  <a:lnTo>
                    <a:pt x="3197" y="1418"/>
                  </a:lnTo>
                  <a:lnTo>
                    <a:pt x="3201" y="1422"/>
                  </a:lnTo>
                  <a:lnTo>
                    <a:pt x="3205" y="1416"/>
                  </a:lnTo>
                  <a:lnTo>
                    <a:pt x="3206" y="1419"/>
                  </a:lnTo>
                  <a:lnTo>
                    <a:pt x="3208" y="1423"/>
                  </a:lnTo>
                  <a:lnTo>
                    <a:pt x="3209" y="1420"/>
                  </a:lnTo>
                  <a:lnTo>
                    <a:pt x="3210" y="1423"/>
                  </a:lnTo>
                  <a:lnTo>
                    <a:pt x="3213" y="1430"/>
                  </a:lnTo>
                  <a:lnTo>
                    <a:pt x="3215" y="1422"/>
                  </a:lnTo>
                  <a:lnTo>
                    <a:pt x="3221" y="1435"/>
                  </a:lnTo>
                  <a:lnTo>
                    <a:pt x="3224" y="1435"/>
                  </a:lnTo>
                  <a:lnTo>
                    <a:pt x="3226" y="1455"/>
                  </a:lnTo>
                  <a:lnTo>
                    <a:pt x="3228" y="1454"/>
                  </a:lnTo>
                  <a:lnTo>
                    <a:pt x="3230" y="1459"/>
                  </a:lnTo>
                  <a:lnTo>
                    <a:pt x="3233" y="1451"/>
                  </a:lnTo>
                  <a:lnTo>
                    <a:pt x="3239" y="1479"/>
                  </a:lnTo>
                  <a:lnTo>
                    <a:pt x="3240" y="1476"/>
                  </a:lnTo>
                  <a:lnTo>
                    <a:pt x="3247" y="1502"/>
                  </a:lnTo>
                  <a:lnTo>
                    <a:pt x="3256" y="1534"/>
                  </a:lnTo>
                  <a:lnTo>
                    <a:pt x="3257" y="1541"/>
                  </a:lnTo>
                  <a:lnTo>
                    <a:pt x="3259" y="1538"/>
                  </a:lnTo>
                  <a:lnTo>
                    <a:pt x="3261" y="1542"/>
                  </a:lnTo>
                  <a:lnTo>
                    <a:pt x="3262" y="1546"/>
                  </a:lnTo>
                  <a:lnTo>
                    <a:pt x="3269" y="1531"/>
                  </a:lnTo>
                  <a:lnTo>
                    <a:pt x="3276" y="1514"/>
                  </a:lnTo>
                  <a:lnTo>
                    <a:pt x="3282" y="1493"/>
                  </a:lnTo>
                  <a:lnTo>
                    <a:pt x="3289" y="1480"/>
                  </a:lnTo>
                  <a:lnTo>
                    <a:pt x="3292" y="1482"/>
                  </a:lnTo>
                  <a:lnTo>
                    <a:pt x="3293" y="1480"/>
                  </a:lnTo>
                  <a:lnTo>
                    <a:pt x="3302" y="1496"/>
                  </a:lnTo>
                  <a:lnTo>
                    <a:pt x="3305" y="1507"/>
                  </a:lnTo>
                  <a:lnTo>
                    <a:pt x="3308" y="1506"/>
                  </a:lnTo>
                  <a:lnTo>
                    <a:pt x="3309" y="1512"/>
                  </a:lnTo>
                  <a:lnTo>
                    <a:pt x="3314" y="1519"/>
                  </a:lnTo>
                  <a:lnTo>
                    <a:pt x="3317" y="1517"/>
                  </a:lnTo>
                  <a:lnTo>
                    <a:pt x="3319" y="1521"/>
                  </a:lnTo>
                  <a:lnTo>
                    <a:pt x="3320" y="1519"/>
                  </a:lnTo>
                  <a:lnTo>
                    <a:pt x="3322" y="1525"/>
                  </a:lnTo>
                  <a:lnTo>
                    <a:pt x="3324" y="1518"/>
                  </a:lnTo>
                  <a:lnTo>
                    <a:pt x="3327" y="1531"/>
                  </a:lnTo>
                  <a:lnTo>
                    <a:pt x="3331" y="1540"/>
                  </a:lnTo>
                  <a:lnTo>
                    <a:pt x="3332" y="1537"/>
                  </a:lnTo>
                  <a:lnTo>
                    <a:pt x="3334" y="1543"/>
                  </a:lnTo>
                  <a:lnTo>
                    <a:pt x="3338" y="1525"/>
                  </a:lnTo>
                  <a:lnTo>
                    <a:pt x="3339" y="1527"/>
                  </a:lnTo>
                  <a:lnTo>
                    <a:pt x="3343" y="1530"/>
                  </a:lnTo>
                  <a:lnTo>
                    <a:pt x="3343" y="1525"/>
                  </a:lnTo>
                  <a:lnTo>
                    <a:pt x="3345" y="1533"/>
                  </a:lnTo>
                  <a:lnTo>
                    <a:pt x="3348" y="1534"/>
                  </a:lnTo>
                  <a:lnTo>
                    <a:pt x="3351" y="1525"/>
                  </a:lnTo>
                  <a:lnTo>
                    <a:pt x="3353" y="1530"/>
                  </a:lnTo>
                  <a:lnTo>
                    <a:pt x="3356" y="1530"/>
                  </a:lnTo>
                  <a:lnTo>
                    <a:pt x="3358" y="1521"/>
                  </a:lnTo>
                  <a:lnTo>
                    <a:pt x="3362" y="1520"/>
                  </a:lnTo>
                  <a:lnTo>
                    <a:pt x="3363" y="1525"/>
                  </a:lnTo>
                  <a:lnTo>
                    <a:pt x="3364" y="1522"/>
                  </a:lnTo>
                  <a:lnTo>
                    <a:pt x="3373" y="1555"/>
                  </a:lnTo>
                  <a:lnTo>
                    <a:pt x="3376" y="1557"/>
                  </a:lnTo>
                  <a:lnTo>
                    <a:pt x="3380" y="1566"/>
                  </a:lnTo>
                  <a:lnTo>
                    <a:pt x="3381" y="1574"/>
                  </a:lnTo>
                  <a:lnTo>
                    <a:pt x="3383" y="1576"/>
                  </a:lnTo>
                  <a:lnTo>
                    <a:pt x="3384" y="1575"/>
                  </a:lnTo>
                  <a:lnTo>
                    <a:pt x="3389" y="1587"/>
                  </a:lnTo>
                  <a:lnTo>
                    <a:pt x="3391" y="1585"/>
                  </a:lnTo>
                  <a:lnTo>
                    <a:pt x="3392" y="1588"/>
                  </a:lnTo>
                  <a:lnTo>
                    <a:pt x="3394" y="1582"/>
                  </a:lnTo>
                  <a:lnTo>
                    <a:pt x="3397" y="1600"/>
                  </a:lnTo>
                  <a:lnTo>
                    <a:pt x="3402" y="1612"/>
                  </a:lnTo>
                  <a:lnTo>
                    <a:pt x="3404" y="1609"/>
                  </a:lnTo>
                  <a:lnTo>
                    <a:pt x="3406" y="1616"/>
                  </a:lnTo>
                  <a:lnTo>
                    <a:pt x="3406" y="1614"/>
                  </a:lnTo>
                  <a:lnTo>
                    <a:pt x="3407" y="1617"/>
                  </a:lnTo>
                  <a:lnTo>
                    <a:pt x="3409" y="1619"/>
                  </a:lnTo>
                  <a:lnTo>
                    <a:pt x="3415" y="1604"/>
                  </a:lnTo>
                  <a:lnTo>
                    <a:pt x="3420" y="1620"/>
                  </a:lnTo>
                  <a:lnTo>
                    <a:pt x="3421" y="1616"/>
                  </a:lnTo>
                  <a:lnTo>
                    <a:pt x="3422" y="1623"/>
                  </a:lnTo>
                  <a:lnTo>
                    <a:pt x="3425" y="1629"/>
                  </a:lnTo>
                  <a:lnTo>
                    <a:pt x="3427" y="1625"/>
                  </a:lnTo>
                  <a:lnTo>
                    <a:pt x="3427" y="1630"/>
                  </a:lnTo>
                  <a:lnTo>
                    <a:pt x="3428" y="1628"/>
                  </a:lnTo>
                  <a:lnTo>
                    <a:pt x="3433" y="1639"/>
                  </a:lnTo>
                  <a:lnTo>
                    <a:pt x="3435" y="1634"/>
                  </a:lnTo>
                  <a:lnTo>
                    <a:pt x="3437" y="1628"/>
                  </a:lnTo>
                  <a:lnTo>
                    <a:pt x="3440" y="1633"/>
                  </a:lnTo>
                  <a:lnTo>
                    <a:pt x="3440" y="1630"/>
                  </a:lnTo>
                  <a:lnTo>
                    <a:pt x="3441" y="1632"/>
                  </a:lnTo>
                  <a:lnTo>
                    <a:pt x="3442" y="1629"/>
                  </a:lnTo>
                  <a:lnTo>
                    <a:pt x="3444" y="1631"/>
                  </a:lnTo>
                  <a:lnTo>
                    <a:pt x="3445" y="1625"/>
                  </a:lnTo>
                  <a:lnTo>
                    <a:pt x="3447" y="1629"/>
                  </a:lnTo>
                  <a:lnTo>
                    <a:pt x="3453" y="1621"/>
                  </a:lnTo>
                  <a:lnTo>
                    <a:pt x="3457" y="1617"/>
                  </a:lnTo>
                  <a:lnTo>
                    <a:pt x="3458" y="1620"/>
                  </a:lnTo>
                  <a:lnTo>
                    <a:pt x="3459" y="1618"/>
                  </a:lnTo>
                  <a:lnTo>
                    <a:pt x="3461" y="1621"/>
                  </a:lnTo>
                  <a:lnTo>
                    <a:pt x="3463" y="1614"/>
                  </a:lnTo>
                  <a:lnTo>
                    <a:pt x="3466" y="1617"/>
                  </a:lnTo>
                  <a:lnTo>
                    <a:pt x="3473" y="1610"/>
                  </a:lnTo>
                  <a:lnTo>
                    <a:pt x="3476" y="1626"/>
                  </a:lnTo>
                  <a:lnTo>
                    <a:pt x="3481" y="1615"/>
                  </a:lnTo>
                  <a:lnTo>
                    <a:pt x="3483" y="1611"/>
                  </a:lnTo>
                  <a:lnTo>
                    <a:pt x="3485" y="1615"/>
                  </a:lnTo>
                  <a:lnTo>
                    <a:pt x="3488" y="1605"/>
                  </a:lnTo>
                  <a:lnTo>
                    <a:pt x="3490" y="1609"/>
                  </a:lnTo>
                  <a:lnTo>
                    <a:pt x="3492" y="1615"/>
                  </a:lnTo>
                  <a:lnTo>
                    <a:pt x="3493" y="1611"/>
                  </a:lnTo>
                  <a:lnTo>
                    <a:pt x="3497" y="1617"/>
                  </a:lnTo>
                  <a:lnTo>
                    <a:pt x="3501" y="1625"/>
                  </a:lnTo>
                  <a:lnTo>
                    <a:pt x="3502" y="1623"/>
                  </a:lnTo>
                  <a:lnTo>
                    <a:pt x="3505" y="1632"/>
                  </a:lnTo>
                  <a:lnTo>
                    <a:pt x="3506" y="1630"/>
                  </a:lnTo>
                  <a:lnTo>
                    <a:pt x="3509" y="1645"/>
                  </a:lnTo>
                  <a:lnTo>
                    <a:pt x="3510" y="1642"/>
                  </a:lnTo>
                  <a:lnTo>
                    <a:pt x="3511" y="1646"/>
                  </a:lnTo>
                  <a:lnTo>
                    <a:pt x="3512" y="1642"/>
                  </a:lnTo>
                  <a:lnTo>
                    <a:pt x="3515" y="1646"/>
                  </a:lnTo>
                  <a:lnTo>
                    <a:pt x="3515" y="1641"/>
                  </a:lnTo>
                  <a:lnTo>
                    <a:pt x="3519" y="1652"/>
                  </a:lnTo>
                  <a:lnTo>
                    <a:pt x="3522" y="1646"/>
                  </a:lnTo>
                  <a:lnTo>
                    <a:pt x="3528" y="1675"/>
                  </a:lnTo>
                  <a:lnTo>
                    <a:pt x="3535" y="1672"/>
                  </a:lnTo>
                  <a:lnTo>
                    <a:pt x="3537" y="1679"/>
                  </a:lnTo>
                  <a:lnTo>
                    <a:pt x="3542" y="1684"/>
                  </a:lnTo>
                  <a:lnTo>
                    <a:pt x="3547" y="1673"/>
                  </a:lnTo>
                  <a:lnTo>
                    <a:pt x="3552" y="1683"/>
                  </a:lnTo>
                  <a:lnTo>
                    <a:pt x="3553" y="1680"/>
                  </a:lnTo>
                  <a:lnTo>
                    <a:pt x="3554" y="1683"/>
                  </a:lnTo>
                  <a:lnTo>
                    <a:pt x="3555" y="1680"/>
                  </a:lnTo>
                  <a:lnTo>
                    <a:pt x="3555" y="1683"/>
                  </a:lnTo>
                  <a:lnTo>
                    <a:pt x="3559" y="1671"/>
                  </a:lnTo>
                  <a:lnTo>
                    <a:pt x="3559" y="1672"/>
                  </a:lnTo>
                  <a:lnTo>
                    <a:pt x="3563" y="1666"/>
                  </a:lnTo>
                  <a:lnTo>
                    <a:pt x="3564" y="1667"/>
                  </a:lnTo>
                  <a:lnTo>
                    <a:pt x="3565" y="1670"/>
                  </a:lnTo>
                  <a:lnTo>
                    <a:pt x="3568" y="1659"/>
                  </a:lnTo>
                  <a:lnTo>
                    <a:pt x="3571" y="1663"/>
                  </a:lnTo>
                  <a:lnTo>
                    <a:pt x="3575" y="1651"/>
                  </a:lnTo>
                  <a:lnTo>
                    <a:pt x="3576" y="1654"/>
                  </a:lnTo>
                  <a:lnTo>
                    <a:pt x="3578" y="1652"/>
                  </a:lnTo>
                  <a:lnTo>
                    <a:pt x="3578" y="1654"/>
                  </a:lnTo>
                  <a:lnTo>
                    <a:pt x="3579" y="1651"/>
                  </a:lnTo>
                  <a:lnTo>
                    <a:pt x="3582" y="1654"/>
                  </a:lnTo>
                  <a:lnTo>
                    <a:pt x="3583" y="1647"/>
                  </a:lnTo>
                  <a:lnTo>
                    <a:pt x="3591" y="1618"/>
                  </a:lnTo>
                  <a:lnTo>
                    <a:pt x="3593" y="1622"/>
                  </a:lnTo>
                  <a:lnTo>
                    <a:pt x="3597" y="1611"/>
                  </a:lnTo>
                  <a:lnTo>
                    <a:pt x="3598" y="1615"/>
                  </a:lnTo>
                  <a:lnTo>
                    <a:pt x="3600" y="1617"/>
                  </a:lnTo>
                  <a:lnTo>
                    <a:pt x="3604" y="1612"/>
                  </a:lnTo>
                  <a:lnTo>
                    <a:pt x="3607" y="1617"/>
                  </a:lnTo>
                  <a:lnTo>
                    <a:pt x="3611" y="1599"/>
                  </a:lnTo>
                  <a:lnTo>
                    <a:pt x="3614" y="1604"/>
                  </a:lnTo>
                  <a:lnTo>
                    <a:pt x="3620" y="1596"/>
                  </a:lnTo>
                  <a:lnTo>
                    <a:pt x="3621" y="1592"/>
                  </a:lnTo>
                  <a:lnTo>
                    <a:pt x="3625" y="1584"/>
                  </a:lnTo>
                  <a:lnTo>
                    <a:pt x="3630" y="1600"/>
                  </a:lnTo>
                  <a:lnTo>
                    <a:pt x="3635" y="1587"/>
                  </a:lnTo>
                  <a:lnTo>
                    <a:pt x="3637" y="1590"/>
                  </a:lnTo>
                  <a:lnTo>
                    <a:pt x="3642" y="1617"/>
                  </a:lnTo>
                  <a:lnTo>
                    <a:pt x="3644" y="1614"/>
                  </a:lnTo>
                  <a:lnTo>
                    <a:pt x="3658" y="1667"/>
                  </a:lnTo>
                  <a:lnTo>
                    <a:pt x="3663" y="1675"/>
                  </a:lnTo>
                  <a:lnTo>
                    <a:pt x="3665" y="1672"/>
                  </a:lnTo>
                  <a:lnTo>
                    <a:pt x="3667" y="1680"/>
                  </a:lnTo>
                  <a:lnTo>
                    <a:pt x="3673" y="1700"/>
                  </a:lnTo>
                  <a:lnTo>
                    <a:pt x="3675" y="1699"/>
                  </a:lnTo>
                  <a:lnTo>
                    <a:pt x="3680" y="1708"/>
                  </a:lnTo>
                  <a:lnTo>
                    <a:pt x="3681" y="1706"/>
                  </a:lnTo>
                  <a:lnTo>
                    <a:pt x="3684" y="1714"/>
                  </a:lnTo>
                  <a:lnTo>
                    <a:pt x="3687" y="1714"/>
                  </a:lnTo>
                  <a:lnTo>
                    <a:pt x="3689" y="1719"/>
                  </a:lnTo>
                  <a:lnTo>
                    <a:pt x="3691" y="1715"/>
                  </a:lnTo>
                  <a:lnTo>
                    <a:pt x="3692" y="1719"/>
                  </a:lnTo>
                  <a:lnTo>
                    <a:pt x="3694" y="1722"/>
                  </a:lnTo>
                  <a:lnTo>
                    <a:pt x="3695" y="1719"/>
                  </a:lnTo>
                  <a:lnTo>
                    <a:pt x="3699" y="1718"/>
                  </a:lnTo>
                  <a:lnTo>
                    <a:pt x="3702" y="1723"/>
                  </a:lnTo>
                  <a:lnTo>
                    <a:pt x="3703" y="1721"/>
                  </a:lnTo>
                  <a:lnTo>
                    <a:pt x="3704" y="1725"/>
                  </a:lnTo>
                  <a:lnTo>
                    <a:pt x="3705" y="1722"/>
                  </a:lnTo>
                  <a:lnTo>
                    <a:pt x="3709" y="1736"/>
                  </a:lnTo>
                  <a:lnTo>
                    <a:pt x="3712" y="1732"/>
                  </a:lnTo>
                  <a:lnTo>
                    <a:pt x="3715" y="1728"/>
                  </a:lnTo>
                  <a:lnTo>
                    <a:pt x="3721" y="1750"/>
                  </a:lnTo>
                  <a:lnTo>
                    <a:pt x="3723" y="1743"/>
                  </a:lnTo>
                  <a:lnTo>
                    <a:pt x="3728" y="1740"/>
                  </a:lnTo>
                  <a:lnTo>
                    <a:pt x="3731" y="1744"/>
                  </a:lnTo>
                  <a:lnTo>
                    <a:pt x="3734" y="1734"/>
                  </a:lnTo>
                  <a:lnTo>
                    <a:pt x="3736" y="1743"/>
                  </a:lnTo>
                  <a:lnTo>
                    <a:pt x="3740" y="1739"/>
                  </a:lnTo>
                  <a:lnTo>
                    <a:pt x="3746" y="1749"/>
                  </a:lnTo>
                  <a:lnTo>
                    <a:pt x="3751" y="1736"/>
                  </a:lnTo>
                  <a:lnTo>
                    <a:pt x="3753" y="1745"/>
                  </a:lnTo>
                  <a:lnTo>
                    <a:pt x="3755" y="1741"/>
                  </a:lnTo>
                  <a:lnTo>
                    <a:pt x="3756" y="1744"/>
                  </a:lnTo>
                  <a:lnTo>
                    <a:pt x="3757" y="1737"/>
                  </a:lnTo>
                  <a:lnTo>
                    <a:pt x="3758" y="1742"/>
                  </a:lnTo>
                  <a:lnTo>
                    <a:pt x="3760" y="1735"/>
                  </a:lnTo>
                  <a:lnTo>
                    <a:pt x="3762" y="1740"/>
                  </a:lnTo>
                  <a:lnTo>
                    <a:pt x="3770" y="1725"/>
                  </a:lnTo>
                  <a:lnTo>
                    <a:pt x="3771" y="1726"/>
                  </a:lnTo>
                  <a:lnTo>
                    <a:pt x="3772" y="1722"/>
                  </a:lnTo>
                  <a:lnTo>
                    <a:pt x="3776" y="1723"/>
                  </a:lnTo>
                  <a:lnTo>
                    <a:pt x="3781" y="1717"/>
                  </a:lnTo>
                  <a:lnTo>
                    <a:pt x="3781" y="1719"/>
                  </a:lnTo>
                  <a:lnTo>
                    <a:pt x="3784" y="1713"/>
                  </a:lnTo>
                  <a:lnTo>
                    <a:pt x="3786" y="1714"/>
                  </a:lnTo>
                  <a:lnTo>
                    <a:pt x="3791" y="1709"/>
                  </a:lnTo>
                  <a:lnTo>
                    <a:pt x="3794" y="1695"/>
                  </a:lnTo>
                  <a:lnTo>
                    <a:pt x="3796" y="1698"/>
                  </a:lnTo>
                  <a:lnTo>
                    <a:pt x="3799" y="1703"/>
                  </a:lnTo>
                  <a:lnTo>
                    <a:pt x="3800" y="1704"/>
                  </a:lnTo>
                  <a:lnTo>
                    <a:pt x="3801" y="1702"/>
                  </a:lnTo>
                  <a:lnTo>
                    <a:pt x="3805" y="1692"/>
                  </a:lnTo>
                  <a:lnTo>
                    <a:pt x="3807" y="1695"/>
                  </a:lnTo>
                  <a:lnTo>
                    <a:pt x="3810" y="1685"/>
                  </a:lnTo>
                  <a:lnTo>
                    <a:pt x="3815" y="1675"/>
                  </a:lnTo>
                  <a:lnTo>
                    <a:pt x="3818" y="1693"/>
                  </a:lnTo>
                  <a:lnTo>
                    <a:pt x="3821" y="1689"/>
                  </a:lnTo>
                  <a:lnTo>
                    <a:pt x="3828" y="1714"/>
                  </a:lnTo>
                  <a:lnTo>
                    <a:pt x="3830" y="1711"/>
                  </a:lnTo>
                  <a:lnTo>
                    <a:pt x="3832" y="1721"/>
                  </a:lnTo>
                  <a:lnTo>
                    <a:pt x="3836" y="1727"/>
                  </a:lnTo>
                  <a:lnTo>
                    <a:pt x="3837" y="1723"/>
                  </a:lnTo>
                  <a:lnTo>
                    <a:pt x="3839" y="1721"/>
                  </a:lnTo>
                  <a:lnTo>
                    <a:pt x="3841" y="1729"/>
                  </a:lnTo>
                  <a:lnTo>
                    <a:pt x="3843" y="1722"/>
                  </a:lnTo>
                  <a:lnTo>
                    <a:pt x="3844" y="1724"/>
                  </a:lnTo>
                  <a:lnTo>
                    <a:pt x="3846" y="1718"/>
                  </a:lnTo>
                  <a:lnTo>
                    <a:pt x="3848" y="1723"/>
                  </a:lnTo>
                  <a:lnTo>
                    <a:pt x="3852" y="1719"/>
                  </a:lnTo>
                  <a:lnTo>
                    <a:pt x="3859" y="1711"/>
                  </a:lnTo>
                  <a:lnTo>
                    <a:pt x="3867" y="1721"/>
                  </a:lnTo>
                  <a:lnTo>
                    <a:pt x="3870" y="1720"/>
                  </a:lnTo>
                  <a:lnTo>
                    <a:pt x="3881" y="1757"/>
                  </a:lnTo>
                  <a:lnTo>
                    <a:pt x="3882" y="1755"/>
                  </a:lnTo>
                  <a:lnTo>
                    <a:pt x="3882" y="1757"/>
                  </a:lnTo>
                  <a:lnTo>
                    <a:pt x="3888" y="1745"/>
                  </a:lnTo>
                  <a:lnTo>
                    <a:pt x="3889" y="1748"/>
                  </a:lnTo>
                  <a:lnTo>
                    <a:pt x="3897" y="1760"/>
                  </a:lnTo>
                  <a:lnTo>
                    <a:pt x="3900" y="1771"/>
                  </a:lnTo>
                  <a:lnTo>
                    <a:pt x="3901" y="1768"/>
                  </a:lnTo>
                  <a:lnTo>
                    <a:pt x="3905" y="1784"/>
                  </a:lnTo>
                  <a:lnTo>
                    <a:pt x="3910" y="1790"/>
                  </a:lnTo>
                  <a:lnTo>
                    <a:pt x="3911" y="1786"/>
                  </a:lnTo>
                  <a:lnTo>
                    <a:pt x="3913" y="1783"/>
                  </a:lnTo>
                  <a:lnTo>
                    <a:pt x="3917" y="1779"/>
                  </a:lnTo>
                  <a:lnTo>
                    <a:pt x="3919" y="1786"/>
                  </a:lnTo>
                  <a:lnTo>
                    <a:pt x="3923" y="1784"/>
                  </a:lnTo>
                  <a:lnTo>
                    <a:pt x="3923" y="1787"/>
                  </a:lnTo>
                  <a:lnTo>
                    <a:pt x="3926" y="1773"/>
                  </a:lnTo>
                  <a:lnTo>
                    <a:pt x="3929" y="1782"/>
                  </a:lnTo>
                  <a:lnTo>
                    <a:pt x="3933" y="1778"/>
                  </a:lnTo>
                  <a:lnTo>
                    <a:pt x="3934" y="1780"/>
                  </a:lnTo>
                  <a:lnTo>
                    <a:pt x="3936" y="1786"/>
                  </a:lnTo>
                  <a:lnTo>
                    <a:pt x="3938" y="1783"/>
                  </a:lnTo>
                  <a:lnTo>
                    <a:pt x="3939" y="1787"/>
                  </a:lnTo>
                  <a:lnTo>
                    <a:pt x="3947" y="1814"/>
                  </a:lnTo>
                  <a:lnTo>
                    <a:pt x="3950" y="1816"/>
                  </a:lnTo>
                  <a:lnTo>
                    <a:pt x="3951" y="1814"/>
                  </a:lnTo>
                  <a:lnTo>
                    <a:pt x="3955" y="1820"/>
                  </a:lnTo>
                  <a:lnTo>
                    <a:pt x="3955" y="1817"/>
                  </a:lnTo>
                  <a:lnTo>
                    <a:pt x="3958" y="1825"/>
                  </a:lnTo>
                  <a:lnTo>
                    <a:pt x="3961" y="1830"/>
                  </a:lnTo>
                  <a:lnTo>
                    <a:pt x="3963" y="1829"/>
                  </a:lnTo>
                  <a:lnTo>
                    <a:pt x="3968" y="1838"/>
                  </a:lnTo>
                  <a:lnTo>
                    <a:pt x="3969" y="1836"/>
                  </a:lnTo>
                  <a:lnTo>
                    <a:pt x="3973" y="1860"/>
                  </a:lnTo>
                  <a:lnTo>
                    <a:pt x="3977" y="1867"/>
                  </a:lnTo>
                  <a:lnTo>
                    <a:pt x="3982" y="1880"/>
                  </a:lnTo>
                  <a:lnTo>
                    <a:pt x="3985" y="1879"/>
                  </a:lnTo>
                  <a:lnTo>
                    <a:pt x="3987" y="1886"/>
                  </a:lnTo>
                  <a:lnTo>
                    <a:pt x="3992" y="1874"/>
                  </a:lnTo>
                  <a:lnTo>
                    <a:pt x="3998" y="1855"/>
                  </a:lnTo>
                  <a:lnTo>
                    <a:pt x="4002" y="1862"/>
                  </a:lnTo>
                  <a:lnTo>
                    <a:pt x="4006" y="1845"/>
                  </a:lnTo>
                  <a:lnTo>
                    <a:pt x="4007" y="1848"/>
                  </a:lnTo>
                  <a:lnTo>
                    <a:pt x="4009" y="1845"/>
                  </a:lnTo>
                  <a:lnTo>
                    <a:pt x="4012" y="1852"/>
                  </a:lnTo>
                  <a:lnTo>
                    <a:pt x="4014" y="1848"/>
                  </a:lnTo>
                  <a:lnTo>
                    <a:pt x="4017" y="1857"/>
                  </a:lnTo>
                  <a:lnTo>
                    <a:pt x="4019" y="1855"/>
                  </a:lnTo>
                  <a:lnTo>
                    <a:pt x="4020" y="1850"/>
                  </a:lnTo>
                  <a:lnTo>
                    <a:pt x="4023" y="1858"/>
                  </a:lnTo>
                  <a:lnTo>
                    <a:pt x="4030" y="1843"/>
                  </a:lnTo>
                  <a:lnTo>
                    <a:pt x="4031" y="1838"/>
                  </a:lnTo>
                  <a:lnTo>
                    <a:pt x="4033" y="1840"/>
                  </a:lnTo>
                  <a:lnTo>
                    <a:pt x="4036" y="1836"/>
                  </a:lnTo>
                  <a:lnTo>
                    <a:pt x="4041" y="1846"/>
                  </a:lnTo>
                  <a:lnTo>
                    <a:pt x="4044" y="1840"/>
                  </a:lnTo>
                  <a:lnTo>
                    <a:pt x="4047" y="1843"/>
                  </a:lnTo>
                  <a:lnTo>
                    <a:pt x="4050" y="1852"/>
                  </a:lnTo>
                  <a:lnTo>
                    <a:pt x="4051" y="1847"/>
                  </a:lnTo>
                  <a:lnTo>
                    <a:pt x="4055" y="1857"/>
                  </a:lnTo>
                  <a:lnTo>
                    <a:pt x="4058" y="1859"/>
                  </a:lnTo>
                  <a:lnTo>
                    <a:pt x="4058" y="1857"/>
                  </a:lnTo>
                  <a:lnTo>
                    <a:pt x="4061" y="1864"/>
                  </a:lnTo>
                  <a:lnTo>
                    <a:pt x="4063" y="1863"/>
                  </a:lnTo>
                  <a:lnTo>
                    <a:pt x="4063" y="1866"/>
                  </a:lnTo>
                  <a:lnTo>
                    <a:pt x="4071" y="1862"/>
                  </a:lnTo>
                  <a:lnTo>
                    <a:pt x="4076" y="1842"/>
                  </a:lnTo>
                  <a:lnTo>
                    <a:pt x="4077" y="1844"/>
                  </a:lnTo>
                  <a:lnTo>
                    <a:pt x="4079" y="1843"/>
                  </a:lnTo>
                  <a:lnTo>
                    <a:pt x="4085" y="1859"/>
                  </a:lnTo>
                  <a:lnTo>
                    <a:pt x="4087" y="1855"/>
                  </a:lnTo>
                  <a:lnTo>
                    <a:pt x="4091" y="1867"/>
                  </a:lnTo>
                  <a:lnTo>
                    <a:pt x="4096" y="1879"/>
                  </a:lnTo>
                  <a:lnTo>
                    <a:pt x="4097" y="1877"/>
                  </a:lnTo>
                  <a:lnTo>
                    <a:pt x="4099" y="1885"/>
                  </a:lnTo>
                  <a:lnTo>
                    <a:pt x="4103" y="1877"/>
                  </a:lnTo>
                  <a:lnTo>
                    <a:pt x="4106" y="1882"/>
                  </a:lnTo>
                  <a:lnTo>
                    <a:pt x="4107" y="1878"/>
                  </a:lnTo>
                  <a:lnTo>
                    <a:pt x="4111" y="1886"/>
                  </a:lnTo>
                  <a:lnTo>
                    <a:pt x="4114" y="1882"/>
                  </a:lnTo>
                  <a:lnTo>
                    <a:pt x="4117" y="1885"/>
                  </a:lnTo>
                  <a:lnTo>
                    <a:pt x="4119" y="1882"/>
                  </a:lnTo>
                  <a:lnTo>
                    <a:pt x="4120" y="1885"/>
                  </a:lnTo>
                  <a:lnTo>
                    <a:pt x="4121" y="1880"/>
                  </a:lnTo>
                  <a:lnTo>
                    <a:pt x="4125" y="1882"/>
                  </a:lnTo>
                  <a:lnTo>
                    <a:pt x="4126" y="1880"/>
                  </a:lnTo>
                  <a:lnTo>
                    <a:pt x="4131" y="1894"/>
                  </a:lnTo>
                  <a:lnTo>
                    <a:pt x="4136" y="1882"/>
                  </a:lnTo>
                  <a:lnTo>
                    <a:pt x="4139" y="1887"/>
                  </a:lnTo>
                  <a:lnTo>
                    <a:pt x="4152" y="1847"/>
                  </a:lnTo>
                  <a:lnTo>
                    <a:pt x="4155" y="1857"/>
                  </a:lnTo>
                  <a:lnTo>
                    <a:pt x="4156" y="1853"/>
                  </a:lnTo>
                  <a:lnTo>
                    <a:pt x="4160" y="1849"/>
                  </a:lnTo>
                  <a:lnTo>
                    <a:pt x="4162" y="1861"/>
                  </a:lnTo>
                  <a:lnTo>
                    <a:pt x="4164" y="1865"/>
                  </a:lnTo>
                  <a:lnTo>
                    <a:pt x="4171" y="1859"/>
                  </a:lnTo>
                  <a:lnTo>
                    <a:pt x="4178" y="1866"/>
                  </a:lnTo>
                  <a:lnTo>
                    <a:pt x="4182" y="1870"/>
                  </a:lnTo>
                  <a:lnTo>
                    <a:pt x="4184" y="1861"/>
                  </a:lnTo>
                  <a:lnTo>
                    <a:pt x="4187" y="1874"/>
                  </a:lnTo>
                  <a:lnTo>
                    <a:pt x="4193" y="1895"/>
                  </a:lnTo>
                  <a:lnTo>
                    <a:pt x="4195" y="1888"/>
                  </a:lnTo>
                  <a:lnTo>
                    <a:pt x="4201" y="1901"/>
                  </a:lnTo>
                  <a:lnTo>
                    <a:pt x="4205" y="1910"/>
                  </a:lnTo>
                  <a:lnTo>
                    <a:pt x="4206" y="1908"/>
                  </a:lnTo>
                  <a:lnTo>
                    <a:pt x="4212" y="1925"/>
                  </a:lnTo>
                  <a:lnTo>
                    <a:pt x="4214" y="1920"/>
                  </a:lnTo>
                  <a:lnTo>
                    <a:pt x="4220" y="1908"/>
                  </a:lnTo>
                  <a:lnTo>
                    <a:pt x="4221" y="1911"/>
                  </a:lnTo>
                  <a:lnTo>
                    <a:pt x="4229" y="1886"/>
                  </a:lnTo>
                  <a:lnTo>
                    <a:pt x="4230" y="1889"/>
                  </a:lnTo>
                  <a:lnTo>
                    <a:pt x="4233" y="1889"/>
                  </a:lnTo>
                  <a:lnTo>
                    <a:pt x="4236" y="1892"/>
                  </a:lnTo>
                  <a:lnTo>
                    <a:pt x="4238" y="1895"/>
                  </a:lnTo>
                  <a:lnTo>
                    <a:pt x="4242" y="1887"/>
                  </a:lnTo>
                  <a:lnTo>
                    <a:pt x="4242" y="1889"/>
                  </a:lnTo>
                  <a:lnTo>
                    <a:pt x="4246" y="1894"/>
                  </a:lnTo>
                  <a:lnTo>
                    <a:pt x="4248" y="1884"/>
                  </a:lnTo>
                  <a:lnTo>
                    <a:pt x="4248" y="1886"/>
                  </a:lnTo>
                  <a:lnTo>
                    <a:pt x="4250" y="1880"/>
                  </a:lnTo>
                  <a:lnTo>
                    <a:pt x="4251" y="1884"/>
                  </a:lnTo>
                  <a:lnTo>
                    <a:pt x="4254" y="1881"/>
                  </a:lnTo>
                  <a:lnTo>
                    <a:pt x="4260" y="1884"/>
                  </a:lnTo>
                  <a:lnTo>
                    <a:pt x="4260" y="1880"/>
                  </a:lnTo>
                  <a:lnTo>
                    <a:pt x="4261" y="1883"/>
                  </a:lnTo>
                  <a:lnTo>
                    <a:pt x="4262" y="1878"/>
                  </a:lnTo>
                  <a:lnTo>
                    <a:pt x="4266" y="1888"/>
                  </a:lnTo>
                  <a:lnTo>
                    <a:pt x="4266" y="1886"/>
                  </a:lnTo>
                  <a:lnTo>
                    <a:pt x="4267" y="1888"/>
                  </a:lnTo>
                  <a:lnTo>
                    <a:pt x="4272" y="1895"/>
                  </a:lnTo>
                  <a:lnTo>
                    <a:pt x="4275" y="1899"/>
                  </a:lnTo>
                  <a:lnTo>
                    <a:pt x="4278" y="1883"/>
                  </a:lnTo>
                  <a:lnTo>
                    <a:pt x="4283" y="1891"/>
                  </a:lnTo>
                  <a:lnTo>
                    <a:pt x="4289" y="1881"/>
                  </a:lnTo>
                  <a:lnTo>
                    <a:pt x="4295" y="1895"/>
                  </a:lnTo>
                  <a:lnTo>
                    <a:pt x="4303" y="1873"/>
                  </a:lnTo>
                  <a:lnTo>
                    <a:pt x="4307" y="1878"/>
                  </a:lnTo>
                  <a:lnTo>
                    <a:pt x="4309" y="1875"/>
                  </a:lnTo>
                  <a:lnTo>
                    <a:pt x="4310" y="1879"/>
                  </a:lnTo>
                  <a:lnTo>
                    <a:pt x="4311" y="1875"/>
                  </a:lnTo>
                  <a:lnTo>
                    <a:pt x="4312" y="1880"/>
                  </a:lnTo>
                  <a:lnTo>
                    <a:pt x="4315" y="1875"/>
                  </a:lnTo>
                  <a:lnTo>
                    <a:pt x="4318" y="1883"/>
                  </a:lnTo>
                  <a:lnTo>
                    <a:pt x="4319" y="1880"/>
                  </a:lnTo>
                  <a:lnTo>
                    <a:pt x="4321" y="1888"/>
                  </a:lnTo>
                  <a:lnTo>
                    <a:pt x="4322" y="1884"/>
                  </a:lnTo>
                  <a:lnTo>
                    <a:pt x="4324" y="1890"/>
                  </a:lnTo>
                  <a:lnTo>
                    <a:pt x="4328" y="1897"/>
                  </a:lnTo>
                  <a:lnTo>
                    <a:pt x="4333" y="1892"/>
                  </a:lnTo>
                  <a:lnTo>
                    <a:pt x="4334" y="1900"/>
                  </a:lnTo>
                  <a:lnTo>
                    <a:pt x="4338" y="1906"/>
                  </a:lnTo>
                  <a:lnTo>
                    <a:pt x="4340" y="1905"/>
                  </a:lnTo>
                  <a:lnTo>
                    <a:pt x="4351" y="1939"/>
                  </a:lnTo>
                  <a:lnTo>
                    <a:pt x="4355" y="1927"/>
                  </a:lnTo>
                  <a:lnTo>
                    <a:pt x="4359" y="1933"/>
                  </a:lnTo>
                  <a:lnTo>
                    <a:pt x="4359" y="1931"/>
                  </a:lnTo>
                  <a:lnTo>
                    <a:pt x="4364" y="1924"/>
                  </a:lnTo>
                  <a:lnTo>
                    <a:pt x="4368" y="1937"/>
                  </a:lnTo>
                  <a:lnTo>
                    <a:pt x="4372" y="1929"/>
                  </a:lnTo>
                  <a:lnTo>
                    <a:pt x="4376" y="1939"/>
                  </a:lnTo>
                  <a:lnTo>
                    <a:pt x="4383" y="1915"/>
                  </a:lnTo>
                  <a:lnTo>
                    <a:pt x="4386" y="1915"/>
                  </a:lnTo>
                  <a:lnTo>
                    <a:pt x="4387" y="1913"/>
                  </a:lnTo>
                  <a:lnTo>
                    <a:pt x="4388" y="1915"/>
                  </a:lnTo>
                  <a:lnTo>
                    <a:pt x="4394" y="1912"/>
                  </a:lnTo>
                  <a:lnTo>
                    <a:pt x="4397" y="1902"/>
                  </a:lnTo>
                  <a:lnTo>
                    <a:pt x="4398" y="1909"/>
                  </a:lnTo>
                  <a:lnTo>
                    <a:pt x="4399" y="1905"/>
                  </a:lnTo>
                  <a:lnTo>
                    <a:pt x="4403" y="1909"/>
                  </a:lnTo>
                  <a:lnTo>
                    <a:pt x="4405" y="1900"/>
                  </a:lnTo>
                  <a:lnTo>
                    <a:pt x="4406" y="1904"/>
                  </a:lnTo>
                  <a:lnTo>
                    <a:pt x="4409" y="1905"/>
                  </a:lnTo>
                  <a:lnTo>
                    <a:pt x="4410" y="1899"/>
                  </a:lnTo>
                  <a:lnTo>
                    <a:pt x="4413" y="1892"/>
                  </a:lnTo>
                  <a:lnTo>
                    <a:pt x="4414" y="1896"/>
                  </a:lnTo>
                  <a:lnTo>
                    <a:pt x="4417" y="1891"/>
                  </a:lnTo>
                  <a:lnTo>
                    <a:pt x="4423" y="1902"/>
                  </a:lnTo>
                  <a:lnTo>
                    <a:pt x="4424" y="1899"/>
                  </a:lnTo>
                  <a:lnTo>
                    <a:pt x="4434" y="1932"/>
                  </a:lnTo>
                  <a:lnTo>
                    <a:pt x="4437" y="1933"/>
                  </a:lnTo>
                  <a:lnTo>
                    <a:pt x="4438" y="1930"/>
                  </a:lnTo>
                  <a:lnTo>
                    <a:pt x="4443" y="1935"/>
                  </a:lnTo>
                  <a:lnTo>
                    <a:pt x="4446" y="1929"/>
                  </a:lnTo>
                  <a:lnTo>
                    <a:pt x="4450" y="1934"/>
                  </a:lnTo>
                  <a:lnTo>
                    <a:pt x="4451" y="1937"/>
                  </a:lnTo>
                  <a:lnTo>
                    <a:pt x="4456" y="1926"/>
                  </a:lnTo>
                  <a:lnTo>
                    <a:pt x="4461" y="1942"/>
                  </a:lnTo>
                  <a:lnTo>
                    <a:pt x="4463" y="1933"/>
                  </a:lnTo>
                  <a:lnTo>
                    <a:pt x="4465" y="1937"/>
                  </a:lnTo>
                  <a:lnTo>
                    <a:pt x="4469" y="1941"/>
                  </a:lnTo>
                  <a:lnTo>
                    <a:pt x="4469" y="1940"/>
                  </a:lnTo>
                  <a:lnTo>
                    <a:pt x="4472" y="1944"/>
                  </a:lnTo>
                  <a:lnTo>
                    <a:pt x="4474" y="1947"/>
                  </a:lnTo>
                  <a:lnTo>
                    <a:pt x="4479" y="1934"/>
                  </a:lnTo>
                  <a:lnTo>
                    <a:pt x="4485" y="1946"/>
                  </a:lnTo>
                  <a:lnTo>
                    <a:pt x="4487" y="1940"/>
                  </a:lnTo>
                  <a:lnTo>
                    <a:pt x="4490" y="1942"/>
                  </a:lnTo>
                  <a:lnTo>
                    <a:pt x="4493" y="1946"/>
                  </a:lnTo>
                  <a:lnTo>
                    <a:pt x="4496" y="1938"/>
                  </a:lnTo>
                  <a:lnTo>
                    <a:pt x="4501" y="1941"/>
                  </a:lnTo>
                  <a:lnTo>
                    <a:pt x="4502" y="1937"/>
                  </a:lnTo>
                  <a:lnTo>
                    <a:pt x="4503" y="1939"/>
                  </a:lnTo>
                  <a:lnTo>
                    <a:pt x="4506" y="1944"/>
                  </a:lnTo>
                  <a:lnTo>
                    <a:pt x="4508" y="1939"/>
                  </a:lnTo>
                  <a:lnTo>
                    <a:pt x="4510" y="1949"/>
                  </a:lnTo>
                  <a:lnTo>
                    <a:pt x="4514" y="1956"/>
                  </a:lnTo>
                  <a:lnTo>
                    <a:pt x="4518" y="1945"/>
                  </a:lnTo>
                  <a:lnTo>
                    <a:pt x="4522" y="1934"/>
                  </a:lnTo>
                  <a:lnTo>
                    <a:pt x="4530" y="1916"/>
                  </a:lnTo>
                  <a:lnTo>
                    <a:pt x="4530" y="1918"/>
                  </a:lnTo>
                  <a:lnTo>
                    <a:pt x="4535" y="1923"/>
                  </a:lnTo>
                  <a:lnTo>
                    <a:pt x="4537" y="1918"/>
                  </a:lnTo>
                  <a:lnTo>
                    <a:pt x="4538" y="1920"/>
                  </a:lnTo>
                  <a:lnTo>
                    <a:pt x="4541" y="1920"/>
                  </a:lnTo>
                  <a:lnTo>
                    <a:pt x="4544" y="1927"/>
                  </a:lnTo>
                  <a:lnTo>
                    <a:pt x="4550" y="1911"/>
                  </a:lnTo>
                  <a:lnTo>
                    <a:pt x="4551" y="1913"/>
                  </a:lnTo>
                  <a:lnTo>
                    <a:pt x="4553" y="1909"/>
                  </a:lnTo>
                  <a:lnTo>
                    <a:pt x="4555" y="1912"/>
                  </a:lnTo>
                  <a:lnTo>
                    <a:pt x="4558" y="1906"/>
                  </a:lnTo>
                  <a:lnTo>
                    <a:pt x="4559" y="1902"/>
                  </a:lnTo>
                  <a:lnTo>
                    <a:pt x="4560" y="1904"/>
                  </a:lnTo>
                  <a:lnTo>
                    <a:pt x="4562" y="1895"/>
                  </a:lnTo>
                  <a:lnTo>
                    <a:pt x="4572" y="1916"/>
                  </a:lnTo>
                  <a:lnTo>
                    <a:pt x="4573" y="1914"/>
                  </a:lnTo>
                  <a:lnTo>
                    <a:pt x="4575" y="1917"/>
                  </a:lnTo>
                  <a:lnTo>
                    <a:pt x="4579" y="1927"/>
                  </a:lnTo>
                  <a:lnTo>
                    <a:pt x="4579" y="1925"/>
                  </a:lnTo>
                  <a:lnTo>
                    <a:pt x="4586" y="1941"/>
                  </a:lnTo>
                  <a:lnTo>
                    <a:pt x="4587" y="1937"/>
                  </a:lnTo>
                  <a:lnTo>
                    <a:pt x="4592" y="1951"/>
                  </a:lnTo>
                  <a:lnTo>
                    <a:pt x="4593" y="1949"/>
                  </a:lnTo>
                  <a:lnTo>
                    <a:pt x="4598" y="1961"/>
                  </a:lnTo>
                  <a:lnTo>
                    <a:pt x="4599" y="1959"/>
                  </a:lnTo>
                  <a:lnTo>
                    <a:pt x="4600" y="1963"/>
                  </a:lnTo>
                  <a:lnTo>
                    <a:pt x="4603" y="1954"/>
                  </a:lnTo>
                  <a:lnTo>
                    <a:pt x="4607" y="1963"/>
                  </a:lnTo>
                  <a:lnTo>
                    <a:pt x="4607" y="1961"/>
                  </a:lnTo>
                  <a:lnTo>
                    <a:pt x="4609" y="1963"/>
                  </a:lnTo>
                  <a:lnTo>
                    <a:pt x="4611" y="1959"/>
                  </a:lnTo>
                  <a:lnTo>
                    <a:pt x="4613" y="1963"/>
                  </a:lnTo>
                  <a:lnTo>
                    <a:pt x="4614" y="1958"/>
                  </a:lnTo>
                  <a:lnTo>
                    <a:pt x="4616" y="1968"/>
                  </a:lnTo>
                  <a:lnTo>
                    <a:pt x="4619" y="1965"/>
                  </a:lnTo>
                  <a:lnTo>
                    <a:pt x="4620" y="1967"/>
                  </a:lnTo>
                  <a:lnTo>
                    <a:pt x="4625" y="1960"/>
                  </a:lnTo>
                  <a:lnTo>
                    <a:pt x="4629" y="1965"/>
                  </a:lnTo>
                  <a:lnTo>
                    <a:pt x="4636" y="1945"/>
                  </a:lnTo>
                  <a:lnTo>
                    <a:pt x="4643" y="1928"/>
                  </a:lnTo>
                  <a:lnTo>
                    <a:pt x="4646" y="1924"/>
                  </a:lnTo>
                  <a:lnTo>
                    <a:pt x="4648" y="1926"/>
                  </a:lnTo>
                  <a:lnTo>
                    <a:pt x="4650" y="1920"/>
                  </a:lnTo>
                  <a:lnTo>
                    <a:pt x="4659" y="1932"/>
                  </a:lnTo>
                  <a:lnTo>
                    <a:pt x="4661" y="1927"/>
                  </a:lnTo>
                  <a:lnTo>
                    <a:pt x="4663" y="1932"/>
                  </a:lnTo>
                  <a:lnTo>
                    <a:pt x="4664" y="1930"/>
                  </a:lnTo>
                  <a:lnTo>
                    <a:pt x="4665" y="1932"/>
                  </a:lnTo>
                  <a:lnTo>
                    <a:pt x="4667" y="1927"/>
                  </a:lnTo>
                  <a:lnTo>
                    <a:pt x="4669" y="1934"/>
                  </a:lnTo>
                  <a:lnTo>
                    <a:pt x="4674" y="1920"/>
                  </a:lnTo>
                  <a:lnTo>
                    <a:pt x="4676" y="1928"/>
                  </a:lnTo>
                  <a:lnTo>
                    <a:pt x="4677" y="1925"/>
                  </a:lnTo>
                  <a:lnTo>
                    <a:pt x="4679" y="1934"/>
                  </a:lnTo>
                  <a:lnTo>
                    <a:pt x="4680" y="1929"/>
                  </a:lnTo>
                  <a:lnTo>
                    <a:pt x="4684" y="1933"/>
                  </a:lnTo>
                  <a:lnTo>
                    <a:pt x="4687" y="1927"/>
                  </a:lnTo>
                  <a:lnTo>
                    <a:pt x="4694" y="1935"/>
                  </a:lnTo>
                  <a:lnTo>
                    <a:pt x="4697" y="1941"/>
                  </a:lnTo>
                  <a:lnTo>
                    <a:pt x="4700" y="1949"/>
                  </a:lnTo>
                  <a:lnTo>
                    <a:pt x="4702" y="1945"/>
                  </a:lnTo>
                  <a:lnTo>
                    <a:pt x="4702" y="1951"/>
                  </a:lnTo>
                  <a:lnTo>
                    <a:pt x="4705" y="1943"/>
                  </a:lnTo>
                  <a:lnTo>
                    <a:pt x="4711" y="1950"/>
                  </a:lnTo>
                  <a:lnTo>
                    <a:pt x="4717" y="1945"/>
                  </a:lnTo>
                  <a:lnTo>
                    <a:pt x="4721" y="1937"/>
                  </a:lnTo>
                  <a:lnTo>
                    <a:pt x="4724" y="1942"/>
                  </a:lnTo>
                  <a:lnTo>
                    <a:pt x="4729" y="1931"/>
                  </a:lnTo>
                  <a:lnTo>
                    <a:pt x="4731" y="1933"/>
                  </a:lnTo>
                  <a:lnTo>
                    <a:pt x="4732" y="1926"/>
                  </a:lnTo>
                  <a:lnTo>
                    <a:pt x="4735" y="1931"/>
                  </a:lnTo>
                  <a:lnTo>
                    <a:pt x="4738" y="1921"/>
                  </a:lnTo>
                  <a:lnTo>
                    <a:pt x="4740" y="1925"/>
                  </a:lnTo>
                  <a:lnTo>
                    <a:pt x="4742" y="1922"/>
                  </a:lnTo>
                  <a:lnTo>
                    <a:pt x="4746" y="1922"/>
                  </a:lnTo>
                  <a:lnTo>
                    <a:pt x="4749" y="1910"/>
                  </a:lnTo>
                  <a:lnTo>
                    <a:pt x="4750" y="1915"/>
                  </a:lnTo>
                  <a:lnTo>
                    <a:pt x="4754" y="1917"/>
                  </a:lnTo>
                  <a:lnTo>
                    <a:pt x="4755" y="1923"/>
                  </a:lnTo>
                  <a:lnTo>
                    <a:pt x="4756" y="1919"/>
                  </a:lnTo>
                  <a:lnTo>
                    <a:pt x="4759" y="1926"/>
                  </a:lnTo>
                  <a:lnTo>
                    <a:pt x="4764" y="1933"/>
                  </a:lnTo>
                  <a:lnTo>
                    <a:pt x="4767" y="1925"/>
                  </a:lnTo>
                  <a:lnTo>
                    <a:pt x="4770" y="1928"/>
                  </a:lnTo>
                  <a:lnTo>
                    <a:pt x="4772" y="1920"/>
                  </a:lnTo>
                  <a:lnTo>
                    <a:pt x="4777" y="1927"/>
                  </a:lnTo>
                  <a:lnTo>
                    <a:pt x="4778" y="1924"/>
                  </a:lnTo>
                  <a:lnTo>
                    <a:pt x="4785" y="1933"/>
                  </a:lnTo>
                  <a:lnTo>
                    <a:pt x="4790" y="1907"/>
                  </a:lnTo>
                  <a:lnTo>
                    <a:pt x="4794" y="1904"/>
                  </a:lnTo>
                  <a:lnTo>
                    <a:pt x="4794" y="1907"/>
                  </a:lnTo>
                  <a:lnTo>
                    <a:pt x="4800" y="1898"/>
                  </a:lnTo>
                  <a:lnTo>
                    <a:pt x="4802" y="1907"/>
                  </a:lnTo>
                  <a:lnTo>
                    <a:pt x="4807" y="1900"/>
                  </a:lnTo>
                  <a:lnTo>
                    <a:pt x="4811" y="1919"/>
                  </a:lnTo>
                  <a:lnTo>
                    <a:pt x="4816" y="1911"/>
                  </a:lnTo>
                  <a:lnTo>
                    <a:pt x="4817" y="1914"/>
                  </a:lnTo>
                  <a:lnTo>
                    <a:pt x="4817" y="1909"/>
                  </a:lnTo>
                  <a:lnTo>
                    <a:pt x="4819" y="1904"/>
                  </a:lnTo>
                  <a:lnTo>
                    <a:pt x="4824" y="1915"/>
                  </a:lnTo>
                  <a:lnTo>
                    <a:pt x="4834" y="1921"/>
                  </a:lnTo>
                  <a:lnTo>
                    <a:pt x="4836" y="1930"/>
                  </a:lnTo>
                  <a:lnTo>
                    <a:pt x="4841" y="1937"/>
                  </a:lnTo>
                  <a:lnTo>
                    <a:pt x="4845" y="1937"/>
                  </a:lnTo>
                  <a:lnTo>
                    <a:pt x="4847" y="1941"/>
                  </a:lnTo>
                  <a:lnTo>
                    <a:pt x="4849" y="1938"/>
                  </a:lnTo>
                  <a:lnTo>
                    <a:pt x="4850" y="1941"/>
                  </a:lnTo>
                  <a:lnTo>
                    <a:pt x="4855" y="1935"/>
                  </a:lnTo>
                  <a:lnTo>
                    <a:pt x="4856" y="1939"/>
                  </a:lnTo>
                  <a:lnTo>
                    <a:pt x="4857" y="1932"/>
                  </a:lnTo>
                  <a:lnTo>
                    <a:pt x="4865" y="1926"/>
                  </a:lnTo>
                  <a:lnTo>
                    <a:pt x="4869" y="1937"/>
                  </a:lnTo>
                  <a:lnTo>
                    <a:pt x="4873" y="1935"/>
                  </a:lnTo>
                  <a:lnTo>
                    <a:pt x="4875" y="1925"/>
                  </a:lnTo>
                  <a:lnTo>
                    <a:pt x="4879" y="1933"/>
                  </a:lnTo>
                  <a:lnTo>
                    <a:pt x="4882" y="1926"/>
                  </a:lnTo>
                  <a:lnTo>
                    <a:pt x="4884" y="1922"/>
                  </a:lnTo>
                  <a:lnTo>
                    <a:pt x="4890" y="1939"/>
                  </a:lnTo>
                  <a:lnTo>
                    <a:pt x="4892" y="1933"/>
                  </a:lnTo>
                  <a:lnTo>
                    <a:pt x="4897" y="1941"/>
                  </a:lnTo>
                  <a:lnTo>
                    <a:pt x="4898" y="1936"/>
                  </a:lnTo>
                  <a:lnTo>
                    <a:pt x="4899" y="1939"/>
                  </a:lnTo>
                  <a:lnTo>
                    <a:pt x="4904" y="1922"/>
                  </a:lnTo>
                  <a:lnTo>
                    <a:pt x="4906" y="1927"/>
                  </a:lnTo>
                  <a:lnTo>
                    <a:pt x="4907" y="1918"/>
                  </a:lnTo>
                  <a:lnTo>
                    <a:pt x="4909" y="1923"/>
                  </a:lnTo>
                  <a:lnTo>
                    <a:pt x="4910" y="1920"/>
                  </a:lnTo>
                  <a:lnTo>
                    <a:pt x="4911" y="1922"/>
                  </a:lnTo>
                  <a:lnTo>
                    <a:pt x="4919" y="1911"/>
                  </a:lnTo>
                  <a:lnTo>
                    <a:pt x="4923" y="1913"/>
                  </a:lnTo>
                  <a:lnTo>
                    <a:pt x="4923" y="1910"/>
                  </a:lnTo>
                  <a:lnTo>
                    <a:pt x="4928" y="1906"/>
                  </a:lnTo>
                  <a:lnTo>
                    <a:pt x="4930" y="1910"/>
                  </a:lnTo>
                  <a:lnTo>
                    <a:pt x="4932" y="1909"/>
                  </a:lnTo>
                  <a:lnTo>
                    <a:pt x="4933" y="1915"/>
                  </a:lnTo>
                  <a:lnTo>
                    <a:pt x="4940" y="1917"/>
                  </a:lnTo>
                  <a:lnTo>
                    <a:pt x="4942" y="1912"/>
                  </a:lnTo>
                  <a:lnTo>
                    <a:pt x="4945" y="1916"/>
                  </a:lnTo>
                  <a:lnTo>
                    <a:pt x="4946" y="1914"/>
                  </a:lnTo>
                  <a:lnTo>
                    <a:pt x="4958" y="1956"/>
                  </a:lnTo>
                  <a:lnTo>
                    <a:pt x="4960" y="1954"/>
                  </a:lnTo>
                  <a:lnTo>
                    <a:pt x="4961" y="1959"/>
                  </a:lnTo>
                  <a:lnTo>
                    <a:pt x="4964" y="1957"/>
                  </a:lnTo>
                  <a:lnTo>
                    <a:pt x="4967" y="1971"/>
                  </a:lnTo>
                  <a:lnTo>
                    <a:pt x="4971" y="1974"/>
                  </a:lnTo>
                  <a:lnTo>
                    <a:pt x="4979" y="1996"/>
                  </a:lnTo>
                  <a:lnTo>
                    <a:pt x="4983" y="1998"/>
                  </a:lnTo>
                  <a:lnTo>
                    <a:pt x="4988" y="1980"/>
                  </a:lnTo>
                  <a:lnTo>
                    <a:pt x="4989" y="1982"/>
                  </a:lnTo>
                  <a:lnTo>
                    <a:pt x="4990" y="1979"/>
                  </a:lnTo>
                  <a:lnTo>
                    <a:pt x="4992" y="1982"/>
                  </a:lnTo>
                  <a:lnTo>
                    <a:pt x="4997" y="1975"/>
                  </a:lnTo>
                  <a:lnTo>
                    <a:pt x="4998" y="1978"/>
                  </a:lnTo>
                  <a:lnTo>
                    <a:pt x="4999" y="1974"/>
                  </a:lnTo>
                  <a:lnTo>
                    <a:pt x="5001" y="1967"/>
                  </a:lnTo>
                  <a:lnTo>
                    <a:pt x="5002" y="1970"/>
                  </a:lnTo>
                  <a:lnTo>
                    <a:pt x="5005" y="1966"/>
                  </a:lnTo>
                  <a:lnTo>
                    <a:pt x="5009" y="1965"/>
                  </a:lnTo>
                  <a:lnTo>
                    <a:pt x="5011" y="1959"/>
                  </a:lnTo>
                  <a:lnTo>
                    <a:pt x="5020" y="1961"/>
                  </a:lnTo>
                  <a:lnTo>
                    <a:pt x="5024" y="1957"/>
                  </a:lnTo>
                  <a:lnTo>
                    <a:pt x="5025" y="1961"/>
                  </a:lnTo>
                  <a:lnTo>
                    <a:pt x="5027" y="1957"/>
                  </a:lnTo>
                  <a:lnTo>
                    <a:pt x="5028" y="1962"/>
                  </a:lnTo>
                  <a:lnTo>
                    <a:pt x="5031" y="1959"/>
                  </a:lnTo>
                  <a:lnTo>
                    <a:pt x="5045" y="1996"/>
                  </a:lnTo>
                  <a:lnTo>
                    <a:pt x="5054" y="2017"/>
                  </a:lnTo>
                  <a:lnTo>
                    <a:pt x="5061" y="2006"/>
                  </a:lnTo>
                  <a:lnTo>
                    <a:pt x="5063" y="2009"/>
                  </a:lnTo>
                  <a:lnTo>
                    <a:pt x="5063" y="2007"/>
                  </a:lnTo>
                  <a:lnTo>
                    <a:pt x="5071" y="1991"/>
                  </a:lnTo>
                  <a:lnTo>
                    <a:pt x="5076" y="1973"/>
                  </a:lnTo>
                  <a:lnTo>
                    <a:pt x="5079" y="1979"/>
                  </a:lnTo>
                  <a:lnTo>
                    <a:pt x="5080" y="1973"/>
                  </a:lnTo>
                  <a:lnTo>
                    <a:pt x="5082" y="1966"/>
                  </a:lnTo>
                  <a:lnTo>
                    <a:pt x="5083" y="1968"/>
                  </a:lnTo>
                  <a:lnTo>
                    <a:pt x="5087" y="1958"/>
                  </a:lnTo>
                  <a:lnTo>
                    <a:pt x="5091" y="1953"/>
                  </a:lnTo>
                  <a:lnTo>
                    <a:pt x="5092" y="1958"/>
                  </a:lnTo>
                  <a:lnTo>
                    <a:pt x="5093" y="1953"/>
                  </a:lnTo>
                  <a:lnTo>
                    <a:pt x="5094" y="1956"/>
                  </a:lnTo>
                  <a:lnTo>
                    <a:pt x="5100" y="1936"/>
                  </a:lnTo>
                  <a:lnTo>
                    <a:pt x="5106" y="1928"/>
                  </a:lnTo>
                  <a:lnTo>
                    <a:pt x="5109" y="1933"/>
                  </a:lnTo>
                  <a:lnTo>
                    <a:pt x="5113" y="1934"/>
                  </a:lnTo>
                  <a:lnTo>
                    <a:pt x="5114" y="1930"/>
                  </a:lnTo>
                  <a:lnTo>
                    <a:pt x="5115" y="1933"/>
                  </a:lnTo>
                  <a:lnTo>
                    <a:pt x="5118" y="1929"/>
                  </a:lnTo>
                  <a:lnTo>
                    <a:pt x="5119" y="1932"/>
                  </a:lnTo>
                  <a:lnTo>
                    <a:pt x="5119" y="1930"/>
                  </a:lnTo>
                  <a:lnTo>
                    <a:pt x="5122" y="1934"/>
                  </a:lnTo>
                  <a:lnTo>
                    <a:pt x="5123" y="1932"/>
                  </a:lnTo>
                  <a:lnTo>
                    <a:pt x="5128" y="1953"/>
                  </a:lnTo>
                  <a:lnTo>
                    <a:pt x="5131" y="1959"/>
                  </a:lnTo>
                  <a:lnTo>
                    <a:pt x="5136" y="1967"/>
                  </a:lnTo>
                  <a:lnTo>
                    <a:pt x="5137" y="1966"/>
                  </a:lnTo>
                  <a:lnTo>
                    <a:pt x="5137" y="1968"/>
                  </a:lnTo>
                  <a:lnTo>
                    <a:pt x="5139" y="1960"/>
                  </a:lnTo>
                  <a:lnTo>
                    <a:pt x="5141" y="1964"/>
                  </a:lnTo>
                  <a:lnTo>
                    <a:pt x="5146" y="1954"/>
                  </a:lnTo>
                  <a:lnTo>
                    <a:pt x="5147" y="1956"/>
                  </a:lnTo>
                  <a:lnTo>
                    <a:pt x="5152" y="1962"/>
                  </a:lnTo>
                  <a:lnTo>
                    <a:pt x="5155" y="1954"/>
                  </a:lnTo>
                  <a:lnTo>
                    <a:pt x="5158" y="1957"/>
                  </a:lnTo>
                  <a:lnTo>
                    <a:pt x="5162" y="1955"/>
                  </a:lnTo>
                  <a:lnTo>
                    <a:pt x="5166" y="1955"/>
                  </a:lnTo>
                  <a:lnTo>
                    <a:pt x="5167" y="1957"/>
                  </a:lnTo>
                  <a:lnTo>
                    <a:pt x="5171" y="1963"/>
                  </a:lnTo>
                  <a:lnTo>
                    <a:pt x="5172" y="1959"/>
                  </a:lnTo>
                  <a:lnTo>
                    <a:pt x="5174" y="1964"/>
                  </a:lnTo>
                  <a:lnTo>
                    <a:pt x="5178" y="1959"/>
                  </a:lnTo>
                  <a:lnTo>
                    <a:pt x="5185" y="1967"/>
                  </a:lnTo>
                  <a:lnTo>
                    <a:pt x="5186" y="1964"/>
                  </a:lnTo>
                  <a:lnTo>
                    <a:pt x="5187" y="1968"/>
                  </a:lnTo>
                  <a:lnTo>
                    <a:pt x="5189" y="1965"/>
                  </a:lnTo>
                  <a:lnTo>
                    <a:pt x="5190" y="1968"/>
                  </a:lnTo>
                  <a:lnTo>
                    <a:pt x="5194" y="1959"/>
                  </a:lnTo>
                  <a:lnTo>
                    <a:pt x="5197" y="1967"/>
                  </a:lnTo>
                  <a:lnTo>
                    <a:pt x="5202" y="1949"/>
                  </a:lnTo>
                  <a:lnTo>
                    <a:pt x="5205" y="1956"/>
                  </a:lnTo>
                  <a:lnTo>
                    <a:pt x="5206" y="1951"/>
                  </a:lnTo>
                  <a:lnTo>
                    <a:pt x="5209" y="1963"/>
                  </a:lnTo>
                  <a:lnTo>
                    <a:pt x="5215" y="1969"/>
                  </a:lnTo>
                  <a:lnTo>
                    <a:pt x="5216" y="1972"/>
                  </a:lnTo>
                  <a:lnTo>
                    <a:pt x="5220" y="1968"/>
                  </a:lnTo>
                  <a:lnTo>
                    <a:pt x="5222" y="1972"/>
                  </a:lnTo>
                  <a:lnTo>
                    <a:pt x="5224" y="1968"/>
                  </a:lnTo>
                  <a:lnTo>
                    <a:pt x="5225" y="1971"/>
                  </a:lnTo>
                  <a:lnTo>
                    <a:pt x="5232" y="1971"/>
                  </a:lnTo>
                  <a:lnTo>
                    <a:pt x="5234" y="1968"/>
                  </a:lnTo>
                  <a:lnTo>
                    <a:pt x="5235" y="1970"/>
                  </a:lnTo>
                  <a:lnTo>
                    <a:pt x="5239" y="1976"/>
                  </a:lnTo>
                  <a:lnTo>
                    <a:pt x="5241" y="1972"/>
                  </a:lnTo>
                  <a:lnTo>
                    <a:pt x="5251" y="1986"/>
                  </a:lnTo>
                  <a:lnTo>
                    <a:pt x="5253" y="1980"/>
                  </a:lnTo>
                  <a:lnTo>
                    <a:pt x="5257" y="1986"/>
                  </a:lnTo>
                  <a:lnTo>
                    <a:pt x="5259" y="1984"/>
                  </a:lnTo>
                  <a:lnTo>
                    <a:pt x="5261" y="1989"/>
                  </a:lnTo>
                  <a:lnTo>
                    <a:pt x="5264" y="1990"/>
                  </a:lnTo>
                  <a:lnTo>
                    <a:pt x="5265" y="1985"/>
                  </a:lnTo>
                  <a:lnTo>
                    <a:pt x="5270" y="2000"/>
                  </a:lnTo>
                  <a:lnTo>
                    <a:pt x="5273" y="1993"/>
                  </a:lnTo>
                  <a:lnTo>
                    <a:pt x="5274" y="1995"/>
                  </a:lnTo>
                  <a:lnTo>
                    <a:pt x="5285" y="1965"/>
                  </a:lnTo>
                  <a:lnTo>
                    <a:pt x="5289" y="1956"/>
                  </a:lnTo>
                  <a:lnTo>
                    <a:pt x="5294" y="1977"/>
                  </a:lnTo>
                  <a:lnTo>
                    <a:pt x="5297" y="1972"/>
                  </a:lnTo>
                  <a:lnTo>
                    <a:pt x="5299" y="1980"/>
                  </a:lnTo>
                  <a:lnTo>
                    <a:pt x="5301" y="1974"/>
                  </a:lnTo>
                  <a:lnTo>
                    <a:pt x="5304" y="1972"/>
                  </a:lnTo>
                  <a:lnTo>
                    <a:pt x="5308" y="1984"/>
                  </a:lnTo>
                  <a:lnTo>
                    <a:pt x="5310" y="1976"/>
                  </a:lnTo>
                  <a:lnTo>
                    <a:pt x="5312" y="1979"/>
                  </a:lnTo>
                  <a:lnTo>
                    <a:pt x="5316" y="1988"/>
                  </a:lnTo>
                  <a:lnTo>
                    <a:pt x="5328" y="2010"/>
                  </a:lnTo>
                  <a:lnTo>
                    <a:pt x="5329" y="2008"/>
                  </a:lnTo>
                  <a:lnTo>
                    <a:pt x="5338" y="2021"/>
                  </a:lnTo>
                  <a:lnTo>
                    <a:pt x="5342" y="2005"/>
                  </a:lnTo>
                  <a:lnTo>
                    <a:pt x="5344" y="2011"/>
                  </a:lnTo>
                  <a:lnTo>
                    <a:pt x="5349" y="2003"/>
                  </a:lnTo>
                  <a:lnTo>
                    <a:pt x="5351" y="2005"/>
                  </a:lnTo>
                  <a:lnTo>
                    <a:pt x="5359" y="1992"/>
                  </a:lnTo>
                  <a:lnTo>
                    <a:pt x="5362" y="1981"/>
                  </a:lnTo>
                  <a:lnTo>
                    <a:pt x="5364" y="1984"/>
                  </a:lnTo>
                  <a:lnTo>
                    <a:pt x="5366" y="1976"/>
                  </a:lnTo>
                  <a:lnTo>
                    <a:pt x="5370" y="1975"/>
                  </a:lnTo>
                  <a:lnTo>
                    <a:pt x="5377" y="1992"/>
                  </a:lnTo>
                  <a:lnTo>
                    <a:pt x="5378" y="1988"/>
                  </a:lnTo>
                  <a:lnTo>
                    <a:pt x="5383" y="1994"/>
                  </a:lnTo>
                  <a:lnTo>
                    <a:pt x="5384" y="1993"/>
                  </a:lnTo>
                  <a:lnTo>
                    <a:pt x="5388" y="1999"/>
                  </a:lnTo>
                  <a:lnTo>
                    <a:pt x="5392" y="1989"/>
                  </a:lnTo>
                  <a:lnTo>
                    <a:pt x="5394" y="1998"/>
                  </a:lnTo>
                  <a:lnTo>
                    <a:pt x="5400" y="1988"/>
                  </a:lnTo>
                  <a:lnTo>
                    <a:pt x="5411" y="2013"/>
                  </a:lnTo>
                  <a:lnTo>
                    <a:pt x="5419" y="2001"/>
                  </a:lnTo>
                  <a:lnTo>
                    <a:pt x="5426" y="2003"/>
                  </a:lnTo>
                  <a:lnTo>
                    <a:pt x="5434" y="1983"/>
                  </a:lnTo>
                  <a:lnTo>
                    <a:pt x="5451" y="1946"/>
                  </a:lnTo>
                  <a:lnTo>
                    <a:pt x="5452" y="1951"/>
                  </a:lnTo>
                  <a:lnTo>
                    <a:pt x="5454" y="1948"/>
                  </a:lnTo>
                  <a:lnTo>
                    <a:pt x="5459" y="1952"/>
                  </a:lnTo>
                  <a:lnTo>
                    <a:pt x="5461" y="1949"/>
                  </a:lnTo>
                  <a:lnTo>
                    <a:pt x="5462" y="1951"/>
                  </a:lnTo>
                  <a:lnTo>
                    <a:pt x="5463" y="1946"/>
                  </a:lnTo>
                  <a:lnTo>
                    <a:pt x="5464" y="1948"/>
                  </a:lnTo>
                  <a:lnTo>
                    <a:pt x="5466" y="1946"/>
                  </a:lnTo>
                  <a:lnTo>
                    <a:pt x="5469" y="1951"/>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0" name="Freeform 16"/>
            <p:cNvSpPr>
              <a:spLocks/>
            </p:cNvSpPr>
            <p:nvPr/>
          </p:nvSpPr>
          <p:spPr bwMode="auto">
            <a:xfrm>
              <a:off x="2507" y="1555"/>
              <a:ext cx="26" cy="52"/>
            </a:xfrm>
            <a:custGeom>
              <a:avLst/>
              <a:gdLst>
                <a:gd name="T0" fmla="*/ 4 w 29"/>
                <a:gd name="T1" fmla="*/ 0 h 59"/>
                <a:gd name="T2" fmla="*/ 23 w 29"/>
                <a:gd name="T3" fmla="*/ 0 h 59"/>
                <a:gd name="T4" fmla="*/ 13 w 29"/>
                <a:gd name="T5" fmla="*/ 17 h 59"/>
                <a:gd name="T6" fmla="*/ 18 w 29"/>
                <a:gd name="T7" fmla="*/ 17 h 59"/>
                <a:gd name="T8" fmla="*/ 23 w 29"/>
                <a:gd name="T9" fmla="*/ 22 h 59"/>
                <a:gd name="T10" fmla="*/ 23 w 29"/>
                <a:gd name="T11" fmla="*/ 40 h 59"/>
                <a:gd name="T12" fmla="*/ 20 w 29"/>
                <a:gd name="T13" fmla="*/ 44 h 59"/>
                <a:gd name="T14" fmla="*/ 14 w 29"/>
                <a:gd name="T15" fmla="*/ 46 h 59"/>
                <a:gd name="T16" fmla="*/ 3 w 29"/>
                <a:gd name="T17" fmla="*/ 42 h 59"/>
                <a:gd name="T18" fmla="*/ 0 w 29"/>
                <a:gd name="T19" fmla="*/ 37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59">
                  <a:moveTo>
                    <a:pt x="5" y="0"/>
                  </a:moveTo>
                  <a:lnTo>
                    <a:pt x="29" y="0"/>
                  </a:lnTo>
                  <a:lnTo>
                    <a:pt x="16" y="22"/>
                  </a:lnTo>
                  <a:lnTo>
                    <a:pt x="22" y="22"/>
                  </a:lnTo>
                  <a:lnTo>
                    <a:pt x="29" y="28"/>
                  </a:lnTo>
                  <a:lnTo>
                    <a:pt x="29" y="51"/>
                  </a:lnTo>
                  <a:lnTo>
                    <a:pt x="25" y="57"/>
                  </a:lnTo>
                  <a:lnTo>
                    <a:pt x="18" y="59"/>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1" name="Freeform 17"/>
            <p:cNvSpPr>
              <a:spLocks/>
            </p:cNvSpPr>
            <p:nvPr/>
          </p:nvSpPr>
          <p:spPr bwMode="auto">
            <a:xfrm>
              <a:off x="2568" y="1555"/>
              <a:ext cx="23" cy="52"/>
            </a:xfrm>
            <a:custGeom>
              <a:avLst/>
              <a:gdLst>
                <a:gd name="T0" fmla="*/ 20 w 26"/>
                <a:gd name="T1" fmla="*/ 6 h 59"/>
                <a:gd name="T2" fmla="*/ 19 w 26"/>
                <a:gd name="T3" fmla="*/ 2 h 59"/>
                <a:gd name="T4" fmla="*/ 13 w 26"/>
                <a:gd name="T5" fmla="*/ 0 h 59"/>
                <a:gd name="T6" fmla="*/ 4 w 26"/>
                <a:gd name="T7" fmla="*/ 2 h 59"/>
                <a:gd name="T8" fmla="*/ 0 w 26"/>
                <a:gd name="T9" fmla="*/ 19 h 59"/>
                <a:gd name="T10" fmla="*/ 2 w 26"/>
                <a:gd name="T11" fmla="*/ 40 h 59"/>
                <a:gd name="T12" fmla="*/ 4 w 26"/>
                <a:gd name="T13" fmla="*/ 44 h 59"/>
                <a:gd name="T14" fmla="*/ 11 w 26"/>
                <a:gd name="T15" fmla="*/ 46 h 59"/>
                <a:gd name="T16" fmla="*/ 17 w 26"/>
                <a:gd name="T17" fmla="*/ 44 h 59"/>
                <a:gd name="T18" fmla="*/ 20 w 26"/>
                <a:gd name="T19" fmla="*/ 40 h 59"/>
                <a:gd name="T20" fmla="*/ 20 w 26"/>
                <a:gd name="T21" fmla="*/ 24 h 59"/>
                <a:gd name="T22" fmla="*/ 17 w 26"/>
                <a:gd name="T23" fmla="*/ 19 h 59"/>
                <a:gd name="T24" fmla="*/ 12 w 26"/>
                <a:gd name="T25" fmla="*/ 17 h 59"/>
                <a:gd name="T26" fmla="*/ 4 w 26"/>
                <a:gd name="T27" fmla="*/ 19 h 59"/>
                <a:gd name="T28" fmla="*/ 0 w 26"/>
                <a:gd name="T29" fmla="*/ 3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7" y="0"/>
                  </a:lnTo>
                  <a:lnTo>
                    <a:pt x="6" y="2"/>
                  </a:lnTo>
                  <a:lnTo>
                    <a:pt x="0" y="25"/>
                  </a:lnTo>
                  <a:lnTo>
                    <a:pt x="2" y="51"/>
                  </a:lnTo>
                  <a:lnTo>
                    <a:pt x="6" y="57"/>
                  </a:lnTo>
                  <a:lnTo>
                    <a:pt x="13" y="59"/>
                  </a:lnTo>
                  <a:lnTo>
                    <a:pt x="22" y="57"/>
                  </a:lnTo>
                  <a:lnTo>
                    <a:pt x="26" y="51"/>
                  </a:lnTo>
                  <a:lnTo>
                    <a:pt x="26" y="31"/>
                  </a:lnTo>
                  <a:lnTo>
                    <a:pt x="22" y="25"/>
                  </a:lnTo>
                  <a:lnTo>
                    <a:pt x="15" y="22"/>
                  </a:lnTo>
                  <a:lnTo>
                    <a:pt x="6" y="25"/>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2" name="Freeform 18"/>
            <p:cNvSpPr>
              <a:spLocks/>
            </p:cNvSpPr>
            <p:nvPr/>
          </p:nvSpPr>
          <p:spPr bwMode="auto">
            <a:xfrm>
              <a:off x="2626" y="1555"/>
              <a:ext cx="23" cy="52"/>
            </a:xfrm>
            <a:custGeom>
              <a:avLst/>
              <a:gdLst>
                <a:gd name="T0" fmla="*/ 20 w 26"/>
                <a:gd name="T1" fmla="*/ 6 h 59"/>
                <a:gd name="T2" fmla="*/ 19 w 26"/>
                <a:gd name="T3" fmla="*/ 2 h 59"/>
                <a:gd name="T4" fmla="*/ 14 w 26"/>
                <a:gd name="T5" fmla="*/ 0 h 59"/>
                <a:gd name="T6" fmla="*/ 5 w 26"/>
                <a:gd name="T7" fmla="*/ 2 h 59"/>
                <a:gd name="T8" fmla="*/ 0 w 26"/>
                <a:gd name="T9" fmla="*/ 19 h 59"/>
                <a:gd name="T10" fmla="*/ 2 w 26"/>
                <a:gd name="T11" fmla="*/ 40 h 59"/>
                <a:gd name="T12" fmla="*/ 5 w 26"/>
                <a:gd name="T13" fmla="*/ 44 h 59"/>
                <a:gd name="T14" fmla="*/ 11 w 26"/>
                <a:gd name="T15" fmla="*/ 46 h 59"/>
                <a:gd name="T16" fmla="*/ 17 w 26"/>
                <a:gd name="T17" fmla="*/ 44 h 59"/>
                <a:gd name="T18" fmla="*/ 20 w 26"/>
                <a:gd name="T19" fmla="*/ 40 h 59"/>
                <a:gd name="T20" fmla="*/ 20 w 26"/>
                <a:gd name="T21" fmla="*/ 24 h 59"/>
                <a:gd name="T22" fmla="*/ 17 w 26"/>
                <a:gd name="T23" fmla="*/ 19 h 59"/>
                <a:gd name="T24" fmla="*/ 12 w 26"/>
                <a:gd name="T25" fmla="*/ 17 h 59"/>
                <a:gd name="T26" fmla="*/ 5 w 26"/>
                <a:gd name="T27" fmla="*/ 19 h 59"/>
                <a:gd name="T28" fmla="*/ 0 w 26"/>
                <a:gd name="T29" fmla="*/ 3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8" y="0"/>
                  </a:lnTo>
                  <a:lnTo>
                    <a:pt x="7" y="2"/>
                  </a:lnTo>
                  <a:lnTo>
                    <a:pt x="0" y="25"/>
                  </a:lnTo>
                  <a:lnTo>
                    <a:pt x="2" y="51"/>
                  </a:lnTo>
                  <a:lnTo>
                    <a:pt x="7" y="57"/>
                  </a:lnTo>
                  <a:lnTo>
                    <a:pt x="13" y="59"/>
                  </a:lnTo>
                  <a:lnTo>
                    <a:pt x="22" y="57"/>
                  </a:lnTo>
                  <a:lnTo>
                    <a:pt x="26" y="51"/>
                  </a:lnTo>
                  <a:lnTo>
                    <a:pt x="26" y="31"/>
                  </a:lnTo>
                  <a:lnTo>
                    <a:pt x="22" y="25"/>
                  </a:lnTo>
                  <a:lnTo>
                    <a:pt x="15" y="22"/>
                  </a:lnTo>
                  <a:lnTo>
                    <a:pt x="7" y="25"/>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3" name="Freeform 19"/>
            <p:cNvSpPr>
              <a:spLocks/>
            </p:cNvSpPr>
            <p:nvPr/>
          </p:nvSpPr>
          <p:spPr bwMode="auto">
            <a:xfrm>
              <a:off x="2682" y="1555"/>
              <a:ext cx="27" cy="52"/>
            </a:xfrm>
            <a:custGeom>
              <a:avLst/>
              <a:gdLst>
                <a:gd name="T0" fmla="*/ 10 w 31"/>
                <a:gd name="T1" fmla="*/ 0 h 59"/>
                <a:gd name="T2" fmla="*/ 5 w 31"/>
                <a:gd name="T3" fmla="*/ 2 h 59"/>
                <a:gd name="T4" fmla="*/ 0 w 31"/>
                <a:gd name="T5" fmla="*/ 19 h 59"/>
                <a:gd name="T6" fmla="*/ 2 w 31"/>
                <a:gd name="T7" fmla="*/ 37 h 59"/>
                <a:gd name="T8" fmla="*/ 5 w 31"/>
                <a:gd name="T9" fmla="*/ 44 h 59"/>
                <a:gd name="T10" fmla="*/ 14 w 31"/>
                <a:gd name="T11" fmla="*/ 46 h 59"/>
                <a:gd name="T12" fmla="*/ 18 w 31"/>
                <a:gd name="T13" fmla="*/ 44 h 59"/>
                <a:gd name="T14" fmla="*/ 22 w 31"/>
                <a:gd name="T15" fmla="*/ 37 h 59"/>
                <a:gd name="T16" fmla="*/ 24 w 31"/>
                <a:gd name="T17" fmla="*/ 19 h 59"/>
                <a:gd name="T18" fmla="*/ 22 w 31"/>
                <a:gd name="T19" fmla="*/ 9 h 59"/>
                <a:gd name="T20" fmla="*/ 18 w 31"/>
                <a:gd name="T21" fmla="*/ 2 h 59"/>
                <a:gd name="T22" fmla="*/ 14 w 31"/>
                <a:gd name="T23" fmla="*/ 0 h 59"/>
                <a:gd name="T24" fmla="*/ 10 w 31"/>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13" y="0"/>
                  </a:moveTo>
                  <a:lnTo>
                    <a:pt x="7" y="2"/>
                  </a:lnTo>
                  <a:lnTo>
                    <a:pt x="0" y="25"/>
                  </a:lnTo>
                  <a:lnTo>
                    <a:pt x="2" y="48"/>
                  </a:lnTo>
                  <a:lnTo>
                    <a:pt x="7" y="57"/>
                  </a:lnTo>
                  <a:lnTo>
                    <a:pt x="18" y="59"/>
                  </a:lnTo>
                  <a:lnTo>
                    <a:pt x="24" y="57"/>
                  </a:lnTo>
                  <a:lnTo>
                    <a:pt x="29" y="48"/>
                  </a:lnTo>
                  <a:lnTo>
                    <a:pt x="31" y="25"/>
                  </a:lnTo>
                  <a:lnTo>
                    <a:pt x="29" y="11"/>
                  </a:lnTo>
                  <a:lnTo>
                    <a:pt x="24" y="2"/>
                  </a:lnTo>
                  <a:lnTo>
                    <a:pt x="18" y="0"/>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4" name="Freeform 20"/>
            <p:cNvSpPr>
              <a:spLocks/>
            </p:cNvSpPr>
            <p:nvPr/>
          </p:nvSpPr>
          <p:spPr bwMode="auto">
            <a:xfrm>
              <a:off x="2740" y="1555"/>
              <a:ext cx="27" cy="52"/>
            </a:xfrm>
            <a:custGeom>
              <a:avLst/>
              <a:gdLst>
                <a:gd name="T0" fmla="*/ 2 w 31"/>
                <a:gd name="T1" fmla="*/ 11 h 59"/>
                <a:gd name="T2" fmla="*/ 2 w 31"/>
                <a:gd name="T3" fmla="*/ 9 h 59"/>
                <a:gd name="T4" fmla="*/ 3 w 31"/>
                <a:gd name="T5" fmla="*/ 4 h 59"/>
                <a:gd name="T6" fmla="*/ 9 w 31"/>
                <a:gd name="T7" fmla="*/ 0 h 59"/>
                <a:gd name="T8" fmla="*/ 18 w 31"/>
                <a:gd name="T9" fmla="*/ 2 h 59"/>
                <a:gd name="T10" fmla="*/ 22 w 31"/>
                <a:gd name="T11" fmla="*/ 9 h 59"/>
                <a:gd name="T12" fmla="*/ 17 w 31"/>
                <a:gd name="T13" fmla="*/ 24 h 59"/>
                <a:gd name="T14" fmla="*/ 0 w 31"/>
                <a:gd name="T15" fmla="*/ 46 h 59"/>
                <a:gd name="T16" fmla="*/ 24 w 31"/>
                <a:gd name="T17" fmla="*/ 4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2" y="11"/>
                  </a:lnTo>
                  <a:lnTo>
                    <a:pt x="4" y="5"/>
                  </a:lnTo>
                  <a:lnTo>
                    <a:pt x="11" y="0"/>
                  </a:lnTo>
                  <a:lnTo>
                    <a:pt x="24" y="2"/>
                  </a:lnTo>
                  <a:lnTo>
                    <a:pt x="29" y="11"/>
                  </a:lnTo>
                  <a:lnTo>
                    <a:pt x="22" y="31"/>
                  </a:lnTo>
                  <a:lnTo>
                    <a:pt x="0" y="59"/>
                  </a:lnTo>
                  <a:lnTo>
                    <a:pt x="3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5" name="Freeform 21"/>
            <p:cNvSpPr>
              <a:spLocks/>
            </p:cNvSpPr>
            <p:nvPr/>
          </p:nvSpPr>
          <p:spPr bwMode="auto">
            <a:xfrm>
              <a:off x="2810" y="1594"/>
              <a:ext cx="2" cy="6"/>
            </a:xfrm>
            <a:custGeom>
              <a:avLst/>
              <a:gdLst>
                <a:gd name="T0" fmla="*/ 1 w 3"/>
                <a:gd name="T1" fmla="*/ 0 h 6"/>
                <a:gd name="T2" fmla="*/ 0 w 3"/>
                <a:gd name="T3" fmla="*/ 3 h 6"/>
                <a:gd name="T4" fmla="*/ 1 w 3"/>
                <a:gd name="T5" fmla="*/ 6 h 6"/>
                <a:gd name="T6" fmla="*/ 1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lnTo>
                    <a:pt x="0" y="3"/>
                  </a:lnTo>
                  <a:lnTo>
                    <a:pt x="3" y="6"/>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6" name="Line 22"/>
            <p:cNvSpPr>
              <a:spLocks noChangeShapeType="1"/>
            </p:cNvSpPr>
            <p:nvPr/>
          </p:nvSpPr>
          <p:spPr bwMode="auto">
            <a:xfrm flipH="1">
              <a:off x="2864" y="1555"/>
              <a:ext cx="19"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17" name="Line 23"/>
            <p:cNvSpPr>
              <a:spLocks noChangeShapeType="1"/>
            </p:cNvSpPr>
            <p:nvPr/>
          </p:nvSpPr>
          <p:spPr bwMode="auto">
            <a:xfrm>
              <a:off x="2856" y="1555"/>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18" name="Freeform 24"/>
            <p:cNvSpPr>
              <a:spLocks/>
            </p:cNvSpPr>
            <p:nvPr/>
          </p:nvSpPr>
          <p:spPr bwMode="auto">
            <a:xfrm>
              <a:off x="2920" y="1555"/>
              <a:ext cx="10" cy="52"/>
            </a:xfrm>
            <a:custGeom>
              <a:avLst/>
              <a:gdLst>
                <a:gd name="T0" fmla="*/ 0 w 11"/>
                <a:gd name="T1" fmla="*/ 9 h 59"/>
                <a:gd name="T2" fmla="*/ 5 w 11"/>
                <a:gd name="T3" fmla="*/ 6 h 59"/>
                <a:gd name="T4" fmla="*/ 9 w 11"/>
                <a:gd name="T5" fmla="*/ 0 h 59"/>
                <a:gd name="T6" fmla="*/ 9 w 11"/>
                <a:gd name="T7" fmla="*/ 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5" y="8"/>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9" name="Freeform 25"/>
            <p:cNvSpPr>
              <a:spLocks/>
            </p:cNvSpPr>
            <p:nvPr/>
          </p:nvSpPr>
          <p:spPr bwMode="auto">
            <a:xfrm>
              <a:off x="2978" y="1555"/>
              <a:ext cx="10" cy="52"/>
            </a:xfrm>
            <a:custGeom>
              <a:avLst/>
              <a:gdLst>
                <a:gd name="T0" fmla="*/ 0 w 11"/>
                <a:gd name="T1" fmla="*/ 9 h 59"/>
                <a:gd name="T2" fmla="*/ 5 w 11"/>
                <a:gd name="T3" fmla="*/ 6 h 59"/>
                <a:gd name="T4" fmla="*/ 9 w 11"/>
                <a:gd name="T5" fmla="*/ 0 h 59"/>
                <a:gd name="T6" fmla="*/ 9 w 11"/>
                <a:gd name="T7" fmla="*/ 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5" y="8"/>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0" name="Line 26"/>
            <p:cNvSpPr>
              <a:spLocks noChangeShapeType="1"/>
            </p:cNvSpPr>
            <p:nvPr/>
          </p:nvSpPr>
          <p:spPr bwMode="auto">
            <a:xfrm>
              <a:off x="2678" y="2126"/>
              <a:ext cx="17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1" name="Freeform 27"/>
            <p:cNvSpPr>
              <a:spLocks/>
            </p:cNvSpPr>
            <p:nvPr/>
          </p:nvSpPr>
          <p:spPr bwMode="auto">
            <a:xfrm>
              <a:off x="2494" y="1624"/>
              <a:ext cx="520" cy="50"/>
            </a:xfrm>
            <a:custGeom>
              <a:avLst/>
              <a:gdLst>
                <a:gd name="T0" fmla="*/ 229 w 591"/>
                <a:gd name="T1" fmla="*/ 45 h 56"/>
                <a:gd name="T2" fmla="*/ 229 w 591"/>
                <a:gd name="T3" fmla="*/ 0 h 56"/>
                <a:gd name="T4" fmla="*/ 0 w 591"/>
                <a:gd name="T5" fmla="*/ 0 h 56"/>
                <a:gd name="T6" fmla="*/ 458 w 591"/>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6">
                  <a:moveTo>
                    <a:pt x="296" y="56"/>
                  </a:moveTo>
                  <a:lnTo>
                    <a:pt x="296" y="0"/>
                  </a:lnTo>
                  <a:lnTo>
                    <a:pt x="0" y="0"/>
                  </a:lnTo>
                  <a:lnTo>
                    <a:pt x="5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2" name="Freeform 28"/>
            <p:cNvSpPr>
              <a:spLocks/>
            </p:cNvSpPr>
            <p:nvPr/>
          </p:nvSpPr>
          <p:spPr bwMode="auto">
            <a:xfrm>
              <a:off x="606" y="3908"/>
              <a:ext cx="4806" cy="45"/>
            </a:xfrm>
            <a:custGeom>
              <a:avLst/>
              <a:gdLst>
                <a:gd name="T0" fmla="*/ 35 w 5469"/>
                <a:gd name="T1" fmla="*/ 0 h 51"/>
                <a:gd name="T2" fmla="*/ 35 w 5469"/>
                <a:gd name="T3" fmla="*/ 0 h 51"/>
                <a:gd name="T4" fmla="*/ 163 w 5469"/>
                <a:gd name="T5" fmla="*/ 20 h 51"/>
                <a:gd name="T6" fmla="*/ 289 w 5469"/>
                <a:gd name="T7" fmla="*/ 0 h 51"/>
                <a:gd name="T8" fmla="*/ 289 w 5469"/>
                <a:gd name="T9" fmla="*/ 0 h 51"/>
                <a:gd name="T10" fmla="*/ 417 w 5469"/>
                <a:gd name="T11" fmla="*/ 32 h 51"/>
                <a:gd name="T12" fmla="*/ 543 w 5469"/>
                <a:gd name="T13" fmla="*/ 0 h 51"/>
                <a:gd name="T14" fmla="*/ 543 w 5469"/>
                <a:gd name="T15" fmla="*/ 0 h 51"/>
                <a:gd name="T16" fmla="*/ 670 w 5469"/>
                <a:gd name="T17" fmla="*/ 20 h 51"/>
                <a:gd name="T18" fmla="*/ 797 w 5469"/>
                <a:gd name="T19" fmla="*/ 0 h 51"/>
                <a:gd name="T20" fmla="*/ 797 w 5469"/>
                <a:gd name="T21" fmla="*/ 0 h 51"/>
                <a:gd name="T22" fmla="*/ 924 w 5469"/>
                <a:gd name="T23" fmla="*/ 20 h 51"/>
                <a:gd name="T24" fmla="*/ 1050 w 5469"/>
                <a:gd name="T25" fmla="*/ 0 h 51"/>
                <a:gd name="T26" fmla="*/ 1050 w 5469"/>
                <a:gd name="T27" fmla="*/ 0 h 51"/>
                <a:gd name="T28" fmla="*/ 1178 w 5469"/>
                <a:gd name="T29" fmla="*/ 20 h 51"/>
                <a:gd name="T30" fmla="*/ 1304 w 5469"/>
                <a:gd name="T31" fmla="*/ 0 h 51"/>
                <a:gd name="T32" fmla="*/ 1304 w 5469"/>
                <a:gd name="T33" fmla="*/ 0 h 51"/>
                <a:gd name="T34" fmla="*/ 1431 w 5469"/>
                <a:gd name="T35" fmla="*/ 20 h 51"/>
                <a:gd name="T36" fmla="*/ 1558 w 5469"/>
                <a:gd name="T37" fmla="*/ 0 h 51"/>
                <a:gd name="T38" fmla="*/ 1558 w 5469"/>
                <a:gd name="T39" fmla="*/ 0 h 51"/>
                <a:gd name="T40" fmla="*/ 1685 w 5469"/>
                <a:gd name="T41" fmla="*/ 32 h 51"/>
                <a:gd name="T42" fmla="*/ 1812 w 5469"/>
                <a:gd name="T43" fmla="*/ 0 h 51"/>
                <a:gd name="T44" fmla="*/ 1812 w 5469"/>
                <a:gd name="T45" fmla="*/ 0 h 51"/>
                <a:gd name="T46" fmla="*/ 1939 w 5469"/>
                <a:gd name="T47" fmla="*/ 20 h 51"/>
                <a:gd name="T48" fmla="*/ 2066 w 5469"/>
                <a:gd name="T49" fmla="*/ 0 h 51"/>
                <a:gd name="T50" fmla="*/ 2066 w 5469"/>
                <a:gd name="T51" fmla="*/ 0 h 51"/>
                <a:gd name="T52" fmla="*/ 2193 w 5469"/>
                <a:gd name="T53" fmla="*/ 20 h 51"/>
                <a:gd name="T54" fmla="*/ 2320 w 5469"/>
                <a:gd name="T55" fmla="*/ 0 h 51"/>
                <a:gd name="T56" fmla="*/ 2320 w 5469"/>
                <a:gd name="T57" fmla="*/ 0 h 51"/>
                <a:gd name="T58" fmla="*/ 2446 w 5469"/>
                <a:gd name="T59" fmla="*/ 20 h 51"/>
                <a:gd name="T60" fmla="*/ 2573 w 5469"/>
                <a:gd name="T61" fmla="*/ 0 h 51"/>
                <a:gd name="T62" fmla="*/ 2573 w 5469"/>
                <a:gd name="T63" fmla="*/ 0 h 51"/>
                <a:gd name="T64" fmla="*/ 2700 w 5469"/>
                <a:gd name="T65" fmla="*/ 20 h 51"/>
                <a:gd name="T66" fmla="*/ 2827 w 5469"/>
                <a:gd name="T67" fmla="*/ 0 h 51"/>
                <a:gd name="T68" fmla="*/ 2827 w 5469"/>
                <a:gd name="T69" fmla="*/ 0 h 51"/>
                <a:gd name="T70" fmla="*/ 2954 w 5469"/>
                <a:gd name="T71" fmla="*/ 32 h 51"/>
                <a:gd name="T72" fmla="*/ 3081 w 5469"/>
                <a:gd name="T73" fmla="*/ 0 h 51"/>
                <a:gd name="T74" fmla="*/ 3081 w 5469"/>
                <a:gd name="T75" fmla="*/ 0 h 51"/>
                <a:gd name="T76" fmla="*/ 3208 w 5469"/>
                <a:gd name="T77" fmla="*/ 20 h 51"/>
                <a:gd name="T78" fmla="*/ 3335 w 5469"/>
                <a:gd name="T79" fmla="*/ 0 h 51"/>
                <a:gd name="T80" fmla="*/ 3335 w 5469"/>
                <a:gd name="T81" fmla="*/ 0 h 51"/>
                <a:gd name="T82" fmla="*/ 3462 w 5469"/>
                <a:gd name="T83" fmla="*/ 20 h 51"/>
                <a:gd name="T84" fmla="*/ 3589 w 5469"/>
                <a:gd name="T85" fmla="*/ 0 h 51"/>
                <a:gd name="T86" fmla="*/ 3589 w 5469"/>
                <a:gd name="T87" fmla="*/ 0 h 51"/>
                <a:gd name="T88" fmla="*/ 3715 w 5469"/>
                <a:gd name="T89" fmla="*/ 20 h 51"/>
                <a:gd name="T90" fmla="*/ 3843 w 5469"/>
                <a:gd name="T91" fmla="*/ 0 h 51"/>
                <a:gd name="T92" fmla="*/ 3843 w 5469"/>
                <a:gd name="T93" fmla="*/ 0 h 51"/>
                <a:gd name="T94" fmla="*/ 3969 w 5469"/>
                <a:gd name="T95" fmla="*/ 20 h 51"/>
                <a:gd name="T96" fmla="*/ 4096 w 5469"/>
                <a:gd name="T97" fmla="*/ 0 h 51"/>
                <a:gd name="T98" fmla="*/ 4096 w 5469"/>
                <a:gd name="T99" fmla="*/ 0 h 51"/>
                <a:gd name="T100" fmla="*/ 4223 w 5469"/>
                <a:gd name="T101" fmla="*/ 32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9" h="51">
                  <a:moveTo>
                    <a:pt x="0" y="0"/>
                  </a:moveTo>
                  <a:lnTo>
                    <a:pt x="46" y="0"/>
                  </a:lnTo>
                  <a:lnTo>
                    <a:pt x="46" y="26"/>
                  </a:lnTo>
                  <a:lnTo>
                    <a:pt x="46" y="0"/>
                  </a:lnTo>
                  <a:lnTo>
                    <a:pt x="210" y="0"/>
                  </a:lnTo>
                  <a:lnTo>
                    <a:pt x="210" y="26"/>
                  </a:lnTo>
                  <a:lnTo>
                    <a:pt x="210" y="0"/>
                  </a:lnTo>
                  <a:lnTo>
                    <a:pt x="374" y="0"/>
                  </a:lnTo>
                  <a:lnTo>
                    <a:pt x="374" y="26"/>
                  </a:lnTo>
                  <a:lnTo>
                    <a:pt x="374" y="0"/>
                  </a:lnTo>
                  <a:lnTo>
                    <a:pt x="539" y="0"/>
                  </a:lnTo>
                  <a:lnTo>
                    <a:pt x="539" y="41"/>
                  </a:lnTo>
                  <a:lnTo>
                    <a:pt x="539" y="0"/>
                  </a:lnTo>
                  <a:lnTo>
                    <a:pt x="703" y="0"/>
                  </a:lnTo>
                  <a:lnTo>
                    <a:pt x="703" y="26"/>
                  </a:lnTo>
                  <a:lnTo>
                    <a:pt x="703" y="0"/>
                  </a:lnTo>
                  <a:lnTo>
                    <a:pt x="867" y="0"/>
                  </a:lnTo>
                  <a:lnTo>
                    <a:pt x="867" y="26"/>
                  </a:lnTo>
                  <a:lnTo>
                    <a:pt x="867" y="0"/>
                  </a:lnTo>
                  <a:lnTo>
                    <a:pt x="1032" y="0"/>
                  </a:lnTo>
                  <a:lnTo>
                    <a:pt x="1032" y="26"/>
                  </a:lnTo>
                  <a:lnTo>
                    <a:pt x="1032" y="0"/>
                  </a:lnTo>
                  <a:lnTo>
                    <a:pt x="1196" y="0"/>
                  </a:lnTo>
                  <a:lnTo>
                    <a:pt x="1196" y="26"/>
                  </a:lnTo>
                  <a:lnTo>
                    <a:pt x="1196" y="0"/>
                  </a:lnTo>
                  <a:lnTo>
                    <a:pt x="1360" y="0"/>
                  </a:lnTo>
                  <a:lnTo>
                    <a:pt x="1360" y="51"/>
                  </a:lnTo>
                  <a:lnTo>
                    <a:pt x="1360" y="0"/>
                  </a:lnTo>
                  <a:lnTo>
                    <a:pt x="1525" y="0"/>
                  </a:lnTo>
                  <a:lnTo>
                    <a:pt x="1525" y="26"/>
                  </a:lnTo>
                  <a:lnTo>
                    <a:pt x="1525" y="0"/>
                  </a:lnTo>
                  <a:lnTo>
                    <a:pt x="1689" y="0"/>
                  </a:lnTo>
                  <a:lnTo>
                    <a:pt x="1689" y="26"/>
                  </a:lnTo>
                  <a:lnTo>
                    <a:pt x="1689" y="0"/>
                  </a:lnTo>
                  <a:lnTo>
                    <a:pt x="1853" y="0"/>
                  </a:lnTo>
                  <a:lnTo>
                    <a:pt x="1853" y="26"/>
                  </a:lnTo>
                  <a:lnTo>
                    <a:pt x="1853" y="0"/>
                  </a:lnTo>
                  <a:lnTo>
                    <a:pt x="2018" y="0"/>
                  </a:lnTo>
                  <a:lnTo>
                    <a:pt x="2018" y="26"/>
                  </a:lnTo>
                  <a:lnTo>
                    <a:pt x="2018" y="0"/>
                  </a:lnTo>
                  <a:lnTo>
                    <a:pt x="2182" y="0"/>
                  </a:lnTo>
                  <a:lnTo>
                    <a:pt x="2182" y="41"/>
                  </a:lnTo>
                  <a:lnTo>
                    <a:pt x="2182" y="0"/>
                  </a:lnTo>
                  <a:lnTo>
                    <a:pt x="2346" y="0"/>
                  </a:lnTo>
                  <a:lnTo>
                    <a:pt x="2346" y="26"/>
                  </a:lnTo>
                  <a:lnTo>
                    <a:pt x="2346" y="0"/>
                  </a:lnTo>
                  <a:lnTo>
                    <a:pt x="2511" y="0"/>
                  </a:lnTo>
                  <a:lnTo>
                    <a:pt x="2511" y="26"/>
                  </a:lnTo>
                  <a:lnTo>
                    <a:pt x="2511" y="0"/>
                  </a:lnTo>
                  <a:lnTo>
                    <a:pt x="2675" y="0"/>
                  </a:lnTo>
                  <a:lnTo>
                    <a:pt x="2675" y="26"/>
                  </a:lnTo>
                  <a:lnTo>
                    <a:pt x="2675" y="0"/>
                  </a:lnTo>
                  <a:lnTo>
                    <a:pt x="2839" y="0"/>
                  </a:lnTo>
                  <a:lnTo>
                    <a:pt x="2839" y="26"/>
                  </a:lnTo>
                  <a:lnTo>
                    <a:pt x="2839" y="0"/>
                  </a:lnTo>
                  <a:lnTo>
                    <a:pt x="3004" y="0"/>
                  </a:lnTo>
                  <a:lnTo>
                    <a:pt x="3004" y="51"/>
                  </a:lnTo>
                  <a:lnTo>
                    <a:pt x="3004" y="0"/>
                  </a:lnTo>
                  <a:lnTo>
                    <a:pt x="3168" y="0"/>
                  </a:lnTo>
                  <a:lnTo>
                    <a:pt x="3168" y="26"/>
                  </a:lnTo>
                  <a:lnTo>
                    <a:pt x="3168" y="0"/>
                  </a:lnTo>
                  <a:lnTo>
                    <a:pt x="3332" y="0"/>
                  </a:lnTo>
                  <a:lnTo>
                    <a:pt x="3332" y="26"/>
                  </a:lnTo>
                  <a:lnTo>
                    <a:pt x="3332" y="0"/>
                  </a:lnTo>
                  <a:lnTo>
                    <a:pt x="3497" y="0"/>
                  </a:lnTo>
                  <a:lnTo>
                    <a:pt x="3497" y="26"/>
                  </a:lnTo>
                  <a:lnTo>
                    <a:pt x="3497" y="0"/>
                  </a:lnTo>
                  <a:lnTo>
                    <a:pt x="3661" y="0"/>
                  </a:lnTo>
                  <a:lnTo>
                    <a:pt x="3661" y="26"/>
                  </a:lnTo>
                  <a:lnTo>
                    <a:pt x="3661" y="0"/>
                  </a:lnTo>
                  <a:lnTo>
                    <a:pt x="3825" y="0"/>
                  </a:lnTo>
                  <a:lnTo>
                    <a:pt x="3825" y="41"/>
                  </a:lnTo>
                  <a:lnTo>
                    <a:pt x="3825" y="0"/>
                  </a:lnTo>
                  <a:lnTo>
                    <a:pt x="3990" y="0"/>
                  </a:lnTo>
                  <a:lnTo>
                    <a:pt x="3990" y="26"/>
                  </a:lnTo>
                  <a:lnTo>
                    <a:pt x="3990" y="0"/>
                  </a:lnTo>
                  <a:lnTo>
                    <a:pt x="4154" y="0"/>
                  </a:lnTo>
                  <a:lnTo>
                    <a:pt x="4154" y="26"/>
                  </a:lnTo>
                  <a:lnTo>
                    <a:pt x="4154" y="0"/>
                  </a:lnTo>
                  <a:lnTo>
                    <a:pt x="4318" y="0"/>
                  </a:lnTo>
                  <a:lnTo>
                    <a:pt x="4318" y="26"/>
                  </a:lnTo>
                  <a:lnTo>
                    <a:pt x="4318" y="0"/>
                  </a:lnTo>
                  <a:lnTo>
                    <a:pt x="4483" y="0"/>
                  </a:lnTo>
                  <a:lnTo>
                    <a:pt x="4483" y="26"/>
                  </a:lnTo>
                  <a:lnTo>
                    <a:pt x="4483" y="0"/>
                  </a:lnTo>
                  <a:lnTo>
                    <a:pt x="4647" y="0"/>
                  </a:lnTo>
                  <a:lnTo>
                    <a:pt x="4647" y="51"/>
                  </a:lnTo>
                  <a:lnTo>
                    <a:pt x="4647" y="0"/>
                  </a:lnTo>
                  <a:lnTo>
                    <a:pt x="4811" y="0"/>
                  </a:lnTo>
                  <a:lnTo>
                    <a:pt x="4811" y="26"/>
                  </a:lnTo>
                  <a:lnTo>
                    <a:pt x="4811" y="0"/>
                  </a:lnTo>
                  <a:lnTo>
                    <a:pt x="4976" y="0"/>
                  </a:lnTo>
                  <a:lnTo>
                    <a:pt x="4976" y="26"/>
                  </a:lnTo>
                  <a:lnTo>
                    <a:pt x="4976" y="0"/>
                  </a:lnTo>
                  <a:lnTo>
                    <a:pt x="5140" y="0"/>
                  </a:lnTo>
                  <a:lnTo>
                    <a:pt x="5140" y="26"/>
                  </a:lnTo>
                  <a:lnTo>
                    <a:pt x="5140" y="0"/>
                  </a:lnTo>
                  <a:lnTo>
                    <a:pt x="5304" y="0"/>
                  </a:lnTo>
                  <a:lnTo>
                    <a:pt x="5304" y="26"/>
                  </a:lnTo>
                  <a:lnTo>
                    <a:pt x="5304" y="0"/>
                  </a:lnTo>
                  <a:lnTo>
                    <a:pt x="5469" y="0"/>
                  </a:lnTo>
                  <a:lnTo>
                    <a:pt x="5469" y="41"/>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3" name="Rectangle 29"/>
            <p:cNvSpPr>
              <a:spLocks noChangeArrowheads="1"/>
            </p:cNvSpPr>
            <p:nvPr/>
          </p:nvSpPr>
          <p:spPr bwMode="auto">
            <a:xfrm>
              <a:off x="1688" y="3978"/>
              <a:ext cx="23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30000</a:t>
              </a:r>
              <a:endParaRPr lang="en-US" altLang="cs-CZ" sz="2400"/>
            </a:p>
          </p:txBody>
        </p:sp>
        <p:sp>
          <p:nvSpPr>
            <p:cNvPr id="76824" name="Rectangle 30"/>
            <p:cNvSpPr>
              <a:spLocks noChangeArrowheads="1"/>
            </p:cNvSpPr>
            <p:nvPr/>
          </p:nvSpPr>
          <p:spPr bwMode="auto">
            <a:xfrm>
              <a:off x="3133" y="3978"/>
              <a:ext cx="23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40000</a:t>
              </a:r>
              <a:endParaRPr lang="en-US" altLang="cs-CZ" sz="2400"/>
            </a:p>
          </p:txBody>
        </p:sp>
        <p:sp>
          <p:nvSpPr>
            <p:cNvPr id="76825" name="Rectangle 31"/>
            <p:cNvSpPr>
              <a:spLocks noChangeArrowheads="1"/>
            </p:cNvSpPr>
            <p:nvPr/>
          </p:nvSpPr>
          <p:spPr bwMode="auto">
            <a:xfrm>
              <a:off x="4577" y="3978"/>
              <a:ext cx="23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50000</a:t>
              </a:r>
              <a:endParaRPr lang="en-US" altLang="cs-CZ" sz="2400"/>
            </a:p>
          </p:txBody>
        </p:sp>
        <p:sp>
          <p:nvSpPr>
            <p:cNvPr id="76826" name="Rectangle 32"/>
            <p:cNvSpPr>
              <a:spLocks noChangeArrowheads="1"/>
            </p:cNvSpPr>
            <p:nvPr/>
          </p:nvSpPr>
          <p:spPr bwMode="auto">
            <a:xfrm>
              <a:off x="5277" y="3977"/>
              <a:ext cx="14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m/z</a:t>
              </a:r>
              <a:endParaRPr lang="en-US" altLang="cs-CZ" sz="2400"/>
            </a:p>
          </p:txBody>
        </p:sp>
        <p:sp>
          <p:nvSpPr>
            <p:cNvPr id="76827" name="Freeform 33"/>
            <p:cNvSpPr>
              <a:spLocks/>
            </p:cNvSpPr>
            <p:nvPr/>
          </p:nvSpPr>
          <p:spPr bwMode="auto">
            <a:xfrm>
              <a:off x="557" y="185"/>
              <a:ext cx="45" cy="3720"/>
            </a:xfrm>
            <a:custGeom>
              <a:avLst/>
              <a:gdLst>
                <a:gd name="T0" fmla="*/ 40 w 51"/>
                <a:gd name="T1" fmla="*/ 3194 h 4233"/>
                <a:gd name="T2" fmla="*/ 40 w 51"/>
                <a:gd name="T3" fmla="*/ 3194 h 4233"/>
                <a:gd name="T4" fmla="*/ 19 w 51"/>
                <a:gd name="T5" fmla="*/ 3108 h 4233"/>
                <a:gd name="T6" fmla="*/ 40 w 51"/>
                <a:gd name="T7" fmla="*/ 3023 h 4233"/>
                <a:gd name="T8" fmla="*/ 40 w 51"/>
                <a:gd name="T9" fmla="*/ 3023 h 4233"/>
                <a:gd name="T10" fmla="*/ 0 w 51"/>
                <a:gd name="T11" fmla="*/ 2937 h 4233"/>
                <a:gd name="T12" fmla="*/ 40 w 51"/>
                <a:gd name="T13" fmla="*/ 2852 h 4233"/>
                <a:gd name="T14" fmla="*/ 40 w 51"/>
                <a:gd name="T15" fmla="*/ 2852 h 4233"/>
                <a:gd name="T16" fmla="*/ 19 w 51"/>
                <a:gd name="T17" fmla="*/ 2766 h 4233"/>
                <a:gd name="T18" fmla="*/ 40 w 51"/>
                <a:gd name="T19" fmla="*/ 2679 h 4233"/>
                <a:gd name="T20" fmla="*/ 40 w 51"/>
                <a:gd name="T21" fmla="*/ 2679 h 4233"/>
                <a:gd name="T22" fmla="*/ 19 w 51"/>
                <a:gd name="T23" fmla="*/ 2594 h 4233"/>
                <a:gd name="T24" fmla="*/ 40 w 51"/>
                <a:gd name="T25" fmla="*/ 2508 h 4233"/>
                <a:gd name="T26" fmla="*/ 40 w 51"/>
                <a:gd name="T27" fmla="*/ 2508 h 4233"/>
                <a:gd name="T28" fmla="*/ 19 w 51"/>
                <a:gd name="T29" fmla="*/ 2423 h 4233"/>
                <a:gd name="T30" fmla="*/ 40 w 51"/>
                <a:gd name="T31" fmla="*/ 2337 h 4233"/>
                <a:gd name="T32" fmla="*/ 40 w 51"/>
                <a:gd name="T33" fmla="*/ 2337 h 4233"/>
                <a:gd name="T34" fmla="*/ 19 w 51"/>
                <a:gd name="T35" fmla="*/ 2252 h 4233"/>
                <a:gd name="T36" fmla="*/ 40 w 51"/>
                <a:gd name="T37" fmla="*/ 2165 h 4233"/>
                <a:gd name="T38" fmla="*/ 40 w 51"/>
                <a:gd name="T39" fmla="*/ 2165 h 4233"/>
                <a:gd name="T40" fmla="*/ 0 w 51"/>
                <a:gd name="T41" fmla="*/ 2081 h 4233"/>
                <a:gd name="T42" fmla="*/ 40 w 51"/>
                <a:gd name="T43" fmla="*/ 1995 h 4233"/>
                <a:gd name="T44" fmla="*/ 40 w 51"/>
                <a:gd name="T45" fmla="*/ 1995 h 4233"/>
                <a:gd name="T46" fmla="*/ 19 w 51"/>
                <a:gd name="T47" fmla="*/ 1909 h 4233"/>
                <a:gd name="T48" fmla="*/ 40 w 51"/>
                <a:gd name="T49" fmla="*/ 1824 h 4233"/>
                <a:gd name="T50" fmla="*/ 40 w 51"/>
                <a:gd name="T51" fmla="*/ 1824 h 4233"/>
                <a:gd name="T52" fmla="*/ 19 w 51"/>
                <a:gd name="T53" fmla="*/ 1737 h 4233"/>
                <a:gd name="T54" fmla="*/ 40 w 51"/>
                <a:gd name="T55" fmla="*/ 1652 h 4233"/>
                <a:gd name="T56" fmla="*/ 40 w 51"/>
                <a:gd name="T57" fmla="*/ 1652 h 4233"/>
                <a:gd name="T58" fmla="*/ 19 w 51"/>
                <a:gd name="T59" fmla="*/ 1566 h 4233"/>
                <a:gd name="T60" fmla="*/ 40 w 51"/>
                <a:gd name="T61" fmla="*/ 1481 h 4233"/>
                <a:gd name="T62" fmla="*/ 40 w 51"/>
                <a:gd name="T63" fmla="*/ 1481 h 4233"/>
                <a:gd name="T64" fmla="*/ 19 w 51"/>
                <a:gd name="T65" fmla="*/ 1395 h 4233"/>
                <a:gd name="T66" fmla="*/ 40 w 51"/>
                <a:gd name="T67" fmla="*/ 1309 h 4233"/>
                <a:gd name="T68" fmla="*/ 40 w 51"/>
                <a:gd name="T69" fmla="*/ 1309 h 4233"/>
                <a:gd name="T70" fmla="*/ 0 w 51"/>
                <a:gd name="T71" fmla="*/ 1223 h 4233"/>
                <a:gd name="T72" fmla="*/ 40 w 51"/>
                <a:gd name="T73" fmla="*/ 1137 h 4233"/>
                <a:gd name="T74" fmla="*/ 40 w 51"/>
                <a:gd name="T75" fmla="*/ 1137 h 4233"/>
                <a:gd name="T76" fmla="*/ 19 w 51"/>
                <a:gd name="T77" fmla="*/ 1053 h 4233"/>
                <a:gd name="T78" fmla="*/ 40 w 51"/>
                <a:gd name="T79" fmla="*/ 967 h 4233"/>
                <a:gd name="T80" fmla="*/ 40 w 51"/>
                <a:gd name="T81" fmla="*/ 967 h 4233"/>
                <a:gd name="T82" fmla="*/ 19 w 51"/>
                <a:gd name="T83" fmla="*/ 881 h 4233"/>
                <a:gd name="T84" fmla="*/ 40 w 51"/>
                <a:gd name="T85" fmla="*/ 795 h 4233"/>
                <a:gd name="T86" fmla="*/ 40 w 51"/>
                <a:gd name="T87" fmla="*/ 795 h 4233"/>
                <a:gd name="T88" fmla="*/ 19 w 51"/>
                <a:gd name="T89" fmla="*/ 710 h 4233"/>
                <a:gd name="T90" fmla="*/ 40 w 51"/>
                <a:gd name="T91" fmla="*/ 624 h 4233"/>
                <a:gd name="T92" fmla="*/ 40 w 51"/>
                <a:gd name="T93" fmla="*/ 624 h 4233"/>
                <a:gd name="T94" fmla="*/ 19 w 51"/>
                <a:gd name="T95" fmla="*/ 539 h 4233"/>
                <a:gd name="T96" fmla="*/ 40 w 51"/>
                <a:gd name="T97" fmla="*/ 453 h 4233"/>
                <a:gd name="T98" fmla="*/ 40 w 51"/>
                <a:gd name="T99" fmla="*/ 453 h 4233"/>
                <a:gd name="T100" fmla="*/ 0 w 51"/>
                <a:gd name="T101" fmla="*/ 366 h 4233"/>
                <a:gd name="T102" fmla="*/ 40 w 51"/>
                <a:gd name="T103" fmla="*/ 281 h 4233"/>
                <a:gd name="T104" fmla="*/ 40 w 51"/>
                <a:gd name="T105" fmla="*/ 281 h 4233"/>
                <a:gd name="T106" fmla="*/ 19 w 51"/>
                <a:gd name="T107" fmla="*/ 195 h 4233"/>
                <a:gd name="T108" fmla="*/ 40 w 51"/>
                <a:gd name="T109" fmla="*/ 110 h 4233"/>
                <a:gd name="T110" fmla="*/ 40 w 51"/>
                <a:gd name="T111" fmla="*/ 110 h 4233"/>
                <a:gd name="T112" fmla="*/ 19 w 51"/>
                <a:gd name="T113" fmla="*/ 25 h 4233"/>
                <a:gd name="T114" fmla="*/ 40 w 51"/>
                <a:gd name="T115" fmla="*/ 0 h 42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 h="4233">
                  <a:moveTo>
                    <a:pt x="51" y="4233"/>
                  </a:moveTo>
                  <a:lnTo>
                    <a:pt x="51" y="4135"/>
                  </a:lnTo>
                  <a:lnTo>
                    <a:pt x="25" y="4135"/>
                  </a:lnTo>
                  <a:lnTo>
                    <a:pt x="51" y="4135"/>
                  </a:lnTo>
                  <a:lnTo>
                    <a:pt x="51" y="4025"/>
                  </a:lnTo>
                  <a:lnTo>
                    <a:pt x="25" y="4025"/>
                  </a:lnTo>
                  <a:lnTo>
                    <a:pt x="51" y="4025"/>
                  </a:lnTo>
                  <a:lnTo>
                    <a:pt x="51" y="3914"/>
                  </a:lnTo>
                  <a:lnTo>
                    <a:pt x="25" y="3914"/>
                  </a:lnTo>
                  <a:lnTo>
                    <a:pt x="51" y="3914"/>
                  </a:lnTo>
                  <a:lnTo>
                    <a:pt x="51" y="3803"/>
                  </a:lnTo>
                  <a:lnTo>
                    <a:pt x="0" y="3803"/>
                  </a:lnTo>
                  <a:lnTo>
                    <a:pt x="51" y="3803"/>
                  </a:lnTo>
                  <a:lnTo>
                    <a:pt x="51" y="3692"/>
                  </a:lnTo>
                  <a:lnTo>
                    <a:pt x="25" y="3692"/>
                  </a:lnTo>
                  <a:lnTo>
                    <a:pt x="51" y="3692"/>
                  </a:lnTo>
                  <a:lnTo>
                    <a:pt x="51" y="3581"/>
                  </a:lnTo>
                  <a:lnTo>
                    <a:pt x="25" y="3581"/>
                  </a:lnTo>
                  <a:lnTo>
                    <a:pt x="51" y="3581"/>
                  </a:lnTo>
                  <a:lnTo>
                    <a:pt x="51" y="3470"/>
                  </a:lnTo>
                  <a:lnTo>
                    <a:pt x="25" y="3470"/>
                  </a:lnTo>
                  <a:lnTo>
                    <a:pt x="51" y="3470"/>
                  </a:lnTo>
                  <a:lnTo>
                    <a:pt x="51" y="3359"/>
                  </a:lnTo>
                  <a:lnTo>
                    <a:pt x="25" y="3359"/>
                  </a:lnTo>
                  <a:lnTo>
                    <a:pt x="51" y="3359"/>
                  </a:lnTo>
                  <a:lnTo>
                    <a:pt x="51" y="3248"/>
                  </a:lnTo>
                  <a:lnTo>
                    <a:pt x="0" y="3248"/>
                  </a:lnTo>
                  <a:lnTo>
                    <a:pt x="51" y="3248"/>
                  </a:lnTo>
                  <a:lnTo>
                    <a:pt x="51" y="3137"/>
                  </a:lnTo>
                  <a:lnTo>
                    <a:pt x="25" y="3137"/>
                  </a:lnTo>
                  <a:lnTo>
                    <a:pt x="51" y="3137"/>
                  </a:lnTo>
                  <a:lnTo>
                    <a:pt x="51" y="3026"/>
                  </a:lnTo>
                  <a:lnTo>
                    <a:pt x="25" y="3026"/>
                  </a:lnTo>
                  <a:lnTo>
                    <a:pt x="51" y="3026"/>
                  </a:lnTo>
                  <a:lnTo>
                    <a:pt x="51" y="2915"/>
                  </a:lnTo>
                  <a:lnTo>
                    <a:pt x="25" y="2915"/>
                  </a:lnTo>
                  <a:lnTo>
                    <a:pt x="51" y="2915"/>
                  </a:lnTo>
                  <a:lnTo>
                    <a:pt x="51" y="2804"/>
                  </a:lnTo>
                  <a:lnTo>
                    <a:pt x="25" y="2804"/>
                  </a:lnTo>
                  <a:lnTo>
                    <a:pt x="51" y="2804"/>
                  </a:lnTo>
                  <a:lnTo>
                    <a:pt x="51" y="2694"/>
                  </a:lnTo>
                  <a:lnTo>
                    <a:pt x="0" y="2694"/>
                  </a:lnTo>
                  <a:lnTo>
                    <a:pt x="51" y="2694"/>
                  </a:lnTo>
                  <a:lnTo>
                    <a:pt x="51" y="2583"/>
                  </a:lnTo>
                  <a:lnTo>
                    <a:pt x="25" y="2583"/>
                  </a:lnTo>
                  <a:lnTo>
                    <a:pt x="51" y="2583"/>
                  </a:lnTo>
                  <a:lnTo>
                    <a:pt x="51" y="2472"/>
                  </a:lnTo>
                  <a:lnTo>
                    <a:pt x="25" y="2472"/>
                  </a:lnTo>
                  <a:lnTo>
                    <a:pt x="51" y="2472"/>
                  </a:lnTo>
                  <a:lnTo>
                    <a:pt x="51" y="2361"/>
                  </a:lnTo>
                  <a:lnTo>
                    <a:pt x="25" y="2361"/>
                  </a:lnTo>
                  <a:lnTo>
                    <a:pt x="51" y="2361"/>
                  </a:lnTo>
                  <a:lnTo>
                    <a:pt x="51" y="2250"/>
                  </a:lnTo>
                  <a:lnTo>
                    <a:pt x="25" y="2250"/>
                  </a:lnTo>
                  <a:lnTo>
                    <a:pt x="51" y="2250"/>
                  </a:lnTo>
                  <a:lnTo>
                    <a:pt x="51" y="2139"/>
                  </a:lnTo>
                  <a:lnTo>
                    <a:pt x="0" y="2139"/>
                  </a:lnTo>
                  <a:lnTo>
                    <a:pt x="51" y="2139"/>
                  </a:lnTo>
                  <a:lnTo>
                    <a:pt x="51" y="2028"/>
                  </a:lnTo>
                  <a:lnTo>
                    <a:pt x="25" y="2028"/>
                  </a:lnTo>
                  <a:lnTo>
                    <a:pt x="51" y="2028"/>
                  </a:lnTo>
                  <a:lnTo>
                    <a:pt x="51" y="1917"/>
                  </a:lnTo>
                  <a:lnTo>
                    <a:pt x="25" y="1917"/>
                  </a:lnTo>
                  <a:lnTo>
                    <a:pt x="51" y="1917"/>
                  </a:lnTo>
                  <a:lnTo>
                    <a:pt x="51" y="1806"/>
                  </a:lnTo>
                  <a:lnTo>
                    <a:pt x="25" y="1806"/>
                  </a:lnTo>
                  <a:lnTo>
                    <a:pt x="51" y="1806"/>
                  </a:lnTo>
                  <a:lnTo>
                    <a:pt x="51" y="1695"/>
                  </a:lnTo>
                  <a:lnTo>
                    <a:pt x="25" y="1695"/>
                  </a:lnTo>
                  <a:lnTo>
                    <a:pt x="51" y="1695"/>
                  </a:lnTo>
                  <a:lnTo>
                    <a:pt x="51" y="1584"/>
                  </a:lnTo>
                  <a:lnTo>
                    <a:pt x="0" y="1584"/>
                  </a:lnTo>
                  <a:lnTo>
                    <a:pt x="51" y="1584"/>
                  </a:lnTo>
                  <a:lnTo>
                    <a:pt x="51" y="1473"/>
                  </a:lnTo>
                  <a:lnTo>
                    <a:pt x="25" y="1473"/>
                  </a:lnTo>
                  <a:lnTo>
                    <a:pt x="51" y="1473"/>
                  </a:lnTo>
                  <a:lnTo>
                    <a:pt x="51" y="1363"/>
                  </a:lnTo>
                  <a:lnTo>
                    <a:pt x="25" y="1363"/>
                  </a:lnTo>
                  <a:lnTo>
                    <a:pt x="51" y="1363"/>
                  </a:lnTo>
                  <a:lnTo>
                    <a:pt x="51" y="1252"/>
                  </a:lnTo>
                  <a:lnTo>
                    <a:pt x="25" y="1252"/>
                  </a:lnTo>
                  <a:lnTo>
                    <a:pt x="51" y="1252"/>
                  </a:lnTo>
                  <a:lnTo>
                    <a:pt x="51" y="1141"/>
                  </a:lnTo>
                  <a:lnTo>
                    <a:pt x="25" y="1141"/>
                  </a:lnTo>
                  <a:lnTo>
                    <a:pt x="51" y="1141"/>
                  </a:lnTo>
                  <a:lnTo>
                    <a:pt x="51" y="1030"/>
                  </a:lnTo>
                  <a:lnTo>
                    <a:pt x="0" y="1030"/>
                  </a:lnTo>
                  <a:lnTo>
                    <a:pt x="51" y="1030"/>
                  </a:lnTo>
                  <a:lnTo>
                    <a:pt x="51" y="919"/>
                  </a:lnTo>
                  <a:lnTo>
                    <a:pt x="25" y="919"/>
                  </a:lnTo>
                  <a:lnTo>
                    <a:pt x="51" y="919"/>
                  </a:lnTo>
                  <a:lnTo>
                    <a:pt x="51" y="808"/>
                  </a:lnTo>
                  <a:lnTo>
                    <a:pt x="25" y="808"/>
                  </a:lnTo>
                  <a:lnTo>
                    <a:pt x="51" y="808"/>
                  </a:lnTo>
                  <a:lnTo>
                    <a:pt x="51" y="697"/>
                  </a:lnTo>
                  <a:lnTo>
                    <a:pt x="25" y="697"/>
                  </a:lnTo>
                  <a:lnTo>
                    <a:pt x="51" y="697"/>
                  </a:lnTo>
                  <a:lnTo>
                    <a:pt x="51" y="586"/>
                  </a:lnTo>
                  <a:lnTo>
                    <a:pt x="25" y="586"/>
                  </a:lnTo>
                  <a:lnTo>
                    <a:pt x="51" y="586"/>
                  </a:lnTo>
                  <a:lnTo>
                    <a:pt x="51" y="475"/>
                  </a:lnTo>
                  <a:lnTo>
                    <a:pt x="0" y="475"/>
                  </a:lnTo>
                  <a:lnTo>
                    <a:pt x="51" y="475"/>
                  </a:lnTo>
                  <a:lnTo>
                    <a:pt x="51" y="364"/>
                  </a:lnTo>
                  <a:lnTo>
                    <a:pt x="25" y="364"/>
                  </a:lnTo>
                  <a:lnTo>
                    <a:pt x="51" y="364"/>
                  </a:lnTo>
                  <a:lnTo>
                    <a:pt x="51" y="253"/>
                  </a:lnTo>
                  <a:lnTo>
                    <a:pt x="25" y="253"/>
                  </a:lnTo>
                  <a:lnTo>
                    <a:pt x="51" y="253"/>
                  </a:lnTo>
                  <a:lnTo>
                    <a:pt x="51" y="142"/>
                  </a:lnTo>
                  <a:lnTo>
                    <a:pt x="25" y="142"/>
                  </a:lnTo>
                  <a:lnTo>
                    <a:pt x="51" y="142"/>
                  </a:lnTo>
                  <a:lnTo>
                    <a:pt x="51" y="32"/>
                  </a:lnTo>
                  <a:lnTo>
                    <a:pt x="25" y="32"/>
                  </a:lnTo>
                  <a:lnTo>
                    <a:pt x="51" y="32"/>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8" name="Rectangle 34"/>
            <p:cNvSpPr>
              <a:spLocks noChangeArrowheads="1"/>
            </p:cNvSpPr>
            <p:nvPr/>
          </p:nvSpPr>
          <p:spPr bwMode="auto">
            <a:xfrm>
              <a:off x="290" y="3499"/>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50</a:t>
              </a:r>
              <a:endParaRPr lang="en-US" altLang="cs-CZ" sz="2400"/>
            </a:p>
          </p:txBody>
        </p:sp>
        <p:sp>
          <p:nvSpPr>
            <p:cNvPr id="76829" name="Rectangle 35"/>
            <p:cNvSpPr>
              <a:spLocks noChangeArrowheads="1"/>
            </p:cNvSpPr>
            <p:nvPr/>
          </p:nvSpPr>
          <p:spPr bwMode="auto">
            <a:xfrm>
              <a:off x="290" y="3012"/>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100</a:t>
              </a:r>
              <a:endParaRPr lang="en-US" altLang="cs-CZ" sz="2400"/>
            </a:p>
          </p:txBody>
        </p:sp>
        <p:sp>
          <p:nvSpPr>
            <p:cNvPr id="76830" name="Rectangle 36"/>
            <p:cNvSpPr>
              <a:spLocks noChangeArrowheads="1"/>
            </p:cNvSpPr>
            <p:nvPr/>
          </p:nvSpPr>
          <p:spPr bwMode="auto">
            <a:xfrm>
              <a:off x="290" y="2525"/>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150</a:t>
              </a:r>
              <a:endParaRPr lang="en-US" altLang="cs-CZ" sz="2400"/>
            </a:p>
          </p:txBody>
        </p:sp>
        <p:sp>
          <p:nvSpPr>
            <p:cNvPr id="76831" name="Rectangle 37"/>
            <p:cNvSpPr>
              <a:spLocks noChangeArrowheads="1"/>
            </p:cNvSpPr>
            <p:nvPr/>
          </p:nvSpPr>
          <p:spPr bwMode="auto">
            <a:xfrm>
              <a:off x="290" y="2037"/>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200</a:t>
              </a:r>
              <a:endParaRPr lang="en-US" altLang="cs-CZ" sz="2400"/>
            </a:p>
          </p:txBody>
        </p:sp>
        <p:sp>
          <p:nvSpPr>
            <p:cNvPr id="76832" name="Rectangle 38"/>
            <p:cNvSpPr>
              <a:spLocks noChangeArrowheads="1"/>
            </p:cNvSpPr>
            <p:nvPr/>
          </p:nvSpPr>
          <p:spPr bwMode="auto">
            <a:xfrm>
              <a:off x="290" y="1548"/>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250</a:t>
              </a:r>
              <a:endParaRPr lang="en-US" altLang="cs-CZ" sz="2400"/>
            </a:p>
          </p:txBody>
        </p:sp>
        <p:sp>
          <p:nvSpPr>
            <p:cNvPr id="76833" name="Rectangle 39"/>
            <p:cNvSpPr>
              <a:spLocks noChangeArrowheads="1"/>
            </p:cNvSpPr>
            <p:nvPr/>
          </p:nvSpPr>
          <p:spPr bwMode="auto">
            <a:xfrm>
              <a:off x="290" y="1063"/>
              <a:ext cx="18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300</a:t>
              </a:r>
              <a:endParaRPr lang="en-US" altLang="cs-CZ" sz="2400"/>
            </a:p>
          </p:txBody>
        </p:sp>
        <p:sp>
          <p:nvSpPr>
            <p:cNvPr id="76834" name="Rectangle 40"/>
            <p:cNvSpPr>
              <a:spLocks noChangeArrowheads="1"/>
            </p:cNvSpPr>
            <p:nvPr/>
          </p:nvSpPr>
          <p:spPr bwMode="auto">
            <a:xfrm>
              <a:off x="290" y="573"/>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350</a:t>
              </a:r>
              <a:endParaRPr lang="en-US" altLang="cs-CZ" sz="2400"/>
            </a:p>
          </p:txBody>
        </p:sp>
        <p:sp>
          <p:nvSpPr>
            <p:cNvPr id="76835" name="Rectangle 41"/>
            <p:cNvSpPr>
              <a:spLocks noChangeArrowheads="1"/>
            </p:cNvSpPr>
            <p:nvPr/>
          </p:nvSpPr>
          <p:spPr bwMode="auto">
            <a:xfrm>
              <a:off x="335" y="194"/>
              <a:ext cx="1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a.i.</a:t>
              </a:r>
              <a:endParaRPr lang="en-US" altLang="cs-CZ" sz="2400"/>
            </a:p>
          </p:txBody>
        </p:sp>
        <p:sp>
          <p:nvSpPr>
            <p:cNvPr id="76836" name="Freeform 42"/>
            <p:cNvSpPr>
              <a:spLocks/>
            </p:cNvSpPr>
            <p:nvPr/>
          </p:nvSpPr>
          <p:spPr bwMode="auto">
            <a:xfrm>
              <a:off x="606" y="1010"/>
              <a:ext cx="4806" cy="2833"/>
            </a:xfrm>
            <a:custGeom>
              <a:avLst/>
              <a:gdLst>
                <a:gd name="T0" fmla="*/ 41 w 5469"/>
                <a:gd name="T1" fmla="*/ 2439 h 3223"/>
                <a:gd name="T2" fmla="*/ 86 w 5469"/>
                <a:gd name="T3" fmla="*/ 2443 h 3223"/>
                <a:gd name="T4" fmla="*/ 129 w 5469"/>
                <a:gd name="T5" fmla="*/ 2444 h 3223"/>
                <a:gd name="T6" fmla="*/ 168 w 5469"/>
                <a:gd name="T7" fmla="*/ 2446 h 3223"/>
                <a:gd name="T8" fmla="*/ 205 w 5469"/>
                <a:gd name="T9" fmla="*/ 2465 h 3223"/>
                <a:gd name="T10" fmla="*/ 247 w 5469"/>
                <a:gd name="T11" fmla="*/ 2477 h 3223"/>
                <a:gd name="T12" fmla="*/ 284 w 5469"/>
                <a:gd name="T13" fmla="*/ 2461 h 3223"/>
                <a:gd name="T14" fmla="*/ 319 w 5469"/>
                <a:gd name="T15" fmla="*/ 2468 h 3223"/>
                <a:gd name="T16" fmla="*/ 359 w 5469"/>
                <a:gd name="T17" fmla="*/ 2449 h 3223"/>
                <a:gd name="T18" fmla="*/ 402 w 5469"/>
                <a:gd name="T19" fmla="*/ 2430 h 3223"/>
                <a:gd name="T20" fmla="*/ 449 w 5469"/>
                <a:gd name="T21" fmla="*/ 2474 h 3223"/>
                <a:gd name="T22" fmla="*/ 489 w 5469"/>
                <a:gd name="T23" fmla="*/ 2472 h 3223"/>
                <a:gd name="T24" fmla="*/ 541 w 5469"/>
                <a:gd name="T25" fmla="*/ 2435 h 3223"/>
                <a:gd name="T26" fmla="*/ 583 w 5469"/>
                <a:gd name="T27" fmla="*/ 2455 h 3223"/>
                <a:gd name="T28" fmla="*/ 627 w 5469"/>
                <a:gd name="T29" fmla="*/ 2444 h 3223"/>
                <a:gd name="T30" fmla="*/ 670 w 5469"/>
                <a:gd name="T31" fmla="*/ 2443 h 3223"/>
                <a:gd name="T32" fmla="*/ 721 w 5469"/>
                <a:gd name="T33" fmla="*/ 2458 h 3223"/>
                <a:gd name="T34" fmla="*/ 785 w 5469"/>
                <a:gd name="T35" fmla="*/ 2438 h 3223"/>
                <a:gd name="T36" fmla="*/ 840 w 5469"/>
                <a:gd name="T37" fmla="*/ 2437 h 3223"/>
                <a:gd name="T38" fmla="*/ 892 w 5469"/>
                <a:gd name="T39" fmla="*/ 2430 h 3223"/>
                <a:gd name="T40" fmla="*/ 966 w 5469"/>
                <a:gd name="T41" fmla="*/ 2435 h 3223"/>
                <a:gd name="T42" fmla="*/ 1022 w 5469"/>
                <a:gd name="T43" fmla="*/ 2423 h 3223"/>
                <a:gd name="T44" fmla="*/ 1073 w 5469"/>
                <a:gd name="T45" fmla="*/ 2403 h 3223"/>
                <a:gd name="T46" fmla="*/ 1124 w 5469"/>
                <a:gd name="T47" fmla="*/ 2398 h 3223"/>
                <a:gd name="T48" fmla="*/ 1177 w 5469"/>
                <a:gd name="T49" fmla="*/ 2413 h 3223"/>
                <a:gd name="T50" fmla="*/ 1244 w 5469"/>
                <a:gd name="T51" fmla="*/ 2385 h 3223"/>
                <a:gd name="T52" fmla="*/ 1310 w 5469"/>
                <a:gd name="T53" fmla="*/ 2364 h 3223"/>
                <a:gd name="T54" fmla="*/ 1379 w 5469"/>
                <a:gd name="T55" fmla="*/ 2346 h 3223"/>
                <a:gd name="T56" fmla="*/ 1514 w 5469"/>
                <a:gd name="T57" fmla="*/ 782 h 3223"/>
                <a:gd name="T58" fmla="*/ 1667 w 5469"/>
                <a:gd name="T59" fmla="*/ 1972 h 3223"/>
                <a:gd name="T60" fmla="*/ 1735 w 5469"/>
                <a:gd name="T61" fmla="*/ 2081 h 3223"/>
                <a:gd name="T62" fmla="*/ 1812 w 5469"/>
                <a:gd name="T63" fmla="*/ 2230 h 3223"/>
                <a:gd name="T64" fmla="*/ 1876 w 5469"/>
                <a:gd name="T65" fmla="*/ 2270 h 3223"/>
                <a:gd name="T66" fmla="*/ 1955 w 5469"/>
                <a:gd name="T67" fmla="*/ 2337 h 3223"/>
                <a:gd name="T68" fmla="*/ 2038 w 5469"/>
                <a:gd name="T69" fmla="*/ 2353 h 3223"/>
                <a:gd name="T70" fmla="*/ 2120 w 5469"/>
                <a:gd name="T71" fmla="*/ 2361 h 3223"/>
                <a:gd name="T72" fmla="*/ 2207 w 5469"/>
                <a:gd name="T73" fmla="*/ 2391 h 3223"/>
                <a:gd name="T74" fmla="*/ 2284 w 5469"/>
                <a:gd name="T75" fmla="*/ 2405 h 3223"/>
                <a:gd name="T76" fmla="*/ 2359 w 5469"/>
                <a:gd name="T77" fmla="*/ 2423 h 3223"/>
                <a:gd name="T78" fmla="*/ 2447 w 5469"/>
                <a:gd name="T79" fmla="*/ 2441 h 3223"/>
                <a:gd name="T80" fmla="*/ 2524 w 5469"/>
                <a:gd name="T81" fmla="*/ 2444 h 3223"/>
                <a:gd name="T82" fmla="*/ 2594 w 5469"/>
                <a:gd name="T83" fmla="*/ 2454 h 3223"/>
                <a:gd name="T84" fmla="*/ 2670 w 5469"/>
                <a:gd name="T85" fmla="*/ 2466 h 3223"/>
                <a:gd name="T86" fmla="*/ 2735 w 5469"/>
                <a:gd name="T87" fmla="*/ 2443 h 3223"/>
                <a:gd name="T88" fmla="*/ 2813 w 5469"/>
                <a:gd name="T89" fmla="*/ 2435 h 3223"/>
                <a:gd name="T90" fmla="*/ 2881 w 5469"/>
                <a:gd name="T91" fmla="*/ 2435 h 3223"/>
                <a:gd name="T92" fmla="*/ 2966 w 5469"/>
                <a:gd name="T93" fmla="*/ 2453 h 3223"/>
                <a:gd name="T94" fmla="*/ 3043 w 5469"/>
                <a:gd name="T95" fmla="*/ 2455 h 3223"/>
                <a:gd name="T96" fmla="*/ 3147 w 5469"/>
                <a:gd name="T97" fmla="*/ 2465 h 3223"/>
                <a:gd name="T98" fmla="*/ 3224 w 5469"/>
                <a:gd name="T99" fmla="*/ 2459 h 3223"/>
                <a:gd name="T100" fmla="*/ 3303 w 5469"/>
                <a:gd name="T101" fmla="*/ 2461 h 3223"/>
                <a:gd name="T102" fmla="*/ 3391 w 5469"/>
                <a:gd name="T103" fmla="*/ 2472 h 3223"/>
                <a:gd name="T104" fmla="*/ 3459 w 5469"/>
                <a:gd name="T105" fmla="*/ 2463 h 3223"/>
                <a:gd name="T106" fmla="*/ 3526 w 5469"/>
                <a:gd name="T107" fmla="*/ 2448 h 3223"/>
                <a:gd name="T108" fmla="*/ 3614 w 5469"/>
                <a:gd name="T109" fmla="*/ 2443 h 3223"/>
                <a:gd name="T110" fmla="*/ 3708 w 5469"/>
                <a:gd name="T111" fmla="*/ 2430 h 3223"/>
                <a:gd name="T112" fmla="*/ 3798 w 5469"/>
                <a:gd name="T113" fmla="*/ 2478 h 3223"/>
                <a:gd name="T114" fmla="*/ 3887 w 5469"/>
                <a:gd name="T115" fmla="*/ 2452 h 3223"/>
                <a:gd name="T116" fmla="*/ 3967 w 5469"/>
                <a:gd name="T117" fmla="*/ 2449 h 3223"/>
                <a:gd name="T118" fmla="*/ 4061 w 5469"/>
                <a:gd name="T119" fmla="*/ 2490 h 3223"/>
                <a:gd name="T120" fmla="*/ 4148 w 5469"/>
                <a:gd name="T121" fmla="*/ 2468 h 3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9" h="3223">
                  <a:moveTo>
                    <a:pt x="0" y="3148"/>
                  </a:moveTo>
                  <a:lnTo>
                    <a:pt x="3" y="3146"/>
                  </a:lnTo>
                  <a:lnTo>
                    <a:pt x="4" y="3145"/>
                  </a:lnTo>
                  <a:lnTo>
                    <a:pt x="11" y="3153"/>
                  </a:lnTo>
                  <a:lnTo>
                    <a:pt x="12" y="3149"/>
                  </a:lnTo>
                  <a:lnTo>
                    <a:pt x="15" y="3158"/>
                  </a:lnTo>
                  <a:lnTo>
                    <a:pt x="16" y="3155"/>
                  </a:lnTo>
                  <a:lnTo>
                    <a:pt x="18" y="3156"/>
                  </a:lnTo>
                  <a:lnTo>
                    <a:pt x="18" y="3154"/>
                  </a:lnTo>
                  <a:lnTo>
                    <a:pt x="22" y="3144"/>
                  </a:lnTo>
                  <a:lnTo>
                    <a:pt x="25" y="3137"/>
                  </a:lnTo>
                  <a:lnTo>
                    <a:pt x="25" y="3138"/>
                  </a:lnTo>
                  <a:lnTo>
                    <a:pt x="28" y="3135"/>
                  </a:lnTo>
                  <a:lnTo>
                    <a:pt x="29" y="3130"/>
                  </a:lnTo>
                  <a:lnTo>
                    <a:pt x="32" y="3129"/>
                  </a:lnTo>
                  <a:lnTo>
                    <a:pt x="32" y="3133"/>
                  </a:lnTo>
                  <a:lnTo>
                    <a:pt x="33" y="3132"/>
                  </a:lnTo>
                  <a:lnTo>
                    <a:pt x="35" y="3137"/>
                  </a:lnTo>
                  <a:lnTo>
                    <a:pt x="36" y="3136"/>
                  </a:lnTo>
                  <a:lnTo>
                    <a:pt x="39" y="3144"/>
                  </a:lnTo>
                  <a:lnTo>
                    <a:pt x="40" y="3140"/>
                  </a:lnTo>
                  <a:lnTo>
                    <a:pt x="43" y="3144"/>
                  </a:lnTo>
                  <a:lnTo>
                    <a:pt x="44" y="3148"/>
                  </a:lnTo>
                  <a:lnTo>
                    <a:pt x="47" y="3154"/>
                  </a:lnTo>
                  <a:lnTo>
                    <a:pt x="53" y="3157"/>
                  </a:lnTo>
                  <a:lnTo>
                    <a:pt x="56" y="3164"/>
                  </a:lnTo>
                  <a:lnTo>
                    <a:pt x="57" y="3165"/>
                  </a:lnTo>
                  <a:lnTo>
                    <a:pt x="60" y="3160"/>
                  </a:lnTo>
                  <a:lnTo>
                    <a:pt x="60" y="3161"/>
                  </a:lnTo>
                  <a:lnTo>
                    <a:pt x="63" y="3162"/>
                  </a:lnTo>
                  <a:lnTo>
                    <a:pt x="63" y="3160"/>
                  </a:lnTo>
                  <a:lnTo>
                    <a:pt x="67" y="3163"/>
                  </a:lnTo>
                  <a:lnTo>
                    <a:pt x="70" y="3160"/>
                  </a:lnTo>
                  <a:lnTo>
                    <a:pt x="71" y="3164"/>
                  </a:lnTo>
                  <a:lnTo>
                    <a:pt x="77" y="3151"/>
                  </a:lnTo>
                  <a:lnTo>
                    <a:pt x="80" y="3145"/>
                  </a:lnTo>
                  <a:lnTo>
                    <a:pt x="81" y="3148"/>
                  </a:lnTo>
                  <a:lnTo>
                    <a:pt x="84" y="3153"/>
                  </a:lnTo>
                  <a:lnTo>
                    <a:pt x="87" y="3148"/>
                  </a:lnTo>
                  <a:lnTo>
                    <a:pt x="88" y="3156"/>
                  </a:lnTo>
                  <a:lnTo>
                    <a:pt x="94" y="3153"/>
                  </a:lnTo>
                  <a:lnTo>
                    <a:pt x="95" y="3154"/>
                  </a:lnTo>
                  <a:lnTo>
                    <a:pt x="98" y="3149"/>
                  </a:lnTo>
                  <a:lnTo>
                    <a:pt x="104" y="3165"/>
                  </a:lnTo>
                  <a:lnTo>
                    <a:pt x="107" y="3162"/>
                  </a:lnTo>
                  <a:lnTo>
                    <a:pt x="107" y="3163"/>
                  </a:lnTo>
                  <a:lnTo>
                    <a:pt x="108" y="3164"/>
                  </a:lnTo>
                  <a:lnTo>
                    <a:pt x="110" y="3162"/>
                  </a:lnTo>
                  <a:lnTo>
                    <a:pt x="111" y="3163"/>
                  </a:lnTo>
                  <a:lnTo>
                    <a:pt x="112" y="3162"/>
                  </a:lnTo>
                  <a:lnTo>
                    <a:pt x="114" y="3163"/>
                  </a:lnTo>
                  <a:lnTo>
                    <a:pt x="114" y="3162"/>
                  </a:lnTo>
                  <a:lnTo>
                    <a:pt x="122" y="3147"/>
                  </a:lnTo>
                  <a:lnTo>
                    <a:pt x="124" y="3148"/>
                  </a:lnTo>
                  <a:lnTo>
                    <a:pt x="125" y="3146"/>
                  </a:lnTo>
                  <a:lnTo>
                    <a:pt x="127" y="3149"/>
                  </a:lnTo>
                  <a:lnTo>
                    <a:pt x="127" y="3151"/>
                  </a:lnTo>
                  <a:lnTo>
                    <a:pt x="128" y="3148"/>
                  </a:lnTo>
                  <a:lnTo>
                    <a:pt x="130" y="3151"/>
                  </a:lnTo>
                  <a:lnTo>
                    <a:pt x="131" y="3145"/>
                  </a:lnTo>
                  <a:lnTo>
                    <a:pt x="134" y="3152"/>
                  </a:lnTo>
                  <a:lnTo>
                    <a:pt x="137" y="3154"/>
                  </a:lnTo>
                  <a:lnTo>
                    <a:pt x="140" y="3158"/>
                  </a:lnTo>
                  <a:lnTo>
                    <a:pt x="140" y="3157"/>
                  </a:lnTo>
                  <a:lnTo>
                    <a:pt x="144" y="3149"/>
                  </a:lnTo>
                  <a:lnTo>
                    <a:pt x="150" y="3161"/>
                  </a:lnTo>
                  <a:lnTo>
                    <a:pt x="151" y="3158"/>
                  </a:lnTo>
                  <a:lnTo>
                    <a:pt x="154" y="3162"/>
                  </a:lnTo>
                  <a:lnTo>
                    <a:pt x="156" y="3164"/>
                  </a:lnTo>
                  <a:lnTo>
                    <a:pt x="157" y="3167"/>
                  </a:lnTo>
                  <a:lnTo>
                    <a:pt x="160" y="3169"/>
                  </a:lnTo>
                  <a:lnTo>
                    <a:pt x="160" y="3168"/>
                  </a:lnTo>
                  <a:lnTo>
                    <a:pt x="163" y="3166"/>
                  </a:lnTo>
                  <a:lnTo>
                    <a:pt x="167" y="3164"/>
                  </a:lnTo>
                  <a:lnTo>
                    <a:pt x="169" y="3164"/>
                  </a:lnTo>
                  <a:lnTo>
                    <a:pt x="170" y="3159"/>
                  </a:lnTo>
                  <a:lnTo>
                    <a:pt x="172" y="3161"/>
                  </a:lnTo>
                  <a:lnTo>
                    <a:pt x="173" y="3158"/>
                  </a:lnTo>
                  <a:lnTo>
                    <a:pt x="176" y="3154"/>
                  </a:lnTo>
                  <a:lnTo>
                    <a:pt x="179" y="3160"/>
                  </a:lnTo>
                  <a:lnTo>
                    <a:pt x="179" y="3157"/>
                  </a:lnTo>
                  <a:lnTo>
                    <a:pt x="182" y="3159"/>
                  </a:lnTo>
                  <a:lnTo>
                    <a:pt x="185" y="3158"/>
                  </a:lnTo>
                  <a:lnTo>
                    <a:pt x="185" y="3160"/>
                  </a:lnTo>
                  <a:lnTo>
                    <a:pt x="186" y="3159"/>
                  </a:lnTo>
                  <a:lnTo>
                    <a:pt x="188" y="3163"/>
                  </a:lnTo>
                  <a:lnTo>
                    <a:pt x="191" y="3159"/>
                  </a:lnTo>
                  <a:lnTo>
                    <a:pt x="191" y="3161"/>
                  </a:lnTo>
                  <a:lnTo>
                    <a:pt x="192" y="3160"/>
                  </a:lnTo>
                  <a:lnTo>
                    <a:pt x="195" y="3163"/>
                  </a:lnTo>
                  <a:lnTo>
                    <a:pt x="198" y="3155"/>
                  </a:lnTo>
                  <a:lnTo>
                    <a:pt x="201" y="3157"/>
                  </a:lnTo>
                  <a:lnTo>
                    <a:pt x="204" y="3168"/>
                  </a:lnTo>
                  <a:lnTo>
                    <a:pt x="207" y="3172"/>
                  </a:lnTo>
                  <a:lnTo>
                    <a:pt x="210" y="3169"/>
                  </a:lnTo>
                  <a:lnTo>
                    <a:pt x="210" y="3170"/>
                  </a:lnTo>
                  <a:lnTo>
                    <a:pt x="213" y="3168"/>
                  </a:lnTo>
                  <a:lnTo>
                    <a:pt x="213" y="3169"/>
                  </a:lnTo>
                  <a:lnTo>
                    <a:pt x="217" y="3166"/>
                  </a:lnTo>
                  <a:lnTo>
                    <a:pt x="219" y="3167"/>
                  </a:lnTo>
                  <a:lnTo>
                    <a:pt x="222" y="3175"/>
                  </a:lnTo>
                  <a:lnTo>
                    <a:pt x="225" y="3169"/>
                  </a:lnTo>
                  <a:lnTo>
                    <a:pt x="226" y="3167"/>
                  </a:lnTo>
                  <a:lnTo>
                    <a:pt x="228" y="3168"/>
                  </a:lnTo>
                  <a:lnTo>
                    <a:pt x="229" y="3163"/>
                  </a:lnTo>
                  <a:lnTo>
                    <a:pt x="231" y="3170"/>
                  </a:lnTo>
                  <a:lnTo>
                    <a:pt x="232" y="3169"/>
                  </a:lnTo>
                  <a:lnTo>
                    <a:pt x="234" y="3171"/>
                  </a:lnTo>
                  <a:lnTo>
                    <a:pt x="234" y="3169"/>
                  </a:lnTo>
                  <a:lnTo>
                    <a:pt x="235" y="3172"/>
                  </a:lnTo>
                  <a:lnTo>
                    <a:pt x="238" y="3167"/>
                  </a:lnTo>
                  <a:lnTo>
                    <a:pt x="240" y="3168"/>
                  </a:lnTo>
                  <a:lnTo>
                    <a:pt x="240" y="3167"/>
                  </a:lnTo>
                  <a:lnTo>
                    <a:pt x="241" y="3170"/>
                  </a:lnTo>
                  <a:lnTo>
                    <a:pt x="244" y="3171"/>
                  </a:lnTo>
                  <a:lnTo>
                    <a:pt x="247" y="3177"/>
                  </a:lnTo>
                  <a:lnTo>
                    <a:pt x="253" y="3182"/>
                  </a:lnTo>
                  <a:lnTo>
                    <a:pt x="253" y="3178"/>
                  </a:lnTo>
                  <a:lnTo>
                    <a:pt x="256" y="3177"/>
                  </a:lnTo>
                  <a:lnTo>
                    <a:pt x="262" y="3188"/>
                  </a:lnTo>
                  <a:lnTo>
                    <a:pt x="262" y="3191"/>
                  </a:lnTo>
                  <a:lnTo>
                    <a:pt x="263" y="3189"/>
                  </a:lnTo>
                  <a:lnTo>
                    <a:pt x="265" y="3190"/>
                  </a:lnTo>
                  <a:lnTo>
                    <a:pt x="268" y="3185"/>
                  </a:lnTo>
                  <a:lnTo>
                    <a:pt x="270" y="3186"/>
                  </a:lnTo>
                  <a:lnTo>
                    <a:pt x="271" y="3182"/>
                  </a:lnTo>
                  <a:lnTo>
                    <a:pt x="273" y="3184"/>
                  </a:lnTo>
                  <a:lnTo>
                    <a:pt x="273" y="3182"/>
                  </a:lnTo>
                  <a:lnTo>
                    <a:pt x="274" y="3184"/>
                  </a:lnTo>
                  <a:lnTo>
                    <a:pt x="276" y="3183"/>
                  </a:lnTo>
                  <a:lnTo>
                    <a:pt x="277" y="3187"/>
                  </a:lnTo>
                  <a:lnTo>
                    <a:pt x="279" y="3189"/>
                  </a:lnTo>
                  <a:lnTo>
                    <a:pt x="283" y="3180"/>
                  </a:lnTo>
                  <a:lnTo>
                    <a:pt x="285" y="3181"/>
                  </a:lnTo>
                  <a:lnTo>
                    <a:pt x="286" y="3179"/>
                  </a:lnTo>
                  <a:lnTo>
                    <a:pt x="288" y="3181"/>
                  </a:lnTo>
                  <a:lnTo>
                    <a:pt x="288" y="3180"/>
                  </a:lnTo>
                  <a:lnTo>
                    <a:pt x="291" y="3188"/>
                  </a:lnTo>
                  <a:lnTo>
                    <a:pt x="294" y="3184"/>
                  </a:lnTo>
                  <a:lnTo>
                    <a:pt x="298" y="3199"/>
                  </a:lnTo>
                  <a:lnTo>
                    <a:pt x="300" y="3198"/>
                  </a:lnTo>
                  <a:lnTo>
                    <a:pt x="306" y="3215"/>
                  </a:lnTo>
                  <a:lnTo>
                    <a:pt x="309" y="3212"/>
                  </a:lnTo>
                  <a:lnTo>
                    <a:pt x="311" y="3210"/>
                  </a:lnTo>
                  <a:lnTo>
                    <a:pt x="314" y="3215"/>
                  </a:lnTo>
                  <a:lnTo>
                    <a:pt x="315" y="3212"/>
                  </a:lnTo>
                  <a:lnTo>
                    <a:pt x="317" y="3214"/>
                  </a:lnTo>
                  <a:lnTo>
                    <a:pt x="320" y="3206"/>
                  </a:lnTo>
                  <a:lnTo>
                    <a:pt x="320" y="3208"/>
                  </a:lnTo>
                  <a:lnTo>
                    <a:pt x="321" y="3206"/>
                  </a:lnTo>
                  <a:lnTo>
                    <a:pt x="323" y="3204"/>
                  </a:lnTo>
                  <a:lnTo>
                    <a:pt x="323" y="3206"/>
                  </a:lnTo>
                  <a:lnTo>
                    <a:pt x="323" y="3203"/>
                  </a:lnTo>
                  <a:lnTo>
                    <a:pt x="326" y="3198"/>
                  </a:lnTo>
                  <a:lnTo>
                    <a:pt x="326" y="3199"/>
                  </a:lnTo>
                  <a:lnTo>
                    <a:pt x="330" y="3196"/>
                  </a:lnTo>
                  <a:lnTo>
                    <a:pt x="335" y="3187"/>
                  </a:lnTo>
                  <a:lnTo>
                    <a:pt x="337" y="3185"/>
                  </a:lnTo>
                  <a:lnTo>
                    <a:pt x="338" y="3183"/>
                  </a:lnTo>
                  <a:lnTo>
                    <a:pt x="343" y="3174"/>
                  </a:lnTo>
                  <a:lnTo>
                    <a:pt x="344" y="3180"/>
                  </a:lnTo>
                  <a:lnTo>
                    <a:pt x="346" y="3180"/>
                  </a:lnTo>
                  <a:lnTo>
                    <a:pt x="348" y="3178"/>
                  </a:lnTo>
                  <a:lnTo>
                    <a:pt x="351" y="3183"/>
                  </a:lnTo>
                  <a:lnTo>
                    <a:pt x="351" y="3181"/>
                  </a:lnTo>
                  <a:lnTo>
                    <a:pt x="352" y="3180"/>
                  </a:lnTo>
                  <a:lnTo>
                    <a:pt x="355" y="3185"/>
                  </a:lnTo>
                  <a:lnTo>
                    <a:pt x="357" y="3185"/>
                  </a:lnTo>
                  <a:lnTo>
                    <a:pt x="362" y="3189"/>
                  </a:lnTo>
                  <a:lnTo>
                    <a:pt x="363" y="3188"/>
                  </a:lnTo>
                  <a:lnTo>
                    <a:pt x="363" y="3190"/>
                  </a:lnTo>
                  <a:lnTo>
                    <a:pt x="366" y="3189"/>
                  </a:lnTo>
                  <a:lnTo>
                    <a:pt x="368" y="3186"/>
                  </a:lnTo>
                  <a:lnTo>
                    <a:pt x="371" y="3175"/>
                  </a:lnTo>
                  <a:lnTo>
                    <a:pt x="374" y="3177"/>
                  </a:lnTo>
                  <a:lnTo>
                    <a:pt x="374" y="3173"/>
                  </a:lnTo>
                  <a:lnTo>
                    <a:pt x="376" y="3179"/>
                  </a:lnTo>
                  <a:lnTo>
                    <a:pt x="380" y="3163"/>
                  </a:lnTo>
                  <a:lnTo>
                    <a:pt x="382" y="3160"/>
                  </a:lnTo>
                  <a:lnTo>
                    <a:pt x="382" y="3162"/>
                  </a:lnTo>
                  <a:lnTo>
                    <a:pt x="383" y="3161"/>
                  </a:lnTo>
                  <a:lnTo>
                    <a:pt x="385" y="3159"/>
                  </a:lnTo>
                  <a:lnTo>
                    <a:pt x="387" y="3166"/>
                  </a:lnTo>
                  <a:lnTo>
                    <a:pt x="388" y="3165"/>
                  </a:lnTo>
                  <a:lnTo>
                    <a:pt x="389" y="3162"/>
                  </a:lnTo>
                  <a:lnTo>
                    <a:pt x="391" y="3168"/>
                  </a:lnTo>
                  <a:lnTo>
                    <a:pt x="391" y="3167"/>
                  </a:lnTo>
                  <a:lnTo>
                    <a:pt x="396" y="3178"/>
                  </a:lnTo>
                  <a:lnTo>
                    <a:pt x="399" y="3181"/>
                  </a:lnTo>
                  <a:lnTo>
                    <a:pt x="399" y="3179"/>
                  </a:lnTo>
                  <a:lnTo>
                    <a:pt x="400" y="3183"/>
                  </a:lnTo>
                  <a:lnTo>
                    <a:pt x="404" y="3189"/>
                  </a:lnTo>
                  <a:lnTo>
                    <a:pt x="405" y="3187"/>
                  </a:lnTo>
                  <a:lnTo>
                    <a:pt x="407" y="3189"/>
                  </a:lnTo>
                  <a:lnTo>
                    <a:pt x="407" y="3187"/>
                  </a:lnTo>
                  <a:lnTo>
                    <a:pt x="409" y="3193"/>
                  </a:lnTo>
                  <a:lnTo>
                    <a:pt x="410" y="3191"/>
                  </a:lnTo>
                  <a:lnTo>
                    <a:pt x="413" y="3194"/>
                  </a:lnTo>
                  <a:lnTo>
                    <a:pt x="415" y="3193"/>
                  </a:lnTo>
                  <a:lnTo>
                    <a:pt x="418" y="3195"/>
                  </a:lnTo>
                  <a:lnTo>
                    <a:pt x="418" y="3194"/>
                  </a:lnTo>
                  <a:lnTo>
                    <a:pt x="421" y="3188"/>
                  </a:lnTo>
                  <a:lnTo>
                    <a:pt x="423" y="3190"/>
                  </a:lnTo>
                  <a:lnTo>
                    <a:pt x="423" y="3187"/>
                  </a:lnTo>
                  <a:lnTo>
                    <a:pt x="424" y="3189"/>
                  </a:lnTo>
                  <a:lnTo>
                    <a:pt x="426" y="3187"/>
                  </a:lnTo>
                  <a:lnTo>
                    <a:pt x="429" y="3181"/>
                  </a:lnTo>
                  <a:lnTo>
                    <a:pt x="431" y="3176"/>
                  </a:lnTo>
                  <a:lnTo>
                    <a:pt x="434" y="3182"/>
                  </a:lnTo>
                  <a:lnTo>
                    <a:pt x="434" y="3181"/>
                  </a:lnTo>
                  <a:lnTo>
                    <a:pt x="440" y="3175"/>
                  </a:lnTo>
                  <a:lnTo>
                    <a:pt x="443" y="3186"/>
                  </a:lnTo>
                  <a:lnTo>
                    <a:pt x="445" y="3184"/>
                  </a:lnTo>
                  <a:lnTo>
                    <a:pt x="447" y="3187"/>
                  </a:lnTo>
                  <a:lnTo>
                    <a:pt x="448" y="3182"/>
                  </a:lnTo>
                  <a:lnTo>
                    <a:pt x="453" y="3184"/>
                  </a:lnTo>
                  <a:lnTo>
                    <a:pt x="453" y="3182"/>
                  </a:lnTo>
                  <a:lnTo>
                    <a:pt x="458" y="3180"/>
                  </a:lnTo>
                  <a:lnTo>
                    <a:pt x="460" y="3173"/>
                  </a:lnTo>
                  <a:lnTo>
                    <a:pt x="461" y="3174"/>
                  </a:lnTo>
                  <a:lnTo>
                    <a:pt x="463" y="3169"/>
                  </a:lnTo>
                  <a:lnTo>
                    <a:pt x="464" y="3170"/>
                  </a:lnTo>
                  <a:lnTo>
                    <a:pt x="466" y="3166"/>
                  </a:lnTo>
                  <a:lnTo>
                    <a:pt x="469" y="3165"/>
                  </a:lnTo>
                  <a:lnTo>
                    <a:pt x="469" y="3166"/>
                  </a:lnTo>
                  <a:lnTo>
                    <a:pt x="472" y="3167"/>
                  </a:lnTo>
                  <a:lnTo>
                    <a:pt x="475" y="3162"/>
                  </a:lnTo>
                  <a:lnTo>
                    <a:pt x="477" y="3166"/>
                  </a:lnTo>
                  <a:lnTo>
                    <a:pt x="479" y="3162"/>
                  </a:lnTo>
                  <a:lnTo>
                    <a:pt x="482" y="3159"/>
                  </a:lnTo>
                  <a:lnTo>
                    <a:pt x="482" y="3160"/>
                  </a:lnTo>
                  <a:lnTo>
                    <a:pt x="485" y="3165"/>
                  </a:lnTo>
                  <a:lnTo>
                    <a:pt x="487" y="3163"/>
                  </a:lnTo>
                  <a:lnTo>
                    <a:pt x="490" y="3165"/>
                  </a:lnTo>
                  <a:lnTo>
                    <a:pt x="493" y="3168"/>
                  </a:lnTo>
                  <a:lnTo>
                    <a:pt x="495" y="3164"/>
                  </a:lnTo>
                  <a:lnTo>
                    <a:pt x="498" y="3169"/>
                  </a:lnTo>
                  <a:lnTo>
                    <a:pt x="498" y="3167"/>
                  </a:lnTo>
                  <a:lnTo>
                    <a:pt x="501" y="3163"/>
                  </a:lnTo>
                  <a:lnTo>
                    <a:pt x="502" y="3165"/>
                  </a:lnTo>
                  <a:lnTo>
                    <a:pt x="506" y="3156"/>
                  </a:lnTo>
                  <a:lnTo>
                    <a:pt x="508" y="3157"/>
                  </a:lnTo>
                  <a:lnTo>
                    <a:pt x="508" y="3151"/>
                  </a:lnTo>
                  <a:lnTo>
                    <a:pt x="511" y="3156"/>
                  </a:lnTo>
                  <a:lnTo>
                    <a:pt x="511" y="3155"/>
                  </a:lnTo>
                  <a:lnTo>
                    <a:pt x="516" y="3153"/>
                  </a:lnTo>
                  <a:lnTo>
                    <a:pt x="521" y="3144"/>
                  </a:lnTo>
                  <a:lnTo>
                    <a:pt x="524" y="3154"/>
                  </a:lnTo>
                  <a:lnTo>
                    <a:pt x="526" y="3152"/>
                  </a:lnTo>
                  <a:lnTo>
                    <a:pt x="531" y="3162"/>
                  </a:lnTo>
                  <a:lnTo>
                    <a:pt x="542" y="3187"/>
                  </a:lnTo>
                  <a:lnTo>
                    <a:pt x="544" y="3194"/>
                  </a:lnTo>
                  <a:lnTo>
                    <a:pt x="544" y="3193"/>
                  </a:lnTo>
                  <a:lnTo>
                    <a:pt x="547" y="3202"/>
                  </a:lnTo>
                  <a:lnTo>
                    <a:pt x="549" y="3204"/>
                  </a:lnTo>
                  <a:lnTo>
                    <a:pt x="554" y="3199"/>
                  </a:lnTo>
                  <a:lnTo>
                    <a:pt x="554" y="3202"/>
                  </a:lnTo>
                  <a:lnTo>
                    <a:pt x="555" y="3200"/>
                  </a:lnTo>
                  <a:lnTo>
                    <a:pt x="559" y="3212"/>
                  </a:lnTo>
                  <a:lnTo>
                    <a:pt x="562" y="3209"/>
                  </a:lnTo>
                  <a:lnTo>
                    <a:pt x="562" y="3213"/>
                  </a:lnTo>
                  <a:lnTo>
                    <a:pt x="564" y="3209"/>
                  </a:lnTo>
                  <a:lnTo>
                    <a:pt x="567" y="3207"/>
                  </a:lnTo>
                  <a:lnTo>
                    <a:pt x="569" y="3208"/>
                  </a:lnTo>
                  <a:lnTo>
                    <a:pt x="570" y="3211"/>
                  </a:lnTo>
                  <a:lnTo>
                    <a:pt x="572" y="3212"/>
                  </a:lnTo>
                  <a:lnTo>
                    <a:pt x="574" y="3206"/>
                  </a:lnTo>
                  <a:lnTo>
                    <a:pt x="577" y="3207"/>
                  </a:lnTo>
                  <a:lnTo>
                    <a:pt x="579" y="3205"/>
                  </a:lnTo>
                  <a:lnTo>
                    <a:pt x="579" y="3208"/>
                  </a:lnTo>
                  <a:lnTo>
                    <a:pt x="581" y="3203"/>
                  </a:lnTo>
                  <a:lnTo>
                    <a:pt x="582" y="3204"/>
                  </a:lnTo>
                  <a:lnTo>
                    <a:pt x="584" y="3204"/>
                  </a:lnTo>
                  <a:lnTo>
                    <a:pt x="587" y="3197"/>
                  </a:lnTo>
                  <a:lnTo>
                    <a:pt x="589" y="3199"/>
                  </a:lnTo>
                  <a:lnTo>
                    <a:pt x="592" y="3201"/>
                  </a:lnTo>
                  <a:lnTo>
                    <a:pt x="594" y="3196"/>
                  </a:lnTo>
                  <a:lnTo>
                    <a:pt x="594" y="3199"/>
                  </a:lnTo>
                  <a:lnTo>
                    <a:pt x="597" y="3193"/>
                  </a:lnTo>
                  <a:lnTo>
                    <a:pt x="604" y="3177"/>
                  </a:lnTo>
                  <a:lnTo>
                    <a:pt x="604" y="3175"/>
                  </a:lnTo>
                  <a:lnTo>
                    <a:pt x="607" y="3168"/>
                  </a:lnTo>
                  <a:lnTo>
                    <a:pt x="607" y="3170"/>
                  </a:lnTo>
                  <a:lnTo>
                    <a:pt x="609" y="3168"/>
                  </a:lnTo>
                  <a:lnTo>
                    <a:pt x="609" y="3171"/>
                  </a:lnTo>
                  <a:lnTo>
                    <a:pt x="614" y="3172"/>
                  </a:lnTo>
                  <a:lnTo>
                    <a:pt x="614" y="3170"/>
                  </a:lnTo>
                  <a:lnTo>
                    <a:pt x="617" y="3175"/>
                  </a:lnTo>
                  <a:lnTo>
                    <a:pt x="619" y="3180"/>
                  </a:lnTo>
                  <a:lnTo>
                    <a:pt x="621" y="3178"/>
                  </a:lnTo>
                  <a:lnTo>
                    <a:pt x="621" y="3180"/>
                  </a:lnTo>
                  <a:lnTo>
                    <a:pt x="624" y="3184"/>
                  </a:lnTo>
                  <a:lnTo>
                    <a:pt x="631" y="3199"/>
                  </a:lnTo>
                  <a:lnTo>
                    <a:pt x="631" y="3198"/>
                  </a:lnTo>
                  <a:lnTo>
                    <a:pt x="634" y="3199"/>
                  </a:lnTo>
                  <a:lnTo>
                    <a:pt x="637" y="3206"/>
                  </a:lnTo>
                  <a:lnTo>
                    <a:pt x="639" y="3201"/>
                  </a:lnTo>
                  <a:lnTo>
                    <a:pt x="641" y="3199"/>
                  </a:lnTo>
                  <a:lnTo>
                    <a:pt x="646" y="3188"/>
                  </a:lnTo>
                  <a:lnTo>
                    <a:pt x="648" y="3191"/>
                  </a:lnTo>
                  <a:lnTo>
                    <a:pt x="651" y="3186"/>
                  </a:lnTo>
                  <a:lnTo>
                    <a:pt x="653" y="3190"/>
                  </a:lnTo>
                  <a:lnTo>
                    <a:pt x="660" y="3174"/>
                  </a:lnTo>
                  <a:lnTo>
                    <a:pt x="663" y="3171"/>
                  </a:lnTo>
                  <a:lnTo>
                    <a:pt x="668" y="3175"/>
                  </a:lnTo>
                  <a:lnTo>
                    <a:pt x="669" y="3172"/>
                  </a:lnTo>
                  <a:lnTo>
                    <a:pt x="672" y="3180"/>
                  </a:lnTo>
                  <a:lnTo>
                    <a:pt x="674" y="3175"/>
                  </a:lnTo>
                  <a:lnTo>
                    <a:pt x="675" y="3176"/>
                  </a:lnTo>
                  <a:lnTo>
                    <a:pt x="677" y="3170"/>
                  </a:lnTo>
                  <a:lnTo>
                    <a:pt x="678" y="3173"/>
                  </a:lnTo>
                  <a:lnTo>
                    <a:pt x="680" y="3170"/>
                  </a:lnTo>
                  <a:lnTo>
                    <a:pt x="684" y="3173"/>
                  </a:lnTo>
                  <a:lnTo>
                    <a:pt x="687" y="3169"/>
                  </a:lnTo>
                  <a:lnTo>
                    <a:pt x="689" y="3172"/>
                  </a:lnTo>
                  <a:lnTo>
                    <a:pt x="694" y="3160"/>
                  </a:lnTo>
                  <a:lnTo>
                    <a:pt x="696" y="3163"/>
                  </a:lnTo>
                  <a:lnTo>
                    <a:pt x="696" y="3159"/>
                  </a:lnTo>
                  <a:lnTo>
                    <a:pt x="701" y="3151"/>
                  </a:lnTo>
                  <a:lnTo>
                    <a:pt x="703" y="3154"/>
                  </a:lnTo>
                  <a:lnTo>
                    <a:pt x="703" y="3153"/>
                  </a:lnTo>
                  <a:lnTo>
                    <a:pt x="705" y="3157"/>
                  </a:lnTo>
                  <a:lnTo>
                    <a:pt x="706" y="3152"/>
                  </a:lnTo>
                  <a:lnTo>
                    <a:pt x="708" y="3153"/>
                  </a:lnTo>
                  <a:lnTo>
                    <a:pt x="708" y="3152"/>
                  </a:lnTo>
                  <a:lnTo>
                    <a:pt x="710" y="3156"/>
                  </a:lnTo>
                  <a:lnTo>
                    <a:pt x="715" y="3161"/>
                  </a:lnTo>
                  <a:lnTo>
                    <a:pt x="717" y="3160"/>
                  </a:lnTo>
                  <a:lnTo>
                    <a:pt x="720" y="3164"/>
                  </a:lnTo>
                  <a:lnTo>
                    <a:pt x="722" y="3167"/>
                  </a:lnTo>
                  <a:lnTo>
                    <a:pt x="724" y="3174"/>
                  </a:lnTo>
                  <a:lnTo>
                    <a:pt x="729" y="3178"/>
                  </a:lnTo>
                  <a:lnTo>
                    <a:pt x="731" y="3179"/>
                  </a:lnTo>
                  <a:lnTo>
                    <a:pt x="731" y="3178"/>
                  </a:lnTo>
                  <a:lnTo>
                    <a:pt x="733" y="3184"/>
                  </a:lnTo>
                  <a:lnTo>
                    <a:pt x="736" y="3178"/>
                  </a:lnTo>
                  <a:lnTo>
                    <a:pt x="738" y="3181"/>
                  </a:lnTo>
                  <a:lnTo>
                    <a:pt x="741" y="3177"/>
                  </a:lnTo>
                  <a:lnTo>
                    <a:pt x="745" y="3181"/>
                  </a:lnTo>
                  <a:lnTo>
                    <a:pt x="745" y="3180"/>
                  </a:lnTo>
                  <a:lnTo>
                    <a:pt x="748" y="3184"/>
                  </a:lnTo>
                  <a:lnTo>
                    <a:pt x="750" y="3178"/>
                  </a:lnTo>
                  <a:lnTo>
                    <a:pt x="752" y="3180"/>
                  </a:lnTo>
                  <a:lnTo>
                    <a:pt x="755" y="3177"/>
                  </a:lnTo>
                  <a:lnTo>
                    <a:pt x="755" y="3180"/>
                  </a:lnTo>
                  <a:lnTo>
                    <a:pt x="757" y="3174"/>
                  </a:lnTo>
                  <a:lnTo>
                    <a:pt x="759" y="3178"/>
                  </a:lnTo>
                  <a:lnTo>
                    <a:pt x="762" y="3172"/>
                  </a:lnTo>
                  <a:lnTo>
                    <a:pt x="762" y="3175"/>
                  </a:lnTo>
                  <a:lnTo>
                    <a:pt x="769" y="3162"/>
                  </a:lnTo>
                  <a:lnTo>
                    <a:pt x="770" y="3165"/>
                  </a:lnTo>
                  <a:lnTo>
                    <a:pt x="771" y="3164"/>
                  </a:lnTo>
                  <a:lnTo>
                    <a:pt x="775" y="3169"/>
                  </a:lnTo>
                  <a:lnTo>
                    <a:pt x="784" y="3172"/>
                  </a:lnTo>
                  <a:lnTo>
                    <a:pt x="785" y="3177"/>
                  </a:lnTo>
                  <a:lnTo>
                    <a:pt x="786" y="3175"/>
                  </a:lnTo>
                  <a:lnTo>
                    <a:pt x="787" y="3176"/>
                  </a:lnTo>
                  <a:lnTo>
                    <a:pt x="789" y="3175"/>
                  </a:lnTo>
                  <a:lnTo>
                    <a:pt x="791" y="3179"/>
                  </a:lnTo>
                  <a:lnTo>
                    <a:pt x="794" y="3173"/>
                  </a:lnTo>
                  <a:lnTo>
                    <a:pt x="796" y="3172"/>
                  </a:lnTo>
                  <a:lnTo>
                    <a:pt x="798" y="3170"/>
                  </a:lnTo>
                  <a:lnTo>
                    <a:pt x="800" y="3173"/>
                  </a:lnTo>
                  <a:lnTo>
                    <a:pt x="802" y="3177"/>
                  </a:lnTo>
                  <a:lnTo>
                    <a:pt x="803" y="3173"/>
                  </a:lnTo>
                  <a:lnTo>
                    <a:pt x="805" y="3175"/>
                  </a:lnTo>
                  <a:lnTo>
                    <a:pt x="807" y="3171"/>
                  </a:lnTo>
                  <a:lnTo>
                    <a:pt x="810" y="3172"/>
                  </a:lnTo>
                  <a:lnTo>
                    <a:pt x="812" y="3163"/>
                  </a:lnTo>
                  <a:lnTo>
                    <a:pt x="816" y="3166"/>
                  </a:lnTo>
                  <a:lnTo>
                    <a:pt x="819" y="3164"/>
                  </a:lnTo>
                  <a:lnTo>
                    <a:pt x="819" y="3166"/>
                  </a:lnTo>
                  <a:lnTo>
                    <a:pt x="823" y="3163"/>
                  </a:lnTo>
                  <a:lnTo>
                    <a:pt x="825" y="3156"/>
                  </a:lnTo>
                  <a:lnTo>
                    <a:pt x="826" y="3159"/>
                  </a:lnTo>
                  <a:lnTo>
                    <a:pt x="830" y="3154"/>
                  </a:lnTo>
                  <a:lnTo>
                    <a:pt x="832" y="3155"/>
                  </a:lnTo>
                  <a:lnTo>
                    <a:pt x="834" y="3153"/>
                  </a:lnTo>
                  <a:lnTo>
                    <a:pt x="834" y="3154"/>
                  </a:lnTo>
                  <a:lnTo>
                    <a:pt x="841" y="3159"/>
                  </a:lnTo>
                  <a:lnTo>
                    <a:pt x="843" y="3156"/>
                  </a:lnTo>
                  <a:lnTo>
                    <a:pt x="849" y="3167"/>
                  </a:lnTo>
                  <a:lnTo>
                    <a:pt x="850" y="3166"/>
                  </a:lnTo>
                  <a:lnTo>
                    <a:pt x="850" y="3167"/>
                  </a:lnTo>
                  <a:lnTo>
                    <a:pt x="852" y="3166"/>
                  </a:lnTo>
                  <a:lnTo>
                    <a:pt x="854" y="3168"/>
                  </a:lnTo>
                  <a:lnTo>
                    <a:pt x="854" y="3163"/>
                  </a:lnTo>
                  <a:lnTo>
                    <a:pt x="857" y="3162"/>
                  </a:lnTo>
                  <a:lnTo>
                    <a:pt x="859" y="3164"/>
                  </a:lnTo>
                  <a:lnTo>
                    <a:pt x="863" y="3163"/>
                  </a:lnTo>
                  <a:lnTo>
                    <a:pt x="863" y="3164"/>
                  </a:lnTo>
                  <a:lnTo>
                    <a:pt x="865" y="3163"/>
                  </a:lnTo>
                  <a:lnTo>
                    <a:pt x="867" y="3161"/>
                  </a:lnTo>
                  <a:lnTo>
                    <a:pt x="869" y="3166"/>
                  </a:lnTo>
                  <a:lnTo>
                    <a:pt x="872" y="3162"/>
                  </a:lnTo>
                  <a:lnTo>
                    <a:pt x="874" y="3159"/>
                  </a:lnTo>
                  <a:lnTo>
                    <a:pt x="876" y="3161"/>
                  </a:lnTo>
                  <a:lnTo>
                    <a:pt x="881" y="3160"/>
                  </a:lnTo>
                  <a:lnTo>
                    <a:pt x="883" y="3158"/>
                  </a:lnTo>
                  <a:lnTo>
                    <a:pt x="887" y="3152"/>
                  </a:lnTo>
                  <a:lnTo>
                    <a:pt x="890" y="3148"/>
                  </a:lnTo>
                  <a:lnTo>
                    <a:pt x="896" y="3141"/>
                  </a:lnTo>
                  <a:lnTo>
                    <a:pt x="903" y="3156"/>
                  </a:lnTo>
                  <a:lnTo>
                    <a:pt x="903" y="3155"/>
                  </a:lnTo>
                  <a:lnTo>
                    <a:pt x="905" y="3161"/>
                  </a:lnTo>
                  <a:lnTo>
                    <a:pt x="907" y="3159"/>
                  </a:lnTo>
                  <a:lnTo>
                    <a:pt x="909" y="3168"/>
                  </a:lnTo>
                  <a:lnTo>
                    <a:pt x="911" y="3167"/>
                  </a:lnTo>
                  <a:lnTo>
                    <a:pt x="917" y="3175"/>
                  </a:lnTo>
                  <a:lnTo>
                    <a:pt x="918" y="3174"/>
                  </a:lnTo>
                  <a:lnTo>
                    <a:pt x="918" y="3175"/>
                  </a:lnTo>
                  <a:lnTo>
                    <a:pt x="920" y="3178"/>
                  </a:lnTo>
                  <a:lnTo>
                    <a:pt x="922" y="3175"/>
                  </a:lnTo>
                  <a:lnTo>
                    <a:pt x="924" y="3174"/>
                  </a:lnTo>
                  <a:lnTo>
                    <a:pt x="927" y="3173"/>
                  </a:lnTo>
                  <a:lnTo>
                    <a:pt x="930" y="3181"/>
                  </a:lnTo>
                  <a:lnTo>
                    <a:pt x="931" y="3180"/>
                  </a:lnTo>
                  <a:lnTo>
                    <a:pt x="933" y="3181"/>
                  </a:lnTo>
                  <a:lnTo>
                    <a:pt x="933" y="3179"/>
                  </a:lnTo>
                  <a:lnTo>
                    <a:pt x="940" y="3182"/>
                  </a:lnTo>
                  <a:lnTo>
                    <a:pt x="942" y="3178"/>
                  </a:lnTo>
                  <a:lnTo>
                    <a:pt x="944" y="3181"/>
                  </a:lnTo>
                  <a:lnTo>
                    <a:pt x="946" y="3177"/>
                  </a:lnTo>
                  <a:lnTo>
                    <a:pt x="950" y="3172"/>
                  </a:lnTo>
                  <a:lnTo>
                    <a:pt x="952" y="3169"/>
                  </a:lnTo>
                  <a:lnTo>
                    <a:pt x="957" y="3159"/>
                  </a:lnTo>
                  <a:lnTo>
                    <a:pt x="961" y="3155"/>
                  </a:lnTo>
                  <a:lnTo>
                    <a:pt x="963" y="3146"/>
                  </a:lnTo>
                  <a:lnTo>
                    <a:pt x="965" y="3144"/>
                  </a:lnTo>
                  <a:lnTo>
                    <a:pt x="972" y="3131"/>
                  </a:lnTo>
                  <a:lnTo>
                    <a:pt x="972" y="3133"/>
                  </a:lnTo>
                  <a:lnTo>
                    <a:pt x="976" y="3132"/>
                  </a:lnTo>
                  <a:lnTo>
                    <a:pt x="984" y="3120"/>
                  </a:lnTo>
                  <a:lnTo>
                    <a:pt x="986" y="3123"/>
                  </a:lnTo>
                  <a:lnTo>
                    <a:pt x="995" y="3141"/>
                  </a:lnTo>
                  <a:lnTo>
                    <a:pt x="999" y="3152"/>
                  </a:lnTo>
                  <a:lnTo>
                    <a:pt x="1001" y="3148"/>
                  </a:lnTo>
                  <a:lnTo>
                    <a:pt x="1003" y="3152"/>
                  </a:lnTo>
                  <a:lnTo>
                    <a:pt x="1005" y="3150"/>
                  </a:lnTo>
                  <a:lnTo>
                    <a:pt x="1008" y="3153"/>
                  </a:lnTo>
                  <a:lnTo>
                    <a:pt x="1010" y="3152"/>
                  </a:lnTo>
                  <a:lnTo>
                    <a:pt x="1012" y="3154"/>
                  </a:lnTo>
                  <a:lnTo>
                    <a:pt x="1016" y="3156"/>
                  </a:lnTo>
                  <a:lnTo>
                    <a:pt x="1020" y="3148"/>
                  </a:lnTo>
                  <a:lnTo>
                    <a:pt x="1024" y="3152"/>
                  </a:lnTo>
                  <a:lnTo>
                    <a:pt x="1026" y="3149"/>
                  </a:lnTo>
                  <a:lnTo>
                    <a:pt x="1028" y="3151"/>
                  </a:lnTo>
                  <a:lnTo>
                    <a:pt x="1031" y="3153"/>
                  </a:lnTo>
                  <a:lnTo>
                    <a:pt x="1035" y="3142"/>
                  </a:lnTo>
                  <a:lnTo>
                    <a:pt x="1041" y="3150"/>
                  </a:lnTo>
                  <a:lnTo>
                    <a:pt x="1047" y="3157"/>
                  </a:lnTo>
                  <a:lnTo>
                    <a:pt x="1049" y="3156"/>
                  </a:lnTo>
                  <a:lnTo>
                    <a:pt x="1051" y="3164"/>
                  </a:lnTo>
                  <a:lnTo>
                    <a:pt x="1057" y="3165"/>
                  </a:lnTo>
                  <a:lnTo>
                    <a:pt x="1060" y="3167"/>
                  </a:lnTo>
                  <a:lnTo>
                    <a:pt x="1062" y="3163"/>
                  </a:lnTo>
                  <a:lnTo>
                    <a:pt x="1063" y="3165"/>
                  </a:lnTo>
                  <a:lnTo>
                    <a:pt x="1067" y="3154"/>
                  </a:lnTo>
                  <a:lnTo>
                    <a:pt x="1068" y="3156"/>
                  </a:lnTo>
                  <a:lnTo>
                    <a:pt x="1069" y="3153"/>
                  </a:lnTo>
                  <a:lnTo>
                    <a:pt x="1071" y="3157"/>
                  </a:lnTo>
                  <a:lnTo>
                    <a:pt x="1072" y="3156"/>
                  </a:lnTo>
                  <a:lnTo>
                    <a:pt x="1076" y="3153"/>
                  </a:lnTo>
                  <a:lnTo>
                    <a:pt x="1078" y="3155"/>
                  </a:lnTo>
                  <a:lnTo>
                    <a:pt x="1082" y="3151"/>
                  </a:lnTo>
                  <a:lnTo>
                    <a:pt x="1084" y="3148"/>
                  </a:lnTo>
                  <a:lnTo>
                    <a:pt x="1088" y="3155"/>
                  </a:lnTo>
                  <a:lnTo>
                    <a:pt x="1090" y="3150"/>
                  </a:lnTo>
                  <a:lnTo>
                    <a:pt x="1092" y="3144"/>
                  </a:lnTo>
                  <a:lnTo>
                    <a:pt x="1096" y="3147"/>
                  </a:lnTo>
                  <a:lnTo>
                    <a:pt x="1098" y="3147"/>
                  </a:lnTo>
                  <a:lnTo>
                    <a:pt x="1101" y="3153"/>
                  </a:lnTo>
                  <a:lnTo>
                    <a:pt x="1107" y="3161"/>
                  </a:lnTo>
                  <a:lnTo>
                    <a:pt x="1109" y="3162"/>
                  </a:lnTo>
                  <a:lnTo>
                    <a:pt x="1111" y="3159"/>
                  </a:lnTo>
                  <a:lnTo>
                    <a:pt x="1113" y="3162"/>
                  </a:lnTo>
                  <a:lnTo>
                    <a:pt x="1116" y="3167"/>
                  </a:lnTo>
                  <a:lnTo>
                    <a:pt x="1120" y="3162"/>
                  </a:lnTo>
                  <a:lnTo>
                    <a:pt x="1121" y="3165"/>
                  </a:lnTo>
                  <a:lnTo>
                    <a:pt x="1123" y="3159"/>
                  </a:lnTo>
                  <a:lnTo>
                    <a:pt x="1125" y="3159"/>
                  </a:lnTo>
                  <a:lnTo>
                    <a:pt x="1129" y="3156"/>
                  </a:lnTo>
                  <a:lnTo>
                    <a:pt x="1131" y="3154"/>
                  </a:lnTo>
                  <a:lnTo>
                    <a:pt x="1134" y="3157"/>
                  </a:lnTo>
                  <a:lnTo>
                    <a:pt x="1135" y="3155"/>
                  </a:lnTo>
                  <a:lnTo>
                    <a:pt x="1139" y="3148"/>
                  </a:lnTo>
                  <a:lnTo>
                    <a:pt x="1141" y="3147"/>
                  </a:lnTo>
                  <a:lnTo>
                    <a:pt x="1145" y="3152"/>
                  </a:lnTo>
                  <a:lnTo>
                    <a:pt x="1147" y="3147"/>
                  </a:lnTo>
                  <a:lnTo>
                    <a:pt x="1149" y="3152"/>
                  </a:lnTo>
                  <a:lnTo>
                    <a:pt x="1155" y="3145"/>
                  </a:lnTo>
                  <a:lnTo>
                    <a:pt x="1160" y="3159"/>
                  </a:lnTo>
                  <a:lnTo>
                    <a:pt x="1161" y="3155"/>
                  </a:lnTo>
                  <a:lnTo>
                    <a:pt x="1165" y="3160"/>
                  </a:lnTo>
                  <a:lnTo>
                    <a:pt x="1179" y="3196"/>
                  </a:lnTo>
                  <a:lnTo>
                    <a:pt x="1182" y="3197"/>
                  </a:lnTo>
                  <a:lnTo>
                    <a:pt x="1183" y="3193"/>
                  </a:lnTo>
                  <a:lnTo>
                    <a:pt x="1189" y="3192"/>
                  </a:lnTo>
                  <a:lnTo>
                    <a:pt x="1195" y="3182"/>
                  </a:lnTo>
                  <a:lnTo>
                    <a:pt x="1199" y="3178"/>
                  </a:lnTo>
                  <a:lnTo>
                    <a:pt x="1203" y="3173"/>
                  </a:lnTo>
                  <a:lnTo>
                    <a:pt x="1204" y="3175"/>
                  </a:lnTo>
                  <a:lnTo>
                    <a:pt x="1208" y="3174"/>
                  </a:lnTo>
                  <a:lnTo>
                    <a:pt x="1208" y="3175"/>
                  </a:lnTo>
                  <a:lnTo>
                    <a:pt x="1212" y="3166"/>
                  </a:lnTo>
                  <a:lnTo>
                    <a:pt x="1212" y="3168"/>
                  </a:lnTo>
                  <a:lnTo>
                    <a:pt x="1218" y="3150"/>
                  </a:lnTo>
                  <a:lnTo>
                    <a:pt x="1222" y="3143"/>
                  </a:lnTo>
                  <a:lnTo>
                    <a:pt x="1226" y="3140"/>
                  </a:lnTo>
                  <a:lnTo>
                    <a:pt x="1230" y="3146"/>
                  </a:lnTo>
                  <a:lnTo>
                    <a:pt x="1234" y="3147"/>
                  </a:lnTo>
                  <a:lnTo>
                    <a:pt x="1234" y="3144"/>
                  </a:lnTo>
                  <a:lnTo>
                    <a:pt x="1238" y="3151"/>
                  </a:lnTo>
                  <a:lnTo>
                    <a:pt x="1241" y="3146"/>
                  </a:lnTo>
                  <a:lnTo>
                    <a:pt x="1249" y="3153"/>
                  </a:lnTo>
                  <a:lnTo>
                    <a:pt x="1251" y="3151"/>
                  </a:lnTo>
                  <a:lnTo>
                    <a:pt x="1253" y="3153"/>
                  </a:lnTo>
                  <a:lnTo>
                    <a:pt x="1255" y="3150"/>
                  </a:lnTo>
                  <a:lnTo>
                    <a:pt x="1255" y="3152"/>
                  </a:lnTo>
                  <a:lnTo>
                    <a:pt x="1259" y="3149"/>
                  </a:lnTo>
                  <a:lnTo>
                    <a:pt x="1271" y="3168"/>
                  </a:lnTo>
                  <a:lnTo>
                    <a:pt x="1271" y="3167"/>
                  </a:lnTo>
                  <a:lnTo>
                    <a:pt x="1273" y="3169"/>
                  </a:lnTo>
                  <a:lnTo>
                    <a:pt x="1273" y="3166"/>
                  </a:lnTo>
                  <a:lnTo>
                    <a:pt x="1275" y="3169"/>
                  </a:lnTo>
                  <a:lnTo>
                    <a:pt x="1282" y="3156"/>
                  </a:lnTo>
                  <a:lnTo>
                    <a:pt x="1284" y="3159"/>
                  </a:lnTo>
                  <a:lnTo>
                    <a:pt x="1286" y="3150"/>
                  </a:lnTo>
                  <a:lnTo>
                    <a:pt x="1288" y="3152"/>
                  </a:lnTo>
                  <a:lnTo>
                    <a:pt x="1290" y="3151"/>
                  </a:lnTo>
                  <a:lnTo>
                    <a:pt x="1291" y="3153"/>
                  </a:lnTo>
                  <a:lnTo>
                    <a:pt x="1292" y="3152"/>
                  </a:lnTo>
                  <a:lnTo>
                    <a:pt x="1297" y="3139"/>
                  </a:lnTo>
                  <a:lnTo>
                    <a:pt x="1298" y="3142"/>
                  </a:lnTo>
                  <a:lnTo>
                    <a:pt x="1298" y="3141"/>
                  </a:lnTo>
                  <a:lnTo>
                    <a:pt x="1303" y="3148"/>
                  </a:lnTo>
                  <a:lnTo>
                    <a:pt x="1307" y="3146"/>
                  </a:lnTo>
                  <a:lnTo>
                    <a:pt x="1309" y="3150"/>
                  </a:lnTo>
                  <a:lnTo>
                    <a:pt x="1315" y="3140"/>
                  </a:lnTo>
                  <a:lnTo>
                    <a:pt x="1322" y="3137"/>
                  </a:lnTo>
                  <a:lnTo>
                    <a:pt x="1324" y="3136"/>
                  </a:lnTo>
                  <a:lnTo>
                    <a:pt x="1330" y="3143"/>
                  </a:lnTo>
                  <a:lnTo>
                    <a:pt x="1332" y="3142"/>
                  </a:lnTo>
                  <a:lnTo>
                    <a:pt x="1332" y="3143"/>
                  </a:lnTo>
                  <a:lnTo>
                    <a:pt x="1336" y="3147"/>
                  </a:lnTo>
                  <a:lnTo>
                    <a:pt x="1339" y="3136"/>
                  </a:lnTo>
                  <a:lnTo>
                    <a:pt x="1341" y="3132"/>
                  </a:lnTo>
                  <a:lnTo>
                    <a:pt x="1345" y="3129"/>
                  </a:lnTo>
                  <a:lnTo>
                    <a:pt x="1349" y="3130"/>
                  </a:lnTo>
                  <a:lnTo>
                    <a:pt x="1353" y="3122"/>
                  </a:lnTo>
                  <a:lnTo>
                    <a:pt x="1356" y="3127"/>
                  </a:lnTo>
                  <a:lnTo>
                    <a:pt x="1356" y="3126"/>
                  </a:lnTo>
                  <a:lnTo>
                    <a:pt x="1358" y="3127"/>
                  </a:lnTo>
                  <a:lnTo>
                    <a:pt x="1362" y="3118"/>
                  </a:lnTo>
                  <a:lnTo>
                    <a:pt x="1364" y="3124"/>
                  </a:lnTo>
                  <a:lnTo>
                    <a:pt x="1366" y="3128"/>
                  </a:lnTo>
                  <a:lnTo>
                    <a:pt x="1373" y="3109"/>
                  </a:lnTo>
                  <a:lnTo>
                    <a:pt x="1375" y="3111"/>
                  </a:lnTo>
                  <a:lnTo>
                    <a:pt x="1375" y="3110"/>
                  </a:lnTo>
                  <a:lnTo>
                    <a:pt x="1379" y="3110"/>
                  </a:lnTo>
                  <a:lnTo>
                    <a:pt x="1381" y="3106"/>
                  </a:lnTo>
                  <a:lnTo>
                    <a:pt x="1385" y="3112"/>
                  </a:lnTo>
                  <a:lnTo>
                    <a:pt x="1386" y="3108"/>
                  </a:lnTo>
                  <a:lnTo>
                    <a:pt x="1386" y="3111"/>
                  </a:lnTo>
                  <a:lnTo>
                    <a:pt x="1388" y="3105"/>
                  </a:lnTo>
                  <a:lnTo>
                    <a:pt x="1390" y="3110"/>
                  </a:lnTo>
                  <a:lnTo>
                    <a:pt x="1392" y="3112"/>
                  </a:lnTo>
                  <a:lnTo>
                    <a:pt x="1392" y="3110"/>
                  </a:lnTo>
                  <a:lnTo>
                    <a:pt x="1394" y="3113"/>
                  </a:lnTo>
                  <a:lnTo>
                    <a:pt x="1397" y="3108"/>
                  </a:lnTo>
                  <a:lnTo>
                    <a:pt x="1403" y="3121"/>
                  </a:lnTo>
                  <a:lnTo>
                    <a:pt x="1405" y="3112"/>
                  </a:lnTo>
                  <a:lnTo>
                    <a:pt x="1407" y="3114"/>
                  </a:lnTo>
                  <a:lnTo>
                    <a:pt x="1408" y="3112"/>
                  </a:lnTo>
                  <a:lnTo>
                    <a:pt x="1410" y="3115"/>
                  </a:lnTo>
                  <a:lnTo>
                    <a:pt x="1414" y="3122"/>
                  </a:lnTo>
                  <a:lnTo>
                    <a:pt x="1416" y="3120"/>
                  </a:lnTo>
                  <a:lnTo>
                    <a:pt x="1420" y="3124"/>
                  </a:lnTo>
                  <a:lnTo>
                    <a:pt x="1424" y="3129"/>
                  </a:lnTo>
                  <a:lnTo>
                    <a:pt x="1427" y="3121"/>
                  </a:lnTo>
                  <a:lnTo>
                    <a:pt x="1429" y="3125"/>
                  </a:lnTo>
                  <a:lnTo>
                    <a:pt x="1436" y="3106"/>
                  </a:lnTo>
                  <a:lnTo>
                    <a:pt x="1438" y="3109"/>
                  </a:lnTo>
                  <a:lnTo>
                    <a:pt x="1440" y="3107"/>
                  </a:lnTo>
                  <a:lnTo>
                    <a:pt x="1443" y="3117"/>
                  </a:lnTo>
                  <a:lnTo>
                    <a:pt x="1444" y="3115"/>
                  </a:lnTo>
                  <a:lnTo>
                    <a:pt x="1446" y="3117"/>
                  </a:lnTo>
                  <a:lnTo>
                    <a:pt x="1449" y="3114"/>
                  </a:lnTo>
                  <a:lnTo>
                    <a:pt x="1454" y="3103"/>
                  </a:lnTo>
                  <a:lnTo>
                    <a:pt x="1455" y="3105"/>
                  </a:lnTo>
                  <a:lnTo>
                    <a:pt x="1456" y="3103"/>
                  </a:lnTo>
                  <a:lnTo>
                    <a:pt x="1458" y="3111"/>
                  </a:lnTo>
                  <a:lnTo>
                    <a:pt x="1460" y="3106"/>
                  </a:lnTo>
                  <a:lnTo>
                    <a:pt x="1462" y="3108"/>
                  </a:lnTo>
                  <a:lnTo>
                    <a:pt x="1462" y="3107"/>
                  </a:lnTo>
                  <a:lnTo>
                    <a:pt x="1466" y="3112"/>
                  </a:lnTo>
                  <a:lnTo>
                    <a:pt x="1473" y="3103"/>
                  </a:lnTo>
                  <a:lnTo>
                    <a:pt x="1475" y="3105"/>
                  </a:lnTo>
                  <a:lnTo>
                    <a:pt x="1480" y="3111"/>
                  </a:lnTo>
                  <a:lnTo>
                    <a:pt x="1482" y="3110"/>
                  </a:lnTo>
                  <a:lnTo>
                    <a:pt x="1484" y="3111"/>
                  </a:lnTo>
                  <a:lnTo>
                    <a:pt x="1488" y="3110"/>
                  </a:lnTo>
                  <a:lnTo>
                    <a:pt x="1493" y="3098"/>
                  </a:lnTo>
                  <a:lnTo>
                    <a:pt x="1497" y="3095"/>
                  </a:lnTo>
                  <a:lnTo>
                    <a:pt x="1500" y="3094"/>
                  </a:lnTo>
                  <a:lnTo>
                    <a:pt x="1502" y="3098"/>
                  </a:lnTo>
                  <a:lnTo>
                    <a:pt x="1502" y="3097"/>
                  </a:lnTo>
                  <a:lnTo>
                    <a:pt x="1511" y="3126"/>
                  </a:lnTo>
                  <a:lnTo>
                    <a:pt x="1513" y="3124"/>
                  </a:lnTo>
                  <a:lnTo>
                    <a:pt x="1513" y="3127"/>
                  </a:lnTo>
                  <a:lnTo>
                    <a:pt x="1515" y="3127"/>
                  </a:lnTo>
                  <a:lnTo>
                    <a:pt x="1518" y="3128"/>
                  </a:lnTo>
                  <a:lnTo>
                    <a:pt x="1518" y="3127"/>
                  </a:lnTo>
                  <a:lnTo>
                    <a:pt x="1520" y="3124"/>
                  </a:lnTo>
                  <a:lnTo>
                    <a:pt x="1523" y="3127"/>
                  </a:lnTo>
                  <a:lnTo>
                    <a:pt x="1524" y="3123"/>
                  </a:lnTo>
                  <a:lnTo>
                    <a:pt x="1527" y="3128"/>
                  </a:lnTo>
                  <a:lnTo>
                    <a:pt x="1527" y="3123"/>
                  </a:lnTo>
                  <a:lnTo>
                    <a:pt x="1529" y="3125"/>
                  </a:lnTo>
                  <a:lnTo>
                    <a:pt x="1531" y="3123"/>
                  </a:lnTo>
                  <a:lnTo>
                    <a:pt x="1532" y="3125"/>
                  </a:lnTo>
                  <a:lnTo>
                    <a:pt x="1538" y="3116"/>
                  </a:lnTo>
                  <a:lnTo>
                    <a:pt x="1541" y="3112"/>
                  </a:lnTo>
                  <a:lnTo>
                    <a:pt x="1545" y="3116"/>
                  </a:lnTo>
                  <a:lnTo>
                    <a:pt x="1551" y="3109"/>
                  </a:lnTo>
                  <a:lnTo>
                    <a:pt x="1554" y="3105"/>
                  </a:lnTo>
                  <a:lnTo>
                    <a:pt x="1554" y="3106"/>
                  </a:lnTo>
                  <a:lnTo>
                    <a:pt x="1561" y="3100"/>
                  </a:lnTo>
                  <a:lnTo>
                    <a:pt x="1563" y="3105"/>
                  </a:lnTo>
                  <a:lnTo>
                    <a:pt x="1563" y="3103"/>
                  </a:lnTo>
                  <a:lnTo>
                    <a:pt x="1572" y="3115"/>
                  </a:lnTo>
                  <a:lnTo>
                    <a:pt x="1574" y="3121"/>
                  </a:lnTo>
                  <a:lnTo>
                    <a:pt x="1583" y="3131"/>
                  </a:lnTo>
                  <a:lnTo>
                    <a:pt x="1586" y="3130"/>
                  </a:lnTo>
                  <a:lnTo>
                    <a:pt x="1588" y="3127"/>
                  </a:lnTo>
                  <a:lnTo>
                    <a:pt x="1593" y="3120"/>
                  </a:lnTo>
                  <a:lnTo>
                    <a:pt x="1595" y="3122"/>
                  </a:lnTo>
                  <a:lnTo>
                    <a:pt x="1596" y="3117"/>
                  </a:lnTo>
                  <a:lnTo>
                    <a:pt x="1597" y="3118"/>
                  </a:lnTo>
                  <a:lnTo>
                    <a:pt x="1608" y="3095"/>
                  </a:lnTo>
                  <a:lnTo>
                    <a:pt x="1611" y="3086"/>
                  </a:lnTo>
                  <a:lnTo>
                    <a:pt x="1620" y="3071"/>
                  </a:lnTo>
                  <a:lnTo>
                    <a:pt x="1625" y="3066"/>
                  </a:lnTo>
                  <a:lnTo>
                    <a:pt x="1626" y="3068"/>
                  </a:lnTo>
                  <a:lnTo>
                    <a:pt x="1627" y="3065"/>
                  </a:lnTo>
                  <a:lnTo>
                    <a:pt x="1630" y="3066"/>
                  </a:lnTo>
                  <a:lnTo>
                    <a:pt x="1634" y="3066"/>
                  </a:lnTo>
                  <a:lnTo>
                    <a:pt x="1639" y="3063"/>
                  </a:lnTo>
                  <a:lnTo>
                    <a:pt x="1650" y="3092"/>
                  </a:lnTo>
                  <a:lnTo>
                    <a:pt x="1651" y="3091"/>
                  </a:lnTo>
                  <a:lnTo>
                    <a:pt x="1656" y="3099"/>
                  </a:lnTo>
                  <a:lnTo>
                    <a:pt x="1658" y="3097"/>
                  </a:lnTo>
                  <a:lnTo>
                    <a:pt x="1658" y="3099"/>
                  </a:lnTo>
                  <a:lnTo>
                    <a:pt x="1660" y="3101"/>
                  </a:lnTo>
                  <a:lnTo>
                    <a:pt x="1664" y="3106"/>
                  </a:lnTo>
                  <a:lnTo>
                    <a:pt x="1665" y="3103"/>
                  </a:lnTo>
                  <a:lnTo>
                    <a:pt x="1667" y="3104"/>
                  </a:lnTo>
                  <a:lnTo>
                    <a:pt x="1667" y="3102"/>
                  </a:lnTo>
                  <a:lnTo>
                    <a:pt x="1672" y="3102"/>
                  </a:lnTo>
                  <a:lnTo>
                    <a:pt x="1680" y="3079"/>
                  </a:lnTo>
                  <a:lnTo>
                    <a:pt x="1681" y="3080"/>
                  </a:lnTo>
                  <a:lnTo>
                    <a:pt x="1689" y="3062"/>
                  </a:lnTo>
                  <a:lnTo>
                    <a:pt x="1691" y="3066"/>
                  </a:lnTo>
                  <a:lnTo>
                    <a:pt x="1693" y="3061"/>
                  </a:lnTo>
                  <a:lnTo>
                    <a:pt x="1695" y="3065"/>
                  </a:lnTo>
                  <a:lnTo>
                    <a:pt x="1697" y="3060"/>
                  </a:lnTo>
                  <a:lnTo>
                    <a:pt x="1698" y="3061"/>
                  </a:lnTo>
                  <a:lnTo>
                    <a:pt x="1703" y="3060"/>
                  </a:lnTo>
                  <a:lnTo>
                    <a:pt x="1706" y="3057"/>
                  </a:lnTo>
                  <a:lnTo>
                    <a:pt x="1712" y="3076"/>
                  </a:lnTo>
                  <a:lnTo>
                    <a:pt x="1717" y="3081"/>
                  </a:lnTo>
                  <a:lnTo>
                    <a:pt x="1719" y="3083"/>
                  </a:lnTo>
                  <a:lnTo>
                    <a:pt x="1724" y="3085"/>
                  </a:lnTo>
                  <a:lnTo>
                    <a:pt x="1727" y="3083"/>
                  </a:lnTo>
                  <a:lnTo>
                    <a:pt x="1731" y="3091"/>
                  </a:lnTo>
                  <a:lnTo>
                    <a:pt x="1734" y="3089"/>
                  </a:lnTo>
                  <a:lnTo>
                    <a:pt x="1739" y="3093"/>
                  </a:lnTo>
                  <a:lnTo>
                    <a:pt x="1747" y="3069"/>
                  </a:lnTo>
                  <a:lnTo>
                    <a:pt x="1753" y="3060"/>
                  </a:lnTo>
                  <a:lnTo>
                    <a:pt x="1760" y="3048"/>
                  </a:lnTo>
                  <a:lnTo>
                    <a:pt x="1763" y="3042"/>
                  </a:lnTo>
                  <a:lnTo>
                    <a:pt x="1763" y="3044"/>
                  </a:lnTo>
                  <a:lnTo>
                    <a:pt x="1766" y="3039"/>
                  </a:lnTo>
                  <a:lnTo>
                    <a:pt x="1768" y="3037"/>
                  </a:lnTo>
                  <a:lnTo>
                    <a:pt x="1773" y="3040"/>
                  </a:lnTo>
                  <a:lnTo>
                    <a:pt x="1773" y="3038"/>
                  </a:lnTo>
                  <a:lnTo>
                    <a:pt x="1775" y="3039"/>
                  </a:lnTo>
                  <a:lnTo>
                    <a:pt x="1777" y="3043"/>
                  </a:lnTo>
                  <a:lnTo>
                    <a:pt x="1782" y="3034"/>
                  </a:lnTo>
                  <a:lnTo>
                    <a:pt x="1785" y="3036"/>
                  </a:lnTo>
                  <a:lnTo>
                    <a:pt x="1790" y="3034"/>
                  </a:lnTo>
                  <a:lnTo>
                    <a:pt x="1795" y="3033"/>
                  </a:lnTo>
                  <a:lnTo>
                    <a:pt x="1799" y="3042"/>
                  </a:lnTo>
                  <a:lnTo>
                    <a:pt x="1809" y="3033"/>
                  </a:lnTo>
                  <a:lnTo>
                    <a:pt x="1810" y="3030"/>
                  </a:lnTo>
                  <a:lnTo>
                    <a:pt x="1817" y="3024"/>
                  </a:lnTo>
                  <a:lnTo>
                    <a:pt x="1817" y="3025"/>
                  </a:lnTo>
                  <a:lnTo>
                    <a:pt x="1819" y="3027"/>
                  </a:lnTo>
                  <a:lnTo>
                    <a:pt x="1819" y="3024"/>
                  </a:lnTo>
                  <a:lnTo>
                    <a:pt x="1822" y="3026"/>
                  </a:lnTo>
                  <a:lnTo>
                    <a:pt x="1824" y="3027"/>
                  </a:lnTo>
                  <a:lnTo>
                    <a:pt x="1827" y="3028"/>
                  </a:lnTo>
                  <a:lnTo>
                    <a:pt x="1827" y="3025"/>
                  </a:lnTo>
                  <a:lnTo>
                    <a:pt x="1829" y="3025"/>
                  </a:lnTo>
                  <a:lnTo>
                    <a:pt x="1832" y="3022"/>
                  </a:lnTo>
                  <a:lnTo>
                    <a:pt x="1834" y="3019"/>
                  </a:lnTo>
                  <a:lnTo>
                    <a:pt x="1835" y="3017"/>
                  </a:lnTo>
                  <a:lnTo>
                    <a:pt x="1839" y="3014"/>
                  </a:lnTo>
                  <a:lnTo>
                    <a:pt x="1847" y="2988"/>
                  </a:lnTo>
                  <a:lnTo>
                    <a:pt x="1852" y="2981"/>
                  </a:lnTo>
                  <a:lnTo>
                    <a:pt x="1866" y="2924"/>
                  </a:lnTo>
                  <a:lnTo>
                    <a:pt x="1867" y="2925"/>
                  </a:lnTo>
                  <a:lnTo>
                    <a:pt x="1897" y="2778"/>
                  </a:lnTo>
                  <a:lnTo>
                    <a:pt x="1937" y="2311"/>
                  </a:lnTo>
                  <a:lnTo>
                    <a:pt x="1961" y="1013"/>
                  </a:lnTo>
                  <a:lnTo>
                    <a:pt x="1977" y="91"/>
                  </a:lnTo>
                  <a:lnTo>
                    <a:pt x="1985" y="0"/>
                  </a:lnTo>
                  <a:lnTo>
                    <a:pt x="1992" y="116"/>
                  </a:lnTo>
                  <a:lnTo>
                    <a:pt x="2019" y="1187"/>
                  </a:lnTo>
                  <a:lnTo>
                    <a:pt x="2043" y="1805"/>
                  </a:lnTo>
                  <a:lnTo>
                    <a:pt x="2072" y="2297"/>
                  </a:lnTo>
                  <a:lnTo>
                    <a:pt x="2086" y="2396"/>
                  </a:lnTo>
                  <a:lnTo>
                    <a:pt x="2099" y="2475"/>
                  </a:lnTo>
                  <a:lnTo>
                    <a:pt x="2104" y="2502"/>
                  </a:lnTo>
                  <a:lnTo>
                    <a:pt x="2110" y="2519"/>
                  </a:lnTo>
                  <a:lnTo>
                    <a:pt x="2112" y="2522"/>
                  </a:lnTo>
                  <a:lnTo>
                    <a:pt x="2114" y="2513"/>
                  </a:lnTo>
                  <a:lnTo>
                    <a:pt x="2120" y="2530"/>
                  </a:lnTo>
                  <a:lnTo>
                    <a:pt x="2123" y="2532"/>
                  </a:lnTo>
                  <a:lnTo>
                    <a:pt x="2125" y="2528"/>
                  </a:lnTo>
                  <a:lnTo>
                    <a:pt x="2129" y="2525"/>
                  </a:lnTo>
                  <a:lnTo>
                    <a:pt x="2139" y="2555"/>
                  </a:lnTo>
                  <a:lnTo>
                    <a:pt x="2140" y="2551"/>
                  </a:lnTo>
                  <a:lnTo>
                    <a:pt x="2142" y="2555"/>
                  </a:lnTo>
                  <a:lnTo>
                    <a:pt x="2143" y="2552"/>
                  </a:lnTo>
                  <a:lnTo>
                    <a:pt x="2146" y="2548"/>
                  </a:lnTo>
                  <a:lnTo>
                    <a:pt x="2147" y="2551"/>
                  </a:lnTo>
                  <a:lnTo>
                    <a:pt x="2151" y="2540"/>
                  </a:lnTo>
                  <a:lnTo>
                    <a:pt x="2156" y="2545"/>
                  </a:lnTo>
                  <a:lnTo>
                    <a:pt x="2159" y="2553"/>
                  </a:lnTo>
                  <a:lnTo>
                    <a:pt x="2170" y="2591"/>
                  </a:lnTo>
                  <a:lnTo>
                    <a:pt x="2170" y="2596"/>
                  </a:lnTo>
                  <a:lnTo>
                    <a:pt x="2172" y="2592"/>
                  </a:lnTo>
                  <a:lnTo>
                    <a:pt x="2184" y="2638"/>
                  </a:lnTo>
                  <a:lnTo>
                    <a:pt x="2186" y="2634"/>
                  </a:lnTo>
                  <a:lnTo>
                    <a:pt x="2192" y="2661"/>
                  </a:lnTo>
                  <a:lnTo>
                    <a:pt x="2197" y="2651"/>
                  </a:lnTo>
                  <a:lnTo>
                    <a:pt x="2204" y="2667"/>
                  </a:lnTo>
                  <a:lnTo>
                    <a:pt x="2206" y="2662"/>
                  </a:lnTo>
                  <a:lnTo>
                    <a:pt x="2208" y="2668"/>
                  </a:lnTo>
                  <a:lnTo>
                    <a:pt x="2209" y="2668"/>
                  </a:lnTo>
                  <a:lnTo>
                    <a:pt x="2213" y="2664"/>
                  </a:lnTo>
                  <a:lnTo>
                    <a:pt x="2215" y="2673"/>
                  </a:lnTo>
                  <a:lnTo>
                    <a:pt x="2218" y="2666"/>
                  </a:lnTo>
                  <a:lnTo>
                    <a:pt x="2219" y="2668"/>
                  </a:lnTo>
                  <a:lnTo>
                    <a:pt x="2222" y="2660"/>
                  </a:lnTo>
                  <a:lnTo>
                    <a:pt x="2226" y="2669"/>
                  </a:lnTo>
                  <a:lnTo>
                    <a:pt x="2226" y="2667"/>
                  </a:lnTo>
                  <a:lnTo>
                    <a:pt x="2229" y="2672"/>
                  </a:lnTo>
                  <a:lnTo>
                    <a:pt x="2234" y="2674"/>
                  </a:lnTo>
                  <a:lnTo>
                    <a:pt x="2237" y="2677"/>
                  </a:lnTo>
                  <a:lnTo>
                    <a:pt x="2240" y="2683"/>
                  </a:lnTo>
                  <a:lnTo>
                    <a:pt x="2240" y="2681"/>
                  </a:lnTo>
                  <a:lnTo>
                    <a:pt x="2246" y="2688"/>
                  </a:lnTo>
                  <a:lnTo>
                    <a:pt x="2246" y="2694"/>
                  </a:lnTo>
                  <a:lnTo>
                    <a:pt x="2251" y="2715"/>
                  </a:lnTo>
                  <a:lnTo>
                    <a:pt x="2254" y="2711"/>
                  </a:lnTo>
                  <a:lnTo>
                    <a:pt x="2257" y="2724"/>
                  </a:lnTo>
                  <a:lnTo>
                    <a:pt x="2263" y="2738"/>
                  </a:lnTo>
                  <a:lnTo>
                    <a:pt x="2266" y="2738"/>
                  </a:lnTo>
                  <a:lnTo>
                    <a:pt x="2269" y="2730"/>
                  </a:lnTo>
                  <a:lnTo>
                    <a:pt x="2271" y="2741"/>
                  </a:lnTo>
                  <a:lnTo>
                    <a:pt x="2274" y="2736"/>
                  </a:lnTo>
                  <a:lnTo>
                    <a:pt x="2280" y="2761"/>
                  </a:lnTo>
                  <a:lnTo>
                    <a:pt x="2293" y="2796"/>
                  </a:lnTo>
                  <a:lnTo>
                    <a:pt x="2297" y="2803"/>
                  </a:lnTo>
                  <a:lnTo>
                    <a:pt x="2300" y="2796"/>
                  </a:lnTo>
                  <a:lnTo>
                    <a:pt x="2301" y="2798"/>
                  </a:lnTo>
                  <a:lnTo>
                    <a:pt x="2303" y="2794"/>
                  </a:lnTo>
                  <a:lnTo>
                    <a:pt x="2307" y="2804"/>
                  </a:lnTo>
                  <a:lnTo>
                    <a:pt x="2313" y="2814"/>
                  </a:lnTo>
                  <a:lnTo>
                    <a:pt x="2314" y="2811"/>
                  </a:lnTo>
                  <a:lnTo>
                    <a:pt x="2316" y="2816"/>
                  </a:lnTo>
                  <a:lnTo>
                    <a:pt x="2323" y="2839"/>
                  </a:lnTo>
                  <a:lnTo>
                    <a:pt x="2329" y="2852"/>
                  </a:lnTo>
                  <a:lnTo>
                    <a:pt x="2333" y="2856"/>
                  </a:lnTo>
                  <a:lnTo>
                    <a:pt x="2334" y="2859"/>
                  </a:lnTo>
                  <a:lnTo>
                    <a:pt x="2335" y="2857"/>
                  </a:lnTo>
                  <a:lnTo>
                    <a:pt x="2340" y="2874"/>
                  </a:lnTo>
                  <a:lnTo>
                    <a:pt x="2347" y="2886"/>
                  </a:lnTo>
                  <a:lnTo>
                    <a:pt x="2350" y="2898"/>
                  </a:lnTo>
                  <a:lnTo>
                    <a:pt x="2355" y="2900"/>
                  </a:lnTo>
                  <a:lnTo>
                    <a:pt x="2357" y="2911"/>
                  </a:lnTo>
                  <a:lnTo>
                    <a:pt x="2359" y="2910"/>
                  </a:lnTo>
                  <a:lnTo>
                    <a:pt x="2362" y="2919"/>
                  </a:lnTo>
                  <a:lnTo>
                    <a:pt x="2367" y="2909"/>
                  </a:lnTo>
                  <a:lnTo>
                    <a:pt x="2369" y="2905"/>
                  </a:lnTo>
                  <a:lnTo>
                    <a:pt x="2370" y="2908"/>
                  </a:lnTo>
                  <a:lnTo>
                    <a:pt x="2372" y="2904"/>
                  </a:lnTo>
                  <a:lnTo>
                    <a:pt x="2379" y="2920"/>
                  </a:lnTo>
                  <a:lnTo>
                    <a:pt x="2388" y="2915"/>
                  </a:lnTo>
                  <a:lnTo>
                    <a:pt x="2391" y="2920"/>
                  </a:lnTo>
                  <a:lnTo>
                    <a:pt x="2395" y="2929"/>
                  </a:lnTo>
                  <a:lnTo>
                    <a:pt x="2397" y="2926"/>
                  </a:lnTo>
                  <a:lnTo>
                    <a:pt x="2400" y="2928"/>
                  </a:lnTo>
                  <a:lnTo>
                    <a:pt x="2403" y="2919"/>
                  </a:lnTo>
                  <a:lnTo>
                    <a:pt x="2408" y="2925"/>
                  </a:lnTo>
                  <a:lnTo>
                    <a:pt x="2409" y="2921"/>
                  </a:lnTo>
                  <a:lnTo>
                    <a:pt x="2415" y="2929"/>
                  </a:lnTo>
                  <a:lnTo>
                    <a:pt x="2422" y="2928"/>
                  </a:lnTo>
                  <a:lnTo>
                    <a:pt x="2423" y="2931"/>
                  </a:lnTo>
                  <a:lnTo>
                    <a:pt x="2424" y="2930"/>
                  </a:lnTo>
                  <a:lnTo>
                    <a:pt x="2429" y="2936"/>
                  </a:lnTo>
                  <a:lnTo>
                    <a:pt x="2430" y="2934"/>
                  </a:lnTo>
                  <a:lnTo>
                    <a:pt x="2430" y="2937"/>
                  </a:lnTo>
                  <a:lnTo>
                    <a:pt x="2433" y="2935"/>
                  </a:lnTo>
                  <a:lnTo>
                    <a:pt x="2436" y="2942"/>
                  </a:lnTo>
                  <a:lnTo>
                    <a:pt x="2439" y="2940"/>
                  </a:lnTo>
                  <a:lnTo>
                    <a:pt x="2449" y="2963"/>
                  </a:lnTo>
                  <a:lnTo>
                    <a:pt x="2454" y="2965"/>
                  </a:lnTo>
                  <a:lnTo>
                    <a:pt x="2466" y="2978"/>
                  </a:lnTo>
                  <a:lnTo>
                    <a:pt x="2467" y="2976"/>
                  </a:lnTo>
                  <a:lnTo>
                    <a:pt x="2468" y="2979"/>
                  </a:lnTo>
                  <a:lnTo>
                    <a:pt x="2472" y="2966"/>
                  </a:lnTo>
                  <a:lnTo>
                    <a:pt x="2473" y="2968"/>
                  </a:lnTo>
                  <a:lnTo>
                    <a:pt x="2476" y="2959"/>
                  </a:lnTo>
                  <a:lnTo>
                    <a:pt x="2479" y="2962"/>
                  </a:lnTo>
                  <a:lnTo>
                    <a:pt x="2480" y="2957"/>
                  </a:lnTo>
                  <a:lnTo>
                    <a:pt x="2485" y="2954"/>
                  </a:lnTo>
                  <a:lnTo>
                    <a:pt x="2488" y="2957"/>
                  </a:lnTo>
                  <a:lnTo>
                    <a:pt x="2489" y="2952"/>
                  </a:lnTo>
                  <a:lnTo>
                    <a:pt x="2494" y="2948"/>
                  </a:lnTo>
                  <a:lnTo>
                    <a:pt x="2498" y="2958"/>
                  </a:lnTo>
                  <a:lnTo>
                    <a:pt x="2506" y="2970"/>
                  </a:lnTo>
                  <a:lnTo>
                    <a:pt x="2507" y="2969"/>
                  </a:lnTo>
                  <a:lnTo>
                    <a:pt x="2510" y="2975"/>
                  </a:lnTo>
                  <a:lnTo>
                    <a:pt x="2522" y="3007"/>
                  </a:lnTo>
                  <a:lnTo>
                    <a:pt x="2523" y="3004"/>
                  </a:lnTo>
                  <a:lnTo>
                    <a:pt x="2529" y="3016"/>
                  </a:lnTo>
                  <a:lnTo>
                    <a:pt x="2532" y="3025"/>
                  </a:lnTo>
                  <a:lnTo>
                    <a:pt x="2536" y="3032"/>
                  </a:lnTo>
                  <a:lnTo>
                    <a:pt x="2538" y="3029"/>
                  </a:lnTo>
                  <a:lnTo>
                    <a:pt x="2544" y="3022"/>
                  </a:lnTo>
                  <a:lnTo>
                    <a:pt x="2550" y="3028"/>
                  </a:lnTo>
                  <a:lnTo>
                    <a:pt x="2556" y="3024"/>
                  </a:lnTo>
                  <a:lnTo>
                    <a:pt x="2557" y="3026"/>
                  </a:lnTo>
                  <a:lnTo>
                    <a:pt x="2561" y="3022"/>
                  </a:lnTo>
                  <a:lnTo>
                    <a:pt x="2566" y="3025"/>
                  </a:lnTo>
                  <a:lnTo>
                    <a:pt x="2569" y="3020"/>
                  </a:lnTo>
                  <a:lnTo>
                    <a:pt x="2573" y="3021"/>
                  </a:lnTo>
                  <a:lnTo>
                    <a:pt x="2574" y="3017"/>
                  </a:lnTo>
                  <a:lnTo>
                    <a:pt x="2582" y="3007"/>
                  </a:lnTo>
                  <a:lnTo>
                    <a:pt x="2589" y="3023"/>
                  </a:lnTo>
                  <a:lnTo>
                    <a:pt x="2595" y="3021"/>
                  </a:lnTo>
                  <a:lnTo>
                    <a:pt x="2598" y="3026"/>
                  </a:lnTo>
                  <a:lnTo>
                    <a:pt x="2601" y="3026"/>
                  </a:lnTo>
                  <a:lnTo>
                    <a:pt x="2601" y="3023"/>
                  </a:lnTo>
                  <a:lnTo>
                    <a:pt x="2605" y="3024"/>
                  </a:lnTo>
                  <a:lnTo>
                    <a:pt x="2607" y="3027"/>
                  </a:lnTo>
                  <a:lnTo>
                    <a:pt x="2608" y="3026"/>
                  </a:lnTo>
                  <a:lnTo>
                    <a:pt x="2616" y="3038"/>
                  </a:lnTo>
                  <a:lnTo>
                    <a:pt x="2624" y="3045"/>
                  </a:lnTo>
                  <a:lnTo>
                    <a:pt x="2627" y="3043"/>
                  </a:lnTo>
                  <a:lnTo>
                    <a:pt x="2634" y="3041"/>
                  </a:lnTo>
                  <a:lnTo>
                    <a:pt x="2639" y="3046"/>
                  </a:lnTo>
                  <a:lnTo>
                    <a:pt x="2644" y="3038"/>
                  </a:lnTo>
                  <a:lnTo>
                    <a:pt x="2646" y="3040"/>
                  </a:lnTo>
                  <a:lnTo>
                    <a:pt x="2646" y="3038"/>
                  </a:lnTo>
                  <a:lnTo>
                    <a:pt x="2650" y="3038"/>
                  </a:lnTo>
                  <a:lnTo>
                    <a:pt x="2653" y="3032"/>
                  </a:lnTo>
                  <a:lnTo>
                    <a:pt x="2660" y="3032"/>
                  </a:lnTo>
                  <a:lnTo>
                    <a:pt x="2660" y="3033"/>
                  </a:lnTo>
                  <a:lnTo>
                    <a:pt x="2663" y="3031"/>
                  </a:lnTo>
                  <a:lnTo>
                    <a:pt x="2664" y="3034"/>
                  </a:lnTo>
                  <a:lnTo>
                    <a:pt x="2666" y="3033"/>
                  </a:lnTo>
                  <a:lnTo>
                    <a:pt x="2678" y="3050"/>
                  </a:lnTo>
                  <a:lnTo>
                    <a:pt x="2682" y="3065"/>
                  </a:lnTo>
                  <a:lnTo>
                    <a:pt x="2692" y="3081"/>
                  </a:lnTo>
                  <a:lnTo>
                    <a:pt x="2693" y="3079"/>
                  </a:lnTo>
                  <a:lnTo>
                    <a:pt x="2696" y="3078"/>
                  </a:lnTo>
                  <a:lnTo>
                    <a:pt x="2699" y="3084"/>
                  </a:lnTo>
                  <a:lnTo>
                    <a:pt x="2706" y="3094"/>
                  </a:lnTo>
                  <a:lnTo>
                    <a:pt x="2707" y="3097"/>
                  </a:lnTo>
                  <a:lnTo>
                    <a:pt x="2709" y="3096"/>
                  </a:lnTo>
                  <a:lnTo>
                    <a:pt x="2710" y="3098"/>
                  </a:lnTo>
                  <a:lnTo>
                    <a:pt x="2726" y="3076"/>
                  </a:lnTo>
                  <a:lnTo>
                    <a:pt x="2736" y="3061"/>
                  </a:lnTo>
                  <a:lnTo>
                    <a:pt x="2739" y="3060"/>
                  </a:lnTo>
                  <a:lnTo>
                    <a:pt x="2740" y="3063"/>
                  </a:lnTo>
                  <a:lnTo>
                    <a:pt x="2745" y="3056"/>
                  </a:lnTo>
                  <a:lnTo>
                    <a:pt x="2746" y="3058"/>
                  </a:lnTo>
                  <a:lnTo>
                    <a:pt x="2753" y="3055"/>
                  </a:lnTo>
                  <a:lnTo>
                    <a:pt x="2756" y="3061"/>
                  </a:lnTo>
                  <a:lnTo>
                    <a:pt x="2761" y="3066"/>
                  </a:lnTo>
                  <a:lnTo>
                    <a:pt x="2763" y="3064"/>
                  </a:lnTo>
                  <a:lnTo>
                    <a:pt x="2766" y="3071"/>
                  </a:lnTo>
                  <a:lnTo>
                    <a:pt x="2772" y="3068"/>
                  </a:lnTo>
                  <a:lnTo>
                    <a:pt x="2776" y="3072"/>
                  </a:lnTo>
                  <a:lnTo>
                    <a:pt x="2780" y="3070"/>
                  </a:lnTo>
                  <a:lnTo>
                    <a:pt x="2785" y="3061"/>
                  </a:lnTo>
                  <a:lnTo>
                    <a:pt x="2788" y="3059"/>
                  </a:lnTo>
                  <a:lnTo>
                    <a:pt x="2793" y="3058"/>
                  </a:lnTo>
                  <a:lnTo>
                    <a:pt x="2800" y="3063"/>
                  </a:lnTo>
                  <a:lnTo>
                    <a:pt x="2804" y="3060"/>
                  </a:lnTo>
                  <a:lnTo>
                    <a:pt x="2807" y="3063"/>
                  </a:lnTo>
                  <a:lnTo>
                    <a:pt x="2813" y="3058"/>
                  </a:lnTo>
                  <a:lnTo>
                    <a:pt x="2814" y="3061"/>
                  </a:lnTo>
                  <a:lnTo>
                    <a:pt x="2817" y="3064"/>
                  </a:lnTo>
                  <a:lnTo>
                    <a:pt x="2824" y="3075"/>
                  </a:lnTo>
                  <a:lnTo>
                    <a:pt x="2835" y="3097"/>
                  </a:lnTo>
                  <a:lnTo>
                    <a:pt x="2838" y="3097"/>
                  </a:lnTo>
                  <a:lnTo>
                    <a:pt x="2842" y="3106"/>
                  </a:lnTo>
                  <a:lnTo>
                    <a:pt x="2847" y="3102"/>
                  </a:lnTo>
                  <a:lnTo>
                    <a:pt x="2848" y="3105"/>
                  </a:lnTo>
                  <a:lnTo>
                    <a:pt x="2859" y="3094"/>
                  </a:lnTo>
                  <a:lnTo>
                    <a:pt x="2863" y="3097"/>
                  </a:lnTo>
                  <a:lnTo>
                    <a:pt x="2864" y="3094"/>
                  </a:lnTo>
                  <a:lnTo>
                    <a:pt x="2869" y="3092"/>
                  </a:lnTo>
                  <a:lnTo>
                    <a:pt x="2880" y="3104"/>
                  </a:lnTo>
                  <a:lnTo>
                    <a:pt x="2886" y="3099"/>
                  </a:lnTo>
                  <a:lnTo>
                    <a:pt x="2887" y="3100"/>
                  </a:lnTo>
                  <a:lnTo>
                    <a:pt x="2888" y="3098"/>
                  </a:lnTo>
                  <a:lnTo>
                    <a:pt x="2891" y="3101"/>
                  </a:lnTo>
                  <a:lnTo>
                    <a:pt x="2894" y="3099"/>
                  </a:lnTo>
                  <a:lnTo>
                    <a:pt x="2902" y="3101"/>
                  </a:lnTo>
                  <a:lnTo>
                    <a:pt x="2903" y="3095"/>
                  </a:lnTo>
                  <a:lnTo>
                    <a:pt x="2906" y="3099"/>
                  </a:lnTo>
                  <a:lnTo>
                    <a:pt x="2912" y="3103"/>
                  </a:lnTo>
                  <a:lnTo>
                    <a:pt x="2912" y="3101"/>
                  </a:lnTo>
                  <a:lnTo>
                    <a:pt x="2919" y="3111"/>
                  </a:lnTo>
                  <a:lnTo>
                    <a:pt x="2923" y="3107"/>
                  </a:lnTo>
                  <a:lnTo>
                    <a:pt x="2924" y="3109"/>
                  </a:lnTo>
                  <a:lnTo>
                    <a:pt x="2927" y="3102"/>
                  </a:lnTo>
                  <a:lnTo>
                    <a:pt x="2937" y="3109"/>
                  </a:lnTo>
                  <a:lnTo>
                    <a:pt x="2938" y="3112"/>
                  </a:lnTo>
                  <a:lnTo>
                    <a:pt x="2942" y="3109"/>
                  </a:lnTo>
                  <a:lnTo>
                    <a:pt x="2945" y="3113"/>
                  </a:lnTo>
                  <a:lnTo>
                    <a:pt x="2948" y="3115"/>
                  </a:lnTo>
                  <a:lnTo>
                    <a:pt x="2949" y="3112"/>
                  </a:lnTo>
                  <a:lnTo>
                    <a:pt x="2957" y="3113"/>
                  </a:lnTo>
                  <a:lnTo>
                    <a:pt x="2959" y="3107"/>
                  </a:lnTo>
                  <a:lnTo>
                    <a:pt x="2961" y="3111"/>
                  </a:lnTo>
                  <a:lnTo>
                    <a:pt x="2962" y="3108"/>
                  </a:lnTo>
                  <a:lnTo>
                    <a:pt x="2969" y="3111"/>
                  </a:lnTo>
                  <a:lnTo>
                    <a:pt x="2973" y="3111"/>
                  </a:lnTo>
                  <a:lnTo>
                    <a:pt x="2973" y="3109"/>
                  </a:lnTo>
                  <a:lnTo>
                    <a:pt x="2981" y="3106"/>
                  </a:lnTo>
                  <a:lnTo>
                    <a:pt x="2984" y="3110"/>
                  </a:lnTo>
                  <a:lnTo>
                    <a:pt x="2993" y="3118"/>
                  </a:lnTo>
                  <a:lnTo>
                    <a:pt x="2999" y="3111"/>
                  </a:lnTo>
                  <a:lnTo>
                    <a:pt x="3004" y="3111"/>
                  </a:lnTo>
                  <a:lnTo>
                    <a:pt x="3008" y="3115"/>
                  </a:lnTo>
                  <a:lnTo>
                    <a:pt x="3014" y="3120"/>
                  </a:lnTo>
                  <a:lnTo>
                    <a:pt x="3019" y="3120"/>
                  </a:lnTo>
                  <a:lnTo>
                    <a:pt x="3021" y="3123"/>
                  </a:lnTo>
                  <a:lnTo>
                    <a:pt x="3025" y="3131"/>
                  </a:lnTo>
                  <a:lnTo>
                    <a:pt x="3028" y="3128"/>
                  </a:lnTo>
                  <a:lnTo>
                    <a:pt x="3032" y="3138"/>
                  </a:lnTo>
                  <a:lnTo>
                    <a:pt x="3032" y="3136"/>
                  </a:lnTo>
                  <a:lnTo>
                    <a:pt x="3038" y="3141"/>
                  </a:lnTo>
                  <a:lnTo>
                    <a:pt x="3039" y="3144"/>
                  </a:lnTo>
                  <a:lnTo>
                    <a:pt x="3047" y="3141"/>
                  </a:lnTo>
                  <a:lnTo>
                    <a:pt x="3047" y="3144"/>
                  </a:lnTo>
                  <a:lnTo>
                    <a:pt x="3051" y="3135"/>
                  </a:lnTo>
                  <a:lnTo>
                    <a:pt x="3054" y="3135"/>
                  </a:lnTo>
                  <a:lnTo>
                    <a:pt x="3057" y="3132"/>
                  </a:lnTo>
                  <a:lnTo>
                    <a:pt x="3060" y="3134"/>
                  </a:lnTo>
                  <a:lnTo>
                    <a:pt x="3073" y="3113"/>
                  </a:lnTo>
                  <a:lnTo>
                    <a:pt x="3074" y="3116"/>
                  </a:lnTo>
                  <a:lnTo>
                    <a:pt x="3077" y="3114"/>
                  </a:lnTo>
                  <a:lnTo>
                    <a:pt x="3078" y="3116"/>
                  </a:lnTo>
                  <a:lnTo>
                    <a:pt x="3082" y="3111"/>
                  </a:lnTo>
                  <a:lnTo>
                    <a:pt x="3085" y="3110"/>
                  </a:lnTo>
                  <a:lnTo>
                    <a:pt x="3090" y="3117"/>
                  </a:lnTo>
                  <a:lnTo>
                    <a:pt x="3093" y="3114"/>
                  </a:lnTo>
                  <a:lnTo>
                    <a:pt x="3096" y="3116"/>
                  </a:lnTo>
                  <a:lnTo>
                    <a:pt x="3104" y="3117"/>
                  </a:lnTo>
                  <a:lnTo>
                    <a:pt x="3106" y="3112"/>
                  </a:lnTo>
                  <a:lnTo>
                    <a:pt x="3112" y="3125"/>
                  </a:lnTo>
                  <a:lnTo>
                    <a:pt x="3126" y="3141"/>
                  </a:lnTo>
                  <a:lnTo>
                    <a:pt x="3126" y="3142"/>
                  </a:lnTo>
                  <a:lnTo>
                    <a:pt x="3134" y="3143"/>
                  </a:lnTo>
                  <a:lnTo>
                    <a:pt x="3137" y="3151"/>
                  </a:lnTo>
                  <a:lnTo>
                    <a:pt x="3138" y="3150"/>
                  </a:lnTo>
                  <a:lnTo>
                    <a:pt x="3141" y="3155"/>
                  </a:lnTo>
                  <a:lnTo>
                    <a:pt x="3142" y="3154"/>
                  </a:lnTo>
                  <a:lnTo>
                    <a:pt x="3146" y="3162"/>
                  </a:lnTo>
                  <a:lnTo>
                    <a:pt x="3154" y="3171"/>
                  </a:lnTo>
                  <a:lnTo>
                    <a:pt x="3161" y="3167"/>
                  </a:lnTo>
                  <a:lnTo>
                    <a:pt x="3169" y="3159"/>
                  </a:lnTo>
                  <a:lnTo>
                    <a:pt x="3171" y="3156"/>
                  </a:lnTo>
                  <a:lnTo>
                    <a:pt x="3172" y="3158"/>
                  </a:lnTo>
                  <a:lnTo>
                    <a:pt x="3174" y="3153"/>
                  </a:lnTo>
                  <a:lnTo>
                    <a:pt x="3177" y="3154"/>
                  </a:lnTo>
                  <a:lnTo>
                    <a:pt x="3177" y="3151"/>
                  </a:lnTo>
                  <a:lnTo>
                    <a:pt x="3181" y="3148"/>
                  </a:lnTo>
                  <a:lnTo>
                    <a:pt x="3181" y="3149"/>
                  </a:lnTo>
                  <a:lnTo>
                    <a:pt x="3185" y="3146"/>
                  </a:lnTo>
                  <a:lnTo>
                    <a:pt x="3186" y="3148"/>
                  </a:lnTo>
                  <a:lnTo>
                    <a:pt x="3189" y="3142"/>
                  </a:lnTo>
                  <a:lnTo>
                    <a:pt x="3196" y="3134"/>
                  </a:lnTo>
                  <a:lnTo>
                    <a:pt x="3197" y="3136"/>
                  </a:lnTo>
                  <a:lnTo>
                    <a:pt x="3200" y="3129"/>
                  </a:lnTo>
                  <a:lnTo>
                    <a:pt x="3205" y="3131"/>
                  </a:lnTo>
                  <a:lnTo>
                    <a:pt x="3208" y="3126"/>
                  </a:lnTo>
                  <a:lnTo>
                    <a:pt x="3216" y="3132"/>
                  </a:lnTo>
                  <a:lnTo>
                    <a:pt x="3229" y="3156"/>
                  </a:lnTo>
                  <a:lnTo>
                    <a:pt x="3231" y="3154"/>
                  </a:lnTo>
                  <a:lnTo>
                    <a:pt x="3234" y="3158"/>
                  </a:lnTo>
                  <a:lnTo>
                    <a:pt x="3237" y="3153"/>
                  </a:lnTo>
                  <a:lnTo>
                    <a:pt x="3244" y="3162"/>
                  </a:lnTo>
                  <a:lnTo>
                    <a:pt x="3251" y="3176"/>
                  </a:lnTo>
                  <a:lnTo>
                    <a:pt x="3252" y="3175"/>
                  </a:lnTo>
                  <a:lnTo>
                    <a:pt x="3264" y="3176"/>
                  </a:lnTo>
                  <a:lnTo>
                    <a:pt x="3268" y="3164"/>
                  </a:lnTo>
                  <a:lnTo>
                    <a:pt x="3270" y="3167"/>
                  </a:lnTo>
                  <a:lnTo>
                    <a:pt x="3273" y="3165"/>
                  </a:lnTo>
                  <a:lnTo>
                    <a:pt x="3275" y="3169"/>
                  </a:lnTo>
                  <a:lnTo>
                    <a:pt x="3276" y="3167"/>
                  </a:lnTo>
                  <a:lnTo>
                    <a:pt x="3277" y="3169"/>
                  </a:lnTo>
                  <a:lnTo>
                    <a:pt x="3279" y="3165"/>
                  </a:lnTo>
                  <a:lnTo>
                    <a:pt x="3281" y="3171"/>
                  </a:lnTo>
                  <a:lnTo>
                    <a:pt x="3287" y="3164"/>
                  </a:lnTo>
                  <a:lnTo>
                    <a:pt x="3296" y="3156"/>
                  </a:lnTo>
                  <a:lnTo>
                    <a:pt x="3301" y="3160"/>
                  </a:lnTo>
                  <a:lnTo>
                    <a:pt x="3317" y="3144"/>
                  </a:lnTo>
                  <a:lnTo>
                    <a:pt x="3318" y="3148"/>
                  </a:lnTo>
                  <a:lnTo>
                    <a:pt x="3322" y="3146"/>
                  </a:lnTo>
                  <a:lnTo>
                    <a:pt x="3326" y="3151"/>
                  </a:lnTo>
                  <a:lnTo>
                    <a:pt x="3334" y="3145"/>
                  </a:lnTo>
                  <a:lnTo>
                    <a:pt x="3335" y="3148"/>
                  </a:lnTo>
                  <a:lnTo>
                    <a:pt x="3338" y="3144"/>
                  </a:lnTo>
                  <a:lnTo>
                    <a:pt x="3342" y="3150"/>
                  </a:lnTo>
                  <a:lnTo>
                    <a:pt x="3343" y="3149"/>
                  </a:lnTo>
                  <a:lnTo>
                    <a:pt x="3344" y="3151"/>
                  </a:lnTo>
                  <a:lnTo>
                    <a:pt x="3348" y="3158"/>
                  </a:lnTo>
                  <a:lnTo>
                    <a:pt x="3354" y="3173"/>
                  </a:lnTo>
                  <a:lnTo>
                    <a:pt x="3355" y="3173"/>
                  </a:lnTo>
                  <a:lnTo>
                    <a:pt x="3359" y="3177"/>
                  </a:lnTo>
                  <a:lnTo>
                    <a:pt x="3359" y="3176"/>
                  </a:lnTo>
                  <a:lnTo>
                    <a:pt x="3363" y="3178"/>
                  </a:lnTo>
                  <a:lnTo>
                    <a:pt x="3368" y="3175"/>
                  </a:lnTo>
                  <a:lnTo>
                    <a:pt x="3368" y="3178"/>
                  </a:lnTo>
                  <a:lnTo>
                    <a:pt x="3375" y="3188"/>
                  </a:lnTo>
                  <a:lnTo>
                    <a:pt x="3380" y="3191"/>
                  </a:lnTo>
                  <a:lnTo>
                    <a:pt x="3380" y="3189"/>
                  </a:lnTo>
                  <a:lnTo>
                    <a:pt x="3388" y="3196"/>
                  </a:lnTo>
                  <a:lnTo>
                    <a:pt x="3390" y="3192"/>
                  </a:lnTo>
                  <a:lnTo>
                    <a:pt x="3393" y="3193"/>
                  </a:lnTo>
                  <a:lnTo>
                    <a:pt x="3401" y="3191"/>
                  </a:lnTo>
                  <a:lnTo>
                    <a:pt x="3409" y="3185"/>
                  </a:lnTo>
                  <a:lnTo>
                    <a:pt x="3410" y="3187"/>
                  </a:lnTo>
                  <a:lnTo>
                    <a:pt x="3417" y="3185"/>
                  </a:lnTo>
                  <a:lnTo>
                    <a:pt x="3419" y="3189"/>
                  </a:lnTo>
                  <a:lnTo>
                    <a:pt x="3423" y="3192"/>
                  </a:lnTo>
                  <a:lnTo>
                    <a:pt x="3423" y="3189"/>
                  </a:lnTo>
                  <a:lnTo>
                    <a:pt x="3430" y="3201"/>
                  </a:lnTo>
                  <a:lnTo>
                    <a:pt x="3434" y="3196"/>
                  </a:lnTo>
                  <a:lnTo>
                    <a:pt x="3438" y="3202"/>
                  </a:lnTo>
                  <a:lnTo>
                    <a:pt x="3440" y="3198"/>
                  </a:lnTo>
                  <a:lnTo>
                    <a:pt x="3444" y="3198"/>
                  </a:lnTo>
                  <a:lnTo>
                    <a:pt x="3444" y="3195"/>
                  </a:lnTo>
                  <a:lnTo>
                    <a:pt x="3449" y="3201"/>
                  </a:lnTo>
                  <a:lnTo>
                    <a:pt x="3454" y="3195"/>
                  </a:lnTo>
                  <a:lnTo>
                    <a:pt x="3457" y="3191"/>
                  </a:lnTo>
                  <a:lnTo>
                    <a:pt x="3457" y="3193"/>
                  </a:lnTo>
                  <a:lnTo>
                    <a:pt x="3462" y="3185"/>
                  </a:lnTo>
                  <a:lnTo>
                    <a:pt x="3470" y="3178"/>
                  </a:lnTo>
                  <a:lnTo>
                    <a:pt x="3474" y="3168"/>
                  </a:lnTo>
                  <a:lnTo>
                    <a:pt x="3475" y="3170"/>
                  </a:lnTo>
                  <a:lnTo>
                    <a:pt x="3479" y="3166"/>
                  </a:lnTo>
                  <a:lnTo>
                    <a:pt x="3486" y="3162"/>
                  </a:lnTo>
                  <a:lnTo>
                    <a:pt x="3490" y="3160"/>
                  </a:lnTo>
                  <a:lnTo>
                    <a:pt x="3495" y="3155"/>
                  </a:lnTo>
                  <a:lnTo>
                    <a:pt x="3500" y="3165"/>
                  </a:lnTo>
                  <a:lnTo>
                    <a:pt x="3502" y="3168"/>
                  </a:lnTo>
                  <a:lnTo>
                    <a:pt x="3506" y="3170"/>
                  </a:lnTo>
                  <a:lnTo>
                    <a:pt x="3507" y="3173"/>
                  </a:lnTo>
                  <a:lnTo>
                    <a:pt x="3511" y="3168"/>
                  </a:lnTo>
                  <a:lnTo>
                    <a:pt x="3515" y="3174"/>
                  </a:lnTo>
                  <a:lnTo>
                    <a:pt x="3515" y="3172"/>
                  </a:lnTo>
                  <a:lnTo>
                    <a:pt x="3519" y="3170"/>
                  </a:lnTo>
                  <a:lnTo>
                    <a:pt x="3519" y="3168"/>
                  </a:lnTo>
                  <a:lnTo>
                    <a:pt x="3524" y="3169"/>
                  </a:lnTo>
                  <a:lnTo>
                    <a:pt x="3528" y="3168"/>
                  </a:lnTo>
                  <a:lnTo>
                    <a:pt x="3529" y="3171"/>
                  </a:lnTo>
                  <a:lnTo>
                    <a:pt x="3533" y="3161"/>
                  </a:lnTo>
                  <a:lnTo>
                    <a:pt x="3534" y="3164"/>
                  </a:lnTo>
                  <a:lnTo>
                    <a:pt x="3538" y="3165"/>
                  </a:lnTo>
                  <a:lnTo>
                    <a:pt x="3541" y="3161"/>
                  </a:lnTo>
                  <a:lnTo>
                    <a:pt x="3549" y="3166"/>
                  </a:lnTo>
                  <a:lnTo>
                    <a:pt x="3550" y="3162"/>
                  </a:lnTo>
                  <a:lnTo>
                    <a:pt x="3556" y="3169"/>
                  </a:lnTo>
                  <a:lnTo>
                    <a:pt x="3559" y="3168"/>
                  </a:lnTo>
                  <a:lnTo>
                    <a:pt x="3565" y="3165"/>
                  </a:lnTo>
                  <a:lnTo>
                    <a:pt x="3568" y="3170"/>
                  </a:lnTo>
                  <a:lnTo>
                    <a:pt x="3575" y="3168"/>
                  </a:lnTo>
                  <a:lnTo>
                    <a:pt x="3579" y="3175"/>
                  </a:lnTo>
                  <a:lnTo>
                    <a:pt x="3581" y="3171"/>
                  </a:lnTo>
                  <a:lnTo>
                    <a:pt x="3582" y="3173"/>
                  </a:lnTo>
                  <a:lnTo>
                    <a:pt x="3587" y="3173"/>
                  </a:lnTo>
                  <a:lnTo>
                    <a:pt x="3590" y="3170"/>
                  </a:lnTo>
                  <a:lnTo>
                    <a:pt x="3591" y="3174"/>
                  </a:lnTo>
                  <a:lnTo>
                    <a:pt x="3597" y="3168"/>
                  </a:lnTo>
                  <a:lnTo>
                    <a:pt x="3600" y="3172"/>
                  </a:lnTo>
                  <a:lnTo>
                    <a:pt x="3608" y="3162"/>
                  </a:lnTo>
                  <a:lnTo>
                    <a:pt x="3610" y="3166"/>
                  </a:lnTo>
                  <a:lnTo>
                    <a:pt x="3612" y="3162"/>
                  </a:lnTo>
                  <a:lnTo>
                    <a:pt x="3614" y="3167"/>
                  </a:lnTo>
                  <a:lnTo>
                    <a:pt x="3620" y="3156"/>
                  </a:lnTo>
                  <a:lnTo>
                    <a:pt x="3623" y="3158"/>
                  </a:lnTo>
                  <a:lnTo>
                    <a:pt x="3632" y="3147"/>
                  </a:lnTo>
                  <a:lnTo>
                    <a:pt x="3633" y="3150"/>
                  </a:lnTo>
                  <a:lnTo>
                    <a:pt x="3634" y="3147"/>
                  </a:lnTo>
                  <a:lnTo>
                    <a:pt x="3643" y="3151"/>
                  </a:lnTo>
                  <a:lnTo>
                    <a:pt x="3647" y="3155"/>
                  </a:lnTo>
                  <a:lnTo>
                    <a:pt x="3650" y="3152"/>
                  </a:lnTo>
                  <a:lnTo>
                    <a:pt x="3652" y="3155"/>
                  </a:lnTo>
                  <a:lnTo>
                    <a:pt x="3655" y="3155"/>
                  </a:lnTo>
                  <a:lnTo>
                    <a:pt x="3660" y="3167"/>
                  </a:lnTo>
                  <a:lnTo>
                    <a:pt x="3662" y="3162"/>
                  </a:lnTo>
                  <a:lnTo>
                    <a:pt x="3664" y="3165"/>
                  </a:lnTo>
                  <a:lnTo>
                    <a:pt x="3665" y="3163"/>
                  </a:lnTo>
                  <a:lnTo>
                    <a:pt x="3670" y="3159"/>
                  </a:lnTo>
                  <a:lnTo>
                    <a:pt x="3673" y="3162"/>
                  </a:lnTo>
                  <a:lnTo>
                    <a:pt x="3675" y="3160"/>
                  </a:lnTo>
                  <a:lnTo>
                    <a:pt x="3678" y="3164"/>
                  </a:lnTo>
                  <a:lnTo>
                    <a:pt x="3682" y="3161"/>
                  </a:lnTo>
                  <a:lnTo>
                    <a:pt x="3684" y="3163"/>
                  </a:lnTo>
                  <a:lnTo>
                    <a:pt x="3687" y="3161"/>
                  </a:lnTo>
                  <a:lnTo>
                    <a:pt x="3690" y="3169"/>
                  </a:lnTo>
                  <a:lnTo>
                    <a:pt x="3694" y="3164"/>
                  </a:lnTo>
                  <a:lnTo>
                    <a:pt x="3701" y="3158"/>
                  </a:lnTo>
                  <a:lnTo>
                    <a:pt x="3708" y="3157"/>
                  </a:lnTo>
                  <a:lnTo>
                    <a:pt x="3713" y="3153"/>
                  </a:lnTo>
                  <a:lnTo>
                    <a:pt x="3717" y="3148"/>
                  </a:lnTo>
                  <a:lnTo>
                    <a:pt x="3719" y="3152"/>
                  </a:lnTo>
                  <a:lnTo>
                    <a:pt x="3722" y="3150"/>
                  </a:lnTo>
                  <a:lnTo>
                    <a:pt x="3726" y="3157"/>
                  </a:lnTo>
                  <a:lnTo>
                    <a:pt x="3730" y="3151"/>
                  </a:lnTo>
                  <a:lnTo>
                    <a:pt x="3733" y="3155"/>
                  </a:lnTo>
                  <a:lnTo>
                    <a:pt x="3736" y="3148"/>
                  </a:lnTo>
                  <a:lnTo>
                    <a:pt x="3737" y="3151"/>
                  </a:lnTo>
                  <a:lnTo>
                    <a:pt x="3741" y="3154"/>
                  </a:lnTo>
                  <a:lnTo>
                    <a:pt x="3742" y="3152"/>
                  </a:lnTo>
                  <a:lnTo>
                    <a:pt x="3747" y="3150"/>
                  </a:lnTo>
                  <a:lnTo>
                    <a:pt x="3752" y="3153"/>
                  </a:lnTo>
                  <a:lnTo>
                    <a:pt x="3762" y="3161"/>
                  </a:lnTo>
                  <a:lnTo>
                    <a:pt x="3766" y="3171"/>
                  </a:lnTo>
                  <a:lnTo>
                    <a:pt x="3771" y="3179"/>
                  </a:lnTo>
                  <a:lnTo>
                    <a:pt x="3776" y="3175"/>
                  </a:lnTo>
                  <a:lnTo>
                    <a:pt x="3786" y="3194"/>
                  </a:lnTo>
                  <a:lnTo>
                    <a:pt x="3788" y="3190"/>
                  </a:lnTo>
                  <a:lnTo>
                    <a:pt x="3796" y="3192"/>
                  </a:lnTo>
                  <a:lnTo>
                    <a:pt x="3796" y="3191"/>
                  </a:lnTo>
                  <a:lnTo>
                    <a:pt x="3801" y="3199"/>
                  </a:lnTo>
                  <a:lnTo>
                    <a:pt x="3813" y="3173"/>
                  </a:lnTo>
                  <a:lnTo>
                    <a:pt x="3814" y="3176"/>
                  </a:lnTo>
                  <a:lnTo>
                    <a:pt x="3817" y="3170"/>
                  </a:lnTo>
                  <a:lnTo>
                    <a:pt x="3821" y="3171"/>
                  </a:lnTo>
                  <a:lnTo>
                    <a:pt x="3828" y="3159"/>
                  </a:lnTo>
                  <a:lnTo>
                    <a:pt x="3831" y="3165"/>
                  </a:lnTo>
                  <a:lnTo>
                    <a:pt x="3836" y="3168"/>
                  </a:lnTo>
                  <a:lnTo>
                    <a:pt x="3840" y="3177"/>
                  </a:lnTo>
                  <a:lnTo>
                    <a:pt x="3841" y="3175"/>
                  </a:lnTo>
                  <a:lnTo>
                    <a:pt x="3851" y="3177"/>
                  </a:lnTo>
                  <a:lnTo>
                    <a:pt x="3856" y="3178"/>
                  </a:lnTo>
                  <a:lnTo>
                    <a:pt x="3857" y="3183"/>
                  </a:lnTo>
                  <a:lnTo>
                    <a:pt x="3861" y="3183"/>
                  </a:lnTo>
                  <a:lnTo>
                    <a:pt x="3867" y="3191"/>
                  </a:lnTo>
                  <a:lnTo>
                    <a:pt x="3867" y="3189"/>
                  </a:lnTo>
                  <a:lnTo>
                    <a:pt x="3872" y="3193"/>
                  </a:lnTo>
                  <a:lnTo>
                    <a:pt x="3875" y="3198"/>
                  </a:lnTo>
                  <a:lnTo>
                    <a:pt x="3881" y="3199"/>
                  </a:lnTo>
                  <a:lnTo>
                    <a:pt x="3882" y="3197"/>
                  </a:lnTo>
                  <a:lnTo>
                    <a:pt x="3889" y="3186"/>
                  </a:lnTo>
                  <a:lnTo>
                    <a:pt x="3897" y="3188"/>
                  </a:lnTo>
                  <a:lnTo>
                    <a:pt x="3903" y="3181"/>
                  </a:lnTo>
                  <a:lnTo>
                    <a:pt x="3903" y="3183"/>
                  </a:lnTo>
                  <a:lnTo>
                    <a:pt x="3907" y="3179"/>
                  </a:lnTo>
                  <a:lnTo>
                    <a:pt x="3913" y="3193"/>
                  </a:lnTo>
                  <a:lnTo>
                    <a:pt x="3915" y="3186"/>
                  </a:lnTo>
                  <a:lnTo>
                    <a:pt x="3918" y="3191"/>
                  </a:lnTo>
                  <a:lnTo>
                    <a:pt x="3922" y="3190"/>
                  </a:lnTo>
                  <a:lnTo>
                    <a:pt x="3924" y="3184"/>
                  </a:lnTo>
                  <a:lnTo>
                    <a:pt x="3934" y="3179"/>
                  </a:lnTo>
                  <a:lnTo>
                    <a:pt x="3936" y="3177"/>
                  </a:lnTo>
                  <a:lnTo>
                    <a:pt x="3937" y="3180"/>
                  </a:lnTo>
                  <a:lnTo>
                    <a:pt x="3939" y="3179"/>
                  </a:lnTo>
                  <a:lnTo>
                    <a:pt x="3941" y="3177"/>
                  </a:lnTo>
                  <a:lnTo>
                    <a:pt x="3947" y="3187"/>
                  </a:lnTo>
                  <a:lnTo>
                    <a:pt x="3950" y="3186"/>
                  </a:lnTo>
                  <a:lnTo>
                    <a:pt x="3958" y="3200"/>
                  </a:lnTo>
                  <a:lnTo>
                    <a:pt x="3961" y="3203"/>
                  </a:lnTo>
                  <a:lnTo>
                    <a:pt x="3964" y="3198"/>
                  </a:lnTo>
                  <a:lnTo>
                    <a:pt x="3967" y="3193"/>
                  </a:lnTo>
                  <a:lnTo>
                    <a:pt x="3969" y="3197"/>
                  </a:lnTo>
                  <a:lnTo>
                    <a:pt x="3971" y="3193"/>
                  </a:lnTo>
                  <a:lnTo>
                    <a:pt x="3982" y="3186"/>
                  </a:lnTo>
                  <a:lnTo>
                    <a:pt x="3986" y="3198"/>
                  </a:lnTo>
                  <a:lnTo>
                    <a:pt x="3987" y="3197"/>
                  </a:lnTo>
                  <a:lnTo>
                    <a:pt x="4001" y="3215"/>
                  </a:lnTo>
                  <a:lnTo>
                    <a:pt x="4003" y="3210"/>
                  </a:lnTo>
                  <a:lnTo>
                    <a:pt x="4014" y="3205"/>
                  </a:lnTo>
                  <a:lnTo>
                    <a:pt x="4015" y="3208"/>
                  </a:lnTo>
                  <a:lnTo>
                    <a:pt x="4022" y="3201"/>
                  </a:lnTo>
                  <a:lnTo>
                    <a:pt x="4029" y="3196"/>
                  </a:lnTo>
                  <a:lnTo>
                    <a:pt x="4030" y="3198"/>
                  </a:lnTo>
                  <a:lnTo>
                    <a:pt x="4033" y="3199"/>
                  </a:lnTo>
                  <a:lnTo>
                    <a:pt x="4038" y="3188"/>
                  </a:lnTo>
                  <a:lnTo>
                    <a:pt x="4051" y="3169"/>
                  </a:lnTo>
                  <a:lnTo>
                    <a:pt x="4053" y="3172"/>
                  </a:lnTo>
                  <a:lnTo>
                    <a:pt x="4060" y="3184"/>
                  </a:lnTo>
                  <a:lnTo>
                    <a:pt x="4069" y="3192"/>
                  </a:lnTo>
                  <a:lnTo>
                    <a:pt x="4075" y="3190"/>
                  </a:lnTo>
                  <a:lnTo>
                    <a:pt x="4076" y="3194"/>
                  </a:lnTo>
                  <a:lnTo>
                    <a:pt x="4082" y="3198"/>
                  </a:lnTo>
                  <a:lnTo>
                    <a:pt x="4086" y="3192"/>
                  </a:lnTo>
                  <a:lnTo>
                    <a:pt x="4088" y="3197"/>
                  </a:lnTo>
                  <a:lnTo>
                    <a:pt x="4091" y="3191"/>
                  </a:lnTo>
                  <a:lnTo>
                    <a:pt x="4097" y="3192"/>
                  </a:lnTo>
                  <a:lnTo>
                    <a:pt x="4100" y="3191"/>
                  </a:lnTo>
                  <a:lnTo>
                    <a:pt x="4101" y="3189"/>
                  </a:lnTo>
                  <a:lnTo>
                    <a:pt x="4105" y="3193"/>
                  </a:lnTo>
                  <a:lnTo>
                    <a:pt x="4106" y="3190"/>
                  </a:lnTo>
                  <a:lnTo>
                    <a:pt x="4114" y="3197"/>
                  </a:lnTo>
                  <a:lnTo>
                    <a:pt x="4115" y="3193"/>
                  </a:lnTo>
                  <a:lnTo>
                    <a:pt x="4120" y="3191"/>
                  </a:lnTo>
                  <a:lnTo>
                    <a:pt x="4131" y="3193"/>
                  </a:lnTo>
                  <a:lnTo>
                    <a:pt x="4133" y="3191"/>
                  </a:lnTo>
                  <a:lnTo>
                    <a:pt x="4139" y="3202"/>
                  </a:lnTo>
                  <a:lnTo>
                    <a:pt x="4144" y="3201"/>
                  </a:lnTo>
                  <a:lnTo>
                    <a:pt x="4149" y="3196"/>
                  </a:lnTo>
                  <a:lnTo>
                    <a:pt x="4154" y="3193"/>
                  </a:lnTo>
                  <a:lnTo>
                    <a:pt x="4156" y="3190"/>
                  </a:lnTo>
                  <a:lnTo>
                    <a:pt x="4160" y="3195"/>
                  </a:lnTo>
                  <a:lnTo>
                    <a:pt x="4165" y="3193"/>
                  </a:lnTo>
                  <a:lnTo>
                    <a:pt x="4169" y="3186"/>
                  </a:lnTo>
                  <a:lnTo>
                    <a:pt x="4170" y="3189"/>
                  </a:lnTo>
                  <a:lnTo>
                    <a:pt x="4175" y="3182"/>
                  </a:lnTo>
                  <a:lnTo>
                    <a:pt x="4177" y="3188"/>
                  </a:lnTo>
                  <a:lnTo>
                    <a:pt x="4183" y="3190"/>
                  </a:lnTo>
                  <a:lnTo>
                    <a:pt x="4189" y="3188"/>
                  </a:lnTo>
                  <a:lnTo>
                    <a:pt x="4192" y="3194"/>
                  </a:lnTo>
                  <a:lnTo>
                    <a:pt x="4195" y="3188"/>
                  </a:lnTo>
                  <a:lnTo>
                    <a:pt x="4198" y="3189"/>
                  </a:lnTo>
                  <a:lnTo>
                    <a:pt x="4200" y="3185"/>
                  </a:lnTo>
                  <a:lnTo>
                    <a:pt x="4201" y="3186"/>
                  </a:lnTo>
                  <a:lnTo>
                    <a:pt x="4211" y="3170"/>
                  </a:lnTo>
                  <a:lnTo>
                    <a:pt x="4216" y="3175"/>
                  </a:lnTo>
                  <a:lnTo>
                    <a:pt x="4217" y="3172"/>
                  </a:lnTo>
                  <a:lnTo>
                    <a:pt x="4223" y="3173"/>
                  </a:lnTo>
                  <a:lnTo>
                    <a:pt x="4224" y="3171"/>
                  </a:lnTo>
                  <a:lnTo>
                    <a:pt x="4236" y="3161"/>
                  </a:lnTo>
                  <a:lnTo>
                    <a:pt x="4239" y="3165"/>
                  </a:lnTo>
                  <a:lnTo>
                    <a:pt x="4244" y="3157"/>
                  </a:lnTo>
                  <a:lnTo>
                    <a:pt x="4248" y="3159"/>
                  </a:lnTo>
                  <a:lnTo>
                    <a:pt x="4251" y="3155"/>
                  </a:lnTo>
                  <a:lnTo>
                    <a:pt x="4254" y="3162"/>
                  </a:lnTo>
                  <a:lnTo>
                    <a:pt x="4255" y="3165"/>
                  </a:lnTo>
                  <a:lnTo>
                    <a:pt x="4263" y="3175"/>
                  </a:lnTo>
                  <a:lnTo>
                    <a:pt x="4271" y="3185"/>
                  </a:lnTo>
                  <a:lnTo>
                    <a:pt x="4272" y="3184"/>
                  </a:lnTo>
                  <a:lnTo>
                    <a:pt x="4275" y="3191"/>
                  </a:lnTo>
                  <a:lnTo>
                    <a:pt x="4278" y="3186"/>
                  </a:lnTo>
                  <a:lnTo>
                    <a:pt x="4284" y="3190"/>
                  </a:lnTo>
                  <a:lnTo>
                    <a:pt x="4285" y="3189"/>
                  </a:lnTo>
                  <a:lnTo>
                    <a:pt x="4295" y="3192"/>
                  </a:lnTo>
                  <a:lnTo>
                    <a:pt x="4298" y="3199"/>
                  </a:lnTo>
                  <a:lnTo>
                    <a:pt x="4303" y="3197"/>
                  </a:lnTo>
                  <a:lnTo>
                    <a:pt x="4304" y="3195"/>
                  </a:lnTo>
                  <a:lnTo>
                    <a:pt x="4309" y="3198"/>
                  </a:lnTo>
                  <a:lnTo>
                    <a:pt x="4311" y="3194"/>
                  </a:lnTo>
                  <a:lnTo>
                    <a:pt x="4315" y="3192"/>
                  </a:lnTo>
                  <a:lnTo>
                    <a:pt x="4320" y="3187"/>
                  </a:lnTo>
                  <a:lnTo>
                    <a:pt x="4324" y="3190"/>
                  </a:lnTo>
                  <a:lnTo>
                    <a:pt x="4327" y="3184"/>
                  </a:lnTo>
                  <a:lnTo>
                    <a:pt x="4333" y="3189"/>
                  </a:lnTo>
                  <a:lnTo>
                    <a:pt x="4340" y="3188"/>
                  </a:lnTo>
                  <a:lnTo>
                    <a:pt x="4340" y="3185"/>
                  </a:lnTo>
                  <a:lnTo>
                    <a:pt x="4346" y="3184"/>
                  </a:lnTo>
                  <a:lnTo>
                    <a:pt x="4347" y="3189"/>
                  </a:lnTo>
                  <a:lnTo>
                    <a:pt x="4353" y="3190"/>
                  </a:lnTo>
                  <a:lnTo>
                    <a:pt x="4357" y="3190"/>
                  </a:lnTo>
                  <a:lnTo>
                    <a:pt x="4358" y="3187"/>
                  </a:lnTo>
                  <a:lnTo>
                    <a:pt x="4359" y="3190"/>
                  </a:lnTo>
                  <a:lnTo>
                    <a:pt x="4369" y="3181"/>
                  </a:lnTo>
                  <a:lnTo>
                    <a:pt x="4383" y="3194"/>
                  </a:lnTo>
                  <a:lnTo>
                    <a:pt x="4385" y="3195"/>
                  </a:lnTo>
                  <a:lnTo>
                    <a:pt x="4391" y="3199"/>
                  </a:lnTo>
                  <a:lnTo>
                    <a:pt x="4391" y="3202"/>
                  </a:lnTo>
                  <a:lnTo>
                    <a:pt x="4398" y="3205"/>
                  </a:lnTo>
                  <a:lnTo>
                    <a:pt x="4402" y="3199"/>
                  </a:lnTo>
                  <a:lnTo>
                    <a:pt x="4410" y="3202"/>
                  </a:lnTo>
                  <a:lnTo>
                    <a:pt x="4411" y="3197"/>
                  </a:lnTo>
                  <a:lnTo>
                    <a:pt x="4414" y="3203"/>
                  </a:lnTo>
                  <a:lnTo>
                    <a:pt x="4417" y="3201"/>
                  </a:lnTo>
                  <a:lnTo>
                    <a:pt x="4426" y="3206"/>
                  </a:lnTo>
                  <a:lnTo>
                    <a:pt x="4430" y="3205"/>
                  </a:lnTo>
                  <a:lnTo>
                    <a:pt x="4430" y="3208"/>
                  </a:lnTo>
                  <a:lnTo>
                    <a:pt x="4436" y="3199"/>
                  </a:lnTo>
                  <a:lnTo>
                    <a:pt x="4436" y="3202"/>
                  </a:lnTo>
                  <a:lnTo>
                    <a:pt x="4443" y="3194"/>
                  </a:lnTo>
                  <a:lnTo>
                    <a:pt x="4448" y="3197"/>
                  </a:lnTo>
                  <a:lnTo>
                    <a:pt x="4452" y="3189"/>
                  </a:lnTo>
                  <a:lnTo>
                    <a:pt x="4453" y="3192"/>
                  </a:lnTo>
                  <a:lnTo>
                    <a:pt x="4455" y="3189"/>
                  </a:lnTo>
                  <a:lnTo>
                    <a:pt x="4456" y="3193"/>
                  </a:lnTo>
                  <a:lnTo>
                    <a:pt x="4459" y="3188"/>
                  </a:lnTo>
                  <a:lnTo>
                    <a:pt x="4463" y="3192"/>
                  </a:lnTo>
                  <a:lnTo>
                    <a:pt x="4464" y="3189"/>
                  </a:lnTo>
                  <a:lnTo>
                    <a:pt x="4466" y="3193"/>
                  </a:lnTo>
                  <a:lnTo>
                    <a:pt x="4470" y="3189"/>
                  </a:lnTo>
                  <a:lnTo>
                    <a:pt x="4476" y="3193"/>
                  </a:lnTo>
                  <a:lnTo>
                    <a:pt x="4479" y="3188"/>
                  </a:lnTo>
                  <a:lnTo>
                    <a:pt x="4483" y="3185"/>
                  </a:lnTo>
                  <a:lnTo>
                    <a:pt x="4486" y="3179"/>
                  </a:lnTo>
                  <a:lnTo>
                    <a:pt x="4490" y="3183"/>
                  </a:lnTo>
                  <a:lnTo>
                    <a:pt x="4496" y="3186"/>
                  </a:lnTo>
                  <a:lnTo>
                    <a:pt x="4502" y="3186"/>
                  </a:lnTo>
                  <a:lnTo>
                    <a:pt x="4505" y="3189"/>
                  </a:lnTo>
                  <a:lnTo>
                    <a:pt x="4514" y="3176"/>
                  </a:lnTo>
                  <a:lnTo>
                    <a:pt x="4515" y="3178"/>
                  </a:lnTo>
                  <a:lnTo>
                    <a:pt x="4517" y="3177"/>
                  </a:lnTo>
                  <a:lnTo>
                    <a:pt x="4517" y="3179"/>
                  </a:lnTo>
                  <a:lnTo>
                    <a:pt x="4525" y="3182"/>
                  </a:lnTo>
                  <a:lnTo>
                    <a:pt x="4527" y="3184"/>
                  </a:lnTo>
                  <a:lnTo>
                    <a:pt x="4529" y="3180"/>
                  </a:lnTo>
                  <a:lnTo>
                    <a:pt x="4532" y="3182"/>
                  </a:lnTo>
                  <a:lnTo>
                    <a:pt x="4536" y="3176"/>
                  </a:lnTo>
                  <a:lnTo>
                    <a:pt x="4537" y="3177"/>
                  </a:lnTo>
                  <a:lnTo>
                    <a:pt x="4537" y="3176"/>
                  </a:lnTo>
                  <a:lnTo>
                    <a:pt x="4540" y="3180"/>
                  </a:lnTo>
                  <a:lnTo>
                    <a:pt x="4541" y="3178"/>
                  </a:lnTo>
                  <a:lnTo>
                    <a:pt x="4548" y="3184"/>
                  </a:lnTo>
                  <a:lnTo>
                    <a:pt x="4551" y="3179"/>
                  </a:lnTo>
                  <a:lnTo>
                    <a:pt x="4556" y="3175"/>
                  </a:lnTo>
                  <a:lnTo>
                    <a:pt x="4558" y="3178"/>
                  </a:lnTo>
                  <a:lnTo>
                    <a:pt x="4562" y="3171"/>
                  </a:lnTo>
                  <a:lnTo>
                    <a:pt x="4565" y="3168"/>
                  </a:lnTo>
                  <a:lnTo>
                    <a:pt x="4565" y="3170"/>
                  </a:lnTo>
                  <a:lnTo>
                    <a:pt x="4572" y="3164"/>
                  </a:lnTo>
                  <a:lnTo>
                    <a:pt x="4574" y="3168"/>
                  </a:lnTo>
                  <a:lnTo>
                    <a:pt x="4575" y="3166"/>
                  </a:lnTo>
                  <a:lnTo>
                    <a:pt x="4576" y="3168"/>
                  </a:lnTo>
                  <a:lnTo>
                    <a:pt x="4579" y="3162"/>
                  </a:lnTo>
                  <a:lnTo>
                    <a:pt x="4586" y="3164"/>
                  </a:lnTo>
                  <a:lnTo>
                    <a:pt x="4594" y="3154"/>
                  </a:lnTo>
                  <a:lnTo>
                    <a:pt x="4600" y="3159"/>
                  </a:lnTo>
                  <a:lnTo>
                    <a:pt x="4606" y="3169"/>
                  </a:lnTo>
                  <a:lnTo>
                    <a:pt x="4607" y="3168"/>
                  </a:lnTo>
                  <a:lnTo>
                    <a:pt x="4613" y="3179"/>
                  </a:lnTo>
                  <a:lnTo>
                    <a:pt x="4614" y="3174"/>
                  </a:lnTo>
                  <a:lnTo>
                    <a:pt x="4624" y="3190"/>
                  </a:lnTo>
                  <a:lnTo>
                    <a:pt x="4625" y="3187"/>
                  </a:lnTo>
                  <a:lnTo>
                    <a:pt x="4629" y="3184"/>
                  </a:lnTo>
                  <a:lnTo>
                    <a:pt x="4630" y="3188"/>
                  </a:lnTo>
                  <a:lnTo>
                    <a:pt x="4634" y="3183"/>
                  </a:lnTo>
                  <a:lnTo>
                    <a:pt x="4636" y="3185"/>
                  </a:lnTo>
                  <a:lnTo>
                    <a:pt x="4643" y="3182"/>
                  </a:lnTo>
                  <a:lnTo>
                    <a:pt x="4658" y="3172"/>
                  </a:lnTo>
                  <a:lnTo>
                    <a:pt x="4669" y="3168"/>
                  </a:lnTo>
                  <a:lnTo>
                    <a:pt x="4673" y="3158"/>
                  </a:lnTo>
                  <a:lnTo>
                    <a:pt x="4678" y="3165"/>
                  </a:lnTo>
                  <a:lnTo>
                    <a:pt x="4680" y="3161"/>
                  </a:lnTo>
                  <a:lnTo>
                    <a:pt x="4683" y="3166"/>
                  </a:lnTo>
                  <a:lnTo>
                    <a:pt x="4687" y="3167"/>
                  </a:lnTo>
                  <a:lnTo>
                    <a:pt x="4693" y="3176"/>
                  </a:lnTo>
                  <a:lnTo>
                    <a:pt x="4694" y="3175"/>
                  </a:lnTo>
                  <a:lnTo>
                    <a:pt x="4699" y="3174"/>
                  </a:lnTo>
                  <a:lnTo>
                    <a:pt x="4708" y="3174"/>
                  </a:lnTo>
                  <a:lnTo>
                    <a:pt x="4709" y="3172"/>
                  </a:lnTo>
                  <a:lnTo>
                    <a:pt x="4713" y="3164"/>
                  </a:lnTo>
                  <a:lnTo>
                    <a:pt x="4718" y="3165"/>
                  </a:lnTo>
                  <a:lnTo>
                    <a:pt x="4727" y="3162"/>
                  </a:lnTo>
                  <a:lnTo>
                    <a:pt x="4750" y="3129"/>
                  </a:lnTo>
                  <a:lnTo>
                    <a:pt x="4757" y="3122"/>
                  </a:lnTo>
                  <a:lnTo>
                    <a:pt x="4763" y="3133"/>
                  </a:lnTo>
                  <a:lnTo>
                    <a:pt x="4766" y="3129"/>
                  </a:lnTo>
                  <a:lnTo>
                    <a:pt x="4769" y="3135"/>
                  </a:lnTo>
                  <a:lnTo>
                    <a:pt x="4770" y="3134"/>
                  </a:lnTo>
                  <a:lnTo>
                    <a:pt x="4776" y="3142"/>
                  </a:lnTo>
                  <a:lnTo>
                    <a:pt x="4778" y="3144"/>
                  </a:lnTo>
                  <a:lnTo>
                    <a:pt x="4782" y="3137"/>
                  </a:lnTo>
                  <a:lnTo>
                    <a:pt x="4783" y="3139"/>
                  </a:lnTo>
                  <a:lnTo>
                    <a:pt x="4786" y="3137"/>
                  </a:lnTo>
                  <a:lnTo>
                    <a:pt x="4787" y="3139"/>
                  </a:lnTo>
                  <a:lnTo>
                    <a:pt x="4794" y="3140"/>
                  </a:lnTo>
                  <a:lnTo>
                    <a:pt x="4794" y="3142"/>
                  </a:lnTo>
                  <a:lnTo>
                    <a:pt x="4801" y="3146"/>
                  </a:lnTo>
                  <a:lnTo>
                    <a:pt x="4814" y="3168"/>
                  </a:lnTo>
                  <a:lnTo>
                    <a:pt x="4818" y="3161"/>
                  </a:lnTo>
                  <a:lnTo>
                    <a:pt x="4825" y="3176"/>
                  </a:lnTo>
                  <a:lnTo>
                    <a:pt x="4826" y="3174"/>
                  </a:lnTo>
                  <a:lnTo>
                    <a:pt x="4829" y="3179"/>
                  </a:lnTo>
                  <a:lnTo>
                    <a:pt x="4834" y="3182"/>
                  </a:lnTo>
                  <a:lnTo>
                    <a:pt x="4849" y="3204"/>
                  </a:lnTo>
                  <a:lnTo>
                    <a:pt x="4858" y="3193"/>
                  </a:lnTo>
                  <a:lnTo>
                    <a:pt x="4863" y="3194"/>
                  </a:lnTo>
                  <a:lnTo>
                    <a:pt x="4866" y="3188"/>
                  </a:lnTo>
                  <a:lnTo>
                    <a:pt x="4872" y="3193"/>
                  </a:lnTo>
                  <a:lnTo>
                    <a:pt x="4873" y="3189"/>
                  </a:lnTo>
                  <a:lnTo>
                    <a:pt x="4874" y="3193"/>
                  </a:lnTo>
                  <a:lnTo>
                    <a:pt x="4881" y="3188"/>
                  </a:lnTo>
                  <a:lnTo>
                    <a:pt x="4882" y="3189"/>
                  </a:lnTo>
                  <a:lnTo>
                    <a:pt x="4886" y="3186"/>
                  </a:lnTo>
                  <a:lnTo>
                    <a:pt x="4892" y="3195"/>
                  </a:lnTo>
                  <a:lnTo>
                    <a:pt x="4895" y="3192"/>
                  </a:lnTo>
                  <a:lnTo>
                    <a:pt x="4898" y="3194"/>
                  </a:lnTo>
                  <a:lnTo>
                    <a:pt x="4898" y="3193"/>
                  </a:lnTo>
                  <a:lnTo>
                    <a:pt x="4902" y="3197"/>
                  </a:lnTo>
                  <a:lnTo>
                    <a:pt x="4907" y="3199"/>
                  </a:lnTo>
                  <a:lnTo>
                    <a:pt x="4913" y="3215"/>
                  </a:lnTo>
                  <a:lnTo>
                    <a:pt x="4915" y="3210"/>
                  </a:lnTo>
                  <a:lnTo>
                    <a:pt x="4918" y="3207"/>
                  </a:lnTo>
                  <a:lnTo>
                    <a:pt x="4923" y="3208"/>
                  </a:lnTo>
                  <a:lnTo>
                    <a:pt x="4931" y="3220"/>
                  </a:lnTo>
                  <a:lnTo>
                    <a:pt x="4939" y="3208"/>
                  </a:lnTo>
                  <a:lnTo>
                    <a:pt x="4948" y="3205"/>
                  </a:lnTo>
                  <a:lnTo>
                    <a:pt x="4949" y="3206"/>
                  </a:lnTo>
                  <a:lnTo>
                    <a:pt x="4953" y="3200"/>
                  </a:lnTo>
                  <a:lnTo>
                    <a:pt x="4957" y="3199"/>
                  </a:lnTo>
                  <a:lnTo>
                    <a:pt x="4962" y="3189"/>
                  </a:lnTo>
                  <a:lnTo>
                    <a:pt x="4966" y="3186"/>
                  </a:lnTo>
                  <a:lnTo>
                    <a:pt x="4972" y="3179"/>
                  </a:lnTo>
                  <a:lnTo>
                    <a:pt x="4974" y="3183"/>
                  </a:lnTo>
                  <a:lnTo>
                    <a:pt x="4979" y="3175"/>
                  </a:lnTo>
                  <a:lnTo>
                    <a:pt x="4983" y="3170"/>
                  </a:lnTo>
                  <a:lnTo>
                    <a:pt x="4989" y="3176"/>
                  </a:lnTo>
                  <a:lnTo>
                    <a:pt x="4992" y="3175"/>
                  </a:lnTo>
                  <a:lnTo>
                    <a:pt x="4996" y="3172"/>
                  </a:lnTo>
                  <a:lnTo>
                    <a:pt x="4997" y="3174"/>
                  </a:lnTo>
                  <a:lnTo>
                    <a:pt x="5001" y="3174"/>
                  </a:lnTo>
                  <a:lnTo>
                    <a:pt x="5005" y="3167"/>
                  </a:lnTo>
                  <a:lnTo>
                    <a:pt x="5009" y="3172"/>
                  </a:lnTo>
                  <a:lnTo>
                    <a:pt x="5014" y="3175"/>
                  </a:lnTo>
                  <a:lnTo>
                    <a:pt x="5017" y="3174"/>
                  </a:lnTo>
                  <a:lnTo>
                    <a:pt x="5018" y="3175"/>
                  </a:lnTo>
                  <a:lnTo>
                    <a:pt x="5021" y="3174"/>
                  </a:lnTo>
                  <a:lnTo>
                    <a:pt x="5033" y="3174"/>
                  </a:lnTo>
                  <a:lnTo>
                    <a:pt x="5034" y="3176"/>
                  </a:lnTo>
                  <a:lnTo>
                    <a:pt x="5036" y="3173"/>
                  </a:lnTo>
                  <a:lnTo>
                    <a:pt x="5037" y="3175"/>
                  </a:lnTo>
                  <a:lnTo>
                    <a:pt x="5047" y="3163"/>
                  </a:lnTo>
                  <a:lnTo>
                    <a:pt x="5056" y="3161"/>
                  </a:lnTo>
                  <a:lnTo>
                    <a:pt x="5058" y="3165"/>
                  </a:lnTo>
                  <a:lnTo>
                    <a:pt x="5060" y="3161"/>
                  </a:lnTo>
                  <a:lnTo>
                    <a:pt x="5063" y="3167"/>
                  </a:lnTo>
                  <a:lnTo>
                    <a:pt x="5068" y="3166"/>
                  </a:lnTo>
                  <a:lnTo>
                    <a:pt x="5075" y="3174"/>
                  </a:lnTo>
                  <a:lnTo>
                    <a:pt x="5079" y="3174"/>
                  </a:lnTo>
                  <a:lnTo>
                    <a:pt x="5081" y="3177"/>
                  </a:lnTo>
                  <a:lnTo>
                    <a:pt x="5084" y="3179"/>
                  </a:lnTo>
                  <a:lnTo>
                    <a:pt x="5089" y="3186"/>
                  </a:lnTo>
                  <a:lnTo>
                    <a:pt x="5094" y="3181"/>
                  </a:lnTo>
                  <a:lnTo>
                    <a:pt x="5101" y="3191"/>
                  </a:lnTo>
                  <a:lnTo>
                    <a:pt x="5106" y="3190"/>
                  </a:lnTo>
                  <a:lnTo>
                    <a:pt x="5107" y="3192"/>
                  </a:lnTo>
                  <a:lnTo>
                    <a:pt x="5115" y="3184"/>
                  </a:lnTo>
                  <a:lnTo>
                    <a:pt x="5122" y="3178"/>
                  </a:lnTo>
                  <a:lnTo>
                    <a:pt x="5127" y="3171"/>
                  </a:lnTo>
                  <a:lnTo>
                    <a:pt x="5128" y="3172"/>
                  </a:lnTo>
                  <a:lnTo>
                    <a:pt x="5134" y="3167"/>
                  </a:lnTo>
                  <a:lnTo>
                    <a:pt x="5135" y="3171"/>
                  </a:lnTo>
                  <a:lnTo>
                    <a:pt x="5137" y="3170"/>
                  </a:lnTo>
                  <a:lnTo>
                    <a:pt x="5138" y="3172"/>
                  </a:lnTo>
                  <a:lnTo>
                    <a:pt x="5141" y="3169"/>
                  </a:lnTo>
                  <a:lnTo>
                    <a:pt x="5147" y="3176"/>
                  </a:lnTo>
                  <a:lnTo>
                    <a:pt x="5149" y="3173"/>
                  </a:lnTo>
                  <a:lnTo>
                    <a:pt x="5152" y="3179"/>
                  </a:lnTo>
                  <a:lnTo>
                    <a:pt x="5156" y="3173"/>
                  </a:lnTo>
                  <a:lnTo>
                    <a:pt x="5162" y="3182"/>
                  </a:lnTo>
                  <a:lnTo>
                    <a:pt x="5165" y="3182"/>
                  </a:lnTo>
                  <a:lnTo>
                    <a:pt x="5169" y="3191"/>
                  </a:lnTo>
                  <a:lnTo>
                    <a:pt x="5176" y="3194"/>
                  </a:lnTo>
                  <a:lnTo>
                    <a:pt x="5181" y="3194"/>
                  </a:lnTo>
                  <a:lnTo>
                    <a:pt x="5187" y="3202"/>
                  </a:lnTo>
                  <a:lnTo>
                    <a:pt x="5190" y="3199"/>
                  </a:lnTo>
                  <a:lnTo>
                    <a:pt x="5195" y="3192"/>
                  </a:lnTo>
                  <a:lnTo>
                    <a:pt x="5201" y="3199"/>
                  </a:lnTo>
                  <a:lnTo>
                    <a:pt x="5205" y="3197"/>
                  </a:lnTo>
                  <a:lnTo>
                    <a:pt x="5212" y="3199"/>
                  </a:lnTo>
                  <a:lnTo>
                    <a:pt x="5218" y="3199"/>
                  </a:lnTo>
                  <a:lnTo>
                    <a:pt x="5225" y="3197"/>
                  </a:lnTo>
                  <a:lnTo>
                    <a:pt x="5226" y="3194"/>
                  </a:lnTo>
                  <a:lnTo>
                    <a:pt x="5228" y="3196"/>
                  </a:lnTo>
                  <a:lnTo>
                    <a:pt x="5235" y="3194"/>
                  </a:lnTo>
                  <a:lnTo>
                    <a:pt x="5240" y="3203"/>
                  </a:lnTo>
                  <a:lnTo>
                    <a:pt x="5245" y="3200"/>
                  </a:lnTo>
                  <a:lnTo>
                    <a:pt x="5258" y="3223"/>
                  </a:lnTo>
                  <a:lnTo>
                    <a:pt x="5262" y="3222"/>
                  </a:lnTo>
                  <a:lnTo>
                    <a:pt x="5266" y="3214"/>
                  </a:lnTo>
                  <a:lnTo>
                    <a:pt x="5272" y="3216"/>
                  </a:lnTo>
                  <a:lnTo>
                    <a:pt x="5279" y="3211"/>
                  </a:lnTo>
                  <a:lnTo>
                    <a:pt x="5280" y="3214"/>
                  </a:lnTo>
                  <a:lnTo>
                    <a:pt x="5284" y="3212"/>
                  </a:lnTo>
                  <a:lnTo>
                    <a:pt x="5287" y="3218"/>
                  </a:lnTo>
                  <a:lnTo>
                    <a:pt x="5293" y="3211"/>
                  </a:lnTo>
                  <a:lnTo>
                    <a:pt x="5294" y="3213"/>
                  </a:lnTo>
                  <a:lnTo>
                    <a:pt x="5296" y="3210"/>
                  </a:lnTo>
                  <a:lnTo>
                    <a:pt x="5297" y="3212"/>
                  </a:lnTo>
                  <a:lnTo>
                    <a:pt x="5299" y="3206"/>
                  </a:lnTo>
                  <a:lnTo>
                    <a:pt x="5310" y="3195"/>
                  </a:lnTo>
                  <a:lnTo>
                    <a:pt x="5316" y="3189"/>
                  </a:lnTo>
                  <a:lnTo>
                    <a:pt x="5320" y="3193"/>
                  </a:lnTo>
                  <a:lnTo>
                    <a:pt x="5325" y="3194"/>
                  </a:lnTo>
                  <a:lnTo>
                    <a:pt x="5329" y="3198"/>
                  </a:lnTo>
                  <a:lnTo>
                    <a:pt x="5332" y="3195"/>
                  </a:lnTo>
                  <a:lnTo>
                    <a:pt x="5340" y="3206"/>
                  </a:lnTo>
                  <a:lnTo>
                    <a:pt x="5343" y="3203"/>
                  </a:lnTo>
                  <a:lnTo>
                    <a:pt x="5346" y="3205"/>
                  </a:lnTo>
                  <a:lnTo>
                    <a:pt x="5353" y="3194"/>
                  </a:lnTo>
                  <a:lnTo>
                    <a:pt x="5361" y="3192"/>
                  </a:lnTo>
                  <a:lnTo>
                    <a:pt x="5366" y="3189"/>
                  </a:lnTo>
                  <a:lnTo>
                    <a:pt x="5371" y="3195"/>
                  </a:lnTo>
                  <a:lnTo>
                    <a:pt x="5378" y="3184"/>
                  </a:lnTo>
                  <a:lnTo>
                    <a:pt x="5380" y="3188"/>
                  </a:lnTo>
                  <a:lnTo>
                    <a:pt x="5383" y="3185"/>
                  </a:lnTo>
                  <a:lnTo>
                    <a:pt x="5389" y="3192"/>
                  </a:lnTo>
                  <a:lnTo>
                    <a:pt x="5395" y="3194"/>
                  </a:lnTo>
                  <a:lnTo>
                    <a:pt x="5397" y="3196"/>
                  </a:lnTo>
                  <a:lnTo>
                    <a:pt x="5405" y="3194"/>
                  </a:lnTo>
                  <a:lnTo>
                    <a:pt x="5406" y="3192"/>
                  </a:lnTo>
                  <a:lnTo>
                    <a:pt x="5416" y="3210"/>
                  </a:lnTo>
                  <a:lnTo>
                    <a:pt x="5417" y="3209"/>
                  </a:lnTo>
                  <a:lnTo>
                    <a:pt x="5423" y="3213"/>
                  </a:lnTo>
                  <a:lnTo>
                    <a:pt x="5433" y="3211"/>
                  </a:lnTo>
                  <a:lnTo>
                    <a:pt x="5436" y="3214"/>
                  </a:lnTo>
                  <a:lnTo>
                    <a:pt x="5439" y="3209"/>
                  </a:lnTo>
                  <a:lnTo>
                    <a:pt x="5443" y="3211"/>
                  </a:lnTo>
                  <a:lnTo>
                    <a:pt x="5448" y="3211"/>
                  </a:lnTo>
                  <a:lnTo>
                    <a:pt x="5452" y="3211"/>
                  </a:lnTo>
                  <a:lnTo>
                    <a:pt x="5454" y="3207"/>
                  </a:lnTo>
                  <a:lnTo>
                    <a:pt x="5455" y="3209"/>
                  </a:lnTo>
                  <a:lnTo>
                    <a:pt x="5469" y="319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37" name="Rectangle 43"/>
            <p:cNvSpPr>
              <a:spLocks noChangeArrowheads="1"/>
            </p:cNvSpPr>
            <p:nvPr/>
          </p:nvSpPr>
          <p:spPr bwMode="auto">
            <a:xfrm>
              <a:off x="5407" y="3816"/>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6838" name="Rectangle 44"/>
            <p:cNvSpPr>
              <a:spLocks noChangeArrowheads="1"/>
            </p:cNvSpPr>
            <p:nvPr/>
          </p:nvSpPr>
          <p:spPr bwMode="auto">
            <a:xfrm>
              <a:off x="606" y="3774"/>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6839" name="Freeform 45"/>
            <p:cNvSpPr>
              <a:spLocks/>
            </p:cNvSpPr>
            <p:nvPr/>
          </p:nvSpPr>
          <p:spPr bwMode="auto">
            <a:xfrm>
              <a:off x="2103" y="859"/>
              <a:ext cx="25" cy="52"/>
            </a:xfrm>
            <a:custGeom>
              <a:avLst/>
              <a:gdLst>
                <a:gd name="T0" fmla="*/ 4 w 28"/>
                <a:gd name="T1" fmla="*/ 0 h 60"/>
                <a:gd name="T2" fmla="*/ 22 w 28"/>
                <a:gd name="T3" fmla="*/ 0 h 60"/>
                <a:gd name="T4" fmla="*/ 12 w 28"/>
                <a:gd name="T5" fmla="*/ 17 h 60"/>
                <a:gd name="T6" fmla="*/ 18 w 28"/>
                <a:gd name="T7" fmla="*/ 17 h 60"/>
                <a:gd name="T8" fmla="*/ 22 w 28"/>
                <a:gd name="T9" fmla="*/ 21 h 60"/>
                <a:gd name="T10" fmla="*/ 22 w 28"/>
                <a:gd name="T11" fmla="*/ 38 h 60"/>
                <a:gd name="T12" fmla="*/ 19 w 28"/>
                <a:gd name="T13" fmla="*/ 42 h 60"/>
                <a:gd name="T14" fmla="*/ 9 w 28"/>
                <a:gd name="T15" fmla="*/ 45 h 60"/>
                <a:gd name="T16" fmla="*/ 2 w 28"/>
                <a:gd name="T17" fmla="*/ 41 h 60"/>
                <a:gd name="T18" fmla="*/ 0 w 28"/>
                <a:gd name="T19" fmla="*/ 3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60">
                  <a:moveTo>
                    <a:pt x="4" y="0"/>
                  </a:moveTo>
                  <a:lnTo>
                    <a:pt x="28" y="0"/>
                  </a:lnTo>
                  <a:lnTo>
                    <a:pt x="15" y="23"/>
                  </a:lnTo>
                  <a:lnTo>
                    <a:pt x="22" y="23"/>
                  </a:lnTo>
                  <a:lnTo>
                    <a:pt x="28" y="28"/>
                  </a:lnTo>
                  <a:lnTo>
                    <a:pt x="28" y="51"/>
                  </a:lnTo>
                  <a:lnTo>
                    <a:pt x="24" y="57"/>
                  </a:lnTo>
                  <a:lnTo>
                    <a:pt x="11"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0" name="Freeform 46"/>
            <p:cNvSpPr>
              <a:spLocks/>
            </p:cNvSpPr>
            <p:nvPr/>
          </p:nvSpPr>
          <p:spPr bwMode="auto">
            <a:xfrm>
              <a:off x="2161" y="859"/>
              <a:ext cx="26" cy="52"/>
            </a:xfrm>
            <a:custGeom>
              <a:avLst/>
              <a:gdLst>
                <a:gd name="T0" fmla="*/ 4 w 29"/>
                <a:gd name="T1" fmla="*/ 0 h 60"/>
                <a:gd name="T2" fmla="*/ 23 w 29"/>
                <a:gd name="T3" fmla="*/ 0 h 60"/>
                <a:gd name="T4" fmla="*/ 12 w 29"/>
                <a:gd name="T5" fmla="*/ 17 h 60"/>
                <a:gd name="T6" fmla="*/ 18 w 29"/>
                <a:gd name="T7" fmla="*/ 17 h 60"/>
                <a:gd name="T8" fmla="*/ 23 w 29"/>
                <a:gd name="T9" fmla="*/ 21 h 60"/>
                <a:gd name="T10" fmla="*/ 23 w 29"/>
                <a:gd name="T11" fmla="*/ 38 h 60"/>
                <a:gd name="T12" fmla="*/ 20 w 29"/>
                <a:gd name="T13" fmla="*/ 42 h 60"/>
                <a:gd name="T14" fmla="*/ 9 w 29"/>
                <a:gd name="T15" fmla="*/ 45 h 60"/>
                <a:gd name="T16" fmla="*/ 2 w 29"/>
                <a:gd name="T17" fmla="*/ 41 h 60"/>
                <a:gd name="T18" fmla="*/ 0 w 29"/>
                <a:gd name="T19" fmla="*/ 3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60">
                  <a:moveTo>
                    <a:pt x="4" y="0"/>
                  </a:moveTo>
                  <a:lnTo>
                    <a:pt x="29" y="0"/>
                  </a:lnTo>
                  <a:lnTo>
                    <a:pt x="15" y="23"/>
                  </a:lnTo>
                  <a:lnTo>
                    <a:pt x="22" y="23"/>
                  </a:lnTo>
                  <a:lnTo>
                    <a:pt x="29" y="28"/>
                  </a:lnTo>
                  <a:lnTo>
                    <a:pt x="29" y="51"/>
                  </a:lnTo>
                  <a:lnTo>
                    <a:pt x="24" y="57"/>
                  </a:lnTo>
                  <a:lnTo>
                    <a:pt x="11"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1" name="Line 47"/>
            <p:cNvSpPr>
              <a:spLocks noChangeShapeType="1"/>
            </p:cNvSpPr>
            <p:nvPr/>
          </p:nvSpPr>
          <p:spPr bwMode="auto">
            <a:xfrm flipH="1">
              <a:off x="2227" y="859"/>
              <a:ext cx="19"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42" name="Line 48"/>
            <p:cNvSpPr>
              <a:spLocks noChangeShapeType="1"/>
            </p:cNvSpPr>
            <p:nvPr/>
          </p:nvSpPr>
          <p:spPr bwMode="auto">
            <a:xfrm>
              <a:off x="2219" y="859"/>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43" name="Freeform 49"/>
            <p:cNvSpPr>
              <a:spLocks/>
            </p:cNvSpPr>
            <p:nvPr/>
          </p:nvSpPr>
          <p:spPr bwMode="auto">
            <a:xfrm>
              <a:off x="2277" y="859"/>
              <a:ext cx="26" cy="52"/>
            </a:xfrm>
            <a:custGeom>
              <a:avLst/>
              <a:gdLst>
                <a:gd name="T0" fmla="*/ 23 w 29"/>
                <a:gd name="T1" fmla="*/ 15 h 60"/>
                <a:gd name="T2" fmla="*/ 18 w 29"/>
                <a:gd name="T3" fmla="*/ 25 h 60"/>
                <a:gd name="T4" fmla="*/ 12 w 29"/>
                <a:gd name="T5" fmla="*/ 28 h 60"/>
                <a:gd name="T6" fmla="*/ 5 w 29"/>
                <a:gd name="T7" fmla="*/ 25 h 60"/>
                <a:gd name="T8" fmla="*/ 0 w 29"/>
                <a:gd name="T9" fmla="*/ 15 h 60"/>
                <a:gd name="T10" fmla="*/ 0 w 29"/>
                <a:gd name="T11" fmla="*/ 13 h 60"/>
                <a:gd name="T12" fmla="*/ 3 w 29"/>
                <a:gd name="T13" fmla="*/ 6 h 60"/>
                <a:gd name="T14" fmla="*/ 12 w 29"/>
                <a:gd name="T15" fmla="*/ 0 h 60"/>
                <a:gd name="T16" fmla="*/ 13 w 29"/>
                <a:gd name="T17" fmla="*/ 0 h 60"/>
                <a:gd name="T18" fmla="*/ 18 w 29"/>
                <a:gd name="T19" fmla="*/ 3 h 60"/>
                <a:gd name="T20" fmla="*/ 23 w 29"/>
                <a:gd name="T21" fmla="*/ 15 h 60"/>
                <a:gd name="T22" fmla="*/ 22 w 29"/>
                <a:gd name="T23" fmla="*/ 36 h 60"/>
                <a:gd name="T24" fmla="*/ 18 w 29"/>
                <a:gd name="T25" fmla="*/ 42 h 60"/>
                <a:gd name="T26" fmla="*/ 9 w 29"/>
                <a:gd name="T27" fmla="*/ 45 h 60"/>
                <a:gd name="T28" fmla="*/ 4 w 29"/>
                <a:gd name="T29" fmla="*/ 42 h 60"/>
                <a:gd name="T30" fmla="*/ 3 w 29"/>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4" y="37"/>
                  </a:lnTo>
                  <a:lnTo>
                    <a:pt x="7" y="34"/>
                  </a:lnTo>
                  <a:lnTo>
                    <a:pt x="0" y="20"/>
                  </a:lnTo>
                  <a:lnTo>
                    <a:pt x="0" y="17"/>
                  </a:lnTo>
                  <a:lnTo>
                    <a:pt x="3" y="8"/>
                  </a:lnTo>
                  <a:lnTo>
                    <a:pt x="14" y="0"/>
                  </a:lnTo>
                  <a:lnTo>
                    <a:pt x="16" y="0"/>
                  </a:lnTo>
                  <a:lnTo>
                    <a:pt x="22" y="3"/>
                  </a:lnTo>
                  <a:lnTo>
                    <a:pt x="29" y="20"/>
                  </a:lnTo>
                  <a:lnTo>
                    <a:pt x="27" y="48"/>
                  </a:lnTo>
                  <a:lnTo>
                    <a:pt x="22" y="57"/>
                  </a:lnTo>
                  <a:lnTo>
                    <a:pt x="11" y="60"/>
                  </a:lnTo>
                  <a:lnTo>
                    <a:pt x="5" y="57"/>
                  </a:lnTo>
                  <a:lnTo>
                    <a:pt x="3"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4" name="Freeform 50"/>
            <p:cNvSpPr>
              <a:spLocks/>
            </p:cNvSpPr>
            <p:nvPr/>
          </p:nvSpPr>
          <p:spPr bwMode="auto">
            <a:xfrm>
              <a:off x="2335" y="859"/>
              <a:ext cx="26" cy="52"/>
            </a:xfrm>
            <a:custGeom>
              <a:avLst/>
              <a:gdLst>
                <a:gd name="T0" fmla="*/ 23 w 29"/>
                <a:gd name="T1" fmla="*/ 15 h 60"/>
                <a:gd name="T2" fmla="*/ 19 w 29"/>
                <a:gd name="T3" fmla="*/ 25 h 60"/>
                <a:gd name="T4" fmla="*/ 12 w 29"/>
                <a:gd name="T5" fmla="*/ 28 h 60"/>
                <a:gd name="T6" fmla="*/ 5 w 29"/>
                <a:gd name="T7" fmla="*/ 25 h 60"/>
                <a:gd name="T8" fmla="*/ 0 w 29"/>
                <a:gd name="T9" fmla="*/ 15 h 60"/>
                <a:gd name="T10" fmla="*/ 0 w 29"/>
                <a:gd name="T11" fmla="*/ 13 h 60"/>
                <a:gd name="T12" fmla="*/ 3 w 29"/>
                <a:gd name="T13" fmla="*/ 6 h 60"/>
                <a:gd name="T14" fmla="*/ 12 w 29"/>
                <a:gd name="T15" fmla="*/ 0 h 60"/>
                <a:gd name="T16" fmla="*/ 13 w 29"/>
                <a:gd name="T17" fmla="*/ 0 h 60"/>
                <a:gd name="T18" fmla="*/ 19 w 29"/>
                <a:gd name="T19" fmla="*/ 3 h 60"/>
                <a:gd name="T20" fmla="*/ 23 w 29"/>
                <a:gd name="T21" fmla="*/ 15 h 60"/>
                <a:gd name="T22" fmla="*/ 22 w 29"/>
                <a:gd name="T23" fmla="*/ 36 h 60"/>
                <a:gd name="T24" fmla="*/ 19 w 29"/>
                <a:gd name="T25" fmla="*/ 42 h 60"/>
                <a:gd name="T26" fmla="*/ 10 w 29"/>
                <a:gd name="T27" fmla="*/ 45 h 60"/>
                <a:gd name="T28" fmla="*/ 4 w 29"/>
                <a:gd name="T29" fmla="*/ 42 h 60"/>
                <a:gd name="T30" fmla="*/ 3 w 29"/>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3" y="34"/>
                  </a:lnTo>
                  <a:lnTo>
                    <a:pt x="14" y="37"/>
                  </a:lnTo>
                  <a:lnTo>
                    <a:pt x="7" y="34"/>
                  </a:lnTo>
                  <a:lnTo>
                    <a:pt x="0" y="20"/>
                  </a:lnTo>
                  <a:lnTo>
                    <a:pt x="0" y="17"/>
                  </a:lnTo>
                  <a:lnTo>
                    <a:pt x="3" y="8"/>
                  </a:lnTo>
                  <a:lnTo>
                    <a:pt x="14" y="0"/>
                  </a:lnTo>
                  <a:lnTo>
                    <a:pt x="16" y="0"/>
                  </a:lnTo>
                  <a:lnTo>
                    <a:pt x="23" y="3"/>
                  </a:lnTo>
                  <a:lnTo>
                    <a:pt x="29" y="20"/>
                  </a:lnTo>
                  <a:lnTo>
                    <a:pt x="27" y="48"/>
                  </a:lnTo>
                  <a:lnTo>
                    <a:pt x="23" y="57"/>
                  </a:lnTo>
                  <a:lnTo>
                    <a:pt x="12" y="60"/>
                  </a:lnTo>
                  <a:lnTo>
                    <a:pt x="5" y="57"/>
                  </a:lnTo>
                  <a:lnTo>
                    <a:pt x="3"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5" name="Freeform 51"/>
            <p:cNvSpPr>
              <a:spLocks/>
            </p:cNvSpPr>
            <p:nvPr/>
          </p:nvSpPr>
          <p:spPr bwMode="auto">
            <a:xfrm>
              <a:off x="2405" y="898"/>
              <a:ext cx="4" cy="6"/>
            </a:xfrm>
            <a:custGeom>
              <a:avLst/>
              <a:gdLst>
                <a:gd name="T0" fmla="*/ 2 w 4"/>
                <a:gd name="T1" fmla="*/ 0 h 6"/>
                <a:gd name="T2" fmla="*/ 0 w 4"/>
                <a:gd name="T3" fmla="*/ 3 h 6"/>
                <a:gd name="T4" fmla="*/ 2 w 4"/>
                <a:gd name="T5" fmla="*/ 6 h 6"/>
                <a:gd name="T6" fmla="*/ 4 w 4"/>
                <a:gd name="T7" fmla="*/ 3 h 6"/>
                <a:gd name="T8" fmla="*/ 2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0"/>
                  </a:moveTo>
                  <a:lnTo>
                    <a:pt x="0" y="3"/>
                  </a:lnTo>
                  <a:lnTo>
                    <a:pt x="2" y="6"/>
                  </a:lnTo>
                  <a:lnTo>
                    <a:pt x="4" y="3"/>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6" name="Freeform 52"/>
            <p:cNvSpPr>
              <a:spLocks/>
            </p:cNvSpPr>
            <p:nvPr/>
          </p:nvSpPr>
          <p:spPr bwMode="auto">
            <a:xfrm>
              <a:off x="2452" y="859"/>
              <a:ext cx="25" cy="52"/>
            </a:xfrm>
            <a:custGeom>
              <a:avLst/>
              <a:gdLst>
                <a:gd name="T0" fmla="*/ 22 w 28"/>
                <a:gd name="T1" fmla="*/ 15 h 60"/>
                <a:gd name="T2" fmla="*/ 18 w 28"/>
                <a:gd name="T3" fmla="*/ 25 h 60"/>
                <a:gd name="T4" fmla="*/ 11 w 28"/>
                <a:gd name="T5" fmla="*/ 28 h 60"/>
                <a:gd name="T6" fmla="*/ 4 w 28"/>
                <a:gd name="T7" fmla="*/ 25 h 60"/>
                <a:gd name="T8" fmla="*/ 0 w 28"/>
                <a:gd name="T9" fmla="*/ 15 h 60"/>
                <a:gd name="T10" fmla="*/ 0 w 28"/>
                <a:gd name="T11" fmla="*/ 13 h 60"/>
                <a:gd name="T12" fmla="*/ 2 w 28"/>
                <a:gd name="T13" fmla="*/ 6 h 60"/>
                <a:gd name="T14" fmla="*/ 11 w 28"/>
                <a:gd name="T15" fmla="*/ 0 h 60"/>
                <a:gd name="T16" fmla="*/ 12 w 28"/>
                <a:gd name="T17" fmla="*/ 0 h 60"/>
                <a:gd name="T18" fmla="*/ 18 w 28"/>
                <a:gd name="T19" fmla="*/ 3 h 60"/>
                <a:gd name="T20" fmla="*/ 22 w 28"/>
                <a:gd name="T21" fmla="*/ 15 h 60"/>
                <a:gd name="T22" fmla="*/ 21 w 28"/>
                <a:gd name="T23" fmla="*/ 36 h 60"/>
                <a:gd name="T24" fmla="*/ 18 w 28"/>
                <a:gd name="T25" fmla="*/ 42 h 60"/>
                <a:gd name="T26" fmla="*/ 9 w 28"/>
                <a:gd name="T27" fmla="*/ 45 h 60"/>
                <a:gd name="T28" fmla="*/ 4 w 28"/>
                <a:gd name="T29" fmla="*/ 42 h 60"/>
                <a:gd name="T30" fmla="*/ 2 w 2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60">
                  <a:moveTo>
                    <a:pt x="28" y="20"/>
                  </a:moveTo>
                  <a:lnTo>
                    <a:pt x="22" y="34"/>
                  </a:lnTo>
                  <a:lnTo>
                    <a:pt x="13" y="37"/>
                  </a:lnTo>
                  <a:lnTo>
                    <a:pt x="6" y="34"/>
                  </a:lnTo>
                  <a:lnTo>
                    <a:pt x="0" y="20"/>
                  </a:lnTo>
                  <a:lnTo>
                    <a:pt x="0" y="17"/>
                  </a:lnTo>
                  <a:lnTo>
                    <a:pt x="2" y="8"/>
                  </a:lnTo>
                  <a:lnTo>
                    <a:pt x="13" y="0"/>
                  </a:lnTo>
                  <a:lnTo>
                    <a:pt x="15" y="0"/>
                  </a:lnTo>
                  <a:lnTo>
                    <a:pt x="22" y="3"/>
                  </a:lnTo>
                  <a:lnTo>
                    <a:pt x="28" y="20"/>
                  </a:lnTo>
                  <a:lnTo>
                    <a:pt x="26" y="48"/>
                  </a:lnTo>
                  <a:lnTo>
                    <a:pt x="22" y="57"/>
                  </a:lnTo>
                  <a:lnTo>
                    <a:pt x="11" y="60"/>
                  </a:lnTo>
                  <a:lnTo>
                    <a:pt x="4" y="57"/>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7" name="Freeform 53"/>
            <p:cNvSpPr>
              <a:spLocks/>
            </p:cNvSpPr>
            <p:nvPr/>
          </p:nvSpPr>
          <p:spPr bwMode="auto">
            <a:xfrm>
              <a:off x="2510" y="859"/>
              <a:ext cx="25" cy="52"/>
            </a:xfrm>
            <a:custGeom>
              <a:avLst/>
              <a:gdLst>
                <a:gd name="T0" fmla="*/ 22 w 29"/>
                <a:gd name="T1" fmla="*/ 15 h 60"/>
                <a:gd name="T2" fmla="*/ 16 w 29"/>
                <a:gd name="T3" fmla="*/ 25 h 60"/>
                <a:gd name="T4" fmla="*/ 9 w 29"/>
                <a:gd name="T5" fmla="*/ 28 h 60"/>
                <a:gd name="T6" fmla="*/ 5 w 29"/>
                <a:gd name="T7" fmla="*/ 25 h 60"/>
                <a:gd name="T8" fmla="*/ 0 w 29"/>
                <a:gd name="T9" fmla="*/ 15 h 60"/>
                <a:gd name="T10" fmla="*/ 0 w 29"/>
                <a:gd name="T11" fmla="*/ 13 h 60"/>
                <a:gd name="T12" fmla="*/ 2 w 29"/>
                <a:gd name="T13" fmla="*/ 6 h 60"/>
                <a:gd name="T14" fmla="*/ 9 w 29"/>
                <a:gd name="T15" fmla="*/ 0 h 60"/>
                <a:gd name="T16" fmla="*/ 11 w 29"/>
                <a:gd name="T17" fmla="*/ 0 h 60"/>
                <a:gd name="T18" fmla="*/ 16 w 29"/>
                <a:gd name="T19" fmla="*/ 3 h 60"/>
                <a:gd name="T20" fmla="*/ 22 w 29"/>
                <a:gd name="T21" fmla="*/ 15 h 60"/>
                <a:gd name="T22" fmla="*/ 19 w 29"/>
                <a:gd name="T23" fmla="*/ 36 h 60"/>
                <a:gd name="T24" fmla="*/ 16 w 29"/>
                <a:gd name="T25" fmla="*/ 42 h 60"/>
                <a:gd name="T26" fmla="*/ 8 w 29"/>
                <a:gd name="T27" fmla="*/ 45 h 60"/>
                <a:gd name="T28" fmla="*/ 3 w 29"/>
                <a:gd name="T29" fmla="*/ 42 h 60"/>
                <a:gd name="T30" fmla="*/ 2 w 29"/>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3" y="37"/>
                  </a:lnTo>
                  <a:lnTo>
                    <a:pt x="7" y="34"/>
                  </a:lnTo>
                  <a:lnTo>
                    <a:pt x="0" y="20"/>
                  </a:lnTo>
                  <a:lnTo>
                    <a:pt x="0" y="17"/>
                  </a:lnTo>
                  <a:lnTo>
                    <a:pt x="2" y="8"/>
                  </a:lnTo>
                  <a:lnTo>
                    <a:pt x="13" y="0"/>
                  </a:lnTo>
                  <a:lnTo>
                    <a:pt x="15" y="0"/>
                  </a:lnTo>
                  <a:lnTo>
                    <a:pt x="22" y="3"/>
                  </a:lnTo>
                  <a:lnTo>
                    <a:pt x="29" y="20"/>
                  </a:lnTo>
                  <a:lnTo>
                    <a:pt x="26" y="48"/>
                  </a:lnTo>
                  <a:lnTo>
                    <a:pt x="22" y="57"/>
                  </a:lnTo>
                  <a:lnTo>
                    <a:pt x="11" y="60"/>
                  </a:lnTo>
                  <a:lnTo>
                    <a:pt x="4" y="57"/>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8" name="Freeform 54"/>
            <p:cNvSpPr>
              <a:spLocks/>
            </p:cNvSpPr>
            <p:nvPr/>
          </p:nvSpPr>
          <p:spPr bwMode="auto">
            <a:xfrm>
              <a:off x="2568" y="859"/>
              <a:ext cx="25" cy="52"/>
            </a:xfrm>
            <a:custGeom>
              <a:avLst/>
              <a:gdLst>
                <a:gd name="T0" fmla="*/ 20 w 29"/>
                <a:gd name="T1" fmla="*/ 0 h 60"/>
                <a:gd name="T2" fmla="*/ 3 w 29"/>
                <a:gd name="T3" fmla="*/ 0 h 60"/>
                <a:gd name="T4" fmla="*/ 2 w 29"/>
                <a:gd name="T5" fmla="*/ 19 h 60"/>
                <a:gd name="T6" fmla="*/ 3 w 29"/>
                <a:gd name="T7" fmla="*/ 17 h 60"/>
                <a:gd name="T8" fmla="*/ 8 w 29"/>
                <a:gd name="T9" fmla="*/ 15 h 60"/>
                <a:gd name="T10" fmla="*/ 14 w 29"/>
                <a:gd name="T11" fmla="*/ 15 h 60"/>
                <a:gd name="T12" fmla="*/ 22 w 29"/>
                <a:gd name="T13" fmla="*/ 21 h 60"/>
                <a:gd name="T14" fmla="*/ 22 w 29"/>
                <a:gd name="T15" fmla="*/ 38 h 60"/>
                <a:gd name="T16" fmla="*/ 18 w 29"/>
                <a:gd name="T17" fmla="*/ 42 h 60"/>
                <a:gd name="T18" fmla="*/ 8 w 29"/>
                <a:gd name="T19" fmla="*/ 45 h 60"/>
                <a:gd name="T20" fmla="*/ 2 w 29"/>
                <a:gd name="T21" fmla="*/ 41 h 60"/>
                <a:gd name="T22" fmla="*/ 0 w 29"/>
                <a:gd name="T23" fmla="*/ 3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7" y="0"/>
                  </a:moveTo>
                  <a:lnTo>
                    <a:pt x="5" y="0"/>
                  </a:lnTo>
                  <a:lnTo>
                    <a:pt x="2" y="25"/>
                  </a:lnTo>
                  <a:lnTo>
                    <a:pt x="5" y="23"/>
                  </a:lnTo>
                  <a:lnTo>
                    <a:pt x="11" y="20"/>
                  </a:lnTo>
                  <a:lnTo>
                    <a:pt x="18" y="20"/>
                  </a:lnTo>
                  <a:lnTo>
                    <a:pt x="29" y="28"/>
                  </a:lnTo>
                  <a:lnTo>
                    <a:pt x="29" y="51"/>
                  </a:lnTo>
                  <a:lnTo>
                    <a:pt x="24" y="57"/>
                  </a:lnTo>
                  <a:lnTo>
                    <a:pt x="11"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9" name="Line 55"/>
            <p:cNvSpPr>
              <a:spLocks noChangeShapeType="1"/>
            </p:cNvSpPr>
            <p:nvPr/>
          </p:nvSpPr>
          <p:spPr bwMode="auto">
            <a:xfrm>
              <a:off x="2333" y="1597"/>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50" name="Freeform 56"/>
            <p:cNvSpPr>
              <a:spLocks/>
            </p:cNvSpPr>
            <p:nvPr/>
          </p:nvSpPr>
          <p:spPr bwMode="auto">
            <a:xfrm>
              <a:off x="2064" y="953"/>
              <a:ext cx="591" cy="55"/>
            </a:xfrm>
            <a:custGeom>
              <a:avLst/>
              <a:gdLst>
                <a:gd name="T0" fmla="*/ 297 w 591"/>
                <a:gd name="T1" fmla="*/ 55 h 55"/>
                <a:gd name="T2" fmla="*/ 297 w 591"/>
                <a:gd name="T3" fmla="*/ 0 h 55"/>
                <a:gd name="T4" fmla="*/ 0 w 591"/>
                <a:gd name="T5" fmla="*/ 0 h 55"/>
                <a:gd name="T6" fmla="*/ 591 w 591"/>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5">
                  <a:moveTo>
                    <a:pt x="297" y="55"/>
                  </a:moveTo>
                  <a:lnTo>
                    <a:pt x="297" y="0"/>
                  </a:lnTo>
                  <a:lnTo>
                    <a:pt x="0" y="0"/>
                  </a:lnTo>
                  <a:lnTo>
                    <a:pt x="5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nvGrpSpPr>
          <p:cNvPr id="15419" name="Group 59"/>
          <p:cNvGrpSpPr>
            <a:grpSpLocks/>
          </p:cNvGrpSpPr>
          <p:nvPr/>
        </p:nvGrpSpPr>
        <p:grpSpPr bwMode="auto">
          <a:xfrm>
            <a:off x="3781425" y="2605088"/>
            <a:ext cx="1919288" cy="609600"/>
            <a:chOff x="2400" y="1104"/>
            <a:chExt cx="1209" cy="384"/>
          </a:xfrm>
        </p:grpSpPr>
        <p:sp>
          <p:nvSpPr>
            <p:cNvPr id="76807" name="AutoShape 57"/>
            <p:cNvSpPr>
              <a:spLocks noChangeArrowheads="1"/>
            </p:cNvSpPr>
            <p:nvPr/>
          </p:nvSpPr>
          <p:spPr bwMode="auto">
            <a:xfrm>
              <a:off x="2400" y="1392"/>
              <a:ext cx="384" cy="96"/>
            </a:xfrm>
            <a:prstGeom prst="leftRightArrow">
              <a:avLst>
                <a:gd name="adj1" fmla="val 50000"/>
                <a:gd name="adj2" fmla="val 80000"/>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400">
                <a:solidFill>
                  <a:srgbClr val="0033CC"/>
                </a:solidFill>
              </a:endParaRPr>
            </a:p>
          </p:txBody>
        </p:sp>
        <p:sp>
          <p:nvSpPr>
            <p:cNvPr id="76808" name="Text Box 58"/>
            <p:cNvSpPr txBox="1">
              <a:spLocks noChangeArrowheads="1"/>
            </p:cNvSpPr>
            <p:nvPr/>
          </p:nvSpPr>
          <p:spPr bwMode="auto">
            <a:xfrm>
              <a:off x="2496" y="1104"/>
              <a:ext cx="11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solidFill>
                    <a:schemeClr val="accent2"/>
                  </a:solidFill>
                  <a:latin typeface="Symbol" panose="05050102010706020507" pitchFamily="18" charset="2"/>
                </a:rPr>
                <a:t>D = 2.8 </a:t>
              </a:r>
              <a:r>
                <a:rPr lang="en-US" altLang="cs-CZ" sz="2400" b="1">
                  <a:solidFill>
                    <a:schemeClr val="accent2"/>
                  </a:solidFill>
                </a:rPr>
                <a:t>kDa</a:t>
              </a:r>
              <a:r>
                <a:rPr lang="en-US" altLang="cs-CZ" sz="2400" b="1">
                  <a:latin typeface="Symbol" panose="05050102010706020507" pitchFamily="18" charset="2"/>
                </a:rPr>
                <a:t> </a:t>
              </a:r>
              <a:endParaRPr lang="cs-CZ" altLang="cs-CZ" sz="2400" b="1">
                <a:latin typeface="Symbol" panose="05050102010706020507" pitchFamily="18" charset="2"/>
              </a:endParaRPr>
            </a:p>
          </p:txBody>
        </p:sp>
      </p:grpSp>
      <p:sp>
        <p:nvSpPr>
          <p:cNvPr id="76805" name="Text Box 60"/>
          <p:cNvSpPr txBox="1">
            <a:spLocks noChangeArrowheads="1"/>
          </p:cNvSpPr>
          <p:nvPr/>
        </p:nvSpPr>
        <p:spPr bwMode="auto">
          <a:xfrm>
            <a:off x="6508750" y="3443288"/>
            <a:ext cx="1432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t>heterogeneity</a:t>
            </a:r>
          </a:p>
        </p:txBody>
      </p:sp>
      <p:sp>
        <p:nvSpPr>
          <p:cNvPr id="76806" name="Rectangle 6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5419"/>
                                        </p:tgtEl>
                                        <p:attrNameLst>
                                          <p:attrName>style.visibility</p:attrName>
                                        </p:attrNameLst>
                                      </p:cBhvr>
                                      <p:to>
                                        <p:strVal val="visible"/>
                                      </p:to>
                                    </p:set>
                                    <p:anim calcmode="lin" valueType="num">
                                      <p:cBhvr additive="base">
                                        <p:cTn id="7" dur="500" fill="hold"/>
                                        <p:tgtEl>
                                          <p:spTgt spid="15419"/>
                                        </p:tgtEl>
                                        <p:attrNameLst>
                                          <p:attrName>ppt_x</p:attrName>
                                        </p:attrNameLst>
                                      </p:cBhvr>
                                      <p:tavLst>
                                        <p:tav tm="0">
                                          <p:val>
                                            <p:strVal val="0-#ppt_w/2"/>
                                          </p:val>
                                        </p:tav>
                                        <p:tav tm="100000">
                                          <p:val>
                                            <p:strVal val="#ppt_x"/>
                                          </p:val>
                                        </p:tav>
                                      </p:tavLst>
                                    </p:anim>
                                    <p:anim calcmode="lin" valueType="num">
                                      <p:cBhvr additive="base">
                                        <p:cTn id="8" dur="500" fill="hold"/>
                                        <p:tgtEl>
                                          <p:spTgt spid="154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2943225" y="1585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424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5"/>
          <p:cNvSpPr txBox="1">
            <a:spLocks noChangeArrowheads="1"/>
          </p:cNvSpPr>
          <p:nvPr/>
        </p:nvSpPr>
        <p:spPr bwMode="auto">
          <a:xfrm>
            <a:off x="5794633" y="2164794"/>
            <a:ext cx="2377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glycosylated protein</a:t>
            </a:r>
          </a:p>
        </p:txBody>
      </p:sp>
      <p:sp>
        <p:nvSpPr>
          <p:cNvPr id="77829" name="Text Box 6"/>
          <p:cNvSpPr txBox="1">
            <a:spLocks noChangeArrowheads="1"/>
          </p:cNvSpPr>
          <p:nvPr/>
        </p:nvSpPr>
        <p:spPr bwMode="auto">
          <a:xfrm>
            <a:off x="5732002" y="4784725"/>
            <a:ext cx="33044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protein after deglycosylation</a:t>
            </a:r>
          </a:p>
        </p:txBody>
      </p:sp>
      <p:sp>
        <p:nvSpPr>
          <p:cNvPr id="77830" name="Text Box 7"/>
          <p:cNvSpPr txBox="1">
            <a:spLocks noChangeArrowheads="1"/>
          </p:cNvSpPr>
          <p:nvPr/>
        </p:nvSpPr>
        <p:spPr bwMode="auto">
          <a:xfrm>
            <a:off x="5508625" y="1127125"/>
            <a:ext cx="1120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folHlink"/>
                </a:solidFill>
              </a:rPr>
              <a:t>Endo H</a:t>
            </a:r>
            <a:r>
              <a:rPr lang="cs-CZ" altLang="cs-CZ" sz="2000" b="1" baseline="-25000">
                <a:solidFill>
                  <a:schemeClr val="folHlink"/>
                </a:solidFill>
              </a:rPr>
              <a:t>f </a:t>
            </a:r>
            <a:endParaRPr lang="cs-CZ" altLang="cs-CZ" sz="2000" b="1">
              <a:solidFill>
                <a:schemeClr val="folHlink"/>
              </a:solidFill>
            </a:endParaRPr>
          </a:p>
        </p:txBody>
      </p:sp>
      <p:sp>
        <p:nvSpPr>
          <p:cNvPr id="77831" name="AutoShape 8"/>
          <p:cNvSpPr>
            <a:spLocks noChangeArrowheads="1"/>
          </p:cNvSpPr>
          <p:nvPr/>
        </p:nvSpPr>
        <p:spPr bwMode="auto">
          <a:xfrm rot="-1514366">
            <a:off x="4433888" y="1600200"/>
            <a:ext cx="1066800" cy="152400"/>
          </a:xfrm>
          <a:prstGeom prst="leftArrow">
            <a:avLst>
              <a:gd name="adj1" fmla="val 50000"/>
              <a:gd name="adj2" fmla="val 17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7832" name="AutoShape 9"/>
          <p:cNvSpPr>
            <a:spLocks noChangeArrowheads="1"/>
          </p:cNvSpPr>
          <p:nvPr/>
        </p:nvSpPr>
        <p:spPr bwMode="auto">
          <a:xfrm rot="2309719">
            <a:off x="4343400" y="4343400"/>
            <a:ext cx="1600200" cy="152400"/>
          </a:xfrm>
          <a:prstGeom prst="leftArrow">
            <a:avLst>
              <a:gd name="adj1" fmla="val 50000"/>
              <a:gd name="adj2" fmla="val 26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7833" name="AutoShape 10"/>
          <p:cNvSpPr>
            <a:spLocks noChangeArrowheads="1"/>
          </p:cNvSpPr>
          <p:nvPr/>
        </p:nvSpPr>
        <p:spPr bwMode="auto">
          <a:xfrm rot="-2471048">
            <a:off x="5181600" y="2743200"/>
            <a:ext cx="762000" cy="152400"/>
          </a:xfrm>
          <a:prstGeom prst="leftArrow">
            <a:avLst>
              <a:gd name="adj1" fmla="val 50000"/>
              <a:gd name="adj2" fmla="val 1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7834" name="Text Box 11"/>
          <p:cNvSpPr txBox="1">
            <a:spLocks noChangeArrowheads="1"/>
          </p:cNvSpPr>
          <p:nvPr/>
        </p:nvSpPr>
        <p:spPr bwMode="auto">
          <a:xfrm>
            <a:off x="1371600" y="457200"/>
            <a:ext cx="5653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a:t>1D GE of </a:t>
            </a:r>
            <a:r>
              <a:rPr lang="en-US" altLang="cs-CZ" sz="2000" b="1"/>
              <a:t> protein</a:t>
            </a:r>
            <a:r>
              <a:rPr lang="cs-CZ" altLang="cs-CZ" sz="2000" b="1"/>
              <a:t> before and after deglycosylation</a:t>
            </a:r>
          </a:p>
          <a:p>
            <a:pPr algn="ctr" eaLnBrk="1" hangingPunct="1">
              <a:spcBef>
                <a:spcPct val="0"/>
              </a:spcBef>
              <a:buFontTx/>
              <a:buNone/>
            </a:pPr>
            <a:r>
              <a:rPr lang="en-US" altLang="cs-CZ" sz="2000" i="1"/>
              <a:t>confirmation of glycosylation</a:t>
            </a:r>
          </a:p>
        </p:txBody>
      </p:sp>
      <p:sp>
        <p:nvSpPr>
          <p:cNvPr id="77835"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6"/>
          <p:cNvSpPr txBox="1">
            <a:spLocks noChangeArrowheads="1"/>
          </p:cNvSpPr>
          <p:nvPr/>
        </p:nvSpPr>
        <p:spPr bwMode="auto">
          <a:xfrm>
            <a:off x="1828800" y="685800"/>
            <a:ext cx="5372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spectrum of </a:t>
            </a:r>
            <a:r>
              <a:rPr lang="cs-CZ" altLang="cs-CZ" sz="2000" b="1">
                <a:solidFill>
                  <a:schemeClr val="accent1"/>
                </a:solidFill>
              </a:rPr>
              <a:t>deglycosylated</a:t>
            </a:r>
            <a:r>
              <a:rPr lang="en-US" altLang="cs-CZ" sz="2000" b="1">
                <a:solidFill>
                  <a:schemeClr val="accent1"/>
                </a:solidFill>
              </a:rPr>
              <a:t> </a:t>
            </a:r>
            <a:r>
              <a:rPr lang="en-US" altLang="cs-CZ" sz="2000" b="1"/>
              <a:t>protein</a:t>
            </a:r>
          </a:p>
          <a:p>
            <a:pPr eaLnBrk="1" hangingPunct="1">
              <a:spcBef>
                <a:spcPct val="0"/>
              </a:spcBef>
              <a:buFontTx/>
              <a:buNone/>
            </a:pPr>
            <a:r>
              <a:rPr lang="en-US" altLang="cs-CZ" sz="2000" b="1"/>
              <a:t>	</a:t>
            </a:r>
            <a:r>
              <a:rPr lang="en-US" altLang="cs-CZ" sz="2000" i="1"/>
              <a:t>confirmation of glycosylation</a:t>
            </a:r>
          </a:p>
        </p:txBody>
      </p:sp>
      <p:sp>
        <p:nvSpPr>
          <p:cNvPr id="78851" name="Text Box 47"/>
          <p:cNvSpPr txBox="1">
            <a:spLocks noChangeArrowheads="1"/>
          </p:cNvSpPr>
          <p:nvPr/>
        </p:nvSpPr>
        <p:spPr bwMode="auto">
          <a:xfrm>
            <a:off x="6002338" y="1889125"/>
            <a:ext cx="220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Endo</a:t>
            </a:r>
            <a:r>
              <a:rPr lang="cs-CZ" altLang="cs-CZ" sz="2000"/>
              <a:t>glycosidase</a:t>
            </a:r>
            <a:r>
              <a:rPr lang="en-US" altLang="cs-CZ" sz="2000"/>
              <a:t> H</a:t>
            </a:r>
            <a:r>
              <a:rPr lang="en-US" altLang="cs-CZ" sz="2000" baseline="-25000"/>
              <a:t>f</a:t>
            </a:r>
          </a:p>
        </p:txBody>
      </p:sp>
      <p:grpSp>
        <p:nvGrpSpPr>
          <p:cNvPr id="78852" name="Group 163"/>
          <p:cNvGrpSpPr>
            <a:grpSpLocks/>
          </p:cNvGrpSpPr>
          <p:nvPr/>
        </p:nvGrpSpPr>
        <p:grpSpPr bwMode="auto">
          <a:xfrm>
            <a:off x="990600" y="1828800"/>
            <a:ext cx="7086600" cy="4648200"/>
            <a:chOff x="672" y="1152"/>
            <a:chExt cx="4464" cy="2928"/>
          </a:xfrm>
        </p:grpSpPr>
        <p:sp>
          <p:nvSpPr>
            <p:cNvPr id="78854" name="Freeform 49"/>
            <p:cNvSpPr>
              <a:spLocks/>
            </p:cNvSpPr>
            <p:nvPr/>
          </p:nvSpPr>
          <p:spPr bwMode="auto">
            <a:xfrm>
              <a:off x="942" y="1382"/>
              <a:ext cx="4138" cy="2504"/>
            </a:xfrm>
            <a:custGeom>
              <a:avLst/>
              <a:gdLst>
                <a:gd name="T0" fmla="*/ 31 w 5753"/>
                <a:gd name="T1" fmla="*/ 1375 h 4446"/>
                <a:gd name="T2" fmla="*/ 56 w 5753"/>
                <a:gd name="T3" fmla="*/ 1384 h 4446"/>
                <a:gd name="T4" fmla="*/ 88 w 5753"/>
                <a:gd name="T5" fmla="*/ 1384 h 4446"/>
                <a:gd name="T6" fmla="*/ 123 w 5753"/>
                <a:gd name="T7" fmla="*/ 1381 h 4446"/>
                <a:gd name="T8" fmla="*/ 154 w 5753"/>
                <a:gd name="T9" fmla="*/ 1381 h 4446"/>
                <a:gd name="T10" fmla="*/ 190 w 5753"/>
                <a:gd name="T11" fmla="*/ 1375 h 4446"/>
                <a:gd name="T12" fmla="*/ 220 w 5753"/>
                <a:gd name="T13" fmla="*/ 1369 h 4446"/>
                <a:gd name="T14" fmla="*/ 251 w 5753"/>
                <a:gd name="T15" fmla="*/ 1366 h 4446"/>
                <a:gd name="T16" fmla="*/ 282 w 5753"/>
                <a:gd name="T17" fmla="*/ 1384 h 4446"/>
                <a:gd name="T18" fmla="*/ 323 w 5753"/>
                <a:gd name="T19" fmla="*/ 1389 h 4446"/>
                <a:gd name="T20" fmla="*/ 353 w 5753"/>
                <a:gd name="T21" fmla="*/ 1372 h 4446"/>
                <a:gd name="T22" fmla="*/ 390 w 5753"/>
                <a:gd name="T23" fmla="*/ 1384 h 4446"/>
                <a:gd name="T24" fmla="*/ 415 w 5753"/>
                <a:gd name="T25" fmla="*/ 1375 h 4446"/>
                <a:gd name="T26" fmla="*/ 450 w 5753"/>
                <a:gd name="T27" fmla="*/ 1378 h 4446"/>
                <a:gd name="T28" fmla="*/ 482 w 5753"/>
                <a:gd name="T29" fmla="*/ 1389 h 4446"/>
                <a:gd name="T30" fmla="*/ 517 w 5753"/>
                <a:gd name="T31" fmla="*/ 1378 h 4446"/>
                <a:gd name="T32" fmla="*/ 554 w 5753"/>
                <a:gd name="T33" fmla="*/ 1372 h 4446"/>
                <a:gd name="T34" fmla="*/ 584 w 5753"/>
                <a:gd name="T35" fmla="*/ 1378 h 4446"/>
                <a:gd name="T36" fmla="*/ 625 w 5753"/>
                <a:gd name="T37" fmla="*/ 1381 h 4446"/>
                <a:gd name="T38" fmla="*/ 661 w 5753"/>
                <a:gd name="T39" fmla="*/ 1369 h 4446"/>
                <a:gd name="T40" fmla="*/ 707 w 5753"/>
                <a:gd name="T41" fmla="*/ 1387 h 4446"/>
                <a:gd name="T42" fmla="*/ 753 w 5753"/>
                <a:gd name="T43" fmla="*/ 1372 h 4446"/>
                <a:gd name="T44" fmla="*/ 784 w 5753"/>
                <a:gd name="T45" fmla="*/ 1384 h 4446"/>
                <a:gd name="T46" fmla="*/ 825 w 5753"/>
                <a:gd name="T47" fmla="*/ 1378 h 4446"/>
                <a:gd name="T48" fmla="*/ 861 w 5753"/>
                <a:gd name="T49" fmla="*/ 1375 h 4446"/>
                <a:gd name="T50" fmla="*/ 902 w 5753"/>
                <a:gd name="T51" fmla="*/ 1366 h 4446"/>
                <a:gd name="T52" fmla="*/ 948 w 5753"/>
                <a:gd name="T53" fmla="*/ 1375 h 4446"/>
                <a:gd name="T54" fmla="*/ 989 w 5753"/>
                <a:gd name="T55" fmla="*/ 1363 h 4446"/>
                <a:gd name="T56" fmla="*/ 1029 w 5753"/>
                <a:gd name="T57" fmla="*/ 1342 h 4446"/>
                <a:gd name="T58" fmla="*/ 1066 w 5753"/>
                <a:gd name="T59" fmla="*/ 1354 h 4446"/>
                <a:gd name="T60" fmla="*/ 1101 w 5753"/>
                <a:gd name="T61" fmla="*/ 1313 h 4446"/>
                <a:gd name="T62" fmla="*/ 1199 w 5753"/>
                <a:gd name="T63" fmla="*/ 1024 h 4446"/>
                <a:gd name="T64" fmla="*/ 1250 w 5753"/>
                <a:gd name="T65" fmla="*/ 1183 h 4446"/>
                <a:gd name="T66" fmla="*/ 1285 w 5753"/>
                <a:gd name="T67" fmla="*/ 1204 h 4446"/>
                <a:gd name="T68" fmla="*/ 1317 w 5753"/>
                <a:gd name="T69" fmla="*/ 1227 h 4446"/>
                <a:gd name="T70" fmla="*/ 1357 w 5753"/>
                <a:gd name="T71" fmla="*/ 1319 h 4446"/>
                <a:gd name="T72" fmla="*/ 1393 w 5753"/>
                <a:gd name="T73" fmla="*/ 1327 h 4446"/>
                <a:gd name="T74" fmla="*/ 1434 w 5753"/>
                <a:gd name="T75" fmla="*/ 1348 h 4446"/>
                <a:gd name="T76" fmla="*/ 1481 w 5753"/>
                <a:gd name="T77" fmla="*/ 1369 h 4446"/>
                <a:gd name="T78" fmla="*/ 1516 w 5753"/>
                <a:gd name="T79" fmla="*/ 1378 h 4446"/>
                <a:gd name="T80" fmla="*/ 1557 w 5753"/>
                <a:gd name="T81" fmla="*/ 1369 h 4446"/>
                <a:gd name="T82" fmla="*/ 1598 w 5753"/>
                <a:gd name="T83" fmla="*/ 1381 h 4446"/>
                <a:gd name="T84" fmla="*/ 1649 w 5753"/>
                <a:gd name="T85" fmla="*/ 1384 h 4446"/>
                <a:gd name="T86" fmla="*/ 1695 w 5753"/>
                <a:gd name="T87" fmla="*/ 1384 h 4446"/>
                <a:gd name="T88" fmla="*/ 1742 w 5753"/>
                <a:gd name="T89" fmla="*/ 1378 h 4446"/>
                <a:gd name="T90" fmla="*/ 1797 w 5753"/>
                <a:gd name="T91" fmla="*/ 1387 h 4446"/>
                <a:gd name="T92" fmla="*/ 1849 w 5753"/>
                <a:gd name="T93" fmla="*/ 1387 h 4446"/>
                <a:gd name="T94" fmla="*/ 1915 w 5753"/>
                <a:gd name="T95" fmla="*/ 1384 h 4446"/>
                <a:gd name="T96" fmla="*/ 1972 w 5753"/>
                <a:gd name="T97" fmla="*/ 1392 h 4446"/>
                <a:gd name="T98" fmla="*/ 2039 w 5753"/>
                <a:gd name="T99" fmla="*/ 1396 h 4446"/>
                <a:gd name="T100" fmla="*/ 2100 w 5753"/>
                <a:gd name="T101" fmla="*/ 1392 h 4446"/>
                <a:gd name="T102" fmla="*/ 2172 w 5753"/>
                <a:gd name="T103" fmla="*/ 1389 h 4446"/>
                <a:gd name="T104" fmla="*/ 2233 w 5753"/>
                <a:gd name="T105" fmla="*/ 1398 h 4446"/>
                <a:gd name="T106" fmla="*/ 2330 w 5753"/>
                <a:gd name="T107" fmla="*/ 1401 h 4446"/>
                <a:gd name="T108" fmla="*/ 2402 w 5753"/>
                <a:gd name="T109" fmla="*/ 1401 h 4446"/>
                <a:gd name="T110" fmla="*/ 2484 w 5753"/>
                <a:gd name="T111" fmla="*/ 1398 h 4446"/>
                <a:gd name="T112" fmla="*/ 2556 w 5753"/>
                <a:gd name="T113" fmla="*/ 1401 h 4446"/>
                <a:gd name="T114" fmla="*/ 2622 w 5753"/>
                <a:gd name="T115" fmla="*/ 1387 h 4446"/>
                <a:gd name="T116" fmla="*/ 2689 w 5753"/>
                <a:gd name="T117" fmla="*/ 1392 h 4446"/>
                <a:gd name="T118" fmla="*/ 2745 w 5753"/>
                <a:gd name="T119" fmla="*/ 1396 h 4446"/>
                <a:gd name="T120" fmla="*/ 2822 w 5753"/>
                <a:gd name="T121" fmla="*/ 1401 h 4446"/>
                <a:gd name="T122" fmla="*/ 2894 w 5753"/>
                <a:gd name="T123" fmla="*/ 1396 h 4446"/>
                <a:gd name="T124" fmla="*/ 2971 w 5753"/>
                <a:gd name="T125" fmla="*/ 1396 h 4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53" h="4446">
                  <a:moveTo>
                    <a:pt x="0" y="4316"/>
                  </a:moveTo>
                  <a:lnTo>
                    <a:pt x="0" y="4325"/>
                  </a:lnTo>
                  <a:lnTo>
                    <a:pt x="0" y="4316"/>
                  </a:lnTo>
                  <a:lnTo>
                    <a:pt x="0" y="4325"/>
                  </a:lnTo>
                  <a:lnTo>
                    <a:pt x="0" y="4306"/>
                  </a:lnTo>
                  <a:lnTo>
                    <a:pt x="10" y="4316"/>
                  </a:lnTo>
                  <a:lnTo>
                    <a:pt x="10" y="4306"/>
                  </a:lnTo>
                  <a:lnTo>
                    <a:pt x="10" y="4316"/>
                  </a:lnTo>
                  <a:lnTo>
                    <a:pt x="10" y="4306"/>
                  </a:lnTo>
                  <a:lnTo>
                    <a:pt x="10" y="4316"/>
                  </a:lnTo>
                  <a:lnTo>
                    <a:pt x="10" y="4325"/>
                  </a:lnTo>
                  <a:lnTo>
                    <a:pt x="20" y="4334"/>
                  </a:lnTo>
                  <a:lnTo>
                    <a:pt x="20" y="4344"/>
                  </a:lnTo>
                  <a:lnTo>
                    <a:pt x="20" y="4334"/>
                  </a:lnTo>
                  <a:lnTo>
                    <a:pt x="20" y="4344"/>
                  </a:lnTo>
                  <a:lnTo>
                    <a:pt x="30" y="4334"/>
                  </a:lnTo>
                  <a:lnTo>
                    <a:pt x="30" y="4344"/>
                  </a:lnTo>
                  <a:lnTo>
                    <a:pt x="30" y="4362"/>
                  </a:lnTo>
                  <a:lnTo>
                    <a:pt x="30" y="4353"/>
                  </a:lnTo>
                  <a:lnTo>
                    <a:pt x="40" y="4353"/>
                  </a:lnTo>
                  <a:lnTo>
                    <a:pt x="40" y="4344"/>
                  </a:lnTo>
                  <a:lnTo>
                    <a:pt x="40" y="4353"/>
                  </a:lnTo>
                  <a:lnTo>
                    <a:pt x="50" y="4353"/>
                  </a:lnTo>
                  <a:lnTo>
                    <a:pt x="50" y="4344"/>
                  </a:lnTo>
                  <a:lnTo>
                    <a:pt x="50" y="4353"/>
                  </a:lnTo>
                  <a:lnTo>
                    <a:pt x="50" y="4334"/>
                  </a:lnTo>
                  <a:lnTo>
                    <a:pt x="60" y="4334"/>
                  </a:lnTo>
                  <a:lnTo>
                    <a:pt x="60" y="4344"/>
                  </a:lnTo>
                  <a:lnTo>
                    <a:pt x="60" y="4334"/>
                  </a:lnTo>
                  <a:lnTo>
                    <a:pt x="60" y="4344"/>
                  </a:lnTo>
                  <a:lnTo>
                    <a:pt x="70" y="4344"/>
                  </a:lnTo>
                  <a:lnTo>
                    <a:pt x="70" y="4334"/>
                  </a:lnTo>
                  <a:lnTo>
                    <a:pt x="70" y="4325"/>
                  </a:lnTo>
                  <a:lnTo>
                    <a:pt x="70" y="4334"/>
                  </a:lnTo>
                  <a:lnTo>
                    <a:pt x="70" y="4325"/>
                  </a:lnTo>
                  <a:lnTo>
                    <a:pt x="70" y="4334"/>
                  </a:lnTo>
                  <a:lnTo>
                    <a:pt x="79" y="4325"/>
                  </a:lnTo>
                  <a:lnTo>
                    <a:pt x="79" y="4334"/>
                  </a:lnTo>
                  <a:lnTo>
                    <a:pt x="89" y="4362"/>
                  </a:lnTo>
                  <a:lnTo>
                    <a:pt x="89" y="4353"/>
                  </a:lnTo>
                  <a:lnTo>
                    <a:pt x="99" y="4362"/>
                  </a:lnTo>
                  <a:lnTo>
                    <a:pt x="99" y="4353"/>
                  </a:lnTo>
                  <a:lnTo>
                    <a:pt x="109" y="4362"/>
                  </a:lnTo>
                  <a:lnTo>
                    <a:pt x="109" y="4353"/>
                  </a:lnTo>
                  <a:lnTo>
                    <a:pt x="109" y="4362"/>
                  </a:lnTo>
                  <a:lnTo>
                    <a:pt x="109" y="4353"/>
                  </a:lnTo>
                  <a:lnTo>
                    <a:pt x="109" y="4362"/>
                  </a:lnTo>
                  <a:lnTo>
                    <a:pt x="109" y="4353"/>
                  </a:lnTo>
                  <a:lnTo>
                    <a:pt x="119" y="4353"/>
                  </a:lnTo>
                  <a:lnTo>
                    <a:pt x="119" y="4344"/>
                  </a:lnTo>
                  <a:lnTo>
                    <a:pt x="119" y="4334"/>
                  </a:lnTo>
                  <a:lnTo>
                    <a:pt x="129" y="4325"/>
                  </a:lnTo>
                  <a:lnTo>
                    <a:pt x="129" y="4334"/>
                  </a:lnTo>
                  <a:lnTo>
                    <a:pt x="139" y="4344"/>
                  </a:lnTo>
                  <a:lnTo>
                    <a:pt x="139" y="4371"/>
                  </a:lnTo>
                  <a:lnTo>
                    <a:pt x="139" y="4362"/>
                  </a:lnTo>
                  <a:lnTo>
                    <a:pt x="149" y="4371"/>
                  </a:lnTo>
                  <a:lnTo>
                    <a:pt x="149" y="4362"/>
                  </a:lnTo>
                  <a:lnTo>
                    <a:pt x="149" y="4371"/>
                  </a:lnTo>
                  <a:lnTo>
                    <a:pt x="149" y="4353"/>
                  </a:lnTo>
                  <a:lnTo>
                    <a:pt x="159" y="4353"/>
                  </a:lnTo>
                  <a:lnTo>
                    <a:pt x="169" y="4362"/>
                  </a:lnTo>
                  <a:lnTo>
                    <a:pt x="169" y="4353"/>
                  </a:lnTo>
                  <a:lnTo>
                    <a:pt x="169" y="4362"/>
                  </a:lnTo>
                  <a:lnTo>
                    <a:pt x="178" y="4362"/>
                  </a:lnTo>
                  <a:lnTo>
                    <a:pt x="188" y="4371"/>
                  </a:lnTo>
                  <a:lnTo>
                    <a:pt x="188" y="4362"/>
                  </a:lnTo>
                  <a:lnTo>
                    <a:pt x="188" y="4371"/>
                  </a:lnTo>
                  <a:lnTo>
                    <a:pt x="188" y="4362"/>
                  </a:lnTo>
                  <a:lnTo>
                    <a:pt x="198" y="4381"/>
                  </a:lnTo>
                  <a:lnTo>
                    <a:pt x="198" y="4371"/>
                  </a:lnTo>
                  <a:lnTo>
                    <a:pt x="198" y="4390"/>
                  </a:lnTo>
                  <a:lnTo>
                    <a:pt x="198" y="4362"/>
                  </a:lnTo>
                  <a:lnTo>
                    <a:pt x="208" y="4353"/>
                  </a:lnTo>
                  <a:lnTo>
                    <a:pt x="218" y="4353"/>
                  </a:lnTo>
                  <a:lnTo>
                    <a:pt x="218" y="4344"/>
                  </a:lnTo>
                  <a:lnTo>
                    <a:pt x="228" y="4353"/>
                  </a:lnTo>
                  <a:lnTo>
                    <a:pt x="228" y="4362"/>
                  </a:lnTo>
                  <a:lnTo>
                    <a:pt x="238" y="4353"/>
                  </a:lnTo>
                  <a:lnTo>
                    <a:pt x="238" y="4362"/>
                  </a:lnTo>
                  <a:lnTo>
                    <a:pt x="238" y="4353"/>
                  </a:lnTo>
                  <a:lnTo>
                    <a:pt x="248" y="4362"/>
                  </a:lnTo>
                  <a:lnTo>
                    <a:pt x="258" y="4362"/>
                  </a:lnTo>
                  <a:lnTo>
                    <a:pt x="258" y="4353"/>
                  </a:lnTo>
                  <a:lnTo>
                    <a:pt x="258" y="4362"/>
                  </a:lnTo>
                  <a:lnTo>
                    <a:pt x="268" y="4362"/>
                  </a:lnTo>
                  <a:lnTo>
                    <a:pt x="268" y="4371"/>
                  </a:lnTo>
                  <a:lnTo>
                    <a:pt x="268" y="4362"/>
                  </a:lnTo>
                  <a:lnTo>
                    <a:pt x="268" y="4371"/>
                  </a:lnTo>
                  <a:lnTo>
                    <a:pt x="277" y="4362"/>
                  </a:lnTo>
                  <a:lnTo>
                    <a:pt x="277" y="4371"/>
                  </a:lnTo>
                  <a:lnTo>
                    <a:pt x="277" y="4362"/>
                  </a:lnTo>
                  <a:lnTo>
                    <a:pt x="277" y="4371"/>
                  </a:lnTo>
                  <a:lnTo>
                    <a:pt x="277" y="4362"/>
                  </a:lnTo>
                  <a:lnTo>
                    <a:pt x="287" y="4371"/>
                  </a:lnTo>
                  <a:lnTo>
                    <a:pt x="287" y="4353"/>
                  </a:lnTo>
                  <a:lnTo>
                    <a:pt x="297" y="4353"/>
                  </a:lnTo>
                  <a:lnTo>
                    <a:pt x="297" y="4344"/>
                  </a:lnTo>
                  <a:lnTo>
                    <a:pt x="307" y="4334"/>
                  </a:lnTo>
                  <a:lnTo>
                    <a:pt x="307" y="4353"/>
                  </a:lnTo>
                  <a:lnTo>
                    <a:pt x="307" y="4344"/>
                  </a:lnTo>
                  <a:lnTo>
                    <a:pt x="317" y="4344"/>
                  </a:lnTo>
                  <a:lnTo>
                    <a:pt x="327" y="4353"/>
                  </a:lnTo>
                  <a:lnTo>
                    <a:pt x="327" y="4344"/>
                  </a:lnTo>
                  <a:lnTo>
                    <a:pt x="327" y="4353"/>
                  </a:lnTo>
                  <a:lnTo>
                    <a:pt x="327" y="4362"/>
                  </a:lnTo>
                  <a:lnTo>
                    <a:pt x="337" y="4371"/>
                  </a:lnTo>
                  <a:lnTo>
                    <a:pt x="337" y="4362"/>
                  </a:lnTo>
                  <a:lnTo>
                    <a:pt x="337" y="4371"/>
                  </a:lnTo>
                  <a:lnTo>
                    <a:pt x="347" y="4353"/>
                  </a:lnTo>
                  <a:lnTo>
                    <a:pt x="357" y="4353"/>
                  </a:lnTo>
                  <a:lnTo>
                    <a:pt x="357" y="4344"/>
                  </a:lnTo>
                  <a:lnTo>
                    <a:pt x="357" y="4353"/>
                  </a:lnTo>
                  <a:lnTo>
                    <a:pt x="367" y="4344"/>
                  </a:lnTo>
                  <a:lnTo>
                    <a:pt x="367" y="4353"/>
                  </a:lnTo>
                  <a:lnTo>
                    <a:pt x="367" y="4344"/>
                  </a:lnTo>
                  <a:lnTo>
                    <a:pt x="367" y="4334"/>
                  </a:lnTo>
                  <a:lnTo>
                    <a:pt x="367" y="4344"/>
                  </a:lnTo>
                  <a:lnTo>
                    <a:pt x="376" y="4334"/>
                  </a:lnTo>
                  <a:lnTo>
                    <a:pt x="376" y="4344"/>
                  </a:lnTo>
                  <a:lnTo>
                    <a:pt x="376" y="4334"/>
                  </a:lnTo>
                  <a:lnTo>
                    <a:pt x="376" y="4344"/>
                  </a:lnTo>
                  <a:lnTo>
                    <a:pt x="386" y="4334"/>
                  </a:lnTo>
                  <a:lnTo>
                    <a:pt x="386" y="4344"/>
                  </a:lnTo>
                  <a:lnTo>
                    <a:pt x="396" y="4334"/>
                  </a:lnTo>
                  <a:lnTo>
                    <a:pt x="396" y="4325"/>
                  </a:lnTo>
                  <a:lnTo>
                    <a:pt x="406" y="4344"/>
                  </a:lnTo>
                  <a:lnTo>
                    <a:pt x="406" y="4334"/>
                  </a:lnTo>
                  <a:lnTo>
                    <a:pt x="406" y="4344"/>
                  </a:lnTo>
                  <a:lnTo>
                    <a:pt x="406" y="4334"/>
                  </a:lnTo>
                  <a:lnTo>
                    <a:pt x="416" y="4325"/>
                  </a:lnTo>
                  <a:lnTo>
                    <a:pt x="416" y="4316"/>
                  </a:lnTo>
                  <a:lnTo>
                    <a:pt x="416" y="4306"/>
                  </a:lnTo>
                  <a:lnTo>
                    <a:pt x="426" y="4316"/>
                  </a:lnTo>
                  <a:lnTo>
                    <a:pt x="426" y="4306"/>
                  </a:lnTo>
                  <a:lnTo>
                    <a:pt x="426" y="4316"/>
                  </a:lnTo>
                  <a:lnTo>
                    <a:pt x="436" y="4316"/>
                  </a:lnTo>
                  <a:lnTo>
                    <a:pt x="436" y="4325"/>
                  </a:lnTo>
                  <a:lnTo>
                    <a:pt x="446" y="4334"/>
                  </a:lnTo>
                  <a:lnTo>
                    <a:pt x="446" y="4325"/>
                  </a:lnTo>
                  <a:lnTo>
                    <a:pt x="446" y="4334"/>
                  </a:lnTo>
                  <a:lnTo>
                    <a:pt x="446" y="4325"/>
                  </a:lnTo>
                  <a:lnTo>
                    <a:pt x="446" y="4316"/>
                  </a:lnTo>
                  <a:lnTo>
                    <a:pt x="456" y="4334"/>
                  </a:lnTo>
                  <a:lnTo>
                    <a:pt x="456" y="4344"/>
                  </a:lnTo>
                  <a:lnTo>
                    <a:pt x="466" y="4334"/>
                  </a:lnTo>
                  <a:lnTo>
                    <a:pt x="466" y="4344"/>
                  </a:lnTo>
                  <a:lnTo>
                    <a:pt x="466" y="4334"/>
                  </a:lnTo>
                  <a:lnTo>
                    <a:pt x="466" y="4344"/>
                  </a:lnTo>
                  <a:lnTo>
                    <a:pt x="475" y="4334"/>
                  </a:lnTo>
                  <a:lnTo>
                    <a:pt x="475" y="4325"/>
                  </a:lnTo>
                  <a:lnTo>
                    <a:pt x="475" y="4334"/>
                  </a:lnTo>
                  <a:lnTo>
                    <a:pt x="485" y="4316"/>
                  </a:lnTo>
                  <a:lnTo>
                    <a:pt x="485" y="4306"/>
                  </a:lnTo>
                  <a:lnTo>
                    <a:pt x="495" y="4316"/>
                  </a:lnTo>
                  <a:lnTo>
                    <a:pt x="495" y="4306"/>
                  </a:lnTo>
                  <a:lnTo>
                    <a:pt x="495" y="4316"/>
                  </a:lnTo>
                  <a:lnTo>
                    <a:pt x="505" y="4316"/>
                  </a:lnTo>
                  <a:lnTo>
                    <a:pt x="515" y="4344"/>
                  </a:lnTo>
                  <a:lnTo>
                    <a:pt x="515" y="4334"/>
                  </a:lnTo>
                  <a:lnTo>
                    <a:pt x="515" y="4344"/>
                  </a:lnTo>
                  <a:lnTo>
                    <a:pt x="525" y="4362"/>
                  </a:lnTo>
                  <a:lnTo>
                    <a:pt x="525" y="4371"/>
                  </a:lnTo>
                  <a:lnTo>
                    <a:pt x="525" y="4362"/>
                  </a:lnTo>
                  <a:lnTo>
                    <a:pt x="535" y="4371"/>
                  </a:lnTo>
                  <a:lnTo>
                    <a:pt x="535" y="4362"/>
                  </a:lnTo>
                  <a:lnTo>
                    <a:pt x="535" y="4353"/>
                  </a:lnTo>
                  <a:lnTo>
                    <a:pt x="545" y="4362"/>
                  </a:lnTo>
                  <a:lnTo>
                    <a:pt x="545" y="4353"/>
                  </a:lnTo>
                  <a:lnTo>
                    <a:pt x="545" y="4362"/>
                  </a:lnTo>
                  <a:lnTo>
                    <a:pt x="545" y="4371"/>
                  </a:lnTo>
                  <a:lnTo>
                    <a:pt x="545" y="4362"/>
                  </a:lnTo>
                  <a:lnTo>
                    <a:pt x="545" y="4371"/>
                  </a:lnTo>
                  <a:lnTo>
                    <a:pt x="545" y="4362"/>
                  </a:lnTo>
                  <a:lnTo>
                    <a:pt x="555" y="4371"/>
                  </a:lnTo>
                  <a:lnTo>
                    <a:pt x="555" y="4362"/>
                  </a:lnTo>
                  <a:lnTo>
                    <a:pt x="565" y="4362"/>
                  </a:lnTo>
                  <a:lnTo>
                    <a:pt x="565" y="4371"/>
                  </a:lnTo>
                  <a:lnTo>
                    <a:pt x="574" y="4371"/>
                  </a:lnTo>
                  <a:lnTo>
                    <a:pt x="574" y="4362"/>
                  </a:lnTo>
                  <a:lnTo>
                    <a:pt x="574" y="4371"/>
                  </a:lnTo>
                  <a:lnTo>
                    <a:pt x="574" y="4362"/>
                  </a:lnTo>
                  <a:lnTo>
                    <a:pt x="574" y="4353"/>
                  </a:lnTo>
                  <a:lnTo>
                    <a:pt x="574" y="4362"/>
                  </a:lnTo>
                  <a:lnTo>
                    <a:pt x="584" y="4353"/>
                  </a:lnTo>
                  <a:lnTo>
                    <a:pt x="584" y="4344"/>
                  </a:lnTo>
                  <a:lnTo>
                    <a:pt x="594" y="4353"/>
                  </a:lnTo>
                  <a:lnTo>
                    <a:pt x="594" y="4371"/>
                  </a:lnTo>
                  <a:lnTo>
                    <a:pt x="594" y="4362"/>
                  </a:lnTo>
                  <a:lnTo>
                    <a:pt x="604" y="4362"/>
                  </a:lnTo>
                  <a:lnTo>
                    <a:pt x="604" y="4371"/>
                  </a:lnTo>
                  <a:lnTo>
                    <a:pt x="604" y="4381"/>
                  </a:lnTo>
                  <a:lnTo>
                    <a:pt x="614" y="4390"/>
                  </a:lnTo>
                  <a:lnTo>
                    <a:pt x="614" y="4381"/>
                  </a:lnTo>
                  <a:lnTo>
                    <a:pt x="614" y="4390"/>
                  </a:lnTo>
                  <a:lnTo>
                    <a:pt x="624" y="4381"/>
                  </a:lnTo>
                  <a:lnTo>
                    <a:pt x="624" y="4390"/>
                  </a:lnTo>
                  <a:lnTo>
                    <a:pt x="624" y="4371"/>
                  </a:lnTo>
                  <a:lnTo>
                    <a:pt x="634" y="4362"/>
                  </a:lnTo>
                  <a:lnTo>
                    <a:pt x="634" y="4344"/>
                  </a:lnTo>
                  <a:lnTo>
                    <a:pt x="644" y="4334"/>
                  </a:lnTo>
                  <a:lnTo>
                    <a:pt x="644" y="4344"/>
                  </a:lnTo>
                  <a:lnTo>
                    <a:pt x="644" y="4334"/>
                  </a:lnTo>
                  <a:lnTo>
                    <a:pt x="644" y="4325"/>
                  </a:lnTo>
                  <a:lnTo>
                    <a:pt x="654" y="4325"/>
                  </a:lnTo>
                  <a:lnTo>
                    <a:pt x="654" y="4334"/>
                  </a:lnTo>
                  <a:lnTo>
                    <a:pt x="654" y="4325"/>
                  </a:lnTo>
                  <a:lnTo>
                    <a:pt x="654" y="4334"/>
                  </a:lnTo>
                  <a:lnTo>
                    <a:pt x="654" y="4325"/>
                  </a:lnTo>
                  <a:lnTo>
                    <a:pt x="664" y="4325"/>
                  </a:lnTo>
                  <a:lnTo>
                    <a:pt x="664" y="4334"/>
                  </a:lnTo>
                  <a:lnTo>
                    <a:pt x="673" y="4344"/>
                  </a:lnTo>
                  <a:lnTo>
                    <a:pt x="673" y="4334"/>
                  </a:lnTo>
                  <a:lnTo>
                    <a:pt x="673" y="4344"/>
                  </a:lnTo>
                  <a:lnTo>
                    <a:pt x="683" y="4325"/>
                  </a:lnTo>
                  <a:lnTo>
                    <a:pt x="683" y="4334"/>
                  </a:lnTo>
                  <a:lnTo>
                    <a:pt x="683" y="4344"/>
                  </a:lnTo>
                  <a:lnTo>
                    <a:pt x="683" y="4325"/>
                  </a:lnTo>
                  <a:lnTo>
                    <a:pt x="683" y="4334"/>
                  </a:lnTo>
                  <a:lnTo>
                    <a:pt x="693" y="4325"/>
                  </a:lnTo>
                  <a:lnTo>
                    <a:pt x="693" y="4334"/>
                  </a:lnTo>
                  <a:lnTo>
                    <a:pt x="693" y="4325"/>
                  </a:lnTo>
                  <a:lnTo>
                    <a:pt x="693" y="4334"/>
                  </a:lnTo>
                  <a:lnTo>
                    <a:pt x="703" y="4334"/>
                  </a:lnTo>
                  <a:lnTo>
                    <a:pt x="713" y="4334"/>
                  </a:lnTo>
                  <a:lnTo>
                    <a:pt x="713" y="4353"/>
                  </a:lnTo>
                  <a:lnTo>
                    <a:pt x="713" y="4344"/>
                  </a:lnTo>
                  <a:lnTo>
                    <a:pt x="713" y="4353"/>
                  </a:lnTo>
                  <a:lnTo>
                    <a:pt x="723" y="4371"/>
                  </a:lnTo>
                  <a:lnTo>
                    <a:pt x="723" y="4381"/>
                  </a:lnTo>
                  <a:lnTo>
                    <a:pt x="733" y="4381"/>
                  </a:lnTo>
                  <a:lnTo>
                    <a:pt x="733" y="4371"/>
                  </a:lnTo>
                  <a:lnTo>
                    <a:pt x="733" y="4381"/>
                  </a:lnTo>
                  <a:lnTo>
                    <a:pt x="743" y="4371"/>
                  </a:lnTo>
                  <a:lnTo>
                    <a:pt x="743" y="4362"/>
                  </a:lnTo>
                  <a:lnTo>
                    <a:pt x="743" y="4371"/>
                  </a:lnTo>
                  <a:lnTo>
                    <a:pt x="743" y="4362"/>
                  </a:lnTo>
                  <a:lnTo>
                    <a:pt x="753" y="4362"/>
                  </a:lnTo>
                  <a:lnTo>
                    <a:pt x="763" y="4362"/>
                  </a:lnTo>
                  <a:lnTo>
                    <a:pt x="763" y="4353"/>
                  </a:lnTo>
                  <a:lnTo>
                    <a:pt x="772" y="4344"/>
                  </a:lnTo>
                  <a:lnTo>
                    <a:pt x="772" y="4353"/>
                  </a:lnTo>
                  <a:lnTo>
                    <a:pt x="772" y="4344"/>
                  </a:lnTo>
                  <a:lnTo>
                    <a:pt x="772" y="4353"/>
                  </a:lnTo>
                  <a:lnTo>
                    <a:pt x="772" y="4344"/>
                  </a:lnTo>
                  <a:lnTo>
                    <a:pt x="772" y="4353"/>
                  </a:lnTo>
                  <a:lnTo>
                    <a:pt x="782" y="4344"/>
                  </a:lnTo>
                  <a:lnTo>
                    <a:pt x="782" y="4353"/>
                  </a:lnTo>
                  <a:lnTo>
                    <a:pt x="782" y="4344"/>
                  </a:lnTo>
                  <a:lnTo>
                    <a:pt x="792" y="4325"/>
                  </a:lnTo>
                  <a:lnTo>
                    <a:pt x="802" y="4316"/>
                  </a:lnTo>
                  <a:lnTo>
                    <a:pt x="802" y="4325"/>
                  </a:lnTo>
                  <a:lnTo>
                    <a:pt x="802" y="4316"/>
                  </a:lnTo>
                  <a:lnTo>
                    <a:pt x="802" y="4334"/>
                  </a:lnTo>
                  <a:lnTo>
                    <a:pt x="812" y="4334"/>
                  </a:lnTo>
                  <a:lnTo>
                    <a:pt x="812" y="4325"/>
                  </a:lnTo>
                  <a:lnTo>
                    <a:pt x="822" y="4334"/>
                  </a:lnTo>
                  <a:lnTo>
                    <a:pt x="822" y="4325"/>
                  </a:lnTo>
                  <a:lnTo>
                    <a:pt x="822" y="4334"/>
                  </a:lnTo>
                  <a:lnTo>
                    <a:pt x="822" y="4344"/>
                  </a:lnTo>
                  <a:lnTo>
                    <a:pt x="822" y="4334"/>
                  </a:lnTo>
                  <a:lnTo>
                    <a:pt x="822" y="4344"/>
                  </a:lnTo>
                  <a:lnTo>
                    <a:pt x="832" y="4353"/>
                  </a:lnTo>
                  <a:lnTo>
                    <a:pt x="832" y="4344"/>
                  </a:lnTo>
                  <a:lnTo>
                    <a:pt x="832" y="4362"/>
                  </a:lnTo>
                  <a:lnTo>
                    <a:pt x="842" y="4371"/>
                  </a:lnTo>
                  <a:lnTo>
                    <a:pt x="842" y="4362"/>
                  </a:lnTo>
                  <a:lnTo>
                    <a:pt x="842" y="4353"/>
                  </a:lnTo>
                  <a:lnTo>
                    <a:pt x="842" y="4362"/>
                  </a:lnTo>
                  <a:lnTo>
                    <a:pt x="852" y="4344"/>
                  </a:lnTo>
                  <a:lnTo>
                    <a:pt x="862" y="4353"/>
                  </a:lnTo>
                  <a:lnTo>
                    <a:pt x="862" y="4344"/>
                  </a:lnTo>
                  <a:lnTo>
                    <a:pt x="862" y="4353"/>
                  </a:lnTo>
                  <a:lnTo>
                    <a:pt x="862" y="4362"/>
                  </a:lnTo>
                  <a:lnTo>
                    <a:pt x="871" y="4344"/>
                  </a:lnTo>
                  <a:lnTo>
                    <a:pt x="871" y="4353"/>
                  </a:lnTo>
                  <a:lnTo>
                    <a:pt x="881" y="4344"/>
                  </a:lnTo>
                  <a:lnTo>
                    <a:pt x="881" y="4353"/>
                  </a:lnTo>
                  <a:lnTo>
                    <a:pt x="891" y="4353"/>
                  </a:lnTo>
                  <a:lnTo>
                    <a:pt x="891" y="4362"/>
                  </a:lnTo>
                  <a:lnTo>
                    <a:pt x="891" y="4353"/>
                  </a:lnTo>
                  <a:lnTo>
                    <a:pt x="891" y="4362"/>
                  </a:lnTo>
                  <a:lnTo>
                    <a:pt x="891" y="4353"/>
                  </a:lnTo>
                  <a:lnTo>
                    <a:pt x="891" y="4362"/>
                  </a:lnTo>
                  <a:lnTo>
                    <a:pt x="901" y="4362"/>
                  </a:lnTo>
                  <a:lnTo>
                    <a:pt x="901" y="4353"/>
                  </a:lnTo>
                  <a:lnTo>
                    <a:pt x="901" y="4362"/>
                  </a:lnTo>
                  <a:lnTo>
                    <a:pt x="911" y="4362"/>
                  </a:lnTo>
                  <a:lnTo>
                    <a:pt x="911" y="4371"/>
                  </a:lnTo>
                  <a:lnTo>
                    <a:pt x="911" y="4362"/>
                  </a:lnTo>
                  <a:lnTo>
                    <a:pt x="911" y="4371"/>
                  </a:lnTo>
                  <a:lnTo>
                    <a:pt x="911" y="4381"/>
                  </a:lnTo>
                  <a:lnTo>
                    <a:pt x="921" y="4390"/>
                  </a:lnTo>
                  <a:lnTo>
                    <a:pt x="921" y="4381"/>
                  </a:lnTo>
                  <a:lnTo>
                    <a:pt x="921" y="4390"/>
                  </a:lnTo>
                  <a:lnTo>
                    <a:pt x="921" y="4381"/>
                  </a:lnTo>
                  <a:lnTo>
                    <a:pt x="921" y="4399"/>
                  </a:lnTo>
                  <a:lnTo>
                    <a:pt x="931" y="4390"/>
                  </a:lnTo>
                  <a:lnTo>
                    <a:pt x="931" y="4381"/>
                  </a:lnTo>
                  <a:lnTo>
                    <a:pt x="931" y="4390"/>
                  </a:lnTo>
                  <a:lnTo>
                    <a:pt x="931" y="4399"/>
                  </a:lnTo>
                  <a:lnTo>
                    <a:pt x="941" y="4371"/>
                  </a:lnTo>
                  <a:lnTo>
                    <a:pt x="941" y="4362"/>
                  </a:lnTo>
                  <a:lnTo>
                    <a:pt x="951" y="4353"/>
                  </a:lnTo>
                  <a:lnTo>
                    <a:pt x="951" y="4344"/>
                  </a:lnTo>
                  <a:lnTo>
                    <a:pt x="951" y="4353"/>
                  </a:lnTo>
                  <a:lnTo>
                    <a:pt x="951" y="4344"/>
                  </a:lnTo>
                  <a:lnTo>
                    <a:pt x="951" y="4353"/>
                  </a:lnTo>
                  <a:lnTo>
                    <a:pt x="951" y="4344"/>
                  </a:lnTo>
                  <a:lnTo>
                    <a:pt x="961" y="4344"/>
                  </a:lnTo>
                  <a:lnTo>
                    <a:pt x="971" y="4344"/>
                  </a:lnTo>
                  <a:lnTo>
                    <a:pt x="971" y="4334"/>
                  </a:lnTo>
                  <a:lnTo>
                    <a:pt x="971" y="4344"/>
                  </a:lnTo>
                  <a:lnTo>
                    <a:pt x="980" y="4325"/>
                  </a:lnTo>
                  <a:lnTo>
                    <a:pt x="990" y="4325"/>
                  </a:lnTo>
                  <a:lnTo>
                    <a:pt x="990" y="4334"/>
                  </a:lnTo>
                  <a:lnTo>
                    <a:pt x="990" y="4344"/>
                  </a:lnTo>
                  <a:lnTo>
                    <a:pt x="1000" y="4344"/>
                  </a:lnTo>
                  <a:lnTo>
                    <a:pt x="1000" y="4334"/>
                  </a:lnTo>
                  <a:lnTo>
                    <a:pt x="1000" y="4344"/>
                  </a:lnTo>
                  <a:lnTo>
                    <a:pt x="1010" y="4334"/>
                  </a:lnTo>
                  <a:lnTo>
                    <a:pt x="1010" y="4344"/>
                  </a:lnTo>
                  <a:lnTo>
                    <a:pt x="1010" y="4334"/>
                  </a:lnTo>
                  <a:lnTo>
                    <a:pt x="1010" y="4344"/>
                  </a:lnTo>
                  <a:lnTo>
                    <a:pt x="1010" y="4334"/>
                  </a:lnTo>
                  <a:lnTo>
                    <a:pt x="1010" y="4344"/>
                  </a:lnTo>
                  <a:lnTo>
                    <a:pt x="1010" y="4334"/>
                  </a:lnTo>
                  <a:lnTo>
                    <a:pt x="1020" y="4353"/>
                  </a:lnTo>
                  <a:lnTo>
                    <a:pt x="1020" y="4344"/>
                  </a:lnTo>
                  <a:lnTo>
                    <a:pt x="1020" y="4353"/>
                  </a:lnTo>
                  <a:lnTo>
                    <a:pt x="1030" y="4334"/>
                  </a:lnTo>
                  <a:lnTo>
                    <a:pt x="1030" y="4344"/>
                  </a:lnTo>
                  <a:lnTo>
                    <a:pt x="1030" y="4353"/>
                  </a:lnTo>
                  <a:lnTo>
                    <a:pt x="1030" y="4325"/>
                  </a:lnTo>
                  <a:lnTo>
                    <a:pt x="1050" y="4297"/>
                  </a:lnTo>
                  <a:lnTo>
                    <a:pt x="1050" y="4316"/>
                  </a:lnTo>
                  <a:lnTo>
                    <a:pt x="1050" y="4306"/>
                  </a:lnTo>
                  <a:lnTo>
                    <a:pt x="1050" y="4316"/>
                  </a:lnTo>
                  <a:lnTo>
                    <a:pt x="1060" y="4325"/>
                  </a:lnTo>
                  <a:lnTo>
                    <a:pt x="1060" y="4316"/>
                  </a:lnTo>
                  <a:lnTo>
                    <a:pt x="1060" y="4325"/>
                  </a:lnTo>
                  <a:lnTo>
                    <a:pt x="1060" y="4316"/>
                  </a:lnTo>
                  <a:lnTo>
                    <a:pt x="1070" y="4325"/>
                  </a:lnTo>
                  <a:lnTo>
                    <a:pt x="1070" y="4334"/>
                  </a:lnTo>
                  <a:lnTo>
                    <a:pt x="1070" y="4325"/>
                  </a:lnTo>
                  <a:lnTo>
                    <a:pt x="1079" y="4334"/>
                  </a:lnTo>
                  <a:lnTo>
                    <a:pt x="1089" y="4325"/>
                  </a:lnTo>
                  <a:lnTo>
                    <a:pt x="1089" y="4334"/>
                  </a:lnTo>
                  <a:lnTo>
                    <a:pt x="1089" y="4325"/>
                  </a:lnTo>
                  <a:lnTo>
                    <a:pt x="1089" y="4334"/>
                  </a:lnTo>
                  <a:lnTo>
                    <a:pt x="1089" y="4325"/>
                  </a:lnTo>
                  <a:lnTo>
                    <a:pt x="1089" y="4334"/>
                  </a:lnTo>
                  <a:lnTo>
                    <a:pt x="1089" y="4325"/>
                  </a:lnTo>
                  <a:lnTo>
                    <a:pt x="1089" y="4334"/>
                  </a:lnTo>
                  <a:lnTo>
                    <a:pt x="1089" y="4325"/>
                  </a:lnTo>
                  <a:lnTo>
                    <a:pt x="1099" y="4316"/>
                  </a:lnTo>
                  <a:lnTo>
                    <a:pt x="1099" y="4325"/>
                  </a:lnTo>
                  <a:lnTo>
                    <a:pt x="1099" y="4334"/>
                  </a:lnTo>
                  <a:lnTo>
                    <a:pt x="1109" y="4344"/>
                  </a:lnTo>
                  <a:lnTo>
                    <a:pt x="1109" y="4362"/>
                  </a:lnTo>
                  <a:lnTo>
                    <a:pt x="1109" y="4353"/>
                  </a:lnTo>
                  <a:lnTo>
                    <a:pt x="1119" y="4353"/>
                  </a:lnTo>
                  <a:lnTo>
                    <a:pt x="1119" y="4362"/>
                  </a:lnTo>
                  <a:lnTo>
                    <a:pt x="1119" y="4353"/>
                  </a:lnTo>
                  <a:lnTo>
                    <a:pt x="1129" y="4362"/>
                  </a:lnTo>
                  <a:lnTo>
                    <a:pt x="1129" y="4344"/>
                  </a:lnTo>
                  <a:lnTo>
                    <a:pt x="1139" y="4334"/>
                  </a:lnTo>
                  <a:lnTo>
                    <a:pt x="1139" y="4325"/>
                  </a:lnTo>
                  <a:lnTo>
                    <a:pt x="1149" y="4325"/>
                  </a:lnTo>
                  <a:lnTo>
                    <a:pt x="1149" y="4334"/>
                  </a:lnTo>
                  <a:lnTo>
                    <a:pt x="1159" y="4353"/>
                  </a:lnTo>
                  <a:lnTo>
                    <a:pt x="1169" y="4353"/>
                  </a:lnTo>
                  <a:lnTo>
                    <a:pt x="1169" y="4344"/>
                  </a:lnTo>
                  <a:lnTo>
                    <a:pt x="1169" y="4353"/>
                  </a:lnTo>
                  <a:lnTo>
                    <a:pt x="1169" y="4344"/>
                  </a:lnTo>
                  <a:lnTo>
                    <a:pt x="1178" y="4362"/>
                  </a:lnTo>
                  <a:lnTo>
                    <a:pt x="1178" y="4371"/>
                  </a:lnTo>
                  <a:lnTo>
                    <a:pt x="1188" y="4362"/>
                  </a:lnTo>
                  <a:lnTo>
                    <a:pt x="1188" y="4353"/>
                  </a:lnTo>
                  <a:lnTo>
                    <a:pt x="1188" y="4344"/>
                  </a:lnTo>
                  <a:lnTo>
                    <a:pt x="1198" y="4344"/>
                  </a:lnTo>
                  <a:lnTo>
                    <a:pt x="1198" y="4353"/>
                  </a:lnTo>
                  <a:lnTo>
                    <a:pt x="1198" y="4344"/>
                  </a:lnTo>
                  <a:lnTo>
                    <a:pt x="1198" y="4353"/>
                  </a:lnTo>
                  <a:lnTo>
                    <a:pt x="1208" y="4353"/>
                  </a:lnTo>
                  <a:lnTo>
                    <a:pt x="1218" y="4362"/>
                  </a:lnTo>
                  <a:lnTo>
                    <a:pt x="1218" y="4353"/>
                  </a:lnTo>
                  <a:lnTo>
                    <a:pt x="1218" y="4362"/>
                  </a:lnTo>
                  <a:lnTo>
                    <a:pt x="1218" y="4353"/>
                  </a:lnTo>
                  <a:lnTo>
                    <a:pt x="1228" y="4353"/>
                  </a:lnTo>
                  <a:lnTo>
                    <a:pt x="1228" y="4344"/>
                  </a:lnTo>
                  <a:lnTo>
                    <a:pt x="1228" y="4334"/>
                  </a:lnTo>
                  <a:lnTo>
                    <a:pt x="1238" y="4353"/>
                  </a:lnTo>
                  <a:lnTo>
                    <a:pt x="1238" y="4344"/>
                  </a:lnTo>
                  <a:lnTo>
                    <a:pt x="1238" y="4353"/>
                  </a:lnTo>
                  <a:lnTo>
                    <a:pt x="1248" y="4325"/>
                  </a:lnTo>
                  <a:lnTo>
                    <a:pt x="1248" y="4316"/>
                  </a:lnTo>
                  <a:lnTo>
                    <a:pt x="1248" y="4325"/>
                  </a:lnTo>
                  <a:lnTo>
                    <a:pt x="1258" y="4297"/>
                  </a:lnTo>
                  <a:lnTo>
                    <a:pt x="1258" y="4306"/>
                  </a:lnTo>
                  <a:lnTo>
                    <a:pt x="1258" y="4297"/>
                  </a:lnTo>
                  <a:lnTo>
                    <a:pt x="1258" y="4306"/>
                  </a:lnTo>
                  <a:lnTo>
                    <a:pt x="1268" y="4306"/>
                  </a:lnTo>
                  <a:lnTo>
                    <a:pt x="1268" y="4297"/>
                  </a:lnTo>
                  <a:lnTo>
                    <a:pt x="1268" y="4306"/>
                  </a:lnTo>
                  <a:lnTo>
                    <a:pt x="1268" y="4297"/>
                  </a:lnTo>
                  <a:lnTo>
                    <a:pt x="1277" y="4297"/>
                  </a:lnTo>
                  <a:lnTo>
                    <a:pt x="1277" y="4306"/>
                  </a:lnTo>
                  <a:lnTo>
                    <a:pt x="1277" y="4316"/>
                  </a:lnTo>
                  <a:lnTo>
                    <a:pt x="1277" y="4325"/>
                  </a:lnTo>
                  <a:lnTo>
                    <a:pt x="1277" y="4316"/>
                  </a:lnTo>
                  <a:lnTo>
                    <a:pt x="1287" y="4325"/>
                  </a:lnTo>
                  <a:lnTo>
                    <a:pt x="1287" y="4316"/>
                  </a:lnTo>
                  <a:lnTo>
                    <a:pt x="1287" y="4334"/>
                  </a:lnTo>
                  <a:lnTo>
                    <a:pt x="1297" y="4353"/>
                  </a:lnTo>
                  <a:lnTo>
                    <a:pt x="1297" y="4362"/>
                  </a:lnTo>
                  <a:lnTo>
                    <a:pt x="1297" y="4353"/>
                  </a:lnTo>
                  <a:lnTo>
                    <a:pt x="1297" y="4362"/>
                  </a:lnTo>
                  <a:lnTo>
                    <a:pt x="1307" y="4362"/>
                  </a:lnTo>
                  <a:lnTo>
                    <a:pt x="1307" y="4353"/>
                  </a:lnTo>
                  <a:lnTo>
                    <a:pt x="1307" y="4344"/>
                  </a:lnTo>
                  <a:lnTo>
                    <a:pt x="1317" y="4334"/>
                  </a:lnTo>
                  <a:lnTo>
                    <a:pt x="1317" y="4325"/>
                  </a:lnTo>
                  <a:lnTo>
                    <a:pt x="1327" y="4325"/>
                  </a:lnTo>
                  <a:lnTo>
                    <a:pt x="1327" y="4316"/>
                  </a:lnTo>
                  <a:lnTo>
                    <a:pt x="1327" y="4325"/>
                  </a:lnTo>
                  <a:lnTo>
                    <a:pt x="1327" y="4316"/>
                  </a:lnTo>
                  <a:lnTo>
                    <a:pt x="1337" y="4325"/>
                  </a:lnTo>
                  <a:lnTo>
                    <a:pt x="1337" y="4334"/>
                  </a:lnTo>
                  <a:lnTo>
                    <a:pt x="1337" y="4344"/>
                  </a:lnTo>
                  <a:lnTo>
                    <a:pt x="1347" y="4371"/>
                  </a:lnTo>
                  <a:lnTo>
                    <a:pt x="1357" y="4381"/>
                  </a:lnTo>
                  <a:lnTo>
                    <a:pt x="1357" y="4390"/>
                  </a:lnTo>
                  <a:lnTo>
                    <a:pt x="1357" y="4381"/>
                  </a:lnTo>
                  <a:lnTo>
                    <a:pt x="1357" y="4390"/>
                  </a:lnTo>
                  <a:lnTo>
                    <a:pt x="1367" y="4371"/>
                  </a:lnTo>
                  <a:lnTo>
                    <a:pt x="1367" y="4362"/>
                  </a:lnTo>
                  <a:lnTo>
                    <a:pt x="1376" y="4362"/>
                  </a:lnTo>
                  <a:lnTo>
                    <a:pt x="1376" y="4344"/>
                  </a:lnTo>
                  <a:lnTo>
                    <a:pt x="1376" y="4353"/>
                  </a:lnTo>
                  <a:lnTo>
                    <a:pt x="1376" y="4344"/>
                  </a:lnTo>
                  <a:lnTo>
                    <a:pt x="1386" y="4334"/>
                  </a:lnTo>
                  <a:lnTo>
                    <a:pt x="1396" y="4334"/>
                  </a:lnTo>
                  <a:lnTo>
                    <a:pt x="1396" y="4344"/>
                  </a:lnTo>
                  <a:lnTo>
                    <a:pt x="1406" y="4371"/>
                  </a:lnTo>
                  <a:lnTo>
                    <a:pt x="1406" y="4362"/>
                  </a:lnTo>
                  <a:lnTo>
                    <a:pt x="1406" y="4371"/>
                  </a:lnTo>
                  <a:lnTo>
                    <a:pt x="1416" y="4353"/>
                  </a:lnTo>
                  <a:lnTo>
                    <a:pt x="1416" y="4334"/>
                  </a:lnTo>
                  <a:lnTo>
                    <a:pt x="1426" y="4325"/>
                  </a:lnTo>
                  <a:lnTo>
                    <a:pt x="1436" y="4325"/>
                  </a:lnTo>
                  <a:lnTo>
                    <a:pt x="1446" y="4334"/>
                  </a:lnTo>
                  <a:lnTo>
                    <a:pt x="1446" y="4325"/>
                  </a:lnTo>
                  <a:lnTo>
                    <a:pt x="1446" y="4334"/>
                  </a:lnTo>
                  <a:lnTo>
                    <a:pt x="1446" y="4325"/>
                  </a:lnTo>
                  <a:lnTo>
                    <a:pt x="1446" y="4334"/>
                  </a:lnTo>
                  <a:lnTo>
                    <a:pt x="1456" y="4325"/>
                  </a:lnTo>
                  <a:lnTo>
                    <a:pt x="1456" y="4334"/>
                  </a:lnTo>
                  <a:lnTo>
                    <a:pt x="1456" y="4325"/>
                  </a:lnTo>
                  <a:lnTo>
                    <a:pt x="1456" y="4334"/>
                  </a:lnTo>
                  <a:lnTo>
                    <a:pt x="1456" y="4325"/>
                  </a:lnTo>
                  <a:lnTo>
                    <a:pt x="1456" y="4334"/>
                  </a:lnTo>
                  <a:lnTo>
                    <a:pt x="1466" y="4325"/>
                  </a:lnTo>
                  <a:lnTo>
                    <a:pt x="1475" y="4316"/>
                  </a:lnTo>
                  <a:lnTo>
                    <a:pt x="1475" y="4306"/>
                  </a:lnTo>
                  <a:lnTo>
                    <a:pt x="1485" y="4316"/>
                  </a:lnTo>
                  <a:lnTo>
                    <a:pt x="1485" y="4325"/>
                  </a:lnTo>
                  <a:lnTo>
                    <a:pt x="1485" y="4334"/>
                  </a:lnTo>
                  <a:lnTo>
                    <a:pt x="1495" y="4344"/>
                  </a:lnTo>
                  <a:lnTo>
                    <a:pt x="1495" y="4334"/>
                  </a:lnTo>
                  <a:lnTo>
                    <a:pt x="1495" y="4344"/>
                  </a:lnTo>
                  <a:lnTo>
                    <a:pt x="1495" y="4353"/>
                  </a:lnTo>
                  <a:lnTo>
                    <a:pt x="1505" y="4353"/>
                  </a:lnTo>
                  <a:lnTo>
                    <a:pt x="1505" y="4371"/>
                  </a:lnTo>
                  <a:lnTo>
                    <a:pt x="1505" y="4362"/>
                  </a:lnTo>
                  <a:lnTo>
                    <a:pt x="1505" y="4371"/>
                  </a:lnTo>
                  <a:lnTo>
                    <a:pt x="1515" y="4362"/>
                  </a:lnTo>
                  <a:lnTo>
                    <a:pt x="1515" y="4371"/>
                  </a:lnTo>
                  <a:lnTo>
                    <a:pt x="1515" y="4362"/>
                  </a:lnTo>
                  <a:lnTo>
                    <a:pt x="1525" y="4344"/>
                  </a:lnTo>
                  <a:lnTo>
                    <a:pt x="1535" y="4316"/>
                  </a:lnTo>
                  <a:lnTo>
                    <a:pt x="1545" y="4316"/>
                  </a:lnTo>
                  <a:lnTo>
                    <a:pt x="1555" y="4325"/>
                  </a:lnTo>
                  <a:lnTo>
                    <a:pt x="1555" y="4316"/>
                  </a:lnTo>
                  <a:lnTo>
                    <a:pt x="1555" y="4325"/>
                  </a:lnTo>
                  <a:lnTo>
                    <a:pt x="1555" y="4316"/>
                  </a:lnTo>
                  <a:lnTo>
                    <a:pt x="1555" y="4325"/>
                  </a:lnTo>
                  <a:lnTo>
                    <a:pt x="1555" y="4316"/>
                  </a:lnTo>
                  <a:lnTo>
                    <a:pt x="1565" y="4325"/>
                  </a:lnTo>
                  <a:lnTo>
                    <a:pt x="1565" y="4334"/>
                  </a:lnTo>
                  <a:lnTo>
                    <a:pt x="1574" y="4344"/>
                  </a:lnTo>
                  <a:lnTo>
                    <a:pt x="1574" y="4353"/>
                  </a:lnTo>
                  <a:lnTo>
                    <a:pt x="1584" y="4362"/>
                  </a:lnTo>
                  <a:lnTo>
                    <a:pt x="1584" y="4353"/>
                  </a:lnTo>
                  <a:lnTo>
                    <a:pt x="1594" y="4344"/>
                  </a:lnTo>
                  <a:lnTo>
                    <a:pt x="1604" y="4353"/>
                  </a:lnTo>
                  <a:lnTo>
                    <a:pt x="1604" y="4344"/>
                  </a:lnTo>
                  <a:lnTo>
                    <a:pt x="1614" y="4334"/>
                  </a:lnTo>
                  <a:lnTo>
                    <a:pt x="1614" y="4325"/>
                  </a:lnTo>
                  <a:lnTo>
                    <a:pt x="1624" y="4316"/>
                  </a:lnTo>
                  <a:lnTo>
                    <a:pt x="1634" y="4344"/>
                  </a:lnTo>
                  <a:lnTo>
                    <a:pt x="1634" y="4334"/>
                  </a:lnTo>
                  <a:lnTo>
                    <a:pt x="1634" y="4344"/>
                  </a:lnTo>
                  <a:lnTo>
                    <a:pt x="1644" y="4334"/>
                  </a:lnTo>
                  <a:lnTo>
                    <a:pt x="1644" y="4344"/>
                  </a:lnTo>
                  <a:lnTo>
                    <a:pt x="1654" y="4344"/>
                  </a:lnTo>
                  <a:lnTo>
                    <a:pt x="1654" y="4353"/>
                  </a:lnTo>
                  <a:lnTo>
                    <a:pt x="1654" y="4344"/>
                  </a:lnTo>
                  <a:lnTo>
                    <a:pt x="1664" y="4353"/>
                  </a:lnTo>
                  <a:lnTo>
                    <a:pt x="1664" y="4344"/>
                  </a:lnTo>
                  <a:lnTo>
                    <a:pt x="1664" y="4353"/>
                  </a:lnTo>
                  <a:lnTo>
                    <a:pt x="1664" y="4344"/>
                  </a:lnTo>
                  <a:lnTo>
                    <a:pt x="1664" y="4334"/>
                  </a:lnTo>
                  <a:lnTo>
                    <a:pt x="1673" y="4334"/>
                  </a:lnTo>
                  <a:lnTo>
                    <a:pt x="1673" y="4325"/>
                  </a:lnTo>
                  <a:lnTo>
                    <a:pt x="1673" y="4334"/>
                  </a:lnTo>
                  <a:lnTo>
                    <a:pt x="1683" y="4306"/>
                  </a:lnTo>
                  <a:lnTo>
                    <a:pt x="1683" y="4316"/>
                  </a:lnTo>
                  <a:lnTo>
                    <a:pt x="1693" y="4316"/>
                  </a:lnTo>
                  <a:lnTo>
                    <a:pt x="1693" y="4325"/>
                  </a:lnTo>
                  <a:lnTo>
                    <a:pt x="1703" y="4306"/>
                  </a:lnTo>
                  <a:lnTo>
                    <a:pt x="1703" y="4316"/>
                  </a:lnTo>
                  <a:lnTo>
                    <a:pt x="1703" y="4325"/>
                  </a:lnTo>
                  <a:lnTo>
                    <a:pt x="1713" y="4334"/>
                  </a:lnTo>
                  <a:lnTo>
                    <a:pt x="1713" y="4325"/>
                  </a:lnTo>
                  <a:lnTo>
                    <a:pt x="1713" y="4306"/>
                  </a:lnTo>
                  <a:lnTo>
                    <a:pt x="1723" y="4306"/>
                  </a:lnTo>
                  <a:lnTo>
                    <a:pt x="1723" y="4297"/>
                  </a:lnTo>
                  <a:lnTo>
                    <a:pt x="1723" y="4306"/>
                  </a:lnTo>
                  <a:lnTo>
                    <a:pt x="1723" y="4297"/>
                  </a:lnTo>
                  <a:lnTo>
                    <a:pt x="1733" y="4288"/>
                  </a:lnTo>
                  <a:lnTo>
                    <a:pt x="1733" y="4297"/>
                  </a:lnTo>
                  <a:lnTo>
                    <a:pt x="1743" y="4297"/>
                  </a:lnTo>
                  <a:lnTo>
                    <a:pt x="1743" y="4306"/>
                  </a:lnTo>
                  <a:lnTo>
                    <a:pt x="1743" y="4297"/>
                  </a:lnTo>
                  <a:lnTo>
                    <a:pt x="1743" y="4306"/>
                  </a:lnTo>
                  <a:lnTo>
                    <a:pt x="1753" y="4325"/>
                  </a:lnTo>
                  <a:lnTo>
                    <a:pt x="1763" y="4325"/>
                  </a:lnTo>
                  <a:lnTo>
                    <a:pt x="1763" y="4334"/>
                  </a:lnTo>
                  <a:lnTo>
                    <a:pt x="1772" y="4344"/>
                  </a:lnTo>
                  <a:lnTo>
                    <a:pt x="1772" y="4325"/>
                  </a:lnTo>
                  <a:lnTo>
                    <a:pt x="1782" y="4316"/>
                  </a:lnTo>
                  <a:lnTo>
                    <a:pt x="1782" y="4306"/>
                  </a:lnTo>
                  <a:lnTo>
                    <a:pt x="1792" y="4316"/>
                  </a:lnTo>
                  <a:lnTo>
                    <a:pt x="1792" y="4306"/>
                  </a:lnTo>
                  <a:lnTo>
                    <a:pt x="1792" y="4297"/>
                  </a:lnTo>
                  <a:lnTo>
                    <a:pt x="1802" y="4316"/>
                  </a:lnTo>
                  <a:lnTo>
                    <a:pt x="1802" y="4325"/>
                  </a:lnTo>
                  <a:lnTo>
                    <a:pt x="1802" y="4334"/>
                  </a:lnTo>
                  <a:lnTo>
                    <a:pt x="1812" y="4344"/>
                  </a:lnTo>
                  <a:lnTo>
                    <a:pt x="1812" y="4334"/>
                  </a:lnTo>
                  <a:lnTo>
                    <a:pt x="1822" y="4334"/>
                  </a:lnTo>
                  <a:lnTo>
                    <a:pt x="1822" y="4344"/>
                  </a:lnTo>
                  <a:lnTo>
                    <a:pt x="1822" y="4334"/>
                  </a:lnTo>
                  <a:lnTo>
                    <a:pt x="1832" y="4353"/>
                  </a:lnTo>
                  <a:lnTo>
                    <a:pt x="1832" y="4334"/>
                  </a:lnTo>
                  <a:lnTo>
                    <a:pt x="1842" y="4306"/>
                  </a:lnTo>
                  <a:lnTo>
                    <a:pt x="1852" y="4278"/>
                  </a:lnTo>
                  <a:lnTo>
                    <a:pt x="1852" y="4269"/>
                  </a:lnTo>
                  <a:lnTo>
                    <a:pt x="1862" y="4260"/>
                  </a:lnTo>
                  <a:lnTo>
                    <a:pt x="1862" y="4269"/>
                  </a:lnTo>
                  <a:lnTo>
                    <a:pt x="1871" y="4278"/>
                  </a:lnTo>
                  <a:lnTo>
                    <a:pt x="1881" y="4288"/>
                  </a:lnTo>
                  <a:lnTo>
                    <a:pt x="1881" y="4278"/>
                  </a:lnTo>
                  <a:lnTo>
                    <a:pt x="1881" y="4297"/>
                  </a:lnTo>
                  <a:lnTo>
                    <a:pt x="1891" y="4297"/>
                  </a:lnTo>
                  <a:lnTo>
                    <a:pt x="1891" y="4316"/>
                  </a:lnTo>
                  <a:lnTo>
                    <a:pt x="1901" y="4306"/>
                  </a:lnTo>
                  <a:lnTo>
                    <a:pt x="1901" y="4316"/>
                  </a:lnTo>
                  <a:lnTo>
                    <a:pt x="1901" y="4306"/>
                  </a:lnTo>
                  <a:lnTo>
                    <a:pt x="1901" y="4316"/>
                  </a:lnTo>
                  <a:lnTo>
                    <a:pt x="1911" y="4306"/>
                  </a:lnTo>
                  <a:lnTo>
                    <a:pt x="1911" y="4316"/>
                  </a:lnTo>
                  <a:lnTo>
                    <a:pt x="1911" y="4306"/>
                  </a:lnTo>
                  <a:lnTo>
                    <a:pt x="1911" y="4297"/>
                  </a:lnTo>
                  <a:lnTo>
                    <a:pt x="1911" y="4306"/>
                  </a:lnTo>
                  <a:lnTo>
                    <a:pt x="1921" y="4316"/>
                  </a:lnTo>
                  <a:lnTo>
                    <a:pt x="1921" y="4306"/>
                  </a:lnTo>
                  <a:lnTo>
                    <a:pt x="1921" y="4316"/>
                  </a:lnTo>
                  <a:lnTo>
                    <a:pt x="1921" y="4306"/>
                  </a:lnTo>
                  <a:lnTo>
                    <a:pt x="1931" y="4316"/>
                  </a:lnTo>
                  <a:lnTo>
                    <a:pt x="1941" y="4306"/>
                  </a:lnTo>
                  <a:lnTo>
                    <a:pt x="1941" y="4297"/>
                  </a:lnTo>
                  <a:lnTo>
                    <a:pt x="1951" y="4297"/>
                  </a:lnTo>
                  <a:lnTo>
                    <a:pt x="1951" y="4288"/>
                  </a:lnTo>
                  <a:lnTo>
                    <a:pt x="1951" y="4297"/>
                  </a:lnTo>
                  <a:lnTo>
                    <a:pt x="1951" y="4306"/>
                  </a:lnTo>
                  <a:lnTo>
                    <a:pt x="1961" y="4269"/>
                  </a:lnTo>
                  <a:lnTo>
                    <a:pt x="1961" y="4260"/>
                  </a:lnTo>
                  <a:lnTo>
                    <a:pt x="1961" y="4269"/>
                  </a:lnTo>
                  <a:lnTo>
                    <a:pt x="1970" y="4269"/>
                  </a:lnTo>
                  <a:lnTo>
                    <a:pt x="1970" y="4260"/>
                  </a:lnTo>
                  <a:lnTo>
                    <a:pt x="1970" y="4251"/>
                  </a:lnTo>
                  <a:lnTo>
                    <a:pt x="1980" y="4260"/>
                  </a:lnTo>
                  <a:lnTo>
                    <a:pt x="1980" y="4251"/>
                  </a:lnTo>
                  <a:lnTo>
                    <a:pt x="1990" y="4232"/>
                  </a:lnTo>
                  <a:lnTo>
                    <a:pt x="1990" y="4241"/>
                  </a:lnTo>
                  <a:lnTo>
                    <a:pt x="1990" y="4232"/>
                  </a:lnTo>
                  <a:lnTo>
                    <a:pt x="1990" y="4223"/>
                  </a:lnTo>
                  <a:lnTo>
                    <a:pt x="1990" y="4232"/>
                  </a:lnTo>
                  <a:lnTo>
                    <a:pt x="2000" y="4223"/>
                  </a:lnTo>
                  <a:lnTo>
                    <a:pt x="2000" y="4204"/>
                  </a:lnTo>
                  <a:lnTo>
                    <a:pt x="2010" y="4204"/>
                  </a:lnTo>
                  <a:lnTo>
                    <a:pt x="2010" y="4195"/>
                  </a:lnTo>
                  <a:lnTo>
                    <a:pt x="2010" y="4204"/>
                  </a:lnTo>
                  <a:lnTo>
                    <a:pt x="2020" y="4223"/>
                  </a:lnTo>
                  <a:lnTo>
                    <a:pt x="2020" y="4213"/>
                  </a:lnTo>
                  <a:lnTo>
                    <a:pt x="2020" y="4204"/>
                  </a:lnTo>
                  <a:lnTo>
                    <a:pt x="2030" y="4204"/>
                  </a:lnTo>
                  <a:lnTo>
                    <a:pt x="2030" y="4241"/>
                  </a:lnTo>
                  <a:lnTo>
                    <a:pt x="2040" y="4269"/>
                  </a:lnTo>
                  <a:lnTo>
                    <a:pt x="2040" y="4278"/>
                  </a:lnTo>
                  <a:lnTo>
                    <a:pt x="2040" y="4269"/>
                  </a:lnTo>
                  <a:lnTo>
                    <a:pt x="2050" y="4288"/>
                  </a:lnTo>
                  <a:lnTo>
                    <a:pt x="2050" y="4278"/>
                  </a:lnTo>
                  <a:lnTo>
                    <a:pt x="2050" y="4269"/>
                  </a:lnTo>
                  <a:lnTo>
                    <a:pt x="2050" y="4278"/>
                  </a:lnTo>
                  <a:lnTo>
                    <a:pt x="2050" y="4269"/>
                  </a:lnTo>
                  <a:lnTo>
                    <a:pt x="2050" y="4278"/>
                  </a:lnTo>
                  <a:lnTo>
                    <a:pt x="2050" y="4269"/>
                  </a:lnTo>
                  <a:lnTo>
                    <a:pt x="2060" y="4269"/>
                  </a:lnTo>
                  <a:lnTo>
                    <a:pt x="2060" y="4260"/>
                  </a:lnTo>
                  <a:lnTo>
                    <a:pt x="2060" y="4241"/>
                  </a:lnTo>
                  <a:lnTo>
                    <a:pt x="2070" y="4251"/>
                  </a:lnTo>
                  <a:lnTo>
                    <a:pt x="2070" y="4241"/>
                  </a:lnTo>
                  <a:lnTo>
                    <a:pt x="2070" y="4223"/>
                  </a:lnTo>
                  <a:lnTo>
                    <a:pt x="2079" y="4213"/>
                  </a:lnTo>
                  <a:lnTo>
                    <a:pt x="2079" y="4195"/>
                  </a:lnTo>
                  <a:lnTo>
                    <a:pt x="2079" y="4204"/>
                  </a:lnTo>
                  <a:lnTo>
                    <a:pt x="2089" y="4185"/>
                  </a:lnTo>
                  <a:lnTo>
                    <a:pt x="2089" y="4176"/>
                  </a:lnTo>
                  <a:lnTo>
                    <a:pt x="2089" y="4167"/>
                  </a:lnTo>
                  <a:lnTo>
                    <a:pt x="2099" y="4185"/>
                  </a:lnTo>
                  <a:lnTo>
                    <a:pt x="2099" y="4213"/>
                  </a:lnTo>
                  <a:lnTo>
                    <a:pt x="2109" y="4232"/>
                  </a:lnTo>
                  <a:lnTo>
                    <a:pt x="2109" y="4223"/>
                  </a:lnTo>
                  <a:lnTo>
                    <a:pt x="2109" y="4232"/>
                  </a:lnTo>
                  <a:lnTo>
                    <a:pt x="2109" y="4223"/>
                  </a:lnTo>
                  <a:lnTo>
                    <a:pt x="2119" y="4185"/>
                  </a:lnTo>
                  <a:lnTo>
                    <a:pt x="2119" y="4195"/>
                  </a:lnTo>
                  <a:lnTo>
                    <a:pt x="2129" y="4139"/>
                  </a:lnTo>
                  <a:lnTo>
                    <a:pt x="2129" y="4130"/>
                  </a:lnTo>
                  <a:lnTo>
                    <a:pt x="2129" y="4139"/>
                  </a:lnTo>
                  <a:lnTo>
                    <a:pt x="2139" y="4083"/>
                  </a:lnTo>
                  <a:lnTo>
                    <a:pt x="2139" y="4092"/>
                  </a:lnTo>
                  <a:lnTo>
                    <a:pt x="2139" y="4074"/>
                  </a:lnTo>
                  <a:lnTo>
                    <a:pt x="2149" y="4027"/>
                  </a:lnTo>
                  <a:lnTo>
                    <a:pt x="2149" y="4018"/>
                  </a:lnTo>
                  <a:lnTo>
                    <a:pt x="2159" y="3990"/>
                  </a:lnTo>
                  <a:lnTo>
                    <a:pt x="2159" y="3981"/>
                  </a:lnTo>
                  <a:lnTo>
                    <a:pt x="2169" y="3906"/>
                  </a:lnTo>
                  <a:lnTo>
                    <a:pt x="2178" y="3888"/>
                  </a:lnTo>
                  <a:lnTo>
                    <a:pt x="2198" y="3525"/>
                  </a:lnTo>
                  <a:lnTo>
                    <a:pt x="2208" y="3432"/>
                  </a:lnTo>
                  <a:lnTo>
                    <a:pt x="2218" y="3265"/>
                  </a:lnTo>
                  <a:lnTo>
                    <a:pt x="2218" y="3246"/>
                  </a:lnTo>
                  <a:lnTo>
                    <a:pt x="2218" y="3302"/>
                  </a:lnTo>
                  <a:lnTo>
                    <a:pt x="2228" y="2418"/>
                  </a:lnTo>
                  <a:lnTo>
                    <a:pt x="2248" y="298"/>
                  </a:lnTo>
                  <a:lnTo>
                    <a:pt x="2258" y="0"/>
                  </a:lnTo>
                  <a:lnTo>
                    <a:pt x="2258" y="28"/>
                  </a:lnTo>
                  <a:lnTo>
                    <a:pt x="2258" y="19"/>
                  </a:lnTo>
                  <a:lnTo>
                    <a:pt x="2277" y="633"/>
                  </a:lnTo>
                  <a:lnTo>
                    <a:pt x="2297" y="2716"/>
                  </a:lnTo>
                  <a:lnTo>
                    <a:pt x="2297" y="2679"/>
                  </a:lnTo>
                  <a:lnTo>
                    <a:pt x="2297" y="2669"/>
                  </a:lnTo>
                  <a:lnTo>
                    <a:pt x="2317" y="3237"/>
                  </a:lnTo>
                  <a:lnTo>
                    <a:pt x="2317" y="3228"/>
                  </a:lnTo>
                  <a:lnTo>
                    <a:pt x="2337" y="3488"/>
                  </a:lnTo>
                  <a:lnTo>
                    <a:pt x="2347" y="3497"/>
                  </a:lnTo>
                  <a:lnTo>
                    <a:pt x="2347" y="3488"/>
                  </a:lnTo>
                  <a:lnTo>
                    <a:pt x="2347" y="3479"/>
                  </a:lnTo>
                  <a:lnTo>
                    <a:pt x="2357" y="3488"/>
                  </a:lnTo>
                  <a:lnTo>
                    <a:pt x="2357" y="3479"/>
                  </a:lnTo>
                  <a:lnTo>
                    <a:pt x="2357" y="3497"/>
                  </a:lnTo>
                  <a:lnTo>
                    <a:pt x="2357" y="3488"/>
                  </a:lnTo>
                  <a:lnTo>
                    <a:pt x="2357" y="3497"/>
                  </a:lnTo>
                  <a:lnTo>
                    <a:pt x="2357" y="3488"/>
                  </a:lnTo>
                  <a:lnTo>
                    <a:pt x="2357" y="3479"/>
                  </a:lnTo>
                  <a:lnTo>
                    <a:pt x="2367" y="3488"/>
                  </a:lnTo>
                  <a:lnTo>
                    <a:pt x="2367" y="3460"/>
                  </a:lnTo>
                  <a:lnTo>
                    <a:pt x="2367" y="3479"/>
                  </a:lnTo>
                  <a:lnTo>
                    <a:pt x="2376" y="3562"/>
                  </a:lnTo>
                  <a:lnTo>
                    <a:pt x="2386" y="3581"/>
                  </a:lnTo>
                  <a:lnTo>
                    <a:pt x="2396" y="3702"/>
                  </a:lnTo>
                  <a:lnTo>
                    <a:pt x="2406" y="3730"/>
                  </a:lnTo>
                  <a:lnTo>
                    <a:pt x="2406" y="3720"/>
                  </a:lnTo>
                  <a:lnTo>
                    <a:pt x="2406" y="3730"/>
                  </a:lnTo>
                  <a:lnTo>
                    <a:pt x="2416" y="3730"/>
                  </a:lnTo>
                  <a:lnTo>
                    <a:pt x="2416" y="3739"/>
                  </a:lnTo>
                  <a:lnTo>
                    <a:pt x="2416" y="3730"/>
                  </a:lnTo>
                  <a:lnTo>
                    <a:pt x="2416" y="3720"/>
                  </a:lnTo>
                  <a:lnTo>
                    <a:pt x="2416" y="3730"/>
                  </a:lnTo>
                  <a:lnTo>
                    <a:pt x="2426" y="3739"/>
                  </a:lnTo>
                  <a:lnTo>
                    <a:pt x="2426" y="3748"/>
                  </a:lnTo>
                  <a:lnTo>
                    <a:pt x="2426" y="3739"/>
                  </a:lnTo>
                  <a:lnTo>
                    <a:pt x="2436" y="3702"/>
                  </a:lnTo>
                  <a:lnTo>
                    <a:pt x="2436" y="3683"/>
                  </a:lnTo>
                  <a:lnTo>
                    <a:pt x="2436" y="3693"/>
                  </a:lnTo>
                  <a:lnTo>
                    <a:pt x="2436" y="3683"/>
                  </a:lnTo>
                  <a:lnTo>
                    <a:pt x="2446" y="3674"/>
                  </a:lnTo>
                  <a:lnTo>
                    <a:pt x="2446" y="3683"/>
                  </a:lnTo>
                  <a:lnTo>
                    <a:pt x="2446" y="3665"/>
                  </a:lnTo>
                  <a:lnTo>
                    <a:pt x="2456" y="3646"/>
                  </a:lnTo>
                  <a:lnTo>
                    <a:pt x="2456" y="3655"/>
                  </a:lnTo>
                  <a:lnTo>
                    <a:pt x="2456" y="3646"/>
                  </a:lnTo>
                  <a:lnTo>
                    <a:pt x="2456" y="3665"/>
                  </a:lnTo>
                  <a:lnTo>
                    <a:pt x="2456" y="3655"/>
                  </a:lnTo>
                  <a:lnTo>
                    <a:pt x="2466" y="3674"/>
                  </a:lnTo>
                  <a:lnTo>
                    <a:pt x="2466" y="3655"/>
                  </a:lnTo>
                  <a:lnTo>
                    <a:pt x="2466" y="3665"/>
                  </a:lnTo>
                  <a:lnTo>
                    <a:pt x="2466" y="3683"/>
                  </a:lnTo>
                  <a:lnTo>
                    <a:pt x="2466" y="3674"/>
                  </a:lnTo>
                  <a:lnTo>
                    <a:pt x="2475" y="3683"/>
                  </a:lnTo>
                  <a:lnTo>
                    <a:pt x="2475" y="3674"/>
                  </a:lnTo>
                  <a:lnTo>
                    <a:pt x="2485" y="3776"/>
                  </a:lnTo>
                  <a:lnTo>
                    <a:pt x="2485" y="3795"/>
                  </a:lnTo>
                  <a:lnTo>
                    <a:pt x="2485" y="3786"/>
                  </a:lnTo>
                  <a:lnTo>
                    <a:pt x="2495" y="3823"/>
                  </a:lnTo>
                  <a:lnTo>
                    <a:pt x="2505" y="3860"/>
                  </a:lnTo>
                  <a:lnTo>
                    <a:pt x="2505" y="3841"/>
                  </a:lnTo>
                  <a:lnTo>
                    <a:pt x="2505" y="3851"/>
                  </a:lnTo>
                  <a:lnTo>
                    <a:pt x="2505" y="3841"/>
                  </a:lnTo>
                  <a:lnTo>
                    <a:pt x="2505" y="3860"/>
                  </a:lnTo>
                  <a:lnTo>
                    <a:pt x="2515" y="3851"/>
                  </a:lnTo>
                  <a:lnTo>
                    <a:pt x="2515" y="3860"/>
                  </a:lnTo>
                  <a:lnTo>
                    <a:pt x="2515" y="3851"/>
                  </a:lnTo>
                  <a:lnTo>
                    <a:pt x="2515" y="3860"/>
                  </a:lnTo>
                  <a:lnTo>
                    <a:pt x="2525" y="3832"/>
                  </a:lnTo>
                  <a:lnTo>
                    <a:pt x="2525" y="3841"/>
                  </a:lnTo>
                  <a:lnTo>
                    <a:pt x="2525" y="3832"/>
                  </a:lnTo>
                  <a:lnTo>
                    <a:pt x="2525" y="3841"/>
                  </a:lnTo>
                  <a:lnTo>
                    <a:pt x="2525" y="3832"/>
                  </a:lnTo>
                  <a:lnTo>
                    <a:pt x="2525" y="3860"/>
                  </a:lnTo>
                  <a:lnTo>
                    <a:pt x="2525" y="3851"/>
                  </a:lnTo>
                  <a:lnTo>
                    <a:pt x="2525" y="3860"/>
                  </a:lnTo>
                  <a:lnTo>
                    <a:pt x="2535" y="3841"/>
                  </a:lnTo>
                  <a:lnTo>
                    <a:pt x="2535" y="3860"/>
                  </a:lnTo>
                  <a:lnTo>
                    <a:pt x="2535" y="3851"/>
                  </a:lnTo>
                  <a:lnTo>
                    <a:pt x="2535" y="3860"/>
                  </a:lnTo>
                  <a:lnTo>
                    <a:pt x="2545" y="3851"/>
                  </a:lnTo>
                  <a:lnTo>
                    <a:pt x="2545" y="3869"/>
                  </a:lnTo>
                  <a:lnTo>
                    <a:pt x="2555" y="3944"/>
                  </a:lnTo>
                  <a:lnTo>
                    <a:pt x="2555" y="3934"/>
                  </a:lnTo>
                  <a:lnTo>
                    <a:pt x="2565" y="3953"/>
                  </a:lnTo>
                  <a:lnTo>
                    <a:pt x="2565" y="3999"/>
                  </a:lnTo>
                  <a:lnTo>
                    <a:pt x="2565" y="4009"/>
                  </a:lnTo>
                  <a:lnTo>
                    <a:pt x="2574" y="4027"/>
                  </a:lnTo>
                  <a:lnTo>
                    <a:pt x="2574" y="4037"/>
                  </a:lnTo>
                  <a:lnTo>
                    <a:pt x="2574" y="4027"/>
                  </a:lnTo>
                  <a:lnTo>
                    <a:pt x="2584" y="4046"/>
                  </a:lnTo>
                  <a:lnTo>
                    <a:pt x="2584" y="4037"/>
                  </a:lnTo>
                  <a:lnTo>
                    <a:pt x="2584" y="4046"/>
                  </a:lnTo>
                  <a:lnTo>
                    <a:pt x="2584" y="4037"/>
                  </a:lnTo>
                  <a:lnTo>
                    <a:pt x="2584" y="4055"/>
                  </a:lnTo>
                  <a:lnTo>
                    <a:pt x="2584" y="4046"/>
                  </a:lnTo>
                  <a:lnTo>
                    <a:pt x="2594" y="4074"/>
                  </a:lnTo>
                  <a:lnTo>
                    <a:pt x="2594" y="4111"/>
                  </a:lnTo>
                  <a:lnTo>
                    <a:pt x="2604" y="4139"/>
                  </a:lnTo>
                  <a:lnTo>
                    <a:pt x="2604" y="4130"/>
                  </a:lnTo>
                  <a:lnTo>
                    <a:pt x="2604" y="4120"/>
                  </a:lnTo>
                  <a:lnTo>
                    <a:pt x="2604" y="4130"/>
                  </a:lnTo>
                  <a:lnTo>
                    <a:pt x="2604" y="4139"/>
                  </a:lnTo>
                  <a:lnTo>
                    <a:pt x="2604" y="4130"/>
                  </a:lnTo>
                  <a:lnTo>
                    <a:pt x="2614" y="4158"/>
                  </a:lnTo>
                  <a:lnTo>
                    <a:pt x="2624" y="4167"/>
                  </a:lnTo>
                  <a:lnTo>
                    <a:pt x="2624" y="4158"/>
                  </a:lnTo>
                  <a:lnTo>
                    <a:pt x="2624" y="4167"/>
                  </a:lnTo>
                  <a:lnTo>
                    <a:pt x="2624" y="4158"/>
                  </a:lnTo>
                  <a:lnTo>
                    <a:pt x="2624" y="4167"/>
                  </a:lnTo>
                  <a:lnTo>
                    <a:pt x="2624" y="4158"/>
                  </a:lnTo>
                  <a:lnTo>
                    <a:pt x="2634" y="4195"/>
                  </a:lnTo>
                  <a:lnTo>
                    <a:pt x="2644" y="4185"/>
                  </a:lnTo>
                  <a:lnTo>
                    <a:pt x="2644" y="4195"/>
                  </a:lnTo>
                  <a:lnTo>
                    <a:pt x="2654" y="4204"/>
                  </a:lnTo>
                  <a:lnTo>
                    <a:pt x="2654" y="4185"/>
                  </a:lnTo>
                  <a:lnTo>
                    <a:pt x="2654" y="4195"/>
                  </a:lnTo>
                  <a:lnTo>
                    <a:pt x="2664" y="4195"/>
                  </a:lnTo>
                  <a:lnTo>
                    <a:pt x="2664" y="4204"/>
                  </a:lnTo>
                  <a:lnTo>
                    <a:pt x="2664" y="4213"/>
                  </a:lnTo>
                  <a:lnTo>
                    <a:pt x="2673" y="4185"/>
                  </a:lnTo>
                  <a:lnTo>
                    <a:pt x="2673" y="4195"/>
                  </a:lnTo>
                  <a:lnTo>
                    <a:pt x="2673" y="4176"/>
                  </a:lnTo>
                  <a:lnTo>
                    <a:pt x="2673" y="4185"/>
                  </a:lnTo>
                  <a:lnTo>
                    <a:pt x="2683" y="4167"/>
                  </a:lnTo>
                  <a:lnTo>
                    <a:pt x="2683" y="4176"/>
                  </a:lnTo>
                  <a:lnTo>
                    <a:pt x="2683" y="4185"/>
                  </a:lnTo>
                  <a:lnTo>
                    <a:pt x="2683" y="4176"/>
                  </a:lnTo>
                  <a:lnTo>
                    <a:pt x="2693" y="4185"/>
                  </a:lnTo>
                  <a:lnTo>
                    <a:pt x="2693" y="4176"/>
                  </a:lnTo>
                  <a:lnTo>
                    <a:pt x="2693" y="4185"/>
                  </a:lnTo>
                  <a:lnTo>
                    <a:pt x="2693" y="4176"/>
                  </a:lnTo>
                  <a:lnTo>
                    <a:pt x="2693" y="4185"/>
                  </a:lnTo>
                  <a:lnTo>
                    <a:pt x="2703" y="4176"/>
                  </a:lnTo>
                  <a:lnTo>
                    <a:pt x="2703" y="4195"/>
                  </a:lnTo>
                  <a:lnTo>
                    <a:pt x="2703" y="4204"/>
                  </a:lnTo>
                  <a:lnTo>
                    <a:pt x="2713" y="4195"/>
                  </a:lnTo>
                  <a:lnTo>
                    <a:pt x="2713" y="4204"/>
                  </a:lnTo>
                  <a:lnTo>
                    <a:pt x="2723" y="4195"/>
                  </a:lnTo>
                  <a:lnTo>
                    <a:pt x="2723" y="4204"/>
                  </a:lnTo>
                  <a:lnTo>
                    <a:pt x="2723" y="4185"/>
                  </a:lnTo>
                  <a:lnTo>
                    <a:pt x="2733" y="4213"/>
                  </a:lnTo>
                  <a:lnTo>
                    <a:pt x="2733" y="4204"/>
                  </a:lnTo>
                  <a:lnTo>
                    <a:pt x="2733" y="4223"/>
                  </a:lnTo>
                  <a:lnTo>
                    <a:pt x="2743" y="4232"/>
                  </a:lnTo>
                  <a:lnTo>
                    <a:pt x="2743" y="4223"/>
                  </a:lnTo>
                  <a:lnTo>
                    <a:pt x="2743" y="4232"/>
                  </a:lnTo>
                  <a:lnTo>
                    <a:pt x="2743" y="4241"/>
                  </a:lnTo>
                  <a:lnTo>
                    <a:pt x="2753" y="4241"/>
                  </a:lnTo>
                  <a:lnTo>
                    <a:pt x="2753" y="4251"/>
                  </a:lnTo>
                  <a:lnTo>
                    <a:pt x="2753" y="4260"/>
                  </a:lnTo>
                  <a:lnTo>
                    <a:pt x="2763" y="4260"/>
                  </a:lnTo>
                  <a:lnTo>
                    <a:pt x="2763" y="4251"/>
                  </a:lnTo>
                  <a:lnTo>
                    <a:pt x="2763" y="4241"/>
                  </a:lnTo>
                  <a:lnTo>
                    <a:pt x="2763" y="4251"/>
                  </a:lnTo>
                  <a:lnTo>
                    <a:pt x="2772" y="4241"/>
                  </a:lnTo>
                  <a:lnTo>
                    <a:pt x="2772" y="4251"/>
                  </a:lnTo>
                  <a:lnTo>
                    <a:pt x="2772" y="4260"/>
                  </a:lnTo>
                  <a:lnTo>
                    <a:pt x="2782" y="4251"/>
                  </a:lnTo>
                  <a:lnTo>
                    <a:pt x="2782" y="4260"/>
                  </a:lnTo>
                  <a:lnTo>
                    <a:pt x="2792" y="4269"/>
                  </a:lnTo>
                  <a:lnTo>
                    <a:pt x="2792" y="4260"/>
                  </a:lnTo>
                  <a:lnTo>
                    <a:pt x="2792" y="4269"/>
                  </a:lnTo>
                  <a:lnTo>
                    <a:pt x="2802" y="4306"/>
                  </a:lnTo>
                  <a:lnTo>
                    <a:pt x="2802" y="4316"/>
                  </a:lnTo>
                  <a:lnTo>
                    <a:pt x="2802" y="4306"/>
                  </a:lnTo>
                  <a:lnTo>
                    <a:pt x="2802" y="4316"/>
                  </a:lnTo>
                  <a:lnTo>
                    <a:pt x="2802" y="4306"/>
                  </a:lnTo>
                  <a:lnTo>
                    <a:pt x="2812" y="4334"/>
                  </a:lnTo>
                  <a:lnTo>
                    <a:pt x="2812" y="4325"/>
                  </a:lnTo>
                  <a:lnTo>
                    <a:pt x="2822" y="4353"/>
                  </a:lnTo>
                  <a:lnTo>
                    <a:pt x="2822" y="4362"/>
                  </a:lnTo>
                  <a:lnTo>
                    <a:pt x="2832" y="4353"/>
                  </a:lnTo>
                  <a:lnTo>
                    <a:pt x="2832" y="4344"/>
                  </a:lnTo>
                  <a:lnTo>
                    <a:pt x="2832" y="4353"/>
                  </a:lnTo>
                  <a:lnTo>
                    <a:pt x="2842" y="4353"/>
                  </a:lnTo>
                  <a:lnTo>
                    <a:pt x="2842" y="4344"/>
                  </a:lnTo>
                  <a:lnTo>
                    <a:pt x="2842" y="4353"/>
                  </a:lnTo>
                  <a:lnTo>
                    <a:pt x="2852" y="4344"/>
                  </a:lnTo>
                  <a:lnTo>
                    <a:pt x="2862" y="4316"/>
                  </a:lnTo>
                  <a:lnTo>
                    <a:pt x="2862" y="4306"/>
                  </a:lnTo>
                  <a:lnTo>
                    <a:pt x="2871" y="4306"/>
                  </a:lnTo>
                  <a:lnTo>
                    <a:pt x="2871" y="4316"/>
                  </a:lnTo>
                  <a:lnTo>
                    <a:pt x="2871" y="4306"/>
                  </a:lnTo>
                  <a:lnTo>
                    <a:pt x="2871" y="4297"/>
                  </a:lnTo>
                  <a:lnTo>
                    <a:pt x="2881" y="4278"/>
                  </a:lnTo>
                  <a:lnTo>
                    <a:pt x="2881" y="4288"/>
                  </a:lnTo>
                  <a:lnTo>
                    <a:pt x="2881" y="4278"/>
                  </a:lnTo>
                  <a:lnTo>
                    <a:pt x="2891" y="4297"/>
                  </a:lnTo>
                  <a:lnTo>
                    <a:pt x="2901" y="4297"/>
                  </a:lnTo>
                  <a:lnTo>
                    <a:pt x="2911" y="4316"/>
                  </a:lnTo>
                  <a:lnTo>
                    <a:pt x="2911" y="4325"/>
                  </a:lnTo>
                  <a:lnTo>
                    <a:pt x="2921" y="4334"/>
                  </a:lnTo>
                  <a:lnTo>
                    <a:pt x="2921" y="4325"/>
                  </a:lnTo>
                  <a:lnTo>
                    <a:pt x="2921" y="4344"/>
                  </a:lnTo>
                  <a:lnTo>
                    <a:pt x="2931" y="4344"/>
                  </a:lnTo>
                  <a:lnTo>
                    <a:pt x="2931" y="4334"/>
                  </a:lnTo>
                  <a:lnTo>
                    <a:pt x="2931" y="4344"/>
                  </a:lnTo>
                  <a:lnTo>
                    <a:pt x="2941" y="4344"/>
                  </a:lnTo>
                  <a:lnTo>
                    <a:pt x="2941" y="4334"/>
                  </a:lnTo>
                  <a:lnTo>
                    <a:pt x="2951" y="4334"/>
                  </a:lnTo>
                  <a:lnTo>
                    <a:pt x="2951" y="4325"/>
                  </a:lnTo>
                  <a:lnTo>
                    <a:pt x="2951" y="4334"/>
                  </a:lnTo>
                  <a:lnTo>
                    <a:pt x="2951" y="4325"/>
                  </a:lnTo>
                  <a:lnTo>
                    <a:pt x="2961" y="4316"/>
                  </a:lnTo>
                  <a:lnTo>
                    <a:pt x="2961" y="4325"/>
                  </a:lnTo>
                  <a:lnTo>
                    <a:pt x="2961" y="4316"/>
                  </a:lnTo>
                  <a:lnTo>
                    <a:pt x="2970" y="4297"/>
                  </a:lnTo>
                  <a:lnTo>
                    <a:pt x="2970" y="4288"/>
                  </a:lnTo>
                  <a:lnTo>
                    <a:pt x="2970" y="4297"/>
                  </a:lnTo>
                  <a:lnTo>
                    <a:pt x="2970" y="4288"/>
                  </a:lnTo>
                  <a:lnTo>
                    <a:pt x="2980" y="4288"/>
                  </a:lnTo>
                  <a:lnTo>
                    <a:pt x="2980" y="4297"/>
                  </a:lnTo>
                  <a:lnTo>
                    <a:pt x="2980" y="4288"/>
                  </a:lnTo>
                  <a:lnTo>
                    <a:pt x="2980" y="4306"/>
                  </a:lnTo>
                  <a:lnTo>
                    <a:pt x="2990" y="4306"/>
                  </a:lnTo>
                  <a:lnTo>
                    <a:pt x="2990" y="4316"/>
                  </a:lnTo>
                  <a:lnTo>
                    <a:pt x="2990" y="4306"/>
                  </a:lnTo>
                  <a:lnTo>
                    <a:pt x="2990" y="4316"/>
                  </a:lnTo>
                  <a:lnTo>
                    <a:pt x="3000" y="4316"/>
                  </a:lnTo>
                  <a:lnTo>
                    <a:pt x="3000" y="4325"/>
                  </a:lnTo>
                  <a:lnTo>
                    <a:pt x="3000" y="4334"/>
                  </a:lnTo>
                  <a:lnTo>
                    <a:pt x="3000" y="4325"/>
                  </a:lnTo>
                  <a:lnTo>
                    <a:pt x="3010" y="4325"/>
                  </a:lnTo>
                  <a:lnTo>
                    <a:pt x="3010" y="4316"/>
                  </a:lnTo>
                  <a:lnTo>
                    <a:pt x="3010" y="4325"/>
                  </a:lnTo>
                  <a:lnTo>
                    <a:pt x="3020" y="4316"/>
                  </a:lnTo>
                  <a:lnTo>
                    <a:pt x="3020" y="4325"/>
                  </a:lnTo>
                  <a:lnTo>
                    <a:pt x="3020" y="4334"/>
                  </a:lnTo>
                  <a:lnTo>
                    <a:pt x="3020" y="4316"/>
                  </a:lnTo>
                  <a:lnTo>
                    <a:pt x="3030" y="4325"/>
                  </a:lnTo>
                  <a:lnTo>
                    <a:pt x="3030" y="4316"/>
                  </a:lnTo>
                  <a:lnTo>
                    <a:pt x="3040" y="4325"/>
                  </a:lnTo>
                  <a:lnTo>
                    <a:pt x="3040" y="4316"/>
                  </a:lnTo>
                  <a:lnTo>
                    <a:pt x="3040" y="4306"/>
                  </a:lnTo>
                  <a:lnTo>
                    <a:pt x="3040" y="4316"/>
                  </a:lnTo>
                  <a:lnTo>
                    <a:pt x="3050" y="4334"/>
                  </a:lnTo>
                  <a:lnTo>
                    <a:pt x="3050" y="4325"/>
                  </a:lnTo>
                  <a:lnTo>
                    <a:pt x="3050" y="4344"/>
                  </a:lnTo>
                  <a:lnTo>
                    <a:pt x="3060" y="4344"/>
                  </a:lnTo>
                  <a:lnTo>
                    <a:pt x="3060" y="4353"/>
                  </a:lnTo>
                  <a:lnTo>
                    <a:pt x="3070" y="4344"/>
                  </a:lnTo>
                  <a:lnTo>
                    <a:pt x="3070" y="4362"/>
                  </a:lnTo>
                  <a:lnTo>
                    <a:pt x="3070" y="4353"/>
                  </a:lnTo>
                  <a:lnTo>
                    <a:pt x="3070" y="4362"/>
                  </a:lnTo>
                  <a:lnTo>
                    <a:pt x="3070" y="4353"/>
                  </a:lnTo>
                  <a:lnTo>
                    <a:pt x="3079" y="4362"/>
                  </a:lnTo>
                  <a:lnTo>
                    <a:pt x="3079" y="4353"/>
                  </a:lnTo>
                  <a:lnTo>
                    <a:pt x="3089" y="4362"/>
                  </a:lnTo>
                  <a:lnTo>
                    <a:pt x="3089" y="4353"/>
                  </a:lnTo>
                  <a:lnTo>
                    <a:pt x="3099" y="4371"/>
                  </a:lnTo>
                  <a:lnTo>
                    <a:pt x="3099" y="4353"/>
                  </a:lnTo>
                  <a:lnTo>
                    <a:pt x="3099" y="4362"/>
                  </a:lnTo>
                  <a:lnTo>
                    <a:pt x="3109" y="4353"/>
                  </a:lnTo>
                  <a:lnTo>
                    <a:pt x="3109" y="4344"/>
                  </a:lnTo>
                  <a:lnTo>
                    <a:pt x="3109" y="4334"/>
                  </a:lnTo>
                  <a:lnTo>
                    <a:pt x="3119" y="4325"/>
                  </a:lnTo>
                  <a:lnTo>
                    <a:pt x="3119" y="4344"/>
                  </a:lnTo>
                  <a:lnTo>
                    <a:pt x="3129" y="4344"/>
                  </a:lnTo>
                  <a:lnTo>
                    <a:pt x="3129" y="4353"/>
                  </a:lnTo>
                  <a:lnTo>
                    <a:pt x="3139" y="4344"/>
                  </a:lnTo>
                  <a:lnTo>
                    <a:pt x="3139" y="4353"/>
                  </a:lnTo>
                  <a:lnTo>
                    <a:pt x="3139" y="4344"/>
                  </a:lnTo>
                  <a:lnTo>
                    <a:pt x="3149" y="4353"/>
                  </a:lnTo>
                  <a:lnTo>
                    <a:pt x="3159" y="4362"/>
                  </a:lnTo>
                  <a:lnTo>
                    <a:pt x="3159" y="4371"/>
                  </a:lnTo>
                  <a:lnTo>
                    <a:pt x="3169" y="4381"/>
                  </a:lnTo>
                  <a:lnTo>
                    <a:pt x="3178" y="4362"/>
                  </a:lnTo>
                  <a:lnTo>
                    <a:pt x="3188" y="4362"/>
                  </a:lnTo>
                  <a:lnTo>
                    <a:pt x="3198" y="4371"/>
                  </a:lnTo>
                  <a:lnTo>
                    <a:pt x="3198" y="4381"/>
                  </a:lnTo>
                  <a:lnTo>
                    <a:pt x="3208" y="4362"/>
                  </a:lnTo>
                  <a:lnTo>
                    <a:pt x="3218" y="4353"/>
                  </a:lnTo>
                  <a:lnTo>
                    <a:pt x="3218" y="4362"/>
                  </a:lnTo>
                  <a:lnTo>
                    <a:pt x="3218" y="4353"/>
                  </a:lnTo>
                  <a:lnTo>
                    <a:pt x="3218" y="4362"/>
                  </a:lnTo>
                  <a:lnTo>
                    <a:pt x="3228" y="4362"/>
                  </a:lnTo>
                  <a:lnTo>
                    <a:pt x="3228" y="4371"/>
                  </a:lnTo>
                  <a:lnTo>
                    <a:pt x="3238" y="4381"/>
                  </a:lnTo>
                  <a:lnTo>
                    <a:pt x="3248" y="4362"/>
                  </a:lnTo>
                  <a:lnTo>
                    <a:pt x="3248" y="4371"/>
                  </a:lnTo>
                  <a:lnTo>
                    <a:pt x="3248" y="4362"/>
                  </a:lnTo>
                  <a:lnTo>
                    <a:pt x="3258" y="4371"/>
                  </a:lnTo>
                  <a:lnTo>
                    <a:pt x="3258" y="4362"/>
                  </a:lnTo>
                  <a:lnTo>
                    <a:pt x="3268" y="4353"/>
                  </a:lnTo>
                  <a:lnTo>
                    <a:pt x="3268" y="4362"/>
                  </a:lnTo>
                  <a:lnTo>
                    <a:pt x="3268" y="4353"/>
                  </a:lnTo>
                  <a:lnTo>
                    <a:pt x="3268" y="4362"/>
                  </a:lnTo>
                  <a:lnTo>
                    <a:pt x="3277" y="4362"/>
                  </a:lnTo>
                  <a:lnTo>
                    <a:pt x="3277" y="4353"/>
                  </a:lnTo>
                  <a:lnTo>
                    <a:pt x="3287" y="4362"/>
                  </a:lnTo>
                  <a:lnTo>
                    <a:pt x="3287" y="4353"/>
                  </a:lnTo>
                  <a:lnTo>
                    <a:pt x="3297" y="4362"/>
                  </a:lnTo>
                  <a:lnTo>
                    <a:pt x="3297" y="4371"/>
                  </a:lnTo>
                  <a:lnTo>
                    <a:pt x="3307" y="4371"/>
                  </a:lnTo>
                  <a:lnTo>
                    <a:pt x="3307" y="4362"/>
                  </a:lnTo>
                  <a:lnTo>
                    <a:pt x="3307" y="4371"/>
                  </a:lnTo>
                  <a:lnTo>
                    <a:pt x="3317" y="4362"/>
                  </a:lnTo>
                  <a:lnTo>
                    <a:pt x="3317" y="4371"/>
                  </a:lnTo>
                  <a:lnTo>
                    <a:pt x="3327" y="4381"/>
                  </a:lnTo>
                  <a:lnTo>
                    <a:pt x="3327" y="4371"/>
                  </a:lnTo>
                  <a:lnTo>
                    <a:pt x="3337" y="4362"/>
                  </a:lnTo>
                  <a:lnTo>
                    <a:pt x="3337" y="4353"/>
                  </a:lnTo>
                  <a:lnTo>
                    <a:pt x="3347" y="4353"/>
                  </a:lnTo>
                  <a:lnTo>
                    <a:pt x="3357" y="4344"/>
                  </a:lnTo>
                  <a:lnTo>
                    <a:pt x="3357" y="4353"/>
                  </a:lnTo>
                  <a:lnTo>
                    <a:pt x="3357" y="4344"/>
                  </a:lnTo>
                  <a:lnTo>
                    <a:pt x="3367" y="4344"/>
                  </a:lnTo>
                  <a:lnTo>
                    <a:pt x="3376" y="4362"/>
                  </a:lnTo>
                  <a:lnTo>
                    <a:pt x="3376" y="4353"/>
                  </a:lnTo>
                  <a:lnTo>
                    <a:pt x="3376" y="4362"/>
                  </a:lnTo>
                  <a:lnTo>
                    <a:pt x="3376" y="4353"/>
                  </a:lnTo>
                  <a:lnTo>
                    <a:pt x="3376" y="4362"/>
                  </a:lnTo>
                  <a:lnTo>
                    <a:pt x="3386" y="4353"/>
                  </a:lnTo>
                  <a:lnTo>
                    <a:pt x="3396" y="4362"/>
                  </a:lnTo>
                  <a:lnTo>
                    <a:pt x="3396" y="4353"/>
                  </a:lnTo>
                  <a:lnTo>
                    <a:pt x="3406" y="4344"/>
                  </a:lnTo>
                  <a:lnTo>
                    <a:pt x="3416" y="4362"/>
                  </a:lnTo>
                  <a:lnTo>
                    <a:pt x="3416" y="4353"/>
                  </a:lnTo>
                  <a:lnTo>
                    <a:pt x="3416" y="4362"/>
                  </a:lnTo>
                  <a:lnTo>
                    <a:pt x="3426" y="4371"/>
                  </a:lnTo>
                  <a:lnTo>
                    <a:pt x="3426" y="4362"/>
                  </a:lnTo>
                  <a:lnTo>
                    <a:pt x="3426" y="4371"/>
                  </a:lnTo>
                  <a:lnTo>
                    <a:pt x="3436" y="4371"/>
                  </a:lnTo>
                  <a:lnTo>
                    <a:pt x="3446" y="4390"/>
                  </a:lnTo>
                  <a:lnTo>
                    <a:pt x="3456" y="4381"/>
                  </a:lnTo>
                  <a:lnTo>
                    <a:pt x="3466" y="4371"/>
                  </a:lnTo>
                  <a:lnTo>
                    <a:pt x="3475" y="4371"/>
                  </a:lnTo>
                  <a:lnTo>
                    <a:pt x="3475" y="4362"/>
                  </a:lnTo>
                  <a:lnTo>
                    <a:pt x="3475" y="4353"/>
                  </a:lnTo>
                  <a:lnTo>
                    <a:pt x="3485" y="4362"/>
                  </a:lnTo>
                  <a:lnTo>
                    <a:pt x="3485" y="4353"/>
                  </a:lnTo>
                  <a:lnTo>
                    <a:pt x="3485" y="4362"/>
                  </a:lnTo>
                  <a:lnTo>
                    <a:pt x="3495" y="4362"/>
                  </a:lnTo>
                  <a:lnTo>
                    <a:pt x="3495" y="4371"/>
                  </a:lnTo>
                  <a:lnTo>
                    <a:pt x="3495" y="4362"/>
                  </a:lnTo>
                  <a:lnTo>
                    <a:pt x="3505" y="4371"/>
                  </a:lnTo>
                  <a:lnTo>
                    <a:pt x="3505" y="4381"/>
                  </a:lnTo>
                  <a:lnTo>
                    <a:pt x="3515" y="4371"/>
                  </a:lnTo>
                  <a:lnTo>
                    <a:pt x="3515" y="4381"/>
                  </a:lnTo>
                  <a:lnTo>
                    <a:pt x="3515" y="4390"/>
                  </a:lnTo>
                  <a:lnTo>
                    <a:pt x="3525" y="4381"/>
                  </a:lnTo>
                  <a:lnTo>
                    <a:pt x="3525" y="4371"/>
                  </a:lnTo>
                  <a:lnTo>
                    <a:pt x="3525" y="4381"/>
                  </a:lnTo>
                  <a:lnTo>
                    <a:pt x="3535" y="4381"/>
                  </a:lnTo>
                  <a:lnTo>
                    <a:pt x="3545" y="4381"/>
                  </a:lnTo>
                  <a:lnTo>
                    <a:pt x="3555" y="4381"/>
                  </a:lnTo>
                  <a:lnTo>
                    <a:pt x="3555" y="4371"/>
                  </a:lnTo>
                  <a:lnTo>
                    <a:pt x="3555" y="4390"/>
                  </a:lnTo>
                  <a:lnTo>
                    <a:pt x="3565" y="4390"/>
                  </a:lnTo>
                  <a:lnTo>
                    <a:pt x="3565" y="4381"/>
                  </a:lnTo>
                  <a:lnTo>
                    <a:pt x="3574" y="4371"/>
                  </a:lnTo>
                  <a:lnTo>
                    <a:pt x="3584" y="4381"/>
                  </a:lnTo>
                  <a:lnTo>
                    <a:pt x="3584" y="4371"/>
                  </a:lnTo>
                  <a:lnTo>
                    <a:pt x="3594" y="4381"/>
                  </a:lnTo>
                  <a:lnTo>
                    <a:pt x="3594" y="4371"/>
                  </a:lnTo>
                  <a:lnTo>
                    <a:pt x="3604" y="4371"/>
                  </a:lnTo>
                  <a:lnTo>
                    <a:pt x="3614" y="4362"/>
                  </a:lnTo>
                  <a:lnTo>
                    <a:pt x="3614" y="4371"/>
                  </a:lnTo>
                  <a:lnTo>
                    <a:pt x="3614" y="4362"/>
                  </a:lnTo>
                  <a:lnTo>
                    <a:pt x="3624" y="4371"/>
                  </a:lnTo>
                  <a:lnTo>
                    <a:pt x="3634" y="4381"/>
                  </a:lnTo>
                  <a:lnTo>
                    <a:pt x="3634" y="4390"/>
                  </a:lnTo>
                  <a:lnTo>
                    <a:pt x="3644" y="4381"/>
                  </a:lnTo>
                  <a:lnTo>
                    <a:pt x="3644" y="4390"/>
                  </a:lnTo>
                  <a:lnTo>
                    <a:pt x="3654" y="4381"/>
                  </a:lnTo>
                  <a:lnTo>
                    <a:pt x="3654" y="4390"/>
                  </a:lnTo>
                  <a:lnTo>
                    <a:pt x="3664" y="4399"/>
                  </a:lnTo>
                  <a:lnTo>
                    <a:pt x="3664" y="4409"/>
                  </a:lnTo>
                  <a:lnTo>
                    <a:pt x="3664" y="4399"/>
                  </a:lnTo>
                  <a:lnTo>
                    <a:pt x="3664" y="4409"/>
                  </a:lnTo>
                  <a:lnTo>
                    <a:pt x="3673" y="4381"/>
                  </a:lnTo>
                  <a:lnTo>
                    <a:pt x="3683" y="4381"/>
                  </a:lnTo>
                  <a:lnTo>
                    <a:pt x="3693" y="4362"/>
                  </a:lnTo>
                  <a:lnTo>
                    <a:pt x="3703" y="4362"/>
                  </a:lnTo>
                  <a:lnTo>
                    <a:pt x="3713" y="4371"/>
                  </a:lnTo>
                  <a:lnTo>
                    <a:pt x="3713" y="4390"/>
                  </a:lnTo>
                  <a:lnTo>
                    <a:pt x="3723" y="4390"/>
                  </a:lnTo>
                  <a:lnTo>
                    <a:pt x="3723" y="4409"/>
                  </a:lnTo>
                  <a:lnTo>
                    <a:pt x="3723" y="4399"/>
                  </a:lnTo>
                  <a:lnTo>
                    <a:pt x="3733" y="4427"/>
                  </a:lnTo>
                  <a:lnTo>
                    <a:pt x="3733" y="4437"/>
                  </a:lnTo>
                  <a:lnTo>
                    <a:pt x="3743" y="4427"/>
                  </a:lnTo>
                  <a:lnTo>
                    <a:pt x="3743" y="4418"/>
                  </a:lnTo>
                  <a:lnTo>
                    <a:pt x="3753" y="4409"/>
                  </a:lnTo>
                  <a:lnTo>
                    <a:pt x="3763" y="4399"/>
                  </a:lnTo>
                  <a:lnTo>
                    <a:pt x="3772" y="4390"/>
                  </a:lnTo>
                  <a:lnTo>
                    <a:pt x="3772" y="4399"/>
                  </a:lnTo>
                  <a:lnTo>
                    <a:pt x="3782" y="4390"/>
                  </a:lnTo>
                  <a:lnTo>
                    <a:pt x="3792" y="4390"/>
                  </a:lnTo>
                  <a:lnTo>
                    <a:pt x="3792" y="4399"/>
                  </a:lnTo>
                  <a:lnTo>
                    <a:pt x="3802" y="4390"/>
                  </a:lnTo>
                  <a:lnTo>
                    <a:pt x="3802" y="4399"/>
                  </a:lnTo>
                  <a:lnTo>
                    <a:pt x="3812" y="4390"/>
                  </a:lnTo>
                  <a:lnTo>
                    <a:pt x="3812" y="4381"/>
                  </a:lnTo>
                  <a:lnTo>
                    <a:pt x="3812" y="4399"/>
                  </a:lnTo>
                  <a:lnTo>
                    <a:pt x="3812" y="4390"/>
                  </a:lnTo>
                  <a:lnTo>
                    <a:pt x="3822" y="4390"/>
                  </a:lnTo>
                  <a:lnTo>
                    <a:pt x="3832" y="4353"/>
                  </a:lnTo>
                  <a:lnTo>
                    <a:pt x="3832" y="4362"/>
                  </a:lnTo>
                  <a:lnTo>
                    <a:pt x="3842" y="4371"/>
                  </a:lnTo>
                  <a:lnTo>
                    <a:pt x="3852" y="4362"/>
                  </a:lnTo>
                  <a:lnTo>
                    <a:pt x="3852" y="4371"/>
                  </a:lnTo>
                  <a:lnTo>
                    <a:pt x="3862" y="4381"/>
                  </a:lnTo>
                  <a:lnTo>
                    <a:pt x="3862" y="4371"/>
                  </a:lnTo>
                  <a:lnTo>
                    <a:pt x="3862" y="4381"/>
                  </a:lnTo>
                  <a:lnTo>
                    <a:pt x="3862" y="4390"/>
                  </a:lnTo>
                  <a:lnTo>
                    <a:pt x="3871" y="4399"/>
                  </a:lnTo>
                  <a:lnTo>
                    <a:pt x="3871" y="4390"/>
                  </a:lnTo>
                  <a:lnTo>
                    <a:pt x="3871" y="4399"/>
                  </a:lnTo>
                  <a:lnTo>
                    <a:pt x="3881" y="4390"/>
                  </a:lnTo>
                  <a:lnTo>
                    <a:pt x="3881" y="4399"/>
                  </a:lnTo>
                  <a:lnTo>
                    <a:pt x="3891" y="4390"/>
                  </a:lnTo>
                  <a:lnTo>
                    <a:pt x="3901" y="4362"/>
                  </a:lnTo>
                  <a:lnTo>
                    <a:pt x="3901" y="4371"/>
                  </a:lnTo>
                  <a:lnTo>
                    <a:pt x="3911" y="4371"/>
                  </a:lnTo>
                  <a:lnTo>
                    <a:pt x="3911" y="4390"/>
                  </a:lnTo>
                  <a:lnTo>
                    <a:pt x="3921" y="4381"/>
                  </a:lnTo>
                  <a:lnTo>
                    <a:pt x="3931" y="4390"/>
                  </a:lnTo>
                  <a:lnTo>
                    <a:pt x="3931" y="4399"/>
                  </a:lnTo>
                  <a:lnTo>
                    <a:pt x="3931" y="4390"/>
                  </a:lnTo>
                  <a:lnTo>
                    <a:pt x="3941" y="4390"/>
                  </a:lnTo>
                  <a:lnTo>
                    <a:pt x="3941" y="4399"/>
                  </a:lnTo>
                  <a:lnTo>
                    <a:pt x="3951" y="4409"/>
                  </a:lnTo>
                  <a:lnTo>
                    <a:pt x="3951" y="4390"/>
                  </a:lnTo>
                  <a:lnTo>
                    <a:pt x="3961" y="4399"/>
                  </a:lnTo>
                  <a:lnTo>
                    <a:pt x="3961" y="4390"/>
                  </a:lnTo>
                  <a:lnTo>
                    <a:pt x="3961" y="4381"/>
                  </a:lnTo>
                  <a:lnTo>
                    <a:pt x="3970" y="4390"/>
                  </a:lnTo>
                  <a:lnTo>
                    <a:pt x="3970" y="4381"/>
                  </a:lnTo>
                  <a:lnTo>
                    <a:pt x="3970" y="4390"/>
                  </a:lnTo>
                  <a:lnTo>
                    <a:pt x="3970" y="4381"/>
                  </a:lnTo>
                  <a:lnTo>
                    <a:pt x="3980" y="4390"/>
                  </a:lnTo>
                  <a:lnTo>
                    <a:pt x="3980" y="4381"/>
                  </a:lnTo>
                  <a:lnTo>
                    <a:pt x="3980" y="4390"/>
                  </a:lnTo>
                  <a:lnTo>
                    <a:pt x="3990" y="4390"/>
                  </a:lnTo>
                  <a:lnTo>
                    <a:pt x="3990" y="4399"/>
                  </a:lnTo>
                  <a:lnTo>
                    <a:pt x="4000" y="4399"/>
                  </a:lnTo>
                  <a:lnTo>
                    <a:pt x="4000" y="4409"/>
                  </a:lnTo>
                  <a:lnTo>
                    <a:pt x="4010" y="4409"/>
                  </a:lnTo>
                  <a:lnTo>
                    <a:pt x="4020" y="4418"/>
                  </a:lnTo>
                  <a:lnTo>
                    <a:pt x="4020" y="4409"/>
                  </a:lnTo>
                  <a:lnTo>
                    <a:pt x="4030" y="4418"/>
                  </a:lnTo>
                  <a:lnTo>
                    <a:pt x="4030" y="4409"/>
                  </a:lnTo>
                  <a:lnTo>
                    <a:pt x="4040" y="4409"/>
                  </a:lnTo>
                  <a:lnTo>
                    <a:pt x="4050" y="4409"/>
                  </a:lnTo>
                  <a:lnTo>
                    <a:pt x="4060" y="4399"/>
                  </a:lnTo>
                  <a:lnTo>
                    <a:pt x="4060" y="4390"/>
                  </a:lnTo>
                  <a:lnTo>
                    <a:pt x="4070" y="4390"/>
                  </a:lnTo>
                  <a:lnTo>
                    <a:pt x="4070" y="4381"/>
                  </a:lnTo>
                  <a:lnTo>
                    <a:pt x="4079" y="4390"/>
                  </a:lnTo>
                  <a:lnTo>
                    <a:pt x="4089" y="4381"/>
                  </a:lnTo>
                  <a:lnTo>
                    <a:pt x="4089" y="4390"/>
                  </a:lnTo>
                  <a:lnTo>
                    <a:pt x="4099" y="4409"/>
                  </a:lnTo>
                  <a:lnTo>
                    <a:pt x="4099" y="4399"/>
                  </a:lnTo>
                  <a:lnTo>
                    <a:pt x="4109" y="4399"/>
                  </a:lnTo>
                  <a:lnTo>
                    <a:pt x="4119" y="4390"/>
                  </a:lnTo>
                  <a:lnTo>
                    <a:pt x="4119" y="4381"/>
                  </a:lnTo>
                  <a:lnTo>
                    <a:pt x="4119" y="4390"/>
                  </a:lnTo>
                  <a:lnTo>
                    <a:pt x="4129" y="4390"/>
                  </a:lnTo>
                  <a:lnTo>
                    <a:pt x="4129" y="4381"/>
                  </a:lnTo>
                  <a:lnTo>
                    <a:pt x="4139" y="4371"/>
                  </a:lnTo>
                  <a:lnTo>
                    <a:pt x="4139" y="4381"/>
                  </a:lnTo>
                  <a:lnTo>
                    <a:pt x="4139" y="4371"/>
                  </a:lnTo>
                  <a:lnTo>
                    <a:pt x="4149" y="4381"/>
                  </a:lnTo>
                  <a:lnTo>
                    <a:pt x="4159" y="4390"/>
                  </a:lnTo>
                  <a:lnTo>
                    <a:pt x="4169" y="4399"/>
                  </a:lnTo>
                  <a:lnTo>
                    <a:pt x="4178" y="4399"/>
                  </a:lnTo>
                  <a:lnTo>
                    <a:pt x="4188" y="4381"/>
                  </a:lnTo>
                  <a:lnTo>
                    <a:pt x="4188" y="4390"/>
                  </a:lnTo>
                  <a:lnTo>
                    <a:pt x="4198" y="4381"/>
                  </a:lnTo>
                  <a:lnTo>
                    <a:pt x="4208" y="4390"/>
                  </a:lnTo>
                  <a:lnTo>
                    <a:pt x="4218" y="4381"/>
                  </a:lnTo>
                  <a:lnTo>
                    <a:pt x="4218" y="4390"/>
                  </a:lnTo>
                  <a:lnTo>
                    <a:pt x="4218" y="4399"/>
                  </a:lnTo>
                  <a:lnTo>
                    <a:pt x="4228" y="4399"/>
                  </a:lnTo>
                  <a:lnTo>
                    <a:pt x="4238" y="4399"/>
                  </a:lnTo>
                  <a:lnTo>
                    <a:pt x="4238" y="4409"/>
                  </a:lnTo>
                  <a:lnTo>
                    <a:pt x="4238" y="4399"/>
                  </a:lnTo>
                  <a:lnTo>
                    <a:pt x="4238" y="4409"/>
                  </a:lnTo>
                  <a:lnTo>
                    <a:pt x="4248" y="4418"/>
                  </a:lnTo>
                  <a:lnTo>
                    <a:pt x="4258" y="4409"/>
                  </a:lnTo>
                  <a:lnTo>
                    <a:pt x="4268" y="4418"/>
                  </a:lnTo>
                  <a:lnTo>
                    <a:pt x="4277" y="4409"/>
                  </a:lnTo>
                  <a:lnTo>
                    <a:pt x="4287" y="4418"/>
                  </a:lnTo>
                  <a:lnTo>
                    <a:pt x="4287" y="4427"/>
                  </a:lnTo>
                  <a:lnTo>
                    <a:pt x="4297" y="4418"/>
                  </a:lnTo>
                  <a:lnTo>
                    <a:pt x="4297" y="4427"/>
                  </a:lnTo>
                  <a:lnTo>
                    <a:pt x="4307" y="4409"/>
                  </a:lnTo>
                  <a:lnTo>
                    <a:pt x="4317" y="4409"/>
                  </a:lnTo>
                  <a:lnTo>
                    <a:pt x="4337" y="4418"/>
                  </a:lnTo>
                  <a:lnTo>
                    <a:pt x="4347" y="4427"/>
                  </a:lnTo>
                  <a:lnTo>
                    <a:pt x="4357" y="4409"/>
                  </a:lnTo>
                  <a:lnTo>
                    <a:pt x="4367" y="4418"/>
                  </a:lnTo>
                  <a:lnTo>
                    <a:pt x="4376" y="4418"/>
                  </a:lnTo>
                  <a:lnTo>
                    <a:pt x="4386" y="4409"/>
                  </a:lnTo>
                  <a:lnTo>
                    <a:pt x="4396" y="4418"/>
                  </a:lnTo>
                  <a:lnTo>
                    <a:pt x="4406" y="4418"/>
                  </a:lnTo>
                  <a:lnTo>
                    <a:pt x="4416" y="4418"/>
                  </a:lnTo>
                  <a:lnTo>
                    <a:pt x="4426" y="4427"/>
                  </a:lnTo>
                  <a:lnTo>
                    <a:pt x="4426" y="4418"/>
                  </a:lnTo>
                  <a:lnTo>
                    <a:pt x="4436" y="4418"/>
                  </a:lnTo>
                  <a:lnTo>
                    <a:pt x="4456" y="4418"/>
                  </a:lnTo>
                  <a:lnTo>
                    <a:pt x="4456" y="4427"/>
                  </a:lnTo>
                  <a:lnTo>
                    <a:pt x="4456" y="4418"/>
                  </a:lnTo>
                  <a:lnTo>
                    <a:pt x="4456" y="4427"/>
                  </a:lnTo>
                  <a:lnTo>
                    <a:pt x="4475" y="4437"/>
                  </a:lnTo>
                  <a:lnTo>
                    <a:pt x="4475" y="4427"/>
                  </a:lnTo>
                  <a:lnTo>
                    <a:pt x="4485" y="4427"/>
                  </a:lnTo>
                  <a:lnTo>
                    <a:pt x="4485" y="4418"/>
                  </a:lnTo>
                  <a:lnTo>
                    <a:pt x="4495" y="4418"/>
                  </a:lnTo>
                  <a:lnTo>
                    <a:pt x="4505" y="4418"/>
                  </a:lnTo>
                  <a:lnTo>
                    <a:pt x="4505" y="4409"/>
                  </a:lnTo>
                  <a:lnTo>
                    <a:pt x="4515" y="4409"/>
                  </a:lnTo>
                  <a:lnTo>
                    <a:pt x="4515" y="4399"/>
                  </a:lnTo>
                  <a:lnTo>
                    <a:pt x="4525" y="4399"/>
                  </a:lnTo>
                  <a:lnTo>
                    <a:pt x="4535" y="4399"/>
                  </a:lnTo>
                  <a:lnTo>
                    <a:pt x="4545" y="4399"/>
                  </a:lnTo>
                  <a:lnTo>
                    <a:pt x="4545" y="4390"/>
                  </a:lnTo>
                  <a:lnTo>
                    <a:pt x="4555" y="4390"/>
                  </a:lnTo>
                  <a:lnTo>
                    <a:pt x="4565" y="4381"/>
                  </a:lnTo>
                  <a:lnTo>
                    <a:pt x="4574" y="4409"/>
                  </a:lnTo>
                  <a:lnTo>
                    <a:pt x="4584" y="4399"/>
                  </a:lnTo>
                  <a:lnTo>
                    <a:pt x="4594" y="4399"/>
                  </a:lnTo>
                  <a:lnTo>
                    <a:pt x="4594" y="4390"/>
                  </a:lnTo>
                  <a:lnTo>
                    <a:pt x="4604" y="4390"/>
                  </a:lnTo>
                  <a:lnTo>
                    <a:pt x="4604" y="4399"/>
                  </a:lnTo>
                  <a:lnTo>
                    <a:pt x="4614" y="4399"/>
                  </a:lnTo>
                  <a:lnTo>
                    <a:pt x="4624" y="4399"/>
                  </a:lnTo>
                  <a:lnTo>
                    <a:pt x="4624" y="4409"/>
                  </a:lnTo>
                  <a:lnTo>
                    <a:pt x="4634" y="4409"/>
                  </a:lnTo>
                  <a:lnTo>
                    <a:pt x="4644" y="4418"/>
                  </a:lnTo>
                  <a:lnTo>
                    <a:pt x="4654" y="4427"/>
                  </a:lnTo>
                  <a:lnTo>
                    <a:pt x="4673" y="4399"/>
                  </a:lnTo>
                  <a:lnTo>
                    <a:pt x="4673" y="4409"/>
                  </a:lnTo>
                  <a:lnTo>
                    <a:pt x="4683" y="4409"/>
                  </a:lnTo>
                  <a:lnTo>
                    <a:pt x="4693" y="4409"/>
                  </a:lnTo>
                  <a:lnTo>
                    <a:pt x="4713" y="4418"/>
                  </a:lnTo>
                  <a:lnTo>
                    <a:pt x="4713" y="4409"/>
                  </a:lnTo>
                  <a:lnTo>
                    <a:pt x="4723" y="4418"/>
                  </a:lnTo>
                  <a:lnTo>
                    <a:pt x="4733" y="4418"/>
                  </a:lnTo>
                  <a:lnTo>
                    <a:pt x="4733" y="4409"/>
                  </a:lnTo>
                  <a:lnTo>
                    <a:pt x="4743" y="4409"/>
                  </a:lnTo>
                  <a:lnTo>
                    <a:pt x="4753" y="4409"/>
                  </a:lnTo>
                  <a:lnTo>
                    <a:pt x="4763" y="4427"/>
                  </a:lnTo>
                  <a:lnTo>
                    <a:pt x="4772" y="4427"/>
                  </a:lnTo>
                  <a:lnTo>
                    <a:pt x="4772" y="4418"/>
                  </a:lnTo>
                  <a:lnTo>
                    <a:pt x="4772" y="4427"/>
                  </a:lnTo>
                  <a:lnTo>
                    <a:pt x="4782" y="4427"/>
                  </a:lnTo>
                  <a:lnTo>
                    <a:pt x="4792" y="4418"/>
                  </a:lnTo>
                  <a:lnTo>
                    <a:pt x="4802" y="4409"/>
                  </a:lnTo>
                  <a:lnTo>
                    <a:pt x="4802" y="4418"/>
                  </a:lnTo>
                  <a:lnTo>
                    <a:pt x="4802" y="4409"/>
                  </a:lnTo>
                  <a:lnTo>
                    <a:pt x="4812" y="4399"/>
                  </a:lnTo>
                  <a:lnTo>
                    <a:pt x="4812" y="4390"/>
                  </a:lnTo>
                  <a:lnTo>
                    <a:pt x="4822" y="4399"/>
                  </a:lnTo>
                  <a:lnTo>
                    <a:pt x="4832" y="4390"/>
                  </a:lnTo>
                  <a:lnTo>
                    <a:pt x="4832" y="4399"/>
                  </a:lnTo>
                  <a:lnTo>
                    <a:pt x="4842" y="4409"/>
                  </a:lnTo>
                  <a:lnTo>
                    <a:pt x="4852" y="4409"/>
                  </a:lnTo>
                  <a:lnTo>
                    <a:pt x="4862" y="4418"/>
                  </a:lnTo>
                  <a:lnTo>
                    <a:pt x="4871" y="4409"/>
                  </a:lnTo>
                  <a:lnTo>
                    <a:pt x="4881" y="4399"/>
                  </a:lnTo>
                  <a:lnTo>
                    <a:pt x="4881" y="4409"/>
                  </a:lnTo>
                  <a:lnTo>
                    <a:pt x="4891" y="4399"/>
                  </a:lnTo>
                  <a:lnTo>
                    <a:pt x="4901" y="4399"/>
                  </a:lnTo>
                  <a:lnTo>
                    <a:pt x="4911" y="4409"/>
                  </a:lnTo>
                  <a:lnTo>
                    <a:pt x="4911" y="4399"/>
                  </a:lnTo>
                  <a:lnTo>
                    <a:pt x="4921" y="4418"/>
                  </a:lnTo>
                  <a:lnTo>
                    <a:pt x="4931" y="4418"/>
                  </a:lnTo>
                  <a:lnTo>
                    <a:pt x="4931" y="4409"/>
                  </a:lnTo>
                  <a:lnTo>
                    <a:pt x="4941" y="4418"/>
                  </a:lnTo>
                  <a:lnTo>
                    <a:pt x="4941" y="4409"/>
                  </a:lnTo>
                  <a:lnTo>
                    <a:pt x="4941" y="4418"/>
                  </a:lnTo>
                  <a:lnTo>
                    <a:pt x="4951" y="4418"/>
                  </a:lnTo>
                  <a:lnTo>
                    <a:pt x="4961" y="4418"/>
                  </a:lnTo>
                  <a:lnTo>
                    <a:pt x="4970" y="4409"/>
                  </a:lnTo>
                  <a:lnTo>
                    <a:pt x="4980" y="4399"/>
                  </a:lnTo>
                  <a:lnTo>
                    <a:pt x="4980" y="4409"/>
                  </a:lnTo>
                  <a:lnTo>
                    <a:pt x="4980" y="4399"/>
                  </a:lnTo>
                  <a:lnTo>
                    <a:pt x="4990" y="4399"/>
                  </a:lnTo>
                  <a:lnTo>
                    <a:pt x="4990" y="4409"/>
                  </a:lnTo>
                  <a:lnTo>
                    <a:pt x="5000" y="4399"/>
                  </a:lnTo>
                  <a:lnTo>
                    <a:pt x="5000" y="4390"/>
                  </a:lnTo>
                  <a:lnTo>
                    <a:pt x="5010" y="4399"/>
                  </a:lnTo>
                  <a:lnTo>
                    <a:pt x="5010" y="4390"/>
                  </a:lnTo>
                  <a:lnTo>
                    <a:pt x="5010" y="4381"/>
                  </a:lnTo>
                  <a:lnTo>
                    <a:pt x="5020" y="4381"/>
                  </a:lnTo>
                  <a:lnTo>
                    <a:pt x="5030" y="4362"/>
                  </a:lnTo>
                  <a:lnTo>
                    <a:pt x="5040" y="4362"/>
                  </a:lnTo>
                  <a:lnTo>
                    <a:pt x="5050" y="4371"/>
                  </a:lnTo>
                  <a:lnTo>
                    <a:pt x="5060" y="4362"/>
                  </a:lnTo>
                  <a:lnTo>
                    <a:pt x="5069" y="4362"/>
                  </a:lnTo>
                  <a:lnTo>
                    <a:pt x="5069" y="4371"/>
                  </a:lnTo>
                  <a:lnTo>
                    <a:pt x="5069" y="4381"/>
                  </a:lnTo>
                  <a:lnTo>
                    <a:pt x="5079" y="4371"/>
                  </a:lnTo>
                  <a:lnTo>
                    <a:pt x="5079" y="4381"/>
                  </a:lnTo>
                  <a:lnTo>
                    <a:pt x="5079" y="4371"/>
                  </a:lnTo>
                  <a:lnTo>
                    <a:pt x="5089" y="4381"/>
                  </a:lnTo>
                  <a:lnTo>
                    <a:pt x="5099" y="4371"/>
                  </a:lnTo>
                  <a:lnTo>
                    <a:pt x="5099" y="4381"/>
                  </a:lnTo>
                  <a:lnTo>
                    <a:pt x="5099" y="4371"/>
                  </a:lnTo>
                  <a:lnTo>
                    <a:pt x="5109" y="4381"/>
                  </a:lnTo>
                  <a:lnTo>
                    <a:pt x="5109" y="4371"/>
                  </a:lnTo>
                  <a:lnTo>
                    <a:pt x="5119" y="4381"/>
                  </a:lnTo>
                  <a:lnTo>
                    <a:pt x="5129" y="4371"/>
                  </a:lnTo>
                  <a:lnTo>
                    <a:pt x="5139" y="4371"/>
                  </a:lnTo>
                  <a:lnTo>
                    <a:pt x="5139" y="4362"/>
                  </a:lnTo>
                  <a:lnTo>
                    <a:pt x="5149" y="4371"/>
                  </a:lnTo>
                  <a:lnTo>
                    <a:pt x="5159" y="4390"/>
                  </a:lnTo>
                  <a:lnTo>
                    <a:pt x="5159" y="4381"/>
                  </a:lnTo>
                  <a:lnTo>
                    <a:pt x="5169" y="4390"/>
                  </a:lnTo>
                  <a:lnTo>
                    <a:pt x="5169" y="4381"/>
                  </a:lnTo>
                  <a:lnTo>
                    <a:pt x="5178" y="4381"/>
                  </a:lnTo>
                  <a:lnTo>
                    <a:pt x="5178" y="4371"/>
                  </a:lnTo>
                  <a:lnTo>
                    <a:pt x="5188" y="4390"/>
                  </a:lnTo>
                  <a:lnTo>
                    <a:pt x="5188" y="4381"/>
                  </a:lnTo>
                  <a:lnTo>
                    <a:pt x="5188" y="4390"/>
                  </a:lnTo>
                  <a:lnTo>
                    <a:pt x="5198" y="4390"/>
                  </a:lnTo>
                  <a:lnTo>
                    <a:pt x="5198" y="4381"/>
                  </a:lnTo>
                  <a:lnTo>
                    <a:pt x="5208" y="4362"/>
                  </a:lnTo>
                  <a:lnTo>
                    <a:pt x="5208" y="4371"/>
                  </a:lnTo>
                  <a:lnTo>
                    <a:pt x="5218" y="4353"/>
                  </a:lnTo>
                  <a:lnTo>
                    <a:pt x="5218" y="4362"/>
                  </a:lnTo>
                  <a:lnTo>
                    <a:pt x="5228" y="4362"/>
                  </a:lnTo>
                  <a:lnTo>
                    <a:pt x="5228" y="4371"/>
                  </a:lnTo>
                  <a:lnTo>
                    <a:pt x="5238" y="4371"/>
                  </a:lnTo>
                  <a:lnTo>
                    <a:pt x="5248" y="4362"/>
                  </a:lnTo>
                  <a:lnTo>
                    <a:pt x="5248" y="4371"/>
                  </a:lnTo>
                  <a:lnTo>
                    <a:pt x="5248" y="4362"/>
                  </a:lnTo>
                  <a:lnTo>
                    <a:pt x="5248" y="4371"/>
                  </a:lnTo>
                  <a:lnTo>
                    <a:pt x="5258" y="4362"/>
                  </a:lnTo>
                  <a:lnTo>
                    <a:pt x="5258" y="4381"/>
                  </a:lnTo>
                  <a:lnTo>
                    <a:pt x="5268" y="4371"/>
                  </a:lnTo>
                  <a:lnTo>
                    <a:pt x="5277" y="4390"/>
                  </a:lnTo>
                  <a:lnTo>
                    <a:pt x="5277" y="4381"/>
                  </a:lnTo>
                  <a:lnTo>
                    <a:pt x="5287" y="4390"/>
                  </a:lnTo>
                  <a:lnTo>
                    <a:pt x="5287" y="4399"/>
                  </a:lnTo>
                  <a:lnTo>
                    <a:pt x="5287" y="4390"/>
                  </a:lnTo>
                  <a:lnTo>
                    <a:pt x="5297" y="4399"/>
                  </a:lnTo>
                  <a:lnTo>
                    <a:pt x="5297" y="4390"/>
                  </a:lnTo>
                  <a:lnTo>
                    <a:pt x="5297" y="4399"/>
                  </a:lnTo>
                  <a:lnTo>
                    <a:pt x="5307" y="4399"/>
                  </a:lnTo>
                  <a:lnTo>
                    <a:pt x="5307" y="4390"/>
                  </a:lnTo>
                  <a:lnTo>
                    <a:pt x="5317" y="4399"/>
                  </a:lnTo>
                  <a:lnTo>
                    <a:pt x="5327" y="4399"/>
                  </a:lnTo>
                  <a:lnTo>
                    <a:pt x="5337" y="4409"/>
                  </a:lnTo>
                  <a:lnTo>
                    <a:pt x="5337" y="4418"/>
                  </a:lnTo>
                  <a:lnTo>
                    <a:pt x="5347" y="4418"/>
                  </a:lnTo>
                  <a:lnTo>
                    <a:pt x="5357" y="4409"/>
                  </a:lnTo>
                  <a:lnTo>
                    <a:pt x="5357" y="4418"/>
                  </a:lnTo>
                  <a:lnTo>
                    <a:pt x="5367" y="4418"/>
                  </a:lnTo>
                  <a:lnTo>
                    <a:pt x="5376" y="4399"/>
                  </a:lnTo>
                  <a:lnTo>
                    <a:pt x="5386" y="4390"/>
                  </a:lnTo>
                  <a:lnTo>
                    <a:pt x="5396" y="4381"/>
                  </a:lnTo>
                  <a:lnTo>
                    <a:pt x="5396" y="4390"/>
                  </a:lnTo>
                  <a:lnTo>
                    <a:pt x="5406" y="4399"/>
                  </a:lnTo>
                  <a:lnTo>
                    <a:pt x="5416" y="4399"/>
                  </a:lnTo>
                  <a:lnTo>
                    <a:pt x="5426" y="4418"/>
                  </a:lnTo>
                  <a:lnTo>
                    <a:pt x="5436" y="4437"/>
                  </a:lnTo>
                  <a:lnTo>
                    <a:pt x="5436" y="4446"/>
                  </a:lnTo>
                  <a:lnTo>
                    <a:pt x="5446" y="4437"/>
                  </a:lnTo>
                  <a:lnTo>
                    <a:pt x="5456" y="4418"/>
                  </a:lnTo>
                  <a:lnTo>
                    <a:pt x="5466" y="4427"/>
                  </a:lnTo>
                  <a:lnTo>
                    <a:pt x="5475" y="4427"/>
                  </a:lnTo>
                  <a:lnTo>
                    <a:pt x="5485" y="4418"/>
                  </a:lnTo>
                  <a:lnTo>
                    <a:pt x="5485" y="4427"/>
                  </a:lnTo>
                  <a:lnTo>
                    <a:pt x="5485" y="4418"/>
                  </a:lnTo>
                  <a:lnTo>
                    <a:pt x="5495" y="4427"/>
                  </a:lnTo>
                  <a:lnTo>
                    <a:pt x="5495" y="4409"/>
                  </a:lnTo>
                  <a:lnTo>
                    <a:pt x="5505" y="4409"/>
                  </a:lnTo>
                  <a:lnTo>
                    <a:pt x="5515" y="4409"/>
                  </a:lnTo>
                  <a:lnTo>
                    <a:pt x="5525" y="4399"/>
                  </a:lnTo>
                  <a:lnTo>
                    <a:pt x="5535" y="4390"/>
                  </a:lnTo>
                  <a:lnTo>
                    <a:pt x="5535" y="4399"/>
                  </a:lnTo>
                  <a:lnTo>
                    <a:pt x="5535" y="4390"/>
                  </a:lnTo>
                  <a:lnTo>
                    <a:pt x="5545" y="4399"/>
                  </a:lnTo>
                  <a:lnTo>
                    <a:pt x="5555" y="4418"/>
                  </a:lnTo>
                  <a:lnTo>
                    <a:pt x="5565" y="4399"/>
                  </a:lnTo>
                  <a:lnTo>
                    <a:pt x="5574" y="4409"/>
                  </a:lnTo>
                  <a:lnTo>
                    <a:pt x="5574" y="4399"/>
                  </a:lnTo>
                  <a:lnTo>
                    <a:pt x="5584" y="4409"/>
                  </a:lnTo>
                  <a:lnTo>
                    <a:pt x="5584" y="4399"/>
                  </a:lnTo>
                  <a:lnTo>
                    <a:pt x="5594" y="4399"/>
                  </a:lnTo>
                  <a:lnTo>
                    <a:pt x="5604" y="4399"/>
                  </a:lnTo>
                  <a:lnTo>
                    <a:pt x="5614" y="4390"/>
                  </a:lnTo>
                  <a:lnTo>
                    <a:pt x="5624" y="4409"/>
                  </a:lnTo>
                  <a:lnTo>
                    <a:pt x="5634" y="4409"/>
                  </a:lnTo>
                  <a:lnTo>
                    <a:pt x="5644" y="4409"/>
                  </a:lnTo>
                  <a:lnTo>
                    <a:pt x="5644" y="4399"/>
                  </a:lnTo>
                  <a:lnTo>
                    <a:pt x="5644" y="4409"/>
                  </a:lnTo>
                  <a:lnTo>
                    <a:pt x="5654" y="4399"/>
                  </a:lnTo>
                  <a:lnTo>
                    <a:pt x="5664" y="4399"/>
                  </a:lnTo>
                  <a:lnTo>
                    <a:pt x="5673" y="4399"/>
                  </a:lnTo>
                  <a:lnTo>
                    <a:pt x="5683" y="4409"/>
                  </a:lnTo>
                  <a:lnTo>
                    <a:pt x="5693" y="4418"/>
                  </a:lnTo>
                  <a:lnTo>
                    <a:pt x="5693" y="4409"/>
                  </a:lnTo>
                  <a:lnTo>
                    <a:pt x="5703" y="4409"/>
                  </a:lnTo>
                  <a:lnTo>
                    <a:pt x="5713" y="4409"/>
                  </a:lnTo>
                  <a:lnTo>
                    <a:pt x="5723" y="4409"/>
                  </a:lnTo>
                  <a:lnTo>
                    <a:pt x="5733" y="4409"/>
                  </a:lnTo>
                  <a:lnTo>
                    <a:pt x="5743" y="4409"/>
                  </a:lnTo>
                  <a:lnTo>
                    <a:pt x="5743" y="4399"/>
                  </a:lnTo>
                  <a:lnTo>
                    <a:pt x="5753" y="4399"/>
                  </a:lnTo>
                  <a:lnTo>
                    <a:pt x="5753" y="4409"/>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55" name="Rectangle 50"/>
            <p:cNvSpPr>
              <a:spLocks noChangeArrowheads="1"/>
            </p:cNvSpPr>
            <p:nvPr/>
          </p:nvSpPr>
          <p:spPr bwMode="auto">
            <a:xfrm>
              <a:off x="5080" y="3907"/>
              <a:ext cx="1" cy="5"/>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56" name="Rectangle 51"/>
            <p:cNvSpPr>
              <a:spLocks noChangeArrowheads="1"/>
            </p:cNvSpPr>
            <p:nvPr/>
          </p:nvSpPr>
          <p:spPr bwMode="auto">
            <a:xfrm>
              <a:off x="942" y="3859"/>
              <a:ext cx="1" cy="1"/>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57" name="Freeform 52"/>
            <p:cNvSpPr>
              <a:spLocks/>
            </p:cNvSpPr>
            <p:nvPr/>
          </p:nvSpPr>
          <p:spPr bwMode="auto">
            <a:xfrm>
              <a:off x="942" y="3938"/>
              <a:ext cx="4138" cy="32"/>
            </a:xfrm>
            <a:custGeom>
              <a:avLst/>
              <a:gdLst>
                <a:gd name="T0" fmla="*/ 82 w 5753"/>
                <a:gd name="T1" fmla="*/ 0 h 56"/>
                <a:gd name="T2" fmla="*/ 82 w 5753"/>
                <a:gd name="T3" fmla="*/ 0 h 56"/>
                <a:gd name="T4" fmla="*/ 164 w 5753"/>
                <a:gd name="T5" fmla="*/ 9 h 56"/>
                <a:gd name="T6" fmla="*/ 251 w 5753"/>
                <a:gd name="T7" fmla="*/ 0 h 56"/>
                <a:gd name="T8" fmla="*/ 251 w 5753"/>
                <a:gd name="T9" fmla="*/ 0 h 56"/>
                <a:gd name="T10" fmla="*/ 338 w 5753"/>
                <a:gd name="T11" fmla="*/ 9 h 56"/>
                <a:gd name="T12" fmla="*/ 420 w 5753"/>
                <a:gd name="T13" fmla="*/ 0 h 56"/>
                <a:gd name="T14" fmla="*/ 420 w 5753"/>
                <a:gd name="T15" fmla="*/ 0 h 56"/>
                <a:gd name="T16" fmla="*/ 507 w 5753"/>
                <a:gd name="T17" fmla="*/ 9 h 56"/>
                <a:gd name="T18" fmla="*/ 589 w 5753"/>
                <a:gd name="T19" fmla="*/ 0 h 56"/>
                <a:gd name="T20" fmla="*/ 589 w 5753"/>
                <a:gd name="T21" fmla="*/ 0 h 56"/>
                <a:gd name="T22" fmla="*/ 676 w 5753"/>
                <a:gd name="T23" fmla="*/ 9 h 56"/>
                <a:gd name="T24" fmla="*/ 763 w 5753"/>
                <a:gd name="T25" fmla="*/ 0 h 56"/>
                <a:gd name="T26" fmla="*/ 763 w 5753"/>
                <a:gd name="T27" fmla="*/ 0 h 56"/>
                <a:gd name="T28" fmla="*/ 845 w 5753"/>
                <a:gd name="T29" fmla="*/ 18 h 56"/>
                <a:gd name="T30" fmla="*/ 932 w 5753"/>
                <a:gd name="T31" fmla="*/ 0 h 56"/>
                <a:gd name="T32" fmla="*/ 932 w 5753"/>
                <a:gd name="T33" fmla="*/ 0 h 56"/>
                <a:gd name="T34" fmla="*/ 1015 w 5753"/>
                <a:gd name="T35" fmla="*/ 9 h 56"/>
                <a:gd name="T36" fmla="*/ 1101 w 5753"/>
                <a:gd name="T37" fmla="*/ 0 h 56"/>
                <a:gd name="T38" fmla="*/ 1101 w 5753"/>
                <a:gd name="T39" fmla="*/ 0 h 56"/>
                <a:gd name="T40" fmla="*/ 1188 w 5753"/>
                <a:gd name="T41" fmla="*/ 9 h 56"/>
                <a:gd name="T42" fmla="*/ 1271 w 5753"/>
                <a:gd name="T43" fmla="*/ 0 h 56"/>
                <a:gd name="T44" fmla="*/ 1271 w 5753"/>
                <a:gd name="T45" fmla="*/ 0 h 56"/>
                <a:gd name="T46" fmla="*/ 1357 w 5753"/>
                <a:gd name="T47" fmla="*/ 9 h 56"/>
                <a:gd name="T48" fmla="*/ 1444 w 5753"/>
                <a:gd name="T49" fmla="*/ 0 h 56"/>
                <a:gd name="T50" fmla="*/ 1444 w 5753"/>
                <a:gd name="T51" fmla="*/ 0 h 56"/>
                <a:gd name="T52" fmla="*/ 1527 w 5753"/>
                <a:gd name="T53" fmla="*/ 9 h 56"/>
                <a:gd name="T54" fmla="*/ 1613 w 5753"/>
                <a:gd name="T55" fmla="*/ 0 h 56"/>
                <a:gd name="T56" fmla="*/ 1613 w 5753"/>
                <a:gd name="T57" fmla="*/ 0 h 56"/>
                <a:gd name="T58" fmla="*/ 1695 w 5753"/>
                <a:gd name="T59" fmla="*/ 18 h 56"/>
                <a:gd name="T60" fmla="*/ 1783 w 5753"/>
                <a:gd name="T61" fmla="*/ 0 h 56"/>
                <a:gd name="T62" fmla="*/ 1783 w 5753"/>
                <a:gd name="T63" fmla="*/ 0 h 56"/>
                <a:gd name="T64" fmla="*/ 1869 w 5753"/>
                <a:gd name="T65" fmla="*/ 9 h 56"/>
                <a:gd name="T66" fmla="*/ 1951 w 5753"/>
                <a:gd name="T67" fmla="*/ 0 h 56"/>
                <a:gd name="T68" fmla="*/ 1951 w 5753"/>
                <a:gd name="T69" fmla="*/ 0 h 56"/>
                <a:gd name="T70" fmla="*/ 2039 w 5753"/>
                <a:gd name="T71" fmla="*/ 9 h 56"/>
                <a:gd name="T72" fmla="*/ 2120 w 5753"/>
                <a:gd name="T73" fmla="*/ 0 h 56"/>
                <a:gd name="T74" fmla="*/ 2120 w 5753"/>
                <a:gd name="T75" fmla="*/ 0 h 56"/>
                <a:gd name="T76" fmla="*/ 2208 w 5753"/>
                <a:gd name="T77" fmla="*/ 9 h 56"/>
                <a:gd name="T78" fmla="*/ 2295 w 5753"/>
                <a:gd name="T79" fmla="*/ 0 h 56"/>
                <a:gd name="T80" fmla="*/ 2295 w 5753"/>
                <a:gd name="T81" fmla="*/ 0 h 56"/>
                <a:gd name="T82" fmla="*/ 2376 w 5753"/>
                <a:gd name="T83" fmla="*/ 9 h 56"/>
                <a:gd name="T84" fmla="*/ 2464 w 5753"/>
                <a:gd name="T85" fmla="*/ 0 h 56"/>
                <a:gd name="T86" fmla="*/ 2464 w 5753"/>
                <a:gd name="T87" fmla="*/ 0 h 56"/>
                <a:gd name="T88" fmla="*/ 2546 w 5753"/>
                <a:gd name="T89" fmla="*/ 18 h 56"/>
                <a:gd name="T90" fmla="*/ 2633 w 5753"/>
                <a:gd name="T91" fmla="*/ 0 h 56"/>
                <a:gd name="T92" fmla="*/ 2633 w 5753"/>
                <a:gd name="T93" fmla="*/ 0 h 56"/>
                <a:gd name="T94" fmla="*/ 2720 w 5753"/>
                <a:gd name="T95" fmla="*/ 9 h 56"/>
                <a:gd name="T96" fmla="*/ 2802 w 5753"/>
                <a:gd name="T97" fmla="*/ 0 h 56"/>
                <a:gd name="T98" fmla="*/ 2802 w 5753"/>
                <a:gd name="T99" fmla="*/ 0 h 56"/>
                <a:gd name="T100" fmla="*/ 2889 w 5753"/>
                <a:gd name="T101" fmla="*/ 9 h 56"/>
                <a:gd name="T102" fmla="*/ 2976 w 5753"/>
                <a:gd name="T103" fmla="*/ 0 h 56"/>
                <a:gd name="T104" fmla="*/ 2976 w 5753"/>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53" h="56">
                  <a:moveTo>
                    <a:pt x="0" y="0"/>
                  </a:moveTo>
                  <a:lnTo>
                    <a:pt x="159" y="0"/>
                  </a:lnTo>
                  <a:lnTo>
                    <a:pt x="159" y="28"/>
                  </a:lnTo>
                  <a:lnTo>
                    <a:pt x="159" y="0"/>
                  </a:lnTo>
                  <a:lnTo>
                    <a:pt x="317" y="0"/>
                  </a:lnTo>
                  <a:lnTo>
                    <a:pt x="317" y="28"/>
                  </a:lnTo>
                  <a:lnTo>
                    <a:pt x="317" y="0"/>
                  </a:lnTo>
                  <a:lnTo>
                    <a:pt x="485" y="0"/>
                  </a:lnTo>
                  <a:lnTo>
                    <a:pt x="485" y="28"/>
                  </a:lnTo>
                  <a:lnTo>
                    <a:pt x="485" y="0"/>
                  </a:lnTo>
                  <a:lnTo>
                    <a:pt x="654" y="0"/>
                  </a:lnTo>
                  <a:lnTo>
                    <a:pt x="654" y="28"/>
                  </a:lnTo>
                  <a:lnTo>
                    <a:pt x="654" y="0"/>
                  </a:lnTo>
                  <a:lnTo>
                    <a:pt x="812" y="0"/>
                  </a:lnTo>
                  <a:lnTo>
                    <a:pt x="812" y="46"/>
                  </a:lnTo>
                  <a:lnTo>
                    <a:pt x="812" y="0"/>
                  </a:lnTo>
                  <a:lnTo>
                    <a:pt x="980" y="0"/>
                  </a:lnTo>
                  <a:lnTo>
                    <a:pt x="980" y="28"/>
                  </a:lnTo>
                  <a:lnTo>
                    <a:pt x="980" y="0"/>
                  </a:lnTo>
                  <a:lnTo>
                    <a:pt x="1139" y="0"/>
                  </a:lnTo>
                  <a:lnTo>
                    <a:pt x="1139" y="28"/>
                  </a:lnTo>
                  <a:lnTo>
                    <a:pt x="1139" y="0"/>
                  </a:lnTo>
                  <a:lnTo>
                    <a:pt x="1307" y="0"/>
                  </a:lnTo>
                  <a:lnTo>
                    <a:pt x="1307" y="28"/>
                  </a:lnTo>
                  <a:lnTo>
                    <a:pt x="1307" y="0"/>
                  </a:lnTo>
                  <a:lnTo>
                    <a:pt x="1475" y="0"/>
                  </a:lnTo>
                  <a:lnTo>
                    <a:pt x="1475" y="28"/>
                  </a:lnTo>
                  <a:lnTo>
                    <a:pt x="1475" y="0"/>
                  </a:lnTo>
                  <a:lnTo>
                    <a:pt x="1634" y="0"/>
                  </a:lnTo>
                  <a:lnTo>
                    <a:pt x="1634" y="56"/>
                  </a:lnTo>
                  <a:lnTo>
                    <a:pt x="1634" y="0"/>
                  </a:lnTo>
                  <a:lnTo>
                    <a:pt x="1802" y="0"/>
                  </a:lnTo>
                  <a:lnTo>
                    <a:pt x="1802" y="28"/>
                  </a:lnTo>
                  <a:lnTo>
                    <a:pt x="1802" y="0"/>
                  </a:lnTo>
                  <a:lnTo>
                    <a:pt x="1961" y="0"/>
                  </a:lnTo>
                  <a:lnTo>
                    <a:pt x="1961" y="28"/>
                  </a:lnTo>
                  <a:lnTo>
                    <a:pt x="1961" y="0"/>
                  </a:lnTo>
                  <a:lnTo>
                    <a:pt x="2129" y="0"/>
                  </a:lnTo>
                  <a:lnTo>
                    <a:pt x="2129" y="28"/>
                  </a:lnTo>
                  <a:lnTo>
                    <a:pt x="2129" y="0"/>
                  </a:lnTo>
                  <a:lnTo>
                    <a:pt x="2297" y="0"/>
                  </a:lnTo>
                  <a:lnTo>
                    <a:pt x="2297" y="28"/>
                  </a:lnTo>
                  <a:lnTo>
                    <a:pt x="2297" y="0"/>
                  </a:lnTo>
                  <a:lnTo>
                    <a:pt x="2456" y="0"/>
                  </a:lnTo>
                  <a:lnTo>
                    <a:pt x="2456" y="46"/>
                  </a:lnTo>
                  <a:lnTo>
                    <a:pt x="2456" y="0"/>
                  </a:lnTo>
                  <a:lnTo>
                    <a:pt x="2624" y="0"/>
                  </a:lnTo>
                  <a:lnTo>
                    <a:pt x="2624" y="28"/>
                  </a:lnTo>
                  <a:lnTo>
                    <a:pt x="2624" y="0"/>
                  </a:lnTo>
                  <a:lnTo>
                    <a:pt x="2792" y="0"/>
                  </a:lnTo>
                  <a:lnTo>
                    <a:pt x="2792" y="28"/>
                  </a:lnTo>
                  <a:lnTo>
                    <a:pt x="2792" y="0"/>
                  </a:lnTo>
                  <a:lnTo>
                    <a:pt x="2951" y="0"/>
                  </a:lnTo>
                  <a:lnTo>
                    <a:pt x="2951" y="28"/>
                  </a:lnTo>
                  <a:lnTo>
                    <a:pt x="2951" y="0"/>
                  </a:lnTo>
                  <a:lnTo>
                    <a:pt x="3119" y="0"/>
                  </a:lnTo>
                  <a:lnTo>
                    <a:pt x="3119" y="28"/>
                  </a:lnTo>
                  <a:lnTo>
                    <a:pt x="3119" y="0"/>
                  </a:lnTo>
                  <a:lnTo>
                    <a:pt x="3277" y="0"/>
                  </a:lnTo>
                  <a:lnTo>
                    <a:pt x="3277" y="56"/>
                  </a:lnTo>
                  <a:lnTo>
                    <a:pt x="3277" y="0"/>
                  </a:lnTo>
                  <a:lnTo>
                    <a:pt x="3446" y="0"/>
                  </a:lnTo>
                  <a:lnTo>
                    <a:pt x="3446" y="28"/>
                  </a:lnTo>
                  <a:lnTo>
                    <a:pt x="3446" y="0"/>
                  </a:lnTo>
                  <a:lnTo>
                    <a:pt x="3614" y="0"/>
                  </a:lnTo>
                  <a:lnTo>
                    <a:pt x="3614" y="28"/>
                  </a:lnTo>
                  <a:lnTo>
                    <a:pt x="3614" y="0"/>
                  </a:lnTo>
                  <a:lnTo>
                    <a:pt x="3772" y="0"/>
                  </a:lnTo>
                  <a:lnTo>
                    <a:pt x="3772" y="28"/>
                  </a:lnTo>
                  <a:lnTo>
                    <a:pt x="3772" y="0"/>
                  </a:lnTo>
                  <a:lnTo>
                    <a:pt x="3941" y="0"/>
                  </a:lnTo>
                  <a:lnTo>
                    <a:pt x="3941" y="28"/>
                  </a:lnTo>
                  <a:lnTo>
                    <a:pt x="3941" y="0"/>
                  </a:lnTo>
                  <a:lnTo>
                    <a:pt x="4099" y="0"/>
                  </a:lnTo>
                  <a:lnTo>
                    <a:pt x="4099" y="46"/>
                  </a:lnTo>
                  <a:lnTo>
                    <a:pt x="4099" y="0"/>
                  </a:lnTo>
                  <a:lnTo>
                    <a:pt x="4268" y="0"/>
                  </a:lnTo>
                  <a:lnTo>
                    <a:pt x="4268" y="28"/>
                  </a:lnTo>
                  <a:lnTo>
                    <a:pt x="4268" y="0"/>
                  </a:lnTo>
                  <a:lnTo>
                    <a:pt x="4436" y="0"/>
                  </a:lnTo>
                  <a:lnTo>
                    <a:pt x="4436" y="28"/>
                  </a:lnTo>
                  <a:lnTo>
                    <a:pt x="4436" y="0"/>
                  </a:lnTo>
                  <a:lnTo>
                    <a:pt x="4594" y="0"/>
                  </a:lnTo>
                  <a:lnTo>
                    <a:pt x="4594" y="28"/>
                  </a:lnTo>
                  <a:lnTo>
                    <a:pt x="4594" y="0"/>
                  </a:lnTo>
                  <a:lnTo>
                    <a:pt x="4763" y="0"/>
                  </a:lnTo>
                  <a:lnTo>
                    <a:pt x="4763" y="28"/>
                  </a:lnTo>
                  <a:lnTo>
                    <a:pt x="4763" y="0"/>
                  </a:lnTo>
                  <a:lnTo>
                    <a:pt x="4921" y="0"/>
                  </a:lnTo>
                  <a:lnTo>
                    <a:pt x="4921" y="56"/>
                  </a:lnTo>
                  <a:lnTo>
                    <a:pt x="4921" y="0"/>
                  </a:lnTo>
                  <a:lnTo>
                    <a:pt x="5089" y="0"/>
                  </a:lnTo>
                  <a:lnTo>
                    <a:pt x="5089" y="28"/>
                  </a:lnTo>
                  <a:lnTo>
                    <a:pt x="5089" y="0"/>
                  </a:lnTo>
                  <a:lnTo>
                    <a:pt x="5258" y="0"/>
                  </a:lnTo>
                  <a:lnTo>
                    <a:pt x="5258" y="28"/>
                  </a:lnTo>
                  <a:lnTo>
                    <a:pt x="5258" y="0"/>
                  </a:lnTo>
                  <a:lnTo>
                    <a:pt x="5416" y="0"/>
                  </a:lnTo>
                  <a:lnTo>
                    <a:pt x="5416" y="28"/>
                  </a:lnTo>
                  <a:lnTo>
                    <a:pt x="5416" y="0"/>
                  </a:lnTo>
                  <a:lnTo>
                    <a:pt x="5584" y="0"/>
                  </a:lnTo>
                  <a:lnTo>
                    <a:pt x="5584" y="28"/>
                  </a:lnTo>
                  <a:lnTo>
                    <a:pt x="5584" y="0"/>
                  </a:lnTo>
                  <a:lnTo>
                    <a:pt x="5753" y="0"/>
                  </a:lnTo>
                  <a:lnTo>
                    <a:pt x="5753" y="46"/>
                  </a:lnTo>
                  <a:lnTo>
                    <a:pt x="5753"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58" name="Rectangle 53"/>
            <p:cNvSpPr>
              <a:spLocks noChangeArrowheads="1"/>
            </p:cNvSpPr>
            <p:nvPr/>
          </p:nvSpPr>
          <p:spPr bwMode="auto">
            <a:xfrm>
              <a:off x="2025" y="3985"/>
              <a:ext cx="18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59" name="Rectangle 54"/>
            <p:cNvSpPr>
              <a:spLocks noChangeArrowheads="1"/>
            </p:cNvSpPr>
            <p:nvPr/>
          </p:nvSpPr>
          <p:spPr bwMode="auto">
            <a:xfrm>
              <a:off x="2025"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30000</a:t>
              </a:r>
              <a:endParaRPr lang="cs-CZ" altLang="cs-CZ" sz="1200"/>
            </a:p>
          </p:txBody>
        </p:sp>
        <p:sp>
          <p:nvSpPr>
            <p:cNvPr id="78860" name="Rectangle 55"/>
            <p:cNvSpPr>
              <a:spLocks noChangeArrowheads="1"/>
            </p:cNvSpPr>
            <p:nvPr/>
          </p:nvSpPr>
          <p:spPr bwMode="auto">
            <a:xfrm>
              <a:off x="3207" y="3985"/>
              <a:ext cx="1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1" name="Rectangle 56"/>
            <p:cNvSpPr>
              <a:spLocks noChangeArrowheads="1"/>
            </p:cNvSpPr>
            <p:nvPr/>
          </p:nvSpPr>
          <p:spPr bwMode="auto">
            <a:xfrm>
              <a:off x="3207"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40000</a:t>
              </a:r>
              <a:endParaRPr lang="cs-CZ" altLang="cs-CZ" sz="1200"/>
            </a:p>
          </p:txBody>
        </p:sp>
        <p:sp>
          <p:nvSpPr>
            <p:cNvPr id="78862" name="Rectangle 57"/>
            <p:cNvSpPr>
              <a:spLocks noChangeArrowheads="1"/>
            </p:cNvSpPr>
            <p:nvPr/>
          </p:nvSpPr>
          <p:spPr bwMode="auto">
            <a:xfrm>
              <a:off x="4389" y="3985"/>
              <a:ext cx="1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3" name="Rectangle 58"/>
            <p:cNvSpPr>
              <a:spLocks noChangeArrowheads="1"/>
            </p:cNvSpPr>
            <p:nvPr/>
          </p:nvSpPr>
          <p:spPr bwMode="auto">
            <a:xfrm>
              <a:off x="4389"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50000</a:t>
              </a:r>
              <a:endParaRPr lang="cs-CZ" altLang="cs-CZ" sz="1200"/>
            </a:p>
          </p:txBody>
        </p:sp>
        <p:sp>
          <p:nvSpPr>
            <p:cNvPr id="78864" name="Rectangle 59"/>
            <p:cNvSpPr>
              <a:spLocks noChangeArrowheads="1"/>
            </p:cNvSpPr>
            <p:nvPr/>
          </p:nvSpPr>
          <p:spPr bwMode="auto">
            <a:xfrm>
              <a:off x="4966" y="3985"/>
              <a:ext cx="11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5" name="Rectangle 60"/>
            <p:cNvSpPr>
              <a:spLocks noChangeArrowheads="1"/>
            </p:cNvSpPr>
            <p:nvPr/>
          </p:nvSpPr>
          <p:spPr bwMode="auto">
            <a:xfrm>
              <a:off x="4966" y="3985"/>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m/z</a:t>
              </a:r>
              <a:endParaRPr lang="cs-CZ" altLang="cs-CZ" sz="1200"/>
            </a:p>
          </p:txBody>
        </p:sp>
        <p:sp>
          <p:nvSpPr>
            <p:cNvPr id="78866" name="Freeform 61"/>
            <p:cNvSpPr>
              <a:spLocks/>
            </p:cNvSpPr>
            <p:nvPr/>
          </p:nvSpPr>
          <p:spPr bwMode="auto">
            <a:xfrm>
              <a:off x="900" y="1152"/>
              <a:ext cx="35" cy="2781"/>
            </a:xfrm>
            <a:custGeom>
              <a:avLst/>
              <a:gdLst>
                <a:gd name="T0" fmla="*/ 25 w 49"/>
                <a:gd name="T1" fmla="*/ 1533 h 4939"/>
                <a:gd name="T2" fmla="*/ 25 w 49"/>
                <a:gd name="T3" fmla="*/ 1533 h 4939"/>
                <a:gd name="T4" fmla="*/ 5 w 49"/>
                <a:gd name="T5" fmla="*/ 1495 h 4939"/>
                <a:gd name="T6" fmla="*/ 25 w 49"/>
                <a:gd name="T7" fmla="*/ 1457 h 4939"/>
                <a:gd name="T8" fmla="*/ 25 w 49"/>
                <a:gd name="T9" fmla="*/ 1457 h 4939"/>
                <a:gd name="T10" fmla="*/ 0 w 49"/>
                <a:gd name="T11" fmla="*/ 1418 h 4939"/>
                <a:gd name="T12" fmla="*/ 25 w 49"/>
                <a:gd name="T13" fmla="*/ 1380 h 4939"/>
                <a:gd name="T14" fmla="*/ 25 w 49"/>
                <a:gd name="T15" fmla="*/ 1380 h 4939"/>
                <a:gd name="T16" fmla="*/ 5 w 49"/>
                <a:gd name="T17" fmla="*/ 1342 h 4939"/>
                <a:gd name="T18" fmla="*/ 25 w 49"/>
                <a:gd name="T19" fmla="*/ 1304 h 4939"/>
                <a:gd name="T20" fmla="*/ 25 w 49"/>
                <a:gd name="T21" fmla="*/ 1304 h 4939"/>
                <a:gd name="T22" fmla="*/ 0 w 49"/>
                <a:gd name="T23" fmla="*/ 1265 h 4939"/>
                <a:gd name="T24" fmla="*/ 25 w 49"/>
                <a:gd name="T25" fmla="*/ 1227 h 4939"/>
                <a:gd name="T26" fmla="*/ 25 w 49"/>
                <a:gd name="T27" fmla="*/ 1227 h 4939"/>
                <a:gd name="T28" fmla="*/ 5 w 49"/>
                <a:gd name="T29" fmla="*/ 1188 h 4939"/>
                <a:gd name="T30" fmla="*/ 25 w 49"/>
                <a:gd name="T31" fmla="*/ 1150 h 4939"/>
                <a:gd name="T32" fmla="*/ 25 w 49"/>
                <a:gd name="T33" fmla="*/ 1150 h 4939"/>
                <a:gd name="T34" fmla="*/ 0 w 49"/>
                <a:gd name="T35" fmla="*/ 1111 h 4939"/>
                <a:gd name="T36" fmla="*/ 25 w 49"/>
                <a:gd name="T37" fmla="*/ 1073 h 4939"/>
                <a:gd name="T38" fmla="*/ 25 w 49"/>
                <a:gd name="T39" fmla="*/ 1073 h 4939"/>
                <a:gd name="T40" fmla="*/ 5 w 49"/>
                <a:gd name="T41" fmla="*/ 1035 h 4939"/>
                <a:gd name="T42" fmla="*/ 25 w 49"/>
                <a:gd name="T43" fmla="*/ 997 h 4939"/>
                <a:gd name="T44" fmla="*/ 25 w 49"/>
                <a:gd name="T45" fmla="*/ 997 h 4939"/>
                <a:gd name="T46" fmla="*/ 0 w 49"/>
                <a:gd name="T47" fmla="*/ 958 h 4939"/>
                <a:gd name="T48" fmla="*/ 25 w 49"/>
                <a:gd name="T49" fmla="*/ 920 h 4939"/>
                <a:gd name="T50" fmla="*/ 25 w 49"/>
                <a:gd name="T51" fmla="*/ 920 h 4939"/>
                <a:gd name="T52" fmla="*/ 5 w 49"/>
                <a:gd name="T53" fmla="*/ 885 h 4939"/>
                <a:gd name="T54" fmla="*/ 25 w 49"/>
                <a:gd name="T55" fmla="*/ 846 h 4939"/>
                <a:gd name="T56" fmla="*/ 25 w 49"/>
                <a:gd name="T57" fmla="*/ 846 h 4939"/>
                <a:gd name="T58" fmla="*/ 0 w 49"/>
                <a:gd name="T59" fmla="*/ 808 h 4939"/>
                <a:gd name="T60" fmla="*/ 25 w 49"/>
                <a:gd name="T61" fmla="*/ 770 h 4939"/>
                <a:gd name="T62" fmla="*/ 25 w 49"/>
                <a:gd name="T63" fmla="*/ 770 h 4939"/>
                <a:gd name="T64" fmla="*/ 5 w 49"/>
                <a:gd name="T65" fmla="*/ 731 h 4939"/>
                <a:gd name="T66" fmla="*/ 25 w 49"/>
                <a:gd name="T67" fmla="*/ 693 h 4939"/>
                <a:gd name="T68" fmla="*/ 25 w 49"/>
                <a:gd name="T69" fmla="*/ 693 h 4939"/>
                <a:gd name="T70" fmla="*/ 0 w 49"/>
                <a:gd name="T71" fmla="*/ 655 h 4939"/>
                <a:gd name="T72" fmla="*/ 25 w 49"/>
                <a:gd name="T73" fmla="*/ 617 h 4939"/>
                <a:gd name="T74" fmla="*/ 25 w 49"/>
                <a:gd name="T75" fmla="*/ 617 h 4939"/>
                <a:gd name="T76" fmla="*/ 5 w 49"/>
                <a:gd name="T77" fmla="*/ 578 h 4939"/>
                <a:gd name="T78" fmla="*/ 25 w 49"/>
                <a:gd name="T79" fmla="*/ 539 h 4939"/>
                <a:gd name="T80" fmla="*/ 25 w 49"/>
                <a:gd name="T81" fmla="*/ 539 h 4939"/>
                <a:gd name="T82" fmla="*/ 0 w 49"/>
                <a:gd name="T83" fmla="*/ 501 h 4939"/>
                <a:gd name="T84" fmla="*/ 25 w 49"/>
                <a:gd name="T85" fmla="*/ 463 h 4939"/>
                <a:gd name="T86" fmla="*/ 25 w 49"/>
                <a:gd name="T87" fmla="*/ 463 h 4939"/>
                <a:gd name="T88" fmla="*/ 5 w 49"/>
                <a:gd name="T89" fmla="*/ 425 h 4939"/>
                <a:gd name="T90" fmla="*/ 25 w 49"/>
                <a:gd name="T91" fmla="*/ 386 h 4939"/>
                <a:gd name="T92" fmla="*/ 25 w 49"/>
                <a:gd name="T93" fmla="*/ 386 h 4939"/>
                <a:gd name="T94" fmla="*/ 0 w 49"/>
                <a:gd name="T95" fmla="*/ 348 h 4939"/>
                <a:gd name="T96" fmla="*/ 25 w 49"/>
                <a:gd name="T97" fmla="*/ 310 h 4939"/>
                <a:gd name="T98" fmla="*/ 25 w 49"/>
                <a:gd name="T99" fmla="*/ 310 h 4939"/>
                <a:gd name="T100" fmla="*/ 5 w 49"/>
                <a:gd name="T101" fmla="*/ 271 h 4939"/>
                <a:gd name="T102" fmla="*/ 25 w 49"/>
                <a:gd name="T103" fmla="*/ 233 h 4939"/>
                <a:gd name="T104" fmla="*/ 25 w 49"/>
                <a:gd name="T105" fmla="*/ 233 h 4939"/>
                <a:gd name="T106" fmla="*/ 0 w 49"/>
                <a:gd name="T107" fmla="*/ 195 h 4939"/>
                <a:gd name="T108" fmla="*/ 25 w 49"/>
                <a:gd name="T109" fmla="*/ 157 h 4939"/>
                <a:gd name="T110" fmla="*/ 25 w 49"/>
                <a:gd name="T111" fmla="*/ 157 h 4939"/>
                <a:gd name="T112" fmla="*/ 5 w 49"/>
                <a:gd name="T113" fmla="*/ 121 h 4939"/>
                <a:gd name="T114" fmla="*/ 25 w 49"/>
                <a:gd name="T115" fmla="*/ 82 h 4939"/>
                <a:gd name="T116" fmla="*/ 25 w 49"/>
                <a:gd name="T117" fmla="*/ 82 h 4939"/>
                <a:gd name="T118" fmla="*/ 0 w 49"/>
                <a:gd name="T119" fmla="*/ 44 h 4939"/>
                <a:gd name="T120" fmla="*/ 25 w 49"/>
                <a:gd name="T121" fmla="*/ 6 h 4939"/>
                <a:gd name="T122" fmla="*/ 25 w 49"/>
                <a:gd name="T123" fmla="*/ 6 h 4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 h="4939">
                  <a:moveTo>
                    <a:pt x="49" y="4939"/>
                  </a:moveTo>
                  <a:lnTo>
                    <a:pt x="49" y="4836"/>
                  </a:lnTo>
                  <a:lnTo>
                    <a:pt x="20" y="4836"/>
                  </a:lnTo>
                  <a:lnTo>
                    <a:pt x="49" y="4836"/>
                  </a:lnTo>
                  <a:lnTo>
                    <a:pt x="49" y="4715"/>
                  </a:lnTo>
                  <a:lnTo>
                    <a:pt x="10" y="4715"/>
                  </a:lnTo>
                  <a:lnTo>
                    <a:pt x="49" y="4715"/>
                  </a:lnTo>
                  <a:lnTo>
                    <a:pt x="49" y="4594"/>
                  </a:lnTo>
                  <a:lnTo>
                    <a:pt x="20" y="4594"/>
                  </a:lnTo>
                  <a:lnTo>
                    <a:pt x="49" y="4594"/>
                  </a:lnTo>
                  <a:lnTo>
                    <a:pt x="49" y="4474"/>
                  </a:lnTo>
                  <a:lnTo>
                    <a:pt x="0" y="4474"/>
                  </a:lnTo>
                  <a:lnTo>
                    <a:pt x="49" y="4474"/>
                  </a:lnTo>
                  <a:lnTo>
                    <a:pt x="49" y="4353"/>
                  </a:lnTo>
                  <a:lnTo>
                    <a:pt x="20" y="4353"/>
                  </a:lnTo>
                  <a:lnTo>
                    <a:pt x="49" y="4353"/>
                  </a:lnTo>
                  <a:lnTo>
                    <a:pt x="49" y="4232"/>
                  </a:lnTo>
                  <a:lnTo>
                    <a:pt x="10" y="4232"/>
                  </a:lnTo>
                  <a:lnTo>
                    <a:pt x="49" y="4232"/>
                  </a:lnTo>
                  <a:lnTo>
                    <a:pt x="49" y="4111"/>
                  </a:lnTo>
                  <a:lnTo>
                    <a:pt x="20" y="4111"/>
                  </a:lnTo>
                  <a:lnTo>
                    <a:pt x="49" y="4111"/>
                  </a:lnTo>
                  <a:lnTo>
                    <a:pt x="49" y="3990"/>
                  </a:lnTo>
                  <a:lnTo>
                    <a:pt x="0" y="3990"/>
                  </a:lnTo>
                  <a:lnTo>
                    <a:pt x="49" y="3990"/>
                  </a:lnTo>
                  <a:lnTo>
                    <a:pt x="49" y="3869"/>
                  </a:lnTo>
                  <a:lnTo>
                    <a:pt x="20" y="3869"/>
                  </a:lnTo>
                  <a:lnTo>
                    <a:pt x="49" y="3869"/>
                  </a:lnTo>
                  <a:lnTo>
                    <a:pt x="49" y="3748"/>
                  </a:lnTo>
                  <a:lnTo>
                    <a:pt x="10" y="3748"/>
                  </a:lnTo>
                  <a:lnTo>
                    <a:pt x="49" y="3748"/>
                  </a:lnTo>
                  <a:lnTo>
                    <a:pt x="49" y="3627"/>
                  </a:lnTo>
                  <a:lnTo>
                    <a:pt x="20" y="3627"/>
                  </a:lnTo>
                  <a:lnTo>
                    <a:pt x="49" y="3627"/>
                  </a:lnTo>
                  <a:lnTo>
                    <a:pt x="49" y="3506"/>
                  </a:lnTo>
                  <a:lnTo>
                    <a:pt x="0" y="3506"/>
                  </a:lnTo>
                  <a:lnTo>
                    <a:pt x="49" y="3506"/>
                  </a:lnTo>
                  <a:lnTo>
                    <a:pt x="49" y="3385"/>
                  </a:lnTo>
                  <a:lnTo>
                    <a:pt x="20" y="3385"/>
                  </a:lnTo>
                  <a:lnTo>
                    <a:pt x="49" y="3385"/>
                  </a:lnTo>
                  <a:lnTo>
                    <a:pt x="49" y="3265"/>
                  </a:lnTo>
                  <a:lnTo>
                    <a:pt x="10" y="3265"/>
                  </a:lnTo>
                  <a:lnTo>
                    <a:pt x="49" y="3265"/>
                  </a:lnTo>
                  <a:lnTo>
                    <a:pt x="49" y="3144"/>
                  </a:lnTo>
                  <a:lnTo>
                    <a:pt x="20" y="3144"/>
                  </a:lnTo>
                  <a:lnTo>
                    <a:pt x="49" y="3144"/>
                  </a:lnTo>
                  <a:lnTo>
                    <a:pt x="49" y="3023"/>
                  </a:lnTo>
                  <a:lnTo>
                    <a:pt x="0" y="3023"/>
                  </a:lnTo>
                  <a:lnTo>
                    <a:pt x="49" y="3023"/>
                  </a:lnTo>
                  <a:lnTo>
                    <a:pt x="49" y="2902"/>
                  </a:lnTo>
                  <a:lnTo>
                    <a:pt x="20" y="2902"/>
                  </a:lnTo>
                  <a:lnTo>
                    <a:pt x="49" y="2902"/>
                  </a:lnTo>
                  <a:lnTo>
                    <a:pt x="49" y="2790"/>
                  </a:lnTo>
                  <a:lnTo>
                    <a:pt x="10" y="2790"/>
                  </a:lnTo>
                  <a:lnTo>
                    <a:pt x="49" y="2790"/>
                  </a:lnTo>
                  <a:lnTo>
                    <a:pt x="49" y="2669"/>
                  </a:lnTo>
                  <a:lnTo>
                    <a:pt x="20" y="2669"/>
                  </a:lnTo>
                  <a:lnTo>
                    <a:pt x="49" y="2669"/>
                  </a:lnTo>
                  <a:lnTo>
                    <a:pt x="49" y="2548"/>
                  </a:lnTo>
                  <a:lnTo>
                    <a:pt x="0" y="2548"/>
                  </a:lnTo>
                  <a:lnTo>
                    <a:pt x="49" y="2548"/>
                  </a:lnTo>
                  <a:lnTo>
                    <a:pt x="49" y="2427"/>
                  </a:lnTo>
                  <a:lnTo>
                    <a:pt x="20" y="2427"/>
                  </a:lnTo>
                  <a:lnTo>
                    <a:pt x="49" y="2427"/>
                  </a:lnTo>
                  <a:lnTo>
                    <a:pt x="49" y="2307"/>
                  </a:lnTo>
                  <a:lnTo>
                    <a:pt x="10" y="2307"/>
                  </a:lnTo>
                  <a:lnTo>
                    <a:pt x="49" y="2307"/>
                  </a:lnTo>
                  <a:lnTo>
                    <a:pt x="49" y="2186"/>
                  </a:lnTo>
                  <a:lnTo>
                    <a:pt x="20" y="2186"/>
                  </a:lnTo>
                  <a:lnTo>
                    <a:pt x="49" y="2186"/>
                  </a:lnTo>
                  <a:lnTo>
                    <a:pt x="49" y="2065"/>
                  </a:lnTo>
                  <a:lnTo>
                    <a:pt x="0" y="2065"/>
                  </a:lnTo>
                  <a:lnTo>
                    <a:pt x="49" y="2065"/>
                  </a:lnTo>
                  <a:lnTo>
                    <a:pt x="49" y="1944"/>
                  </a:lnTo>
                  <a:lnTo>
                    <a:pt x="20" y="1944"/>
                  </a:lnTo>
                  <a:lnTo>
                    <a:pt x="49" y="1944"/>
                  </a:lnTo>
                  <a:lnTo>
                    <a:pt x="49" y="1823"/>
                  </a:lnTo>
                  <a:lnTo>
                    <a:pt x="10" y="1823"/>
                  </a:lnTo>
                  <a:lnTo>
                    <a:pt x="49" y="1823"/>
                  </a:lnTo>
                  <a:lnTo>
                    <a:pt x="49" y="1702"/>
                  </a:lnTo>
                  <a:lnTo>
                    <a:pt x="20" y="1702"/>
                  </a:lnTo>
                  <a:lnTo>
                    <a:pt x="49" y="1702"/>
                  </a:lnTo>
                  <a:lnTo>
                    <a:pt x="49" y="1581"/>
                  </a:lnTo>
                  <a:lnTo>
                    <a:pt x="0" y="1581"/>
                  </a:lnTo>
                  <a:lnTo>
                    <a:pt x="49" y="1581"/>
                  </a:lnTo>
                  <a:lnTo>
                    <a:pt x="49" y="1460"/>
                  </a:lnTo>
                  <a:lnTo>
                    <a:pt x="20" y="1460"/>
                  </a:lnTo>
                  <a:lnTo>
                    <a:pt x="49" y="1460"/>
                  </a:lnTo>
                  <a:lnTo>
                    <a:pt x="49" y="1339"/>
                  </a:lnTo>
                  <a:lnTo>
                    <a:pt x="10" y="1339"/>
                  </a:lnTo>
                  <a:lnTo>
                    <a:pt x="49" y="1339"/>
                  </a:lnTo>
                  <a:lnTo>
                    <a:pt x="49" y="1218"/>
                  </a:lnTo>
                  <a:lnTo>
                    <a:pt x="20" y="1218"/>
                  </a:lnTo>
                  <a:lnTo>
                    <a:pt x="49" y="1218"/>
                  </a:lnTo>
                  <a:lnTo>
                    <a:pt x="49" y="1097"/>
                  </a:lnTo>
                  <a:lnTo>
                    <a:pt x="0" y="1097"/>
                  </a:lnTo>
                  <a:lnTo>
                    <a:pt x="49" y="1097"/>
                  </a:lnTo>
                  <a:lnTo>
                    <a:pt x="49" y="977"/>
                  </a:lnTo>
                  <a:lnTo>
                    <a:pt x="20" y="977"/>
                  </a:lnTo>
                  <a:lnTo>
                    <a:pt x="49" y="977"/>
                  </a:lnTo>
                  <a:lnTo>
                    <a:pt x="49" y="856"/>
                  </a:lnTo>
                  <a:lnTo>
                    <a:pt x="10" y="856"/>
                  </a:lnTo>
                  <a:lnTo>
                    <a:pt x="49" y="856"/>
                  </a:lnTo>
                  <a:lnTo>
                    <a:pt x="49" y="735"/>
                  </a:lnTo>
                  <a:lnTo>
                    <a:pt x="20" y="735"/>
                  </a:lnTo>
                  <a:lnTo>
                    <a:pt x="49" y="735"/>
                  </a:lnTo>
                  <a:lnTo>
                    <a:pt x="49" y="614"/>
                  </a:lnTo>
                  <a:lnTo>
                    <a:pt x="0" y="614"/>
                  </a:lnTo>
                  <a:lnTo>
                    <a:pt x="49" y="614"/>
                  </a:lnTo>
                  <a:lnTo>
                    <a:pt x="49" y="493"/>
                  </a:lnTo>
                  <a:lnTo>
                    <a:pt x="20" y="493"/>
                  </a:lnTo>
                  <a:lnTo>
                    <a:pt x="49" y="493"/>
                  </a:lnTo>
                  <a:lnTo>
                    <a:pt x="49" y="381"/>
                  </a:lnTo>
                  <a:lnTo>
                    <a:pt x="10" y="381"/>
                  </a:lnTo>
                  <a:lnTo>
                    <a:pt x="49" y="381"/>
                  </a:lnTo>
                  <a:lnTo>
                    <a:pt x="49" y="260"/>
                  </a:lnTo>
                  <a:lnTo>
                    <a:pt x="20" y="260"/>
                  </a:lnTo>
                  <a:lnTo>
                    <a:pt x="49" y="260"/>
                  </a:lnTo>
                  <a:lnTo>
                    <a:pt x="49" y="140"/>
                  </a:lnTo>
                  <a:lnTo>
                    <a:pt x="0" y="140"/>
                  </a:lnTo>
                  <a:lnTo>
                    <a:pt x="49" y="140"/>
                  </a:lnTo>
                  <a:lnTo>
                    <a:pt x="49" y="19"/>
                  </a:lnTo>
                  <a:lnTo>
                    <a:pt x="20" y="19"/>
                  </a:lnTo>
                  <a:lnTo>
                    <a:pt x="49" y="19"/>
                  </a:lnTo>
                  <a:lnTo>
                    <a:pt x="49"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67" name="Rectangle 62"/>
            <p:cNvSpPr>
              <a:spLocks noChangeArrowheads="1"/>
            </p:cNvSpPr>
            <p:nvPr/>
          </p:nvSpPr>
          <p:spPr bwMode="auto">
            <a:xfrm>
              <a:off x="672" y="3645"/>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8" name="Rectangle 63"/>
            <p:cNvSpPr>
              <a:spLocks noChangeArrowheads="1"/>
            </p:cNvSpPr>
            <p:nvPr/>
          </p:nvSpPr>
          <p:spPr bwMode="auto">
            <a:xfrm>
              <a:off x="714" y="3645"/>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20</a:t>
              </a:r>
              <a:endParaRPr lang="cs-CZ" altLang="cs-CZ" sz="1200"/>
            </a:p>
          </p:txBody>
        </p:sp>
        <p:sp>
          <p:nvSpPr>
            <p:cNvPr id="78869" name="Rectangle 64"/>
            <p:cNvSpPr>
              <a:spLocks noChangeArrowheads="1"/>
            </p:cNvSpPr>
            <p:nvPr/>
          </p:nvSpPr>
          <p:spPr bwMode="auto">
            <a:xfrm>
              <a:off x="672" y="3372"/>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0" name="Rectangle 65"/>
            <p:cNvSpPr>
              <a:spLocks noChangeArrowheads="1"/>
            </p:cNvSpPr>
            <p:nvPr/>
          </p:nvSpPr>
          <p:spPr bwMode="auto">
            <a:xfrm>
              <a:off x="714" y="3372"/>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a:t>
              </a:r>
              <a:endParaRPr lang="cs-CZ" altLang="cs-CZ" sz="1200"/>
            </a:p>
          </p:txBody>
        </p:sp>
        <p:sp>
          <p:nvSpPr>
            <p:cNvPr id="78871" name="Rectangle 66"/>
            <p:cNvSpPr>
              <a:spLocks noChangeArrowheads="1"/>
            </p:cNvSpPr>
            <p:nvPr/>
          </p:nvSpPr>
          <p:spPr bwMode="auto">
            <a:xfrm>
              <a:off x="672" y="3105"/>
              <a:ext cx="11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2" name="Rectangle 67"/>
            <p:cNvSpPr>
              <a:spLocks noChangeArrowheads="1"/>
            </p:cNvSpPr>
            <p:nvPr/>
          </p:nvSpPr>
          <p:spPr bwMode="auto">
            <a:xfrm>
              <a:off x="714" y="3100"/>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60</a:t>
              </a:r>
              <a:endParaRPr lang="cs-CZ" altLang="cs-CZ" sz="1200"/>
            </a:p>
          </p:txBody>
        </p:sp>
        <p:sp>
          <p:nvSpPr>
            <p:cNvPr id="78873" name="Rectangle 68"/>
            <p:cNvSpPr>
              <a:spLocks noChangeArrowheads="1"/>
            </p:cNvSpPr>
            <p:nvPr/>
          </p:nvSpPr>
          <p:spPr bwMode="auto">
            <a:xfrm>
              <a:off x="672" y="2833"/>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4" name="Rectangle 69"/>
            <p:cNvSpPr>
              <a:spLocks noChangeArrowheads="1"/>
            </p:cNvSpPr>
            <p:nvPr/>
          </p:nvSpPr>
          <p:spPr bwMode="auto">
            <a:xfrm>
              <a:off x="714" y="2833"/>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80</a:t>
              </a:r>
              <a:endParaRPr lang="cs-CZ" altLang="cs-CZ" sz="1200"/>
            </a:p>
          </p:txBody>
        </p:sp>
        <p:sp>
          <p:nvSpPr>
            <p:cNvPr id="78875" name="Rectangle 70"/>
            <p:cNvSpPr>
              <a:spLocks noChangeArrowheads="1"/>
            </p:cNvSpPr>
            <p:nvPr/>
          </p:nvSpPr>
          <p:spPr bwMode="auto">
            <a:xfrm>
              <a:off x="672" y="2561"/>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6" name="Rectangle 71"/>
            <p:cNvSpPr>
              <a:spLocks noChangeArrowheads="1"/>
            </p:cNvSpPr>
            <p:nvPr/>
          </p:nvSpPr>
          <p:spPr bwMode="auto">
            <a:xfrm>
              <a:off x="694" y="2561"/>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100</a:t>
              </a:r>
              <a:endParaRPr lang="cs-CZ" altLang="cs-CZ" sz="1200"/>
            </a:p>
          </p:txBody>
        </p:sp>
        <p:sp>
          <p:nvSpPr>
            <p:cNvPr id="78877" name="Rectangle 72"/>
            <p:cNvSpPr>
              <a:spLocks noChangeArrowheads="1"/>
            </p:cNvSpPr>
            <p:nvPr/>
          </p:nvSpPr>
          <p:spPr bwMode="auto">
            <a:xfrm>
              <a:off x="672" y="2288"/>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8" name="Rectangle 73"/>
            <p:cNvSpPr>
              <a:spLocks noChangeArrowheads="1"/>
            </p:cNvSpPr>
            <p:nvPr/>
          </p:nvSpPr>
          <p:spPr bwMode="auto">
            <a:xfrm>
              <a:off x="694" y="228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120</a:t>
              </a:r>
              <a:endParaRPr lang="cs-CZ" altLang="cs-CZ" sz="1200"/>
            </a:p>
          </p:txBody>
        </p:sp>
        <p:sp>
          <p:nvSpPr>
            <p:cNvPr id="78879" name="Rectangle 74"/>
            <p:cNvSpPr>
              <a:spLocks noChangeArrowheads="1"/>
            </p:cNvSpPr>
            <p:nvPr/>
          </p:nvSpPr>
          <p:spPr bwMode="auto">
            <a:xfrm>
              <a:off x="672" y="2016"/>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0" name="Rectangle 75"/>
            <p:cNvSpPr>
              <a:spLocks noChangeArrowheads="1"/>
            </p:cNvSpPr>
            <p:nvPr/>
          </p:nvSpPr>
          <p:spPr bwMode="auto">
            <a:xfrm>
              <a:off x="694" y="20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140</a:t>
              </a:r>
              <a:endParaRPr lang="cs-CZ" altLang="cs-CZ" sz="1200"/>
            </a:p>
          </p:txBody>
        </p:sp>
        <p:sp>
          <p:nvSpPr>
            <p:cNvPr id="78881" name="Rectangle 76"/>
            <p:cNvSpPr>
              <a:spLocks noChangeArrowheads="1"/>
            </p:cNvSpPr>
            <p:nvPr/>
          </p:nvSpPr>
          <p:spPr bwMode="auto">
            <a:xfrm>
              <a:off x="672" y="1749"/>
              <a:ext cx="1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2" name="Rectangle 77"/>
            <p:cNvSpPr>
              <a:spLocks noChangeArrowheads="1"/>
            </p:cNvSpPr>
            <p:nvPr/>
          </p:nvSpPr>
          <p:spPr bwMode="auto">
            <a:xfrm>
              <a:off x="694" y="1744"/>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160</a:t>
              </a:r>
              <a:endParaRPr lang="cs-CZ" altLang="cs-CZ" sz="1200"/>
            </a:p>
          </p:txBody>
        </p:sp>
        <p:sp>
          <p:nvSpPr>
            <p:cNvPr id="78883" name="Rectangle 78"/>
            <p:cNvSpPr>
              <a:spLocks noChangeArrowheads="1"/>
            </p:cNvSpPr>
            <p:nvPr/>
          </p:nvSpPr>
          <p:spPr bwMode="auto">
            <a:xfrm>
              <a:off x="672" y="1477"/>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4" name="Rectangle 79"/>
            <p:cNvSpPr>
              <a:spLocks noChangeArrowheads="1"/>
            </p:cNvSpPr>
            <p:nvPr/>
          </p:nvSpPr>
          <p:spPr bwMode="auto">
            <a:xfrm>
              <a:off x="694" y="1477"/>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180</a:t>
              </a:r>
              <a:endParaRPr lang="cs-CZ" altLang="cs-CZ" sz="1200"/>
            </a:p>
          </p:txBody>
        </p:sp>
        <p:sp>
          <p:nvSpPr>
            <p:cNvPr id="78885" name="Rectangle 80"/>
            <p:cNvSpPr>
              <a:spLocks noChangeArrowheads="1"/>
            </p:cNvSpPr>
            <p:nvPr/>
          </p:nvSpPr>
          <p:spPr bwMode="auto">
            <a:xfrm>
              <a:off x="707" y="1204"/>
              <a:ext cx="9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6" name="Rectangle 81"/>
            <p:cNvSpPr>
              <a:spLocks noChangeArrowheads="1"/>
            </p:cNvSpPr>
            <p:nvPr/>
          </p:nvSpPr>
          <p:spPr bwMode="auto">
            <a:xfrm>
              <a:off x="707" y="1204"/>
              <a:ext cx="1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a.i.</a:t>
              </a:r>
              <a:endParaRPr lang="cs-CZ" altLang="cs-CZ" sz="1200"/>
            </a:p>
          </p:txBody>
        </p:sp>
        <p:sp>
          <p:nvSpPr>
            <p:cNvPr id="78887" name="Freeform 82"/>
            <p:cNvSpPr>
              <a:spLocks/>
            </p:cNvSpPr>
            <p:nvPr/>
          </p:nvSpPr>
          <p:spPr bwMode="auto">
            <a:xfrm>
              <a:off x="964" y="1880"/>
              <a:ext cx="4144" cy="1964"/>
            </a:xfrm>
            <a:custGeom>
              <a:avLst/>
              <a:gdLst>
                <a:gd name="T0" fmla="*/ 36 w 5762"/>
                <a:gd name="T1" fmla="*/ 1083 h 3487"/>
                <a:gd name="T2" fmla="*/ 67 w 5762"/>
                <a:gd name="T3" fmla="*/ 1056 h 3487"/>
                <a:gd name="T4" fmla="*/ 102 w 5762"/>
                <a:gd name="T5" fmla="*/ 1071 h 3487"/>
                <a:gd name="T6" fmla="*/ 138 w 5762"/>
                <a:gd name="T7" fmla="*/ 1068 h 3487"/>
                <a:gd name="T8" fmla="*/ 179 w 5762"/>
                <a:gd name="T9" fmla="*/ 1074 h 3487"/>
                <a:gd name="T10" fmla="*/ 215 w 5762"/>
                <a:gd name="T11" fmla="*/ 1074 h 3487"/>
                <a:gd name="T12" fmla="*/ 261 w 5762"/>
                <a:gd name="T13" fmla="*/ 1062 h 3487"/>
                <a:gd name="T14" fmla="*/ 297 w 5762"/>
                <a:gd name="T15" fmla="*/ 1050 h 3487"/>
                <a:gd name="T16" fmla="*/ 332 w 5762"/>
                <a:gd name="T17" fmla="*/ 1083 h 3487"/>
                <a:gd name="T18" fmla="*/ 374 w 5762"/>
                <a:gd name="T19" fmla="*/ 1071 h 3487"/>
                <a:gd name="T20" fmla="*/ 399 w 5762"/>
                <a:gd name="T21" fmla="*/ 1077 h 3487"/>
                <a:gd name="T22" fmla="*/ 435 w 5762"/>
                <a:gd name="T23" fmla="*/ 1074 h 3487"/>
                <a:gd name="T24" fmla="*/ 476 w 5762"/>
                <a:gd name="T25" fmla="*/ 1044 h 3487"/>
                <a:gd name="T26" fmla="*/ 512 w 5762"/>
                <a:gd name="T27" fmla="*/ 1065 h 3487"/>
                <a:gd name="T28" fmla="*/ 558 w 5762"/>
                <a:gd name="T29" fmla="*/ 1032 h 3487"/>
                <a:gd name="T30" fmla="*/ 604 w 5762"/>
                <a:gd name="T31" fmla="*/ 1044 h 3487"/>
                <a:gd name="T32" fmla="*/ 640 w 5762"/>
                <a:gd name="T33" fmla="*/ 1074 h 3487"/>
                <a:gd name="T34" fmla="*/ 686 w 5762"/>
                <a:gd name="T35" fmla="*/ 1050 h 3487"/>
                <a:gd name="T36" fmla="*/ 727 w 5762"/>
                <a:gd name="T37" fmla="*/ 1059 h 3487"/>
                <a:gd name="T38" fmla="*/ 763 w 5762"/>
                <a:gd name="T39" fmla="*/ 1062 h 3487"/>
                <a:gd name="T40" fmla="*/ 809 w 5762"/>
                <a:gd name="T41" fmla="*/ 1039 h 3487"/>
                <a:gd name="T42" fmla="*/ 850 w 5762"/>
                <a:gd name="T43" fmla="*/ 1056 h 3487"/>
                <a:gd name="T44" fmla="*/ 896 w 5762"/>
                <a:gd name="T45" fmla="*/ 1032 h 3487"/>
                <a:gd name="T46" fmla="*/ 937 w 5762"/>
                <a:gd name="T47" fmla="*/ 1062 h 3487"/>
                <a:gd name="T48" fmla="*/ 978 w 5762"/>
                <a:gd name="T49" fmla="*/ 1053 h 3487"/>
                <a:gd name="T50" fmla="*/ 1024 w 5762"/>
                <a:gd name="T51" fmla="*/ 1032 h 3487"/>
                <a:gd name="T52" fmla="*/ 1065 w 5762"/>
                <a:gd name="T53" fmla="*/ 1027 h 3487"/>
                <a:gd name="T54" fmla="*/ 1111 w 5762"/>
                <a:gd name="T55" fmla="*/ 1009 h 3487"/>
                <a:gd name="T56" fmla="*/ 1152 w 5762"/>
                <a:gd name="T57" fmla="*/ 965 h 3487"/>
                <a:gd name="T58" fmla="*/ 1198 w 5762"/>
                <a:gd name="T59" fmla="*/ 903 h 3487"/>
                <a:gd name="T60" fmla="*/ 1239 w 5762"/>
                <a:gd name="T61" fmla="*/ 903 h 3487"/>
                <a:gd name="T62" fmla="*/ 1280 w 5762"/>
                <a:gd name="T63" fmla="*/ 874 h 3487"/>
                <a:gd name="T64" fmla="*/ 1326 w 5762"/>
                <a:gd name="T65" fmla="*/ 794 h 3487"/>
                <a:gd name="T66" fmla="*/ 1418 w 5762"/>
                <a:gd name="T67" fmla="*/ 18 h 3487"/>
                <a:gd name="T68" fmla="*/ 1480 w 5762"/>
                <a:gd name="T69" fmla="*/ 327 h 3487"/>
                <a:gd name="T70" fmla="*/ 1536 w 5762"/>
                <a:gd name="T71" fmla="*/ 478 h 3487"/>
                <a:gd name="T72" fmla="*/ 1603 w 5762"/>
                <a:gd name="T73" fmla="*/ 663 h 3487"/>
                <a:gd name="T74" fmla="*/ 1649 w 5762"/>
                <a:gd name="T75" fmla="*/ 717 h 3487"/>
                <a:gd name="T76" fmla="*/ 1700 w 5762"/>
                <a:gd name="T77" fmla="*/ 811 h 3487"/>
                <a:gd name="T78" fmla="*/ 1762 w 5762"/>
                <a:gd name="T79" fmla="*/ 853 h 3487"/>
                <a:gd name="T80" fmla="*/ 1808 w 5762"/>
                <a:gd name="T81" fmla="*/ 912 h 3487"/>
                <a:gd name="T82" fmla="*/ 1848 w 5762"/>
                <a:gd name="T83" fmla="*/ 927 h 3487"/>
                <a:gd name="T84" fmla="*/ 1889 w 5762"/>
                <a:gd name="T85" fmla="*/ 950 h 3487"/>
                <a:gd name="T86" fmla="*/ 1935 w 5762"/>
                <a:gd name="T87" fmla="*/ 988 h 3487"/>
                <a:gd name="T88" fmla="*/ 1986 w 5762"/>
                <a:gd name="T89" fmla="*/ 1000 h 3487"/>
                <a:gd name="T90" fmla="*/ 2028 w 5762"/>
                <a:gd name="T91" fmla="*/ 1009 h 3487"/>
                <a:gd name="T92" fmla="*/ 2079 w 5762"/>
                <a:gd name="T93" fmla="*/ 1030 h 3487"/>
                <a:gd name="T94" fmla="*/ 2136 w 5762"/>
                <a:gd name="T95" fmla="*/ 1039 h 3487"/>
                <a:gd name="T96" fmla="*/ 2182 w 5762"/>
                <a:gd name="T97" fmla="*/ 1041 h 3487"/>
                <a:gd name="T98" fmla="*/ 2228 w 5762"/>
                <a:gd name="T99" fmla="*/ 1053 h 3487"/>
                <a:gd name="T100" fmla="*/ 2279 w 5762"/>
                <a:gd name="T101" fmla="*/ 1071 h 3487"/>
                <a:gd name="T102" fmla="*/ 2325 w 5762"/>
                <a:gd name="T103" fmla="*/ 1065 h 3487"/>
                <a:gd name="T104" fmla="*/ 2371 w 5762"/>
                <a:gd name="T105" fmla="*/ 1062 h 3487"/>
                <a:gd name="T106" fmla="*/ 2432 w 5762"/>
                <a:gd name="T107" fmla="*/ 1094 h 3487"/>
                <a:gd name="T108" fmla="*/ 2494 w 5762"/>
                <a:gd name="T109" fmla="*/ 1080 h 3487"/>
                <a:gd name="T110" fmla="*/ 2550 w 5762"/>
                <a:gd name="T111" fmla="*/ 1092 h 3487"/>
                <a:gd name="T112" fmla="*/ 2596 w 5762"/>
                <a:gd name="T113" fmla="*/ 1094 h 3487"/>
                <a:gd name="T114" fmla="*/ 2648 w 5762"/>
                <a:gd name="T115" fmla="*/ 1085 h 3487"/>
                <a:gd name="T116" fmla="*/ 2704 w 5762"/>
                <a:gd name="T117" fmla="*/ 1077 h 3487"/>
                <a:gd name="T118" fmla="*/ 2765 w 5762"/>
                <a:gd name="T119" fmla="*/ 1094 h 3487"/>
                <a:gd name="T120" fmla="*/ 2816 w 5762"/>
                <a:gd name="T121" fmla="*/ 1101 h 3487"/>
                <a:gd name="T122" fmla="*/ 2867 w 5762"/>
                <a:gd name="T123" fmla="*/ 1092 h 3487"/>
                <a:gd name="T124" fmla="*/ 2934 w 5762"/>
                <a:gd name="T125" fmla="*/ 1089 h 3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487">
                  <a:moveTo>
                    <a:pt x="0" y="3320"/>
                  </a:moveTo>
                  <a:lnTo>
                    <a:pt x="0" y="3329"/>
                  </a:lnTo>
                  <a:lnTo>
                    <a:pt x="0" y="3320"/>
                  </a:lnTo>
                  <a:lnTo>
                    <a:pt x="0" y="3329"/>
                  </a:lnTo>
                  <a:lnTo>
                    <a:pt x="0" y="3320"/>
                  </a:lnTo>
                  <a:lnTo>
                    <a:pt x="10" y="3320"/>
                  </a:lnTo>
                  <a:lnTo>
                    <a:pt x="10" y="3311"/>
                  </a:lnTo>
                  <a:lnTo>
                    <a:pt x="10" y="3301"/>
                  </a:lnTo>
                  <a:lnTo>
                    <a:pt x="20" y="3339"/>
                  </a:lnTo>
                  <a:lnTo>
                    <a:pt x="20" y="3348"/>
                  </a:lnTo>
                  <a:lnTo>
                    <a:pt x="20" y="3329"/>
                  </a:lnTo>
                  <a:lnTo>
                    <a:pt x="30" y="3329"/>
                  </a:lnTo>
                  <a:lnTo>
                    <a:pt x="30" y="3339"/>
                  </a:lnTo>
                  <a:lnTo>
                    <a:pt x="30" y="3329"/>
                  </a:lnTo>
                  <a:lnTo>
                    <a:pt x="30" y="3339"/>
                  </a:lnTo>
                  <a:lnTo>
                    <a:pt x="30" y="3329"/>
                  </a:lnTo>
                  <a:lnTo>
                    <a:pt x="30" y="3339"/>
                  </a:lnTo>
                  <a:lnTo>
                    <a:pt x="30" y="3329"/>
                  </a:lnTo>
                  <a:lnTo>
                    <a:pt x="40" y="3329"/>
                  </a:lnTo>
                  <a:lnTo>
                    <a:pt x="40" y="3367"/>
                  </a:lnTo>
                  <a:lnTo>
                    <a:pt x="40" y="3357"/>
                  </a:lnTo>
                  <a:lnTo>
                    <a:pt x="40" y="3348"/>
                  </a:lnTo>
                  <a:lnTo>
                    <a:pt x="49" y="3357"/>
                  </a:lnTo>
                  <a:lnTo>
                    <a:pt x="49" y="3348"/>
                  </a:lnTo>
                  <a:lnTo>
                    <a:pt x="49" y="3376"/>
                  </a:lnTo>
                  <a:lnTo>
                    <a:pt x="59" y="3385"/>
                  </a:lnTo>
                  <a:lnTo>
                    <a:pt x="59" y="3394"/>
                  </a:lnTo>
                  <a:lnTo>
                    <a:pt x="69" y="3404"/>
                  </a:lnTo>
                  <a:lnTo>
                    <a:pt x="69" y="3394"/>
                  </a:lnTo>
                  <a:lnTo>
                    <a:pt x="69" y="3413"/>
                  </a:lnTo>
                  <a:lnTo>
                    <a:pt x="69" y="3422"/>
                  </a:lnTo>
                  <a:lnTo>
                    <a:pt x="69" y="3394"/>
                  </a:lnTo>
                  <a:lnTo>
                    <a:pt x="79" y="3376"/>
                  </a:lnTo>
                  <a:lnTo>
                    <a:pt x="79" y="3385"/>
                  </a:lnTo>
                  <a:lnTo>
                    <a:pt x="79" y="3376"/>
                  </a:lnTo>
                  <a:lnTo>
                    <a:pt x="79" y="3385"/>
                  </a:lnTo>
                  <a:lnTo>
                    <a:pt x="79" y="3376"/>
                  </a:lnTo>
                  <a:lnTo>
                    <a:pt x="79" y="3385"/>
                  </a:lnTo>
                  <a:lnTo>
                    <a:pt x="89" y="3367"/>
                  </a:lnTo>
                  <a:lnTo>
                    <a:pt x="89" y="3348"/>
                  </a:lnTo>
                  <a:lnTo>
                    <a:pt x="89" y="3367"/>
                  </a:lnTo>
                  <a:lnTo>
                    <a:pt x="89" y="3348"/>
                  </a:lnTo>
                  <a:lnTo>
                    <a:pt x="99" y="3367"/>
                  </a:lnTo>
                  <a:lnTo>
                    <a:pt x="99" y="3357"/>
                  </a:lnTo>
                  <a:lnTo>
                    <a:pt x="99" y="3367"/>
                  </a:lnTo>
                  <a:lnTo>
                    <a:pt x="99" y="3357"/>
                  </a:lnTo>
                  <a:lnTo>
                    <a:pt x="99" y="3367"/>
                  </a:lnTo>
                  <a:lnTo>
                    <a:pt x="109" y="3367"/>
                  </a:lnTo>
                  <a:lnTo>
                    <a:pt x="109" y="3357"/>
                  </a:lnTo>
                  <a:lnTo>
                    <a:pt x="119" y="3339"/>
                  </a:lnTo>
                  <a:lnTo>
                    <a:pt x="119" y="3348"/>
                  </a:lnTo>
                  <a:lnTo>
                    <a:pt x="119" y="3329"/>
                  </a:lnTo>
                  <a:lnTo>
                    <a:pt x="119" y="3339"/>
                  </a:lnTo>
                  <a:lnTo>
                    <a:pt x="129" y="3339"/>
                  </a:lnTo>
                  <a:lnTo>
                    <a:pt x="129" y="3329"/>
                  </a:lnTo>
                  <a:lnTo>
                    <a:pt x="129" y="3339"/>
                  </a:lnTo>
                  <a:lnTo>
                    <a:pt x="129" y="3329"/>
                  </a:lnTo>
                  <a:lnTo>
                    <a:pt x="129" y="3339"/>
                  </a:lnTo>
                  <a:lnTo>
                    <a:pt x="129" y="3329"/>
                  </a:lnTo>
                  <a:lnTo>
                    <a:pt x="129" y="3339"/>
                  </a:lnTo>
                  <a:lnTo>
                    <a:pt x="129" y="3329"/>
                  </a:lnTo>
                  <a:lnTo>
                    <a:pt x="139" y="3339"/>
                  </a:lnTo>
                  <a:lnTo>
                    <a:pt x="139" y="3348"/>
                  </a:lnTo>
                  <a:lnTo>
                    <a:pt x="139" y="3329"/>
                  </a:lnTo>
                  <a:lnTo>
                    <a:pt x="139" y="3348"/>
                  </a:lnTo>
                  <a:lnTo>
                    <a:pt x="148" y="3404"/>
                  </a:lnTo>
                  <a:lnTo>
                    <a:pt x="158" y="3394"/>
                  </a:lnTo>
                  <a:lnTo>
                    <a:pt x="158" y="3413"/>
                  </a:lnTo>
                  <a:lnTo>
                    <a:pt x="158" y="3404"/>
                  </a:lnTo>
                  <a:lnTo>
                    <a:pt x="158" y="3413"/>
                  </a:lnTo>
                  <a:lnTo>
                    <a:pt x="158" y="3404"/>
                  </a:lnTo>
                  <a:lnTo>
                    <a:pt x="158" y="3394"/>
                  </a:lnTo>
                  <a:lnTo>
                    <a:pt x="158" y="3413"/>
                  </a:lnTo>
                  <a:lnTo>
                    <a:pt x="158" y="3404"/>
                  </a:lnTo>
                  <a:lnTo>
                    <a:pt x="168" y="3404"/>
                  </a:lnTo>
                  <a:lnTo>
                    <a:pt x="168" y="3385"/>
                  </a:lnTo>
                  <a:lnTo>
                    <a:pt x="168" y="3394"/>
                  </a:lnTo>
                  <a:lnTo>
                    <a:pt x="168" y="3385"/>
                  </a:lnTo>
                  <a:lnTo>
                    <a:pt x="178" y="3394"/>
                  </a:lnTo>
                  <a:lnTo>
                    <a:pt x="178" y="3385"/>
                  </a:lnTo>
                  <a:lnTo>
                    <a:pt x="178" y="3394"/>
                  </a:lnTo>
                  <a:lnTo>
                    <a:pt x="178" y="3385"/>
                  </a:lnTo>
                  <a:lnTo>
                    <a:pt x="178" y="3367"/>
                  </a:lnTo>
                  <a:lnTo>
                    <a:pt x="188" y="3376"/>
                  </a:lnTo>
                  <a:lnTo>
                    <a:pt x="188" y="3367"/>
                  </a:lnTo>
                  <a:lnTo>
                    <a:pt x="188" y="3376"/>
                  </a:lnTo>
                  <a:lnTo>
                    <a:pt x="188" y="3367"/>
                  </a:lnTo>
                  <a:lnTo>
                    <a:pt x="198" y="3367"/>
                  </a:lnTo>
                  <a:lnTo>
                    <a:pt x="198" y="3376"/>
                  </a:lnTo>
                  <a:lnTo>
                    <a:pt x="208" y="3367"/>
                  </a:lnTo>
                  <a:lnTo>
                    <a:pt x="208" y="3385"/>
                  </a:lnTo>
                  <a:lnTo>
                    <a:pt x="208" y="3404"/>
                  </a:lnTo>
                  <a:lnTo>
                    <a:pt x="218" y="3385"/>
                  </a:lnTo>
                  <a:lnTo>
                    <a:pt x="218" y="3413"/>
                  </a:lnTo>
                  <a:lnTo>
                    <a:pt x="218" y="3422"/>
                  </a:lnTo>
                  <a:lnTo>
                    <a:pt x="218" y="3432"/>
                  </a:lnTo>
                  <a:lnTo>
                    <a:pt x="218" y="3413"/>
                  </a:lnTo>
                  <a:lnTo>
                    <a:pt x="228" y="3432"/>
                  </a:lnTo>
                  <a:lnTo>
                    <a:pt x="228" y="3450"/>
                  </a:lnTo>
                  <a:lnTo>
                    <a:pt x="228" y="3469"/>
                  </a:lnTo>
                  <a:lnTo>
                    <a:pt x="238" y="3478"/>
                  </a:lnTo>
                  <a:lnTo>
                    <a:pt x="238" y="3441"/>
                  </a:lnTo>
                  <a:lnTo>
                    <a:pt x="247" y="3432"/>
                  </a:lnTo>
                  <a:lnTo>
                    <a:pt x="247" y="3413"/>
                  </a:lnTo>
                  <a:lnTo>
                    <a:pt x="247" y="3432"/>
                  </a:lnTo>
                  <a:lnTo>
                    <a:pt x="257" y="3413"/>
                  </a:lnTo>
                  <a:lnTo>
                    <a:pt x="257" y="3404"/>
                  </a:lnTo>
                  <a:lnTo>
                    <a:pt x="257" y="3385"/>
                  </a:lnTo>
                  <a:lnTo>
                    <a:pt x="257" y="3394"/>
                  </a:lnTo>
                  <a:lnTo>
                    <a:pt x="267" y="3385"/>
                  </a:lnTo>
                  <a:lnTo>
                    <a:pt x="267" y="3394"/>
                  </a:lnTo>
                  <a:lnTo>
                    <a:pt x="267" y="3385"/>
                  </a:lnTo>
                  <a:lnTo>
                    <a:pt x="267" y="3367"/>
                  </a:lnTo>
                  <a:lnTo>
                    <a:pt x="277" y="3385"/>
                  </a:lnTo>
                  <a:lnTo>
                    <a:pt x="277" y="3367"/>
                  </a:lnTo>
                  <a:lnTo>
                    <a:pt x="277" y="3376"/>
                  </a:lnTo>
                  <a:lnTo>
                    <a:pt x="277" y="3394"/>
                  </a:lnTo>
                  <a:lnTo>
                    <a:pt x="287" y="3404"/>
                  </a:lnTo>
                  <a:lnTo>
                    <a:pt x="287" y="3413"/>
                  </a:lnTo>
                  <a:lnTo>
                    <a:pt x="297" y="3404"/>
                  </a:lnTo>
                  <a:lnTo>
                    <a:pt x="297" y="3413"/>
                  </a:lnTo>
                  <a:lnTo>
                    <a:pt x="307" y="3460"/>
                  </a:lnTo>
                  <a:lnTo>
                    <a:pt x="307" y="3450"/>
                  </a:lnTo>
                  <a:lnTo>
                    <a:pt x="307" y="3460"/>
                  </a:lnTo>
                  <a:lnTo>
                    <a:pt x="307" y="3469"/>
                  </a:lnTo>
                  <a:lnTo>
                    <a:pt x="317" y="3469"/>
                  </a:lnTo>
                  <a:lnTo>
                    <a:pt x="317" y="3460"/>
                  </a:lnTo>
                  <a:lnTo>
                    <a:pt x="317" y="3469"/>
                  </a:lnTo>
                  <a:lnTo>
                    <a:pt x="317" y="3460"/>
                  </a:lnTo>
                  <a:lnTo>
                    <a:pt x="317" y="3469"/>
                  </a:lnTo>
                  <a:lnTo>
                    <a:pt x="317" y="3450"/>
                  </a:lnTo>
                  <a:lnTo>
                    <a:pt x="317" y="3460"/>
                  </a:lnTo>
                  <a:lnTo>
                    <a:pt x="327" y="3422"/>
                  </a:lnTo>
                  <a:lnTo>
                    <a:pt x="337" y="3404"/>
                  </a:lnTo>
                  <a:lnTo>
                    <a:pt x="337" y="3394"/>
                  </a:lnTo>
                  <a:lnTo>
                    <a:pt x="337" y="3385"/>
                  </a:lnTo>
                  <a:lnTo>
                    <a:pt x="346" y="3404"/>
                  </a:lnTo>
                  <a:lnTo>
                    <a:pt x="346" y="3394"/>
                  </a:lnTo>
                  <a:lnTo>
                    <a:pt x="346" y="3385"/>
                  </a:lnTo>
                  <a:lnTo>
                    <a:pt x="346" y="3376"/>
                  </a:lnTo>
                  <a:lnTo>
                    <a:pt x="346" y="3385"/>
                  </a:lnTo>
                  <a:lnTo>
                    <a:pt x="356" y="3385"/>
                  </a:lnTo>
                  <a:lnTo>
                    <a:pt x="356" y="3376"/>
                  </a:lnTo>
                  <a:lnTo>
                    <a:pt x="366" y="3385"/>
                  </a:lnTo>
                  <a:lnTo>
                    <a:pt x="366" y="3394"/>
                  </a:lnTo>
                  <a:lnTo>
                    <a:pt x="366" y="3385"/>
                  </a:lnTo>
                  <a:lnTo>
                    <a:pt x="376" y="3385"/>
                  </a:lnTo>
                  <a:lnTo>
                    <a:pt x="376" y="3376"/>
                  </a:lnTo>
                  <a:lnTo>
                    <a:pt x="376" y="3385"/>
                  </a:lnTo>
                  <a:lnTo>
                    <a:pt x="376" y="3376"/>
                  </a:lnTo>
                  <a:lnTo>
                    <a:pt x="386" y="3367"/>
                  </a:lnTo>
                  <a:lnTo>
                    <a:pt x="386" y="3385"/>
                  </a:lnTo>
                  <a:lnTo>
                    <a:pt x="396" y="3404"/>
                  </a:lnTo>
                  <a:lnTo>
                    <a:pt x="396" y="3394"/>
                  </a:lnTo>
                  <a:lnTo>
                    <a:pt x="396" y="3432"/>
                  </a:lnTo>
                  <a:lnTo>
                    <a:pt x="406" y="3422"/>
                  </a:lnTo>
                  <a:lnTo>
                    <a:pt x="406" y="3404"/>
                  </a:lnTo>
                  <a:lnTo>
                    <a:pt x="406" y="3422"/>
                  </a:lnTo>
                  <a:lnTo>
                    <a:pt x="406" y="3413"/>
                  </a:lnTo>
                  <a:lnTo>
                    <a:pt x="406" y="3432"/>
                  </a:lnTo>
                  <a:lnTo>
                    <a:pt x="416" y="3422"/>
                  </a:lnTo>
                  <a:lnTo>
                    <a:pt x="416" y="3385"/>
                  </a:lnTo>
                  <a:lnTo>
                    <a:pt x="416" y="3394"/>
                  </a:lnTo>
                  <a:lnTo>
                    <a:pt x="426" y="3348"/>
                  </a:lnTo>
                  <a:lnTo>
                    <a:pt x="426" y="3357"/>
                  </a:lnTo>
                  <a:lnTo>
                    <a:pt x="426" y="3348"/>
                  </a:lnTo>
                  <a:lnTo>
                    <a:pt x="436" y="3339"/>
                  </a:lnTo>
                  <a:lnTo>
                    <a:pt x="436" y="3329"/>
                  </a:lnTo>
                  <a:lnTo>
                    <a:pt x="436" y="3320"/>
                  </a:lnTo>
                  <a:lnTo>
                    <a:pt x="436" y="3329"/>
                  </a:lnTo>
                  <a:lnTo>
                    <a:pt x="445" y="3320"/>
                  </a:lnTo>
                  <a:lnTo>
                    <a:pt x="445" y="3329"/>
                  </a:lnTo>
                  <a:lnTo>
                    <a:pt x="445" y="3339"/>
                  </a:lnTo>
                  <a:lnTo>
                    <a:pt x="455" y="3348"/>
                  </a:lnTo>
                  <a:lnTo>
                    <a:pt x="455" y="3339"/>
                  </a:lnTo>
                  <a:lnTo>
                    <a:pt x="455" y="3357"/>
                  </a:lnTo>
                  <a:lnTo>
                    <a:pt x="455" y="3348"/>
                  </a:lnTo>
                  <a:lnTo>
                    <a:pt x="465" y="3357"/>
                  </a:lnTo>
                  <a:lnTo>
                    <a:pt x="465" y="3367"/>
                  </a:lnTo>
                  <a:lnTo>
                    <a:pt x="465" y="3394"/>
                  </a:lnTo>
                  <a:lnTo>
                    <a:pt x="465" y="3385"/>
                  </a:lnTo>
                  <a:lnTo>
                    <a:pt x="475" y="3357"/>
                  </a:lnTo>
                  <a:lnTo>
                    <a:pt x="475" y="3376"/>
                  </a:lnTo>
                  <a:lnTo>
                    <a:pt x="485" y="3367"/>
                  </a:lnTo>
                  <a:lnTo>
                    <a:pt x="485" y="3385"/>
                  </a:lnTo>
                  <a:lnTo>
                    <a:pt x="495" y="3348"/>
                  </a:lnTo>
                  <a:lnTo>
                    <a:pt x="495" y="3357"/>
                  </a:lnTo>
                  <a:lnTo>
                    <a:pt x="505" y="3348"/>
                  </a:lnTo>
                  <a:lnTo>
                    <a:pt x="505" y="3357"/>
                  </a:lnTo>
                  <a:lnTo>
                    <a:pt x="505" y="3348"/>
                  </a:lnTo>
                  <a:lnTo>
                    <a:pt x="505" y="3357"/>
                  </a:lnTo>
                  <a:lnTo>
                    <a:pt x="505" y="3348"/>
                  </a:lnTo>
                  <a:lnTo>
                    <a:pt x="505" y="3357"/>
                  </a:lnTo>
                  <a:lnTo>
                    <a:pt x="505" y="3367"/>
                  </a:lnTo>
                  <a:lnTo>
                    <a:pt x="505" y="3357"/>
                  </a:lnTo>
                  <a:lnTo>
                    <a:pt x="515" y="3367"/>
                  </a:lnTo>
                  <a:lnTo>
                    <a:pt x="515" y="3357"/>
                  </a:lnTo>
                  <a:lnTo>
                    <a:pt x="515" y="3367"/>
                  </a:lnTo>
                  <a:lnTo>
                    <a:pt x="515" y="3376"/>
                  </a:lnTo>
                  <a:lnTo>
                    <a:pt x="515" y="3367"/>
                  </a:lnTo>
                  <a:lnTo>
                    <a:pt x="515" y="3376"/>
                  </a:lnTo>
                  <a:lnTo>
                    <a:pt x="525" y="3376"/>
                  </a:lnTo>
                  <a:lnTo>
                    <a:pt x="525" y="3357"/>
                  </a:lnTo>
                  <a:lnTo>
                    <a:pt x="525" y="3376"/>
                  </a:lnTo>
                  <a:lnTo>
                    <a:pt x="525" y="3357"/>
                  </a:lnTo>
                  <a:lnTo>
                    <a:pt x="525" y="3367"/>
                  </a:lnTo>
                  <a:lnTo>
                    <a:pt x="535" y="3376"/>
                  </a:lnTo>
                  <a:lnTo>
                    <a:pt x="535" y="3385"/>
                  </a:lnTo>
                  <a:lnTo>
                    <a:pt x="544" y="3348"/>
                  </a:lnTo>
                  <a:lnTo>
                    <a:pt x="544" y="3357"/>
                  </a:lnTo>
                  <a:lnTo>
                    <a:pt x="544" y="3329"/>
                  </a:lnTo>
                  <a:lnTo>
                    <a:pt x="554" y="3320"/>
                  </a:lnTo>
                  <a:lnTo>
                    <a:pt x="554" y="3311"/>
                  </a:lnTo>
                  <a:lnTo>
                    <a:pt x="554" y="3320"/>
                  </a:lnTo>
                  <a:lnTo>
                    <a:pt x="554" y="3311"/>
                  </a:lnTo>
                  <a:lnTo>
                    <a:pt x="564" y="3311"/>
                  </a:lnTo>
                  <a:lnTo>
                    <a:pt x="564" y="3301"/>
                  </a:lnTo>
                  <a:lnTo>
                    <a:pt x="574" y="3301"/>
                  </a:lnTo>
                  <a:lnTo>
                    <a:pt x="574" y="3311"/>
                  </a:lnTo>
                  <a:lnTo>
                    <a:pt x="574" y="3301"/>
                  </a:lnTo>
                  <a:lnTo>
                    <a:pt x="574" y="3292"/>
                  </a:lnTo>
                  <a:lnTo>
                    <a:pt x="574" y="3301"/>
                  </a:lnTo>
                  <a:lnTo>
                    <a:pt x="574" y="3292"/>
                  </a:lnTo>
                  <a:lnTo>
                    <a:pt x="574" y="3301"/>
                  </a:lnTo>
                  <a:lnTo>
                    <a:pt x="584" y="3292"/>
                  </a:lnTo>
                  <a:lnTo>
                    <a:pt x="584" y="3320"/>
                  </a:lnTo>
                  <a:lnTo>
                    <a:pt x="584" y="3311"/>
                  </a:lnTo>
                  <a:lnTo>
                    <a:pt x="584" y="3329"/>
                  </a:lnTo>
                  <a:lnTo>
                    <a:pt x="594" y="3320"/>
                  </a:lnTo>
                  <a:lnTo>
                    <a:pt x="594" y="3329"/>
                  </a:lnTo>
                  <a:lnTo>
                    <a:pt x="594" y="3320"/>
                  </a:lnTo>
                  <a:lnTo>
                    <a:pt x="594" y="3329"/>
                  </a:lnTo>
                  <a:lnTo>
                    <a:pt x="594" y="3320"/>
                  </a:lnTo>
                  <a:lnTo>
                    <a:pt x="604" y="3367"/>
                  </a:lnTo>
                  <a:lnTo>
                    <a:pt x="604" y="3394"/>
                  </a:lnTo>
                  <a:lnTo>
                    <a:pt x="614" y="3385"/>
                  </a:lnTo>
                  <a:lnTo>
                    <a:pt x="614" y="3404"/>
                  </a:lnTo>
                  <a:lnTo>
                    <a:pt x="614" y="3413"/>
                  </a:lnTo>
                  <a:lnTo>
                    <a:pt x="614" y="3404"/>
                  </a:lnTo>
                  <a:lnTo>
                    <a:pt x="614" y="3422"/>
                  </a:lnTo>
                  <a:lnTo>
                    <a:pt x="624" y="3422"/>
                  </a:lnTo>
                  <a:lnTo>
                    <a:pt x="624" y="3432"/>
                  </a:lnTo>
                  <a:lnTo>
                    <a:pt x="624" y="3422"/>
                  </a:lnTo>
                  <a:lnTo>
                    <a:pt x="624" y="3441"/>
                  </a:lnTo>
                  <a:lnTo>
                    <a:pt x="634" y="3404"/>
                  </a:lnTo>
                  <a:lnTo>
                    <a:pt x="634" y="3413"/>
                  </a:lnTo>
                  <a:lnTo>
                    <a:pt x="643" y="3422"/>
                  </a:lnTo>
                  <a:lnTo>
                    <a:pt x="643" y="3413"/>
                  </a:lnTo>
                  <a:lnTo>
                    <a:pt x="653" y="3413"/>
                  </a:lnTo>
                  <a:lnTo>
                    <a:pt x="653" y="3404"/>
                  </a:lnTo>
                  <a:lnTo>
                    <a:pt x="653" y="3413"/>
                  </a:lnTo>
                  <a:lnTo>
                    <a:pt x="653" y="3422"/>
                  </a:lnTo>
                  <a:lnTo>
                    <a:pt x="663" y="3404"/>
                  </a:lnTo>
                  <a:lnTo>
                    <a:pt x="663" y="3394"/>
                  </a:lnTo>
                  <a:lnTo>
                    <a:pt x="673" y="3404"/>
                  </a:lnTo>
                  <a:lnTo>
                    <a:pt x="673" y="3385"/>
                  </a:lnTo>
                  <a:lnTo>
                    <a:pt x="673" y="3376"/>
                  </a:lnTo>
                  <a:lnTo>
                    <a:pt x="683" y="3367"/>
                  </a:lnTo>
                  <a:lnTo>
                    <a:pt x="683" y="3357"/>
                  </a:lnTo>
                  <a:lnTo>
                    <a:pt x="683" y="3367"/>
                  </a:lnTo>
                  <a:lnTo>
                    <a:pt x="683" y="3376"/>
                  </a:lnTo>
                  <a:lnTo>
                    <a:pt x="693" y="3357"/>
                  </a:lnTo>
                  <a:lnTo>
                    <a:pt x="693" y="3367"/>
                  </a:lnTo>
                  <a:lnTo>
                    <a:pt x="703" y="3394"/>
                  </a:lnTo>
                  <a:lnTo>
                    <a:pt x="703" y="3385"/>
                  </a:lnTo>
                  <a:lnTo>
                    <a:pt x="703" y="3394"/>
                  </a:lnTo>
                  <a:lnTo>
                    <a:pt x="703" y="3385"/>
                  </a:lnTo>
                  <a:lnTo>
                    <a:pt x="713" y="3394"/>
                  </a:lnTo>
                  <a:lnTo>
                    <a:pt x="713" y="3385"/>
                  </a:lnTo>
                  <a:lnTo>
                    <a:pt x="713" y="3394"/>
                  </a:lnTo>
                  <a:lnTo>
                    <a:pt x="723" y="3376"/>
                  </a:lnTo>
                  <a:lnTo>
                    <a:pt x="723" y="3385"/>
                  </a:lnTo>
                  <a:lnTo>
                    <a:pt x="733" y="3357"/>
                  </a:lnTo>
                  <a:lnTo>
                    <a:pt x="733" y="3376"/>
                  </a:lnTo>
                  <a:lnTo>
                    <a:pt x="742" y="3385"/>
                  </a:lnTo>
                  <a:lnTo>
                    <a:pt x="742" y="3376"/>
                  </a:lnTo>
                  <a:lnTo>
                    <a:pt x="742" y="3394"/>
                  </a:lnTo>
                  <a:lnTo>
                    <a:pt x="742" y="3385"/>
                  </a:lnTo>
                  <a:lnTo>
                    <a:pt x="752" y="3394"/>
                  </a:lnTo>
                  <a:lnTo>
                    <a:pt x="752" y="3385"/>
                  </a:lnTo>
                  <a:lnTo>
                    <a:pt x="752" y="3394"/>
                  </a:lnTo>
                  <a:lnTo>
                    <a:pt x="752" y="3385"/>
                  </a:lnTo>
                  <a:lnTo>
                    <a:pt x="752" y="3394"/>
                  </a:lnTo>
                  <a:lnTo>
                    <a:pt x="752" y="3385"/>
                  </a:lnTo>
                  <a:lnTo>
                    <a:pt x="752" y="3394"/>
                  </a:lnTo>
                  <a:lnTo>
                    <a:pt x="752" y="3385"/>
                  </a:lnTo>
                  <a:lnTo>
                    <a:pt x="752" y="3394"/>
                  </a:lnTo>
                  <a:lnTo>
                    <a:pt x="762" y="3394"/>
                  </a:lnTo>
                  <a:lnTo>
                    <a:pt x="762" y="3385"/>
                  </a:lnTo>
                  <a:lnTo>
                    <a:pt x="762" y="3394"/>
                  </a:lnTo>
                  <a:lnTo>
                    <a:pt x="762" y="3385"/>
                  </a:lnTo>
                  <a:lnTo>
                    <a:pt x="762" y="3376"/>
                  </a:lnTo>
                  <a:lnTo>
                    <a:pt x="772" y="3394"/>
                  </a:lnTo>
                  <a:lnTo>
                    <a:pt x="772" y="3385"/>
                  </a:lnTo>
                  <a:lnTo>
                    <a:pt x="772" y="3394"/>
                  </a:lnTo>
                  <a:lnTo>
                    <a:pt x="772" y="3385"/>
                  </a:lnTo>
                  <a:lnTo>
                    <a:pt x="772" y="3394"/>
                  </a:lnTo>
                  <a:lnTo>
                    <a:pt x="782" y="3404"/>
                  </a:lnTo>
                  <a:lnTo>
                    <a:pt x="782" y="3394"/>
                  </a:lnTo>
                  <a:lnTo>
                    <a:pt x="782" y="3413"/>
                  </a:lnTo>
                  <a:lnTo>
                    <a:pt x="782" y="3422"/>
                  </a:lnTo>
                  <a:lnTo>
                    <a:pt x="792" y="3422"/>
                  </a:lnTo>
                  <a:lnTo>
                    <a:pt x="792" y="3413"/>
                  </a:lnTo>
                  <a:lnTo>
                    <a:pt x="792" y="3422"/>
                  </a:lnTo>
                  <a:lnTo>
                    <a:pt x="792" y="3432"/>
                  </a:lnTo>
                  <a:lnTo>
                    <a:pt x="802" y="3432"/>
                  </a:lnTo>
                  <a:lnTo>
                    <a:pt x="802" y="3460"/>
                  </a:lnTo>
                  <a:lnTo>
                    <a:pt x="812" y="3460"/>
                  </a:lnTo>
                  <a:lnTo>
                    <a:pt x="812" y="3450"/>
                  </a:lnTo>
                  <a:lnTo>
                    <a:pt x="812" y="3441"/>
                  </a:lnTo>
                  <a:lnTo>
                    <a:pt x="812" y="3450"/>
                  </a:lnTo>
                  <a:lnTo>
                    <a:pt x="812" y="3441"/>
                  </a:lnTo>
                  <a:lnTo>
                    <a:pt x="812" y="3450"/>
                  </a:lnTo>
                  <a:lnTo>
                    <a:pt x="822" y="3450"/>
                  </a:lnTo>
                  <a:lnTo>
                    <a:pt x="822" y="3441"/>
                  </a:lnTo>
                  <a:lnTo>
                    <a:pt x="822" y="3432"/>
                  </a:lnTo>
                  <a:lnTo>
                    <a:pt x="822" y="3441"/>
                  </a:lnTo>
                  <a:lnTo>
                    <a:pt x="822" y="3432"/>
                  </a:lnTo>
                  <a:lnTo>
                    <a:pt x="832" y="3422"/>
                  </a:lnTo>
                  <a:lnTo>
                    <a:pt x="832" y="3413"/>
                  </a:lnTo>
                  <a:lnTo>
                    <a:pt x="841" y="3413"/>
                  </a:lnTo>
                  <a:lnTo>
                    <a:pt x="841" y="3385"/>
                  </a:lnTo>
                  <a:lnTo>
                    <a:pt x="841" y="3357"/>
                  </a:lnTo>
                  <a:lnTo>
                    <a:pt x="851" y="3357"/>
                  </a:lnTo>
                  <a:lnTo>
                    <a:pt x="851" y="3339"/>
                  </a:lnTo>
                  <a:lnTo>
                    <a:pt x="851" y="3329"/>
                  </a:lnTo>
                  <a:lnTo>
                    <a:pt x="861" y="3339"/>
                  </a:lnTo>
                  <a:lnTo>
                    <a:pt x="861" y="3329"/>
                  </a:lnTo>
                  <a:lnTo>
                    <a:pt x="861" y="3348"/>
                  </a:lnTo>
                  <a:lnTo>
                    <a:pt x="861" y="3339"/>
                  </a:lnTo>
                  <a:lnTo>
                    <a:pt x="861" y="3357"/>
                  </a:lnTo>
                  <a:lnTo>
                    <a:pt x="871" y="3339"/>
                  </a:lnTo>
                  <a:lnTo>
                    <a:pt x="871" y="3348"/>
                  </a:lnTo>
                  <a:lnTo>
                    <a:pt x="871" y="3339"/>
                  </a:lnTo>
                  <a:lnTo>
                    <a:pt x="871" y="3348"/>
                  </a:lnTo>
                  <a:lnTo>
                    <a:pt x="871" y="3357"/>
                  </a:lnTo>
                  <a:lnTo>
                    <a:pt x="881" y="3357"/>
                  </a:lnTo>
                  <a:lnTo>
                    <a:pt x="881" y="3394"/>
                  </a:lnTo>
                  <a:lnTo>
                    <a:pt x="881" y="3385"/>
                  </a:lnTo>
                  <a:lnTo>
                    <a:pt x="881" y="3394"/>
                  </a:lnTo>
                  <a:lnTo>
                    <a:pt x="881" y="3385"/>
                  </a:lnTo>
                  <a:lnTo>
                    <a:pt x="881" y="3394"/>
                  </a:lnTo>
                  <a:lnTo>
                    <a:pt x="891" y="3376"/>
                  </a:lnTo>
                  <a:lnTo>
                    <a:pt x="891" y="3385"/>
                  </a:lnTo>
                  <a:lnTo>
                    <a:pt x="891" y="3394"/>
                  </a:lnTo>
                  <a:lnTo>
                    <a:pt x="891" y="3376"/>
                  </a:lnTo>
                  <a:lnTo>
                    <a:pt x="891" y="3385"/>
                  </a:lnTo>
                  <a:lnTo>
                    <a:pt x="901" y="3283"/>
                  </a:lnTo>
                  <a:lnTo>
                    <a:pt x="911" y="3292"/>
                  </a:lnTo>
                  <a:lnTo>
                    <a:pt x="911" y="3283"/>
                  </a:lnTo>
                  <a:lnTo>
                    <a:pt x="911" y="3292"/>
                  </a:lnTo>
                  <a:lnTo>
                    <a:pt x="911" y="3264"/>
                  </a:lnTo>
                  <a:lnTo>
                    <a:pt x="921" y="3274"/>
                  </a:lnTo>
                  <a:lnTo>
                    <a:pt x="921" y="3292"/>
                  </a:lnTo>
                  <a:lnTo>
                    <a:pt x="921" y="3283"/>
                  </a:lnTo>
                  <a:lnTo>
                    <a:pt x="921" y="3292"/>
                  </a:lnTo>
                  <a:lnTo>
                    <a:pt x="921" y="3301"/>
                  </a:lnTo>
                  <a:lnTo>
                    <a:pt x="921" y="3292"/>
                  </a:lnTo>
                  <a:lnTo>
                    <a:pt x="931" y="3311"/>
                  </a:lnTo>
                  <a:lnTo>
                    <a:pt x="931" y="3329"/>
                  </a:lnTo>
                  <a:lnTo>
                    <a:pt x="931" y="3339"/>
                  </a:lnTo>
                  <a:lnTo>
                    <a:pt x="941" y="3348"/>
                  </a:lnTo>
                  <a:lnTo>
                    <a:pt x="941" y="3367"/>
                  </a:lnTo>
                  <a:lnTo>
                    <a:pt x="941" y="3348"/>
                  </a:lnTo>
                  <a:lnTo>
                    <a:pt x="941" y="3357"/>
                  </a:lnTo>
                  <a:lnTo>
                    <a:pt x="950" y="3348"/>
                  </a:lnTo>
                  <a:lnTo>
                    <a:pt x="950" y="3357"/>
                  </a:lnTo>
                  <a:lnTo>
                    <a:pt x="950" y="3320"/>
                  </a:lnTo>
                  <a:lnTo>
                    <a:pt x="960" y="3329"/>
                  </a:lnTo>
                  <a:lnTo>
                    <a:pt x="960" y="3320"/>
                  </a:lnTo>
                  <a:lnTo>
                    <a:pt x="960" y="3311"/>
                  </a:lnTo>
                  <a:lnTo>
                    <a:pt x="960" y="3320"/>
                  </a:lnTo>
                  <a:lnTo>
                    <a:pt x="960" y="3311"/>
                  </a:lnTo>
                  <a:lnTo>
                    <a:pt x="970" y="3320"/>
                  </a:lnTo>
                  <a:lnTo>
                    <a:pt x="970" y="3311"/>
                  </a:lnTo>
                  <a:lnTo>
                    <a:pt x="970" y="3329"/>
                  </a:lnTo>
                  <a:lnTo>
                    <a:pt x="970" y="3320"/>
                  </a:lnTo>
                  <a:lnTo>
                    <a:pt x="980" y="3357"/>
                  </a:lnTo>
                  <a:lnTo>
                    <a:pt x="980" y="3376"/>
                  </a:lnTo>
                  <a:lnTo>
                    <a:pt x="980" y="3367"/>
                  </a:lnTo>
                  <a:lnTo>
                    <a:pt x="990" y="3357"/>
                  </a:lnTo>
                  <a:lnTo>
                    <a:pt x="990" y="3367"/>
                  </a:lnTo>
                  <a:lnTo>
                    <a:pt x="990" y="3357"/>
                  </a:lnTo>
                  <a:lnTo>
                    <a:pt x="990" y="3367"/>
                  </a:lnTo>
                  <a:lnTo>
                    <a:pt x="990" y="3357"/>
                  </a:lnTo>
                  <a:lnTo>
                    <a:pt x="990" y="3367"/>
                  </a:lnTo>
                  <a:lnTo>
                    <a:pt x="990" y="3357"/>
                  </a:lnTo>
                  <a:lnTo>
                    <a:pt x="1000" y="3357"/>
                  </a:lnTo>
                  <a:lnTo>
                    <a:pt x="1010" y="3367"/>
                  </a:lnTo>
                  <a:lnTo>
                    <a:pt x="1010" y="3339"/>
                  </a:lnTo>
                  <a:lnTo>
                    <a:pt x="1010" y="3329"/>
                  </a:lnTo>
                  <a:lnTo>
                    <a:pt x="1020" y="3357"/>
                  </a:lnTo>
                  <a:lnTo>
                    <a:pt x="1020" y="3339"/>
                  </a:lnTo>
                  <a:lnTo>
                    <a:pt x="1020" y="3348"/>
                  </a:lnTo>
                  <a:lnTo>
                    <a:pt x="1020" y="3339"/>
                  </a:lnTo>
                  <a:lnTo>
                    <a:pt x="1030" y="3348"/>
                  </a:lnTo>
                  <a:lnTo>
                    <a:pt x="1030" y="3339"/>
                  </a:lnTo>
                  <a:lnTo>
                    <a:pt x="1030" y="3357"/>
                  </a:lnTo>
                  <a:lnTo>
                    <a:pt x="1030" y="3367"/>
                  </a:lnTo>
                  <a:lnTo>
                    <a:pt x="1030" y="3339"/>
                  </a:lnTo>
                  <a:lnTo>
                    <a:pt x="1040" y="3348"/>
                  </a:lnTo>
                  <a:lnTo>
                    <a:pt x="1040" y="3301"/>
                  </a:lnTo>
                  <a:lnTo>
                    <a:pt x="1040" y="3311"/>
                  </a:lnTo>
                  <a:lnTo>
                    <a:pt x="1049" y="3246"/>
                  </a:lnTo>
                  <a:lnTo>
                    <a:pt x="1049" y="3255"/>
                  </a:lnTo>
                  <a:lnTo>
                    <a:pt x="1049" y="3246"/>
                  </a:lnTo>
                  <a:lnTo>
                    <a:pt x="1059" y="3246"/>
                  </a:lnTo>
                  <a:lnTo>
                    <a:pt x="1059" y="3236"/>
                  </a:lnTo>
                  <a:lnTo>
                    <a:pt x="1059" y="3246"/>
                  </a:lnTo>
                  <a:lnTo>
                    <a:pt x="1069" y="3227"/>
                  </a:lnTo>
                  <a:lnTo>
                    <a:pt x="1069" y="3218"/>
                  </a:lnTo>
                  <a:lnTo>
                    <a:pt x="1079" y="3246"/>
                  </a:lnTo>
                  <a:lnTo>
                    <a:pt x="1079" y="3255"/>
                  </a:lnTo>
                  <a:lnTo>
                    <a:pt x="1079" y="3236"/>
                  </a:lnTo>
                  <a:lnTo>
                    <a:pt x="1089" y="3264"/>
                  </a:lnTo>
                  <a:lnTo>
                    <a:pt x="1089" y="3292"/>
                  </a:lnTo>
                  <a:lnTo>
                    <a:pt x="1099" y="3283"/>
                  </a:lnTo>
                  <a:lnTo>
                    <a:pt x="1099" y="3274"/>
                  </a:lnTo>
                  <a:lnTo>
                    <a:pt x="1099" y="3311"/>
                  </a:lnTo>
                  <a:lnTo>
                    <a:pt x="1099" y="3301"/>
                  </a:lnTo>
                  <a:lnTo>
                    <a:pt x="1099" y="3311"/>
                  </a:lnTo>
                  <a:lnTo>
                    <a:pt x="1109" y="3339"/>
                  </a:lnTo>
                  <a:lnTo>
                    <a:pt x="1109" y="3348"/>
                  </a:lnTo>
                  <a:lnTo>
                    <a:pt x="1109" y="3339"/>
                  </a:lnTo>
                  <a:lnTo>
                    <a:pt x="1119" y="3348"/>
                  </a:lnTo>
                  <a:lnTo>
                    <a:pt x="1119" y="3357"/>
                  </a:lnTo>
                  <a:lnTo>
                    <a:pt x="1119" y="3348"/>
                  </a:lnTo>
                  <a:lnTo>
                    <a:pt x="1119" y="3367"/>
                  </a:lnTo>
                  <a:lnTo>
                    <a:pt x="1129" y="3339"/>
                  </a:lnTo>
                  <a:lnTo>
                    <a:pt x="1129" y="3348"/>
                  </a:lnTo>
                  <a:lnTo>
                    <a:pt x="1129" y="3357"/>
                  </a:lnTo>
                  <a:lnTo>
                    <a:pt x="1129" y="3339"/>
                  </a:lnTo>
                  <a:lnTo>
                    <a:pt x="1139" y="3339"/>
                  </a:lnTo>
                  <a:lnTo>
                    <a:pt x="1139" y="3311"/>
                  </a:lnTo>
                  <a:lnTo>
                    <a:pt x="1139" y="3301"/>
                  </a:lnTo>
                  <a:lnTo>
                    <a:pt x="1139" y="3311"/>
                  </a:lnTo>
                  <a:lnTo>
                    <a:pt x="1148" y="3274"/>
                  </a:lnTo>
                  <a:lnTo>
                    <a:pt x="1148" y="3283"/>
                  </a:lnTo>
                  <a:lnTo>
                    <a:pt x="1158" y="3264"/>
                  </a:lnTo>
                  <a:lnTo>
                    <a:pt x="1158" y="3283"/>
                  </a:lnTo>
                  <a:lnTo>
                    <a:pt x="1168" y="3292"/>
                  </a:lnTo>
                  <a:lnTo>
                    <a:pt x="1168" y="3311"/>
                  </a:lnTo>
                  <a:lnTo>
                    <a:pt x="1178" y="3311"/>
                  </a:lnTo>
                  <a:lnTo>
                    <a:pt x="1178" y="3329"/>
                  </a:lnTo>
                  <a:lnTo>
                    <a:pt x="1178" y="3348"/>
                  </a:lnTo>
                  <a:lnTo>
                    <a:pt x="1188" y="3348"/>
                  </a:lnTo>
                  <a:lnTo>
                    <a:pt x="1188" y="3357"/>
                  </a:lnTo>
                  <a:lnTo>
                    <a:pt x="1188" y="3367"/>
                  </a:lnTo>
                  <a:lnTo>
                    <a:pt x="1198" y="3348"/>
                  </a:lnTo>
                  <a:lnTo>
                    <a:pt x="1198" y="3357"/>
                  </a:lnTo>
                  <a:lnTo>
                    <a:pt x="1198" y="3339"/>
                  </a:lnTo>
                  <a:lnTo>
                    <a:pt x="1208" y="3339"/>
                  </a:lnTo>
                  <a:lnTo>
                    <a:pt x="1208" y="3329"/>
                  </a:lnTo>
                  <a:lnTo>
                    <a:pt x="1208" y="3339"/>
                  </a:lnTo>
                  <a:lnTo>
                    <a:pt x="1208" y="3329"/>
                  </a:lnTo>
                  <a:lnTo>
                    <a:pt x="1208" y="3339"/>
                  </a:lnTo>
                  <a:lnTo>
                    <a:pt x="1208" y="3329"/>
                  </a:lnTo>
                  <a:lnTo>
                    <a:pt x="1208" y="3339"/>
                  </a:lnTo>
                  <a:lnTo>
                    <a:pt x="1218" y="3329"/>
                  </a:lnTo>
                  <a:lnTo>
                    <a:pt x="1218" y="3339"/>
                  </a:lnTo>
                  <a:lnTo>
                    <a:pt x="1228" y="3348"/>
                  </a:lnTo>
                  <a:lnTo>
                    <a:pt x="1228" y="3357"/>
                  </a:lnTo>
                  <a:lnTo>
                    <a:pt x="1228" y="3348"/>
                  </a:lnTo>
                  <a:lnTo>
                    <a:pt x="1228" y="3357"/>
                  </a:lnTo>
                  <a:lnTo>
                    <a:pt x="1228" y="3367"/>
                  </a:lnTo>
                  <a:lnTo>
                    <a:pt x="1238" y="3357"/>
                  </a:lnTo>
                  <a:lnTo>
                    <a:pt x="1238" y="3376"/>
                  </a:lnTo>
                  <a:lnTo>
                    <a:pt x="1238" y="3385"/>
                  </a:lnTo>
                  <a:lnTo>
                    <a:pt x="1238" y="3376"/>
                  </a:lnTo>
                  <a:lnTo>
                    <a:pt x="1238" y="3385"/>
                  </a:lnTo>
                  <a:lnTo>
                    <a:pt x="1247" y="3367"/>
                  </a:lnTo>
                  <a:lnTo>
                    <a:pt x="1247" y="3376"/>
                  </a:lnTo>
                  <a:lnTo>
                    <a:pt x="1247" y="3357"/>
                  </a:lnTo>
                  <a:lnTo>
                    <a:pt x="1247" y="3367"/>
                  </a:lnTo>
                  <a:lnTo>
                    <a:pt x="1247" y="3357"/>
                  </a:lnTo>
                  <a:lnTo>
                    <a:pt x="1257" y="3348"/>
                  </a:lnTo>
                  <a:lnTo>
                    <a:pt x="1257" y="3357"/>
                  </a:lnTo>
                  <a:lnTo>
                    <a:pt x="1257" y="3320"/>
                  </a:lnTo>
                  <a:lnTo>
                    <a:pt x="1267" y="3311"/>
                  </a:lnTo>
                  <a:lnTo>
                    <a:pt x="1267" y="3320"/>
                  </a:lnTo>
                  <a:lnTo>
                    <a:pt x="1267" y="3311"/>
                  </a:lnTo>
                  <a:lnTo>
                    <a:pt x="1267" y="3320"/>
                  </a:lnTo>
                  <a:lnTo>
                    <a:pt x="1267" y="3329"/>
                  </a:lnTo>
                  <a:lnTo>
                    <a:pt x="1277" y="3320"/>
                  </a:lnTo>
                  <a:lnTo>
                    <a:pt x="1277" y="3329"/>
                  </a:lnTo>
                  <a:lnTo>
                    <a:pt x="1277" y="3320"/>
                  </a:lnTo>
                  <a:lnTo>
                    <a:pt x="1277" y="3329"/>
                  </a:lnTo>
                  <a:lnTo>
                    <a:pt x="1277" y="3320"/>
                  </a:lnTo>
                  <a:lnTo>
                    <a:pt x="1277" y="3329"/>
                  </a:lnTo>
                  <a:lnTo>
                    <a:pt x="1287" y="3320"/>
                  </a:lnTo>
                  <a:lnTo>
                    <a:pt x="1287" y="3329"/>
                  </a:lnTo>
                  <a:lnTo>
                    <a:pt x="1287" y="3320"/>
                  </a:lnTo>
                  <a:lnTo>
                    <a:pt x="1297" y="3348"/>
                  </a:lnTo>
                  <a:lnTo>
                    <a:pt x="1297" y="3329"/>
                  </a:lnTo>
                  <a:lnTo>
                    <a:pt x="1297" y="3339"/>
                  </a:lnTo>
                  <a:lnTo>
                    <a:pt x="1307" y="3339"/>
                  </a:lnTo>
                  <a:lnTo>
                    <a:pt x="1307" y="3320"/>
                  </a:lnTo>
                  <a:lnTo>
                    <a:pt x="1307" y="3311"/>
                  </a:lnTo>
                  <a:lnTo>
                    <a:pt x="1317" y="3283"/>
                  </a:lnTo>
                  <a:lnTo>
                    <a:pt x="1317" y="3292"/>
                  </a:lnTo>
                  <a:lnTo>
                    <a:pt x="1317" y="3283"/>
                  </a:lnTo>
                  <a:lnTo>
                    <a:pt x="1317" y="3292"/>
                  </a:lnTo>
                  <a:lnTo>
                    <a:pt x="1317" y="3283"/>
                  </a:lnTo>
                  <a:lnTo>
                    <a:pt x="1327" y="3292"/>
                  </a:lnTo>
                  <a:lnTo>
                    <a:pt x="1327" y="3311"/>
                  </a:lnTo>
                  <a:lnTo>
                    <a:pt x="1337" y="3301"/>
                  </a:lnTo>
                  <a:lnTo>
                    <a:pt x="1337" y="3292"/>
                  </a:lnTo>
                  <a:lnTo>
                    <a:pt x="1337" y="3283"/>
                  </a:lnTo>
                  <a:lnTo>
                    <a:pt x="1337" y="3301"/>
                  </a:lnTo>
                  <a:lnTo>
                    <a:pt x="1346" y="3301"/>
                  </a:lnTo>
                  <a:lnTo>
                    <a:pt x="1346" y="3274"/>
                  </a:lnTo>
                  <a:lnTo>
                    <a:pt x="1346" y="3283"/>
                  </a:lnTo>
                  <a:lnTo>
                    <a:pt x="1356" y="3283"/>
                  </a:lnTo>
                  <a:lnTo>
                    <a:pt x="1356" y="3292"/>
                  </a:lnTo>
                  <a:lnTo>
                    <a:pt x="1356" y="3311"/>
                  </a:lnTo>
                  <a:lnTo>
                    <a:pt x="1366" y="3311"/>
                  </a:lnTo>
                  <a:lnTo>
                    <a:pt x="1366" y="3339"/>
                  </a:lnTo>
                  <a:lnTo>
                    <a:pt x="1376" y="3320"/>
                  </a:lnTo>
                  <a:lnTo>
                    <a:pt x="1376" y="3329"/>
                  </a:lnTo>
                  <a:lnTo>
                    <a:pt x="1376" y="3320"/>
                  </a:lnTo>
                  <a:lnTo>
                    <a:pt x="1376" y="3339"/>
                  </a:lnTo>
                  <a:lnTo>
                    <a:pt x="1386" y="3357"/>
                  </a:lnTo>
                  <a:lnTo>
                    <a:pt x="1386" y="3367"/>
                  </a:lnTo>
                  <a:lnTo>
                    <a:pt x="1386" y="3357"/>
                  </a:lnTo>
                  <a:lnTo>
                    <a:pt x="1386" y="3348"/>
                  </a:lnTo>
                  <a:lnTo>
                    <a:pt x="1396" y="3357"/>
                  </a:lnTo>
                  <a:lnTo>
                    <a:pt x="1396" y="3348"/>
                  </a:lnTo>
                  <a:lnTo>
                    <a:pt x="1406" y="3357"/>
                  </a:lnTo>
                  <a:lnTo>
                    <a:pt x="1406" y="3348"/>
                  </a:lnTo>
                  <a:lnTo>
                    <a:pt x="1406" y="3339"/>
                  </a:lnTo>
                  <a:lnTo>
                    <a:pt x="1406" y="3329"/>
                  </a:lnTo>
                  <a:lnTo>
                    <a:pt x="1416" y="3329"/>
                  </a:lnTo>
                  <a:lnTo>
                    <a:pt x="1416" y="3339"/>
                  </a:lnTo>
                  <a:lnTo>
                    <a:pt x="1416" y="3348"/>
                  </a:lnTo>
                  <a:lnTo>
                    <a:pt x="1416" y="3339"/>
                  </a:lnTo>
                  <a:lnTo>
                    <a:pt x="1416" y="3348"/>
                  </a:lnTo>
                  <a:lnTo>
                    <a:pt x="1426" y="3339"/>
                  </a:lnTo>
                  <a:lnTo>
                    <a:pt x="1426" y="3329"/>
                  </a:lnTo>
                  <a:lnTo>
                    <a:pt x="1426" y="3339"/>
                  </a:lnTo>
                  <a:lnTo>
                    <a:pt x="1426" y="3329"/>
                  </a:lnTo>
                  <a:lnTo>
                    <a:pt x="1426" y="3339"/>
                  </a:lnTo>
                  <a:lnTo>
                    <a:pt x="1436" y="3348"/>
                  </a:lnTo>
                  <a:lnTo>
                    <a:pt x="1436" y="3339"/>
                  </a:lnTo>
                  <a:lnTo>
                    <a:pt x="1436" y="3348"/>
                  </a:lnTo>
                  <a:lnTo>
                    <a:pt x="1445" y="3339"/>
                  </a:lnTo>
                  <a:lnTo>
                    <a:pt x="1445" y="3348"/>
                  </a:lnTo>
                  <a:lnTo>
                    <a:pt x="1445" y="3339"/>
                  </a:lnTo>
                  <a:lnTo>
                    <a:pt x="1455" y="3348"/>
                  </a:lnTo>
                  <a:lnTo>
                    <a:pt x="1455" y="3339"/>
                  </a:lnTo>
                  <a:lnTo>
                    <a:pt x="1455" y="3357"/>
                  </a:lnTo>
                  <a:lnTo>
                    <a:pt x="1465" y="3367"/>
                  </a:lnTo>
                  <a:lnTo>
                    <a:pt x="1465" y="3357"/>
                  </a:lnTo>
                  <a:lnTo>
                    <a:pt x="1465" y="3367"/>
                  </a:lnTo>
                  <a:lnTo>
                    <a:pt x="1465" y="3357"/>
                  </a:lnTo>
                  <a:lnTo>
                    <a:pt x="1465" y="3348"/>
                  </a:lnTo>
                  <a:lnTo>
                    <a:pt x="1475" y="3357"/>
                  </a:lnTo>
                  <a:lnTo>
                    <a:pt x="1475" y="3348"/>
                  </a:lnTo>
                  <a:lnTo>
                    <a:pt x="1475" y="3357"/>
                  </a:lnTo>
                  <a:lnTo>
                    <a:pt x="1475" y="3339"/>
                  </a:lnTo>
                  <a:lnTo>
                    <a:pt x="1475" y="3348"/>
                  </a:lnTo>
                  <a:lnTo>
                    <a:pt x="1485" y="3311"/>
                  </a:lnTo>
                  <a:lnTo>
                    <a:pt x="1495" y="3311"/>
                  </a:lnTo>
                  <a:lnTo>
                    <a:pt x="1495" y="3301"/>
                  </a:lnTo>
                  <a:lnTo>
                    <a:pt x="1495" y="3311"/>
                  </a:lnTo>
                  <a:lnTo>
                    <a:pt x="1495" y="3292"/>
                  </a:lnTo>
                  <a:lnTo>
                    <a:pt x="1495" y="3274"/>
                  </a:lnTo>
                  <a:lnTo>
                    <a:pt x="1505" y="3274"/>
                  </a:lnTo>
                  <a:lnTo>
                    <a:pt x="1505" y="3218"/>
                  </a:lnTo>
                  <a:lnTo>
                    <a:pt x="1505" y="3227"/>
                  </a:lnTo>
                  <a:lnTo>
                    <a:pt x="1515" y="3218"/>
                  </a:lnTo>
                  <a:lnTo>
                    <a:pt x="1515" y="3227"/>
                  </a:lnTo>
                  <a:lnTo>
                    <a:pt x="1515" y="3236"/>
                  </a:lnTo>
                  <a:lnTo>
                    <a:pt x="1515" y="3218"/>
                  </a:lnTo>
                  <a:lnTo>
                    <a:pt x="1525" y="3218"/>
                  </a:lnTo>
                  <a:lnTo>
                    <a:pt x="1525" y="3227"/>
                  </a:lnTo>
                  <a:lnTo>
                    <a:pt x="1525" y="3218"/>
                  </a:lnTo>
                  <a:lnTo>
                    <a:pt x="1525" y="3227"/>
                  </a:lnTo>
                  <a:lnTo>
                    <a:pt x="1525" y="3208"/>
                  </a:lnTo>
                  <a:lnTo>
                    <a:pt x="1535" y="3199"/>
                  </a:lnTo>
                  <a:lnTo>
                    <a:pt x="1535" y="3227"/>
                  </a:lnTo>
                  <a:lnTo>
                    <a:pt x="1535" y="3236"/>
                  </a:lnTo>
                  <a:lnTo>
                    <a:pt x="1544" y="3236"/>
                  </a:lnTo>
                  <a:lnTo>
                    <a:pt x="1544" y="3274"/>
                  </a:lnTo>
                  <a:lnTo>
                    <a:pt x="1554" y="3264"/>
                  </a:lnTo>
                  <a:lnTo>
                    <a:pt x="1554" y="3283"/>
                  </a:lnTo>
                  <a:lnTo>
                    <a:pt x="1554" y="3292"/>
                  </a:lnTo>
                  <a:lnTo>
                    <a:pt x="1564" y="3274"/>
                  </a:lnTo>
                  <a:lnTo>
                    <a:pt x="1564" y="3264"/>
                  </a:lnTo>
                  <a:lnTo>
                    <a:pt x="1564" y="3274"/>
                  </a:lnTo>
                  <a:lnTo>
                    <a:pt x="1564" y="3301"/>
                  </a:lnTo>
                  <a:lnTo>
                    <a:pt x="1564" y="3283"/>
                  </a:lnTo>
                  <a:lnTo>
                    <a:pt x="1574" y="3292"/>
                  </a:lnTo>
                  <a:lnTo>
                    <a:pt x="1574" y="3301"/>
                  </a:lnTo>
                  <a:lnTo>
                    <a:pt x="1574" y="3311"/>
                  </a:lnTo>
                  <a:lnTo>
                    <a:pt x="1584" y="3311"/>
                  </a:lnTo>
                  <a:lnTo>
                    <a:pt x="1584" y="3274"/>
                  </a:lnTo>
                  <a:lnTo>
                    <a:pt x="1584" y="3283"/>
                  </a:lnTo>
                  <a:lnTo>
                    <a:pt x="1594" y="3283"/>
                  </a:lnTo>
                  <a:lnTo>
                    <a:pt x="1594" y="3292"/>
                  </a:lnTo>
                  <a:lnTo>
                    <a:pt x="1594" y="3274"/>
                  </a:lnTo>
                  <a:lnTo>
                    <a:pt x="1604" y="3301"/>
                  </a:lnTo>
                  <a:lnTo>
                    <a:pt x="1604" y="3283"/>
                  </a:lnTo>
                  <a:lnTo>
                    <a:pt x="1604" y="3301"/>
                  </a:lnTo>
                  <a:lnTo>
                    <a:pt x="1614" y="3301"/>
                  </a:lnTo>
                  <a:lnTo>
                    <a:pt x="1614" y="3311"/>
                  </a:lnTo>
                  <a:lnTo>
                    <a:pt x="1614" y="3301"/>
                  </a:lnTo>
                  <a:lnTo>
                    <a:pt x="1624" y="3311"/>
                  </a:lnTo>
                  <a:lnTo>
                    <a:pt x="1624" y="3329"/>
                  </a:lnTo>
                  <a:lnTo>
                    <a:pt x="1624" y="3320"/>
                  </a:lnTo>
                  <a:lnTo>
                    <a:pt x="1634" y="3339"/>
                  </a:lnTo>
                  <a:lnTo>
                    <a:pt x="1634" y="3348"/>
                  </a:lnTo>
                  <a:lnTo>
                    <a:pt x="1634" y="3339"/>
                  </a:lnTo>
                  <a:lnTo>
                    <a:pt x="1634" y="3348"/>
                  </a:lnTo>
                  <a:lnTo>
                    <a:pt x="1634" y="3339"/>
                  </a:lnTo>
                  <a:lnTo>
                    <a:pt x="1634" y="3348"/>
                  </a:lnTo>
                  <a:lnTo>
                    <a:pt x="1643" y="3339"/>
                  </a:lnTo>
                  <a:lnTo>
                    <a:pt x="1643" y="3329"/>
                  </a:lnTo>
                  <a:lnTo>
                    <a:pt x="1643" y="3339"/>
                  </a:lnTo>
                  <a:lnTo>
                    <a:pt x="1643" y="3311"/>
                  </a:lnTo>
                  <a:lnTo>
                    <a:pt x="1653" y="3339"/>
                  </a:lnTo>
                  <a:lnTo>
                    <a:pt x="1653" y="3329"/>
                  </a:lnTo>
                  <a:lnTo>
                    <a:pt x="1663" y="3301"/>
                  </a:lnTo>
                  <a:lnTo>
                    <a:pt x="1673" y="3264"/>
                  </a:lnTo>
                  <a:lnTo>
                    <a:pt x="1673" y="3255"/>
                  </a:lnTo>
                  <a:lnTo>
                    <a:pt x="1673" y="3274"/>
                  </a:lnTo>
                  <a:lnTo>
                    <a:pt x="1673" y="3264"/>
                  </a:lnTo>
                  <a:lnTo>
                    <a:pt x="1683" y="3283"/>
                  </a:lnTo>
                  <a:lnTo>
                    <a:pt x="1683" y="3274"/>
                  </a:lnTo>
                  <a:lnTo>
                    <a:pt x="1683" y="3283"/>
                  </a:lnTo>
                  <a:lnTo>
                    <a:pt x="1683" y="3274"/>
                  </a:lnTo>
                  <a:lnTo>
                    <a:pt x="1693" y="3274"/>
                  </a:lnTo>
                  <a:lnTo>
                    <a:pt x="1693" y="3255"/>
                  </a:lnTo>
                  <a:lnTo>
                    <a:pt x="1693" y="3264"/>
                  </a:lnTo>
                  <a:lnTo>
                    <a:pt x="1703" y="3274"/>
                  </a:lnTo>
                  <a:lnTo>
                    <a:pt x="1703" y="3264"/>
                  </a:lnTo>
                  <a:lnTo>
                    <a:pt x="1703" y="3274"/>
                  </a:lnTo>
                  <a:lnTo>
                    <a:pt x="1703" y="3264"/>
                  </a:lnTo>
                  <a:lnTo>
                    <a:pt x="1703" y="3274"/>
                  </a:lnTo>
                  <a:lnTo>
                    <a:pt x="1703" y="3255"/>
                  </a:lnTo>
                  <a:lnTo>
                    <a:pt x="1713" y="3255"/>
                  </a:lnTo>
                  <a:lnTo>
                    <a:pt x="1713" y="3246"/>
                  </a:lnTo>
                  <a:lnTo>
                    <a:pt x="1713" y="3255"/>
                  </a:lnTo>
                  <a:lnTo>
                    <a:pt x="1723" y="3264"/>
                  </a:lnTo>
                  <a:lnTo>
                    <a:pt x="1723" y="3255"/>
                  </a:lnTo>
                  <a:lnTo>
                    <a:pt x="1723" y="3264"/>
                  </a:lnTo>
                  <a:lnTo>
                    <a:pt x="1733" y="3227"/>
                  </a:lnTo>
                  <a:lnTo>
                    <a:pt x="1733" y="3236"/>
                  </a:lnTo>
                  <a:lnTo>
                    <a:pt x="1733" y="3227"/>
                  </a:lnTo>
                  <a:lnTo>
                    <a:pt x="1733" y="3255"/>
                  </a:lnTo>
                  <a:lnTo>
                    <a:pt x="1742" y="3255"/>
                  </a:lnTo>
                  <a:lnTo>
                    <a:pt x="1742" y="3274"/>
                  </a:lnTo>
                  <a:lnTo>
                    <a:pt x="1752" y="3301"/>
                  </a:lnTo>
                  <a:lnTo>
                    <a:pt x="1752" y="3320"/>
                  </a:lnTo>
                  <a:lnTo>
                    <a:pt x="1762" y="3320"/>
                  </a:lnTo>
                  <a:lnTo>
                    <a:pt x="1762" y="3329"/>
                  </a:lnTo>
                  <a:lnTo>
                    <a:pt x="1762" y="3339"/>
                  </a:lnTo>
                  <a:lnTo>
                    <a:pt x="1772" y="3339"/>
                  </a:lnTo>
                  <a:lnTo>
                    <a:pt x="1772" y="3357"/>
                  </a:lnTo>
                  <a:lnTo>
                    <a:pt x="1772" y="3348"/>
                  </a:lnTo>
                  <a:lnTo>
                    <a:pt x="1772" y="3357"/>
                  </a:lnTo>
                  <a:lnTo>
                    <a:pt x="1772" y="3348"/>
                  </a:lnTo>
                  <a:lnTo>
                    <a:pt x="1782" y="3339"/>
                  </a:lnTo>
                  <a:lnTo>
                    <a:pt x="1782" y="3348"/>
                  </a:lnTo>
                  <a:lnTo>
                    <a:pt x="1782" y="3329"/>
                  </a:lnTo>
                  <a:lnTo>
                    <a:pt x="1792" y="3348"/>
                  </a:lnTo>
                  <a:lnTo>
                    <a:pt x="1792" y="3339"/>
                  </a:lnTo>
                  <a:lnTo>
                    <a:pt x="1792" y="3348"/>
                  </a:lnTo>
                  <a:lnTo>
                    <a:pt x="1792" y="3357"/>
                  </a:lnTo>
                  <a:lnTo>
                    <a:pt x="1802" y="3357"/>
                  </a:lnTo>
                  <a:lnTo>
                    <a:pt x="1802" y="3376"/>
                  </a:lnTo>
                  <a:lnTo>
                    <a:pt x="1802" y="3367"/>
                  </a:lnTo>
                  <a:lnTo>
                    <a:pt x="1802" y="3376"/>
                  </a:lnTo>
                  <a:lnTo>
                    <a:pt x="1812" y="3357"/>
                  </a:lnTo>
                  <a:lnTo>
                    <a:pt x="1812" y="3348"/>
                  </a:lnTo>
                  <a:lnTo>
                    <a:pt x="1812" y="3357"/>
                  </a:lnTo>
                  <a:lnTo>
                    <a:pt x="1812" y="3348"/>
                  </a:lnTo>
                  <a:lnTo>
                    <a:pt x="1812" y="3357"/>
                  </a:lnTo>
                  <a:lnTo>
                    <a:pt x="1822" y="3348"/>
                  </a:lnTo>
                  <a:lnTo>
                    <a:pt x="1822" y="3357"/>
                  </a:lnTo>
                  <a:lnTo>
                    <a:pt x="1822" y="3348"/>
                  </a:lnTo>
                  <a:lnTo>
                    <a:pt x="1822" y="3339"/>
                  </a:lnTo>
                  <a:lnTo>
                    <a:pt x="1832" y="3357"/>
                  </a:lnTo>
                  <a:lnTo>
                    <a:pt x="1832" y="3348"/>
                  </a:lnTo>
                  <a:lnTo>
                    <a:pt x="1841" y="3357"/>
                  </a:lnTo>
                  <a:lnTo>
                    <a:pt x="1841" y="3339"/>
                  </a:lnTo>
                  <a:lnTo>
                    <a:pt x="1841" y="3348"/>
                  </a:lnTo>
                  <a:lnTo>
                    <a:pt x="1841" y="3329"/>
                  </a:lnTo>
                  <a:lnTo>
                    <a:pt x="1851" y="3339"/>
                  </a:lnTo>
                  <a:lnTo>
                    <a:pt x="1851" y="3329"/>
                  </a:lnTo>
                  <a:lnTo>
                    <a:pt x="1851" y="3339"/>
                  </a:lnTo>
                  <a:lnTo>
                    <a:pt x="1851" y="3329"/>
                  </a:lnTo>
                  <a:lnTo>
                    <a:pt x="1851" y="3339"/>
                  </a:lnTo>
                  <a:lnTo>
                    <a:pt x="1861" y="3357"/>
                  </a:lnTo>
                  <a:lnTo>
                    <a:pt x="1861" y="3329"/>
                  </a:lnTo>
                  <a:lnTo>
                    <a:pt x="1861" y="3339"/>
                  </a:lnTo>
                  <a:lnTo>
                    <a:pt x="1861" y="3329"/>
                  </a:lnTo>
                  <a:lnTo>
                    <a:pt x="1871" y="3339"/>
                  </a:lnTo>
                  <a:lnTo>
                    <a:pt x="1871" y="3329"/>
                  </a:lnTo>
                  <a:lnTo>
                    <a:pt x="1871" y="3320"/>
                  </a:lnTo>
                  <a:lnTo>
                    <a:pt x="1871" y="3329"/>
                  </a:lnTo>
                  <a:lnTo>
                    <a:pt x="1871" y="3320"/>
                  </a:lnTo>
                  <a:lnTo>
                    <a:pt x="1881" y="3329"/>
                  </a:lnTo>
                  <a:lnTo>
                    <a:pt x="1881" y="3320"/>
                  </a:lnTo>
                  <a:lnTo>
                    <a:pt x="1881" y="3311"/>
                  </a:lnTo>
                  <a:lnTo>
                    <a:pt x="1891" y="3311"/>
                  </a:lnTo>
                  <a:lnTo>
                    <a:pt x="1891" y="3320"/>
                  </a:lnTo>
                  <a:lnTo>
                    <a:pt x="1891" y="3311"/>
                  </a:lnTo>
                  <a:lnTo>
                    <a:pt x="1891" y="3320"/>
                  </a:lnTo>
                  <a:lnTo>
                    <a:pt x="1901" y="3329"/>
                  </a:lnTo>
                  <a:lnTo>
                    <a:pt x="1901" y="3348"/>
                  </a:lnTo>
                  <a:lnTo>
                    <a:pt x="1901" y="3329"/>
                  </a:lnTo>
                  <a:lnTo>
                    <a:pt x="1901" y="3339"/>
                  </a:lnTo>
                  <a:lnTo>
                    <a:pt x="1911" y="3339"/>
                  </a:lnTo>
                  <a:lnTo>
                    <a:pt x="1911" y="3329"/>
                  </a:lnTo>
                  <a:lnTo>
                    <a:pt x="1911" y="3339"/>
                  </a:lnTo>
                  <a:lnTo>
                    <a:pt x="1911" y="3329"/>
                  </a:lnTo>
                  <a:lnTo>
                    <a:pt x="1911" y="3311"/>
                  </a:lnTo>
                  <a:lnTo>
                    <a:pt x="1921" y="3320"/>
                  </a:lnTo>
                  <a:lnTo>
                    <a:pt x="1921" y="3329"/>
                  </a:lnTo>
                  <a:lnTo>
                    <a:pt x="1921" y="3339"/>
                  </a:lnTo>
                  <a:lnTo>
                    <a:pt x="1921" y="3329"/>
                  </a:lnTo>
                  <a:lnTo>
                    <a:pt x="1931" y="3320"/>
                  </a:lnTo>
                  <a:lnTo>
                    <a:pt x="1931" y="3339"/>
                  </a:lnTo>
                  <a:lnTo>
                    <a:pt x="1931" y="3320"/>
                  </a:lnTo>
                  <a:lnTo>
                    <a:pt x="1931" y="3329"/>
                  </a:lnTo>
                  <a:lnTo>
                    <a:pt x="1931" y="3320"/>
                  </a:lnTo>
                  <a:lnTo>
                    <a:pt x="1940" y="3329"/>
                  </a:lnTo>
                  <a:lnTo>
                    <a:pt x="1950" y="3264"/>
                  </a:lnTo>
                  <a:lnTo>
                    <a:pt x="1950" y="3255"/>
                  </a:lnTo>
                  <a:lnTo>
                    <a:pt x="1960" y="3255"/>
                  </a:lnTo>
                  <a:lnTo>
                    <a:pt x="1960" y="3246"/>
                  </a:lnTo>
                  <a:lnTo>
                    <a:pt x="1960" y="3255"/>
                  </a:lnTo>
                  <a:lnTo>
                    <a:pt x="1960" y="3246"/>
                  </a:lnTo>
                  <a:lnTo>
                    <a:pt x="1960" y="3255"/>
                  </a:lnTo>
                  <a:lnTo>
                    <a:pt x="1970" y="3264"/>
                  </a:lnTo>
                  <a:lnTo>
                    <a:pt x="1970" y="3246"/>
                  </a:lnTo>
                  <a:lnTo>
                    <a:pt x="1970" y="3264"/>
                  </a:lnTo>
                  <a:lnTo>
                    <a:pt x="1980" y="3255"/>
                  </a:lnTo>
                  <a:lnTo>
                    <a:pt x="1980" y="3264"/>
                  </a:lnTo>
                  <a:lnTo>
                    <a:pt x="1980" y="3255"/>
                  </a:lnTo>
                  <a:lnTo>
                    <a:pt x="1980" y="3264"/>
                  </a:lnTo>
                  <a:lnTo>
                    <a:pt x="1980" y="3255"/>
                  </a:lnTo>
                  <a:lnTo>
                    <a:pt x="1990" y="3283"/>
                  </a:lnTo>
                  <a:lnTo>
                    <a:pt x="1990" y="3274"/>
                  </a:lnTo>
                  <a:lnTo>
                    <a:pt x="1990" y="3264"/>
                  </a:lnTo>
                  <a:lnTo>
                    <a:pt x="2000" y="3301"/>
                  </a:lnTo>
                  <a:lnTo>
                    <a:pt x="2000" y="3292"/>
                  </a:lnTo>
                  <a:lnTo>
                    <a:pt x="2010" y="3320"/>
                  </a:lnTo>
                  <a:lnTo>
                    <a:pt x="2010" y="3292"/>
                  </a:lnTo>
                  <a:lnTo>
                    <a:pt x="2010" y="3274"/>
                  </a:lnTo>
                  <a:lnTo>
                    <a:pt x="2020" y="3283"/>
                  </a:lnTo>
                  <a:lnTo>
                    <a:pt x="2030" y="3283"/>
                  </a:lnTo>
                  <a:lnTo>
                    <a:pt x="2030" y="3292"/>
                  </a:lnTo>
                  <a:lnTo>
                    <a:pt x="2030" y="3283"/>
                  </a:lnTo>
                  <a:lnTo>
                    <a:pt x="2030" y="3292"/>
                  </a:lnTo>
                  <a:lnTo>
                    <a:pt x="2040" y="3274"/>
                  </a:lnTo>
                  <a:lnTo>
                    <a:pt x="2040" y="3255"/>
                  </a:lnTo>
                  <a:lnTo>
                    <a:pt x="2040" y="3264"/>
                  </a:lnTo>
                  <a:lnTo>
                    <a:pt x="2049" y="3246"/>
                  </a:lnTo>
                  <a:lnTo>
                    <a:pt x="2049" y="3255"/>
                  </a:lnTo>
                  <a:lnTo>
                    <a:pt x="2049" y="3246"/>
                  </a:lnTo>
                  <a:lnTo>
                    <a:pt x="2049" y="3255"/>
                  </a:lnTo>
                  <a:lnTo>
                    <a:pt x="2049" y="3246"/>
                  </a:lnTo>
                  <a:lnTo>
                    <a:pt x="2049" y="3255"/>
                  </a:lnTo>
                  <a:lnTo>
                    <a:pt x="2049" y="3246"/>
                  </a:lnTo>
                  <a:lnTo>
                    <a:pt x="2059" y="3255"/>
                  </a:lnTo>
                  <a:lnTo>
                    <a:pt x="2059" y="3246"/>
                  </a:lnTo>
                  <a:lnTo>
                    <a:pt x="2059" y="3236"/>
                  </a:lnTo>
                  <a:lnTo>
                    <a:pt x="2059" y="3246"/>
                  </a:lnTo>
                  <a:lnTo>
                    <a:pt x="2059" y="3255"/>
                  </a:lnTo>
                  <a:lnTo>
                    <a:pt x="2069" y="3227"/>
                  </a:lnTo>
                  <a:lnTo>
                    <a:pt x="2069" y="3218"/>
                  </a:lnTo>
                  <a:lnTo>
                    <a:pt x="2079" y="3208"/>
                  </a:lnTo>
                  <a:lnTo>
                    <a:pt x="2079" y="3190"/>
                  </a:lnTo>
                  <a:lnTo>
                    <a:pt x="2079" y="3199"/>
                  </a:lnTo>
                  <a:lnTo>
                    <a:pt x="2089" y="3208"/>
                  </a:lnTo>
                  <a:lnTo>
                    <a:pt x="2089" y="3218"/>
                  </a:lnTo>
                  <a:lnTo>
                    <a:pt x="2089" y="3208"/>
                  </a:lnTo>
                  <a:lnTo>
                    <a:pt x="2099" y="3218"/>
                  </a:lnTo>
                  <a:lnTo>
                    <a:pt x="2099" y="3190"/>
                  </a:lnTo>
                  <a:lnTo>
                    <a:pt x="2099" y="3181"/>
                  </a:lnTo>
                  <a:lnTo>
                    <a:pt x="2109" y="3181"/>
                  </a:lnTo>
                  <a:lnTo>
                    <a:pt x="2109" y="3171"/>
                  </a:lnTo>
                  <a:lnTo>
                    <a:pt x="2109" y="3181"/>
                  </a:lnTo>
                  <a:lnTo>
                    <a:pt x="2119" y="3190"/>
                  </a:lnTo>
                  <a:lnTo>
                    <a:pt x="2119" y="3181"/>
                  </a:lnTo>
                  <a:lnTo>
                    <a:pt x="2119" y="3190"/>
                  </a:lnTo>
                  <a:lnTo>
                    <a:pt x="2119" y="3162"/>
                  </a:lnTo>
                  <a:lnTo>
                    <a:pt x="2119" y="3171"/>
                  </a:lnTo>
                  <a:lnTo>
                    <a:pt x="2119" y="3162"/>
                  </a:lnTo>
                  <a:lnTo>
                    <a:pt x="2129" y="3171"/>
                  </a:lnTo>
                  <a:lnTo>
                    <a:pt x="2129" y="3162"/>
                  </a:lnTo>
                  <a:lnTo>
                    <a:pt x="2139" y="3143"/>
                  </a:lnTo>
                  <a:lnTo>
                    <a:pt x="2139" y="3153"/>
                  </a:lnTo>
                  <a:lnTo>
                    <a:pt x="2139" y="3162"/>
                  </a:lnTo>
                  <a:lnTo>
                    <a:pt x="2148" y="3162"/>
                  </a:lnTo>
                  <a:lnTo>
                    <a:pt x="2148" y="3181"/>
                  </a:lnTo>
                  <a:lnTo>
                    <a:pt x="2148" y="3171"/>
                  </a:lnTo>
                  <a:lnTo>
                    <a:pt x="2148" y="3181"/>
                  </a:lnTo>
                  <a:lnTo>
                    <a:pt x="2148" y="3162"/>
                  </a:lnTo>
                  <a:lnTo>
                    <a:pt x="2158" y="3171"/>
                  </a:lnTo>
                  <a:lnTo>
                    <a:pt x="2158" y="3162"/>
                  </a:lnTo>
                  <a:lnTo>
                    <a:pt x="2158" y="3181"/>
                  </a:lnTo>
                  <a:lnTo>
                    <a:pt x="2158" y="3171"/>
                  </a:lnTo>
                  <a:lnTo>
                    <a:pt x="2158" y="3181"/>
                  </a:lnTo>
                  <a:lnTo>
                    <a:pt x="2168" y="3181"/>
                  </a:lnTo>
                  <a:lnTo>
                    <a:pt x="2168" y="3162"/>
                  </a:lnTo>
                  <a:lnTo>
                    <a:pt x="2168" y="3171"/>
                  </a:lnTo>
                  <a:lnTo>
                    <a:pt x="2168" y="3162"/>
                  </a:lnTo>
                  <a:lnTo>
                    <a:pt x="2168" y="3171"/>
                  </a:lnTo>
                  <a:lnTo>
                    <a:pt x="2178" y="3153"/>
                  </a:lnTo>
                  <a:lnTo>
                    <a:pt x="2178" y="3143"/>
                  </a:lnTo>
                  <a:lnTo>
                    <a:pt x="2188" y="3125"/>
                  </a:lnTo>
                  <a:lnTo>
                    <a:pt x="2188" y="3134"/>
                  </a:lnTo>
                  <a:lnTo>
                    <a:pt x="2188" y="3115"/>
                  </a:lnTo>
                  <a:lnTo>
                    <a:pt x="2188" y="3125"/>
                  </a:lnTo>
                  <a:lnTo>
                    <a:pt x="2188" y="3115"/>
                  </a:lnTo>
                  <a:lnTo>
                    <a:pt x="2188" y="3134"/>
                  </a:lnTo>
                  <a:lnTo>
                    <a:pt x="2198" y="3125"/>
                  </a:lnTo>
                  <a:lnTo>
                    <a:pt x="2198" y="3134"/>
                  </a:lnTo>
                  <a:lnTo>
                    <a:pt x="2198" y="3106"/>
                  </a:lnTo>
                  <a:lnTo>
                    <a:pt x="2198" y="3088"/>
                  </a:lnTo>
                  <a:lnTo>
                    <a:pt x="2208" y="3097"/>
                  </a:lnTo>
                  <a:lnTo>
                    <a:pt x="2208" y="3069"/>
                  </a:lnTo>
                  <a:lnTo>
                    <a:pt x="2218" y="3032"/>
                  </a:lnTo>
                  <a:lnTo>
                    <a:pt x="2218" y="3022"/>
                  </a:lnTo>
                  <a:lnTo>
                    <a:pt x="2218" y="3032"/>
                  </a:lnTo>
                  <a:lnTo>
                    <a:pt x="2218" y="3022"/>
                  </a:lnTo>
                  <a:lnTo>
                    <a:pt x="2218" y="3032"/>
                  </a:lnTo>
                  <a:lnTo>
                    <a:pt x="2218" y="3022"/>
                  </a:lnTo>
                  <a:lnTo>
                    <a:pt x="2228" y="3050"/>
                  </a:lnTo>
                  <a:lnTo>
                    <a:pt x="2228" y="3041"/>
                  </a:lnTo>
                  <a:lnTo>
                    <a:pt x="2228" y="3050"/>
                  </a:lnTo>
                  <a:lnTo>
                    <a:pt x="2238" y="3032"/>
                  </a:lnTo>
                  <a:lnTo>
                    <a:pt x="2238" y="3041"/>
                  </a:lnTo>
                  <a:lnTo>
                    <a:pt x="2238" y="3022"/>
                  </a:lnTo>
                  <a:lnTo>
                    <a:pt x="2238" y="3032"/>
                  </a:lnTo>
                  <a:lnTo>
                    <a:pt x="2247" y="3022"/>
                  </a:lnTo>
                  <a:lnTo>
                    <a:pt x="2247" y="3013"/>
                  </a:lnTo>
                  <a:lnTo>
                    <a:pt x="2247" y="3004"/>
                  </a:lnTo>
                  <a:lnTo>
                    <a:pt x="2257" y="3013"/>
                  </a:lnTo>
                  <a:lnTo>
                    <a:pt x="2257" y="3041"/>
                  </a:lnTo>
                  <a:lnTo>
                    <a:pt x="2257" y="3022"/>
                  </a:lnTo>
                  <a:lnTo>
                    <a:pt x="2257" y="3032"/>
                  </a:lnTo>
                  <a:lnTo>
                    <a:pt x="2267" y="3022"/>
                  </a:lnTo>
                  <a:lnTo>
                    <a:pt x="2277" y="2976"/>
                  </a:lnTo>
                  <a:lnTo>
                    <a:pt x="2277" y="2957"/>
                  </a:lnTo>
                  <a:lnTo>
                    <a:pt x="2277" y="2939"/>
                  </a:lnTo>
                  <a:lnTo>
                    <a:pt x="2287" y="2911"/>
                  </a:lnTo>
                  <a:lnTo>
                    <a:pt x="2287" y="2929"/>
                  </a:lnTo>
                  <a:lnTo>
                    <a:pt x="2287" y="2939"/>
                  </a:lnTo>
                  <a:lnTo>
                    <a:pt x="2297" y="2892"/>
                  </a:lnTo>
                  <a:lnTo>
                    <a:pt x="2297" y="2883"/>
                  </a:lnTo>
                  <a:lnTo>
                    <a:pt x="2307" y="2855"/>
                  </a:lnTo>
                  <a:lnTo>
                    <a:pt x="2307" y="2864"/>
                  </a:lnTo>
                  <a:lnTo>
                    <a:pt x="2307" y="2836"/>
                  </a:lnTo>
                  <a:lnTo>
                    <a:pt x="2307" y="2846"/>
                  </a:lnTo>
                  <a:lnTo>
                    <a:pt x="2317" y="2846"/>
                  </a:lnTo>
                  <a:lnTo>
                    <a:pt x="2317" y="2836"/>
                  </a:lnTo>
                  <a:lnTo>
                    <a:pt x="2317" y="2846"/>
                  </a:lnTo>
                  <a:lnTo>
                    <a:pt x="2317" y="2874"/>
                  </a:lnTo>
                  <a:lnTo>
                    <a:pt x="2317" y="2864"/>
                  </a:lnTo>
                  <a:lnTo>
                    <a:pt x="2327" y="2892"/>
                  </a:lnTo>
                  <a:lnTo>
                    <a:pt x="2327" y="2883"/>
                  </a:lnTo>
                  <a:lnTo>
                    <a:pt x="2337" y="2892"/>
                  </a:lnTo>
                  <a:lnTo>
                    <a:pt x="2346" y="2920"/>
                  </a:lnTo>
                  <a:lnTo>
                    <a:pt x="2346" y="2911"/>
                  </a:lnTo>
                  <a:lnTo>
                    <a:pt x="2356" y="2892"/>
                  </a:lnTo>
                  <a:lnTo>
                    <a:pt x="2356" y="2902"/>
                  </a:lnTo>
                  <a:lnTo>
                    <a:pt x="2356" y="2892"/>
                  </a:lnTo>
                  <a:lnTo>
                    <a:pt x="2356" y="2883"/>
                  </a:lnTo>
                  <a:lnTo>
                    <a:pt x="2356" y="2902"/>
                  </a:lnTo>
                  <a:lnTo>
                    <a:pt x="2366" y="2846"/>
                  </a:lnTo>
                  <a:lnTo>
                    <a:pt x="2366" y="2855"/>
                  </a:lnTo>
                  <a:lnTo>
                    <a:pt x="2366" y="2836"/>
                  </a:lnTo>
                  <a:lnTo>
                    <a:pt x="2366" y="2846"/>
                  </a:lnTo>
                  <a:lnTo>
                    <a:pt x="2376" y="2809"/>
                  </a:lnTo>
                  <a:lnTo>
                    <a:pt x="2376" y="2836"/>
                  </a:lnTo>
                  <a:lnTo>
                    <a:pt x="2386" y="2827"/>
                  </a:lnTo>
                  <a:lnTo>
                    <a:pt x="2386" y="2836"/>
                  </a:lnTo>
                  <a:lnTo>
                    <a:pt x="2386" y="2827"/>
                  </a:lnTo>
                  <a:lnTo>
                    <a:pt x="2386" y="2836"/>
                  </a:lnTo>
                  <a:lnTo>
                    <a:pt x="2396" y="2855"/>
                  </a:lnTo>
                  <a:lnTo>
                    <a:pt x="2396" y="2846"/>
                  </a:lnTo>
                  <a:lnTo>
                    <a:pt x="2406" y="2836"/>
                  </a:lnTo>
                  <a:lnTo>
                    <a:pt x="2406" y="2855"/>
                  </a:lnTo>
                  <a:lnTo>
                    <a:pt x="2406" y="2846"/>
                  </a:lnTo>
                  <a:lnTo>
                    <a:pt x="2406" y="2855"/>
                  </a:lnTo>
                  <a:lnTo>
                    <a:pt x="2406" y="2846"/>
                  </a:lnTo>
                  <a:lnTo>
                    <a:pt x="2406" y="2855"/>
                  </a:lnTo>
                  <a:lnTo>
                    <a:pt x="2406" y="2874"/>
                  </a:lnTo>
                  <a:lnTo>
                    <a:pt x="2416" y="2864"/>
                  </a:lnTo>
                  <a:lnTo>
                    <a:pt x="2416" y="2883"/>
                  </a:lnTo>
                  <a:lnTo>
                    <a:pt x="2416" y="2874"/>
                  </a:lnTo>
                  <a:lnTo>
                    <a:pt x="2416" y="2883"/>
                  </a:lnTo>
                  <a:lnTo>
                    <a:pt x="2416" y="2892"/>
                  </a:lnTo>
                  <a:lnTo>
                    <a:pt x="2426" y="2855"/>
                  </a:lnTo>
                  <a:lnTo>
                    <a:pt x="2426" y="2836"/>
                  </a:lnTo>
                  <a:lnTo>
                    <a:pt x="2436" y="2818"/>
                  </a:lnTo>
                  <a:lnTo>
                    <a:pt x="2436" y="2809"/>
                  </a:lnTo>
                  <a:lnTo>
                    <a:pt x="2445" y="2790"/>
                  </a:lnTo>
                  <a:lnTo>
                    <a:pt x="2445" y="2781"/>
                  </a:lnTo>
                  <a:lnTo>
                    <a:pt x="2445" y="2790"/>
                  </a:lnTo>
                  <a:lnTo>
                    <a:pt x="2445" y="2781"/>
                  </a:lnTo>
                  <a:lnTo>
                    <a:pt x="2445" y="2790"/>
                  </a:lnTo>
                  <a:lnTo>
                    <a:pt x="2455" y="2771"/>
                  </a:lnTo>
                  <a:lnTo>
                    <a:pt x="2455" y="2762"/>
                  </a:lnTo>
                  <a:lnTo>
                    <a:pt x="2455" y="2771"/>
                  </a:lnTo>
                  <a:lnTo>
                    <a:pt x="2455" y="2762"/>
                  </a:lnTo>
                  <a:lnTo>
                    <a:pt x="2455" y="2753"/>
                  </a:lnTo>
                  <a:lnTo>
                    <a:pt x="2455" y="2762"/>
                  </a:lnTo>
                  <a:lnTo>
                    <a:pt x="2455" y="2753"/>
                  </a:lnTo>
                  <a:lnTo>
                    <a:pt x="2465" y="2781"/>
                  </a:lnTo>
                  <a:lnTo>
                    <a:pt x="2465" y="2771"/>
                  </a:lnTo>
                  <a:lnTo>
                    <a:pt x="2465" y="2743"/>
                  </a:lnTo>
                  <a:lnTo>
                    <a:pt x="2465" y="2753"/>
                  </a:lnTo>
                  <a:lnTo>
                    <a:pt x="2465" y="2743"/>
                  </a:lnTo>
                  <a:lnTo>
                    <a:pt x="2475" y="2753"/>
                  </a:lnTo>
                  <a:lnTo>
                    <a:pt x="2475" y="2734"/>
                  </a:lnTo>
                  <a:lnTo>
                    <a:pt x="2475" y="2762"/>
                  </a:lnTo>
                  <a:lnTo>
                    <a:pt x="2475" y="2753"/>
                  </a:lnTo>
                  <a:lnTo>
                    <a:pt x="2485" y="2781"/>
                  </a:lnTo>
                  <a:lnTo>
                    <a:pt x="2485" y="2771"/>
                  </a:lnTo>
                  <a:lnTo>
                    <a:pt x="2485" y="2753"/>
                  </a:lnTo>
                  <a:lnTo>
                    <a:pt x="2485" y="2762"/>
                  </a:lnTo>
                  <a:lnTo>
                    <a:pt x="2495" y="2734"/>
                  </a:lnTo>
                  <a:lnTo>
                    <a:pt x="2495" y="2743"/>
                  </a:lnTo>
                  <a:lnTo>
                    <a:pt x="2495" y="2753"/>
                  </a:lnTo>
                  <a:lnTo>
                    <a:pt x="2505" y="2734"/>
                  </a:lnTo>
                  <a:lnTo>
                    <a:pt x="2505" y="2743"/>
                  </a:lnTo>
                  <a:lnTo>
                    <a:pt x="2505" y="2725"/>
                  </a:lnTo>
                  <a:lnTo>
                    <a:pt x="2515" y="2697"/>
                  </a:lnTo>
                  <a:lnTo>
                    <a:pt x="2515" y="2706"/>
                  </a:lnTo>
                  <a:lnTo>
                    <a:pt x="2525" y="2641"/>
                  </a:lnTo>
                  <a:lnTo>
                    <a:pt x="2525" y="2632"/>
                  </a:lnTo>
                  <a:lnTo>
                    <a:pt x="2525" y="2641"/>
                  </a:lnTo>
                  <a:lnTo>
                    <a:pt x="2525" y="2623"/>
                  </a:lnTo>
                  <a:lnTo>
                    <a:pt x="2535" y="2641"/>
                  </a:lnTo>
                  <a:lnTo>
                    <a:pt x="2535" y="2585"/>
                  </a:lnTo>
                  <a:lnTo>
                    <a:pt x="2535" y="2595"/>
                  </a:lnTo>
                  <a:lnTo>
                    <a:pt x="2544" y="2557"/>
                  </a:lnTo>
                  <a:lnTo>
                    <a:pt x="2544" y="2567"/>
                  </a:lnTo>
                  <a:lnTo>
                    <a:pt x="2544" y="2557"/>
                  </a:lnTo>
                  <a:lnTo>
                    <a:pt x="2544" y="2576"/>
                  </a:lnTo>
                  <a:lnTo>
                    <a:pt x="2554" y="2548"/>
                  </a:lnTo>
                  <a:lnTo>
                    <a:pt x="2554" y="2557"/>
                  </a:lnTo>
                  <a:lnTo>
                    <a:pt x="2554" y="2548"/>
                  </a:lnTo>
                  <a:lnTo>
                    <a:pt x="2554" y="2557"/>
                  </a:lnTo>
                  <a:lnTo>
                    <a:pt x="2564" y="2511"/>
                  </a:lnTo>
                  <a:lnTo>
                    <a:pt x="2564" y="2502"/>
                  </a:lnTo>
                  <a:lnTo>
                    <a:pt x="2564" y="2511"/>
                  </a:lnTo>
                  <a:lnTo>
                    <a:pt x="2564" y="2502"/>
                  </a:lnTo>
                  <a:lnTo>
                    <a:pt x="2574" y="2483"/>
                  </a:lnTo>
                  <a:lnTo>
                    <a:pt x="2574" y="2455"/>
                  </a:lnTo>
                  <a:lnTo>
                    <a:pt x="2574" y="2427"/>
                  </a:lnTo>
                  <a:lnTo>
                    <a:pt x="2584" y="2437"/>
                  </a:lnTo>
                  <a:lnTo>
                    <a:pt x="2584" y="2427"/>
                  </a:lnTo>
                  <a:lnTo>
                    <a:pt x="2604" y="2204"/>
                  </a:lnTo>
                  <a:lnTo>
                    <a:pt x="2624" y="1358"/>
                  </a:lnTo>
                  <a:lnTo>
                    <a:pt x="2653" y="539"/>
                  </a:lnTo>
                  <a:lnTo>
                    <a:pt x="2663" y="223"/>
                  </a:lnTo>
                  <a:lnTo>
                    <a:pt x="2663" y="214"/>
                  </a:lnTo>
                  <a:lnTo>
                    <a:pt x="2673" y="167"/>
                  </a:lnTo>
                  <a:lnTo>
                    <a:pt x="2683" y="74"/>
                  </a:lnTo>
                  <a:lnTo>
                    <a:pt x="2683" y="65"/>
                  </a:lnTo>
                  <a:lnTo>
                    <a:pt x="2683" y="84"/>
                  </a:lnTo>
                  <a:lnTo>
                    <a:pt x="2693" y="84"/>
                  </a:lnTo>
                  <a:lnTo>
                    <a:pt x="2693" y="93"/>
                  </a:lnTo>
                  <a:lnTo>
                    <a:pt x="2693" y="46"/>
                  </a:lnTo>
                  <a:lnTo>
                    <a:pt x="2703" y="65"/>
                  </a:lnTo>
                  <a:lnTo>
                    <a:pt x="2713" y="9"/>
                  </a:lnTo>
                  <a:lnTo>
                    <a:pt x="2713" y="18"/>
                  </a:lnTo>
                  <a:lnTo>
                    <a:pt x="2713" y="9"/>
                  </a:lnTo>
                  <a:lnTo>
                    <a:pt x="2713" y="18"/>
                  </a:lnTo>
                  <a:lnTo>
                    <a:pt x="2713" y="9"/>
                  </a:lnTo>
                  <a:lnTo>
                    <a:pt x="2713" y="18"/>
                  </a:lnTo>
                  <a:lnTo>
                    <a:pt x="2723" y="18"/>
                  </a:lnTo>
                  <a:lnTo>
                    <a:pt x="2723" y="28"/>
                  </a:lnTo>
                  <a:lnTo>
                    <a:pt x="2723" y="37"/>
                  </a:lnTo>
                  <a:lnTo>
                    <a:pt x="2723" y="18"/>
                  </a:lnTo>
                  <a:lnTo>
                    <a:pt x="2723" y="9"/>
                  </a:lnTo>
                  <a:lnTo>
                    <a:pt x="2733" y="18"/>
                  </a:lnTo>
                  <a:lnTo>
                    <a:pt x="2733" y="9"/>
                  </a:lnTo>
                  <a:lnTo>
                    <a:pt x="2733" y="18"/>
                  </a:lnTo>
                  <a:lnTo>
                    <a:pt x="2733" y="0"/>
                  </a:lnTo>
                  <a:lnTo>
                    <a:pt x="2742" y="56"/>
                  </a:lnTo>
                  <a:lnTo>
                    <a:pt x="2742" y="65"/>
                  </a:lnTo>
                  <a:lnTo>
                    <a:pt x="2752" y="102"/>
                  </a:lnTo>
                  <a:lnTo>
                    <a:pt x="2752" y="149"/>
                  </a:lnTo>
                  <a:lnTo>
                    <a:pt x="2752" y="158"/>
                  </a:lnTo>
                  <a:lnTo>
                    <a:pt x="2762" y="149"/>
                  </a:lnTo>
                  <a:lnTo>
                    <a:pt x="2762" y="251"/>
                  </a:lnTo>
                  <a:lnTo>
                    <a:pt x="2782" y="493"/>
                  </a:lnTo>
                  <a:lnTo>
                    <a:pt x="2782" y="530"/>
                  </a:lnTo>
                  <a:lnTo>
                    <a:pt x="2792" y="576"/>
                  </a:lnTo>
                  <a:lnTo>
                    <a:pt x="2802" y="623"/>
                  </a:lnTo>
                  <a:lnTo>
                    <a:pt x="2812" y="688"/>
                  </a:lnTo>
                  <a:lnTo>
                    <a:pt x="2812" y="735"/>
                  </a:lnTo>
                  <a:lnTo>
                    <a:pt x="2812" y="744"/>
                  </a:lnTo>
                  <a:lnTo>
                    <a:pt x="2822" y="772"/>
                  </a:lnTo>
                  <a:lnTo>
                    <a:pt x="2822" y="800"/>
                  </a:lnTo>
                  <a:lnTo>
                    <a:pt x="2832" y="809"/>
                  </a:lnTo>
                  <a:lnTo>
                    <a:pt x="2832" y="818"/>
                  </a:lnTo>
                  <a:lnTo>
                    <a:pt x="2832" y="809"/>
                  </a:lnTo>
                  <a:lnTo>
                    <a:pt x="2832" y="865"/>
                  </a:lnTo>
                  <a:lnTo>
                    <a:pt x="2841" y="865"/>
                  </a:lnTo>
                  <a:lnTo>
                    <a:pt x="2841" y="855"/>
                  </a:lnTo>
                  <a:lnTo>
                    <a:pt x="2841" y="865"/>
                  </a:lnTo>
                  <a:lnTo>
                    <a:pt x="2851" y="930"/>
                  </a:lnTo>
                  <a:lnTo>
                    <a:pt x="2851" y="939"/>
                  </a:lnTo>
                  <a:lnTo>
                    <a:pt x="2851" y="958"/>
                  </a:lnTo>
                  <a:lnTo>
                    <a:pt x="2851" y="948"/>
                  </a:lnTo>
                  <a:lnTo>
                    <a:pt x="2861" y="1014"/>
                  </a:lnTo>
                  <a:lnTo>
                    <a:pt x="2861" y="1041"/>
                  </a:lnTo>
                  <a:lnTo>
                    <a:pt x="2861" y="1032"/>
                  </a:lnTo>
                  <a:lnTo>
                    <a:pt x="2871" y="1060"/>
                  </a:lnTo>
                  <a:lnTo>
                    <a:pt x="2871" y="1069"/>
                  </a:lnTo>
                  <a:lnTo>
                    <a:pt x="2881" y="1116"/>
                  </a:lnTo>
                  <a:lnTo>
                    <a:pt x="2881" y="1144"/>
                  </a:lnTo>
                  <a:lnTo>
                    <a:pt x="2891" y="1190"/>
                  </a:lnTo>
                  <a:lnTo>
                    <a:pt x="2901" y="1320"/>
                  </a:lnTo>
                  <a:lnTo>
                    <a:pt x="2901" y="1311"/>
                  </a:lnTo>
                  <a:lnTo>
                    <a:pt x="2901" y="1330"/>
                  </a:lnTo>
                  <a:lnTo>
                    <a:pt x="2911" y="1432"/>
                  </a:lnTo>
                  <a:lnTo>
                    <a:pt x="2921" y="1488"/>
                  </a:lnTo>
                  <a:lnTo>
                    <a:pt x="2931" y="1553"/>
                  </a:lnTo>
                  <a:lnTo>
                    <a:pt x="2931" y="1572"/>
                  </a:lnTo>
                  <a:lnTo>
                    <a:pt x="2931" y="1562"/>
                  </a:lnTo>
                  <a:lnTo>
                    <a:pt x="2940" y="1572"/>
                  </a:lnTo>
                  <a:lnTo>
                    <a:pt x="2940" y="1581"/>
                  </a:lnTo>
                  <a:lnTo>
                    <a:pt x="2940" y="1544"/>
                  </a:lnTo>
                  <a:lnTo>
                    <a:pt x="2940" y="1553"/>
                  </a:lnTo>
                  <a:lnTo>
                    <a:pt x="2940" y="1544"/>
                  </a:lnTo>
                  <a:lnTo>
                    <a:pt x="2950" y="1553"/>
                  </a:lnTo>
                  <a:lnTo>
                    <a:pt x="2950" y="1544"/>
                  </a:lnTo>
                  <a:lnTo>
                    <a:pt x="2950" y="1553"/>
                  </a:lnTo>
                  <a:lnTo>
                    <a:pt x="2950" y="1544"/>
                  </a:lnTo>
                  <a:lnTo>
                    <a:pt x="2950" y="1553"/>
                  </a:lnTo>
                  <a:lnTo>
                    <a:pt x="2950" y="1534"/>
                  </a:lnTo>
                  <a:lnTo>
                    <a:pt x="2950" y="1544"/>
                  </a:lnTo>
                  <a:lnTo>
                    <a:pt x="2960" y="1534"/>
                  </a:lnTo>
                  <a:lnTo>
                    <a:pt x="2960" y="1525"/>
                  </a:lnTo>
                  <a:lnTo>
                    <a:pt x="2960" y="1516"/>
                  </a:lnTo>
                  <a:lnTo>
                    <a:pt x="2960" y="1506"/>
                  </a:lnTo>
                  <a:lnTo>
                    <a:pt x="2970" y="1534"/>
                  </a:lnTo>
                  <a:lnTo>
                    <a:pt x="2970" y="1506"/>
                  </a:lnTo>
                  <a:lnTo>
                    <a:pt x="2980" y="1506"/>
                  </a:lnTo>
                  <a:lnTo>
                    <a:pt x="2980" y="1497"/>
                  </a:lnTo>
                  <a:lnTo>
                    <a:pt x="2980" y="1516"/>
                  </a:lnTo>
                  <a:lnTo>
                    <a:pt x="2980" y="1506"/>
                  </a:lnTo>
                  <a:lnTo>
                    <a:pt x="2980" y="1525"/>
                  </a:lnTo>
                  <a:lnTo>
                    <a:pt x="2990" y="1525"/>
                  </a:lnTo>
                  <a:lnTo>
                    <a:pt x="2990" y="1534"/>
                  </a:lnTo>
                  <a:lnTo>
                    <a:pt x="2990" y="1525"/>
                  </a:lnTo>
                  <a:lnTo>
                    <a:pt x="2990" y="1534"/>
                  </a:lnTo>
                  <a:lnTo>
                    <a:pt x="3000" y="1618"/>
                  </a:lnTo>
                  <a:lnTo>
                    <a:pt x="3010" y="1665"/>
                  </a:lnTo>
                  <a:lnTo>
                    <a:pt x="3010" y="1655"/>
                  </a:lnTo>
                  <a:lnTo>
                    <a:pt x="3010" y="1674"/>
                  </a:lnTo>
                  <a:lnTo>
                    <a:pt x="3010" y="1702"/>
                  </a:lnTo>
                  <a:lnTo>
                    <a:pt x="3010" y="1692"/>
                  </a:lnTo>
                  <a:lnTo>
                    <a:pt x="3020" y="1692"/>
                  </a:lnTo>
                  <a:lnTo>
                    <a:pt x="3020" y="1767"/>
                  </a:lnTo>
                  <a:lnTo>
                    <a:pt x="3030" y="1823"/>
                  </a:lnTo>
                  <a:lnTo>
                    <a:pt x="3030" y="1813"/>
                  </a:lnTo>
                  <a:lnTo>
                    <a:pt x="3040" y="1897"/>
                  </a:lnTo>
                  <a:lnTo>
                    <a:pt x="3040" y="1888"/>
                  </a:lnTo>
                  <a:lnTo>
                    <a:pt x="3040" y="1906"/>
                  </a:lnTo>
                  <a:lnTo>
                    <a:pt x="3049" y="1869"/>
                  </a:lnTo>
                  <a:lnTo>
                    <a:pt x="3049" y="1888"/>
                  </a:lnTo>
                  <a:lnTo>
                    <a:pt x="3059" y="1869"/>
                  </a:lnTo>
                  <a:lnTo>
                    <a:pt x="3059" y="1879"/>
                  </a:lnTo>
                  <a:lnTo>
                    <a:pt x="3059" y="1934"/>
                  </a:lnTo>
                  <a:lnTo>
                    <a:pt x="3059" y="1925"/>
                  </a:lnTo>
                  <a:lnTo>
                    <a:pt x="3069" y="1934"/>
                  </a:lnTo>
                  <a:lnTo>
                    <a:pt x="3079" y="1990"/>
                  </a:lnTo>
                  <a:lnTo>
                    <a:pt x="3079" y="2009"/>
                  </a:lnTo>
                  <a:lnTo>
                    <a:pt x="3079" y="2027"/>
                  </a:lnTo>
                  <a:lnTo>
                    <a:pt x="3079" y="2018"/>
                  </a:lnTo>
                  <a:lnTo>
                    <a:pt x="3089" y="2037"/>
                  </a:lnTo>
                  <a:lnTo>
                    <a:pt x="3089" y="2027"/>
                  </a:lnTo>
                  <a:lnTo>
                    <a:pt x="3099" y="2092"/>
                  </a:lnTo>
                  <a:lnTo>
                    <a:pt x="3099" y="2102"/>
                  </a:lnTo>
                  <a:lnTo>
                    <a:pt x="3099" y="2120"/>
                  </a:lnTo>
                  <a:lnTo>
                    <a:pt x="3109" y="2120"/>
                  </a:lnTo>
                  <a:lnTo>
                    <a:pt x="3109" y="2111"/>
                  </a:lnTo>
                  <a:lnTo>
                    <a:pt x="3109" y="2120"/>
                  </a:lnTo>
                  <a:lnTo>
                    <a:pt x="3109" y="2111"/>
                  </a:lnTo>
                  <a:lnTo>
                    <a:pt x="3109" y="2120"/>
                  </a:lnTo>
                  <a:lnTo>
                    <a:pt x="3109" y="2102"/>
                  </a:lnTo>
                  <a:lnTo>
                    <a:pt x="3119" y="2083"/>
                  </a:lnTo>
                  <a:lnTo>
                    <a:pt x="3119" y="2092"/>
                  </a:lnTo>
                  <a:lnTo>
                    <a:pt x="3119" y="2083"/>
                  </a:lnTo>
                  <a:lnTo>
                    <a:pt x="3129" y="2130"/>
                  </a:lnTo>
                  <a:lnTo>
                    <a:pt x="3129" y="2139"/>
                  </a:lnTo>
                  <a:lnTo>
                    <a:pt x="3139" y="2167"/>
                  </a:lnTo>
                  <a:lnTo>
                    <a:pt x="3139" y="2158"/>
                  </a:lnTo>
                  <a:lnTo>
                    <a:pt x="3139" y="2176"/>
                  </a:lnTo>
                  <a:lnTo>
                    <a:pt x="3139" y="2195"/>
                  </a:lnTo>
                  <a:lnTo>
                    <a:pt x="3148" y="2185"/>
                  </a:lnTo>
                  <a:lnTo>
                    <a:pt x="3148" y="2204"/>
                  </a:lnTo>
                  <a:lnTo>
                    <a:pt x="3148" y="2223"/>
                  </a:lnTo>
                  <a:lnTo>
                    <a:pt x="3158" y="2269"/>
                  </a:lnTo>
                  <a:lnTo>
                    <a:pt x="3158" y="2260"/>
                  </a:lnTo>
                  <a:lnTo>
                    <a:pt x="3158" y="2269"/>
                  </a:lnTo>
                  <a:lnTo>
                    <a:pt x="3168" y="2260"/>
                  </a:lnTo>
                  <a:lnTo>
                    <a:pt x="3168" y="2297"/>
                  </a:lnTo>
                  <a:lnTo>
                    <a:pt x="3178" y="2269"/>
                  </a:lnTo>
                  <a:lnTo>
                    <a:pt x="3178" y="2260"/>
                  </a:lnTo>
                  <a:lnTo>
                    <a:pt x="3188" y="2269"/>
                  </a:lnTo>
                  <a:lnTo>
                    <a:pt x="3188" y="2260"/>
                  </a:lnTo>
                  <a:lnTo>
                    <a:pt x="3188" y="2269"/>
                  </a:lnTo>
                  <a:lnTo>
                    <a:pt x="3188" y="2260"/>
                  </a:lnTo>
                  <a:lnTo>
                    <a:pt x="3188" y="2269"/>
                  </a:lnTo>
                  <a:lnTo>
                    <a:pt x="3188" y="2260"/>
                  </a:lnTo>
                  <a:lnTo>
                    <a:pt x="3198" y="2297"/>
                  </a:lnTo>
                  <a:lnTo>
                    <a:pt x="3198" y="2288"/>
                  </a:lnTo>
                  <a:lnTo>
                    <a:pt x="3198" y="2344"/>
                  </a:lnTo>
                  <a:lnTo>
                    <a:pt x="3208" y="2334"/>
                  </a:lnTo>
                  <a:lnTo>
                    <a:pt x="3208" y="2371"/>
                  </a:lnTo>
                  <a:lnTo>
                    <a:pt x="3208" y="2362"/>
                  </a:lnTo>
                  <a:lnTo>
                    <a:pt x="3208" y="2371"/>
                  </a:lnTo>
                  <a:lnTo>
                    <a:pt x="3218" y="2362"/>
                  </a:lnTo>
                  <a:lnTo>
                    <a:pt x="3218" y="2381"/>
                  </a:lnTo>
                  <a:lnTo>
                    <a:pt x="3218" y="2371"/>
                  </a:lnTo>
                  <a:lnTo>
                    <a:pt x="3218" y="2362"/>
                  </a:lnTo>
                  <a:lnTo>
                    <a:pt x="3218" y="2371"/>
                  </a:lnTo>
                  <a:lnTo>
                    <a:pt x="3228" y="2409"/>
                  </a:lnTo>
                  <a:lnTo>
                    <a:pt x="3228" y="2399"/>
                  </a:lnTo>
                  <a:lnTo>
                    <a:pt x="3228" y="2409"/>
                  </a:lnTo>
                  <a:lnTo>
                    <a:pt x="3228" y="2399"/>
                  </a:lnTo>
                  <a:lnTo>
                    <a:pt x="3238" y="2390"/>
                  </a:lnTo>
                  <a:lnTo>
                    <a:pt x="3247" y="2409"/>
                  </a:lnTo>
                  <a:lnTo>
                    <a:pt x="3247" y="2390"/>
                  </a:lnTo>
                  <a:lnTo>
                    <a:pt x="3257" y="2483"/>
                  </a:lnTo>
                  <a:lnTo>
                    <a:pt x="3267" y="2483"/>
                  </a:lnTo>
                  <a:lnTo>
                    <a:pt x="3267" y="2502"/>
                  </a:lnTo>
                  <a:lnTo>
                    <a:pt x="3267" y="2492"/>
                  </a:lnTo>
                  <a:lnTo>
                    <a:pt x="3267" y="2520"/>
                  </a:lnTo>
                  <a:lnTo>
                    <a:pt x="3277" y="2511"/>
                  </a:lnTo>
                  <a:lnTo>
                    <a:pt x="3277" y="2539"/>
                  </a:lnTo>
                  <a:lnTo>
                    <a:pt x="3287" y="2585"/>
                  </a:lnTo>
                  <a:lnTo>
                    <a:pt x="3287" y="2557"/>
                  </a:lnTo>
                  <a:lnTo>
                    <a:pt x="3287" y="2567"/>
                  </a:lnTo>
                  <a:lnTo>
                    <a:pt x="3287" y="2548"/>
                  </a:lnTo>
                  <a:lnTo>
                    <a:pt x="3287" y="2557"/>
                  </a:lnTo>
                  <a:lnTo>
                    <a:pt x="3297" y="2548"/>
                  </a:lnTo>
                  <a:lnTo>
                    <a:pt x="3297" y="2557"/>
                  </a:lnTo>
                  <a:lnTo>
                    <a:pt x="3297" y="2548"/>
                  </a:lnTo>
                  <a:lnTo>
                    <a:pt x="3297" y="2557"/>
                  </a:lnTo>
                  <a:lnTo>
                    <a:pt x="3307" y="2492"/>
                  </a:lnTo>
                  <a:lnTo>
                    <a:pt x="3307" y="2511"/>
                  </a:lnTo>
                  <a:lnTo>
                    <a:pt x="3317" y="2511"/>
                  </a:lnTo>
                  <a:lnTo>
                    <a:pt x="3317" y="2502"/>
                  </a:lnTo>
                  <a:lnTo>
                    <a:pt x="3317" y="2539"/>
                  </a:lnTo>
                  <a:lnTo>
                    <a:pt x="3317" y="2530"/>
                  </a:lnTo>
                  <a:lnTo>
                    <a:pt x="3327" y="2530"/>
                  </a:lnTo>
                  <a:lnTo>
                    <a:pt x="3327" y="2520"/>
                  </a:lnTo>
                  <a:lnTo>
                    <a:pt x="3327" y="2557"/>
                  </a:lnTo>
                  <a:lnTo>
                    <a:pt x="3337" y="2576"/>
                  </a:lnTo>
                  <a:lnTo>
                    <a:pt x="3337" y="2567"/>
                  </a:lnTo>
                  <a:lnTo>
                    <a:pt x="3346" y="2623"/>
                  </a:lnTo>
                  <a:lnTo>
                    <a:pt x="3356" y="2660"/>
                  </a:lnTo>
                  <a:lnTo>
                    <a:pt x="3356" y="2688"/>
                  </a:lnTo>
                  <a:lnTo>
                    <a:pt x="3356" y="2678"/>
                  </a:lnTo>
                  <a:lnTo>
                    <a:pt x="3366" y="2688"/>
                  </a:lnTo>
                  <a:lnTo>
                    <a:pt x="3366" y="2678"/>
                  </a:lnTo>
                  <a:lnTo>
                    <a:pt x="3366" y="2669"/>
                  </a:lnTo>
                  <a:lnTo>
                    <a:pt x="3376" y="2660"/>
                  </a:lnTo>
                  <a:lnTo>
                    <a:pt x="3376" y="2678"/>
                  </a:lnTo>
                  <a:lnTo>
                    <a:pt x="3376" y="2660"/>
                  </a:lnTo>
                  <a:lnTo>
                    <a:pt x="3386" y="2706"/>
                  </a:lnTo>
                  <a:lnTo>
                    <a:pt x="3386" y="2697"/>
                  </a:lnTo>
                  <a:lnTo>
                    <a:pt x="3396" y="2688"/>
                  </a:lnTo>
                  <a:lnTo>
                    <a:pt x="3396" y="2678"/>
                  </a:lnTo>
                  <a:lnTo>
                    <a:pt x="3396" y="2660"/>
                  </a:lnTo>
                  <a:lnTo>
                    <a:pt x="3406" y="2688"/>
                  </a:lnTo>
                  <a:lnTo>
                    <a:pt x="3406" y="2697"/>
                  </a:lnTo>
                  <a:lnTo>
                    <a:pt x="3416" y="2688"/>
                  </a:lnTo>
                  <a:lnTo>
                    <a:pt x="3416" y="2743"/>
                  </a:lnTo>
                  <a:lnTo>
                    <a:pt x="3416" y="2734"/>
                  </a:lnTo>
                  <a:lnTo>
                    <a:pt x="3426" y="2743"/>
                  </a:lnTo>
                  <a:lnTo>
                    <a:pt x="3426" y="2753"/>
                  </a:lnTo>
                  <a:lnTo>
                    <a:pt x="3426" y="2762"/>
                  </a:lnTo>
                  <a:lnTo>
                    <a:pt x="3436" y="2753"/>
                  </a:lnTo>
                  <a:lnTo>
                    <a:pt x="3436" y="2743"/>
                  </a:lnTo>
                  <a:lnTo>
                    <a:pt x="3436" y="2753"/>
                  </a:lnTo>
                  <a:lnTo>
                    <a:pt x="3445" y="2753"/>
                  </a:lnTo>
                  <a:lnTo>
                    <a:pt x="3445" y="2762"/>
                  </a:lnTo>
                  <a:lnTo>
                    <a:pt x="3445" y="2753"/>
                  </a:lnTo>
                  <a:lnTo>
                    <a:pt x="3445" y="2771"/>
                  </a:lnTo>
                  <a:lnTo>
                    <a:pt x="3445" y="2781"/>
                  </a:lnTo>
                  <a:lnTo>
                    <a:pt x="3455" y="2781"/>
                  </a:lnTo>
                  <a:lnTo>
                    <a:pt x="3455" y="2790"/>
                  </a:lnTo>
                  <a:lnTo>
                    <a:pt x="3455" y="2781"/>
                  </a:lnTo>
                  <a:lnTo>
                    <a:pt x="3465" y="2818"/>
                  </a:lnTo>
                  <a:lnTo>
                    <a:pt x="3465" y="2809"/>
                  </a:lnTo>
                  <a:lnTo>
                    <a:pt x="3465" y="2799"/>
                  </a:lnTo>
                  <a:lnTo>
                    <a:pt x="3475" y="2790"/>
                  </a:lnTo>
                  <a:lnTo>
                    <a:pt x="3475" y="2827"/>
                  </a:lnTo>
                  <a:lnTo>
                    <a:pt x="3485" y="2855"/>
                  </a:lnTo>
                  <a:lnTo>
                    <a:pt x="3485" y="2836"/>
                  </a:lnTo>
                  <a:lnTo>
                    <a:pt x="3495" y="2883"/>
                  </a:lnTo>
                  <a:lnTo>
                    <a:pt x="3495" y="2874"/>
                  </a:lnTo>
                  <a:lnTo>
                    <a:pt x="3505" y="2902"/>
                  </a:lnTo>
                  <a:lnTo>
                    <a:pt x="3515" y="2911"/>
                  </a:lnTo>
                  <a:lnTo>
                    <a:pt x="3515" y="2902"/>
                  </a:lnTo>
                  <a:lnTo>
                    <a:pt x="3515" y="2911"/>
                  </a:lnTo>
                  <a:lnTo>
                    <a:pt x="3515" y="2902"/>
                  </a:lnTo>
                  <a:lnTo>
                    <a:pt x="3515" y="2911"/>
                  </a:lnTo>
                  <a:lnTo>
                    <a:pt x="3515" y="2902"/>
                  </a:lnTo>
                  <a:lnTo>
                    <a:pt x="3515" y="2911"/>
                  </a:lnTo>
                  <a:lnTo>
                    <a:pt x="3525" y="2902"/>
                  </a:lnTo>
                  <a:lnTo>
                    <a:pt x="3525" y="2911"/>
                  </a:lnTo>
                  <a:lnTo>
                    <a:pt x="3525" y="2902"/>
                  </a:lnTo>
                  <a:lnTo>
                    <a:pt x="3525" y="2911"/>
                  </a:lnTo>
                  <a:lnTo>
                    <a:pt x="3525" y="2902"/>
                  </a:lnTo>
                  <a:lnTo>
                    <a:pt x="3525" y="2911"/>
                  </a:lnTo>
                  <a:lnTo>
                    <a:pt x="3525" y="2902"/>
                  </a:lnTo>
                  <a:lnTo>
                    <a:pt x="3535" y="2920"/>
                  </a:lnTo>
                  <a:lnTo>
                    <a:pt x="3535" y="2911"/>
                  </a:lnTo>
                  <a:lnTo>
                    <a:pt x="3535" y="2920"/>
                  </a:lnTo>
                  <a:lnTo>
                    <a:pt x="3544" y="2902"/>
                  </a:lnTo>
                  <a:lnTo>
                    <a:pt x="3544" y="2892"/>
                  </a:lnTo>
                  <a:lnTo>
                    <a:pt x="3544" y="2902"/>
                  </a:lnTo>
                  <a:lnTo>
                    <a:pt x="3544" y="2892"/>
                  </a:lnTo>
                  <a:lnTo>
                    <a:pt x="3544" y="2902"/>
                  </a:lnTo>
                  <a:lnTo>
                    <a:pt x="3554" y="2902"/>
                  </a:lnTo>
                  <a:lnTo>
                    <a:pt x="3554" y="2929"/>
                  </a:lnTo>
                  <a:lnTo>
                    <a:pt x="3554" y="2920"/>
                  </a:lnTo>
                  <a:lnTo>
                    <a:pt x="3564" y="2920"/>
                  </a:lnTo>
                  <a:lnTo>
                    <a:pt x="3564" y="2929"/>
                  </a:lnTo>
                  <a:lnTo>
                    <a:pt x="3564" y="2920"/>
                  </a:lnTo>
                  <a:lnTo>
                    <a:pt x="3564" y="2929"/>
                  </a:lnTo>
                  <a:lnTo>
                    <a:pt x="3574" y="2920"/>
                  </a:lnTo>
                  <a:lnTo>
                    <a:pt x="3574" y="2929"/>
                  </a:lnTo>
                  <a:lnTo>
                    <a:pt x="3584" y="2920"/>
                  </a:lnTo>
                  <a:lnTo>
                    <a:pt x="3584" y="2929"/>
                  </a:lnTo>
                  <a:lnTo>
                    <a:pt x="3584" y="2920"/>
                  </a:lnTo>
                  <a:lnTo>
                    <a:pt x="3594" y="2939"/>
                  </a:lnTo>
                  <a:lnTo>
                    <a:pt x="3594" y="2957"/>
                  </a:lnTo>
                  <a:lnTo>
                    <a:pt x="3594" y="2985"/>
                  </a:lnTo>
                  <a:lnTo>
                    <a:pt x="3604" y="2995"/>
                  </a:lnTo>
                  <a:lnTo>
                    <a:pt x="3604" y="2985"/>
                  </a:lnTo>
                  <a:lnTo>
                    <a:pt x="3604" y="3013"/>
                  </a:lnTo>
                  <a:lnTo>
                    <a:pt x="3604" y="3004"/>
                  </a:lnTo>
                  <a:lnTo>
                    <a:pt x="3604" y="3013"/>
                  </a:lnTo>
                  <a:lnTo>
                    <a:pt x="3614" y="3004"/>
                  </a:lnTo>
                  <a:lnTo>
                    <a:pt x="3614" y="3013"/>
                  </a:lnTo>
                  <a:lnTo>
                    <a:pt x="3614" y="2985"/>
                  </a:lnTo>
                  <a:lnTo>
                    <a:pt x="3614" y="2995"/>
                  </a:lnTo>
                  <a:lnTo>
                    <a:pt x="3614" y="2985"/>
                  </a:lnTo>
                  <a:lnTo>
                    <a:pt x="3624" y="2985"/>
                  </a:lnTo>
                  <a:lnTo>
                    <a:pt x="3624" y="2995"/>
                  </a:lnTo>
                  <a:lnTo>
                    <a:pt x="3624" y="2985"/>
                  </a:lnTo>
                  <a:lnTo>
                    <a:pt x="3624" y="3004"/>
                  </a:lnTo>
                  <a:lnTo>
                    <a:pt x="3624" y="2995"/>
                  </a:lnTo>
                  <a:lnTo>
                    <a:pt x="3634" y="3013"/>
                  </a:lnTo>
                  <a:lnTo>
                    <a:pt x="3634" y="3022"/>
                  </a:lnTo>
                  <a:lnTo>
                    <a:pt x="3643" y="3013"/>
                  </a:lnTo>
                  <a:lnTo>
                    <a:pt x="3643" y="3022"/>
                  </a:lnTo>
                  <a:lnTo>
                    <a:pt x="3643" y="3013"/>
                  </a:lnTo>
                  <a:lnTo>
                    <a:pt x="3643" y="3022"/>
                  </a:lnTo>
                  <a:lnTo>
                    <a:pt x="3643" y="3013"/>
                  </a:lnTo>
                  <a:lnTo>
                    <a:pt x="3643" y="2995"/>
                  </a:lnTo>
                  <a:lnTo>
                    <a:pt x="3643" y="3004"/>
                  </a:lnTo>
                  <a:lnTo>
                    <a:pt x="3653" y="3004"/>
                  </a:lnTo>
                  <a:lnTo>
                    <a:pt x="3653" y="2995"/>
                  </a:lnTo>
                  <a:lnTo>
                    <a:pt x="3653" y="3013"/>
                  </a:lnTo>
                  <a:lnTo>
                    <a:pt x="3663" y="3022"/>
                  </a:lnTo>
                  <a:lnTo>
                    <a:pt x="3663" y="3060"/>
                  </a:lnTo>
                  <a:lnTo>
                    <a:pt x="3673" y="3050"/>
                  </a:lnTo>
                  <a:lnTo>
                    <a:pt x="3673" y="3069"/>
                  </a:lnTo>
                  <a:lnTo>
                    <a:pt x="3673" y="3050"/>
                  </a:lnTo>
                  <a:lnTo>
                    <a:pt x="3683" y="3032"/>
                  </a:lnTo>
                  <a:lnTo>
                    <a:pt x="3683" y="3041"/>
                  </a:lnTo>
                  <a:lnTo>
                    <a:pt x="3683" y="3032"/>
                  </a:lnTo>
                  <a:lnTo>
                    <a:pt x="3683" y="3022"/>
                  </a:lnTo>
                  <a:lnTo>
                    <a:pt x="3693" y="3004"/>
                  </a:lnTo>
                  <a:lnTo>
                    <a:pt x="3693" y="3013"/>
                  </a:lnTo>
                  <a:lnTo>
                    <a:pt x="3693" y="3004"/>
                  </a:lnTo>
                  <a:lnTo>
                    <a:pt x="3693" y="3013"/>
                  </a:lnTo>
                  <a:lnTo>
                    <a:pt x="3693" y="3022"/>
                  </a:lnTo>
                  <a:lnTo>
                    <a:pt x="3703" y="3041"/>
                  </a:lnTo>
                  <a:lnTo>
                    <a:pt x="3703" y="3060"/>
                  </a:lnTo>
                  <a:lnTo>
                    <a:pt x="3703" y="3050"/>
                  </a:lnTo>
                  <a:lnTo>
                    <a:pt x="3713" y="3078"/>
                  </a:lnTo>
                  <a:lnTo>
                    <a:pt x="3713" y="3069"/>
                  </a:lnTo>
                  <a:lnTo>
                    <a:pt x="3713" y="3097"/>
                  </a:lnTo>
                  <a:lnTo>
                    <a:pt x="3713" y="3088"/>
                  </a:lnTo>
                  <a:lnTo>
                    <a:pt x="3723" y="3088"/>
                  </a:lnTo>
                  <a:lnTo>
                    <a:pt x="3723" y="3097"/>
                  </a:lnTo>
                  <a:lnTo>
                    <a:pt x="3723" y="3088"/>
                  </a:lnTo>
                  <a:lnTo>
                    <a:pt x="3723" y="3097"/>
                  </a:lnTo>
                  <a:lnTo>
                    <a:pt x="3733" y="3097"/>
                  </a:lnTo>
                  <a:lnTo>
                    <a:pt x="3733" y="3115"/>
                  </a:lnTo>
                  <a:lnTo>
                    <a:pt x="3733" y="3106"/>
                  </a:lnTo>
                  <a:lnTo>
                    <a:pt x="3742" y="3125"/>
                  </a:lnTo>
                  <a:lnTo>
                    <a:pt x="3742" y="3115"/>
                  </a:lnTo>
                  <a:lnTo>
                    <a:pt x="3742" y="3134"/>
                  </a:lnTo>
                  <a:lnTo>
                    <a:pt x="3752" y="3125"/>
                  </a:lnTo>
                  <a:lnTo>
                    <a:pt x="3752" y="3134"/>
                  </a:lnTo>
                  <a:lnTo>
                    <a:pt x="3752" y="3125"/>
                  </a:lnTo>
                  <a:lnTo>
                    <a:pt x="3752" y="3134"/>
                  </a:lnTo>
                  <a:lnTo>
                    <a:pt x="3752" y="3125"/>
                  </a:lnTo>
                  <a:lnTo>
                    <a:pt x="3762" y="3134"/>
                  </a:lnTo>
                  <a:lnTo>
                    <a:pt x="3762" y="3143"/>
                  </a:lnTo>
                  <a:lnTo>
                    <a:pt x="3762" y="3153"/>
                  </a:lnTo>
                  <a:lnTo>
                    <a:pt x="3762" y="3134"/>
                  </a:lnTo>
                  <a:lnTo>
                    <a:pt x="3772" y="3143"/>
                  </a:lnTo>
                  <a:lnTo>
                    <a:pt x="3772" y="3134"/>
                  </a:lnTo>
                  <a:lnTo>
                    <a:pt x="3772" y="3143"/>
                  </a:lnTo>
                  <a:lnTo>
                    <a:pt x="3772" y="3134"/>
                  </a:lnTo>
                  <a:lnTo>
                    <a:pt x="3772" y="3153"/>
                  </a:lnTo>
                  <a:lnTo>
                    <a:pt x="3782" y="3143"/>
                  </a:lnTo>
                  <a:lnTo>
                    <a:pt x="3782" y="3153"/>
                  </a:lnTo>
                  <a:lnTo>
                    <a:pt x="3792" y="3125"/>
                  </a:lnTo>
                  <a:lnTo>
                    <a:pt x="3792" y="3134"/>
                  </a:lnTo>
                  <a:lnTo>
                    <a:pt x="3802" y="3050"/>
                  </a:lnTo>
                  <a:lnTo>
                    <a:pt x="3802" y="3060"/>
                  </a:lnTo>
                  <a:lnTo>
                    <a:pt x="3802" y="3050"/>
                  </a:lnTo>
                  <a:lnTo>
                    <a:pt x="3812" y="3060"/>
                  </a:lnTo>
                  <a:lnTo>
                    <a:pt x="3812" y="3050"/>
                  </a:lnTo>
                  <a:lnTo>
                    <a:pt x="3822" y="3088"/>
                  </a:lnTo>
                  <a:lnTo>
                    <a:pt x="3822" y="3078"/>
                  </a:lnTo>
                  <a:lnTo>
                    <a:pt x="3822" y="3088"/>
                  </a:lnTo>
                  <a:lnTo>
                    <a:pt x="3822" y="3078"/>
                  </a:lnTo>
                  <a:lnTo>
                    <a:pt x="3832" y="3106"/>
                  </a:lnTo>
                  <a:lnTo>
                    <a:pt x="3832" y="3097"/>
                  </a:lnTo>
                  <a:lnTo>
                    <a:pt x="3832" y="3153"/>
                  </a:lnTo>
                  <a:lnTo>
                    <a:pt x="3841" y="3143"/>
                  </a:lnTo>
                  <a:lnTo>
                    <a:pt x="3841" y="3153"/>
                  </a:lnTo>
                  <a:lnTo>
                    <a:pt x="3841" y="3134"/>
                  </a:lnTo>
                  <a:lnTo>
                    <a:pt x="3851" y="3134"/>
                  </a:lnTo>
                  <a:lnTo>
                    <a:pt x="3851" y="3143"/>
                  </a:lnTo>
                  <a:lnTo>
                    <a:pt x="3851" y="3134"/>
                  </a:lnTo>
                  <a:lnTo>
                    <a:pt x="3861" y="3153"/>
                  </a:lnTo>
                  <a:lnTo>
                    <a:pt x="3861" y="3143"/>
                  </a:lnTo>
                  <a:lnTo>
                    <a:pt x="3861" y="3153"/>
                  </a:lnTo>
                  <a:lnTo>
                    <a:pt x="3861" y="3143"/>
                  </a:lnTo>
                  <a:lnTo>
                    <a:pt x="3861" y="3153"/>
                  </a:lnTo>
                  <a:lnTo>
                    <a:pt x="3871" y="3162"/>
                  </a:lnTo>
                  <a:lnTo>
                    <a:pt x="3871" y="3153"/>
                  </a:lnTo>
                  <a:lnTo>
                    <a:pt x="3871" y="3162"/>
                  </a:lnTo>
                  <a:lnTo>
                    <a:pt x="3871" y="3153"/>
                  </a:lnTo>
                  <a:lnTo>
                    <a:pt x="3881" y="3162"/>
                  </a:lnTo>
                  <a:lnTo>
                    <a:pt x="3881" y="3153"/>
                  </a:lnTo>
                  <a:lnTo>
                    <a:pt x="3881" y="3171"/>
                  </a:lnTo>
                  <a:lnTo>
                    <a:pt x="3881" y="3162"/>
                  </a:lnTo>
                  <a:lnTo>
                    <a:pt x="3891" y="3181"/>
                  </a:lnTo>
                  <a:lnTo>
                    <a:pt x="3891" y="3162"/>
                  </a:lnTo>
                  <a:lnTo>
                    <a:pt x="3891" y="3181"/>
                  </a:lnTo>
                  <a:lnTo>
                    <a:pt x="3891" y="3190"/>
                  </a:lnTo>
                  <a:lnTo>
                    <a:pt x="3901" y="3171"/>
                  </a:lnTo>
                  <a:lnTo>
                    <a:pt x="3901" y="3181"/>
                  </a:lnTo>
                  <a:lnTo>
                    <a:pt x="3911" y="3190"/>
                  </a:lnTo>
                  <a:lnTo>
                    <a:pt x="3911" y="3199"/>
                  </a:lnTo>
                  <a:lnTo>
                    <a:pt x="3911" y="3190"/>
                  </a:lnTo>
                  <a:lnTo>
                    <a:pt x="3921" y="3171"/>
                  </a:lnTo>
                  <a:lnTo>
                    <a:pt x="3921" y="3181"/>
                  </a:lnTo>
                  <a:lnTo>
                    <a:pt x="3921" y="3171"/>
                  </a:lnTo>
                  <a:lnTo>
                    <a:pt x="3921" y="3181"/>
                  </a:lnTo>
                  <a:lnTo>
                    <a:pt x="3931" y="3181"/>
                  </a:lnTo>
                  <a:lnTo>
                    <a:pt x="3931" y="3171"/>
                  </a:lnTo>
                  <a:lnTo>
                    <a:pt x="3940" y="3208"/>
                  </a:lnTo>
                  <a:lnTo>
                    <a:pt x="3940" y="3218"/>
                  </a:lnTo>
                  <a:lnTo>
                    <a:pt x="3940" y="3208"/>
                  </a:lnTo>
                  <a:lnTo>
                    <a:pt x="3940" y="3218"/>
                  </a:lnTo>
                  <a:lnTo>
                    <a:pt x="3950" y="3218"/>
                  </a:lnTo>
                  <a:lnTo>
                    <a:pt x="3950" y="3199"/>
                  </a:lnTo>
                  <a:lnTo>
                    <a:pt x="3950" y="3208"/>
                  </a:lnTo>
                  <a:lnTo>
                    <a:pt x="3960" y="3190"/>
                  </a:lnTo>
                  <a:lnTo>
                    <a:pt x="3960" y="3199"/>
                  </a:lnTo>
                  <a:lnTo>
                    <a:pt x="3970" y="3199"/>
                  </a:lnTo>
                  <a:lnTo>
                    <a:pt x="3970" y="3218"/>
                  </a:lnTo>
                  <a:lnTo>
                    <a:pt x="3970" y="3208"/>
                  </a:lnTo>
                  <a:lnTo>
                    <a:pt x="3970" y="3227"/>
                  </a:lnTo>
                  <a:lnTo>
                    <a:pt x="3970" y="3218"/>
                  </a:lnTo>
                  <a:lnTo>
                    <a:pt x="3980" y="3227"/>
                  </a:lnTo>
                  <a:lnTo>
                    <a:pt x="3980" y="3218"/>
                  </a:lnTo>
                  <a:lnTo>
                    <a:pt x="3980" y="3227"/>
                  </a:lnTo>
                  <a:lnTo>
                    <a:pt x="3980" y="3236"/>
                  </a:lnTo>
                  <a:lnTo>
                    <a:pt x="3990" y="3208"/>
                  </a:lnTo>
                  <a:lnTo>
                    <a:pt x="3990" y="3218"/>
                  </a:lnTo>
                  <a:lnTo>
                    <a:pt x="3990" y="3208"/>
                  </a:lnTo>
                  <a:lnTo>
                    <a:pt x="3990" y="3227"/>
                  </a:lnTo>
                  <a:lnTo>
                    <a:pt x="4000" y="3208"/>
                  </a:lnTo>
                  <a:lnTo>
                    <a:pt x="4010" y="3218"/>
                  </a:lnTo>
                  <a:lnTo>
                    <a:pt x="4020" y="3246"/>
                  </a:lnTo>
                  <a:lnTo>
                    <a:pt x="4020" y="3218"/>
                  </a:lnTo>
                  <a:lnTo>
                    <a:pt x="4020" y="3208"/>
                  </a:lnTo>
                  <a:lnTo>
                    <a:pt x="4030" y="3208"/>
                  </a:lnTo>
                  <a:lnTo>
                    <a:pt x="4030" y="3181"/>
                  </a:lnTo>
                  <a:lnTo>
                    <a:pt x="4040" y="3199"/>
                  </a:lnTo>
                  <a:lnTo>
                    <a:pt x="4040" y="3218"/>
                  </a:lnTo>
                  <a:lnTo>
                    <a:pt x="4049" y="3236"/>
                  </a:lnTo>
                  <a:lnTo>
                    <a:pt x="4049" y="3227"/>
                  </a:lnTo>
                  <a:lnTo>
                    <a:pt x="4059" y="3236"/>
                  </a:lnTo>
                  <a:lnTo>
                    <a:pt x="4059" y="3227"/>
                  </a:lnTo>
                  <a:lnTo>
                    <a:pt x="4059" y="3236"/>
                  </a:lnTo>
                  <a:lnTo>
                    <a:pt x="4059" y="3227"/>
                  </a:lnTo>
                  <a:lnTo>
                    <a:pt x="4069" y="3236"/>
                  </a:lnTo>
                  <a:lnTo>
                    <a:pt x="4069" y="3218"/>
                  </a:lnTo>
                  <a:lnTo>
                    <a:pt x="4069" y="3227"/>
                  </a:lnTo>
                  <a:lnTo>
                    <a:pt x="4079" y="3236"/>
                  </a:lnTo>
                  <a:lnTo>
                    <a:pt x="4079" y="3218"/>
                  </a:lnTo>
                  <a:lnTo>
                    <a:pt x="4089" y="3246"/>
                  </a:lnTo>
                  <a:lnTo>
                    <a:pt x="4089" y="3236"/>
                  </a:lnTo>
                  <a:lnTo>
                    <a:pt x="4089" y="3246"/>
                  </a:lnTo>
                  <a:lnTo>
                    <a:pt x="4099" y="3255"/>
                  </a:lnTo>
                  <a:lnTo>
                    <a:pt x="4099" y="3236"/>
                  </a:lnTo>
                  <a:lnTo>
                    <a:pt x="4099" y="3227"/>
                  </a:lnTo>
                  <a:lnTo>
                    <a:pt x="4099" y="3236"/>
                  </a:lnTo>
                  <a:lnTo>
                    <a:pt x="4109" y="3236"/>
                  </a:lnTo>
                  <a:lnTo>
                    <a:pt x="4109" y="3246"/>
                  </a:lnTo>
                  <a:lnTo>
                    <a:pt x="4109" y="3264"/>
                  </a:lnTo>
                  <a:lnTo>
                    <a:pt x="4119" y="3264"/>
                  </a:lnTo>
                  <a:lnTo>
                    <a:pt x="4119" y="3274"/>
                  </a:lnTo>
                  <a:lnTo>
                    <a:pt x="4119" y="3283"/>
                  </a:lnTo>
                  <a:lnTo>
                    <a:pt x="4129" y="3274"/>
                  </a:lnTo>
                  <a:lnTo>
                    <a:pt x="4129" y="3264"/>
                  </a:lnTo>
                  <a:lnTo>
                    <a:pt x="4129" y="3255"/>
                  </a:lnTo>
                  <a:lnTo>
                    <a:pt x="4139" y="3255"/>
                  </a:lnTo>
                  <a:lnTo>
                    <a:pt x="4139" y="3274"/>
                  </a:lnTo>
                  <a:lnTo>
                    <a:pt x="4139" y="3283"/>
                  </a:lnTo>
                  <a:lnTo>
                    <a:pt x="4148" y="3255"/>
                  </a:lnTo>
                  <a:lnTo>
                    <a:pt x="4148" y="3264"/>
                  </a:lnTo>
                  <a:lnTo>
                    <a:pt x="4148" y="3255"/>
                  </a:lnTo>
                  <a:lnTo>
                    <a:pt x="4158" y="3255"/>
                  </a:lnTo>
                  <a:lnTo>
                    <a:pt x="4158" y="3264"/>
                  </a:lnTo>
                  <a:lnTo>
                    <a:pt x="4158" y="3255"/>
                  </a:lnTo>
                  <a:lnTo>
                    <a:pt x="4158" y="3274"/>
                  </a:lnTo>
                  <a:lnTo>
                    <a:pt x="4168" y="3264"/>
                  </a:lnTo>
                  <a:lnTo>
                    <a:pt x="4168" y="3283"/>
                  </a:lnTo>
                  <a:lnTo>
                    <a:pt x="4168" y="3274"/>
                  </a:lnTo>
                  <a:lnTo>
                    <a:pt x="4178" y="3292"/>
                  </a:lnTo>
                  <a:lnTo>
                    <a:pt x="4178" y="3283"/>
                  </a:lnTo>
                  <a:lnTo>
                    <a:pt x="4178" y="3292"/>
                  </a:lnTo>
                  <a:lnTo>
                    <a:pt x="4178" y="3283"/>
                  </a:lnTo>
                  <a:lnTo>
                    <a:pt x="4188" y="3301"/>
                  </a:lnTo>
                  <a:lnTo>
                    <a:pt x="4188" y="3292"/>
                  </a:lnTo>
                  <a:lnTo>
                    <a:pt x="4188" y="3311"/>
                  </a:lnTo>
                  <a:lnTo>
                    <a:pt x="4188" y="3292"/>
                  </a:lnTo>
                  <a:lnTo>
                    <a:pt x="4188" y="3301"/>
                  </a:lnTo>
                  <a:lnTo>
                    <a:pt x="4198" y="3283"/>
                  </a:lnTo>
                  <a:lnTo>
                    <a:pt x="4198" y="3292"/>
                  </a:lnTo>
                  <a:lnTo>
                    <a:pt x="4208" y="3283"/>
                  </a:lnTo>
                  <a:lnTo>
                    <a:pt x="4208" y="3292"/>
                  </a:lnTo>
                  <a:lnTo>
                    <a:pt x="4208" y="3283"/>
                  </a:lnTo>
                  <a:lnTo>
                    <a:pt x="4208" y="3292"/>
                  </a:lnTo>
                  <a:lnTo>
                    <a:pt x="4208" y="3301"/>
                  </a:lnTo>
                  <a:lnTo>
                    <a:pt x="4218" y="3292"/>
                  </a:lnTo>
                  <a:lnTo>
                    <a:pt x="4218" y="3283"/>
                  </a:lnTo>
                  <a:lnTo>
                    <a:pt x="4218" y="3292"/>
                  </a:lnTo>
                  <a:lnTo>
                    <a:pt x="4218" y="3274"/>
                  </a:lnTo>
                  <a:lnTo>
                    <a:pt x="4218" y="3283"/>
                  </a:lnTo>
                  <a:lnTo>
                    <a:pt x="4228" y="3274"/>
                  </a:lnTo>
                  <a:lnTo>
                    <a:pt x="4228" y="3283"/>
                  </a:lnTo>
                  <a:lnTo>
                    <a:pt x="4228" y="3274"/>
                  </a:lnTo>
                  <a:lnTo>
                    <a:pt x="4238" y="3292"/>
                  </a:lnTo>
                  <a:lnTo>
                    <a:pt x="4238" y="3283"/>
                  </a:lnTo>
                  <a:lnTo>
                    <a:pt x="4238" y="3292"/>
                  </a:lnTo>
                  <a:lnTo>
                    <a:pt x="4247" y="3274"/>
                  </a:lnTo>
                  <a:lnTo>
                    <a:pt x="4247" y="3283"/>
                  </a:lnTo>
                  <a:lnTo>
                    <a:pt x="4247" y="3274"/>
                  </a:lnTo>
                  <a:lnTo>
                    <a:pt x="4247" y="3283"/>
                  </a:lnTo>
                  <a:lnTo>
                    <a:pt x="4257" y="3283"/>
                  </a:lnTo>
                  <a:lnTo>
                    <a:pt x="4257" y="3292"/>
                  </a:lnTo>
                  <a:lnTo>
                    <a:pt x="4257" y="3283"/>
                  </a:lnTo>
                  <a:lnTo>
                    <a:pt x="4267" y="3292"/>
                  </a:lnTo>
                  <a:lnTo>
                    <a:pt x="4267" y="3283"/>
                  </a:lnTo>
                  <a:lnTo>
                    <a:pt x="4267" y="3292"/>
                  </a:lnTo>
                  <a:lnTo>
                    <a:pt x="4267" y="3301"/>
                  </a:lnTo>
                  <a:lnTo>
                    <a:pt x="4277" y="3292"/>
                  </a:lnTo>
                  <a:lnTo>
                    <a:pt x="4287" y="3357"/>
                  </a:lnTo>
                  <a:lnTo>
                    <a:pt x="4287" y="3339"/>
                  </a:lnTo>
                  <a:lnTo>
                    <a:pt x="4287" y="3348"/>
                  </a:lnTo>
                  <a:lnTo>
                    <a:pt x="4287" y="3339"/>
                  </a:lnTo>
                  <a:lnTo>
                    <a:pt x="4287" y="3348"/>
                  </a:lnTo>
                  <a:lnTo>
                    <a:pt x="4297" y="3329"/>
                  </a:lnTo>
                  <a:lnTo>
                    <a:pt x="4297" y="3320"/>
                  </a:lnTo>
                  <a:lnTo>
                    <a:pt x="4307" y="3320"/>
                  </a:lnTo>
                  <a:lnTo>
                    <a:pt x="4307" y="3311"/>
                  </a:lnTo>
                  <a:lnTo>
                    <a:pt x="4317" y="3320"/>
                  </a:lnTo>
                  <a:lnTo>
                    <a:pt x="4317" y="3311"/>
                  </a:lnTo>
                  <a:lnTo>
                    <a:pt x="4317" y="3301"/>
                  </a:lnTo>
                  <a:lnTo>
                    <a:pt x="4327" y="3311"/>
                  </a:lnTo>
                  <a:lnTo>
                    <a:pt x="4327" y="3301"/>
                  </a:lnTo>
                  <a:lnTo>
                    <a:pt x="4327" y="3320"/>
                  </a:lnTo>
                  <a:lnTo>
                    <a:pt x="4337" y="3320"/>
                  </a:lnTo>
                  <a:lnTo>
                    <a:pt x="4337" y="3329"/>
                  </a:lnTo>
                  <a:lnTo>
                    <a:pt x="4337" y="3320"/>
                  </a:lnTo>
                  <a:lnTo>
                    <a:pt x="4346" y="3329"/>
                  </a:lnTo>
                  <a:lnTo>
                    <a:pt x="4346" y="3320"/>
                  </a:lnTo>
                  <a:lnTo>
                    <a:pt x="4346" y="3329"/>
                  </a:lnTo>
                  <a:lnTo>
                    <a:pt x="4346" y="3320"/>
                  </a:lnTo>
                  <a:lnTo>
                    <a:pt x="4366" y="3385"/>
                  </a:lnTo>
                  <a:lnTo>
                    <a:pt x="4366" y="3376"/>
                  </a:lnTo>
                  <a:lnTo>
                    <a:pt x="4366" y="3367"/>
                  </a:lnTo>
                  <a:lnTo>
                    <a:pt x="4376" y="3376"/>
                  </a:lnTo>
                  <a:lnTo>
                    <a:pt x="4376" y="3367"/>
                  </a:lnTo>
                  <a:lnTo>
                    <a:pt x="4376" y="3376"/>
                  </a:lnTo>
                  <a:lnTo>
                    <a:pt x="4376" y="3367"/>
                  </a:lnTo>
                  <a:lnTo>
                    <a:pt x="4386" y="3367"/>
                  </a:lnTo>
                  <a:lnTo>
                    <a:pt x="4386" y="3376"/>
                  </a:lnTo>
                  <a:lnTo>
                    <a:pt x="4386" y="3367"/>
                  </a:lnTo>
                  <a:lnTo>
                    <a:pt x="4396" y="3376"/>
                  </a:lnTo>
                  <a:lnTo>
                    <a:pt x="4406" y="3376"/>
                  </a:lnTo>
                  <a:lnTo>
                    <a:pt x="4406" y="3394"/>
                  </a:lnTo>
                  <a:lnTo>
                    <a:pt x="4416" y="3385"/>
                  </a:lnTo>
                  <a:lnTo>
                    <a:pt x="4416" y="3376"/>
                  </a:lnTo>
                  <a:lnTo>
                    <a:pt x="4416" y="3385"/>
                  </a:lnTo>
                  <a:lnTo>
                    <a:pt x="4416" y="3376"/>
                  </a:lnTo>
                  <a:lnTo>
                    <a:pt x="4426" y="3357"/>
                  </a:lnTo>
                  <a:lnTo>
                    <a:pt x="4426" y="3348"/>
                  </a:lnTo>
                  <a:lnTo>
                    <a:pt x="4426" y="3339"/>
                  </a:lnTo>
                  <a:lnTo>
                    <a:pt x="4426" y="3348"/>
                  </a:lnTo>
                  <a:lnTo>
                    <a:pt x="4426" y="3339"/>
                  </a:lnTo>
                  <a:lnTo>
                    <a:pt x="4436" y="3348"/>
                  </a:lnTo>
                  <a:lnTo>
                    <a:pt x="4436" y="3339"/>
                  </a:lnTo>
                  <a:lnTo>
                    <a:pt x="4436" y="3357"/>
                  </a:lnTo>
                  <a:lnTo>
                    <a:pt x="4445" y="3348"/>
                  </a:lnTo>
                  <a:lnTo>
                    <a:pt x="4445" y="3357"/>
                  </a:lnTo>
                  <a:lnTo>
                    <a:pt x="4455" y="3367"/>
                  </a:lnTo>
                  <a:lnTo>
                    <a:pt x="4455" y="3376"/>
                  </a:lnTo>
                  <a:lnTo>
                    <a:pt x="4455" y="3367"/>
                  </a:lnTo>
                  <a:lnTo>
                    <a:pt x="4465" y="3357"/>
                  </a:lnTo>
                  <a:lnTo>
                    <a:pt x="4465" y="3367"/>
                  </a:lnTo>
                  <a:lnTo>
                    <a:pt x="4475" y="3357"/>
                  </a:lnTo>
                  <a:lnTo>
                    <a:pt x="4475" y="3348"/>
                  </a:lnTo>
                  <a:lnTo>
                    <a:pt x="4475" y="3357"/>
                  </a:lnTo>
                  <a:lnTo>
                    <a:pt x="4485" y="3357"/>
                  </a:lnTo>
                  <a:lnTo>
                    <a:pt x="4485" y="3367"/>
                  </a:lnTo>
                  <a:lnTo>
                    <a:pt x="4495" y="3357"/>
                  </a:lnTo>
                  <a:lnTo>
                    <a:pt x="4495" y="3367"/>
                  </a:lnTo>
                  <a:lnTo>
                    <a:pt x="4495" y="3348"/>
                  </a:lnTo>
                  <a:lnTo>
                    <a:pt x="4495" y="3357"/>
                  </a:lnTo>
                  <a:lnTo>
                    <a:pt x="4505" y="3357"/>
                  </a:lnTo>
                  <a:lnTo>
                    <a:pt x="4505" y="3339"/>
                  </a:lnTo>
                  <a:lnTo>
                    <a:pt x="4505" y="3348"/>
                  </a:lnTo>
                  <a:lnTo>
                    <a:pt x="4505" y="3339"/>
                  </a:lnTo>
                  <a:lnTo>
                    <a:pt x="4515" y="3339"/>
                  </a:lnTo>
                  <a:lnTo>
                    <a:pt x="4515" y="3329"/>
                  </a:lnTo>
                  <a:lnTo>
                    <a:pt x="4525" y="3329"/>
                  </a:lnTo>
                  <a:lnTo>
                    <a:pt x="4525" y="3339"/>
                  </a:lnTo>
                  <a:lnTo>
                    <a:pt x="4535" y="3329"/>
                  </a:lnTo>
                  <a:lnTo>
                    <a:pt x="4544" y="3320"/>
                  </a:lnTo>
                  <a:lnTo>
                    <a:pt x="4554" y="3311"/>
                  </a:lnTo>
                  <a:lnTo>
                    <a:pt x="4554" y="3301"/>
                  </a:lnTo>
                  <a:lnTo>
                    <a:pt x="4554" y="3311"/>
                  </a:lnTo>
                  <a:lnTo>
                    <a:pt x="4554" y="3320"/>
                  </a:lnTo>
                  <a:lnTo>
                    <a:pt x="4554" y="3311"/>
                  </a:lnTo>
                  <a:lnTo>
                    <a:pt x="4554" y="3329"/>
                  </a:lnTo>
                  <a:lnTo>
                    <a:pt x="4564" y="3320"/>
                  </a:lnTo>
                  <a:lnTo>
                    <a:pt x="4564" y="3329"/>
                  </a:lnTo>
                  <a:lnTo>
                    <a:pt x="4564" y="3339"/>
                  </a:lnTo>
                  <a:lnTo>
                    <a:pt x="4574" y="3357"/>
                  </a:lnTo>
                  <a:lnTo>
                    <a:pt x="4574" y="3348"/>
                  </a:lnTo>
                  <a:lnTo>
                    <a:pt x="4574" y="3357"/>
                  </a:lnTo>
                  <a:lnTo>
                    <a:pt x="4584" y="3339"/>
                  </a:lnTo>
                  <a:lnTo>
                    <a:pt x="4584" y="3348"/>
                  </a:lnTo>
                  <a:lnTo>
                    <a:pt x="4594" y="3339"/>
                  </a:lnTo>
                  <a:lnTo>
                    <a:pt x="4594" y="3348"/>
                  </a:lnTo>
                  <a:lnTo>
                    <a:pt x="4594" y="3339"/>
                  </a:lnTo>
                  <a:lnTo>
                    <a:pt x="4604" y="3329"/>
                  </a:lnTo>
                  <a:lnTo>
                    <a:pt x="4604" y="3348"/>
                  </a:lnTo>
                  <a:lnTo>
                    <a:pt x="4604" y="3339"/>
                  </a:lnTo>
                  <a:lnTo>
                    <a:pt x="4614" y="3357"/>
                  </a:lnTo>
                  <a:lnTo>
                    <a:pt x="4614" y="3348"/>
                  </a:lnTo>
                  <a:lnTo>
                    <a:pt x="4614" y="3357"/>
                  </a:lnTo>
                  <a:lnTo>
                    <a:pt x="4614" y="3348"/>
                  </a:lnTo>
                  <a:lnTo>
                    <a:pt x="4624" y="3357"/>
                  </a:lnTo>
                  <a:lnTo>
                    <a:pt x="4624" y="3367"/>
                  </a:lnTo>
                  <a:lnTo>
                    <a:pt x="4624" y="3348"/>
                  </a:lnTo>
                  <a:lnTo>
                    <a:pt x="4634" y="3348"/>
                  </a:lnTo>
                  <a:lnTo>
                    <a:pt x="4634" y="3339"/>
                  </a:lnTo>
                  <a:lnTo>
                    <a:pt x="4634" y="3348"/>
                  </a:lnTo>
                  <a:lnTo>
                    <a:pt x="4634" y="3339"/>
                  </a:lnTo>
                  <a:lnTo>
                    <a:pt x="4634" y="3348"/>
                  </a:lnTo>
                  <a:lnTo>
                    <a:pt x="4643" y="3357"/>
                  </a:lnTo>
                  <a:lnTo>
                    <a:pt x="4643" y="3348"/>
                  </a:lnTo>
                  <a:lnTo>
                    <a:pt x="4643" y="3357"/>
                  </a:lnTo>
                  <a:lnTo>
                    <a:pt x="4653" y="3357"/>
                  </a:lnTo>
                  <a:lnTo>
                    <a:pt x="4653" y="3367"/>
                  </a:lnTo>
                  <a:lnTo>
                    <a:pt x="4653" y="3348"/>
                  </a:lnTo>
                  <a:lnTo>
                    <a:pt x="4653" y="3357"/>
                  </a:lnTo>
                  <a:lnTo>
                    <a:pt x="4653" y="3348"/>
                  </a:lnTo>
                  <a:lnTo>
                    <a:pt x="4663" y="3348"/>
                  </a:lnTo>
                  <a:lnTo>
                    <a:pt x="4663" y="3376"/>
                  </a:lnTo>
                  <a:lnTo>
                    <a:pt x="4673" y="3376"/>
                  </a:lnTo>
                  <a:lnTo>
                    <a:pt x="4693" y="3432"/>
                  </a:lnTo>
                  <a:lnTo>
                    <a:pt x="4693" y="3450"/>
                  </a:lnTo>
                  <a:lnTo>
                    <a:pt x="4703" y="3441"/>
                  </a:lnTo>
                  <a:lnTo>
                    <a:pt x="4703" y="3450"/>
                  </a:lnTo>
                  <a:lnTo>
                    <a:pt x="4703" y="3460"/>
                  </a:lnTo>
                  <a:lnTo>
                    <a:pt x="4703" y="3450"/>
                  </a:lnTo>
                  <a:lnTo>
                    <a:pt x="4713" y="3469"/>
                  </a:lnTo>
                  <a:lnTo>
                    <a:pt x="4713" y="3460"/>
                  </a:lnTo>
                  <a:lnTo>
                    <a:pt x="4713" y="3478"/>
                  </a:lnTo>
                  <a:lnTo>
                    <a:pt x="4723" y="3460"/>
                  </a:lnTo>
                  <a:lnTo>
                    <a:pt x="4723" y="3469"/>
                  </a:lnTo>
                  <a:lnTo>
                    <a:pt x="4723" y="3460"/>
                  </a:lnTo>
                  <a:lnTo>
                    <a:pt x="4733" y="3404"/>
                  </a:lnTo>
                  <a:lnTo>
                    <a:pt x="4733" y="3394"/>
                  </a:lnTo>
                  <a:lnTo>
                    <a:pt x="4742" y="3376"/>
                  </a:lnTo>
                  <a:lnTo>
                    <a:pt x="4742" y="3357"/>
                  </a:lnTo>
                  <a:lnTo>
                    <a:pt x="4742" y="3367"/>
                  </a:lnTo>
                  <a:lnTo>
                    <a:pt x="4752" y="3357"/>
                  </a:lnTo>
                  <a:lnTo>
                    <a:pt x="4752" y="3367"/>
                  </a:lnTo>
                  <a:lnTo>
                    <a:pt x="4752" y="3348"/>
                  </a:lnTo>
                  <a:lnTo>
                    <a:pt x="4762" y="3367"/>
                  </a:lnTo>
                  <a:lnTo>
                    <a:pt x="4762" y="3376"/>
                  </a:lnTo>
                  <a:lnTo>
                    <a:pt x="4772" y="3376"/>
                  </a:lnTo>
                  <a:lnTo>
                    <a:pt x="4772" y="3385"/>
                  </a:lnTo>
                  <a:lnTo>
                    <a:pt x="4782" y="3394"/>
                  </a:lnTo>
                  <a:lnTo>
                    <a:pt x="4792" y="3432"/>
                  </a:lnTo>
                  <a:lnTo>
                    <a:pt x="4792" y="3450"/>
                  </a:lnTo>
                  <a:lnTo>
                    <a:pt x="4802" y="3450"/>
                  </a:lnTo>
                  <a:lnTo>
                    <a:pt x="4802" y="3432"/>
                  </a:lnTo>
                  <a:lnTo>
                    <a:pt x="4802" y="3441"/>
                  </a:lnTo>
                  <a:lnTo>
                    <a:pt x="4812" y="3413"/>
                  </a:lnTo>
                  <a:lnTo>
                    <a:pt x="4812" y="3422"/>
                  </a:lnTo>
                  <a:lnTo>
                    <a:pt x="4812" y="3413"/>
                  </a:lnTo>
                  <a:lnTo>
                    <a:pt x="4812" y="3422"/>
                  </a:lnTo>
                  <a:lnTo>
                    <a:pt x="4822" y="3394"/>
                  </a:lnTo>
                  <a:lnTo>
                    <a:pt x="4822" y="3404"/>
                  </a:lnTo>
                  <a:lnTo>
                    <a:pt x="4822" y="3394"/>
                  </a:lnTo>
                  <a:lnTo>
                    <a:pt x="4832" y="3404"/>
                  </a:lnTo>
                  <a:lnTo>
                    <a:pt x="4832" y="3394"/>
                  </a:lnTo>
                  <a:lnTo>
                    <a:pt x="4841" y="3404"/>
                  </a:lnTo>
                  <a:lnTo>
                    <a:pt x="4841" y="3413"/>
                  </a:lnTo>
                  <a:lnTo>
                    <a:pt x="4841" y="3404"/>
                  </a:lnTo>
                  <a:lnTo>
                    <a:pt x="4851" y="3385"/>
                  </a:lnTo>
                  <a:lnTo>
                    <a:pt x="4851" y="3394"/>
                  </a:lnTo>
                  <a:lnTo>
                    <a:pt x="4851" y="3385"/>
                  </a:lnTo>
                  <a:lnTo>
                    <a:pt x="4851" y="3376"/>
                  </a:lnTo>
                  <a:lnTo>
                    <a:pt x="4861" y="3376"/>
                  </a:lnTo>
                  <a:lnTo>
                    <a:pt x="4871" y="3394"/>
                  </a:lnTo>
                  <a:lnTo>
                    <a:pt x="4871" y="3385"/>
                  </a:lnTo>
                  <a:lnTo>
                    <a:pt x="4871" y="3394"/>
                  </a:lnTo>
                  <a:lnTo>
                    <a:pt x="4881" y="3404"/>
                  </a:lnTo>
                  <a:lnTo>
                    <a:pt x="4881" y="3394"/>
                  </a:lnTo>
                  <a:lnTo>
                    <a:pt x="4891" y="3404"/>
                  </a:lnTo>
                  <a:lnTo>
                    <a:pt x="4891" y="3441"/>
                  </a:lnTo>
                  <a:lnTo>
                    <a:pt x="4891" y="3432"/>
                  </a:lnTo>
                  <a:lnTo>
                    <a:pt x="4901" y="3432"/>
                  </a:lnTo>
                  <a:lnTo>
                    <a:pt x="4901" y="3441"/>
                  </a:lnTo>
                  <a:lnTo>
                    <a:pt x="4911" y="3422"/>
                  </a:lnTo>
                  <a:lnTo>
                    <a:pt x="4911" y="3432"/>
                  </a:lnTo>
                  <a:lnTo>
                    <a:pt x="4911" y="3441"/>
                  </a:lnTo>
                  <a:lnTo>
                    <a:pt x="4911" y="3432"/>
                  </a:lnTo>
                  <a:lnTo>
                    <a:pt x="4921" y="3432"/>
                  </a:lnTo>
                  <a:lnTo>
                    <a:pt x="4921" y="3422"/>
                  </a:lnTo>
                  <a:lnTo>
                    <a:pt x="4921" y="3432"/>
                  </a:lnTo>
                  <a:lnTo>
                    <a:pt x="4921" y="3422"/>
                  </a:lnTo>
                  <a:lnTo>
                    <a:pt x="4931" y="3441"/>
                  </a:lnTo>
                  <a:lnTo>
                    <a:pt x="4940" y="3441"/>
                  </a:lnTo>
                  <a:lnTo>
                    <a:pt x="4940" y="3432"/>
                  </a:lnTo>
                  <a:lnTo>
                    <a:pt x="4940" y="3441"/>
                  </a:lnTo>
                  <a:lnTo>
                    <a:pt x="4950" y="3441"/>
                  </a:lnTo>
                  <a:lnTo>
                    <a:pt x="4960" y="3432"/>
                  </a:lnTo>
                  <a:lnTo>
                    <a:pt x="4960" y="3441"/>
                  </a:lnTo>
                  <a:lnTo>
                    <a:pt x="4970" y="3441"/>
                  </a:lnTo>
                  <a:lnTo>
                    <a:pt x="4970" y="3432"/>
                  </a:lnTo>
                  <a:lnTo>
                    <a:pt x="4970" y="3441"/>
                  </a:lnTo>
                  <a:lnTo>
                    <a:pt x="4970" y="3432"/>
                  </a:lnTo>
                  <a:lnTo>
                    <a:pt x="4970" y="3441"/>
                  </a:lnTo>
                  <a:lnTo>
                    <a:pt x="4980" y="3432"/>
                  </a:lnTo>
                  <a:lnTo>
                    <a:pt x="4980" y="3422"/>
                  </a:lnTo>
                  <a:lnTo>
                    <a:pt x="4980" y="3432"/>
                  </a:lnTo>
                  <a:lnTo>
                    <a:pt x="4990" y="3422"/>
                  </a:lnTo>
                  <a:lnTo>
                    <a:pt x="4990" y="3413"/>
                  </a:lnTo>
                  <a:lnTo>
                    <a:pt x="4990" y="3422"/>
                  </a:lnTo>
                  <a:lnTo>
                    <a:pt x="4990" y="3413"/>
                  </a:lnTo>
                  <a:lnTo>
                    <a:pt x="5000" y="3413"/>
                  </a:lnTo>
                  <a:lnTo>
                    <a:pt x="5000" y="3404"/>
                  </a:lnTo>
                  <a:lnTo>
                    <a:pt x="5010" y="3432"/>
                  </a:lnTo>
                  <a:lnTo>
                    <a:pt x="5010" y="3460"/>
                  </a:lnTo>
                  <a:lnTo>
                    <a:pt x="5020" y="3450"/>
                  </a:lnTo>
                  <a:lnTo>
                    <a:pt x="5020" y="3460"/>
                  </a:lnTo>
                  <a:lnTo>
                    <a:pt x="5020" y="3450"/>
                  </a:lnTo>
                  <a:lnTo>
                    <a:pt x="5030" y="3460"/>
                  </a:lnTo>
                  <a:lnTo>
                    <a:pt x="5030" y="3450"/>
                  </a:lnTo>
                  <a:lnTo>
                    <a:pt x="5030" y="3460"/>
                  </a:lnTo>
                  <a:lnTo>
                    <a:pt x="5030" y="3450"/>
                  </a:lnTo>
                  <a:lnTo>
                    <a:pt x="5030" y="3460"/>
                  </a:lnTo>
                  <a:lnTo>
                    <a:pt x="5039" y="3450"/>
                  </a:lnTo>
                  <a:lnTo>
                    <a:pt x="5039" y="3469"/>
                  </a:lnTo>
                  <a:lnTo>
                    <a:pt x="5039" y="3450"/>
                  </a:lnTo>
                  <a:lnTo>
                    <a:pt x="5049" y="3450"/>
                  </a:lnTo>
                  <a:lnTo>
                    <a:pt x="5049" y="3460"/>
                  </a:lnTo>
                  <a:lnTo>
                    <a:pt x="5049" y="3450"/>
                  </a:lnTo>
                  <a:lnTo>
                    <a:pt x="5049" y="3469"/>
                  </a:lnTo>
                  <a:lnTo>
                    <a:pt x="5059" y="3460"/>
                  </a:lnTo>
                  <a:lnTo>
                    <a:pt x="5069" y="3450"/>
                  </a:lnTo>
                  <a:lnTo>
                    <a:pt x="5069" y="3441"/>
                  </a:lnTo>
                  <a:lnTo>
                    <a:pt x="5079" y="3441"/>
                  </a:lnTo>
                  <a:lnTo>
                    <a:pt x="5079" y="3432"/>
                  </a:lnTo>
                  <a:lnTo>
                    <a:pt x="5089" y="3413"/>
                  </a:lnTo>
                  <a:lnTo>
                    <a:pt x="5099" y="3413"/>
                  </a:lnTo>
                  <a:lnTo>
                    <a:pt x="5099" y="3422"/>
                  </a:lnTo>
                  <a:lnTo>
                    <a:pt x="5099" y="3413"/>
                  </a:lnTo>
                  <a:lnTo>
                    <a:pt x="5099" y="3422"/>
                  </a:lnTo>
                  <a:lnTo>
                    <a:pt x="5099" y="3413"/>
                  </a:lnTo>
                  <a:lnTo>
                    <a:pt x="5109" y="3413"/>
                  </a:lnTo>
                  <a:lnTo>
                    <a:pt x="5109" y="3404"/>
                  </a:lnTo>
                  <a:lnTo>
                    <a:pt x="5109" y="3413"/>
                  </a:lnTo>
                  <a:lnTo>
                    <a:pt x="5109" y="3404"/>
                  </a:lnTo>
                  <a:lnTo>
                    <a:pt x="5119" y="3422"/>
                  </a:lnTo>
                  <a:lnTo>
                    <a:pt x="5119" y="3413"/>
                  </a:lnTo>
                  <a:lnTo>
                    <a:pt x="5129" y="3413"/>
                  </a:lnTo>
                  <a:lnTo>
                    <a:pt x="5129" y="3404"/>
                  </a:lnTo>
                  <a:lnTo>
                    <a:pt x="5129" y="3413"/>
                  </a:lnTo>
                  <a:lnTo>
                    <a:pt x="5129" y="3404"/>
                  </a:lnTo>
                  <a:lnTo>
                    <a:pt x="5139" y="3422"/>
                  </a:lnTo>
                  <a:lnTo>
                    <a:pt x="5139" y="3441"/>
                  </a:lnTo>
                  <a:lnTo>
                    <a:pt x="5148" y="3432"/>
                  </a:lnTo>
                  <a:lnTo>
                    <a:pt x="5148" y="3441"/>
                  </a:lnTo>
                  <a:lnTo>
                    <a:pt x="5158" y="3450"/>
                  </a:lnTo>
                  <a:lnTo>
                    <a:pt x="5158" y="3441"/>
                  </a:lnTo>
                  <a:lnTo>
                    <a:pt x="5158" y="3432"/>
                  </a:lnTo>
                  <a:lnTo>
                    <a:pt x="5168" y="3441"/>
                  </a:lnTo>
                  <a:lnTo>
                    <a:pt x="5168" y="3432"/>
                  </a:lnTo>
                  <a:lnTo>
                    <a:pt x="5168" y="3450"/>
                  </a:lnTo>
                  <a:lnTo>
                    <a:pt x="5178" y="3450"/>
                  </a:lnTo>
                  <a:lnTo>
                    <a:pt x="5178" y="3460"/>
                  </a:lnTo>
                  <a:lnTo>
                    <a:pt x="5188" y="3450"/>
                  </a:lnTo>
                  <a:lnTo>
                    <a:pt x="5188" y="3460"/>
                  </a:lnTo>
                  <a:lnTo>
                    <a:pt x="5188" y="3441"/>
                  </a:lnTo>
                  <a:lnTo>
                    <a:pt x="5188" y="3450"/>
                  </a:lnTo>
                  <a:lnTo>
                    <a:pt x="5188" y="3441"/>
                  </a:lnTo>
                  <a:lnTo>
                    <a:pt x="5198" y="3432"/>
                  </a:lnTo>
                  <a:lnTo>
                    <a:pt x="5198" y="3441"/>
                  </a:lnTo>
                  <a:lnTo>
                    <a:pt x="5218" y="3394"/>
                  </a:lnTo>
                  <a:lnTo>
                    <a:pt x="5218" y="3404"/>
                  </a:lnTo>
                  <a:lnTo>
                    <a:pt x="5228" y="3394"/>
                  </a:lnTo>
                  <a:lnTo>
                    <a:pt x="5228" y="3404"/>
                  </a:lnTo>
                  <a:lnTo>
                    <a:pt x="5228" y="3394"/>
                  </a:lnTo>
                  <a:lnTo>
                    <a:pt x="5228" y="3404"/>
                  </a:lnTo>
                  <a:lnTo>
                    <a:pt x="5228" y="3394"/>
                  </a:lnTo>
                  <a:lnTo>
                    <a:pt x="5238" y="3404"/>
                  </a:lnTo>
                  <a:lnTo>
                    <a:pt x="5238" y="3394"/>
                  </a:lnTo>
                  <a:lnTo>
                    <a:pt x="5247" y="3413"/>
                  </a:lnTo>
                  <a:lnTo>
                    <a:pt x="5247" y="3404"/>
                  </a:lnTo>
                  <a:lnTo>
                    <a:pt x="5247" y="3422"/>
                  </a:lnTo>
                  <a:lnTo>
                    <a:pt x="5257" y="3413"/>
                  </a:lnTo>
                  <a:lnTo>
                    <a:pt x="5257" y="3432"/>
                  </a:lnTo>
                  <a:lnTo>
                    <a:pt x="5267" y="3422"/>
                  </a:lnTo>
                  <a:lnTo>
                    <a:pt x="5267" y="3441"/>
                  </a:lnTo>
                  <a:lnTo>
                    <a:pt x="5277" y="3450"/>
                  </a:lnTo>
                  <a:lnTo>
                    <a:pt x="5277" y="3441"/>
                  </a:lnTo>
                  <a:lnTo>
                    <a:pt x="5277" y="3450"/>
                  </a:lnTo>
                  <a:lnTo>
                    <a:pt x="5277" y="3460"/>
                  </a:lnTo>
                  <a:lnTo>
                    <a:pt x="5287" y="3450"/>
                  </a:lnTo>
                  <a:lnTo>
                    <a:pt x="5287" y="3460"/>
                  </a:lnTo>
                  <a:lnTo>
                    <a:pt x="5297" y="3422"/>
                  </a:lnTo>
                  <a:lnTo>
                    <a:pt x="5297" y="3432"/>
                  </a:lnTo>
                  <a:lnTo>
                    <a:pt x="5297" y="3422"/>
                  </a:lnTo>
                  <a:lnTo>
                    <a:pt x="5307" y="3432"/>
                  </a:lnTo>
                  <a:lnTo>
                    <a:pt x="5307" y="3441"/>
                  </a:lnTo>
                  <a:lnTo>
                    <a:pt x="5317" y="3432"/>
                  </a:lnTo>
                  <a:lnTo>
                    <a:pt x="5317" y="3441"/>
                  </a:lnTo>
                  <a:lnTo>
                    <a:pt x="5317" y="3450"/>
                  </a:lnTo>
                  <a:lnTo>
                    <a:pt x="5327" y="3432"/>
                  </a:lnTo>
                  <a:lnTo>
                    <a:pt x="5327" y="3450"/>
                  </a:lnTo>
                  <a:lnTo>
                    <a:pt x="5327" y="3460"/>
                  </a:lnTo>
                  <a:lnTo>
                    <a:pt x="5327" y="3450"/>
                  </a:lnTo>
                  <a:lnTo>
                    <a:pt x="5337" y="3450"/>
                  </a:lnTo>
                  <a:lnTo>
                    <a:pt x="5337" y="3441"/>
                  </a:lnTo>
                  <a:lnTo>
                    <a:pt x="5346" y="3450"/>
                  </a:lnTo>
                  <a:lnTo>
                    <a:pt x="5346" y="3469"/>
                  </a:lnTo>
                  <a:lnTo>
                    <a:pt x="5356" y="3469"/>
                  </a:lnTo>
                  <a:lnTo>
                    <a:pt x="5356" y="3460"/>
                  </a:lnTo>
                  <a:lnTo>
                    <a:pt x="5356" y="3469"/>
                  </a:lnTo>
                  <a:lnTo>
                    <a:pt x="5366" y="3460"/>
                  </a:lnTo>
                  <a:lnTo>
                    <a:pt x="5366" y="3469"/>
                  </a:lnTo>
                  <a:lnTo>
                    <a:pt x="5366" y="3450"/>
                  </a:lnTo>
                  <a:lnTo>
                    <a:pt x="5376" y="3450"/>
                  </a:lnTo>
                  <a:lnTo>
                    <a:pt x="5376" y="3441"/>
                  </a:lnTo>
                  <a:lnTo>
                    <a:pt x="5376" y="3450"/>
                  </a:lnTo>
                  <a:lnTo>
                    <a:pt x="5386" y="3450"/>
                  </a:lnTo>
                  <a:lnTo>
                    <a:pt x="5396" y="3450"/>
                  </a:lnTo>
                  <a:lnTo>
                    <a:pt x="5396" y="3441"/>
                  </a:lnTo>
                  <a:lnTo>
                    <a:pt x="5396" y="3432"/>
                  </a:lnTo>
                  <a:lnTo>
                    <a:pt x="5406" y="3441"/>
                  </a:lnTo>
                  <a:lnTo>
                    <a:pt x="5416" y="3441"/>
                  </a:lnTo>
                  <a:lnTo>
                    <a:pt x="5416" y="3450"/>
                  </a:lnTo>
                  <a:lnTo>
                    <a:pt x="5416" y="3460"/>
                  </a:lnTo>
                  <a:lnTo>
                    <a:pt x="5416" y="3450"/>
                  </a:lnTo>
                  <a:lnTo>
                    <a:pt x="5426" y="3460"/>
                  </a:lnTo>
                  <a:lnTo>
                    <a:pt x="5426" y="3469"/>
                  </a:lnTo>
                  <a:lnTo>
                    <a:pt x="5436" y="3469"/>
                  </a:lnTo>
                  <a:lnTo>
                    <a:pt x="5445" y="3469"/>
                  </a:lnTo>
                  <a:lnTo>
                    <a:pt x="5445" y="3460"/>
                  </a:lnTo>
                  <a:lnTo>
                    <a:pt x="5445" y="3478"/>
                  </a:lnTo>
                  <a:lnTo>
                    <a:pt x="5455" y="3487"/>
                  </a:lnTo>
                  <a:lnTo>
                    <a:pt x="5455" y="3478"/>
                  </a:lnTo>
                  <a:lnTo>
                    <a:pt x="5465" y="3487"/>
                  </a:lnTo>
                  <a:lnTo>
                    <a:pt x="5465" y="3478"/>
                  </a:lnTo>
                  <a:lnTo>
                    <a:pt x="5475" y="3469"/>
                  </a:lnTo>
                  <a:lnTo>
                    <a:pt x="5475" y="3460"/>
                  </a:lnTo>
                  <a:lnTo>
                    <a:pt x="5485" y="3460"/>
                  </a:lnTo>
                  <a:lnTo>
                    <a:pt x="5485" y="3469"/>
                  </a:lnTo>
                  <a:lnTo>
                    <a:pt x="5485" y="3450"/>
                  </a:lnTo>
                  <a:lnTo>
                    <a:pt x="5485" y="3460"/>
                  </a:lnTo>
                  <a:lnTo>
                    <a:pt x="5495" y="3460"/>
                  </a:lnTo>
                  <a:lnTo>
                    <a:pt x="5495" y="3450"/>
                  </a:lnTo>
                  <a:lnTo>
                    <a:pt x="5505" y="3441"/>
                  </a:lnTo>
                  <a:lnTo>
                    <a:pt x="5505" y="3432"/>
                  </a:lnTo>
                  <a:lnTo>
                    <a:pt x="5515" y="3441"/>
                  </a:lnTo>
                  <a:lnTo>
                    <a:pt x="5515" y="3432"/>
                  </a:lnTo>
                  <a:lnTo>
                    <a:pt x="5515" y="3450"/>
                  </a:lnTo>
                  <a:lnTo>
                    <a:pt x="5515" y="3441"/>
                  </a:lnTo>
                  <a:lnTo>
                    <a:pt x="5525" y="3450"/>
                  </a:lnTo>
                  <a:lnTo>
                    <a:pt x="5525" y="3441"/>
                  </a:lnTo>
                  <a:lnTo>
                    <a:pt x="5525" y="3460"/>
                  </a:lnTo>
                  <a:lnTo>
                    <a:pt x="5525" y="3450"/>
                  </a:lnTo>
                  <a:lnTo>
                    <a:pt x="5535" y="3460"/>
                  </a:lnTo>
                  <a:lnTo>
                    <a:pt x="5535" y="3450"/>
                  </a:lnTo>
                  <a:lnTo>
                    <a:pt x="5535" y="3460"/>
                  </a:lnTo>
                  <a:lnTo>
                    <a:pt x="5535" y="3450"/>
                  </a:lnTo>
                  <a:lnTo>
                    <a:pt x="5544" y="3450"/>
                  </a:lnTo>
                  <a:lnTo>
                    <a:pt x="5544" y="3441"/>
                  </a:lnTo>
                  <a:lnTo>
                    <a:pt x="5554" y="3450"/>
                  </a:lnTo>
                  <a:lnTo>
                    <a:pt x="5564" y="3460"/>
                  </a:lnTo>
                  <a:lnTo>
                    <a:pt x="5574" y="3460"/>
                  </a:lnTo>
                  <a:lnTo>
                    <a:pt x="5574" y="3469"/>
                  </a:lnTo>
                  <a:lnTo>
                    <a:pt x="5574" y="3460"/>
                  </a:lnTo>
                  <a:lnTo>
                    <a:pt x="5584" y="3441"/>
                  </a:lnTo>
                  <a:lnTo>
                    <a:pt x="5594" y="3460"/>
                  </a:lnTo>
                  <a:lnTo>
                    <a:pt x="5594" y="3450"/>
                  </a:lnTo>
                  <a:lnTo>
                    <a:pt x="5604" y="3460"/>
                  </a:lnTo>
                  <a:lnTo>
                    <a:pt x="5604" y="3469"/>
                  </a:lnTo>
                  <a:lnTo>
                    <a:pt x="5614" y="3460"/>
                  </a:lnTo>
                  <a:lnTo>
                    <a:pt x="5614" y="3469"/>
                  </a:lnTo>
                  <a:lnTo>
                    <a:pt x="5614" y="3478"/>
                  </a:lnTo>
                  <a:lnTo>
                    <a:pt x="5614" y="3469"/>
                  </a:lnTo>
                  <a:lnTo>
                    <a:pt x="5624" y="3478"/>
                  </a:lnTo>
                  <a:lnTo>
                    <a:pt x="5624" y="3469"/>
                  </a:lnTo>
                  <a:lnTo>
                    <a:pt x="5634" y="3478"/>
                  </a:lnTo>
                  <a:lnTo>
                    <a:pt x="5634" y="3469"/>
                  </a:lnTo>
                  <a:lnTo>
                    <a:pt x="5643" y="3478"/>
                  </a:lnTo>
                  <a:lnTo>
                    <a:pt x="5643" y="3460"/>
                  </a:lnTo>
                  <a:lnTo>
                    <a:pt x="5643" y="3469"/>
                  </a:lnTo>
                  <a:lnTo>
                    <a:pt x="5653" y="3450"/>
                  </a:lnTo>
                  <a:lnTo>
                    <a:pt x="5663" y="3441"/>
                  </a:lnTo>
                  <a:lnTo>
                    <a:pt x="5663" y="3422"/>
                  </a:lnTo>
                  <a:lnTo>
                    <a:pt x="5663" y="3432"/>
                  </a:lnTo>
                  <a:lnTo>
                    <a:pt x="5673" y="3422"/>
                  </a:lnTo>
                  <a:lnTo>
                    <a:pt x="5673" y="3432"/>
                  </a:lnTo>
                  <a:lnTo>
                    <a:pt x="5673" y="3441"/>
                  </a:lnTo>
                  <a:lnTo>
                    <a:pt x="5673" y="3432"/>
                  </a:lnTo>
                  <a:lnTo>
                    <a:pt x="5683" y="3404"/>
                  </a:lnTo>
                  <a:lnTo>
                    <a:pt x="5693" y="3422"/>
                  </a:lnTo>
                  <a:lnTo>
                    <a:pt x="5693" y="3441"/>
                  </a:lnTo>
                  <a:lnTo>
                    <a:pt x="5703" y="3441"/>
                  </a:lnTo>
                  <a:lnTo>
                    <a:pt x="5703" y="3450"/>
                  </a:lnTo>
                  <a:lnTo>
                    <a:pt x="5713" y="3450"/>
                  </a:lnTo>
                  <a:lnTo>
                    <a:pt x="5723" y="3460"/>
                  </a:lnTo>
                  <a:lnTo>
                    <a:pt x="5723" y="3441"/>
                  </a:lnTo>
                  <a:lnTo>
                    <a:pt x="5733" y="3441"/>
                  </a:lnTo>
                  <a:lnTo>
                    <a:pt x="5733" y="3432"/>
                  </a:lnTo>
                  <a:lnTo>
                    <a:pt x="5733" y="3422"/>
                  </a:lnTo>
                  <a:lnTo>
                    <a:pt x="5742" y="3441"/>
                  </a:lnTo>
                  <a:lnTo>
                    <a:pt x="5742" y="3432"/>
                  </a:lnTo>
                  <a:lnTo>
                    <a:pt x="5752" y="3450"/>
                  </a:lnTo>
                  <a:lnTo>
                    <a:pt x="5752" y="3432"/>
                  </a:lnTo>
                  <a:lnTo>
                    <a:pt x="5752" y="3450"/>
                  </a:lnTo>
                  <a:lnTo>
                    <a:pt x="5762" y="3450"/>
                  </a:lnTo>
                  <a:lnTo>
                    <a:pt x="5762" y="3441"/>
                  </a:lnTo>
                  <a:lnTo>
                    <a:pt x="5762" y="3450"/>
                  </a:lnTo>
                  <a:lnTo>
                    <a:pt x="5762" y="3441"/>
                  </a:lnTo>
                </a:path>
              </a:pathLst>
            </a:custGeom>
            <a:noFill/>
            <a:ln w="571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88" name="Freeform 83"/>
            <p:cNvSpPr>
              <a:spLocks/>
            </p:cNvSpPr>
            <p:nvPr/>
          </p:nvSpPr>
          <p:spPr bwMode="auto">
            <a:xfrm>
              <a:off x="922" y="1707"/>
              <a:ext cx="4144" cy="2231"/>
            </a:xfrm>
            <a:custGeom>
              <a:avLst/>
              <a:gdLst>
                <a:gd name="T0" fmla="*/ 30 w 5762"/>
                <a:gd name="T1" fmla="*/ 1127 h 3962"/>
                <a:gd name="T2" fmla="*/ 71 w 5762"/>
                <a:gd name="T3" fmla="*/ 1150 h 3962"/>
                <a:gd name="T4" fmla="*/ 112 w 5762"/>
                <a:gd name="T5" fmla="*/ 1121 h 3962"/>
                <a:gd name="T6" fmla="*/ 154 w 5762"/>
                <a:gd name="T7" fmla="*/ 1165 h 3962"/>
                <a:gd name="T8" fmla="*/ 194 w 5762"/>
                <a:gd name="T9" fmla="*/ 1188 h 3962"/>
                <a:gd name="T10" fmla="*/ 230 w 5762"/>
                <a:gd name="T11" fmla="*/ 1180 h 3962"/>
                <a:gd name="T12" fmla="*/ 260 w 5762"/>
                <a:gd name="T13" fmla="*/ 1206 h 3962"/>
                <a:gd name="T14" fmla="*/ 297 w 5762"/>
                <a:gd name="T15" fmla="*/ 1185 h 3962"/>
                <a:gd name="T16" fmla="*/ 327 w 5762"/>
                <a:gd name="T17" fmla="*/ 1150 h 3962"/>
                <a:gd name="T18" fmla="*/ 368 w 5762"/>
                <a:gd name="T19" fmla="*/ 1135 h 3962"/>
                <a:gd name="T20" fmla="*/ 404 w 5762"/>
                <a:gd name="T21" fmla="*/ 1141 h 3962"/>
                <a:gd name="T22" fmla="*/ 440 w 5762"/>
                <a:gd name="T23" fmla="*/ 1144 h 3962"/>
                <a:gd name="T24" fmla="*/ 476 w 5762"/>
                <a:gd name="T25" fmla="*/ 1165 h 3962"/>
                <a:gd name="T26" fmla="*/ 517 w 5762"/>
                <a:gd name="T27" fmla="*/ 1141 h 3962"/>
                <a:gd name="T28" fmla="*/ 553 w 5762"/>
                <a:gd name="T29" fmla="*/ 1153 h 3962"/>
                <a:gd name="T30" fmla="*/ 583 w 5762"/>
                <a:gd name="T31" fmla="*/ 1159 h 3962"/>
                <a:gd name="T32" fmla="*/ 624 w 5762"/>
                <a:gd name="T33" fmla="*/ 1159 h 3962"/>
                <a:gd name="T34" fmla="*/ 666 w 5762"/>
                <a:gd name="T35" fmla="*/ 1147 h 3962"/>
                <a:gd name="T36" fmla="*/ 701 w 5762"/>
                <a:gd name="T37" fmla="*/ 1159 h 3962"/>
                <a:gd name="T38" fmla="*/ 742 w 5762"/>
                <a:gd name="T39" fmla="*/ 1153 h 3962"/>
                <a:gd name="T40" fmla="*/ 783 w 5762"/>
                <a:gd name="T41" fmla="*/ 1118 h 3962"/>
                <a:gd name="T42" fmla="*/ 819 w 5762"/>
                <a:gd name="T43" fmla="*/ 1147 h 3962"/>
                <a:gd name="T44" fmla="*/ 865 w 5762"/>
                <a:gd name="T45" fmla="*/ 1114 h 3962"/>
                <a:gd name="T46" fmla="*/ 906 w 5762"/>
                <a:gd name="T47" fmla="*/ 1114 h 3962"/>
                <a:gd name="T48" fmla="*/ 942 w 5762"/>
                <a:gd name="T49" fmla="*/ 1097 h 3962"/>
                <a:gd name="T50" fmla="*/ 988 w 5762"/>
                <a:gd name="T51" fmla="*/ 1091 h 3962"/>
                <a:gd name="T52" fmla="*/ 1034 w 5762"/>
                <a:gd name="T53" fmla="*/ 991 h 3962"/>
                <a:gd name="T54" fmla="*/ 1075 w 5762"/>
                <a:gd name="T55" fmla="*/ 1006 h 3962"/>
                <a:gd name="T56" fmla="*/ 1116 w 5762"/>
                <a:gd name="T57" fmla="*/ 973 h 3962"/>
                <a:gd name="T58" fmla="*/ 1167 w 5762"/>
                <a:gd name="T59" fmla="*/ 935 h 3962"/>
                <a:gd name="T60" fmla="*/ 1254 w 5762"/>
                <a:gd name="T61" fmla="*/ 6 h 3962"/>
                <a:gd name="T62" fmla="*/ 1326 w 5762"/>
                <a:gd name="T63" fmla="*/ 557 h 3962"/>
                <a:gd name="T64" fmla="*/ 1367 w 5762"/>
                <a:gd name="T65" fmla="*/ 575 h 3962"/>
                <a:gd name="T66" fmla="*/ 1418 w 5762"/>
                <a:gd name="T67" fmla="*/ 775 h 3962"/>
                <a:gd name="T68" fmla="*/ 1474 w 5762"/>
                <a:gd name="T69" fmla="*/ 876 h 3962"/>
                <a:gd name="T70" fmla="*/ 1520 w 5762"/>
                <a:gd name="T71" fmla="*/ 903 h 3962"/>
                <a:gd name="T72" fmla="*/ 1561 w 5762"/>
                <a:gd name="T73" fmla="*/ 970 h 3962"/>
                <a:gd name="T74" fmla="*/ 1607 w 5762"/>
                <a:gd name="T75" fmla="*/ 1014 h 3962"/>
                <a:gd name="T76" fmla="*/ 1654 w 5762"/>
                <a:gd name="T77" fmla="*/ 1073 h 3962"/>
                <a:gd name="T78" fmla="*/ 1700 w 5762"/>
                <a:gd name="T79" fmla="*/ 1056 h 3962"/>
                <a:gd name="T80" fmla="*/ 1746 w 5762"/>
                <a:gd name="T81" fmla="*/ 1114 h 3962"/>
                <a:gd name="T82" fmla="*/ 1797 w 5762"/>
                <a:gd name="T83" fmla="*/ 1144 h 3962"/>
                <a:gd name="T84" fmla="*/ 1838 w 5762"/>
                <a:gd name="T85" fmla="*/ 1144 h 3962"/>
                <a:gd name="T86" fmla="*/ 1884 w 5762"/>
                <a:gd name="T87" fmla="*/ 1156 h 3962"/>
                <a:gd name="T88" fmla="*/ 1930 w 5762"/>
                <a:gd name="T89" fmla="*/ 1165 h 3962"/>
                <a:gd name="T90" fmla="*/ 1981 w 5762"/>
                <a:gd name="T91" fmla="*/ 1177 h 3962"/>
                <a:gd name="T92" fmla="*/ 2027 w 5762"/>
                <a:gd name="T93" fmla="*/ 1173 h 3962"/>
                <a:gd name="T94" fmla="*/ 2084 w 5762"/>
                <a:gd name="T95" fmla="*/ 1188 h 3962"/>
                <a:gd name="T96" fmla="*/ 2145 w 5762"/>
                <a:gd name="T97" fmla="*/ 1194 h 3962"/>
                <a:gd name="T98" fmla="*/ 2196 w 5762"/>
                <a:gd name="T99" fmla="*/ 1218 h 3962"/>
                <a:gd name="T100" fmla="*/ 2253 w 5762"/>
                <a:gd name="T101" fmla="*/ 1203 h 3962"/>
                <a:gd name="T102" fmla="*/ 2309 w 5762"/>
                <a:gd name="T103" fmla="*/ 1221 h 3962"/>
                <a:gd name="T104" fmla="*/ 2376 w 5762"/>
                <a:gd name="T105" fmla="*/ 1218 h 3962"/>
                <a:gd name="T106" fmla="*/ 2422 w 5762"/>
                <a:gd name="T107" fmla="*/ 1221 h 3962"/>
                <a:gd name="T108" fmla="*/ 2468 w 5762"/>
                <a:gd name="T109" fmla="*/ 1235 h 3962"/>
                <a:gd name="T110" fmla="*/ 2534 w 5762"/>
                <a:gd name="T111" fmla="*/ 1177 h 3962"/>
                <a:gd name="T112" fmla="*/ 2591 w 5762"/>
                <a:gd name="T113" fmla="*/ 1244 h 3962"/>
                <a:gd name="T114" fmla="*/ 2637 w 5762"/>
                <a:gd name="T115" fmla="*/ 1242 h 3962"/>
                <a:gd name="T116" fmla="*/ 2698 w 5762"/>
                <a:gd name="T117" fmla="*/ 1244 h 3962"/>
                <a:gd name="T118" fmla="*/ 2749 w 5762"/>
                <a:gd name="T119" fmla="*/ 1227 h 3962"/>
                <a:gd name="T120" fmla="*/ 2811 w 5762"/>
                <a:gd name="T121" fmla="*/ 1235 h 3962"/>
                <a:gd name="T122" fmla="*/ 2867 w 5762"/>
                <a:gd name="T123" fmla="*/ 1212 h 3962"/>
                <a:gd name="T124" fmla="*/ 2939 w 5762"/>
                <a:gd name="T125" fmla="*/ 1183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962">
                  <a:moveTo>
                    <a:pt x="0" y="3646"/>
                  </a:moveTo>
                  <a:lnTo>
                    <a:pt x="0" y="3674"/>
                  </a:lnTo>
                  <a:lnTo>
                    <a:pt x="0" y="3692"/>
                  </a:lnTo>
                  <a:lnTo>
                    <a:pt x="0" y="3664"/>
                  </a:lnTo>
                  <a:lnTo>
                    <a:pt x="0" y="3683"/>
                  </a:lnTo>
                  <a:lnTo>
                    <a:pt x="0" y="3646"/>
                  </a:lnTo>
                  <a:lnTo>
                    <a:pt x="9" y="3664"/>
                  </a:lnTo>
                  <a:lnTo>
                    <a:pt x="9" y="3655"/>
                  </a:lnTo>
                  <a:lnTo>
                    <a:pt x="9" y="3674"/>
                  </a:lnTo>
                  <a:lnTo>
                    <a:pt x="9" y="3664"/>
                  </a:lnTo>
                  <a:lnTo>
                    <a:pt x="9" y="3636"/>
                  </a:lnTo>
                  <a:lnTo>
                    <a:pt x="9" y="3646"/>
                  </a:lnTo>
                  <a:lnTo>
                    <a:pt x="9" y="3627"/>
                  </a:lnTo>
                  <a:lnTo>
                    <a:pt x="9" y="3646"/>
                  </a:lnTo>
                  <a:lnTo>
                    <a:pt x="9" y="3636"/>
                  </a:lnTo>
                  <a:lnTo>
                    <a:pt x="19" y="3646"/>
                  </a:lnTo>
                  <a:lnTo>
                    <a:pt x="19" y="3599"/>
                  </a:lnTo>
                  <a:lnTo>
                    <a:pt x="19" y="3608"/>
                  </a:lnTo>
                  <a:lnTo>
                    <a:pt x="19" y="3571"/>
                  </a:lnTo>
                  <a:lnTo>
                    <a:pt x="19" y="3581"/>
                  </a:lnTo>
                  <a:lnTo>
                    <a:pt x="29" y="3599"/>
                  </a:lnTo>
                  <a:lnTo>
                    <a:pt x="29" y="3627"/>
                  </a:lnTo>
                  <a:lnTo>
                    <a:pt x="29" y="3618"/>
                  </a:lnTo>
                  <a:lnTo>
                    <a:pt x="29" y="3627"/>
                  </a:lnTo>
                  <a:lnTo>
                    <a:pt x="29" y="3618"/>
                  </a:lnTo>
                  <a:lnTo>
                    <a:pt x="29" y="3636"/>
                  </a:lnTo>
                  <a:lnTo>
                    <a:pt x="29" y="3618"/>
                  </a:lnTo>
                  <a:lnTo>
                    <a:pt x="29" y="3627"/>
                  </a:lnTo>
                  <a:lnTo>
                    <a:pt x="39" y="3590"/>
                  </a:lnTo>
                  <a:lnTo>
                    <a:pt x="39" y="3608"/>
                  </a:lnTo>
                  <a:lnTo>
                    <a:pt x="39" y="3590"/>
                  </a:lnTo>
                  <a:lnTo>
                    <a:pt x="39" y="3608"/>
                  </a:lnTo>
                  <a:lnTo>
                    <a:pt x="49" y="3590"/>
                  </a:lnTo>
                  <a:lnTo>
                    <a:pt x="49" y="3599"/>
                  </a:lnTo>
                  <a:lnTo>
                    <a:pt x="49" y="3581"/>
                  </a:lnTo>
                  <a:lnTo>
                    <a:pt x="49" y="3562"/>
                  </a:lnTo>
                  <a:lnTo>
                    <a:pt x="49" y="3581"/>
                  </a:lnTo>
                  <a:lnTo>
                    <a:pt x="49" y="3562"/>
                  </a:lnTo>
                  <a:lnTo>
                    <a:pt x="59" y="3534"/>
                  </a:lnTo>
                  <a:lnTo>
                    <a:pt x="59" y="3562"/>
                  </a:lnTo>
                  <a:lnTo>
                    <a:pt x="59" y="3553"/>
                  </a:lnTo>
                  <a:lnTo>
                    <a:pt x="59" y="3571"/>
                  </a:lnTo>
                  <a:lnTo>
                    <a:pt x="59" y="3618"/>
                  </a:lnTo>
                  <a:lnTo>
                    <a:pt x="69" y="3581"/>
                  </a:lnTo>
                  <a:lnTo>
                    <a:pt x="69" y="3590"/>
                  </a:lnTo>
                  <a:lnTo>
                    <a:pt x="69" y="3581"/>
                  </a:lnTo>
                  <a:lnTo>
                    <a:pt x="69" y="3562"/>
                  </a:lnTo>
                  <a:lnTo>
                    <a:pt x="69" y="3571"/>
                  </a:lnTo>
                  <a:lnTo>
                    <a:pt x="69" y="3562"/>
                  </a:lnTo>
                  <a:lnTo>
                    <a:pt x="69" y="3571"/>
                  </a:lnTo>
                  <a:lnTo>
                    <a:pt x="69" y="3562"/>
                  </a:lnTo>
                  <a:lnTo>
                    <a:pt x="79" y="3581"/>
                  </a:lnTo>
                  <a:lnTo>
                    <a:pt x="79" y="3571"/>
                  </a:lnTo>
                  <a:lnTo>
                    <a:pt x="79" y="3590"/>
                  </a:lnTo>
                  <a:lnTo>
                    <a:pt x="79" y="3581"/>
                  </a:lnTo>
                  <a:lnTo>
                    <a:pt x="89" y="3646"/>
                  </a:lnTo>
                  <a:lnTo>
                    <a:pt x="89" y="3636"/>
                  </a:lnTo>
                  <a:lnTo>
                    <a:pt x="89" y="3646"/>
                  </a:lnTo>
                  <a:lnTo>
                    <a:pt x="89" y="3692"/>
                  </a:lnTo>
                  <a:lnTo>
                    <a:pt x="89" y="3683"/>
                  </a:lnTo>
                  <a:lnTo>
                    <a:pt x="99" y="3776"/>
                  </a:lnTo>
                  <a:lnTo>
                    <a:pt x="99" y="3757"/>
                  </a:lnTo>
                  <a:lnTo>
                    <a:pt x="99" y="3767"/>
                  </a:lnTo>
                  <a:lnTo>
                    <a:pt x="99" y="3748"/>
                  </a:lnTo>
                  <a:lnTo>
                    <a:pt x="99" y="3729"/>
                  </a:lnTo>
                  <a:lnTo>
                    <a:pt x="99" y="3720"/>
                  </a:lnTo>
                  <a:lnTo>
                    <a:pt x="108" y="3720"/>
                  </a:lnTo>
                  <a:lnTo>
                    <a:pt x="108" y="3748"/>
                  </a:lnTo>
                  <a:lnTo>
                    <a:pt x="108" y="3729"/>
                  </a:lnTo>
                  <a:lnTo>
                    <a:pt x="108" y="3739"/>
                  </a:lnTo>
                  <a:lnTo>
                    <a:pt x="108" y="3776"/>
                  </a:lnTo>
                  <a:lnTo>
                    <a:pt x="118" y="3767"/>
                  </a:lnTo>
                  <a:lnTo>
                    <a:pt x="118" y="3785"/>
                  </a:lnTo>
                  <a:lnTo>
                    <a:pt x="118" y="3757"/>
                  </a:lnTo>
                  <a:lnTo>
                    <a:pt x="118" y="3767"/>
                  </a:lnTo>
                  <a:lnTo>
                    <a:pt x="118" y="3757"/>
                  </a:lnTo>
                  <a:lnTo>
                    <a:pt x="118" y="3701"/>
                  </a:lnTo>
                  <a:lnTo>
                    <a:pt x="118" y="3711"/>
                  </a:lnTo>
                  <a:lnTo>
                    <a:pt x="128" y="3683"/>
                  </a:lnTo>
                  <a:lnTo>
                    <a:pt x="128" y="3692"/>
                  </a:lnTo>
                  <a:lnTo>
                    <a:pt x="128" y="3646"/>
                  </a:lnTo>
                  <a:lnTo>
                    <a:pt x="138" y="3655"/>
                  </a:lnTo>
                  <a:lnTo>
                    <a:pt x="138" y="3646"/>
                  </a:lnTo>
                  <a:lnTo>
                    <a:pt x="138" y="3627"/>
                  </a:lnTo>
                  <a:lnTo>
                    <a:pt x="138" y="3655"/>
                  </a:lnTo>
                  <a:lnTo>
                    <a:pt x="138" y="3674"/>
                  </a:lnTo>
                  <a:lnTo>
                    <a:pt x="148" y="3655"/>
                  </a:lnTo>
                  <a:lnTo>
                    <a:pt x="148" y="3674"/>
                  </a:lnTo>
                  <a:lnTo>
                    <a:pt x="148" y="3664"/>
                  </a:lnTo>
                  <a:lnTo>
                    <a:pt x="148" y="3692"/>
                  </a:lnTo>
                  <a:lnTo>
                    <a:pt x="148" y="3683"/>
                  </a:lnTo>
                  <a:lnTo>
                    <a:pt x="148" y="3692"/>
                  </a:lnTo>
                  <a:lnTo>
                    <a:pt x="148" y="3664"/>
                  </a:lnTo>
                  <a:lnTo>
                    <a:pt x="158" y="3627"/>
                  </a:lnTo>
                  <a:lnTo>
                    <a:pt x="158" y="3599"/>
                  </a:lnTo>
                  <a:lnTo>
                    <a:pt x="158" y="3608"/>
                  </a:lnTo>
                  <a:lnTo>
                    <a:pt x="168" y="3674"/>
                  </a:lnTo>
                  <a:lnTo>
                    <a:pt x="168" y="3664"/>
                  </a:lnTo>
                  <a:lnTo>
                    <a:pt x="168" y="3683"/>
                  </a:lnTo>
                  <a:lnTo>
                    <a:pt x="168" y="3739"/>
                  </a:lnTo>
                  <a:lnTo>
                    <a:pt x="168" y="3720"/>
                  </a:lnTo>
                  <a:lnTo>
                    <a:pt x="168" y="3729"/>
                  </a:lnTo>
                  <a:lnTo>
                    <a:pt x="168" y="3720"/>
                  </a:lnTo>
                  <a:lnTo>
                    <a:pt x="178" y="3748"/>
                  </a:lnTo>
                  <a:lnTo>
                    <a:pt x="178" y="3729"/>
                  </a:lnTo>
                  <a:lnTo>
                    <a:pt x="178" y="3739"/>
                  </a:lnTo>
                  <a:lnTo>
                    <a:pt x="178" y="3729"/>
                  </a:lnTo>
                  <a:lnTo>
                    <a:pt x="178" y="3739"/>
                  </a:lnTo>
                  <a:lnTo>
                    <a:pt x="188" y="3729"/>
                  </a:lnTo>
                  <a:lnTo>
                    <a:pt x="188" y="3739"/>
                  </a:lnTo>
                  <a:lnTo>
                    <a:pt x="188" y="3701"/>
                  </a:lnTo>
                  <a:lnTo>
                    <a:pt x="188" y="3729"/>
                  </a:lnTo>
                  <a:lnTo>
                    <a:pt x="198" y="3674"/>
                  </a:lnTo>
                  <a:lnTo>
                    <a:pt x="198" y="3683"/>
                  </a:lnTo>
                  <a:lnTo>
                    <a:pt x="198" y="3655"/>
                  </a:lnTo>
                  <a:lnTo>
                    <a:pt x="207" y="3599"/>
                  </a:lnTo>
                  <a:lnTo>
                    <a:pt x="217" y="3525"/>
                  </a:lnTo>
                  <a:lnTo>
                    <a:pt x="217" y="3515"/>
                  </a:lnTo>
                  <a:lnTo>
                    <a:pt x="217" y="3543"/>
                  </a:lnTo>
                  <a:lnTo>
                    <a:pt x="217" y="3534"/>
                  </a:lnTo>
                  <a:lnTo>
                    <a:pt x="217" y="3590"/>
                  </a:lnTo>
                  <a:lnTo>
                    <a:pt x="217" y="3581"/>
                  </a:lnTo>
                  <a:lnTo>
                    <a:pt x="227" y="3590"/>
                  </a:lnTo>
                  <a:lnTo>
                    <a:pt x="227" y="3599"/>
                  </a:lnTo>
                  <a:lnTo>
                    <a:pt x="227" y="3571"/>
                  </a:lnTo>
                  <a:lnTo>
                    <a:pt x="227" y="3581"/>
                  </a:lnTo>
                  <a:lnTo>
                    <a:pt x="237" y="3599"/>
                  </a:lnTo>
                  <a:lnTo>
                    <a:pt x="237" y="3674"/>
                  </a:lnTo>
                  <a:lnTo>
                    <a:pt x="237" y="3683"/>
                  </a:lnTo>
                  <a:lnTo>
                    <a:pt x="247" y="3683"/>
                  </a:lnTo>
                  <a:lnTo>
                    <a:pt x="247" y="3739"/>
                  </a:lnTo>
                  <a:lnTo>
                    <a:pt x="247" y="3711"/>
                  </a:lnTo>
                  <a:lnTo>
                    <a:pt x="257" y="3767"/>
                  </a:lnTo>
                  <a:lnTo>
                    <a:pt x="257" y="3757"/>
                  </a:lnTo>
                  <a:lnTo>
                    <a:pt x="257" y="3729"/>
                  </a:lnTo>
                  <a:lnTo>
                    <a:pt x="257" y="3739"/>
                  </a:lnTo>
                  <a:lnTo>
                    <a:pt x="267" y="3720"/>
                  </a:lnTo>
                  <a:lnTo>
                    <a:pt x="267" y="3739"/>
                  </a:lnTo>
                  <a:lnTo>
                    <a:pt x="267" y="3674"/>
                  </a:lnTo>
                  <a:lnTo>
                    <a:pt x="267" y="3692"/>
                  </a:lnTo>
                  <a:lnTo>
                    <a:pt x="277" y="3664"/>
                  </a:lnTo>
                  <a:lnTo>
                    <a:pt x="277" y="3692"/>
                  </a:lnTo>
                  <a:lnTo>
                    <a:pt x="277" y="3683"/>
                  </a:lnTo>
                  <a:lnTo>
                    <a:pt x="277" y="3636"/>
                  </a:lnTo>
                  <a:lnTo>
                    <a:pt x="277" y="3646"/>
                  </a:lnTo>
                  <a:lnTo>
                    <a:pt x="277" y="3636"/>
                  </a:lnTo>
                  <a:lnTo>
                    <a:pt x="277" y="3646"/>
                  </a:lnTo>
                  <a:lnTo>
                    <a:pt x="277" y="3627"/>
                  </a:lnTo>
                  <a:lnTo>
                    <a:pt x="287" y="3646"/>
                  </a:lnTo>
                  <a:lnTo>
                    <a:pt x="287" y="3636"/>
                  </a:lnTo>
                  <a:lnTo>
                    <a:pt x="287" y="3655"/>
                  </a:lnTo>
                  <a:lnTo>
                    <a:pt x="287" y="3664"/>
                  </a:lnTo>
                  <a:lnTo>
                    <a:pt x="287" y="3674"/>
                  </a:lnTo>
                  <a:lnTo>
                    <a:pt x="297" y="3692"/>
                  </a:lnTo>
                  <a:lnTo>
                    <a:pt x="297" y="3674"/>
                  </a:lnTo>
                  <a:lnTo>
                    <a:pt x="297" y="3683"/>
                  </a:lnTo>
                  <a:lnTo>
                    <a:pt x="297" y="3655"/>
                  </a:lnTo>
                  <a:lnTo>
                    <a:pt x="297" y="3674"/>
                  </a:lnTo>
                  <a:lnTo>
                    <a:pt x="297" y="3655"/>
                  </a:lnTo>
                  <a:lnTo>
                    <a:pt x="306" y="3692"/>
                  </a:lnTo>
                  <a:lnTo>
                    <a:pt x="306" y="3683"/>
                  </a:lnTo>
                  <a:lnTo>
                    <a:pt x="306" y="3692"/>
                  </a:lnTo>
                  <a:lnTo>
                    <a:pt x="306" y="3674"/>
                  </a:lnTo>
                  <a:lnTo>
                    <a:pt x="306" y="3655"/>
                  </a:lnTo>
                  <a:lnTo>
                    <a:pt x="306" y="3664"/>
                  </a:lnTo>
                  <a:lnTo>
                    <a:pt x="316" y="3618"/>
                  </a:lnTo>
                  <a:lnTo>
                    <a:pt x="316" y="3627"/>
                  </a:lnTo>
                  <a:lnTo>
                    <a:pt x="316" y="3636"/>
                  </a:lnTo>
                  <a:lnTo>
                    <a:pt x="316" y="3618"/>
                  </a:lnTo>
                  <a:lnTo>
                    <a:pt x="316" y="3646"/>
                  </a:lnTo>
                  <a:lnTo>
                    <a:pt x="326" y="3627"/>
                  </a:lnTo>
                  <a:lnTo>
                    <a:pt x="326" y="3646"/>
                  </a:lnTo>
                  <a:lnTo>
                    <a:pt x="326" y="3618"/>
                  </a:lnTo>
                  <a:lnTo>
                    <a:pt x="326" y="3636"/>
                  </a:lnTo>
                  <a:lnTo>
                    <a:pt x="326" y="3627"/>
                  </a:lnTo>
                  <a:lnTo>
                    <a:pt x="326" y="3646"/>
                  </a:lnTo>
                  <a:lnTo>
                    <a:pt x="336" y="3618"/>
                  </a:lnTo>
                  <a:lnTo>
                    <a:pt x="346" y="3683"/>
                  </a:lnTo>
                  <a:lnTo>
                    <a:pt x="346" y="3711"/>
                  </a:lnTo>
                  <a:lnTo>
                    <a:pt x="346" y="3739"/>
                  </a:lnTo>
                  <a:lnTo>
                    <a:pt x="346" y="3729"/>
                  </a:lnTo>
                  <a:lnTo>
                    <a:pt x="346" y="3739"/>
                  </a:lnTo>
                  <a:lnTo>
                    <a:pt x="346" y="3729"/>
                  </a:lnTo>
                  <a:lnTo>
                    <a:pt x="356" y="3757"/>
                  </a:lnTo>
                  <a:lnTo>
                    <a:pt x="356" y="3748"/>
                  </a:lnTo>
                  <a:lnTo>
                    <a:pt x="356" y="3739"/>
                  </a:lnTo>
                  <a:lnTo>
                    <a:pt x="356" y="3767"/>
                  </a:lnTo>
                  <a:lnTo>
                    <a:pt x="366" y="3757"/>
                  </a:lnTo>
                  <a:lnTo>
                    <a:pt x="366" y="3767"/>
                  </a:lnTo>
                  <a:lnTo>
                    <a:pt x="366" y="3729"/>
                  </a:lnTo>
                  <a:lnTo>
                    <a:pt x="366" y="3720"/>
                  </a:lnTo>
                  <a:lnTo>
                    <a:pt x="366" y="3729"/>
                  </a:lnTo>
                  <a:lnTo>
                    <a:pt x="366" y="3711"/>
                  </a:lnTo>
                  <a:lnTo>
                    <a:pt x="376" y="3757"/>
                  </a:lnTo>
                  <a:lnTo>
                    <a:pt x="376" y="3748"/>
                  </a:lnTo>
                  <a:lnTo>
                    <a:pt x="376" y="3757"/>
                  </a:lnTo>
                  <a:lnTo>
                    <a:pt x="376" y="3739"/>
                  </a:lnTo>
                  <a:lnTo>
                    <a:pt x="376" y="3767"/>
                  </a:lnTo>
                  <a:lnTo>
                    <a:pt x="376" y="3748"/>
                  </a:lnTo>
                  <a:lnTo>
                    <a:pt x="376" y="3739"/>
                  </a:lnTo>
                  <a:lnTo>
                    <a:pt x="386" y="3711"/>
                  </a:lnTo>
                  <a:lnTo>
                    <a:pt x="386" y="3720"/>
                  </a:lnTo>
                  <a:lnTo>
                    <a:pt x="396" y="3618"/>
                  </a:lnTo>
                  <a:lnTo>
                    <a:pt x="396" y="3627"/>
                  </a:lnTo>
                  <a:lnTo>
                    <a:pt x="396" y="3618"/>
                  </a:lnTo>
                  <a:lnTo>
                    <a:pt x="396" y="3627"/>
                  </a:lnTo>
                  <a:lnTo>
                    <a:pt x="396" y="3636"/>
                  </a:lnTo>
                  <a:lnTo>
                    <a:pt x="396" y="3627"/>
                  </a:lnTo>
                  <a:lnTo>
                    <a:pt x="396" y="3636"/>
                  </a:lnTo>
                  <a:lnTo>
                    <a:pt x="396" y="3627"/>
                  </a:lnTo>
                  <a:lnTo>
                    <a:pt x="405" y="3636"/>
                  </a:lnTo>
                  <a:lnTo>
                    <a:pt x="405" y="3646"/>
                  </a:lnTo>
                  <a:lnTo>
                    <a:pt x="405" y="3627"/>
                  </a:lnTo>
                  <a:lnTo>
                    <a:pt x="405" y="3618"/>
                  </a:lnTo>
                  <a:lnTo>
                    <a:pt x="405" y="3636"/>
                  </a:lnTo>
                  <a:lnTo>
                    <a:pt x="405" y="3627"/>
                  </a:lnTo>
                  <a:lnTo>
                    <a:pt x="405" y="3636"/>
                  </a:lnTo>
                  <a:lnTo>
                    <a:pt x="415" y="3655"/>
                  </a:lnTo>
                  <a:lnTo>
                    <a:pt x="415" y="3646"/>
                  </a:lnTo>
                  <a:lnTo>
                    <a:pt x="415" y="3636"/>
                  </a:lnTo>
                  <a:lnTo>
                    <a:pt x="415" y="3674"/>
                  </a:lnTo>
                  <a:lnTo>
                    <a:pt x="415" y="3646"/>
                  </a:lnTo>
                  <a:lnTo>
                    <a:pt x="415" y="3655"/>
                  </a:lnTo>
                  <a:lnTo>
                    <a:pt x="425" y="3664"/>
                  </a:lnTo>
                  <a:lnTo>
                    <a:pt x="425" y="3720"/>
                  </a:lnTo>
                  <a:lnTo>
                    <a:pt x="435" y="3692"/>
                  </a:lnTo>
                  <a:lnTo>
                    <a:pt x="435" y="3701"/>
                  </a:lnTo>
                  <a:lnTo>
                    <a:pt x="435" y="3692"/>
                  </a:lnTo>
                  <a:lnTo>
                    <a:pt x="435" y="3701"/>
                  </a:lnTo>
                  <a:lnTo>
                    <a:pt x="435" y="3683"/>
                  </a:lnTo>
                  <a:lnTo>
                    <a:pt x="435" y="3720"/>
                  </a:lnTo>
                  <a:lnTo>
                    <a:pt x="445" y="3720"/>
                  </a:lnTo>
                  <a:lnTo>
                    <a:pt x="445" y="3748"/>
                  </a:lnTo>
                  <a:lnTo>
                    <a:pt x="445" y="3729"/>
                  </a:lnTo>
                  <a:lnTo>
                    <a:pt x="445" y="3739"/>
                  </a:lnTo>
                  <a:lnTo>
                    <a:pt x="445" y="3720"/>
                  </a:lnTo>
                  <a:lnTo>
                    <a:pt x="445" y="3729"/>
                  </a:lnTo>
                  <a:lnTo>
                    <a:pt x="455" y="3748"/>
                  </a:lnTo>
                  <a:lnTo>
                    <a:pt x="455" y="3729"/>
                  </a:lnTo>
                  <a:lnTo>
                    <a:pt x="455" y="3748"/>
                  </a:lnTo>
                  <a:lnTo>
                    <a:pt x="455" y="3739"/>
                  </a:lnTo>
                  <a:lnTo>
                    <a:pt x="455" y="3757"/>
                  </a:lnTo>
                  <a:lnTo>
                    <a:pt x="455" y="3739"/>
                  </a:lnTo>
                  <a:lnTo>
                    <a:pt x="465" y="3757"/>
                  </a:lnTo>
                  <a:lnTo>
                    <a:pt x="465" y="3739"/>
                  </a:lnTo>
                  <a:lnTo>
                    <a:pt x="465" y="3729"/>
                  </a:lnTo>
                  <a:lnTo>
                    <a:pt x="465" y="3776"/>
                  </a:lnTo>
                  <a:lnTo>
                    <a:pt x="465" y="3767"/>
                  </a:lnTo>
                  <a:lnTo>
                    <a:pt x="475" y="3776"/>
                  </a:lnTo>
                  <a:lnTo>
                    <a:pt x="475" y="3757"/>
                  </a:lnTo>
                  <a:lnTo>
                    <a:pt x="475" y="3785"/>
                  </a:lnTo>
                  <a:lnTo>
                    <a:pt x="475" y="3767"/>
                  </a:lnTo>
                  <a:lnTo>
                    <a:pt x="475" y="3776"/>
                  </a:lnTo>
                  <a:lnTo>
                    <a:pt x="485" y="3776"/>
                  </a:lnTo>
                  <a:lnTo>
                    <a:pt x="485" y="3767"/>
                  </a:lnTo>
                  <a:lnTo>
                    <a:pt x="485" y="3776"/>
                  </a:lnTo>
                  <a:lnTo>
                    <a:pt x="485" y="3794"/>
                  </a:lnTo>
                  <a:lnTo>
                    <a:pt x="495" y="3785"/>
                  </a:lnTo>
                  <a:lnTo>
                    <a:pt x="495" y="3794"/>
                  </a:lnTo>
                  <a:lnTo>
                    <a:pt x="495" y="3785"/>
                  </a:lnTo>
                  <a:lnTo>
                    <a:pt x="495" y="3804"/>
                  </a:lnTo>
                  <a:lnTo>
                    <a:pt x="495" y="3813"/>
                  </a:lnTo>
                  <a:lnTo>
                    <a:pt x="495" y="3822"/>
                  </a:lnTo>
                  <a:lnTo>
                    <a:pt x="495" y="3813"/>
                  </a:lnTo>
                  <a:lnTo>
                    <a:pt x="504" y="3813"/>
                  </a:lnTo>
                  <a:lnTo>
                    <a:pt x="504" y="3804"/>
                  </a:lnTo>
                  <a:lnTo>
                    <a:pt x="504" y="3822"/>
                  </a:lnTo>
                  <a:lnTo>
                    <a:pt x="504" y="3804"/>
                  </a:lnTo>
                  <a:lnTo>
                    <a:pt x="504" y="3822"/>
                  </a:lnTo>
                  <a:lnTo>
                    <a:pt x="504" y="3785"/>
                  </a:lnTo>
                  <a:lnTo>
                    <a:pt x="514" y="3794"/>
                  </a:lnTo>
                  <a:lnTo>
                    <a:pt x="514" y="3767"/>
                  </a:lnTo>
                  <a:lnTo>
                    <a:pt x="514" y="3776"/>
                  </a:lnTo>
                  <a:lnTo>
                    <a:pt x="514" y="3767"/>
                  </a:lnTo>
                  <a:lnTo>
                    <a:pt x="514" y="3757"/>
                  </a:lnTo>
                  <a:lnTo>
                    <a:pt x="524" y="3785"/>
                  </a:lnTo>
                  <a:lnTo>
                    <a:pt x="524" y="3767"/>
                  </a:lnTo>
                  <a:lnTo>
                    <a:pt x="524" y="3776"/>
                  </a:lnTo>
                  <a:lnTo>
                    <a:pt x="524" y="3767"/>
                  </a:lnTo>
                  <a:lnTo>
                    <a:pt x="524" y="3720"/>
                  </a:lnTo>
                  <a:lnTo>
                    <a:pt x="534" y="3711"/>
                  </a:lnTo>
                  <a:lnTo>
                    <a:pt x="534" y="3720"/>
                  </a:lnTo>
                  <a:lnTo>
                    <a:pt x="534" y="3692"/>
                  </a:lnTo>
                  <a:lnTo>
                    <a:pt x="534" y="3711"/>
                  </a:lnTo>
                  <a:lnTo>
                    <a:pt x="544" y="3692"/>
                  </a:lnTo>
                  <a:lnTo>
                    <a:pt x="544" y="3711"/>
                  </a:lnTo>
                  <a:lnTo>
                    <a:pt x="544" y="3701"/>
                  </a:lnTo>
                  <a:lnTo>
                    <a:pt x="544" y="3711"/>
                  </a:lnTo>
                  <a:lnTo>
                    <a:pt x="544" y="3701"/>
                  </a:lnTo>
                  <a:lnTo>
                    <a:pt x="554" y="3739"/>
                  </a:lnTo>
                  <a:lnTo>
                    <a:pt x="554" y="3720"/>
                  </a:lnTo>
                  <a:lnTo>
                    <a:pt x="554" y="3729"/>
                  </a:lnTo>
                  <a:lnTo>
                    <a:pt x="554" y="3748"/>
                  </a:lnTo>
                  <a:lnTo>
                    <a:pt x="554" y="3739"/>
                  </a:lnTo>
                  <a:lnTo>
                    <a:pt x="554" y="3748"/>
                  </a:lnTo>
                  <a:lnTo>
                    <a:pt x="564" y="3776"/>
                  </a:lnTo>
                  <a:lnTo>
                    <a:pt x="564" y="3748"/>
                  </a:lnTo>
                  <a:lnTo>
                    <a:pt x="564" y="3757"/>
                  </a:lnTo>
                  <a:lnTo>
                    <a:pt x="574" y="3729"/>
                  </a:lnTo>
                  <a:lnTo>
                    <a:pt x="574" y="3739"/>
                  </a:lnTo>
                  <a:lnTo>
                    <a:pt x="574" y="3729"/>
                  </a:lnTo>
                  <a:lnTo>
                    <a:pt x="574" y="3739"/>
                  </a:lnTo>
                  <a:lnTo>
                    <a:pt x="574" y="3748"/>
                  </a:lnTo>
                  <a:lnTo>
                    <a:pt x="574" y="3739"/>
                  </a:lnTo>
                  <a:lnTo>
                    <a:pt x="584" y="3627"/>
                  </a:lnTo>
                  <a:lnTo>
                    <a:pt x="594" y="3636"/>
                  </a:lnTo>
                  <a:lnTo>
                    <a:pt x="594" y="3627"/>
                  </a:lnTo>
                  <a:lnTo>
                    <a:pt x="594" y="3636"/>
                  </a:lnTo>
                  <a:lnTo>
                    <a:pt x="594" y="3627"/>
                  </a:lnTo>
                  <a:lnTo>
                    <a:pt x="594" y="3636"/>
                  </a:lnTo>
                  <a:lnTo>
                    <a:pt x="594" y="3646"/>
                  </a:lnTo>
                  <a:lnTo>
                    <a:pt x="594" y="3627"/>
                  </a:lnTo>
                  <a:lnTo>
                    <a:pt x="594" y="3618"/>
                  </a:lnTo>
                  <a:lnTo>
                    <a:pt x="594" y="3627"/>
                  </a:lnTo>
                  <a:lnTo>
                    <a:pt x="603" y="3618"/>
                  </a:lnTo>
                  <a:lnTo>
                    <a:pt x="603" y="3599"/>
                  </a:lnTo>
                  <a:lnTo>
                    <a:pt x="603" y="3618"/>
                  </a:lnTo>
                  <a:lnTo>
                    <a:pt x="603" y="3599"/>
                  </a:lnTo>
                  <a:lnTo>
                    <a:pt x="603" y="3608"/>
                  </a:lnTo>
                  <a:lnTo>
                    <a:pt x="613" y="3608"/>
                  </a:lnTo>
                  <a:lnTo>
                    <a:pt x="613" y="3599"/>
                  </a:lnTo>
                  <a:lnTo>
                    <a:pt x="613" y="3608"/>
                  </a:lnTo>
                  <a:lnTo>
                    <a:pt x="613" y="3590"/>
                  </a:lnTo>
                  <a:lnTo>
                    <a:pt x="613" y="3608"/>
                  </a:lnTo>
                  <a:lnTo>
                    <a:pt x="613" y="3599"/>
                  </a:lnTo>
                  <a:lnTo>
                    <a:pt x="623" y="3627"/>
                  </a:lnTo>
                  <a:lnTo>
                    <a:pt x="623" y="3618"/>
                  </a:lnTo>
                  <a:lnTo>
                    <a:pt x="623" y="3627"/>
                  </a:lnTo>
                  <a:lnTo>
                    <a:pt x="623" y="3608"/>
                  </a:lnTo>
                  <a:lnTo>
                    <a:pt x="623" y="3618"/>
                  </a:lnTo>
                  <a:lnTo>
                    <a:pt x="623" y="3608"/>
                  </a:lnTo>
                  <a:lnTo>
                    <a:pt x="623" y="3618"/>
                  </a:lnTo>
                  <a:lnTo>
                    <a:pt x="633" y="3608"/>
                  </a:lnTo>
                  <a:lnTo>
                    <a:pt x="633" y="3627"/>
                  </a:lnTo>
                  <a:lnTo>
                    <a:pt x="633" y="3636"/>
                  </a:lnTo>
                  <a:lnTo>
                    <a:pt x="633" y="3627"/>
                  </a:lnTo>
                  <a:lnTo>
                    <a:pt x="633" y="3636"/>
                  </a:lnTo>
                  <a:lnTo>
                    <a:pt x="633" y="3627"/>
                  </a:lnTo>
                  <a:lnTo>
                    <a:pt x="643" y="3618"/>
                  </a:lnTo>
                  <a:lnTo>
                    <a:pt x="643" y="3636"/>
                  </a:lnTo>
                  <a:lnTo>
                    <a:pt x="643" y="3618"/>
                  </a:lnTo>
                  <a:lnTo>
                    <a:pt x="643" y="3627"/>
                  </a:lnTo>
                  <a:lnTo>
                    <a:pt x="653" y="3664"/>
                  </a:lnTo>
                  <a:lnTo>
                    <a:pt x="653" y="3674"/>
                  </a:lnTo>
                  <a:lnTo>
                    <a:pt x="653" y="3701"/>
                  </a:lnTo>
                  <a:lnTo>
                    <a:pt x="653" y="3720"/>
                  </a:lnTo>
                  <a:lnTo>
                    <a:pt x="663" y="3701"/>
                  </a:lnTo>
                  <a:lnTo>
                    <a:pt x="663" y="3729"/>
                  </a:lnTo>
                  <a:lnTo>
                    <a:pt x="663" y="3720"/>
                  </a:lnTo>
                  <a:lnTo>
                    <a:pt x="663" y="3748"/>
                  </a:lnTo>
                  <a:lnTo>
                    <a:pt x="663" y="3739"/>
                  </a:lnTo>
                  <a:lnTo>
                    <a:pt x="663" y="3729"/>
                  </a:lnTo>
                  <a:lnTo>
                    <a:pt x="673" y="3739"/>
                  </a:lnTo>
                  <a:lnTo>
                    <a:pt x="673" y="3729"/>
                  </a:lnTo>
                  <a:lnTo>
                    <a:pt x="673" y="3739"/>
                  </a:lnTo>
                  <a:lnTo>
                    <a:pt x="673" y="3720"/>
                  </a:lnTo>
                  <a:lnTo>
                    <a:pt x="673" y="3729"/>
                  </a:lnTo>
                  <a:lnTo>
                    <a:pt x="673" y="3720"/>
                  </a:lnTo>
                  <a:lnTo>
                    <a:pt x="683" y="3683"/>
                  </a:lnTo>
                  <a:lnTo>
                    <a:pt x="683" y="3692"/>
                  </a:lnTo>
                  <a:lnTo>
                    <a:pt x="683" y="3683"/>
                  </a:lnTo>
                  <a:lnTo>
                    <a:pt x="683" y="3692"/>
                  </a:lnTo>
                  <a:lnTo>
                    <a:pt x="693" y="3636"/>
                  </a:lnTo>
                  <a:lnTo>
                    <a:pt x="693" y="3646"/>
                  </a:lnTo>
                  <a:lnTo>
                    <a:pt x="693" y="3636"/>
                  </a:lnTo>
                  <a:lnTo>
                    <a:pt x="693" y="3618"/>
                  </a:lnTo>
                  <a:lnTo>
                    <a:pt x="693" y="3581"/>
                  </a:lnTo>
                  <a:lnTo>
                    <a:pt x="702" y="3525"/>
                  </a:lnTo>
                  <a:lnTo>
                    <a:pt x="702" y="3543"/>
                  </a:lnTo>
                  <a:lnTo>
                    <a:pt x="702" y="3571"/>
                  </a:lnTo>
                  <a:lnTo>
                    <a:pt x="702" y="3562"/>
                  </a:lnTo>
                  <a:lnTo>
                    <a:pt x="712" y="3581"/>
                  </a:lnTo>
                  <a:lnTo>
                    <a:pt x="712" y="3646"/>
                  </a:lnTo>
                  <a:lnTo>
                    <a:pt x="722" y="3646"/>
                  </a:lnTo>
                  <a:lnTo>
                    <a:pt x="722" y="3636"/>
                  </a:lnTo>
                  <a:lnTo>
                    <a:pt x="722" y="3664"/>
                  </a:lnTo>
                  <a:lnTo>
                    <a:pt x="722" y="3655"/>
                  </a:lnTo>
                  <a:lnTo>
                    <a:pt x="722" y="3664"/>
                  </a:lnTo>
                  <a:lnTo>
                    <a:pt x="722" y="3683"/>
                  </a:lnTo>
                  <a:lnTo>
                    <a:pt x="732" y="3683"/>
                  </a:lnTo>
                  <a:lnTo>
                    <a:pt x="732" y="3701"/>
                  </a:lnTo>
                  <a:lnTo>
                    <a:pt x="732" y="3692"/>
                  </a:lnTo>
                  <a:lnTo>
                    <a:pt x="732" y="3720"/>
                  </a:lnTo>
                  <a:lnTo>
                    <a:pt x="732" y="3692"/>
                  </a:lnTo>
                  <a:lnTo>
                    <a:pt x="732" y="3711"/>
                  </a:lnTo>
                  <a:lnTo>
                    <a:pt x="742" y="3711"/>
                  </a:lnTo>
                  <a:lnTo>
                    <a:pt x="742" y="3729"/>
                  </a:lnTo>
                  <a:lnTo>
                    <a:pt x="742" y="3720"/>
                  </a:lnTo>
                  <a:lnTo>
                    <a:pt x="742" y="3729"/>
                  </a:lnTo>
                  <a:lnTo>
                    <a:pt x="742" y="3720"/>
                  </a:lnTo>
                  <a:lnTo>
                    <a:pt x="742" y="3729"/>
                  </a:lnTo>
                  <a:lnTo>
                    <a:pt x="752" y="3692"/>
                  </a:lnTo>
                  <a:lnTo>
                    <a:pt x="752" y="3701"/>
                  </a:lnTo>
                  <a:lnTo>
                    <a:pt x="752" y="3674"/>
                  </a:lnTo>
                  <a:lnTo>
                    <a:pt x="752" y="3683"/>
                  </a:lnTo>
                  <a:lnTo>
                    <a:pt x="752" y="3664"/>
                  </a:lnTo>
                  <a:lnTo>
                    <a:pt x="762" y="3636"/>
                  </a:lnTo>
                  <a:lnTo>
                    <a:pt x="762" y="3655"/>
                  </a:lnTo>
                  <a:lnTo>
                    <a:pt x="762" y="3646"/>
                  </a:lnTo>
                  <a:lnTo>
                    <a:pt x="762" y="3608"/>
                  </a:lnTo>
                  <a:lnTo>
                    <a:pt x="772" y="3608"/>
                  </a:lnTo>
                  <a:lnTo>
                    <a:pt x="772" y="3562"/>
                  </a:lnTo>
                  <a:lnTo>
                    <a:pt x="772" y="3599"/>
                  </a:lnTo>
                  <a:lnTo>
                    <a:pt x="772" y="3590"/>
                  </a:lnTo>
                  <a:lnTo>
                    <a:pt x="772" y="3608"/>
                  </a:lnTo>
                  <a:lnTo>
                    <a:pt x="782" y="3590"/>
                  </a:lnTo>
                  <a:lnTo>
                    <a:pt x="782" y="3599"/>
                  </a:lnTo>
                  <a:lnTo>
                    <a:pt x="782" y="3590"/>
                  </a:lnTo>
                  <a:lnTo>
                    <a:pt x="782" y="3599"/>
                  </a:lnTo>
                  <a:lnTo>
                    <a:pt x="782" y="3581"/>
                  </a:lnTo>
                  <a:lnTo>
                    <a:pt x="792" y="3571"/>
                  </a:lnTo>
                  <a:lnTo>
                    <a:pt x="792" y="3581"/>
                  </a:lnTo>
                  <a:lnTo>
                    <a:pt x="792" y="3562"/>
                  </a:lnTo>
                  <a:lnTo>
                    <a:pt x="801" y="3627"/>
                  </a:lnTo>
                  <a:lnTo>
                    <a:pt x="801" y="3608"/>
                  </a:lnTo>
                  <a:lnTo>
                    <a:pt x="801" y="3618"/>
                  </a:lnTo>
                  <a:lnTo>
                    <a:pt x="801" y="3599"/>
                  </a:lnTo>
                  <a:lnTo>
                    <a:pt x="801" y="3608"/>
                  </a:lnTo>
                  <a:lnTo>
                    <a:pt x="801" y="3599"/>
                  </a:lnTo>
                  <a:lnTo>
                    <a:pt x="801" y="3608"/>
                  </a:lnTo>
                  <a:lnTo>
                    <a:pt x="801" y="3599"/>
                  </a:lnTo>
                  <a:lnTo>
                    <a:pt x="811" y="3608"/>
                  </a:lnTo>
                  <a:lnTo>
                    <a:pt x="811" y="3590"/>
                  </a:lnTo>
                  <a:lnTo>
                    <a:pt x="811" y="3599"/>
                  </a:lnTo>
                  <a:lnTo>
                    <a:pt x="811" y="3581"/>
                  </a:lnTo>
                  <a:lnTo>
                    <a:pt x="811" y="3590"/>
                  </a:lnTo>
                  <a:lnTo>
                    <a:pt x="811" y="3571"/>
                  </a:lnTo>
                  <a:lnTo>
                    <a:pt x="821" y="3571"/>
                  </a:lnTo>
                  <a:lnTo>
                    <a:pt x="821" y="3553"/>
                  </a:lnTo>
                  <a:lnTo>
                    <a:pt x="821" y="3581"/>
                  </a:lnTo>
                  <a:lnTo>
                    <a:pt x="831" y="3553"/>
                  </a:lnTo>
                  <a:lnTo>
                    <a:pt x="831" y="3562"/>
                  </a:lnTo>
                  <a:lnTo>
                    <a:pt x="831" y="3553"/>
                  </a:lnTo>
                  <a:lnTo>
                    <a:pt x="831" y="3571"/>
                  </a:lnTo>
                  <a:lnTo>
                    <a:pt x="841" y="3627"/>
                  </a:lnTo>
                  <a:lnTo>
                    <a:pt x="841" y="3618"/>
                  </a:lnTo>
                  <a:lnTo>
                    <a:pt x="841" y="3590"/>
                  </a:lnTo>
                  <a:lnTo>
                    <a:pt x="841" y="3581"/>
                  </a:lnTo>
                  <a:lnTo>
                    <a:pt x="841" y="3590"/>
                  </a:lnTo>
                  <a:lnTo>
                    <a:pt x="841" y="3571"/>
                  </a:lnTo>
                  <a:lnTo>
                    <a:pt x="841" y="3590"/>
                  </a:lnTo>
                  <a:lnTo>
                    <a:pt x="851" y="3571"/>
                  </a:lnTo>
                  <a:lnTo>
                    <a:pt x="851" y="3581"/>
                  </a:lnTo>
                  <a:lnTo>
                    <a:pt x="851" y="3571"/>
                  </a:lnTo>
                  <a:lnTo>
                    <a:pt x="851" y="3608"/>
                  </a:lnTo>
                  <a:lnTo>
                    <a:pt x="851" y="3646"/>
                  </a:lnTo>
                  <a:lnTo>
                    <a:pt x="861" y="3692"/>
                  </a:lnTo>
                  <a:lnTo>
                    <a:pt x="861" y="3674"/>
                  </a:lnTo>
                  <a:lnTo>
                    <a:pt x="861" y="3683"/>
                  </a:lnTo>
                  <a:lnTo>
                    <a:pt x="861" y="3674"/>
                  </a:lnTo>
                  <a:lnTo>
                    <a:pt x="861" y="3683"/>
                  </a:lnTo>
                  <a:lnTo>
                    <a:pt x="861" y="3674"/>
                  </a:lnTo>
                  <a:lnTo>
                    <a:pt x="871" y="3683"/>
                  </a:lnTo>
                  <a:lnTo>
                    <a:pt x="871" y="3674"/>
                  </a:lnTo>
                  <a:lnTo>
                    <a:pt x="871" y="3683"/>
                  </a:lnTo>
                  <a:lnTo>
                    <a:pt x="871" y="3692"/>
                  </a:lnTo>
                  <a:lnTo>
                    <a:pt x="871" y="3664"/>
                  </a:lnTo>
                  <a:lnTo>
                    <a:pt x="871" y="3692"/>
                  </a:lnTo>
                  <a:lnTo>
                    <a:pt x="881" y="3692"/>
                  </a:lnTo>
                  <a:lnTo>
                    <a:pt x="881" y="3701"/>
                  </a:lnTo>
                  <a:lnTo>
                    <a:pt x="881" y="3683"/>
                  </a:lnTo>
                  <a:lnTo>
                    <a:pt x="881" y="3701"/>
                  </a:lnTo>
                  <a:lnTo>
                    <a:pt x="881" y="3692"/>
                  </a:lnTo>
                  <a:lnTo>
                    <a:pt x="891" y="3711"/>
                  </a:lnTo>
                  <a:lnTo>
                    <a:pt x="891" y="3692"/>
                  </a:lnTo>
                  <a:lnTo>
                    <a:pt x="891" y="3701"/>
                  </a:lnTo>
                  <a:lnTo>
                    <a:pt x="891" y="3720"/>
                  </a:lnTo>
                  <a:lnTo>
                    <a:pt x="900" y="3711"/>
                  </a:lnTo>
                  <a:lnTo>
                    <a:pt x="900" y="3701"/>
                  </a:lnTo>
                  <a:lnTo>
                    <a:pt x="900" y="3711"/>
                  </a:lnTo>
                  <a:lnTo>
                    <a:pt x="900" y="3692"/>
                  </a:lnTo>
                  <a:lnTo>
                    <a:pt x="900" y="3683"/>
                  </a:lnTo>
                  <a:lnTo>
                    <a:pt x="900" y="3692"/>
                  </a:lnTo>
                  <a:lnTo>
                    <a:pt x="900" y="3674"/>
                  </a:lnTo>
                  <a:lnTo>
                    <a:pt x="910" y="3692"/>
                  </a:lnTo>
                  <a:lnTo>
                    <a:pt x="910" y="3674"/>
                  </a:lnTo>
                  <a:lnTo>
                    <a:pt x="910" y="3692"/>
                  </a:lnTo>
                  <a:lnTo>
                    <a:pt x="910" y="3683"/>
                  </a:lnTo>
                  <a:lnTo>
                    <a:pt x="910" y="3674"/>
                  </a:lnTo>
                  <a:lnTo>
                    <a:pt x="920" y="3692"/>
                  </a:lnTo>
                  <a:lnTo>
                    <a:pt x="920" y="3683"/>
                  </a:lnTo>
                  <a:lnTo>
                    <a:pt x="920" y="3701"/>
                  </a:lnTo>
                  <a:lnTo>
                    <a:pt x="920" y="3683"/>
                  </a:lnTo>
                  <a:lnTo>
                    <a:pt x="920" y="3674"/>
                  </a:lnTo>
                  <a:lnTo>
                    <a:pt x="920" y="3683"/>
                  </a:lnTo>
                  <a:lnTo>
                    <a:pt x="930" y="3701"/>
                  </a:lnTo>
                  <a:lnTo>
                    <a:pt x="930" y="3692"/>
                  </a:lnTo>
                  <a:lnTo>
                    <a:pt x="930" y="3701"/>
                  </a:lnTo>
                  <a:lnTo>
                    <a:pt x="930" y="3683"/>
                  </a:lnTo>
                  <a:lnTo>
                    <a:pt x="930" y="3692"/>
                  </a:lnTo>
                  <a:lnTo>
                    <a:pt x="930" y="3683"/>
                  </a:lnTo>
                  <a:lnTo>
                    <a:pt x="940" y="3711"/>
                  </a:lnTo>
                  <a:lnTo>
                    <a:pt x="940" y="3683"/>
                  </a:lnTo>
                  <a:lnTo>
                    <a:pt x="940" y="3664"/>
                  </a:lnTo>
                  <a:lnTo>
                    <a:pt x="940" y="3683"/>
                  </a:lnTo>
                  <a:lnTo>
                    <a:pt x="940" y="3674"/>
                  </a:lnTo>
                  <a:lnTo>
                    <a:pt x="950" y="3683"/>
                  </a:lnTo>
                  <a:lnTo>
                    <a:pt x="950" y="3692"/>
                  </a:lnTo>
                  <a:lnTo>
                    <a:pt x="950" y="3674"/>
                  </a:lnTo>
                  <a:lnTo>
                    <a:pt x="950" y="3692"/>
                  </a:lnTo>
                  <a:lnTo>
                    <a:pt x="960" y="3711"/>
                  </a:lnTo>
                  <a:lnTo>
                    <a:pt x="960" y="3655"/>
                  </a:lnTo>
                  <a:lnTo>
                    <a:pt x="960" y="3664"/>
                  </a:lnTo>
                  <a:lnTo>
                    <a:pt x="960" y="3655"/>
                  </a:lnTo>
                  <a:lnTo>
                    <a:pt x="960" y="3646"/>
                  </a:lnTo>
                  <a:lnTo>
                    <a:pt x="970" y="3636"/>
                  </a:lnTo>
                  <a:lnTo>
                    <a:pt x="970" y="3655"/>
                  </a:lnTo>
                  <a:lnTo>
                    <a:pt x="970" y="3627"/>
                  </a:lnTo>
                  <a:lnTo>
                    <a:pt x="970" y="3608"/>
                  </a:lnTo>
                  <a:lnTo>
                    <a:pt x="980" y="3618"/>
                  </a:lnTo>
                  <a:lnTo>
                    <a:pt x="980" y="3608"/>
                  </a:lnTo>
                  <a:lnTo>
                    <a:pt x="980" y="3618"/>
                  </a:lnTo>
                  <a:lnTo>
                    <a:pt x="980" y="3608"/>
                  </a:lnTo>
                  <a:lnTo>
                    <a:pt x="980" y="3618"/>
                  </a:lnTo>
                  <a:lnTo>
                    <a:pt x="980" y="3599"/>
                  </a:lnTo>
                  <a:lnTo>
                    <a:pt x="990" y="3590"/>
                  </a:lnTo>
                  <a:lnTo>
                    <a:pt x="990" y="3599"/>
                  </a:lnTo>
                  <a:lnTo>
                    <a:pt x="990" y="3590"/>
                  </a:lnTo>
                  <a:lnTo>
                    <a:pt x="990" y="3599"/>
                  </a:lnTo>
                  <a:lnTo>
                    <a:pt x="990" y="3590"/>
                  </a:lnTo>
                  <a:lnTo>
                    <a:pt x="990" y="3599"/>
                  </a:lnTo>
                  <a:lnTo>
                    <a:pt x="990" y="3590"/>
                  </a:lnTo>
                  <a:lnTo>
                    <a:pt x="990" y="3581"/>
                  </a:lnTo>
                  <a:lnTo>
                    <a:pt x="1000" y="3608"/>
                  </a:lnTo>
                  <a:lnTo>
                    <a:pt x="1000" y="3599"/>
                  </a:lnTo>
                  <a:lnTo>
                    <a:pt x="1000" y="3608"/>
                  </a:lnTo>
                  <a:lnTo>
                    <a:pt x="1000" y="3599"/>
                  </a:lnTo>
                  <a:lnTo>
                    <a:pt x="1000" y="3590"/>
                  </a:lnTo>
                  <a:lnTo>
                    <a:pt x="1000" y="3599"/>
                  </a:lnTo>
                  <a:lnTo>
                    <a:pt x="1009" y="3627"/>
                  </a:lnTo>
                  <a:lnTo>
                    <a:pt x="1009" y="3608"/>
                  </a:lnTo>
                  <a:lnTo>
                    <a:pt x="1009" y="3646"/>
                  </a:lnTo>
                  <a:lnTo>
                    <a:pt x="1009" y="3636"/>
                  </a:lnTo>
                  <a:lnTo>
                    <a:pt x="1009" y="3646"/>
                  </a:lnTo>
                  <a:lnTo>
                    <a:pt x="1019" y="3655"/>
                  </a:lnTo>
                  <a:lnTo>
                    <a:pt x="1019" y="3646"/>
                  </a:lnTo>
                  <a:lnTo>
                    <a:pt x="1019" y="3655"/>
                  </a:lnTo>
                  <a:lnTo>
                    <a:pt x="1019" y="3636"/>
                  </a:lnTo>
                  <a:lnTo>
                    <a:pt x="1029" y="3683"/>
                  </a:lnTo>
                  <a:lnTo>
                    <a:pt x="1029" y="3655"/>
                  </a:lnTo>
                  <a:lnTo>
                    <a:pt x="1029" y="3683"/>
                  </a:lnTo>
                  <a:lnTo>
                    <a:pt x="1029" y="3674"/>
                  </a:lnTo>
                  <a:lnTo>
                    <a:pt x="1039" y="3664"/>
                  </a:lnTo>
                  <a:lnTo>
                    <a:pt x="1039" y="3674"/>
                  </a:lnTo>
                  <a:lnTo>
                    <a:pt x="1039" y="3664"/>
                  </a:lnTo>
                  <a:lnTo>
                    <a:pt x="1039" y="3674"/>
                  </a:lnTo>
                  <a:lnTo>
                    <a:pt x="1049" y="3636"/>
                  </a:lnTo>
                  <a:lnTo>
                    <a:pt x="1049" y="3618"/>
                  </a:lnTo>
                  <a:lnTo>
                    <a:pt x="1049" y="3627"/>
                  </a:lnTo>
                  <a:lnTo>
                    <a:pt x="1049" y="3618"/>
                  </a:lnTo>
                  <a:lnTo>
                    <a:pt x="1049" y="3608"/>
                  </a:lnTo>
                  <a:lnTo>
                    <a:pt x="1059" y="3627"/>
                  </a:lnTo>
                  <a:lnTo>
                    <a:pt x="1059" y="3618"/>
                  </a:lnTo>
                  <a:lnTo>
                    <a:pt x="1059" y="3627"/>
                  </a:lnTo>
                  <a:lnTo>
                    <a:pt x="1069" y="3636"/>
                  </a:lnTo>
                  <a:lnTo>
                    <a:pt x="1069" y="3664"/>
                  </a:lnTo>
                  <a:lnTo>
                    <a:pt x="1079" y="3646"/>
                  </a:lnTo>
                  <a:lnTo>
                    <a:pt x="1079" y="3655"/>
                  </a:lnTo>
                  <a:lnTo>
                    <a:pt x="1079" y="3664"/>
                  </a:lnTo>
                  <a:lnTo>
                    <a:pt x="1079" y="3655"/>
                  </a:lnTo>
                  <a:lnTo>
                    <a:pt x="1079" y="3674"/>
                  </a:lnTo>
                  <a:lnTo>
                    <a:pt x="1079" y="3683"/>
                  </a:lnTo>
                  <a:lnTo>
                    <a:pt x="1089" y="3701"/>
                  </a:lnTo>
                  <a:lnTo>
                    <a:pt x="1089" y="3692"/>
                  </a:lnTo>
                  <a:lnTo>
                    <a:pt x="1089" y="3683"/>
                  </a:lnTo>
                  <a:lnTo>
                    <a:pt x="1089" y="3711"/>
                  </a:lnTo>
                  <a:lnTo>
                    <a:pt x="1089" y="3701"/>
                  </a:lnTo>
                  <a:lnTo>
                    <a:pt x="1099" y="3701"/>
                  </a:lnTo>
                  <a:lnTo>
                    <a:pt x="1099" y="3674"/>
                  </a:lnTo>
                  <a:lnTo>
                    <a:pt x="1099" y="3683"/>
                  </a:lnTo>
                  <a:lnTo>
                    <a:pt x="1099" y="3674"/>
                  </a:lnTo>
                  <a:lnTo>
                    <a:pt x="1108" y="3683"/>
                  </a:lnTo>
                  <a:lnTo>
                    <a:pt x="1108" y="3674"/>
                  </a:lnTo>
                  <a:lnTo>
                    <a:pt x="1108" y="3683"/>
                  </a:lnTo>
                  <a:lnTo>
                    <a:pt x="1108" y="3674"/>
                  </a:lnTo>
                  <a:lnTo>
                    <a:pt x="1108" y="3692"/>
                  </a:lnTo>
                  <a:lnTo>
                    <a:pt x="1108" y="3683"/>
                  </a:lnTo>
                  <a:lnTo>
                    <a:pt x="1118" y="3674"/>
                  </a:lnTo>
                  <a:lnTo>
                    <a:pt x="1118" y="3683"/>
                  </a:lnTo>
                  <a:lnTo>
                    <a:pt x="1118" y="3674"/>
                  </a:lnTo>
                  <a:lnTo>
                    <a:pt x="1118" y="3692"/>
                  </a:lnTo>
                  <a:lnTo>
                    <a:pt x="1118" y="3674"/>
                  </a:lnTo>
                  <a:lnTo>
                    <a:pt x="1118" y="3664"/>
                  </a:lnTo>
                  <a:lnTo>
                    <a:pt x="1128" y="3683"/>
                  </a:lnTo>
                  <a:lnTo>
                    <a:pt x="1128" y="3664"/>
                  </a:lnTo>
                  <a:lnTo>
                    <a:pt x="1128" y="3674"/>
                  </a:lnTo>
                  <a:lnTo>
                    <a:pt x="1128" y="3664"/>
                  </a:lnTo>
                  <a:lnTo>
                    <a:pt x="1128" y="3683"/>
                  </a:lnTo>
                  <a:lnTo>
                    <a:pt x="1128" y="3655"/>
                  </a:lnTo>
                  <a:lnTo>
                    <a:pt x="1138" y="3655"/>
                  </a:lnTo>
                  <a:lnTo>
                    <a:pt x="1138" y="3636"/>
                  </a:lnTo>
                  <a:lnTo>
                    <a:pt x="1138" y="3646"/>
                  </a:lnTo>
                  <a:lnTo>
                    <a:pt x="1148" y="3627"/>
                  </a:lnTo>
                  <a:lnTo>
                    <a:pt x="1148" y="3618"/>
                  </a:lnTo>
                  <a:lnTo>
                    <a:pt x="1148" y="3608"/>
                  </a:lnTo>
                  <a:lnTo>
                    <a:pt x="1148" y="3599"/>
                  </a:lnTo>
                  <a:lnTo>
                    <a:pt x="1148" y="3618"/>
                  </a:lnTo>
                  <a:lnTo>
                    <a:pt x="1158" y="3618"/>
                  </a:lnTo>
                  <a:lnTo>
                    <a:pt x="1158" y="3646"/>
                  </a:lnTo>
                  <a:lnTo>
                    <a:pt x="1158" y="3655"/>
                  </a:lnTo>
                  <a:lnTo>
                    <a:pt x="1168" y="3674"/>
                  </a:lnTo>
                  <a:lnTo>
                    <a:pt x="1168" y="3655"/>
                  </a:lnTo>
                  <a:lnTo>
                    <a:pt x="1168" y="3701"/>
                  </a:lnTo>
                  <a:lnTo>
                    <a:pt x="1168" y="3692"/>
                  </a:lnTo>
                  <a:lnTo>
                    <a:pt x="1178" y="3674"/>
                  </a:lnTo>
                  <a:lnTo>
                    <a:pt x="1178" y="3683"/>
                  </a:lnTo>
                  <a:lnTo>
                    <a:pt x="1178" y="3674"/>
                  </a:lnTo>
                  <a:lnTo>
                    <a:pt x="1178" y="3683"/>
                  </a:lnTo>
                  <a:lnTo>
                    <a:pt x="1178" y="3674"/>
                  </a:lnTo>
                  <a:lnTo>
                    <a:pt x="1188" y="3655"/>
                  </a:lnTo>
                  <a:lnTo>
                    <a:pt x="1188" y="3683"/>
                  </a:lnTo>
                  <a:lnTo>
                    <a:pt x="1188" y="3664"/>
                  </a:lnTo>
                  <a:lnTo>
                    <a:pt x="1188" y="3674"/>
                  </a:lnTo>
                  <a:lnTo>
                    <a:pt x="1198" y="3683"/>
                  </a:lnTo>
                  <a:lnTo>
                    <a:pt x="1198" y="3674"/>
                  </a:lnTo>
                  <a:lnTo>
                    <a:pt x="1198" y="3692"/>
                  </a:lnTo>
                  <a:lnTo>
                    <a:pt x="1198" y="3711"/>
                  </a:lnTo>
                  <a:lnTo>
                    <a:pt x="1207" y="3664"/>
                  </a:lnTo>
                  <a:lnTo>
                    <a:pt x="1207" y="3674"/>
                  </a:lnTo>
                  <a:lnTo>
                    <a:pt x="1207" y="3683"/>
                  </a:lnTo>
                  <a:lnTo>
                    <a:pt x="1207" y="3655"/>
                  </a:lnTo>
                  <a:lnTo>
                    <a:pt x="1217" y="3674"/>
                  </a:lnTo>
                  <a:lnTo>
                    <a:pt x="1217" y="3627"/>
                  </a:lnTo>
                  <a:lnTo>
                    <a:pt x="1217" y="3636"/>
                  </a:lnTo>
                  <a:lnTo>
                    <a:pt x="1227" y="3599"/>
                  </a:lnTo>
                  <a:lnTo>
                    <a:pt x="1227" y="3608"/>
                  </a:lnTo>
                  <a:lnTo>
                    <a:pt x="1227" y="3590"/>
                  </a:lnTo>
                  <a:lnTo>
                    <a:pt x="1227" y="3608"/>
                  </a:lnTo>
                  <a:lnTo>
                    <a:pt x="1227" y="3581"/>
                  </a:lnTo>
                  <a:lnTo>
                    <a:pt x="1227" y="3599"/>
                  </a:lnTo>
                  <a:lnTo>
                    <a:pt x="1237" y="3543"/>
                  </a:lnTo>
                  <a:lnTo>
                    <a:pt x="1237" y="3553"/>
                  </a:lnTo>
                  <a:lnTo>
                    <a:pt x="1247" y="3497"/>
                  </a:lnTo>
                  <a:lnTo>
                    <a:pt x="1247" y="3515"/>
                  </a:lnTo>
                  <a:lnTo>
                    <a:pt x="1247" y="3506"/>
                  </a:lnTo>
                  <a:lnTo>
                    <a:pt x="1247" y="3515"/>
                  </a:lnTo>
                  <a:lnTo>
                    <a:pt x="1247" y="3497"/>
                  </a:lnTo>
                  <a:lnTo>
                    <a:pt x="1247" y="3525"/>
                  </a:lnTo>
                  <a:lnTo>
                    <a:pt x="1257" y="3515"/>
                  </a:lnTo>
                  <a:lnTo>
                    <a:pt x="1257" y="3525"/>
                  </a:lnTo>
                  <a:lnTo>
                    <a:pt x="1257" y="3515"/>
                  </a:lnTo>
                  <a:lnTo>
                    <a:pt x="1257" y="3525"/>
                  </a:lnTo>
                  <a:lnTo>
                    <a:pt x="1257" y="3515"/>
                  </a:lnTo>
                  <a:lnTo>
                    <a:pt x="1257" y="3534"/>
                  </a:lnTo>
                  <a:lnTo>
                    <a:pt x="1267" y="3543"/>
                  </a:lnTo>
                  <a:lnTo>
                    <a:pt x="1267" y="3534"/>
                  </a:lnTo>
                  <a:lnTo>
                    <a:pt x="1267" y="3525"/>
                  </a:lnTo>
                  <a:lnTo>
                    <a:pt x="1267" y="3543"/>
                  </a:lnTo>
                  <a:lnTo>
                    <a:pt x="1267" y="3553"/>
                  </a:lnTo>
                  <a:lnTo>
                    <a:pt x="1277" y="3553"/>
                  </a:lnTo>
                  <a:lnTo>
                    <a:pt x="1277" y="3562"/>
                  </a:lnTo>
                  <a:lnTo>
                    <a:pt x="1277" y="3543"/>
                  </a:lnTo>
                  <a:lnTo>
                    <a:pt x="1277" y="3571"/>
                  </a:lnTo>
                  <a:lnTo>
                    <a:pt x="1277" y="3543"/>
                  </a:lnTo>
                  <a:lnTo>
                    <a:pt x="1287" y="3543"/>
                  </a:lnTo>
                  <a:lnTo>
                    <a:pt x="1287" y="3581"/>
                  </a:lnTo>
                  <a:lnTo>
                    <a:pt x="1287" y="3627"/>
                  </a:lnTo>
                  <a:lnTo>
                    <a:pt x="1287" y="3618"/>
                  </a:lnTo>
                  <a:lnTo>
                    <a:pt x="1297" y="3646"/>
                  </a:lnTo>
                  <a:lnTo>
                    <a:pt x="1297" y="3627"/>
                  </a:lnTo>
                  <a:lnTo>
                    <a:pt x="1297" y="3655"/>
                  </a:lnTo>
                  <a:lnTo>
                    <a:pt x="1297" y="3664"/>
                  </a:lnTo>
                  <a:lnTo>
                    <a:pt x="1297" y="3655"/>
                  </a:lnTo>
                  <a:lnTo>
                    <a:pt x="1297" y="3674"/>
                  </a:lnTo>
                  <a:lnTo>
                    <a:pt x="1297" y="3664"/>
                  </a:lnTo>
                  <a:lnTo>
                    <a:pt x="1306" y="3674"/>
                  </a:lnTo>
                  <a:lnTo>
                    <a:pt x="1306" y="3664"/>
                  </a:lnTo>
                  <a:lnTo>
                    <a:pt x="1306" y="3655"/>
                  </a:lnTo>
                  <a:lnTo>
                    <a:pt x="1306" y="3636"/>
                  </a:lnTo>
                  <a:lnTo>
                    <a:pt x="1306" y="3674"/>
                  </a:lnTo>
                  <a:lnTo>
                    <a:pt x="1306" y="3664"/>
                  </a:lnTo>
                  <a:lnTo>
                    <a:pt x="1306" y="3674"/>
                  </a:lnTo>
                  <a:lnTo>
                    <a:pt x="1316" y="3646"/>
                  </a:lnTo>
                  <a:lnTo>
                    <a:pt x="1316" y="3627"/>
                  </a:lnTo>
                  <a:lnTo>
                    <a:pt x="1316" y="3655"/>
                  </a:lnTo>
                  <a:lnTo>
                    <a:pt x="1326" y="3646"/>
                  </a:lnTo>
                  <a:lnTo>
                    <a:pt x="1326" y="3655"/>
                  </a:lnTo>
                  <a:lnTo>
                    <a:pt x="1326" y="3646"/>
                  </a:lnTo>
                  <a:lnTo>
                    <a:pt x="1326" y="3664"/>
                  </a:lnTo>
                  <a:lnTo>
                    <a:pt x="1336" y="3618"/>
                  </a:lnTo>
                  <a:lnTo>
                    <a:pt x="1336" y="3636"/>
                  </a:lnTo>
                  <a:lnTo>
                    <a:pt x="1336" y="3627"/>
                  </a:lnTo>
                  <a:lnTo>
                    <a:pt x="1336" y="3646"/>
                  </a:lnTo>
                  <a:lnTo>
                    <a:pt x="1336" y="3636"/>
                  </a:lnTo>
                  <a:lnTo>
                    <a:pt x="1346" y="3646"/>
                  </a:lnTo>
                  <a:lnTo>
                    <a:pt x="1346" y="3618"/>
                  </a:lnTo>
                  <a:lnTo>
                    <a:pt x="1346" y="3608"/>
                  </a:lnTo>
                  <a:lnTo>
                    <a:pt x="1346" y="3618"/>
                  </a:lnTo>
                  <a:lnTo>
                    <a:pt x="1346" y="3599"/>
                  </a:lnTo>
                  <a:lnTo>
                    <a:pt x="1356" y="3664"/>
                  </a:lnTo>
                  <a:lnTo>
                    <a:pt x="1356" y="3646"/>
                  </a:lnTo>
                  <a:lnTo>
                    <a:pt x="1356" y="3636"/>
                  </a:lnTo>
                  <a:lnTo>
                    <a:pt x="1356" y="3664"/>
                  </a:lnTo>
                  <a:lnTo>
                    <a:pt x="1356" y="3655"/>
                  </a:lnTo>
                  <a:lnTo>
                    <a:pt x="1356" y="3664"/>
                  </a:lnTo>
                  <a:lnTo>
                    <a:pt x="1366" y="3655"/>
                  </a:lnTo>
                  <a:lnTo>
                    <a:pt x="1366" y="3683"/>
                  </a:lnTo>
                  <a:lnTo>
                    <a:pt x="1376" y="3683"/>
                  </a:lnTo>
                  <a:lnTo>
                    <a:pt x="1376" y="3711"/>
                  </a:lnTo>
                  <a:lnTo>
                    <a:pt x="1376" y="3683"/>
                  </a:lnTo>
                  <a:lnTo>
                    <a:pt x="1376" y="3701"/>
                  </a:lnTo>
                  <a:lnTo>
                    <a:pt x="1386" y="3748"/>
                  </a:lnTo>
                  <a:lnTo>
                    <a:pt x="1386" y="3692"/>
                  </a:lnTo>
                  <a:lnTo>
                    <a:pt x="1386" y="3701"/>
                  </a:lnTo>
                  <a:lnTo>
                    <a:pt x="1386" y="3692"/>
                  </a:lnTo>
                  <a:lnTo>
                    <a:pt x="1396" y="3683"/>
                  </a:lnTo>
                  <a:lnTo>
                    <a:pt x="1396" y="3692"/>
                  </a:lnTo>
                  <a:lnTo>
                    <a:pt x="1396" y="3664"/>
                  </a:lnTo>
                  <a:lnTo>
                    <a:pt x="1396" y="3655"/>
                  </a:lnTo>
                  <a:lnTo>
                    <a:pt x="1396" y="3664"/>
                  </a:lnTo>
                  <a:lnTo>
                    <a:pt x="1405" y="3655"/>
                  </a:lnTo>
                  <a:lnTo>
                    <a:pt x="1405" y="3664"/>
                  </a:lnTo>
                  <a:lnTo>
                    <a:pt x="1405" y="3655"/>
                  </a:lnTo>
                  <a:lnTo>
                    <a:pt x="1405" y="3674"/>
                  </a:lnTo>
                  <a:lnTo>
                    <a:pt x="1405" y="3646"/>
                  </a:lnTo>
                  <a:lnTo>
                    <a:pt x="1415" y="3618"/>
                  </a:lnTo>
                  <a:lnTo>
                    <a:pt x="1415" y="3646"/>
                  </a:lnTo>
                  <a:lnTo>
                    <a:pt x="1415" y="3636"/>
                  </a:lnTo>
                  <a:lnTo>
                    <a:pt x="1425" y="3608"/>
                  </a:lnTo>
                  <a:lnTo>
                    <a:pt x="1425" y="3618"/>
                  </a:lnTo>
                  <a:lnTo>
                    <a:pt x="1425" y="3608"/>
                  </a:lnTo>
                  <a:lnTo>
                    <a:pt x="1425" y="3646"/>
                  </a:lnTo>
                  <a:lnTo>
                    <a:pt x="1425" y="3608"/>
                  </a:lnTo>
                  <a:lnTo>
                    <a:pt x="1425" y="3627"/>
                  </a:lnTo>
                  <a:lnTo>
                    <a:pt x="1435" y="3646"/>
                  </a:lnTo>
                  <a:lnTo>
                    <a:pt x="1435" y="3636"/>
                  </a:lnTo>
                  <a:lnTo>
                    <a:pt x="1435" y="3618"/>
                  </a:lnTo>
                  <a:lnTo>
                    <a:pt x="1435" y="3627"/>
                  </a:lnTo>
                  <a:lnTo>
                    <a:pt x="1445" y="3618"/>
                  </a:lnTo>
                  <a:lnTo>
                    <a:pt x="1445" y="3627"/>
                  </a:lnTo>
                  <a:lnTo>
                    <a:pt x="1445" y="3590"/>
                  </a:lnTo>
                  <a:lnTo>
                    <a:pt x="1445" y="3608"/>
                  </a:lnTo>
                  <a:lnTo>
                    <a:pt x="1445" y="3590"/>
                  </a:lnTo>
                  <a:lnTo>
                    <a:pt x="1455" y="3562"/>
                  </a:lnTo>
                  <a:lnTo>
                    <a:pt x="1455" y="3543"/>
                  </a:lnTo>
                  <a:lnTo>
                    <a:pt x="1455" y="3553"/>
                  </a:lnTo>
                  <a:lnTo>
                    <a:pt x="1455" y="3571"/>
                  </a:lnTo>
                  <a:lnTo>
                    <a:pt x="1455" y="3562"/>
                  </a:lnTo>
                  <a:lnTo>
                    <a:pt x="1455" y="3581"/>
                  </a:lnTo>
                  <a:lnTo>
                    <a:pt x="1465" y="3590"/>
                  </a:lnTo>
                  <a:lnTo>
                    <a:pt x="1465" y="3581"/>
                  </a:lnTo>
                  <a:lnTo>
                    <a:pt x="1465" y="3590"/>
                  </a:lnTo>
                  <a:lnTo>
                    <a:pt x="1465" y="3581"/>
                  </a:lnTo>
                  <a:lnTo>
                    <a:pt x="1465" y="3599"/>
                  </a:lnTo>
                  <a:lnTo>
                    <a:pt x="1465" y="3590"/>
                  </a:lnTo>
                  <a:lnTo>
                    <a:pt x="1475" y="3618"/>
                  </a:lnTo>
                  <a:lnTo>
                    <a:pt x="1475" y="3608"/>
                  </a:lnTo>
                  <a:lnTo>
                    <a:pt x="1475" y="3599"/>
                  </a:lnTo>
                  <a:lnTo>
                    <a:pt x="1475" y="3590"/>
                  </a:lnTo>
                  <a:lnTo>
                    <a:pt x="1475" y="3599"/>
                  </a:lnTo>
                  <a:lnTo>
                    <a:pt x="1475" y="3590"/>
                  </a:lnTo>
                  <a:lnTo>
                    <a:pt x="1475" y="3608"/>
                  </a:lnTo>
                  <a:lnTo>
                    <a:pt x="1475" y="3599"/>
                  </a:lnTo>
                  <a:lnTo>
                    <a:pt x="1485" y="3618"/>
                  </a:lnTo>
                  <a:lnTo>
                    <a:pt x="1485" y="3627"/>
                  </a:lnTo>
                  <a:lnTo>
                    <a:pt x="1485" y="3618"/>
                  </a:lnTo>
                  <a:lnTo>
                    <a:pt x="1485" y="3627"/>
                  </a:lnTo>
                  <a:lnTo>
                    <a:pt x="1495" y="3599"/>
                  </a:lnTo>
                  <a:lnTo>
                    <a:pt x="1495" y="3618"/>
                  </a:lnTo>
                  <a:lnTo>
                    <a:pt x="1495" y="3599"/>
                  </a:lnTo>
                  <a:lnTo>
                    <a:pt x="1495" y="3618"/>
                  </a:lnTo>
                  <a:lnTo>
                    <a:pt x="1504" y="3571"/>
                  </a:lnTo>
                  <a:lnTo>
                    <a:pt x="1504" y="3553"/>
                  </a:lnTo>
                  <a:lnTo>
                    <a:pt x="1514" y="3525"/>
                  </a:lnTo>
                  <a:lnTo>
                    <a:pt x="1514" y="3506"/>
                  </a:lnTo>
                  <a:lnTo>
                    <a:pt x="1514" y="3515"/>
                  </a:lnTo>
                  <a:lnTo>
                    <a:pt x="1514" y="3469"/>
                  </a:lnTo>
                  <a:lnTo>
                    <a:pt x="1514" y="3497"/>
                  </a:lnTo>
                  <a:lnTo>
                    <a:pt x="1514" y="3488"/>
                  </a:lnTo>
                  <a:lnTo>
                    <a:pt x="1524" y="3515"/>
                  </a:lnTo>
                  <a:lnTo>
                    <a:pt x="1524" y="3525"/>
                  </a:lnTo>
                  <a:lnTo>
                    <a:pt x="1524" y="3515"/>
                  </a:lnTo>
                  <a:lnTo>
                    <a:pt x="1524" y="3525"/>
                  </a:lnTo>
                  <a:lnTo>
                    <a:pt x="1524" y="3553"/>
                  </a:lnTo>
                  <a:lnTo>
                    <a:pt x="1524" y="3543"/>
                  </a:lnTo>
                  <a:lnTo>
                    <a:pt x="1534" y="3562"/>
                  </a:lnTo>
                  <a:lnTo>
                    <a:pt x="1534" y="3553"/>
                  </a:lnTo>
                  <a:lnTo>
                    <a:pt x="1534" y="3608"/>
                  </a:lnTo>
                  <a:lnTo>
                    <a:pt x="1534" y="3590"/>
                  </a:lnTo>
                  <a:lnTo>
                    <a:pt x="1544" y="3618"/>
                  </a:lnTo>
                  <a:lnTo>
                    <a:pt x="1544" y="3674"/>
                  </a:lnTo>
                  <a:lnTo>
                    <a:pt x="1544" y="3683"/>
                  </a:lnTo>
                  <a:lnTo>
                    <a:pt x="1554" y="3674"/>
                  </a:lnTo>
                  <a:lnTo>
                    <a:pt x="1554" y="3683"/>
                  </a:lnTo>
                  <a:lnTo>
                    <a:pt x="1564" y="3692"/>
                  </a:lnTo>
                  <a:lnTo>
                    <a:pt x="1564" y="3683"/>
                  </a:lnTo>
                  <a:lnTo>
                    <a:pt x="1564" y="3692"/>
                  </a:lnTo>
                  <a:lnTo>
                    <a:pt x="1564" y="3683"/>
                  </a:lnTo>
                  <a:lnTo>
                    <a:pt x="1574" y="3646"/>
                  </a:lnTo>
                  <a:lnTo>
                    <a:pt x="1574" y="3655"/>
                  </a:lnTo>
                  <a:lnTo>
                    <a:pt x="1574" y="3636"/>
                  </a:lnTo>
                  <a:lnTo>
                    <a:pt x="1574" y="3655"/>
                  </a:lnTo>
                  <a:lnTo>
                    <a:pt x="1574" y="3627"/>
                  </a:lnTo>
                  <a:lnTo>
                    <a:pt x="1584" y="3636"/>
                  </a:lnTo>
                  <a:lnTo>
                    <a:pt x="1584" y="3618"/>
                  </a:lnTo>
                  <a:lnTo>
                    <a:pt x="1584" y="3636"/>
                  </a:lnTo>
                  <a:lnTo>
                    <a:pt x="1584" y="3618"/>
                  </a:lnTo>
                  <a:lnTo>
                    <a:pt x="1584" y="3627"/>
                  </a:lnTo>
                  <a:lnTo>
                    <a:pt x="1584" y="3608"/>
                  </a:lnTo>
                  <a:lnTo>
                    <a:pt x="1584" y="3618"/>
                  </a:lnTo>
                  <a:lnTo>
                    <a:pt x="1594" y="3608"/>
                  </a:lnTo>
                  <a:lnTo>
                    <a:pt x="1594" y="3618"/>
                  </a:lnTo>
                  <a:lnTo>
                    <a:pt x="1594" y="3590"/>
                  </a:lnTo>
                  <a:lnTo>
                    <a:pt x="1603" y="3571"/>
                  </a:lnTo>
                  <a:lnTo>
                    <a:pt x="1603" y="3590"/>
                  </a:lnTo>
                  <a:lnTo>
                    <a:pt x="1603" y="3608"/>
                  </a:lnTo>
                  <a:lnTo>
                    <a:pt x="1603" y="3562"/>
                  </a:lnTo>
                  <a:lnTo>
                    <a:pt x="1603" y="3571"/>
                  </a:lnTo>
                  <a:lnTo>
                    <a:pt x="1613" y="3543"/>
                  </a:lnTo>
                  <a:lnTo>
                    <a:pt x="1613" y="3553"/>
                  </a:lnTo>
                  <a:lnTo>
                    <a:pt x="1613" y="3515"/>
                  </a:lnTo>
                  <a:lnTo>
                    <a:pt x="1613" y="3534"/>
                  </a:lnTo>
                  <a:lnTo>
                    <a:pt x="1613" y="3506"/>
                  </a:lnTo>
                  <a:lnTo>
                    <a:pt x="1623" y="3488"/>
                  </a:lnTo>
                  <a:lnTo>
                    <a:pt x="1623" y="3497"/>
                  </a:lnTo>
                  <a:lnTo>
                    <a:pt x="1623" y="3469"/>
                  </a:lnTo>
                  <a:lnTo>
                    <a:pt x="1623" y="3488"/>
                  </a:lnTo>
                  <a:lnTo>
                    <a:pt x="1623" y="3478"/>
                  </a:lnTo>
                  <a:lnTo>
                    <a:pt x="1623" y="3497"/>
                  </a:lnTo>
                  <a:lnTo>
                    <a:pt x="1633" y="3469"/>
                  </a:lnTo>
                  <a:lnTo>
                    <a:pt x="1633" y="3488"/>
                  </a:lnTo>
                  <a:lnTo>
                    <a:pt x="1633" y="3478"/>
                  </a:lnTo>
                  <a:lnTo>
                    <a:pt x="1633" y="3497"/>
                  </a:lnTo>
                  <a:lnTo>
                    <a:pt x="1643" y="3478"/>
                  </a:lnTo>
                  <a:lnTo>
                    <a:pt x="1643" y="3506"/>
                  </a:lnTo>
                  <a:lnTo>
                    <a:pt x="1643" y="3488"/>
                  </a:lnTo>
                  <a:lnTo>
                    <a:pt x="1653" y="3478"/>
                  </a:lnTo>
                  <a:lnTo>
                    <a:pt x="1653" y="3488"/>
                  </a:lnTo>
                  <a:lnTo>
                    <a:pt x="1653" y="3478"/>
                  </a:lnTo>
                  <a:lnTo>
                    <a:pt x="1653" y="3497"/>
                  </a:lnTo>
                  <a:lnTo>
                    <a:pt x="1653" y="3488"/>
                  </a:lnTo>
                  <a:lnTo>
                    <a:pt x="1663" y="3488"/>
                  </a:lnTo>
                  <a:lnTo>
                    <a:pt x="1663" y="3506"/>
                  </a:lnTo>
                  <a:lnTo>
                    <a:pt x="1663" y="3525"/>
                  </a:lnTo>
                  <a:lnTo>
                    <a:pt x="1663" y="3515"/>
                  </a:lnTo>
                  <a:lnTo>
                    <a:pt x="1673" y="3534"/>
                  </a:lnTo>
                  <a:lnTo>
                    <a:pt x="1673" y="3515"/>
                  </a:lnTo>
                  <a:lnTo>
                    <a:pt x="1673" y="3543"/>
                  </a:lnTo>
                  <a:lnTo>
                    <a:pt x="1673" y="3515"/>
                  </a:lnTo>
                  <a:lnTo>
                    <a:pt x="1673" y="3525"/>
                  </a:lnTo>
                  <a:lnTo>
                    <a:pt x="1673" y="3515"/>
                  </a:lnTo>
                  <a:lnTo>
                    <a:pt x="1673" y="3525"/>
                  </a:lnTo>
                  <a:lnTo>
                    <a:pt x="1683" y="3515"/>
                  </a:lnTo>
                  <a:lnTo>
                    <a:pt x="1683" y="3534"/>
                  </a:lnTo>
                  <a:lnTo>
                    <a:pt x="1683" y="3478"/>
                  </a:lnTo>
                  <a:lnTo>
                    <a:pt x="1693" y="3488"/>
                  </a:lnTo>
                  <a:lnTo>
                    <a:pt x="1693" y="3460"/>
                  </a:lnTo>
                  <a:lnTo>
                    <a:pt x="1693" y="3469"/>
                  </a:lnTo>
                  <a:lnTo>
                    <a:pt x="1693" y="3460"/>
                  </a:lnTo>
                  <a:lnTo>
                    <a:pt x="1693" y="3432"/>
                  </a:lnTo>
                  <a:lnTo>
                    <a:pt x="1702" y="3441"/>
                  </a:lnTo>
                  <a:lnTo>
                    <a:pt x="1702" y="3432"/>
                  </a:lnTo>
                  <a:lnTo>
                    <a:pt x="1702" y="3413"/>
                  </a:lnTo>
                  <a:lnTo>
                    <a:pt x="1702" y="3395"/>
                  </a:lnTo>
                  <a:lnTo>
                    <a:pt x="1702" y="3413"/>
                  </a:lnTo>
                  <a:lnTo>
                    <a:pt x="1702" y="3404"/>
                  </a:lnTo>
                  <a:lnTo>
                    <a:pt x="1712" y="3413"/>
                  </a:lnTo>
                  <a:lnTo>
                    <a:pt x="1712" y="3422"/>
                  </a:lnTo>
                  <a:lnTo>
                    <a:pt x="1712" y="3385"/>
                  </a:lnTo>
                  <a:lnTo>
                    <a:pt x="1712" y="3404"/>
                  </a:lnTo>
                  <a:lnTo>
                    <a:pt x="1722" y="3404"/>
                  </a:lnTo>
                  <a:lnTo>
                    <a:pt x="1722" y="3395"/>
                  </a:lnTo>
                  <a:lnTo>
                    <a:pt x="1722" y="3422"/>
                  </a:lnTo>
                  <a:lnTo>
                    <a:pt x="1732" y="3460"/>
                  </a:lnTo>
                  <a:lnTo>
                    <a:pt x="1742" y="3515"/>
                  </a:lnTo>
                  <a:lnTo>
                    <a:pt x="1742" y="3506"/>
                  </a:lnTo>
                  <a:lnTo>
                    <a:pt x="1742" y="3525"/>
                  </a:lnTo>
                  <a:lnTo>
                    <a:pt x="1742" y="3506"/>
                  </a:lnTo>
                  <a:lnTo>
                    <a:pt x="1742" y="3515"/>
                  </a:lnTo>
                  <a:lnTo>
                    <a:pt x="1742" y="3506"/>
                  </a:lnTo>
                  <a:lnTo>
                    <a:pt x="1752" y="3525"/>
                  </a:lnTo>
                  <a:lnTo>
                    <a:pt x="1752" y="3515"/>
                  </a:lnTo>
                  <a:lnTo>
                    <a:pt x="1752" y="3525"/>
                  </a:lnTo>
                  <a:lnTo>
                    <a:pt x="1752" y="3450"/>
                  </a:lnTo>
                  <a:lnTo>
                    <a:pt x="1762" y="3469"/>
                  </a:lnTo>
                  <a:lnTo>
                    <a:pt x="1762" y="3441"/>
                  </a:lnTo>
                  <a:lnTo>
                    <a:pt x="1762" y="3460"/>
                  </a:lnTo>
                  <a:lnTo>
                    <a:pt x="1762" y="3441"/>
                  </a:lnTo>
                  <a:lnTo>
                    <a:pt x="1772" y="3469"/>
                  </a:lnTo>
                  <a:lnTo>
                    <a:pt x="1772" y="3460"/>
                  </a:lnTo>
                  <a:lnTo>
                    <a:pt x="1772" y="3478"/>
                  </a:lnTo>
                  <a:lnTo>
                    <a:pt x="1772" y="3460"/>
                  </a:lnTo>
                  <a:lnTo>
                    <a:pt x="1772" y="3469"/>
                  </a:lnTo>
                  <a:lnTo>
                    <a:pt x="1782" y="3450"/>
                  </a:lnTo>
                  <a:lnTo>
                    <a:pt x="1782" y="3460"/>
                  </a:lnTo>
                  <a:lnTo>
                    <a:pt x="1782" y="3450"/>
                  </a:lnTo>
                  <a:lnTo>
                    <a:pt x="1782" y="3460"/>
                  </a:lnTo>
                  <a:lnTo>
                    <a:pt x="1782" y="3450"/>
                  </a:lnTo>
                  <a:lnTo>
                    <a:pt x="1792" y="3460"/>
                  </a:lnTo>
                  <a:lnTo>
                    <a:pt x="1792" y="3469"/>
                  </a:lnTo>
                  <a:lnTo>
                    <a:pt x="1792" y="3460"/>
                  </a:lnTo>
                  <a:lnTo>
                    <a:pt x="1792" y="3488"/>
                  </a:lnTo>
                  <a:lnTo>
                    <a:pt x="1792" y="3478"/>
                  </a:lnTo>
                  <a:lnTo>
                    <a:pt x="1801" y="3497"/>
                  </a:lnTo>
                  <a:lnTo>
                    <a:pt x="1801" y="3478"/>
                  </a:lnTo>
                  <a:lnTo>
                    <a:pt x="1801" y="3497"/>
                  </a:lnTo>
                  <a:lnTo>
                    <a:pt x="1801" y="3488"/>
                  </a:lnTo>
                  <a:lnTo>
                    <a:pt x="1801" y="3506"/>
                  </a:lnTo>
                  <a:lnTo>
                    <a:pt x="1801" y="3478"/>
                  </a:lnTo>
                  <a:lnTo>
                    <a:pt x="1801" y="3488"/>
                  </a:lnTo>
                  <a:lnTo>
                    <a:pt x="1811" y="3478"/>
                  </a:lnTo>
                  <a:lnTo>
                    <a:pt x="1811" y="3488"/>
                  </a:lnTo>
                  <a:lnTo>
                    <a:pt x="1811" y="3478"/>
                  </a:lnTo>
                  <a:lnTo>
                    <a:pt x="1811" y="3488"/>
                  </a:lnTo>
                  <a:lnTo>
                    <a:pt x="1811" y="3478"/>
                  </a:lnTo>
                  <a:lnTo>
                    <a:pt x="1811" y="3488"/>
                  </a:lnTo>
                  <a:lnTo>
                    <a:pt x="1811" y="3478"/>
                  </a:lnTo>
                  <a:lnTo>
                    <a:pt x="1811" y="3488"/>
                  </a:lnTo>
                  <a:lnTo>
                    <a:pt x="1821" y="3460"/>
                  </a:lnTo>
                  <a:lnTo>
                    <a:pt x="1821" y="3450"/>
                  </a:lnTo>
                  <a:lnTo>
                    <a:pt x="1821" y="3460"/>
                  </a:lnTo>
                  <a:lnTo>
                    <a:pt x="1831" y="3441"/>
                  </a:lnTo>
                  <a:lnTo>
                    <a:pt x="1831" y="3450"/>
                  </a:lnTo>
                  <a:lnTo>
                    <a:pt x="1831" y="3441"/>
                  </a:lnTo>
                  <a:lnTo>
                    <a:pt x="1831" y="3450"/>
                  </a:lnTo>
                  <a:lnTo>
                    <a:pt x="1831" y="3460"/>
                  </a:lnTo>
                  <a:lnTo>
                    <a:pt x="1841" y="3385"/>
                  </a:lnTo>
                  <a:lnTo>
                    <a:pt x="1841" y="3413"/>
                  </a:lnTo>
                  <a:lnTo>
                    <a:pt x="1851" y="3395"/>
                  </a:lnTo>
                  <a:lnTo>
                    <a:pt x="1851" y="3404"/>
                  </a:lnTo>
                  <a:lnTo>
                    <a:pt x="1851" y="3376"/>
                  </a:lnTo>
                  <a:lnTo>
                    <a:pt x="1851" y="3367"/>
                  </a:lnTo>
                  <a:lnTo>
                    <a:pt x="1851" y="3395"/>
                  </a:lnTo>
                  <a:lnTo>
                    <a:pt x="1851" y="3385"/>
                  </a:lnTo>
                  <a:lnTo>
                    <a:pt x="1851" y="3395"/>
                  </a:lnTo>
                  <a:lnTo>
                    <a:pt x="1861" y="3395"/>
                  </a:lnTo>
                  <a:lnTo>
                    <a:pt x="1861" y="3376"/>
                  </a:lnTo>
                  <a:lnTo>
                    <a:pt x="1861" y="3395"/>
                  </a:lnTo>
                  <a:lnTo>
                    <a:pt x="1861" y="3357"/>
                  </a:lnTo>
                  <a:lnTo>
                    <a:pt x="1861" y="3367"/>
                  </a:lnTo>
                  <a:lnTo>
                    <a:pt x="1861" y="3357"/>
                  </a:lnTo>
                  <a:lnTo>
                    <a:pt x="1861" y="3367"/>
                  </a:lnTo>
                  <a:lnTo>
                    <a:pt x="1871" y="3302"/>
                  </a:lnTo>
                  <a:lnTo>
                    <a:pt x="1871" y="3311"/>
                  </a:lnTo>
                  <a:lnTo>
                    <a:pt x="1871" y="3292"/>
                  </a:lnTo>
                  <a:lnTo>
                    <a:pt x="1871" y="3302"/>
                  </a:lnTo>
                  <a:lnTo>
                    <a:pt x="1871" y="3283"/>
                  </a:lnTo>
                  <a:lnTo>
                    <a:pt x="1881" y="3320"/>
                  </a:lnTo>
                  <a:lnTo>
                    <a:pt x="1881" y="3311"/>
                  </a:lnTo>
                  <a:lnTo>
                    <a:pt x="1881" y="3348"/>
                  </a:lnTo>
                  <a:lnTo>
                    <a:pt x="1881" y="3367"/>
                  </a:lnTo>
                  <a:lnTo>
                    <a:pt x="1891" y="3376"/>
                  </a:lnTo>
                  <a:lnTo>
                    <a:pt x="1891" y="3395"/>
                  </a:lnTo>
                  <a:lnTo>
                    <a:pt x="1891" y="3422"/>
                  </a:lnTo>
                  <a:lnTo>
                    <a:pt x="1900" y="3404"/>
                  </a:lnTo>
                  <a:lnTo>
                    <a:pt x="1900" y="3450"/>
                  </a:lnTo>
                  <a:lnTo>
                    <a:pt x="1900" y="3441"/>
                  </a:lnTo>
                  <a:lnTo>
                    <a:pt x="1900" y="3460"/>
                  </a:lnTo>
                  <a:lnTo>
                    <a:pt x="1900" y="3441"/>
                  </a:lnTo>
                  <a:lnTo>
                    <a:pt x="1910" y="3441"/>
                  </a:lnTo>
                  <a:lnTo>
                    <a:pt x="1910" y="3432"/>
                  </a:lnTo>
                  <a:lnTo>
                    <a:pt x="1910" y="3413"/>
                  </a:lnTo>
                  <a:lnTo>
                    <a:pt x="1910" y="3441"/>
                  </a:lnTo>
                  <a:lnTo>
                    <a:pt x="1910" y="3413"/>
                  </a:lnTo>
                  <a:lnTo>
                    <a:pt x="1910" y="3432"/>
                  </a:lnTo>
                  <a:lnTo>
                    <a:pt x="1920" y="3413"/>
                  </a:lnTo>
                  <a:lnTo>
                    <a:pt x="1920" y="3432"/>
                  </a:lnTo>
                  <a:lnTo>
                    <a:pt x="1920" y="3404"/>
                  </a:lnTo>
                  <a:lnTo>
                    <a:pt x="1920" y="3422"/>
                  </a:lnTo>
                  <a:lnTo>
                    <a:pt x="1920" y="3404"/>
                  </a:lnTo>
                  <a:lnTo>
                    <a:pt x="1920" y="3432"/>
                  </a:lnTo>
                  <a:lnTo>
                    <a:pt x="1930" y="3218"/>
                  </a:lnTo>
                  <a:lnTo>
                    <a:pt x="1940" y="3134"/>
                  </a:lnTo>
                  <a:lnTo>
                    <a:pt x="1940" y="3143"/>
                  </a:lnTo>
                  <a:lnTo>
                    <a:pt x="1940" y="3116"/>
                  </a:lnTo>
                  <a:lnTo>
                    <a:pt x="1940" y="3106"/>
                  </a:lnTo>
                  <a:lnTo>
                    <a:pt x="1950" y="3125"/>
                  </a:lnTo>
                  <a:lnTo>
                    <a:pt x="1950" y="3106"/>
                  </a:lnTo>
                  <a:lnTo>
                    <a:pt x="1950" y="3097"/>
                  </a:lnTo>
                  <a:lnTo>
                    <a:pt x="1950" y="3078"/>
                  </a:lnTo>
                  <a:lnTo>
                    <a:pt x="1960" y="3097"/>
                  </a:lnTo>
                  <a:lnTo>
                    <a:pt x="1960" y="3078"/>
                  </a:lnTo>
                  <a:lnTo>
                    <a:pt x="1960" y="3097"/>
                  </a:lnTo>
                  <a:lnTo>
                    <a:pt x="1960" y="3088"/>
                  </a:lnTo>
                  <a:lnTo>
                    <a:pt x="1970" y="3125"/>
                  </a:lnTo>
                  <a:lnTo>
                    <a:pt x="1970" y="3171"/>
                  </a:lnTo>
                  <a:lnTo>
                    <a:pt x="1980" y="3236"/>
                  </a:lnTo>
                  <a:lnTo>
                    <a:pt x="1980" y="3246"/>
                  </a:lnTo>
                  <a:lnTo>
                    <a:pt x="1980" y="3236"/>
                  </a:lnTo>
                  <a:lnTo>
                    <a:pt x="1980" y="3246"/>
                  </a:lnTo>
                  <a:lnTo>
                    <a:pt x="1980" y="3227"/>
                  </a:lnTo>
                  <a:lnTo>
                    <a:pt x="1980" y="3236"/>
                  </a:lnTo>
                  <a:lnTo>
                    <a:pt x="1990" y="3227"/>
                  </a:lnTo>
                  <a:lnTo>
                    <a:pt x="1990" y="3236"/>
                  </a:lnTo>
                  <a:lnTo>
                    <a:pt x="1990" y="3218"/>
                  </a:lnTo>
                  <a:lnTo>
                    <a:pt x="1990" y="3209"/>
                  </a:lnTo>
                  <a:lnTo>
                    <a:pt x="1990" y="3181"/>
                  </a:lnTo>
                  <a:lnTo>
                    <a:pt x="1990" y="3190"/>
                  </a:lnTo>
                  <a:lnTo>
                    <a:pt x="1999" y="3134"/>
                  </a:lnTo>
                  <a:lnTo>
                    <a:pt x="1999" y="3143"/>
                  </a:lnTo>
                  <a:lnTo>
                    <a:pt x="1999" y="3125"/>
                  </a:lnTo>
                  <a:lnTo>
                    <a:pt x="1999" y="3134"/>
                  </a:lnTo>
                  <a:lnTo>
                    <a:pt x="1999" y="3097"/>
                  </a:lnTo>
                  <a:lnTo>
                    <a:pt x="1999" y="3116"/>
                  </a:lnTo>
                  <a:lnTo>
                    <a:pt x="2009" y="3069"/>
                  </a:lnTo>
                  <a:lnTo>
                    <a:pt x="2009" y="3078"/>
                  </a:lnTo>
                  <a:lnTo>
                    <a:pt x="2009" y="3050"/>
                  </a:lnTo>
                  <a:lnTo>
                    <a:pt x="2009" y="3060"/>
                  </a:lnTo>
                  <a:lnTo>
                    <a:pt x="2009" y="3041"/>
                  </a:lnTo>
                  <a:lnTo>
                    <a:pt x="2009" y="3060"/>
                  </a:lnTo>
                  <a:lnTo>
                    <a:pt x="2009" y="3050"/>
                  </a:lnTo>
                  <a:lnTo>
                    <a:pt x="2019" y="3050"/>
                  </a:lnTo>
                  <a:lnTo>
                    <a:pt x="2019" y="3060"/>
                  </a:lnTo>
                  <a:lnTo>
                    <a:pt x="2019" y="3050"/>
                  </a:lnTo>
                  <a:lnTo>
                    <a:pt x="2019" y="3060"/>
                  </a:lnTo>
                  <a:lnTo>
                    <a:pt x="2029" y="3060"/>
                  </a:lnTo>
                  <a:lnTo>
                    <a:pt x="2029" y="3069"/>
                  </a:lnTo>
                  <a:lnTo>
                    <a:pt x="2039" y="3209"/>
                  </a:lnTo>
                  <a:lnTo>
                    <a:pt x="2039" y="3190"/>
                  </a:lnTo>
                  <a:lnTo>
                    <a:pt x="2049" y="3218"/>
                  </a:lnTo>
                  <a:lnTo>
                    <a:pt x="2049" y="3209"/>
                  </a:lnTo>
                  <a:lnTo>
                    <a:pt x="2049" y="3227"/>
                  </a:lnTo>
                  <a:lnTo>
                    <a:pt x="2049" y="3190"/>
                  </a:lnTo>
                  <a:lnTo>
                    <a:pt x="2049" y="3199"/>
                  </a:lnTo>
                  <a:lnTo>
                    <a:pt x="2049" y="3181"/>
                  </a:lnTo>
                  <a:lnTo>
                    <a:pt x="2049" y="3209"/>
                  </a:lnTo>
                  <a:lnTo>
                    <a:pt x="2059" y="3246"/>
                  </a:lnTo>
                  <a:lnTo>
                    <a:pt x="2059" y="3227"/>
                  </a:lnTo>
                  <a:lnTo>
                    <a:pt x="2059" y="3218"/>
                  </a:lnTo>
                  <a:lnTo>
                    <a:pt x="2069" y="3246"/>
                  </a:lnTo>
                  <a:lnTo>
                    <a:pt x="2069" y="3227"/>
                  </a:lnTo>
                  <a:lnTo>
                    <a:pt x="2069" y="3218"/>
                  </a:lnTo>
                  <a:lnTo>
                    <a:pt x="2069" y="3181"/>
                  </a:lnTo>
                  <a:lnTo>
                    <a:pt x="2069" y="3190"/>
                  </a:lnTo>
                  <a:lnTo>
                    <a:pt x="2069" y="3171"/>
                  </a:lnTo>
                  <a:lnTo>
                    <a:pt x="2079" y="3190"/>
                  </a:lnTo>
                  <a:lnTo>
                    <a:pt x="2079" y="3181"/>
                  </a:lnTo>
                  <a:lnTo>
                    <a:pt x="2079" y="3190"/>
                  </a:lnTo>
                  <a:lnTo>
                    <a:pt x="2079" y="3171"/>
                  </a:lnTo>
                  <a:lnTo>
                    <a:pt x="2079" y="3199"/>
                  </a:lnTo>
                  <a:lnTo>
                    <a:pt x="2079" y="3190"/>
                  </a:lnTo>
                  <a:lnTo>
                    <a:pt x="2079" y="3199"/>
                  </a:lnTo>
                  <a:lnTo>
                    <a:pt x="2089" y="3162"/>
                  </a:lnTo>
                  <a:lnTo>
                    <a:pt x="2089" y="3171"/>
                  </a:lnTo>
                  <a:lnTo>
                    <a:pt x="2089" y="3153"/>
                  </a:lnTo>
                  <a:lnTo>
                    <a:pt x="2089" y="3116"/>
                  </a:lnTo>
                  <a:lnTo>
                    <a:pt x="2089" y="3088"/>
                  </a:lnTo>
                  <a:lnTo>
                    <a:pt x="2099" y="3097"/>
                  </a:lnTo>
                  <a:lnTo>
                    <a:pt x="2099" y="3088"/>
                  </a:lnTo>
                  <a:lnTo>
                    <a:pt x="2099" y="3106"/>
                  </a:lnTo>
                  <a:lnTo>
                    <a:pt x="2099" y="3097"/>
                  </a:lnTo>
                  <a:lnTo>
                    <a:pt x="2099" y="3116"/>
                  </a:lnTo>
                  <a:lnTo>
                    <a:pt x="2108" y="3078"/>
                  </a:lnTo>
                  <a:lnTo>
                    <a:pt x="2108" y="3088"/>
                  </a:lnTo>
                  <a:lnTo>
                    <a:pt x="2108" y="3078"/>
                  </a:lnTo>
                  <a:lnTo>
                    <a:pt x="2108" y="3060"/>
                  </a:lnTo>
                  <a:lnTo>
                    <a:pt x="2118" y="3078"/>
                  </a:lnTo>
                  <a:lnTo>
                    <a:pt x="2118" y="3050"/>
                  </a:lnTo>
                  <a:lnTo>
                    <a:pt x="2118" y="3078"/>
                  </a:lnTo>
                  <a:lnTo>
                    <a:pt x="2118" y="3069"/>
                  </a:lnTo>
                  <a:lnTo>
                    <a:pt x="2128" y="3060"/>
                  </a:lnTo>
                  <a:lnTo>
                    <a:pt x="2128" y="3097"/>
                  </a:lnTo>
                  <a:lnTo>
                    <a:pt x="2128" y="3088"/>
                  </a:lnTo>
                  <a:lnTo>
                    <a:pt x="2138" y="3125"/>
                  </a:lnTo>
                  <a:lnTo>
                    <a:pt x="2138" y="3097"/>
                  </a:lnTo>
                  <a:lnTo>
                    <a:pt x="2138" y="3125"/>
                  </a:lnTo>
                  <a:lnTo>
                    <a:pt x="2138" y="3116"/>
                  </a:lnTo>
                  <a:lnTo>
                    <a:pt x="2148" y="3125"/>
                  </a:lnTo>
                  <a:lnTo>
                    <a:pt x="2148" y="3078"/>
                  </a:lnTo>
                  <a:lnTo>
                    <a:pt x="2148" y="3097"/>
                  </a:lnTo>
                  <a:lnTo>
                    <a:pt x="2148" y="3088"/>
                  </a:lnTo>
                  <a:lnTo>
                    <a:pt x="2148" y="3097"/>
                  </a:lnTo>
                  <a:lnTo>
                    <a:pt x="2158" y="3041"/>
                  </a:lnTo>
                  <a:lnTo>
                    <a:pt x="2158" y="3060"/>
                  </a:lnTo>
                  <a:lnTo>
                    <a:pt x="2158" y="3041"/>
                  </a:lnTo>
                  <a:lnTo>
                    <a:pt x="2158" y="3088"/>
                  </a:lnTo>
                  <a:lnTo>
                    <a:pt x="2158" y="3069"/>
                  </a:lnTo>
                  <a:lnTo>
                    <a:pt x="2168" y="3106"/>
                  </a:lnTo>
                  <a:lnTo>
                    <a:pt x="2178" y="3125"/>
                  </a:lnTo>
                  <a:lnTo>
                    <a:pt x="2178" y="3106"/>
                  </a:lnTo>
                  <a:lnTo>
                    <a:pt x="2178" y="3116"/>
                  </a:lnTo>
                  <a:lnTo>
                    <a:pt x="2178" y="3125"/>
                  </a:lnTo>
                  <a:lnTo>
                    <a:pt x="2178" y="3116"/>
                  </a:lnTo>
                  <a:lnTo>
                    <a:pt x="2178" y="3125"/>
                  </a:lnTo>
                  <a:lnTo>
                    <a:pt x="2178" y="3116"/>
                  </a:lnTo>
                  <a:lnTo>
                    <a:pt x="2188" y="3143"/>
                  </a:lnTo>
                  <a:lnTo>
                    <a:pt x="2188" y="3134"/>
                  </a:lnTo>
                  <a:lnTo>
                    <a:pt x="2188" y="3143"/>
                  </a:lnTo>
                  <a:lnTo>
                    <a:pt x="2188" y="3153"/>
                  </a:lnTo>
                  <a:lnTo>
                    <a:pt x="2188" y="3162"/>
                  </a:lnTo>
                  <a:lnTo>
                    <a:pt x="2198" y="3162"/>
                  </a:lnTo>
                  <a:lnTo>
                    <a:pt x="2198" y="3153"/>
                  </a:lnTo>
                  <a:lnTo>
                    <a:pt x="2198" y="3209"/>
                  </a:lnTo>
                  <a:lnTo>
                    <a:pt x="2198" y="3190"/>
                  </a:lnTo>
                  <a:lnTo>
                    <a:pt x="2207" y="3227"/>
                  </a:lnTo>
                  <a:lnTo>
                    <a:pt x="2207" y="3199"/>
                  </a:lnTo>
                  <a:lnTo>
                    <a:pt x="2207" y="3218"/>
                  </a:lnTo>
                  <a:lnTo>
                    <a:pt x="2207" y="3171"/>
                  </a:lnTo>
                  <a:lnTo>
                    <a:pt x="2207" y="3181"/>
                  </a:lnTo>
                  <a:lnTo>
                    <a:pt x="2217" y="3069"/>
                  </a:lnTo>
                  <a:lnTo>
                    <a:pt x="2217" y="3078"/>
                  </a:lnTo>
                  <a:lnTo>
                    <a:pt x="2227" y="3050"/>
                  </a:lnTo>
                  <a:lnTo>
                    <a:pt x="2227" y="3032"/>
                  </a:lnTo>
                  <a:lnTo>
                    <a:pt x="2227" y="3060"/>
                  </a:lnTo>
                  <a:lnTo>
                    <a:pt x="2227" y="3041"/>
                  </a:lnTo>
                  <a:lnTo>
                    <a:pt x="2227" y="3060"/>
                  </a:lnTo>
                  <a:lnTo>
                    <a:pt x="2237" y="2976"/>
                  </a:lnTo>
                  <a:lnTo>
                    <a:pt x="2237" y="2995"/>
                  </a:lnTo>
                  <a:lnTo>
                    <a:pt x="2237" y="2985"/>
                  </a:lnTo>
                  <a:lnTo>
                    <a:pt x="2237" y="2995"/>
                  </a:lnTo>
                  <a:lnTo>
                    <a:pt x="2237" y="2985"/>
                  </a:lnTo>
                  <a:lnTo>
                    <a:pt x="2247" y="2930"/>
                  </a:lnTo>
                  <a:lnTo>
                    <a:pt x="2247" y="2957"/>
                  </a:lnTo>
                  <a:lnTo>
                    <a:pt x="2247" y="2930"/>
                  </a:lnTo>
                  <a:lnTo>
                    <a:pt x="2247" y="2957"/>
                  </a:lnTo>
                  <a:lnTo>
                    <a:pt x="2247" y="2948"/>
                  </a:lnTo>
                  <a:lnTo>
                    <a:pt x="2247" y="2957"/>
                  </a:lnTo>
                  <a:lnTo>
                    <a:pt x="2257" y="2948"/>
                  </a:lnTo>
                  <a:lnTo>
                    <a:pt x="2257" y="2939"/>
                  </a:lnTo>
                  <a:lnTo>
                    <a:pt x="2257" y="2864"/>
                  </a:lnTo>
                  <a:lnTo>
                    <a:pt x="2257" y="2855"/>
                  </a:lnTo>
                  <a:lnTo>
                    <a:pt x="2267" y="2846"/>
                  </a:lnTo>
                  <a:lnTo>
                    <a:pt x="2267" y="2855"/>
                  </a:lnTo>
                  <a:lnTo>
                    <a:pt x="2267" y="2846"/>
                  </a:lnTo>
                  <a:lnTo>
                    <a:pt x="2267" y="2874"/>
                  </a:lnTo>
                  <a:lnTo>
                    <a:pt x="2267" y="2799"/>
                  </a:lnTo>
                  <a:lnTo>
                    <a:pt x="2277" y="2809"/>
                  </a:lnTo>
                  <a:lnTo>
                    <a:pt x="2277" y="2771"/>
                  </a:lnTo>
                  <a:lnTo>
                    <a:pt x="2287" y="2651"/>
                  </a:lnTo>
                  <a:lnTo>
                    <a:pt x="2287" y="2595"/>
                  </a:lnTo>
                  <a:lnTo>
                    <a:pt x="2297" y="2623"/>
                  </a:lnTo>
                  <a:lnTo>
                    <a:pt x="2297" y="2576"/>
                  </a:lnTo>
                  <a:lnTo>
                    <a:pt x="2297" y="2548"/>
                  </a:lnTo>
                  <a:lnTo>
                    <a:pt x="2306" y="2558"/>
                  </a:lnTo>
                  <a:lnTo>
                    <a:pt x="2306" y="2492"/>
                  </a:lnTo>
                  <a:lnTo>
                    <a:pt x="2306" y="2511"/>
                  </a:lnTo>
                  <a:lnTo>
                    <a:pt x="2306" y="2483"/>
                  </a:lnTo>
                  <a:lnTo>
                    <a:pt x="2316" y="2483"/>
                  </a:lnTo>
                  <a:lnTo>
                    <a:pt x="2316" y="2455"/>
                  </a:lnTo>
                  <a:lnTo>
                    <a:pt x="2316" y="2465"/>
                  </a:lnTo>
                  <a:lnTo>
                    <a:pt x="2316" y="2455"/>
                  </a:lnTo>
                  <a:lnTo>
                    <a:pt x="2316" y="2465"/>
                  </a:lnTo>
                  <a:lnTo>
                    <a:pt x="2316" y="2418"/>
                  </a:lnTo>
                  <a:lnTo>
                    <a:pt x="2316" y="2437"/>
                  </a:lnTo>
                  <a:lnTo>
                    <a:pt x="2326" y="2372"/>
                  </a:lnTo>
                  <a:lnTo>
                    <a:pt x="2326" y="2353"/>
                  </a:lnTo>
                  <a:lnTo>
                    <a:pt x="2326" y="2288"/>
                  </a:lnTo>
                  <a:lnTo>
                    <a:pt x="2336" y="2306"/>
                  </a:lnTo>
                  <a:lnTo>
                    <a:pt x="2336" y="2297"/>
                  </a:lnTo>
                  <a:lnTo>
                    <a:pt x="2336" y="2306"/>
                  </a:lnTo>
                  <a:lnTo>
                    <a:pt x="2346" y="1888"/>
                  </a:lnTo>
                  <a:lnTo>
                    <a:pt x="2396" y="437"/>
                  </a:lnTo>
                  <a:lnTo>
                    <a:pt x="2405" y="186"/>
                  </a:lnTo>
                  <a:lnTo>
                    <a:pt x="2415" y="28"/>
                  </a:lnTo>
                  <a:lnTo>
                    <a:pt x="2415" y="65"/>
                  </a:lnTo>
                  <a:lnTo>
                    <a:pt x="2415" y="28"/>
                  </a:lnTo>
                  <a:lnTo>
                    <a:pt x="2415" y="18"/>
                  </a:lnTo>
                  <a:lnTo>
                    <a:pt x="2425" y="18"/>
                  </a:lnTo>
                  <a:lnTo>
                    <a:pt x="2425" y="0"/>
                  </a:lnTo>
                  <a:lnTo>
                    <a:pt x="2425" y="18"/>
                  </a:lnTo>
                  <a:lnTo>
                    <a:pt x="2435" y="297"/>
                  </a:lnTo>
                  <a:lnTo>
                    <a:pt x="2445" y="577"/>
                  </a:lnTo>
                  <a:lnTo>
                    <a:pt x="2445" y="567"/>
                  </a:lnTo>
                  <a:lnTo>
                    <a:pt x="2455" y="809"/>
                  </a:lnTo>
                  <a:lnTo>
                    <a:pt x="2465" y="939"/>
                  </a:lnTo>
                  <a:lnTo>
                    <a:pt x="2475" y="949"/>
                  </a:lnTo>
                  <a:lnTo>
                    <a:pt x="2475" y="939"/>
                  </a:lnTo>
                  <a:lnTo>
                    <a:pt x="2475" y="1004"/>
                  </a:lnTo>
                  <a:lnTo>
                    <a:pt x="2475" y="995"/>
                  </a:lnTo>
                  <a:lnTo>
                    <a:pt x="2485" y="1079"/>
                  </a:lnTo>
                  <a:lnTo>
                    <a:pt x="2485" y="1209"/>
                  </a:lnTo>
                  <a:lnTo>
                    <a:pt x="2485" y="1200"/>
                  </a:lnTo>
                  <a:lnTo>
                    <a:pt x="2495" y="1218"/>
                  </a:lnTo>
                  <a:lnTo>
                    <a:pt x="2504" y="1302"/>
                  </a:lnTo>
                  <a:lnTo>
                    <a:pt x="2504" y="1321"/>
                  </a:lnTo>
                  <a:lnTo>
                    <a:pt x="2504" y="1311"/>
                  </a:lnTo>
                  <a:lnTo>
                    <a:pt x="2504" y="1376"/>
                  </a:lnTo>
                  <a:lnTo>
                    <a:pt x="2504" y="1367"/>
                  </a:lnTo>
                  <a:lnTo>
                    <a:pt x="2514" y="1423"/>
                  </a:lnTo>
                  <a:lnTo>
                    <a:pt x="2514" y="1395"/>
                  </a:lnTo>
                  <a:lnTo>
                    <a:pt x="2514" y="1404"/>
                  </a:lnTo>
                  <a:lnTo>
                    <a:pt x="2524" y="1414"/>
                  </a:lnTo>
                  <a:lnTo>
                    <a:pt x="2524" y="1395"/>
                  </a:lnTo>
                  <a:lnTo>
                    <a:pt x="2524" y="1432"/>
                  </a:lnTo>
                  <a:lnTo>
                    <a:pt x="2524" y="1414"/>
                  </a:lnTo>
                  <a:lnTo>
                    <a:pt x="2524" y="1432"/>
                  </a:lnTo>
                  <a:lnTo>
                    <a:pt x="2534" y="1423"/>
                  </a:lnTo>
                  <a:lnTo>
                    <a:pt x="2534" y="1479"/>
                  </a:lnTo>
                  <a:lnTo>
                    <a:pt x="2534" y="1469"/>
                  </a:lnTo>
                  <a:lnTo>
                    <a:pt x="2534" y="1497"/>
                  </a:lnTo>
                  <a:lnTo>
                    <a:pt x="2544" y="1544"/>
                  </a:lnTo>
                  <a:lnTo>
                    <a:pt x="2544" y="1525"/>
                  </a:lnTo>
                  <a:lnTo>
                    <a:pt x="2544" y="1534"/>
                  </a:lnTo>
                  <a:lnTo>
                    <a:pt x="2544" y="1581"/>
                  </a:lnTo>
                  <a:lnTo>
                    <a:pt x="2554" y="1655"/>
                  </a:lnTo>
                  <a:lnTo>
                    <a:pt x="2554" y="1776"/>
                  </a:lnTo>
                  <a:lnTo>
                    <a:pt x="2554" y="1758"/>
                  </a:lnTo>
                  <a:lnTo>
                    <a:pt x="2564" y="1767"/>
                  </a:lnTo>
                  <a:lnTo>
                    <a:pt x="2564" y="1758"/>
                  </a:lnTo>
                  <a:lnTo>
                    <a:pt x="2564" y="1767"/>
                  </a:lnTo>
                  <a:lnTo>
                    <a:pt x="2564" y="1748"/>
                  </a:lnTo>
                  <a:lnTo>
                    <a:pt x="2564" y="1730"/>
                  </a:lnTo>
                  <a:lnTo>
                    <a:pt x="2564" y="1767"/>
                  </a:lnTo>
                  <a:lnTo>
                    <a:pt x="2574" y="1730"/>
                  </a:lnTo>
                  <a:lnTo>
                    <a:pt x="2574" y="1739"/>
                  </a:lnTo>
                  <a:lnTo>
                    <a:pt x="2574" y="1730"/>
                  </a:lnTo>
                  <a:lnTo>
                    <a:pt x="2574" y="1739"/>
                  </a:lnTo>
                  <a:lnTo>
                    <a:pt x="2574" y="1720"/>
                  </a:lnTo>
                  <a:lnTo>
                    <a:pt x="2574" y="1702"/>
                  </a:lnTo>
                  <a:lnTo>
                    <a:pt x="2584" y="1683"/>
                  </a:lnTo>
                  <a:lnTo>
                    <a:pt x="2584" y="1637"/>
                  </a:lnTo>
                  <a:lnTo>
                    <a:pt x="2594" y="1488"/>
                  </a:lnTo>
                  <a:lnTo>
                    <a:pt x="2594" y="1507"/>
                  </a:lnTo>
                  <a:lnTo>
                    <a:pt x="2594" y="1497"/>
                  </a:lnTo>
                  <a:lnTo>
                    <a:pt x="2594" y="1507"/>
                  </a:lnTo>
                  <a:lnTo>
                    <a:pt x="2594" y="1497"/>
                  </a:lnTo>
                  <a:lnTo>
                    <a:pt x="2603" y="1479"/>
                  </a:lnTo>
                  <a:lnTo>
                    <a:pt x="2603" y="1507"/>
                  </a:lnTo>
                  <a:lnTo>
                    <a:pt x="2603" y="1516"/>
                  </a:lnTo>
                  <a:lnTo>
                    <a:pt x="2603" y="1479"/>
                  </a:lnTo>
                  <a:lnTo>
                    <a:pt x="2613" y="1488"/>
                  </a:lnTo>
                  <a:lnTo>
                    <a:pt x="2613" y="1507"/>
                  </a:lnTo>
                  <a:lnTo>
                    <a:pt x="2613" y="1544"/>
                  </a:lnTo>
                  <a:lnTo>
                    <a:pt x="2623" y="1600"/>
                  </a:lnTo>
                  <a:lnTo>
                    <a:pt x="2623" y="1590"/>
                  </a:lnTo>
                  <a:lnTo>
                    <a:pt x="2623" y="1609"/>
                  </a:lnTo>
                  <a:lnTo>
                    <a:pt x="2623" y="1600"/>
                  </a:lnTo>
                  <a:lnTo>
                    <a:pt x="2623" y="1646"/>
                  </a:lnTo>
                  <a:lnTo>
                    <a:pt x="2623" y="1637"/>
                  </a:lnTo>
                  <a:lnTo>
                    <a:pt x="2623" y="1730"/>
                  </a:lnTo>
                  <a:lnTo>
                    <a:pt x="2633" y="1720"/>
                  </a:lnTo>
                  <a:lnTo>
                    <a:pt x="2633" y="1758"/>
                  </a:lnTo>
                  <a:lnTo>
                    <a:pt x="2633" y="1795"/>
                  </a:lnTo>
                  <a:lnTo>
                    <a:pt x="2633" y="1786"/>
                  </a:lnTo>
                  <a:lnTo>
                    <a:pt x="2643" y="1804"/>
                  </a:lnTo>
                  <a:lnTo>
                    <a:pt x="2643" y="1795"/>
                  </a:lnTo>
                  <a:lnTo>
                    <a:pt x="2643" y="1804"/>
                  </a:lnTo>
                  <a:lnTo>
                    <a:pt x="2643" y="1813"/>
                  </a:lnTo>
                  <a:lnTo>
                    <a:pt x="2643" y="1767"/>
                  </a:lnTo>
                  <a:lnTo>
                    <a:pt x="2643" y="1804"/>
                  </a:lnTo>
                  <a:lnTo>
                    <a:pt x="2653" y="1813"/>
                  </a:lnTo>
                  <a:lnTo>
                    <a:pt x="2653" y="1823"/>
                  </a:lnTo>
                  <a:lnTo>
                    <a:pt x="2653" y="1860"/>
                  </a:lnTo>
                  <a:lnTo>
                    <a:pt x="2653" y="1869"/>
                  </a:lnTo>
                  <a:lnTo>
                    <a:pt x="2663" y="1869"/>
                  </a:lnTo>
                  <a:lnTo>
                    <a:pt x="2663" y="1999"/>
                  </a:lnTo>
                  <a:lnTo>
                    <a:pt x="2673" y="2018"/>
                  </a:lnTo>
                  <a:lnTo>
                    <a:pt x="2673" y="2046"/>
                  </a:lnTo>
                  <a:lnTo>
                    <a:pt x="2673" y="2037"/>
                  </a:lnTo>
                  <a:lnTo>
                    <a:pt x="2683" y="2092"/>
                  </a:lnTo>
                  <a:lnTo>
                    <a:pt x="2683" y="2139"/>
                  </a:lnTo>
                  <a:lnTo>
                    <a:pt x="2683" y="2130"/>
                  </a:lnTo>
                  <a:lnTo>
                    <a:pt x="2683" y="2167"/>
                  </a:lnTo>
                  <a:lnTo>
                    <a:pt x="2693" y="2223"/>
                  </a:lnTo>
                  <a:lnTo>
                    <a:pt x="2693" y="2213"/>
                  </a:lnTo>
                  <a:lnTo>
                    <a:pt x="2693" y="2269"/>
                  </a:lnTo>
                  <a:lnTo>
                    <a:pt x="2693" y="2241"/>
                  </a:lnTo>
                  <a:lnTo>
                    <a:pt x="2693" y="2260"/>
                  </a:lnTo>
                  <a:lnTo>
                    <a:pt x="2693" y="2241"/>
                  </a:lnTo>
                  <a:lnTo>
                    <a:pt x="2702" y="2251"/>
                  </a:lnTo>
                  <a:lnTo>
                    <a:pt x="2702" y="2241"/>
                  </a:lnTo>
                  <a:lnTo>
                    <a:pt x="2702" y="2288"/>
                  </a:lnTo>
                  <a:lnTo>
                    <a:pt x="2702" y="2260"/>
                  </a:lnTo>
                  <a:lnTo>
                    <a:pt x="2712" y="2288"/>
                  </a:lnTo>
                  <a:lnTo>
                    <a:pt x="2712" y="2269"/>
                  </a:lnTo>
                  <a:lnTo>
                    <a:pt x="2712" y="2297"/>
                  </a:lnTo>
                  <a:lnTo>
                    <a:pt x="2712" y="2279"/>
                  </a:lnTo>
                  <a:lnTo>
                    <a:pt x="2712" y="2334"/>
                  </a:lnTo>
                  <a:lnTo>
                    <a:pt x="2722" y="2334"/>
                  </a:lnTo>
                  <a:lnTo>
                    <a:pt x="2722" y="2390"/>
                  </a:lnTo>
                  <a:lnTo>
                    <a:pt x="2722" y="2372"/>
                  </a:lnTo>
                  <a:lnTo>
                    <a:pt x="2732" y="2427"/>
                  </a:lnTo>
                  <a:lnTo>
                    <a:pt x="2732" y="2455"/>
                  </a:lnTo>
                  <a:lnTo>
                    <a:pt x="2732" y="2446"/>
                  </a:lnTo>
                  <a:lnTo>
                    <a:pt x="2732" y="2465"/>
                  </a:lnTo>
                  <a:lnTo>
                    <a:pt x="2732" y="2446"/>
                  </a:lnTo>
                  <a:lnTo>
                    <a:pt x="2732" y="2474"/>
                  </a:lnTo>
                  <a:lnTo>
                    <a:pt x="2732" y="2465"/>
                  </a:lnTo>
                  <a:lnTo>
                    <a:pt x="2742" y="2474"/>
                  </a:lnTo>
                  <a:lnTo>
                    <a:pt x="2742" y="2465"/>
                  </a:lnTo>
                  <a:lnTo>
                    <a:pt x="2742" y="2474"/>
                  </a:lnTo>
                  <a:lnTo>
                    <a:pt x="2742" y="2437"/>
                  </a:lnTo>
                  <a:lnTo>
                    <a:pt x="2742" y="2446"/>
                  </a:lnTo>
                  <a:lnTo>
                    <a:pt x="2742" y="2437"/>
                  </a:lnTo>
                  <a:lnTo>
                    <a:pt x="2752" y="2418"/>
                  </a:lnTo>
                  <a:lnTo>
                    <a:pt x="2752" y="2437"/>
                  </a:lnTo>
                  <a:lnTo>
                    <a:pt x="2752" y="2418"/>
                  </a:lnTo>
                  <a:lnTo>
                    <a:pt x="2762" y="2362"/>
                  </a:lnTo>
                  <a:lnTo>
                    <a:pt x="2762" y="2344"/>
                  </a:lnTo>
                  <a:lnTo>
                    <a:pt x="2762" y="2353"/>
                  </a:lnTo>
                  <a:lnTo>
                    <a:pt x="2762" y="2325"/>
                  </a:lnTo>
                  <a:lnTo>
                    <a:pt x="2772" y="2279"/>
                  </a:lnTo>
                  <a:lnTo>
                    <a:pt x="2772" y="2297"/>
                  </a:lnTo>
                  <a:lnTo>
                    <a:pt x="2772" y="2288"/>
                  </a:lnTo>
                  <a:lnTo>
                    <a:pt x="2772" y="2334"/>
                  </a:lnTo>
                  <a:lnTo>
                    <a:pt x="2782" y="2362"/>
                  </a:lnTo>
                  <a:lnTo>
                    <a:pt x="2782" y="2372"/>
                  </a:lnTo>
                  <a:lnTo>
                    <a:pt x="2782" y="2390"/>
                  </a:lnTo>
                  <a:lnTo>
                    <a:pt x="2782" y="2381"/>
                  </a:lnTo>
                  <a:lnTo>
                    <a:pt x="2782" y="2409"/>
                  </a:lnTo>
                  <a:lnTo>
                    <a:pt x="2792" y="2381"/>
                  </a:lnTo>
                  <a:lnTo>
                    <a:pt x="2792" y="2409"/>
                  </a:lnTo>
                  <a:lnTo>
                    <a:pt x="2792" y="2390"/>
                  </a:lnTo>
                  <a:lnTo>
                    <a:pt x="2792" y="2418"/>
                  </a:lnTo>
                  <a:lnTo>
                    <a:pt x="2801" y="2409"/>
                  </a:lnTo>
                  <a:lnTo>
                    <a:pt x="2801" y="2455"/>
                  </a:lnTo>
                  <a:lnTo>
                    <a:pt x="2801" y="2427"/>
                  </a:lnTo>
                  <a:lnTo>
                    <a:pt x="2801" y="2465"/>
                  </a:lnTo>
                  <a:lnTo>
                    <a:pt x="2801" y="2455"/>
                  </a:lnTo>
                  <a:lnTo>
                    <a:pt x="2811" y="2548"/>
                  </a:lnTo>
                  <a:lnTo>
                    <a:pt x="2811" y="2539"/>
                  </a:lnTo>
                  <a:lnTo>
                    <a:pt x="2821" y="2613"/>
                  </a:lnTo>
                  <a:lnTo>
                    <a:pt x="2821" y="2585"/>
                  </a:lnTo>
                  <a:lnTo>
                    <a:pt x="2821" y="2604"/>
                  </a:lnTo>
                  <a:lnTo>
                    <a:pt x="2821" y="2585"/>
                  </a:lnTo>
                  <a:lnTo>
                    <a:pt x="2821" y="2613"/>
                  </a:lnTo>
                  <a:lnTo>
                    <a:pt x="2831" y="2604"/>
                  </a:lnTo>
                  <a:lnTo>
                    <a:pt x="2831" y="2623"/>
                  </a:lnTo>
                  <a:lnTo>
                    <a:pt x="2831" y="2641"/>
                  </a:lnTo>
                  <a:lnTo>
                    <a:pt x="2831" y="2632"/>
                  </a:lnTo>
                  <a:lnTo>
                    <a:pt x="2841" y="2678"/>
                  </a:lnTo>
                  <a:lnTo>
                    <a:pt x="2841" y="2669"/>
                  </a:lnTo>
                  <a:lnTo>
                    <a:pt x="2851" y="2734"/>
                  </a:lnTo>
                  <a:lnTo>
                    <a:pt x="2851" y="2716"/>
                  </a:lnTo>
                  <a:lnTo>
                    <a:pt x="2851" y="2734"/>
                  </a:lnTo>
                  <a:lnTo>
                    <a:pt x="2851" y="2725"/>
                  </a:lnTo>
                  <a:lnTo>
                    <a:pt x="2851" y="2762"/>
                  </a:lnTo>
                  <a:lnTo>
                    <a:pt x="2861" y="2706"/>
                  </a:lnTo>
                  <a:lnTo>
                    <a:pt x="2861" y="2716"/>
                  </a:lnTo>
                  <a:lnTo>
                    <a:pt x="2861" y="2688"/>
                  </a:lnTo>
                  <a:lnTo>
                    <a:pt x="2861" y="2697"/>
                  </a:lnTo>
                  <a:lnTo>
                    <a:pt x="2861" y="2669"/>
                  </a:lnTo>
                  <a:lnTo>
                    <a:pt x="2871" y="2688"/>
                  </a:lnTo>
                  <a:lnTo>
                    <a:pt x="2871" y="2660"/>
                  </a:lnTo>
                  <a:lnTo>
                    <a:pt x="2871" y="2716"/>
                  </a:lnTo>
                  <a:lnTo>
                    <a:pt x="2871" y="2706"/>
                  </a:lnTo>
                  <a:lnTo>
                    <a:pt x="2871" y="2688"/>
                  </a:lnTo>
                  <a:lnTo>
                    <a:pt x="2871" y="2697"/>
                  </a:lnTo>
                  <a:lnTo>
                    <a:pt x="2881" y="2669"/>
                  </a:lnTo>
                  <a:lnTo>
                    <a:pt x="2881" y="2725"/>
                  </a:lnTo>
                  <a:lnTo>
                    <a:pt x="2881" y="2716"/>
                  </a:lnTo>
                  <a:lnTo>
                    <a:pt x="2881" y="2744"/>
                  </a:lnTo>
                  <a:lnTo>
                    <a:pt x="2881" y="2716"/>
                  </a:lnTo>
                  <a:lnTo>
                    <a:pt x="2881" y="2725"/>
                  </a:lnTo>
                  <a:lnTo>
                    <a:pt x="2891" y="2725"/>
                  </a:lnTo>
                  <a:lnTo>
                    <a:pt x="2891" y="2734"/>
                  </a:lnTo>
                  <a:lnTo>
                    <a:pt x="2891" y="2725"/>
                  </a:lnTo>
                  <a:lnTo>
                    <a:pt x="2891" y="2734"/>
                  </a:lnTo>
                  <a:lnTo>
                    <a:pt x="2891" y="2716"/>
                  </a:lnTo>
                  <a:lnTo>
                    <a:pt x="2900" y="2725"/>
                  </a:lnTo>
                  <a:lnTo>
                    <a:pt x="2900" y="2744"/>
                  </a:lnTo>
                  <a:lnTo>
                    <a:pt x="2900" y="2725"/>
                  </a:lnTo>
                  <a:lnTo>
                    <a:pt x="2900" y="2753"/>
                  </a:lnTo>
                  <a:lnTo>
                    <a:pt x="2900" y="2734"/>
                  </a:lnTo>
                  <a:lnTo>
                    <a:pt x="2910" y="2688"/>
                  </a:lnTo>
                  <a:lnTo>
                    <a:pt x="2910" y="2716"/>
                  </a:lnTo>
                  <a:lnTo>
                    <a:pt x="2910" y="2734"/>
                  </a:lnTo>
                  <a:lnTo>
                    <a:pt x="2920" y="2716"/>
                  </a:lnTo>
                  <a:lnTo>
                    <a:pt x="2920" y="2771"/>
                  </a:lnTo>
                  <a:lnTo>
                    <a:pt x="2920" y="2753"/>
                  </a:lnTo>
                  <a:lnTo>
                    <a:pt x="2930" y="2771"/>
                  </a:lnTo>
                  <a:lnTo>
                    <a:pt x="2930" y="2781"/>
                  </a:lnTo>
                  <a:lnTo>
                    <a:pt x="2930" y="2762"/>
                  </a:lnTo>
                  <a:lnTo>
                    <a:pt x="2930" y="2771"/>
                  </a:lnTo>
                  <a:lnTo>
                    <a:pt x="2930" y="2753"/>
                  </a:lnTo>
                  <a:lnTo>
                    <a:pt x="2930" y="2781"/>
                  </a:lnTo>
                  <a:lnTo>
                    <a:pt x="2930" y="2771"/>
                  </a:lnTo>
                  <a:lnTo>
                    <a:pt x="2940" y="2818"/>
                  </a:lnTo>
                  <a:lnTo>
                    <a:pt x="2940" y="2790"/>
                  </a:lnTo>
                  <a:lnTo>
                    <a:pt x="2940" y="2846"/>
                  </a:lnTo>
                  <a:lnTo>
                    <a:pt x="2940" y="2827"/>
                  </a:lnTo>
                  <a:lnTo>
                    <a:pt x="2950" y="2874"/>
                  </a:lnTo>
                  <a:lnTo>
                    <a:pt x="2950" y="2892"/>
                  </a:lnTo>
                  <a:lnTo>
                    <a:pt x="2960" y="2948"/>
                  </a:lnTo>
                  <a:lnTo>
                    <a:pt x="2960" y="2939"/>
                  </a:lnTo>
                  <a:lnTo>
                    <a:pt x="2960" y="2967"/>
                  </a:lnTo>
                  <a:lnTo>
                    <a:pt x="2960" y="2948"/>
                  </a:lnTo>
                  <a:lnTo>
                    <a:pt x="2960" y="2957"/>
                  </a:lnTo>
                  <a:lnTo>
                    <a:pt x="2960" y="2948"/>
                  </a:lnTo>
                  <a:lnTo>
                    <a:pt x="2960" y="3004"/>
                  </a:lnTo>
                  <a:lnTo>
                    <a:pt x="2970" y="2995"/>
                  </a:lnTo>
                  <a:lnTo>
                    <a:pt x="2970" y="3032"/>
                  </a:lnTo>
                  <a:lnTo>
                    <a:pt x="2970" y="3041"/>
                  </a:lnTo>
                  <a:lnTo>
                    <a:pt x="2970" y="3023"/>
                  </a:lnTo>
                  <a:lnTo>
                    <a:pt x="2980" y="3004"/>
                  </a:lnTo>
                  <a:lnTo>
                    <a:pt x="2980" y="3013"/>
                  </a:lnTo>
                  <a:lnTo>
                    <a:pt x="2980" y="2985"/>
                  </a:lnTo>
                  <a:lnTo>
                    <a:pt x="2980" y="2995"/>
                  </a:lnTo>
                  <a:lnTo>
                    <a:pt x="2980" y="2985"/>
                  </a:lnTo>
                  <a:lnTo>
                    <a:pt x="2980" y="2995"/>
                  </a:lnTo>
                  <a:lnTo>
                    <a:pt x="2980" y="2985"/>
                  </a:lnTo>
                  <a:lnTo>
                    <a:pt x="2980" y="2995"/>
                  </a:lnTo>
                  <a:lnTo>
                    <a:pt x="2990" y="3004"/>
                  </a:lnTo>
                  <a:lnTo>
                    <a:pt x="2990" y="3013"/>
                  </a:lnTo>
                  <a:lnTo>
                    <a:pt x="2990" y="3004"/>
                  </a:lnTo>
                  <a:lnTo>
                    <a:pt x="2990" y="3013"/>
                  </a:lnTo>
                  <a:lnTo>
                    <a:pt x="2990" y="3004"/>
                  </a:lnTo>
                  <a:lnTo>
                    <a:pt x="2990" y="3032"/>
                  </a:lnTo>
                  <a:lnTo>
                    <a:pt x="2990" y="3023"/>
                  </a:lnTo>
                  <a:lnTo>
                    <a:pt x="2999" y="3023"/>
                  </a:lnTo>
                  <a:lnTo>
                    <a:pt x="2999" y="3013"/>
                  </a:lnTo>
                  <a:lnTo>
                    <a:pt x="2999" y="3023"/>
                  </a:lnTo>
                  <a:lnTo>
                    <a:pt x="2999" y="3013"/>
                  </a:lnTo>
                  <a:lnTo>
                    <a:pt x="2999" y="3032"/>
                  </a:lnTo>
                  <a:lnTo>
                    <a:pt x="2999" y="3013"/>
                  </a:lnTo>
                  <a:lnTo>
                    <a:pt x="3009" y="3069"/>
                  </a:lnTo>
                  <a:lnTo>
                    <a:pt x="3009" y="3032"/>
                  </a:lnTo>
                  <a:lnTo>
                    <a:pt x="3009" y="3060"/>
                  </a:lnTo>
                  <a:lnTo>
                    <a:pt x="3009" y="3050"/>
                  </a:lnTo>
                  <a:lnTo>
                    <a:pt x="3019" y="3060"/>
                  </a:lnTo>
                  <a:lnTo>
                    <a:pt x="3019" y="3041"/>
                  </a:lnTo>
                  <a:lnTo>
                    <a:pt x="3019" y="3078"/>
                  </a:lnTo>
                  <a:lnTo>
                    <a:pt x="3019" y="3060"/>
                  </a:lnTo>
                  <a:lnTo>
                    <a:pt x="3029" y="3060"/>
                  </a:lnTo>
                  <a:lnTo>
                    <a:pt x="3029" y="3041"/>
                  </a:lnTo>
                  <a:lnTo>
                    <a:pt x="3029" y="3069"/>
                  </a:lnTo>
                  <a:lnTo>
                    <a:pt x="3029" y="3060"/>
                  </a:lnTo>
                  <a:lnTo>
                    <a:pt x="3029" y="3125"/>
                  </a:lnTo>
                  <a:lnTo>
                    <a:pt x="3039" y="3088"/>
                  </a:lnTo>
                  <a:lnTo>
                    <a:pt x="3039" y="3116"/>
                  </a:lnTo>
                  <a:lnTo>
                    <a:pt x="3039" y="3088"/>
                  </a:lnTo>
                  <a:lnTo>
                    <a:pt x="3049" y="3106"/>
                  </a:lnTo>
                  <a:lnTo>
                    <a:pt x="3049" y="3078"/>
                  </a:lnTo>
                  <a:lnTo>
                    <a:pt x="3049" y="3069"/>
                  </a:lnTo>
                  <a:lnTo>
                    <a:pt x="3049" y="3097"/>
                  </a:lnTo>
                  <a:lnTo>
                    <a:pt x="3049" y="3088"/>
                  </a:lnTo>
                  <a:lnTo>
                    <a:pt x="3049" y="3097"/>
                  </a:lnTo>
                  <a:lnTo>
                    <a:pt x="3059" y="3088"/>
                  </a:lnTo>
                  <a:lnTo>
                    <a:pt x="3059" y="3078"/>
                  </a:lnTo>
                  <a:lnTo>
                    <a:pt x="3059" y="3088"/>
                  </a:lnTo>
                  <a:lnTo>
                    <a:pt x="3059" y="3078"/>
                  </a:lnTo>
                  <a:lnTo>
                    <a:pt x="3059" y="3088"/>
                  </a:lnTo>
                  <a:lnTo>
                    <a:pt x="3059" y="3078"/>
                  </a:lnTo>
                  <a:lnTo>
                    <a:pt x="3059" y="3088"/>
                  </a:lnTo>
                  <a:lnTo>
                    <a:pt x="3059" y="3069"/>
                  </a:lnTo>
                  <a:lnTo>
                    <a:pt x="3059" y="3078"/>
                  </a:lnTo>
                  <a:lnTo>
                    <a:pt x="3059" y="3069"/>
                  </a:lnTo>
                  <a:lnTo>
                    <a:pt x="3069" y="3060"/>
                  </a:lnTo>
                  <a:lnTo>
                    <a:pt x="3069" y="3125"/>
                  </a:lnTo>
                  <a:lnTo>
                    <a:pt x="3069" y="3116"/>
                  </a:lnTo>
                  <a:lnTo>
                    <a:pt x="3079" y="3153"/>
                  </a:lnTo>
                  <a:lnTo>
                    <a:pt x="3079" y="3162"/>
                  </a:lnTo>
                  <a:lnTo>
                    <a:pt x="3079" y="3134"/>
                  </a:lnTo>
                  <a:lnTo>
                    <a:pt x="3079" y="3097"/>
                  </a:lnTo>
                  <a:lnTo>
                    <a:pt x="3089" y="3143"/>
                  </a:lnTo>
                  <a:lnTo>
                    <a:pt x="3089" y="3125"/>
                  </a:lnTo>
                  <a:lnTo>
                    <a:pt x="3089" y="3153"/>
                  </a:lnTo>
                  <a:lnTo>
                    <a:pt x="3089" y="3143"/>
                  </a:lnTo>
                  <a:lnTo>
                    <a:pt x="3099" y="3134"/>
                  </a:lnTo>
                  <a:lnTo>
                    <a:pt x="3099" y="3162"/>
                  </a:lnTo>
                  <a:lnTo>
                    <a:pt x="3099" y="3153"/>
                  </a:lnTo>
                  <a:lnTo>
                    <a:pt x="3108" y="3199"/>
                  </a:lnTo>
                  <a:lnTo>
                    <a:pt x="3108" y="3190"/>
                  </a:lnTo>
                  <a:lnTo>
                    <a:pt x="3108" y="3218"/>
                  </a:lnTo>
                  <a:lnTo>
                    <a:pt x="3108" y="3171"/>
                  </a:lnTo>
                  <a:lnTo>
                    <a:pt x="3118" y="3153"/>
                  </a:lnTo>
                  <a:lnTo>
                    <a:pt x="3118" y="3162"/>
                  </a:lnTo>
                  <a:lnTo>
                    <a:pt x="3118" y="3171"/>
                  </a:lnTo>
                  <a:lnTo>
                    <a:pt x="3128" y="3218"/>
                  </a:lnTo>
                  <a:lnTo>
                    <a:pt x="3128" y="3209"/>
                  </a:lnTo>
                  <a:lnTo>
                    <a:pt x="3128" y="3236"/>
                  </a:lnTo>
                  <a:lnTo>
                    <a:pt x="3128" y="3227"/>
                  </a:lnTo>
                  <a:lnTo>
                    <a:pt x="3128" y="3236"/>
                  </a:lnTo>
                  <a:lnTo>
                    <a:pt x="3138" y="3236"/>
                  </a:lnTo>
                  <a:lnTo>
                    <a:pt x="3138" y="3246"/>
                  </a:lnTo>
                  <a:lnTo>
                    <a:pt x="3138" y="3311"/>
                  </a:lnTo>
                  <a:lnTo>
                    <a:pt x="3148" y="3348"/>
                  </a:lnTo>
                  <a:lnTo>
                    <a:pt x="3148" y="3339"/>
                  </a:lnTo>
                  <a:lnTo>
                    <a:pt x="3148" y="3348"/>
                  </a:lnTo>
                  <a:lnTo>
                    <a:pt x="3148" y="3339"/>
                  </a:lnTo>
                  <a:lnTo>
                    <a:pt x="3148" y="3357"/>
                  </a:lnTo>
                  <a:lnTo>
                    <a:pt x="3158" y="3274"/>
                  </a:lnTo>
                  <a:lnTo>
                    <a:pt x="3158" y="3283"/>
                  </a:lnTo>
                  <a:lnTo>
                    <a:pt x="3158" y="3348"/>
                  </a:lnTo>
                  <a:lnTo>
                    <a:pt x="3168" y="3348"/>
                  </a:lnTo>
                  <a:lnTo>
                    <a:pt x="3168" y="3357"/>
                  </a:lnTo>
                  <a:lnTo>
                    <a:pt x="3168" y="3348"/>
                  </a:lnTo>
                  <a:lnTo>
                    <a:pt x="3168" y="3357"/>
                  </a:lnTo>
                  <a:lnTo>
                    <a:pt x="3168" y="3385"/>
                  </a:lnTo>
                  <a:lnTo>
                    <a:pt x="3168" y="3367"/>
                  </a:lnTo>
                  <a:lnTo>
                    <a:pt x="3178" y="3404"/>
                  </a:lnTo>
                  <a:lnTo>
                    <a:pt x="3178" y="3395"/>
                  </a:lnTo>
                  <a:lnTo>
                    <a:pt x="3178" y="3413"/>
                  </a:lnTo>
                  <a:lnTo>
                    <a:pt x="3178" y="3404"/>
                  </a:lnTo>
                  <a:lnTo>
                    <a:pt x="3178" y="3413"/>
                  </a:lnTo>
                  <a:lnTo>
                    <a:pt x="3188" y="3404"/>
                  </a:lnTo>
                  <a:lnTo>
                    <a:pt x="3188" y="3367"/>
                  </a:lnTo>
                  <a:lnTo>
                    <a:pt x="3188" y="3376"/>
                  </a:lnTo>
                  <a:lnTo>
                    <a:pt x="3188" y="3367"/>
                  </a:lnTo>
                  <a:lnTo>
                    <a:pt x="3198" y="3395"/>
                  </a:lnTo>
                  <a:lnTo>
                    <a:pt x="3198" y="3385"/>
                  </a:lnTo>
                  <a:lnTo>
                    <a:pt x="3198" y="3422"/>
                  </a:lnTo>
                  <a:lnTo>
                    <a:pt x="3207" y="3385"/>
                  </a:lnTo>
                  <a:lnTo>
                    <a:pt x="3207" y="3422"/>
                  </a:lnTo>
                  <a:lnTo>
                    <a:pt x="3207" y="3395"/>
                  </a:lnTo>
                  <a:lnTo>
                    <a:pt x="3207" y="3404"/>
                  </a:lnTo>
                  <a:lnTo>
                    <a:pt x="3217" y="3357"/>
                  </a:lnTo>
                  <a:lnTo>
                    <a:pt x="3217" y="3367"/>
                  </a:lnTo>
                  <a:lnTo>
                    <a:pt x="3217" y="3348"/>
                  </a:lnTo>
                  <a:lnTo>
                    <a:pt x="3217" y="3357"/>
                  </a:lnTo>
                  <a:lnTo>
                    <a:pt x="3227" y="3264"/>
                  </a:lnTo>
                  <a:lnTo>
                    <a:pt x="3227" y="3274"/>
                  </a:lnTo>
                  <a:lnTo>
                    <a:pt x="3227" y="3264"/>
                  </a:lnTo>
                  <a:lnTo>
                    <a:pt x="3227" y="3274"/>
                  </a:lnTo>
                  <a:lnTo>
                    <a:pt x="3227" y="3264"/>
                  </a:lnTo>
                  <a:lnTo>
                    <a:pt x="3237" y="3292"/>
                  </a:lnTo>
                  <a:lnTo>
                    <a:pt x="3237" y="3283"/>
                  </a:lnTo>
                  <a:lnTo>
                    <a:pt x="3237" y="3302"/>
                  </a:lnTo>
                  <a:lnTo>
                    <a:pt x="3237" y="3292"/>
                  </a:lnTo>
                  <a:lnTo>
                    <a:pt x="3237" y="3320"/>
                  </a:lnTo>
                  <a:lnTo>
                    <a:pt x="3247" y="3311"/>
                  </a:lnTo>
                  <a:lnTo>
                    <a:pt x="3247" y="3302"/>
                  </a:lnTo>
                  <a:lnTo>
                    <a:pt x="3257" y="3320"/>
                  </a:lnTo>
                  <a:lnTo>
                    <a:pt x="3257" y="3311"/>
                  </a:lnTo>
                  <a:lnTo>
                    <a:pt x="3257" y="3339"/>
                  </a:lnTo>
                  <a:lnTo>
                    <a:pt x="3257" y="3329"/>
                  </a:lnTo>
                  <a:lnTo>
                    <a:pt x="3267" y="3348"/>
                  </a:lnTo>
                  <a:lnTo>
                    <a:pt x="3267" y="3339"/>
                  </a:lnTo>
                  <a:lnTo>
                    <a:pt x="3267" y="3367"/>
                  </a:lnTo>
                  <a:lnTo>
                    <a:pt x="3267" y="3357"/>
                  </a:lnTo>
                  <a:lnTo>
                    <a:pt x="3267" y="3367"/>
                  </a:lnTo>
                  <a:lnTo>
                    <a:pt x="3277" y="3367"/>
                  </a:lnTo>
                  <a:lnTo>
                    <a:pt x="3277" y="3320"/>
                  </a:lnTo>
                  <a:lnTo>
                    <a:pt x="3277" y="3329"/>
                  </a:lnTo>
                  <a:lnTo>
                    <a:pt x="3277" y="3311"/>
                  </a:lnTo>
                  <a:lnTo>
                    <a:pt x="3287" y="3329"/>
                  </a:lnTo>
                  <a:lnTo>
                    <a:pt x="3287" y="3339"/>
                  </a:lnTo>
                  <a:lnTo>
                    <a:pt x="3287" y="3348"/>
                  </a:lnTo>
                  <a:lnTo>
                    <a:pt x="3287" y="3320"/>
                  </a:lnTo>
                  <a:lnTo>
                    <a:pt x="3287" y="3329"/>
                  </a:lnTo>
                  <a:lnTo>
                    <a:pt x="3287" y="3311"/>
                  </a:lnTo>
                  <a:lnTo>
                    <a:pt x="3297" y="3320"/>
                  </a:lnTo>
                  <a:lnTo>
                    <a:pt x="3297" y="3329"/>
                  </a:lnTo>
                  <a:lnTo>
                    <a:pt x="3297" y="3311"/>
                  </a:lnTo>
                  <a:lnTo>
                    <a:pt x="3297" y="3320"/>
                  </a:lnTo>
                  <a:lnTo>
                    <a:pt x="3306" y="3292"/>
                  </a:lnTo>
                  <a:lnTo>
                    <a:pt x="3306" y="3385"/>
                  </a:lnTo>
                  <a:lnTo>
                    <a:pt x="3316" y="3376"/>
                  </a:lnTo>
                  <a:lnTo>
                    <a:pt x="3316" y="3385"/>
                  </a:lnTo>
                  <a:lnTo>
                    <a:pt x="3316" y="3422"/>
                  </a:lnTo>
                  <a:lnTo>
                    <a:pt x="3326" y="3404"/>
                  </a:lnTo>
                  <a:lnTo>
                    <a:pt x="3326" y="3413"/>
                  </a:lnTo>
                  <a:lnTo>
                    <a:pt x="3326" y="3404"/>
                  </a:lnTo>
                  <a:lnTo>
                    <a:pt x="3326" y="3413"/>
                  </a:lnTo>
                  <a:lnTo>
                    <a:pt x="3326" y="3404"/>
                  </a:lnTo>
                  <a:lnTo>
                    <a:pt x="3326" y="3422"/>
                  </a:lnTo>
                  <a:lnTo>
                    <a:pt x="3336" y="3432"/>
                  </a:lnTo>
                  <a:lnTo>
                    <a:pt x="3336" y="3422"/>
                  </a:lnTo>
                  <a:lnTo>
                    <a:pt x="3336" y="3432"/>
                  </a:lnTo>
                  <a:lnTo>
                    <a:pt x="3336" y="3422"/>
                  </a:lnTo>
                  <a:lnTo>
                    <a:pt x="3336" y="3460"/>
                  </a:lnTo>
                  <a:lnTo>
                    <a:pt x="3336" y="3450"/>
                  </a:lnTo>
                  <a:lnTo>
                    <a:pt x="3346" y="3469"/>
                  </a:lnTo>
                  <a:lnTo>
                    <a:pt x="3346" y="3460"/>
                  </a:lnTo>
                  <a:lnTo>
                    <a:pt x="3346" y="3488"/>
                  </a:lnTo>
                  <a:lnTo>
                    <a:pt x="3346" y="3460"/>
                  </a:lnTo>
                  <a:lnTo>
                    <a:pt x="3346" y="3469"/>
                  </a:lnTo>
                  <a:lnTo>
                    <a:pt x="3346" y="3450"/>
                  </a:lnTo>
                  <a:lnTo>
                    <a:pt x="3356" y="3450"/>
                  </a:lnTo>
                  <a:lnTo>
                    <a:pt x="3356" y="3469"/>
                  </a:lnTo>
                  <a:lnTo>
                    <a:pt x="3356" y="3460"/>
                  </a:lnTo>
                  <a:lnTo>
                    <a:pt x="3356" y="3469"/>
                  </a:lnTo>
                  <a:lnTo>
                    <a:pt x="3356" y="3460"/>
                  </a:lnTo>
                  <a:lnTo>
                    <a:pt x="3356" y="3488"/>
                  </a:lnTo>
                  <a:lnTo>
                    <a:pt x="3366" y="3478"/>
                  </a:lnTo>
                  <a:lnTo>
                    <a:pt x="3366" y="3488"/>
                  </a:lnTo>
                  <a:lnTo>
                    <a:pt x="3366" y="3460"/>
                  </a:lnTo>
                  <a:lnTo>
                    <a:pt x="3366" y="3469"/>
                  </a:lnTo>
                  <a:lnTo>
                    <a:pt x="3376" y="3469"/>
                  </a:lnTo>
                  <a:lnTo>
                    <a:pt x="3376" y="3478"/>
                  </a:lnTo>
                  <a:lnTo>
                    <a:pt x="3376" y="3515"/>
                  </a:lnTo>
                  <a:lnTo>
                    <a:pt x="3376" y="3506"/>
                  </a:lnTo>
                  <a:lnTo>
                    <a:pt x="3376" y="3515"/>
                  </a:lnTo>
                  <a:lnTo>
                    <a:pt x="3386" y="3506"/>
                  </a:lnTo>
                  <a:lnTo>
                    <a:pt x="3386" y="3553"/>
                  </a:lnTo>
                  <a:lnTo>
                    <a:pt x="3386" y="3515"/>
                  </a:lnTo>
                  <a:lnTo>
                    <a:pt x="3396" y="3525"/>
                  </a:lnTo>
                  <a:lnTo>
                    <a:pt x="3396" y="3543"/>
                  </a:lnTo>
                  <a:lnTo>
                    <a:pt x="3405" y="3515"/>
                  </a:lnTo>
                  <a:lnTo>
                    <a:pt x="3405" y="3525"/>
                  </a:lnTo>
                  <a:lnTo>
                    <a:pt x="3405" y="3515"/>
                  </a:lnTo>
                  <a:lnTo>
                    <a:pt x="3405" y="3534"/>
                  </a:lnTo>
                  <a:lnTo>
                    <a:pt x="3405" y="3525"/>
                  </a:lnTo>
                  <a:lnTo>
                    <a:pt x="3405" y="3534"/>
                  </a:lnTo>
                  <a:lnTo>
                    <a:pt x="3415" y="3562"/>
                  </a:lnTo>
                  <a:lnTo>
                    <a:pt x="3415" y="3543"/>
                  </a:lnTo>
                  <a:lnTo>
                    <a:pt x="3415" y="3553"/>
                  </a:lnTo>
                  <a:lnTo>
                    <a:pt x="3415" y="3543"/>
                  </a:lnTo>
                  <a:lnTo>
                    <a:pt x="3425" y="3553"/>
                  </a:lnTo>
                  <a:lnTo>
                    <a:pt x="3425" y="3543"/>
                  </a:lnTo>
                  <a:lnTo>
                    <a:pt x="3425" y="3534"/>
                  </a:lnTo>
                  <a:lnTo>
                    <a:pt x="3425" y="3553"/>
                  </a:lnTo>
                  <a:lnTo>
                    <a:pt x="3435" y="3515"/>
                  </a:lnTo>
                  <a:lnTo>
                    <a:pt x="3435" y="3506"/>
                  </a:lnTo>
                  <a:lnTo>
                    <a:pt x="3435" y="3497"/>
                  </a:lnTo>
                  <a:lnTo>
                    <a:pt x="3445" y="3488"/>
                  </a:lnTo>
                  <a:lnTo>
                    <a:pt x="3445" y="3478"/>
                  </a:lnTo>
                  <a:lnTo>
                    <a:pt x="3445" y="3497"/>
                  </a:lnTo>
                  <a:lnTo>
                    <a:pt x="3445" y="3506"/>
                  </a:lnTo>
                  <a:lnTo>
                    <a:pt x="3455" y="3525"/>
                  </a:lnTo>
                  <a:lnTo>
                    <a:pt x="3455" y="3515"/>
                  </a:lnTo>
                  <a:lnTo>
                    <a:pt x="3455" y="3525"/>
                  </a:lnTo>
                  <a:lnTo>
                    <a:pt x="3455" y="3515"/>
                  </a:lnTo>
                  <a:lnTo>
                    <a:pt x="3455" y="3525"/>
                  </a:lnTo>
                  <a:lnTo>
                    <a:pt x="3455" y="3515"/>
                  </a:lnTo>
                  <a:lnTo>
                    <a:pt x="3465" y="3543"/>
                  </a:lnTo>
                  <a:lnTo>
                    <a:pt x="3465" y="3534"/>
                  </a:lnTo>
                  <a:lnTo>
                    <a:pt x="3475" y="3590"/>
                  </a:lnTo>
                  <a:lnTo>
                    <a:pt x="3475" y="3581"/>
                  </a:lnTo>
                  <a:lnTo>
                    <a:pt x="3475" y="3618"/>
                  </a:lnTo>
                  <a:lnTo>
                    <a:pt x="3475" y="3608"/>
                  </a:lnTo>
                  <a:lnTo>
                    <a:pt x="3485" y="3627"/>
                  </a:lnTo>
                  <a:lnTo>
                    <a:pt x="3485" y="3608"/>
                  </a:lnTo>
                  <a:lnTo>
                    <a:pt x="3485" y="3618"/>
                  </a:lnTo>
                  <a:lnTo>
                    <a:pt x="3485" y="3636"/>
                  </a:lnTo>
                  <a:lnTo>
                    <a:pt x="3485" y="3646"/>
                  </a:lnTo>
                  <a:lnTo>
                    <a:pt x="3495" y="3674"/>
                  </a:lnTo>
                  <a:lnTo>
                    <a:pt x="3495" y="3655"/>
                  </a:lnTo>
                  <a:lnTo>
                    <a:pt x="3495" y="3664"/>
                  </a:lnTo>
                  <a:lnTo>
                    <a:pt x="3495" y="3683"/>
                  </a:lnTo>
                  <a:lnTo>
                    <a:pt x="3495" y="3664"/>
                  </a:lnTo>
                  <a:lnTo>
                    <a:pt x="3504" y="3674"/>
                  </a:lnTo>
                  <a:lnTo>
                    <a:pt x="3504" y="3692"/>
                  </a:lnTo>
                  <a:lnTo>
                    <a:pt x="3514" y="3618"/>
                  </a:lnTo>
                  <a:lnTo>
                    <a:pt x="3514" y="3636"/>
                  </a:lnTo>
                  <a:lnTo>
                    <a:pt x="3514" y="3627"/>
                  </a:lnTo>
                  <a:lnTo>
                    <a:pt x="3514" y="3636"/>
                  </a:lnTo>
                  <a:lnTo>
                    <a:pt x="3514" y="3608"/>
                  </a:lnTo>
                  <a:lnTo>
                    <a:pt x="3524" y="3627"/>
                  </a:lnTo>
                  <a:lnTo>
                    <a:pt x="3524" y="3608"/>
                  </a:lnTo>
                  <a:lnTo>
                    <a:pt x="3524" y="3618"/>
                  </a:lnTo>
                  <a:lnTo>
                    <a:pt x="3524" y="3608"/>
                  </a:lnTo>
                  <a:lnTo>
                    <a:pt x="3524" y="3627"/>
                  </a:lnTo>
                  <a:lnTo>
                    <a:pt x="3524" y="3618"/>
                  </a:lnTo>
                  <a:lnTo>
                    <a:pt x="3534" y="3599"/>
                  </a:lnTo>
                  <a:lnTo>
                    <a:pt x="3534" y="3608"/>
                  </a:lnTo>
                  <a:lnTo>
                    <a:pt x="3534" y="3599"/>
                  </a:lnTo>
                  <a:lnTo>
                    <a:pt x="3534" y="3608"/>
                  </a:lnTo>
                  <a:lnTo>
                    <a:pt x="3534" y="3599"/>
                  </a:lnTo>
                  <a:lnTo>
                    <a:pt x="3534" y="3608"/>
                  </a:lnTo>
                  <a:lnTo>
                    <a:pt x="3544" y="3599"/>
                  </a:lnTo>
                  <a:lnTo>
                    <a:pt x="3544" y="3608"/>
                  </a:lnTo>
                  <a:lnTo>
                    <a:pt x="3554" y="3608"/>
                  </a:lnTo>
                  <a:lnTo>
                    <a:pt x="3554" y="3590"/>
                  </a:lnTo>
                  <a:lnTo>
                    <a:pt x="3554" y="3608"/>
                  </a:lnTo>
                  <a:lnTo>
                    <a:pt x="3554" y="3571"/>
                  </a:lnTo>
                  <a:lnTo>
                    <a:pt x="3564" y="3599"/>
                  </a:lnTo>
                  <a:lnTo>
                    <a:pt x="3564" y="3581"/>
                  </a:lnTo>
                  <a:lnTo>
                    <a:pt x="3564" y="3599"/>
                  </a:lnTo>
                  <a:lnTo>
                    <a:pt x="3574" y="3618"/>
                  </a:lnTo>
                  <a:lnTo>
                    <a:pt x="3574" y="3608"/>
                  </a:lnTo>
                  <a:lnTo>
                    <a:pt x="3574" y="3636"/>
                  </a:lnTo>
                  <a:lnTo>
                    <a:pt x="3574" y="3627"/>
                  </a:lnTo>
                  <a:lnTo>
                    <a:pt x="3574" y="3636"/>
                  </a:lnTo>
                  <a:lnTo>
                    <a:pt x="3584" y="3627"/>
                  </a:lnTo>
                  <a:lnTo>
                    <a:pt x="3584" y="3646"/>
                  </a:lnTo>
                  <a:lnTo>
                    <a:pt x="3584" y="3627"/>
                  </a:lnTo>
                  <a:lnTo>
                    <a:pt x="3594" y="3683"/>
                  </a:lnTo>
                  <a:lnTo>
                    <a:pt x="3594" y="3664"/>
                  </a:lnTo>
                  <a:lnTo>
                    <a:pt x="3594" y="3674"/>
                  </a:lnTo>
                  <a:lnTo>
                    <a:pt x="3594" y="3664"/>
                  </a:lnTo>
                  <a:lnTo>
                    <a:pt x="3603" y="3655"/>
                  </a:lnTo>
                  <a:lnTo>
                    <a:pt x="3603" y="3664"/>
                  </a:lnTo>
                  <a:lnTo>
                    <a:pt x="3603" y="3655"/>
                  </a:lnTo>
                  <a:lnTo>
                    <a:pt x="3603" y="3664"/>
                  </a:lnTo>
                  <a:lnTo>
                    <a:pt x="3603" y="3646"/>
                  </a:lnTo>
                  <a:lnTo>
                    <a:pt x="3603" y="3655"/>
                  </a:lnTo>
                  <a:lnTo>
                    <a:pt x="3613" y="3655"/>
                  </a:lnTo>
                  <a:lnTo>
                    <a:pt x="3613" y="3636"/>
                  </a:lnTo>
                  <a:lnTo>
                    <a:pt x="3613" y="3627"/>
                  </a:lnTo>
                  <a:lnTo>
                    <a:pt x="3613" y="3636"/>
                  </a:lnTo>
                  <a:lnTo>
                    <a:pt x="3623" y="3636"/>
                  </a:lnTo>
                  <a:lnTo>
                    <a:pt x="3623" y="3627"/>
                  </a:lnTo>
                  <a:lnTo>
                    <a:pt x="3623" y="3636"/>
                  </a:lnTo>
                  <a:lnTo>
                    <a:pt x="3633" y="3590"/>
                  </a:lnTo>
                  <a:lnTo>
                    <a:pt x="3633" y="3636"/>
                  </a:lnTo>
                  <a:lnTo>
                    <a:pt x="3643" y="3636"/>
                  </a:lnTo>
                  <a:lnTo>
                    <a:pt x="3643" y="3608"/>
                  </a:lnTo>
                  <a:lnTo>
                    <a:pt x="3643" y="3627"/>
                  </a:lnTo>
                  <a:lnTo>
                    <a:pt x="3643" y="3646"/>
                  </a:lnTo>
                  <a:lnTo>
                    <a:pt x="3653" y="3636"/>
                  </a:lnTo>
                  <a:lnTo>
                    <a:pt x="3653" y="3646"/>
                  </a:lnTo>
                  <a:lnTo>
                    <a:pt x="3653" y="3655"/>
                  </a:lnTo>
                  <a:lnTo>
                    <a:pt x="3663" y="3636"/>
                  </a:lnTo>
                  <a:lnTo>
                    <a:pt x="3663" y="3655"/>
                  </a:lnTo>
                  <a:lnTo>
                    <a:pt x="3663" y="3646"/>
                  </a:lnTo>
                  <a:lnTo>
                    <a:pt x="3663" y="3655"/>
                  </a:lnTo>
                  <a:lnTo>
                    <a:pt x="3673" y="3683"/>
                  </a:lnTo>
                  <a:lnTo>
                    <a:pt x="3673" y="3674"/>
                  </a:lnTo>
                  <a:lnTo>
                    <a:pt x="3673" y="3636"/>
                  </a:lnTo>
                  <a:lnTo>
                    <a:pt x="3673" y="3655"/>
                  </a:lnTo>
                  <a:lnTo>
                    <a:pt x="3673" y="3646"/>
                  </a:lnTo>
                  <a:lnTo>
                    <a:pt x="3673" y="3655"/>
                  </a:lnTo>
                  <a:lnTo>
                    <a:pt x="3683" y="3636"/>
                  </a:lnTo>
                  <a:lnTo>
                    <a:pt x="3683" y="3655"/>
                  </a:lnTo>
                  <a:lnTo>
                    <a:pt x="3683" y="3646"/>
                  </a:lnTo>
                  <a:lnTo>
                    <a:pt x="3683" y="3655"/>
                  </a:lnTo>
                  <a:lnTo>
                    <a:pt x="3683" y="3646"/>
                  </a:lnTo>
                  <a:lnTo>
                    <a:pt x="3683" y="3655"/>
                  </a:lnTo>
                  <a:lnTo>
                    <a:pt x="3683" y="3646"/>
                  </a:lnTo>
                  <a:lnTo>
                    <a:pt x="3683" y="3627"/>
                  </a:lnTo>
                  <a:lnTo>
                    <a:pt x="3693" y="3646"/>
                  </a:lnTo>
                  <a:lnTo>
                    <a:pt x="3693" y="3618"/>
                  </a:lnTo>
                  <a:lnTo>
                    <a:pt x="3693" y="3627"/>
                  </a:lnTo>
                  <a:lnTo>
                    <a:pt x="3702" y="3655"/>
                  </a:lnTo>
                  <a:lnTo>
                    <a:pt x="3702" y="3646"/>
                  </a:lnTo>
                  <a:lnTo>
                    <a:pt x="3702" y="3655"/>
                  </a:lnTo>
                  <a:lnTo>
                    <a:pt x="3702" y="3646"/>
                  </a:lnTo>
                  <a:lnTo>
                    <a:pt x="3702" y="3655"/>
                  </a:lnTo>
                  <a:lnTo>
                    <a:pt x="3702" y="3636"/>
                  </a:lnTo>
                  <a:lnTo>
                    <a:pt x="3712" y="3683"/>
                  </a:lnTo>
                  <a:lnTo>
                    <a:pt x="3712" y="3692"/>
                  </a:lnTo>
                  <a:lnTo>
                    <a:pt x="3722" y="3692"/>
                  </a:lnTo>
                  <a:lnTo>
                    <a:pt x="3722" y="3701"/>
                  </a:lnTo>
                  <a:lnTo>
                    <a:pt x="3722" y="3692"/>
                  </a:lnTo>
                  <a:lnTo>
                    <a:pt x="3722" y="3711"/>
                  </a:lnTo>
                  <a:lnTo>
                    <a:pt x="3732" y="3674"/>
                  </a:lnTo>
                  <a:lnTo>
                    <a:pt x="3732" y="3711"/>
                  </a:lnTo>
                  <a:lnTo>
                    <a:pt x="3732" y="3692"/>
                  </a:lnTo>
                  <a:lnTo>
                    <a:pt x="3742" y="3720"/>
                  </a:lnTo>
                  <a:lnTo>
                    <a:pt x="3742" y="3701"/>
                  </a:lnTo>
                  <a:lnTo>
                    <a:pt x="3742" y="3711"/>
                  </a:lnTo>
                  <a:lnTo>
                    <a:pt x="3752" y="3711"/>
                  </a:lnTo>
                  <a:lnTo>
                    <a:pt x="3752" y="3720"/>
                  </a:lnTo>
                  <a:lnTo>
                    <a:pt x="3752" y="3692"/>
                  </a:lnTo>
                  <a:lnTo>
                    <a:pt x="3752" y="3701"/>
                  </a:lnTo>
                  <a:lnTo>
                    <a:pt x="3752" y="3711"/>
                  </a:lnTo>
                  <a:lnTo>
                    <a:pt x="3752" y="3701"/>
                  </a:lnTo>
                  <a:lnTo>
                    <a:pt x="3752" y="3720"/>
                  </a:lnTo>
                  <a:lnTo>
                    <a:pt x="3762" y="3711"/>
                  </a:lnTo>
                  <a:lnTo>
                    <a:pt x="3762" y="3701"/>
                  </a:lnTo>
                  <a:lnTo>
                    <a:pt x="3762" y="3692"/>
                  </a:lnTo>
                  <a:lnTo>
                    <a:pt x="3762" y="3701"/>
                  </a:lnTo>
                  <a:lnTo>
                    <a:pt x="3762" y="3692"/>
                  </a:lnTo>
                  <a:lnTo>
                    <a:pt x="3772" y="3701"/>
                  </a:lnTo>
                  <a:lnTo>
                    <a:pt x="3772" y="3674"/>
                  </a:lnTo>
                  <a:lnTo>
                    <a:pt x="3772" y="3692"/>
                  </a:lnTo>
                  <a:lnTo>
                    <a:pt x="3782" y="3674"/>
                  </a:lnTo>
                  <a:lnTo>
                    <a:pt x="3782" y="3683"/>
                  </a:lnTo>
                  <a:lnTo>
                    <a:pt x="3782" y="3674"/>
                  </a:lnTo>
                  <a:lnTo>
                    <a:pt x="3782" y="3683"/>
                  </a:lnTo>
                  <a:lnTo>
                    <a:pt x="3782" y="3674"/>
                  </a:lnTo>
                  <a:lnTo>
                    <a:pt x="3792" y="3692"/>
                  </a:lnTo>
                  <a:lnTo>
                    <a:pt x="3792" y="3683"/>
                  </a:lnTo>
                  <a:lnTo>
                    <a:pt x="3801" y="3729"/>
                  </a:lnTo>
                  <a:lnTo>
                    <a:pt x="3801" y="3692"/>
                  </a:lnTo>
                  <a:lnTo>
                    <a:pt x="3801" y="3701"/>
                  </a:lnTo>
                  <a:lnTo>
                    <a:pt x="3801" y="3683"/>
                  </a:lnTo>
                  <a:lnTo>
                    <a:pt x="3811" y="3683"/>
                  </a:lnTo>
                  <a:lnTo>
                    <a:pt x="3811" y="3720"/>
                  </a:lnTo>
                  <a:lnTo>
                    <a:pt x="3811" y="3692"/>
                  </a:lnTo>
                  <a:lnTo>
                    <a:pt x="3811" y="3701"/>
                  </a:lnTo>
                  <a:lnTo>
                    <a:pt x="3821" y="3692"/>
                  </a:lnTo>
                  <a:lnTo>
                    <a:pt x="3821" y="3701"/>
                  </a:lnTo>
                  <a:lnTo>
                    <a:pt x="3821" y="3674"/>
                  </a:lnTo>
                  <a:lnTo>
                    <a:pt x="3831" y="3701"/>
                  </a:lnTo>
                  <a:lnTo>
                    <a:pt x="3831" y="3692"/>
                  </a:lnTo>
                  <a:lnTo>
                    <a:pt x="3831" y="3720"/>
                  </a:lnTo>
                  <a:lnTo>
                    <a:pt x="3831" y="3711"/>
                  </a:lnTo>
                  <a:lnTo>
                    <a:pt x="3831" y="3748"/>
                  </a:lnTo>
                  <a:lnTo>
                    <a:pt x="3841" y="3748"/>
                  </a:lnTo>
                  <a:lnTo>
                    <a:pt x="3841" y="3757"/>
                  </a:lnTo>
                  <a:lnTo>
                    <a:pt x="3841" y="3767"/>
                  </a:lnTo>
                  <a:lnTo>
                    <a:pt x="3841" y="3757"/>
                  </a:lnTo>
                  <a:lnTo>
                    <a:pt x="3841" y="3767"/>
                  </a:lnTo>
                  <a:lnTo>
                    <a:pt x="3841" y="3757"/>
                  </a:lnTo>
                  <a:lnTo>
                    <a:pt x="3841" y="3794"/>
                  </a:lnTo>
                  <a:lnTo>
                    <a:pt x="3851" y="3776"/>
                  </a:lnTo>
                  <a:lnTo>
                    <a:pt x="3851" y="3785"/>
                  </a:lnTo>
                  <a:lnTo>
                    <a:pt x="3851" y="3794"/>
                  </a:lnTo>
                  <a:lnTo>
                    <a:pt x="3851" y="3785"/>
                  </a:lnTo>
                  <a:lnTo>
                    <a:pt x="3861" y="3804"/>
                  </a:lnTo>
                  <a:lnTo>
                    <a:pt x="3861" y="3776"/>
                  </a:lnTo>
                  <a:lnTo>
                    <a:pt x="3861" y="3785"/>
                  </a:lnTo>
                  <a:lnTo>
                    <a:pt x="3861" y="3794"/>
                  </a:lnTo>
                  <a:lnTo>
                    <a:pt x="3861" y="3785"/>
                  </a:lnTo>
                  <a:lnTo>
                    <a:pt x="3871" y="3794"/>
                  </a:lnTo>
                  <a:lnTo>
                    <a:pt x="3871" y="3785"/>
                  </a:lnTo>
                  <a:lnTo>
                    <a:pt x="3871" y="3794"/>
                  </a:lnTo>
                  <a:lnTo>
                    <a:pt x="3871" y="3776"/>
                  </a:lnTo>
                  <a:lnTo>
                    <a:pt x="3871" y="3785"/>
                  </a:lnTo>
                  <a:lnTo>
                    <a:pt x="3871" y="3776"/>
                  </a:lnTo>
                  <a:lnTo>
                    <a:pt x="3881" y="3757"/>
                  </a:lnTo>
                  <a:lnTo>
                    <a:pt x="3881" y="3767"/>
                  </a:lnTo>
                  <a:lnTo>
                    <a:pt x="3891" y="3664"/>
                  </a:lnTo>
                  <a:lnTo>
                    <a:pt x="3891" y="3683"/>
                  </a:lnTo>
                  <a:lnTo>
                    <a:pt x="3891" y="3674"/>
                  </a:lnTo>
                  <a:lnTo>
                    <a:pt x="3891" y="3683"/>
                  </a:lnTo>
                  <a:lnTo>
                    <a:pt x="3900" y="3636"/>
                  </a:lnTo>
                  <a:lnTo>
                    <a:pt x="3900" y="3646"/>
                  </a:lnTo>
                  <a:lnTo>
                    <a:pt x="3900" y="3636"/>
                  </a:lnTo>
                  <a:lnTo>
                    <a:pt x="3900" y="3655"/>
                  </a:lnTo>
                  <a:lnTo>
                    <a:pt x="3900" y="3636"/>
                  </a:lnTo>
                  <a:lnTo>
                    <a:pt x="3910" y="3683"/>
                  </a:lnTo>
                  <a:lnTo>
                    <a:pt x="3910" y="3701"/>
                  </a:lnTo>
                  <a:lnTo>
                    <a:pt x="3910" y="3692"/>
                  </a:lnTo>
                  <a:lnTo>
                    <a:pt x="3920" y="3701"/>
                  </a:lnTo>
                  <a:lnTo>
                    <a:pt x="3920" y="3692"/>
                  </a:lnTo>
                  <a:lnTo>
                    <a:pt x="3920" y="3701"/>
                  </a:lnTo>
                  <a:lnTo>
                    <a:pt x="3920" y="3711"/>
                  </a:lnTo>
                  <a:lnTo>
                    <a:pt x="3920" y="3701"/>
                  </a:lnTo>
                  <a:lnTo>
                    <a:pt x="3930" y="3720"/>
                  </a:lnTo>
                  <a:lnTo>
                    <a:pt x="3930" y="3692"/>
                  </a:lnTo>
                  <a:lnTo>
                    <a:pt x="3930" y="3711"/>
                  </a:lnTo>
                  <a:lnTo>
                    <a:pt x="3940" y="3692"/>
                  </a:lnTo>
                  <a:lnTo>
                    <a:pt x="3940" y="3664"/>
                  </a:lnTo>
                  <a:lnTo>
                    <a:pt x="3940" y="3683"/>
                  </a:lnTo>
                  <a:lnTo>
                    <a:pt x="3940" y="3692"/>
                  </a:lnTo>
                  <a:lnTo>
                    <a:pt x="3940" y="3701"/>
                  </a:lnTo>
                  <a:lnTo>
                    <a:pt x="3950" y="3692"/>
                  </a:lnTo>
                  <a:lnTo>
                    <a:pt x="3950" y="3720"/>
                  </a:lnTo>
                  <a:lnTo>
                    <a:pt x="3950" y="3692"/>
                  </a:lnTo>
                  <a:lnTo>
                    <a:pt x="3960" y="3701"/>
                  </a:lnTo>
                  <a:lnTo>
                    <a:pt x="3960" y="3683"/>
                  </a:lnTo>
                  <a:lnTo>
                    <a:pt x="3960" y="3636"/>
                  </a:lnTo>
                  <a:lnTo>
                    <a:pt x="3960" y="3664"/>
                  </a:lnTo>
                  <a:lnTo>
                    <a:pt x="3970" y="3655"/>
                  </a:lnTo>
                  <a:lnTo>
                    <a:pt x="3970" y="3711"/>
                  </a:lnTo>
                  <a:lnTo>
                    <a:pt x="3970" y="3692"/>
                  </a:lnTo>
                  <a:lnTo>
                    <a:pt x="3980" y="3692"/>
                  </a:lnTo>
                  <a:lnTo>
                    <a:pt x="3980" y="3664"/>
                  </a:lnTo>
                  <a:lnTo>
                    <a:pt x="3980" y="3683"/>
                  </a:lnTo>
                  <a:lnTo>
                    <a:pt x="3990" y="3646"/>
                  </a:lnTo>
                  <a:lnTo>
                    <a:pt x="3990" y="3655"/>
                  </a:lnTo>
                  <a:lnTo>
                    <a:pt x="3990" y="3627"/>
                  </a:lnTo>
                  <a:lnTo>
                    <a:pt x="3999" y="3627"/>
                  </a:lnTo>
                  <a:lnTo>
                    <a:pt x="3999" y="3608"/>
                  </a:lnTo>
                  <a:lnTo>
                    <a:pt x="3999" y="3618"/>
                  </a:lnTo>
                  <a:lnTo>
                    <a:pt x="3999" y="3636"/>
                  </a:lnTo>
                  <a:lnTo>
                    <a:pt x="4009" y="3627"/>
                  </a:lnTo>
                  <a:lnTo>
                    <a:pt x="4009" y="3618"/>
                  </a:lnTo>
                  <a:lnTo>
                    <a:pt x="4009" y="3655"/>
                  </a:lnTo>
                  <a:lnTo>
                    <a:pt x="4009" y="3646"/>
                  </a:lnTo>
                  <a:lnTo>
                    <a:pt x="4019" y="3664"/>
                  </a:lnTo>
                  <a:lnTo>
                    <a:pt x="4019" y="3711"/>
                  </a:lnTo>
                  <a:lnTo>
                    <a:pt x="4029" y="3711"/>
                  </a:lnTo>
                  <a:lnTo>
                    <a:pt x="4029" y="3748"/>
                  </a:lnTo>
                  <a:lnTo>
                    <a:pt x="4029" y="3739"/>
                  </a:lnTo>
                  <a:lnTo>
                    <a:pt x="4039" y="3757"/>
                  </a:lnTo>
                  <a:lnTo>
                    <a:pt x="4039" y="3767"/>
                  </a:lnTo>
                  <a:lnTo>
                    <a:pt x="4039" y="3785"/>
                  </a:lnTo>
                  <a:lnTo>
                    <a:pt x="4049" y="3813"/>
                  </a:lnTo>
                  <a:lnTo>
                    <a:pt x="4049" y="3804"/>
                  </a:lnTo>
                  <a:lnTo>
                    <a:pt x="4049" y="3841"/>
                  </a:lnTo>
                  <a:lnTo>
                    <a:pt x="4059" y="3804"/>
                  </a:lnTo>
                  <a:lnTo>
                    <a:pt x="4059" y="3813"/>
                  </a:lnTo>
                  <a:lnTo>
                    <a:pt x="4059" y="3804"/>
                  </a:lnTo>
                  <a:lnTo>
                    <a:pt x="4059" y="3822"/>
                  </a:lnTo>
                  <a:lnTo>
                    <a:pt x="4059" y="3813"/>
                  </a:lnTo>
                  <a:lnTo>
                    <a:pt x="4059" y="3822"/>
                  </a:lnTo>
                  <a:lnTo>
                    <a:pt x="4069" y="3804"/>
                  </a:lnTo>
                  <a:lnTo>
                    <a:pt x="4069" y="3832"/>
                  </a:lnTo>
                  <a:lnTo>
                    <a:pt x="4069" y="3813"/>
                  </a:lnTo>
                  <a:lnTo>
                    <a:pt x="4079" y="3860"/>
                  </a:lnTo>
                  <a:lnTo>
                    <a:pt x="4079" y="3841"/>
                  </a:lnTo>
                  <a:lnTo>
                    <a:pt x="4089" y="3832"/>
                  </a:lnTo>
                  <a:lnTo>
                    <a:pt x="4089" y="3860"/>
                  </a:lnTo>
                  <a:lnTo>
                    <a:pt x="4089" y="3850"/>
                  </a:lnTo>
                  <a:lnTo>
                    <a:pt x="4089" y="3878"/>
                  </a:lnTo>
                  <a:lnTo>
                    <a:pt x="4099" y="3841"/>
                  </a:lnTo>
                  <a:lnTo>
                    <a:pt x="4099" y="3860"/>
                  </a:lnTo>
                  <a:lnTo>
                    <a:pt x="4099" y="3841"/>
                  </a:lnTo>
                  <a:lnTo>
                    <a:pt x="4108" y="3841"/>
                  </a:lnTo>
                  <a:lnTo>
                    <a:pt x="4108" y="3832"/>
                  </a:lnTo>
                  <a:lnTo>
                    <a:pt x="4108" y="3841"/>
                  </a:lnTo>
                  <a:lnTo>
                    <a:pt x="4108" y="3794"/>
                  </a:lnTo>
                  <a:lnTo>
                    <a:pt x="4118" y="3804"/>
                  </a:lnTo>
                  <a:lnTo>
                    <a:pt x="4118" y="3813"/>
                  </a:lnTo>
                  <a:lnTo>
                    <a:pt x="4118" y="3785"/>
                  </a:lnTo>
                  <a:lnTo>
                    <a:pt x="4118" y="3794"/>
                  </a:lnTo>
                  <a:lnTo>
                    <a:pt x="4128" y="3785"/>
                  </a:lnTo>
                  <a:lnTo>
                    <a:pt x="4128" y="3767"/>
                  </a:lnTo>
                  <a:lnTo>
                    <a:pt x="4128" y="3776"/>
                  </a:lnTo>
                  <a:lnTo>
                    <a:pt x="4138" y="3757"/>
                  </a:lnTo>
                  <a:lnTo>
                    <a:pt x="4138" y="3748"/>
                  </a:lnTo>
                  <a:lnTo>
                    <a:pt x="4138" y="3794"/>
                  </a:lnTo>
                  <a:lnTo>
                    <a:pt x="4148" y="3767"/>
                  </a:lnTo>
                  <a:lnTo>
                    <a:pt x="4148" y="3785"/>
                  </a:lnTo>
                  <a:lnTo>
                    <a:pt x="4148" y="3776"/>
                  </a:lnTo>
                  <a:lnTo>
                    <a:pt x="4148" y="3767"/>
                  </a:lnTo>
                  <a:lnTo>
                    <a:pt x="4148" y="3776"/>
                  </a:lnTo>
                  <a:lnTo>
                    <a:pt x="4158" y="3757"/>
                  </a:lnTo>
                  <a:lnTo>
                    <a:pt x="4158" y="3785"/>
                  </a:lnTo>
                  <a:lnTo>
                    <a:pt x="4168" y="3739"/>
                  </a:lnTo>
                  <a:lnTo>
                    <a:pt x="4168" y="3776"/>
                  </a:lnTo>
                  <a:lnTo>
                    <a:pt x="4168" y="3767"/>
                  </a:lnTo>
                  <a:lnTo>
                    <a:pt x="4168" y="3776"/>
                  </a:lnTo>
                  <a:lnTo>
                    <a:pt x="4178" y="3720"/>
                  </a:lnTo>
                  <a:lnTo>
                    <a:pt x="4178" y="3729"/>
                  </a:lnTo>
                  <a:lnTo>
                    <a:pt x="4178" y="3720"/>
                  </a:lnTo>
                  <a:lnTo>
                    <a:pt x="4188" y="3711"/>
                  </a:lnTo>
                  <a:lnTo>
                    <a:pt x="4188" y="3720"/>
                  </a:lnTo>
                  <a:lnTo>
                    <a:pt x="4188" y="3711"/>
                  </a:lnTo>
                  <a:lnTo>
                    <a:pt x="4188" y="3720"/>
                  </a:lnTo>
                  <a:lnTo>
                    <a:pt x="4198" y="3711"/>
                  </a:lnTo>
                  <a:lnTo>
                    <a:pt x="4207" y="3720"/>
                  </a:lnTo>
                  <a:lnTo>
                    <a:pt x="4207" y="3701"/>
                  </a:lnTo>
                  <a:lnTo>
                    <a:pt x="4207" y="3711"/>
                  </a:lnTo>
                  <a:lnTo>
                    <a:pt x="4207" y="3692"/>
                  </a:lnTo>
                  <a:lnTo>
                    <a:pt x="4207" y="3701"/>
                  </a:lnTo>
                  <a:lnTo>
                    <a:pt x="4217" y="3757"/>
                  </a:lnTo>
                  <a:lnTo>
                    <a:pt x="4217" y="3767"/>
                  </a:lnTo>
                  <a:lnTo>
                    <a:pt x="4217" y="3757"/>
                  </a:lnTo>
                  <a:lnTo>
                    <a:pt x="4227" y="3767"/>
                  </a:lnTo>
                  <a:lnTo>
                    <a:pt x="4227" y="3785"/>
                  </a:lnTo>
                  <a:lnTo>
                    <a:pt x="4227" y="3776"/>
                  </a:lnTo>
                  <a:lnTo>
                    <a:pt x="4237" y="3822"/>
                  </a:lnTo>
                  <a:lnTo>
                    <a:pt x="4237" y="3813"/>
                  </a:lnTo>
                  <a:lnTo>
                    <a:pt x="4237" y="3832"/>
                  </a:lnTo>
                  <a:lnTo>
                    <a:pt x="4237" y="3850"/>
                  </a:lnTo>
                  <a:lnTo>
                    <a:pt x="4237" y="3841"/>
                  </a:lnTo>
                  <a:lnTo>
                    <a:pt x="4247" y="3841"/>
                  </a:lnTo>
                  <a:lnTo>
                    <a:pt x="4247" y="3850"/>
                  </a:lnTo>
                  <a:lnTo>
                    <a:pt x="4247" y="3841"/>
                  </a:lnTo>
                  <a:lnTo>
                    <a:pt x="4247" y="3850"/>
                  </a:lnTo>
                  <a:lnTo>
                    <a:pt x="4257" y="3832"/>
                  </a:lnTo>
                  <a:lnTo>
                    <a:pt x="4257" y="3813"/>
                  </a:lnTo>
                  <a:lnTo>
                    <a:pt x="4267" y="3822"/>
                  </a:lnTo>
                  <a:lnTo>
                    <a:pt x="4267" y="3813"/>
                  </a:lnTo>
                  <a:lnTo>
                    <a:pt x="4267" y="3841"/>
                  </a:lnTo>
                  <a:lnTo>
                    <a:pt x="4267" y="3832"/>
                  </a:lnTo>
                  <a:lnTo>
                    <a:pt x="4267" y="3850"/>
                  </a:lnTo>
                  <a:lnTo>
                    <a:pt x="4267" y="3841"/>
                  </a:lnTo>
                  <a:lnTo>
                    <a:pt x="4267" y="3850"/>
                  </a:lnTo>
                  <a:lnTo>
                    <a:pt x="4277" y="3850"/>
                  </a:lnTo>
                  <a:lnTo>
                    <a:pt x="4277" y="3822"/>
                  </a:lnTo>
                  <a:lnTo>
                    <a:pt x="4287" y="3822"/>
                  </a:lnTo>
                  <a:lnTo>
                    <a:pt x="4287" y="3832"/>
                  </a:lnTo>
                  <a:lnTo>
                    <a:pt x="4287" y="3813"/>
                  </a:lnTo>
                  <a:lnTo>
                    <a:pt x="4287" y="3832"/>
                  </a:lnTo>
                  <a:lnTo>
                    <a:pt x="4297" y="3841"/>
                  </a:lnTo>
                  <a:lnTo>
                    <a:pt x="4297" y="3832"/>
                  </a:lnTo>
                  <a:lnTo>
                    <a:pt x="4297" y="3850"/>
                  </a:lnTo>
                  <a:lnTo>
                    <a:pt x="4297" y="3860"/>
                  </a:lnTo>
                  <a:lnTo>
                    <a:pt x="4297" y="3850"/>
                  </a:lnTo>
                  <a:lnTo>
                    <a:pt x="4306" y="3878"/>
                  </a:lnTo>
                  <a:lnTo>
                    <a:pt x="4306" y="3869"/>
                  </a:lnTo>
                  <a:lnTo>
                    <a:pt x="4306" y="3878"/>
                  </a:lnTo>
                  <a:lnTo>
                    <a:pt x="4316" y="3869"/>
                  </a:lnTo>
                  <a:lnTo>
                    <a:pt x="4316" y="3906"/>
                  </a:lnTo>
                  <a:lnTo>
                    <a:pt x="4326" y="3822"/>
                  </a:lnTo>
                  <a:lnTo>
                    <a:pt x="4336" y="3785"/>
                  </a:lnTo>
                  <a:lnTo>
                    <a:pt x="4336" y="3776"/>
                  </a:lnTo>
                  <a:lnTo>
                    <a:pt x="4336" y="3794"/>
                  </a:lnTo>
                  <a:lnTo>
                    <a:pt x="4346" y="3767"/>
                  </a:lnTo>
                  <a:lnTo>
                    <a:pt x="4346" y="3785"/>
                  </a:lnTo>
                  <a:lnTo>
                    <a:pt x="4346" y="3794"/>
                  </a:lnTo>
                  <a:lnTo>
                    <a:pt x="4356" y="3785"/>
                  </a:lnTo>
                  <a:lnTo>
                    <a:pt x="4356" y="3794"/>
                  </a:lnTo>
                  <a:lnTo>
                    <a:pt x="4356" y="3776"/>
                  </a:lnTo>
                  <a:lnTo>
                    <a:pt x="4366" y="3794"/>
                  </a:lnTo>
                  <a:lnTo>
                    <a:pt x="4366" y="3785"/>
                  </a:lnTo>
                  <a:lnTo>
                    <a:pt x="4366" y="3841"/>
                  </a:lnTo>
                  <a:lnTo>
                    <a:pt x="4376" y="3832"/>
                  </a:lnTo>
                  <a:lnTo>
                    <a:pt x="4376" y="3841"/>
                  </a:lnTo>
                  <a:lnTo>
                    <a:pt x="4376" y="3832"/>
                  </a:lnTo>
                  <a:lnTo>
                    <a:pt x="4386" y="3878"/>
                  </a:lnTo>
                  <a:lnTo>
                    <a:pt x="4386" y="3860"/>
                  </a:lnTo>
                  <a:lnTo>
                    <a:pt x="4396" y="3822"/>
                  </a:lnTo>
                  <a:lnTo>
                    <a:pt x="4396" y="3813"/>
                  </a:lnTo>
                  <a:lnTo>
                    <a:pt x="4396" y="3822"/>
                  </a:lnTo>
                  <a:lnTo>
                    <a:pt x="4396" y="3813"/>
                  </a:lnTo>
                  <a:lnTo>
                    <a:pt x="4396" y="3822"/>
                  </a:lnTo>
                  <a:lnTo>
                    <a:pt x="4396" y="3804"/>
                  </a:lnTo>
                  <a:lnTo>
                    <a:pt x="4396" y="3813"/>
                  </a:lnTo>
                  <a:lnTo>
                    <a:pt x="4405" y="3739"/>
                  </a:lnTo>
                  <a:lnTo>
                    <a:pt x="4415" y="3757"/>
                  </a:lnTo>
                  <a:lnTo>
                    <a:pt x="4415" y="3739"/>
                  </a:lnTo>
                  <a:lnTo>
                    <a:pt x="4415" y="3748"/>
                  </a:lnTo>
                  <a:lnTo>
                    <a:pt x="4415" y="3729"/>
                  </a:lnTo>
                  <a:lnTo>
                    <a:pt x="4415" y="3711"/>
                  </a:lnTo>
                  <a:lnTo>
                    <a:pt x="4425" y="3720"/>
                  </a:lnTo>
                  <a:lnTo>
                    <a:pt x="4425" y="3711"/>
                  </a:lnTo>
                  <a:lnTo>
                    <a:pt x="4425" y="3729"/>
                  </a:lnTo>
                  <a:lnTo>
                    <a:pt x="4425" y="3720"/>
                  </a:lnTo>
                  <a:lnTo>
                    <a:pt x="4425" y="3739"/>
                  </a:lnTo>
                  <a:lnTo>
                    <a:pt x="4435" y="3739"/>
                  </a:lnTo>
                  <a:lnTo>
                    <a:pt x="4435" y="3748"/>
                  </a:lnTo>
                  <a:lnTo>
                    <a:pt x="4435" y="3776"/>
                  </a:lnTo>
                  <a:lnTo>
                    <a:pt x="4435" y="3757"/>
                  </a:lnTo>
                  <a:lnTo>
                    <a:pt x="4435" y="3767"/>
                  </a:lnTo>
                  <a:lnTo>
                    <a:pt x="4445" y="3767"/>
                  </a:lnTo>
                  <a:lnTo>
                    <a:pt x="4445" y="3794"/>
                  </a:lnTo>
                  <a:lnTo>
                    <a:pt x="4445" y="3785"/>
                  </a:lnTo>
                  <a:lnTo>
                    <a:pt x="4455" y="3804"/>
                  </a:lnTo>
                  <a:lnTo>
                    <a:pt x="4465" y="3869"/>
                  </a:lnTo>
                  <a:lnTo>
                    <a:pt x="4465" y="3860"/>
                  </a:lnTo>
                  <a:lnTo>
                    <a:pt x="4465" y="3869"/>
                  </a:lnTo>
                  <a:lnTo>
                    <a:pt x="4465" y="3841"/>
                  </a:lnTo>
                  <a:lnTo>
                    <a:pt x="4465" y="3850"/>
                  </a:lnTo>
                  <a:lnTo>
                    <a:pt x="4475" y="3794"/>
                  </a:lnTo>
                  <a:lnTo>
                    <a:pt x="4485" y="3804"/>
                  </a:lnTo>
                  <a:lnTo>
                    <a:pt x="4485" y="3813"/>
                  </a:lnTo>
                  <a:lnTo>
                    <a:pt x="4485" y="3794"/>
                  </a:lnTo>
                  <a:lnTo>
                    <a:pt x="4485" y="3813"/>
                  </a:lnTo>
                  <a:lnTo>
                    <a:pt x="4495" y="3804"/>
                  </a:lnTo>
                  <a:lnTo>
                    <a:pt x="4495" y="3813"/>
                  </a:lnTo>
                  <a:lnTo>
                    <a:pt x="4495" y="3804"/>
                  </a:lnTo>
                  <a:lnTo>
                    <a:pt x="4495" y="3785"/>
                  </a:lnTo>
                  <a:lnTo>
                    <a:pt x="4504" y="3748"/>
                  </a:lnTo>
                  <a:lnTo>
                    <a:pt x="4504" y="3757"/>
                  </a:lnTo>
                  <a:lnTo>
                    <a:pt x="4504" y="3776"/>
                  </a:lnTo>
                  <a:lnTo>
                    <a:pt x="4514" y="3757"/>
                  </a:lnTo>
                  <a:lnTo>
                    <a:pt x="4514" y="3767"/>
                  </a:lnTo>
                  <a:lnTo>
                    <a:pt x="4514" y="3729"/>
                  </a:lnTo>
                  <a:lnTo>
                    <a:pt x="4514" y="3739"/>
                  </a:lnTo>
                  <a:lnTo>
                    <a:pt x="4524" y="3692"/>
                  </a:lnTo>
                  <a:lnTo>
                    <a:pt x="4524" y="3720"/>
                  </a:lnTo>
                  <a:lnTo>
                    <a:pt x="4534" y="3720"/>
                  </a:lnTo>
                  <a:lnTo>
                    <a:pt x="4544" y="3794"/>
                  </a:lnTo>
                  <a:lnTo>
                    <a:pt x="4544" y="3813"/>
                  </a:lnTo>
                  <a:lnTo>
                    <a:pt x="4544" y="3757"/>
                  </a:lnTo>
                  <a:lnTo>
                    <a:pt x="4554" y="3767"/>
                  </a:lnTo>
                  <a:lnTo>
                    <a:pt x="4554" y="3757"/>
                  </a:lnTo>
                  <a:lnTo>
                    <a:pt x="4554" y="3748"/>
                  </a:lnTo>
                  <a:lnTo>
                    <a:pt x="4564" y="3767"/>
                  </a:lnTo>
                  <a:lnTo>
                    <a:pt x="4564" y="3794"/>
                  </a:lnTo>
                  <a:lnTo>
                    <a:pt x="4564" y="3822"/>
                  </a:lnTo>
                  <a:lnTo>
                    <a:pt x="4564" y="3813"/>
                  </a:lnTo>
                  <a:lnTo>
                    <a:pt x="4574" y="3822"/>
                  </a:lnTo>
                  <a:lnTo>
                    <a:pt x="4574" y="3813"/>
                  </a:lnTo>
                  <a:lnTo>
                    <a:pt x="4574" y="3832"/>
                  </a:lnTo>
                  <a:lnTo>
                    <a:pt x="4574" y="3822"/>
                  </a:lnTo>
                  <a:lnTo>
                    <a:pt x="4584" y="3804"/>
                  </a:lnTo>
                  <a:lnTo>
                    <a:pt x="4584" y="3813"/>
                  </a:lnTo>
                  <a:lnTo>
                    <a:pt x="4584" y="3804"/>
                  </a:lnTo>
                  <a:lnTo>
                    <a:pt x="4584" y="3813"/>
                  </a:lnTo>
                  <a:lnTo>
                    <a:pt x="4584" y="3804"/>
                  </a:lnTo>
                  <a:lnTo>
                    <a:pt x="4584" y="3832"/>
                  </a:lnTo>
                  <a:lnTo>
                    <a:pt x="4594" y="3841"/>
                  </a:lnTo>
                  <a:lnTo>
                    <a:pt x="4594" y="3832"/>
                  </a:lnTo>
                  <a:lnTo>
                    <a:pt x="4594" y="3850"/>
                  </a:lnTo>
                  <a:lnTo>
                    <a:pt x="4594" y="3841"/>
                  </a:lnTo>
                  <a:lnTo>
                    <a:pt x="4603" y="3832"/>
                  </a:lnTo>
                  <a:lnTo>
                    <a:pt x="4603" y="3860"/>
                  </a:lnTo>
                  <a:lnTo>
                    <a:pt x="4603" y="3850"/>
                  </a:lnTo>
                  <a:lnTo>
                    <a:pt x="4603" y="3860"/>
                  </a:lnTo>
                  <a:lnTo>
                    <a:pt x="4603" y="3850"/>
                  </a:lnTo>
                  <a:lnTo>
                    <a:pt x="4613" y="3850"/>
                  </a:lnTo>
                  <a:lnTo>
                    <a:pt x="4613" y="3841"/>
                  </a:lnTo>
                  <a:lnTo>
                    <a:pt x="4613" y="3850"/>
                  </a:lnTo>
                  <a:lnTo>
                    <a:pt x="4613" y="3841"/>
                  </a:lnTo>
                  <a:lnTo>
                    <a:pt x="4623" y="3832"/>
                  </a:lnTo>
                  <a:lnTo>
                    <a:pt x="4623" y="3860"/>
                  </a:lnTo>
                  <a:lnTo>
                    <a:pt x="4623" y="3850"/>
                  </a:lnTo>
                  <a:lnTo>
                    <a:pt x="4623" y="3860"/>
                  </a:lnTo>
                  <a:lnTo>
                    <a:pt x="4633" y="3785"/>
                  </a:lnTo>
                  <a:lnTo>
                    <a:pt x="4633" y="3776"/>
                  </a:lnTo>
                  <a:lnTo>
                    <a:pt x="4643" y="3794"/>
                  </a:lnTo>
                  <a:lnTo>
                    <a:pt x="4643" y="3785"/>
                  </a:lnTo>
                  <a:lnTo>
                    <a:pt x="4643" y="3794"/>
                  </a:lnTo>
                  <a:lnTo>
                    <a:pt x="4643" y="3785"/>
                  </a:lnTo>
                  <a:lnTo>
                    <a:pt x="4643" y="3794"/>
                  </a:lnTo>
                  <a:lnTo>
                    <a:pt x="4653" y="3822"/>
                  </a:lnTo>
                  <a:lnTo>
                    <a:pt x="4653" y="3813"/>
                  </a:lnTo>
                  <a:lnTo>
                    <a:pt x="4653" y="3822"/>
                  </a:lnTo>
                  <a:lnTo>
                    <a:pt x="4653" y="3813"/>
                  </a:lnTo>
                  <a:lnTo>
                    <a:pt x="4663" y="3832"/>
                  </a:lnTo>
                  <a:lnTo>
                    <a:pt x="4663" y="3822"/>
                  </a:lnTo>
                  <a:lnTo>
                    <a:pt x="4663" y="3832"/>
                  </a:lnTo>
                  <a:lnTo>
                    <a:pt x="4663" y="3822"/>
                  </a:lnTo>
                  <a:lnTo>
                    <a:pt x="4663" y="3850"/>
                  </a:lnTo>
                  <a:lnTo>
                    <a:pt x="4673" y="3832"/>
                  </a:lnTo>
                  <a:lnTo>
                    <a:pt x="4673" y="3850"/>
                  </a:lnTo>
                  <a:lnTo>
                    <a:pt x="4673" y="3841"/>
                  </a:lnTo>
                  <a:lnTo>
                    <a:pt x="4673" y="3850"/>
                  </a:lnTo>
                  <a:lnTo>
                    <a:pt x="4673" y="3869"/>
                  </a:lnTo>
                  <a:lnTo>
                    <a:pt x="4683" y="3860"/>
                  </a:lnTo>
                  <a:lnTo>
                    <a:pt x="4683" y="3850"/>
                  </a:lnTo>
                  <a:lnTo>
                    <a:pt x="4683" y="3841"/>
                  </a:lnTo>
                  <a:lnTo>
                    <a:pt x="4693" y="3850"/>
                  </a:lnTo>
                  <a:lnTo>
                    <a:pt x="4693" y="3813"/>
                  </a:lnTo>
                  <a:lnTo>
                    <a:pt x="4693" y="3832"/>
                  </a:lnTo>
                  <a:lnTo>
                    <a:pt x="4693" y="3822"/>
                  </a:lnTo>
                  <a:lnTo>
                    <a:pt x="4693" y="3804"/>
                  </a:lnTo>
                  <a:lnTo>
                    <a:pt x="4693" y="3813"/>
                  </a:lnTo>
                  <a:lnTo>
                    <a:pt x="4702" y="3804"/>
                  </a:lnTo>
                  <a:lnTo>
                    <a:pt x="4702" y="3813"/>
                  </a:lnTo>
                  <a:lnTo>
                    <a:pt x="4702" y="3794"/>
                  </a:lnTo>
                  <a:lnTo>
                    <a:pt x="4712" y="3776"/>
                  </a:lnTo>
                  <a:lnTo>
                    <a:pt x="4712" y="3785"/>
                  </a:lnTo>
                  <a:lnTo>
                    <a:pt x="4712" y="3776"/>
                  </a:lnTo>
                  <a:lnTo>
                    <a:pt x="4712" y="3785"/>
                  </a:lnTo>
                  <a:lnTo>
                    <a:pt x="4712" y="3776"/>
                  </a:lnTo>
                  <a:lnTo>
                    <a:pt x="4722" y="3822"/>
                  </a:lnTo>
                  <a:lnTo>
                    <a:pt x="4722" y="3813"/>
                  </a:lnTo>
                  <a:lnTo>
                    <a:pt x="4722" y="3822"/>
                  </a:lnTo>
                  <a:lnTo>
                    <a:pt x="4722" y="3841"/>
                  </a:lnTo>
                  <a:lnTo>
                    <a:pt x="4732" y="3841"/>
                  </a:lnTo>
                  <a:lnTo>
                    <a:pt x="4732" y="3860"/>
                  </a:lnTo>
                  <a:lnTo>
                    <a:pt x="4732" y="3850"/>
                  </a:lnTo>
                  <a:lnTo>
                    <a:pt x="4732" y="3887"/>
                  </a:lnTo>
                  <a:lnTo>
                    <a:pt x="4742" y="3869"/>
                  </a:lnTo>
                  <a:lnTo>
                    <a:pt x="4742" y="3915"/>
                  </a:lnTo>
                  <a:lnTo>
                    <a:pt x="4742" y="3906"/>
                  </a:lnTo>
                  <a:lnTo>
                    <a:pt x="4752" y="3915"/>
                  </a:lnTo>
                  <a:lnTo>
                    <a:pt x="4752" y="3906"/>
                  </a:lnTo>
                  <a:lnTo>
                    <a:pt x="4752" y="3925"/>
                  </a:lnTo>
                  <a:lnTo>
                    <a:pt x="4752" y="3915"/>
                  </a:lnTo>
                  <a:lnTo>
                    <a:pt x="4752" y="3925"/>
                  </a:lnTo>
                  <a:lnTo>
                    <a:pt x="4762" y="3915"/>
                  </a:lnTo>
                  <a:lnTo>
                    <a:pt x="4762" y="3897"/>
                  </a:lnTo>
                  <a:lnTo>
                    <a:pt x="4762" y="3906"/>
                  </a:lnTo>
                  <a:lnTo>
                    <a:pt x="4762" y="3897"/>
                  </a:lnTo>
                  <a:lnTo>
                    <a:pt x="4762" y="3878"/>
                  </a:lnTo>
                  <a:lnTo>
                    <a:pt x="4772" y="3887"/>
                  </a:lnTo>
                  <a:lnTo>
                    <a:pt x="4772" y="3897"/>
                  </a:lnTo>
                  <a:lnTo>
                    <a:pt x="4772" y="3887"/>
                  </a:lnTo>
                  <a:lnTo>
                    <a:pt x="4772" y="3897"/>
                  </a:lnTo>
                  <a:lnTo>
                    <a:pt x="4772" y="3878"/>
                  </a:lnTo>
                  <a:lnTo>
                    <a:pt x="4782" y="3869"/>
                  </a:lnTo>
                  <a:lnTo>
                    <a:pt x="4782" y="3794"/>
                  </a:lnTo>
                  <a:lnTo>
                    <a:pt x="4782" y="3804"/>
                  </a:lnTo>
                  <a:lnTo>
                    <a:pt x="4792" y="3794"/>
                  </a:lnTo>
                  <a:lnTo>
                    <a:pt x="4792" y="3785"/>
                  </a:lnTo>
                  <a:lnTo>
                    <a:pt x="4792" y="3794"/>
                  </a:lnTo>
                  <a:lnTo>
                    <a:pt x="4792" y="3785"/>
                  </a:lnTo>
                  <a:lnTo>
                    <a:pt x="4801" y="3822"/>
                  </a:lnTo>
                  <a:lnTo>
                    <a:pt x="4801" y="3804"/>
                  </a:lnTo>
                  <a:lnTo>
                    <a:pt x="4801" y="3822"/>
                  </a:lnTo>
                  <a:lnTo>
                    <a:pt x="4811" y="3804"/>
                  </a:lnTo>
                  <a:lnTo>
                    <a:pt x="4811" y="3785"/>
                  </a:lnTo>
                  <a:lnTo>
                    <a:pt x="4821" y="3804"/>
                  </a:lnTo>
                  <a:lnTo>
                    <a:pt x="4821" y="3813"/>
                  </a:lnTo>
                  <a:lnTo>
                    <a:pt x="4821" y="3804"/>
                  </a:lnTo>
                  <a:lnTo>
                    <a:pt x="4831" y="3850"/>
                  </a:lnTo>
                  <a:lnTo>
                    <a:pt x="4831" y="3841"/>
                  </a:lnTo>
                  <a:lnTo>
                    <a:pt x="4831" y="3850"/>
                  </a:lnTo>
                  <a:lnTo>
                    <a:pt x="4841" y="3822"/>
                  </a:lnTo>
                  <a:lnTo>
                    <a:pt x="4841" y="3841"/>
                  </a:lnTo>
                  <a:lnTo>
                    <a:pt x="4841" y="3832"/>
                  </a:lnTo>
                  <a:lnTo>
                    <a:pt x="4841" y="3841"/>
                  </a:lnTo>
                  <a:lnTo>
                    <a:pt x="4851" y="3813"/>
                  </a:lnTo>
                  <a:lnTo>
                    <a:pt x="4851" y="3822"/>
                  </a:lnTo>
                  <a:lnTo>
                    <a:pt x="4851" y="3785"/>
                  </a:lnTo>
                  <a:lnTo>
                    <a:pt x="4851" y="3794"/>
                  </a:lnTo>
                  <a:lnTo>
                    <a:pt x="4861" y="3776"/>
                  </a:lnTo>
                  <a:lnTo>
                    <a:pt x="4861" y="3785"/>
                  </a:lnTo>
                  <a:lnTo>
                    <a:pt x="4861" y="3776"/>
                  </a:lnTo>
                  <a:lnTo>
                    <a:pt x="4861" y="3785"/>
                  </a:lnTo>
                  <a:lnTo>
                    <a:pt x="4871" y="3767"/>
                  </a:lnTo>
                  <a:lnTo>
                    <a:pt x="4871" y="3804"/>
                  </a:lnTo>
                  <a:lnTo>
                    <a:pt x="4871" y="3794"/>
                  </a:lnTo>
                  <a:lnTo>
                    <a:pt x="4871" y="3804"/>
                  </a:lnTo>
                  <a:lnTo>
                    <a:pt x="4881" y="3767"/>
                  </a:lnTo>
                  <a:lnTo>
                    <a:pt x="4881" y="3776"/>
                  </a:lnTo>
                  <a:lnTo>
                    <a:pt x="4891" y="3748"/>
                  </a:lnTo>
                  <a:lnTo>
                    <a:pt x="4891" y="3757"/>
                  </a:lnTo>
                  <a:lnTo>
                    <a:pt x="4900" y="3711"/>
                  </a:lnTo>
                  <a:lnTo>
                    <a:pt x="4900" y="3729"/>
                  </a:lnTo>
                  <a:lnTo>
                    <a:pt x="4900" y="3720"/>
                  </a:lnTo>
                  <a:lnTo>
                    <a:pt x="4900" y="3748"/>
                  </a:lnTo>
                  <a:lnTo>
                    <a:pt x="4910" y="3739"/>
                  </a:lnTo>
                  <a:lnTo>
                    <a:pt x="4910" y="3748"/>
                  </a:lnTo>
                  <a:lnTo>
                    <a:pt x="4920" y="3785"/>
                  </a:lnTo>
                  <a:lnTo>
                    <a:pt x="4920" y="3776"/>
                  </a:lnTo>
                  <a:lnTo>
                    <a:pt x="4920" y="3767"/>
                  </a:lnTo>
                  <a:lnTo>
                    <a:pt x="4930" y="3804"/>
                  </a:lnTo>
                  <a:lnTo>
                    <a:pt x="4930" y="3785"/>
                  </a:lnTo>
                  <a:lnTo>
                    <a:pt x="4930" y="3794"/>
                  </a:lnTo>
                  <a:lnTo>
                    <a:pt x="4930" y="3776"/>
                  </a:lnTo>
                  <a:lnTo>
                    <a:pt x="4930" y="3767"/>
                  </a:lnTo>
                  <a:lnTo>
                    <a:pt x="4940" y="3785"/>
                  </a:lnTo>
                  <a:lnTo>
                    <a:pt x="4940" y="3776"/>
                  </a:lnTo>
                  <a:lnTo>
                    <a:pt x="4940" y="3794"/>
                  </a:lnTo>
                  <a:lnTo>
                    <a:pt x="4940" y="3813"/>
                  </a:lnTo>
                  <a:lnTo>
                    <a:pt x="4940" y="3804"/>
                  </a:lnTo>
                  <a:lnTo>
                    <a:pt x="4950" y="3822"/>
                  </a:lnTo>
                  <a:lnTo>
                    <a:pt x="4950" y="3813"/>
                  </a:lnTo>
                  <a:lnTo>
                    <a:pt x="4950" y="3822"/>
                  </a:lnTo>
                  <a:lnTo>
                    <a:pt x="4960" y="3832"/>
                  </a:lnTo>
                  <a:lnTo>
                    <a:pt x="4960" y="3794"/>
                  </a:lnTo>
                  <a:lnTo>
                    <a:pt x="4960" y="3804"/>
                  </a:lnTo>
                  <a:lnTo>
                    <a:pt x="4970" y="3794"/>
                  </a:lnTo>
                  <a:lnTo>
                    <a:pt x="4970" y="3841"/>
                  </a:lnTo>
                  <a:lnTo>
                    <a:pt x="4970" y="3832"/>
                  </a:lnTo>
                  <a:lnTo>
                    <a:pt x="4980" y="3841"/>
                  </a:lnTo>
                  <a:lnTo>
                    <a:pt x="4980" y="3822"/>
                  </a:lnTo>
                  <a:lnTo>
                    <a:pt x="4990" y="3887"/>
                  </a:lnTo>
                  <a:lnTo>
                    <a:pt x="4990" y="3878"/>
                  </a:lnTo>
                  <a:lnTo>
                    <a:pt x="4990" y="3887"/>
                  </a:lnTo>
                  <a:lnTo>
                    <a:pt x="4990" y="3897"/>
                  </a:lnTo>
                  <a:lnTo>
                    <a:pt x="4999" y="3915"/>
                  </a:lnTo>
                  <a:lnTo>
                    <a:pt x="4999" y="3897"/>
                  </a:lnTo>
                  <a:lnTo>
                    <a:pt x="5009" y="3925"/>
                  </a:lnTo>
                  <a:lnTo>
                    <a:pt x="5009" y="3934"/>
                  </a:lnTo>
                  <a:lnTo>
                    <a:pt x="5009" y="3925"/>
                  </a:lnTo>
                  <a:lnTo>
                    <a:pt x="5009" y="3943"/>
                  </a:lnTo>
                  <a:lnTo>
                    <a:pt x="5019" y="3934"/>
                  </a:lnTo>
                  <a:lnTo>
                    <a:pt x="5029" y="3906"/>
                  </a:lnTo>
                  <a:lnTo>
                    <a:pt x="5029" y="3887"/>
                  </a:lnTo>
                  <a:lnTo>
                    <a:pt x="5039" y="3869"/>
                  </a:lnTo>
                  <a:lnTo>
                    <a:pt x="5039" y="3860"/>
                  </a:lnTo>
                  <a:lnTo>
                    <a:pt x="5039" y="3850"/>
                  </a:lnTo>
                  <a:lnTo>
                    <a:pt x="5049" y="3860"/>
                  </a:lnTo>
                  <a:lnTo>
                    <a:pt x="5049" y="3850"/>
                  </a:lnTo>
                  <a:lnTo>
                    <a:pt x="5049" y="3860"/>
                  </a:lnTo>
                  <a:lnTo>
                    <a:pt x="5049" y="3869"/>
                  </a:lnTo>
                  <a:lnTo>
                    <a:pt x="5049" y="3887"/>
                  </a:lnTo>
                  <a:lnTo>
                    <a:pt x="5049" y="3878"/>
                  </a:lnTo>
                  <a:lnTo>
                    <a:pt x="5059" y="3878"/>
                  </a:lnTo>
                  <a:lnTo>
                    <a:pt x="5059" y="3887"/>
                  </a:lnTo>
                  <a:lnTo>
                    <a:pt x="5059" y="3860"/>
                  </a:lnTo>
                  <a:lnTo>
                    <a:pt x="5069" y="3860"/>
                  </a:lnTo>
                  <a:lnTo>
                    <a:pt x="5069" y="3850"/>
                  </a:lnTo>
                  <a:lnTo>
                    <a:pt x="5069" y="3869"/>
                  </a:lnTo>
                  <a:lnTo>
                    <a:pt x="5079" y="3841"/>
                  </a:lnTo>
                  <a:lnTo>
                    <a:pt x="5079" y="3850"/>
                  </a:lnTo>
                  <a:lnTo>
                    <a:pt x="5079" y="3860"/>
                  </a:lnTo>
                  <a:lnTo>
                    <a:pt x="5089" y="3878"/>
                  </a:lnTo>
                  <a:lnTo>
                    <a:pt x="5089" y="3869"/>
                  </a:lnTo>
                  <a:lnTo>
                    <a:pt x="5089" y="3878"/>
                  </a:lnTo>
                  <a:lnTo>
                    <a:pt x="5089" y="3869"/>
                  </a:lnTo>
                  <a:lnTo>
                    <a:pt x="5089" y="3897"/>
                  </a:lnTo>
                  <a:lnTo>
                    <a:pt x="5098" y="3887"/>
                  </a:lnTo>
                  <a:lnTo>
                    <a:pt x="5098" y="3906"/>
                  </a:lnTo>
                  <a:lnTo>
                    <a:pt x="5098" y="3915"/>
                  </a:lnTo>
                  <a:lnTo>
                    <a:pt x="5108" y="3897"/>
                  </a:lnTo>
                  <a:lnTo>
                    <a:pt x="5108" y="3915"/>
                  </a:lnTo>
                  <a:lnTo>
                    <a:pt x="5108" y="3878"/>
                  </a:lnTo>
                  <a:lnTo>
                    <a:pt x="5118" y="3887"/>
                  </a:lnTo>
                  <a:lnTo>
                    <a:pt x="5118" y="3869"/>
                  </a:lnTo>
                  <a:lnTo>
                    <a:pt x="5118" y="3878"/>
                  </a:lnTo>
                  <a:lnTo>
                    <a:pt x="5118" y="3869"/>
                  </a:lnTo>
                  <a:lnTo>
                    <a:pt x="5128" y="3878"/>
                  </a:lnTo>
                  <a:lnTo>
                    <a:pt x="5128" y="3860"/>
                  </a:lnTo>
                  <a:lnTo>
                    <a:pt x="5128" y="3869"/>
                  </a:lnTo>
                  <a:lnTo>
                    <a:pt x="5128" y="3860"/>
                  </a:lnTo>
                  <a:lnTo>
                    <a:pt x="5128" y="3878"/>
                  </a:lnTo>
                  <a:lnTo>
                    <a:pt x="5138" y="3878"/>
                  </a:lnTo>
                  <a:lnTo>
                    <a:pt x="5138" y="3887"/>
                  </a:lnTo>
                  <a:lnTo>
                    <a:pt x="5138" y="3897"/>
                  </a:lnTo>
                  <a:lnTo>
                    <a:pt x="5148" y="3850"/>
                  </a:lnTo>
                  <a:lnTo>
                    <a:pt x="5148" y="3860"/>
                  </a:lnTo>
                  <a:lnTo>
                    <a:pt x="5158" y="3850"/>
                  </a:lnTo>
                  <a:lnTo>
                    <a:pt x="5158" y="3878"/>
                  </a:lnTo>
                  <a:lnTo>
                    <a:pt x="5158" y="3860"/>
                  </a:lnTo>
                  <a:lnTo>
                    <a:pt x="5168" y="3887"/>
                  </a:lnTo>
                  <a:lnTo>
                    <a:pt x="5168" y="3897"/>
                  </a:lnTo>
                  <a:lnTo>
                    <a:pt x="5178" y="3906"/>
                  </a:lnTo>
                  <a:lnTo>
                    <a:pt x="5178" y="3915"/>
                  </a:lnTo>
                  <a:lnTo>
                    <a:pt x="5188" y="3925"/>
                  </a:lnTo>
                  <a:lnTo>
                    <a:pt x="5188" y="3934"/>
                  </a:lnTo>
                  <a:lnTo>
                    <a:pt x="5198" y="3925"/>
                  </a:lnTo>
                  <a:lnTo>
                    <a:pt x="5198" y="3943"/>
                  </a:lnTo>
                  <a:lnTo>
                    <a:pt x="5198" y="3934"/>
                  </a:lnTo>
                  <a:lnTo>
                    <a:pt x="5207" y="3953"/>
                  </a:lnTo>
                  <a:lnTo>
                    <a:pt x="5207" y="3962"/>
                  </a:lnTo>
                  <a:lnTo>
                    <a:pt x="5207" y="3943"/>
                  </a:lnTo>
                  <a:lnTo>
                    <a:pt x="5217" y="3943"/>
                  </a:lnTo>
                  <a:lnTo>
                    <a:pt x="5217" y="3925"/>
                  </a:lnTo>
                  <a:lnTo>
                    <a:pt x="5217" y="3934"/>
                  </a:lnTo>
                  <a:lnTo>
                    <a:pt x="5217" y="3925"/>
                  </a:lnTo>
                  <a:lnTo>
                    <a:pt x="5227" y="3915"/>
                  </a:lnTo>
                  <a:lnTo>
                    <a:pt x="5227" y="3934"/>
                  </a:lnTo>
                  <a:lnTo>
                    <a:pt x="5227" y="3915"/>
                  </a:lnTo>
                  <a:lnTo>
                    <a:pt x="5237" y="3869"/>
                  </a:lnTo>
                  <a:lnTo>
                    <a:pt x="5237" y="3887"/>
                  </a:lnTo>
                  <a:lnTo>
                    <a:pt x="5237" y="3878"/>
                  </a:lnTo>
                  <a:lnTo>
                    <a:pt x="5237" y="3887"/>
                  </a:lnTo>
                  <a:lnTo>
                    <a:pt x="5247" y="3887"/>
                  </a:lnTo>
                  <a:lnTo>
                    <a:pt x="5247" y="3878"/>
                  </a:lnTo>
                  <a:lnTo>
                    <a:pt x="5247" y="3860"/>
                  </a:lnTo>
                  <a:lnTo>
                    <a:pt x="5247" y="3869"/>
                  </a:lnTo>
                  <a:lnTo>
                    <a:pt x="5257" y="3869"/>
                  </a:lnTo>
                  <a:lnTo>
                    <a:pt x="5257" y="3850"/>
                  </a:lnTo>
                  <a:lnTo>
                    <a:pt x="5267" y="3860"/>
                  </a:lnTo>
                  <a:lnTo>
                    <a:pt x="5267" y="3850"/>
                  </a:lnTo>
                  <a:lnTo>
                    <a:pt x="5267" y="3860"/>
                  </a:lnTo>
                  <a:lnTo>
                    <a:pt x="5267" y="3850"/>
                  </a:lnTo>
                  <a:lnTo>
                    <a:pt x="5267" y="3860"/>
                  </a:lnTo>
                  <a:lnTo>
                    <a:pt x="5267" y="3869"/>
                  </a:lnTo>
                  <a:lnTo>
                    <a:pt x="5267" y="3860"/>
                  </a:lnTo>
                  <a:lnTo>
                    <a:pt x="5277" y="3878"/>
                  </a:lnTo>
                  <a:lnTo>
                    <a:pt x="5277" y="3869"/>
                  </a:lnTo>
                  <a:lnTo>
                    <a:pt x="5287" y="3915"/>
                  </a:lnTo>
                  <a:lnTo>
                    <a:pt x="5287" y="3906"/>
                  </a:lnTo>
                  <a:lnTo>
                    <a:pt x="5297" y="3887"/>
                  </a:lnTo>
                  <a:lnTo>
                    <a:pt x="5297" y="3860"/>
                  </a:lnTo>
                  <a:lnTo>
                    <a:pt x="5306" y="3869"/>
                  </a:lnTo>
                  <a:lnTo>
                    <a:pt x="5306" y="3878"/>
                  </a:lnTo>
                  <a:lnTo>
                    <a:pt x="5306" y="3869"/>
                  </a:lnTo>
                  <a:lnTo>
                    <a:pt x="5306" y="3887"/>
                  </a:lnTo>
                  <a:lnTo>
                    <a:pt x="5306" y="3878"/>
                  </a:lnTo>
                  <a:lnTo>
                    <a:pt x="5306" y="3887"/>
                  </a:lnTo>
                  <a:lnTo>
                    <a:pt x="5316" y="3878"/>
                  </a:lnTo>
                  <a:lnTo>
                    <a:pt x="5316" y="3887"/>
                  </a:lnTo>
                  <a:lnTo>
                    <a:pt x="5316" y="3869"/>
                  </a:lnTo>
                  <a:lnTo>
                    <a:pt x="5326" y="3887"/>
                  </a:lnTo>
                  <a:lnTo>
                    <a:pt x="5326" y="3878"/>
                  </a:lnTo>
                  <a:lnTo>
                    <a:pt x="5326" y="3887"/>
                  </a:lnTo>
                  <a:lnTo>
                    <a:pt x="5336" y="3878"/>
                  </a:lnTo>
                  <a:lnTo>
                    <a:pt x="5336" y="3887"/>
                  </a:lnTo>
                  <a:lnTo>
                    <a:pt x="5336" y="3878"/>
                  </a:lnTo>
                  <a:lnTo>
                    <a:pt x="5336" y="3897"/>
                  </a:lnTo>
                  <a:lnTo>
                    <a:pt x="5346" y="3878"/>
                  </a:lnTo>
                  <a:lnTo>
                    <a:pt x="5356" y="3915"/>
                  </a:lnTo>
                  <a:lnTo>
                    <a:pt x="5356" y="3878"/>
                  </a:lnTo>
                  <a:lnTo>
                    <a:pt x="5366" y="3878"/>
                  </a:lnTo>
                  <a:lnTo>
                    <a:pt x="5366" y="3869"/>
                  </a:lnTo>
                  <a:lnTo>
                    <a:pt x="5366" y="3887"/>
                  </a:lnTo>
                  <a:lnTo>
                    <a:pt x="5376" y="3897"/>
                  </a:lnTo>
                  <a:lnTo>
                    <a:pt x="5376" y="3860"/>
                  </a:lnTo>
                  <a:lnTo>
                    <a:pt x="5376" y="3869"/>
                  </a:lnTo>
                  <a:lnTo>
                    <a:pt x="5386" y="3850"/>
                  </a:lnTo>
                  <a:lnTo>
                    <a:pt x="5386" y="3860"/>
                  </a:lnTo>
                  <a:lnTo>
                    <a:pt x="5386" y="3869"/>
                  </a:lnTo>
                  <a:lnTo>
                    <a:pt x="5396" y="3887"/>
                  </a:lnTo>
                  <a:lnTo>
                    <a:pt x="5396" y="3897"/>
                  </a:lnTo>
                  <a:lnTo>
                    <a:pt x="5396" y="3878"/>
                  </a:lnTo>
                  <a:lnTo>
                    <a:pt x="5396" y="3887"/>
                  </a:lnTo>
                  <a:lnTo>
                    <a:pt x="5396" y="3878"/>
                  </a:lnTo>
                  <a:lnTo>
                    <a:pt x="5396" y="3887"/>
                  </a:lnTo>
                  <a:lnTo>
                    <a:pt x="5405" y="3878"/>
                  </a:lnTo>
                  <a:lnTo>
                    <a:pt x="5405" y="3887"/>
                  </a:lnTo>
                  <a:lnTo>
                    <a:pt x="5405" y="3906"/>
                  </a:lnTo>
                  <a:lnTo>
                    <a:pt x="5405" y="3897"/>
                  </a:lnTo>
                  <a:lnTo>
                    <a:pt x="5405" y="3906"/>
                  </a:lnTo>
                  <a:lnTo>
                    <a:pt x="5415" y="3887"/>
                  </a:lnTo>
                  <a:lnTo>
                    <a:pt x="5415" y="3897"/>
                  </a:lnTo>
                  <a:lnTo>
                    <a:pt x="5415" y="3887"/>
                  </a:lnTo>
                  <a:lnTo>
                    <a:pt x="5415" y="3906"/>
                  </a:lnTo>
                  <a:lnTo>
                    <a:pt x="5415" y="3897"/>
                  </a:lnTo>
                  <a:lnTo>
                    <a:pt x="5425" y="3906"/>
                  </a:lnTo>
                  <a:lnTo>
                    <a:pt x="5425" y="3897"/>
                  </a:lnTo>
                  <a:lnTo>
                    <a:pt x="5425" y="3878"/>
                  </a:lnTo>
                  <a:lnTo>
                    <a:pt x="5425" y="3897"/>
                  </a:lnTo>
                  <a:lnTo>
                    <a:pt x="5435" y="3887"/>
                  </a:lnTo>
                  <a:lnTo>
                    <a:pt x="5435" y="3897"/>
                  </a:lnTo>
                  <a:lnTo>
                    <a:pt x="5435" y="3925"/>
                  </a:lnTo>
                  <a:lnTo>
                    <a:pt x="5435" y="3915"/>
                  </a:lnTo>
                  <a:lnTo>
                    <a:pt x="5445" y="3915"/>
                  </a:lnTo>
                  <a:lnTo>
                    <a:pt x="5445" y="3887"/>
                  </a:lnTo>
                  <a:lnTo>
                    <a:pt x="5445" y="3897"/>
                  </a:lnTo>
                  <a:lnTo>
                    <a:pt x="5445" y="3878"/>
                  </a:lnTo>
                  <a:lnTo>
                    <a:pt x="5455" y="3878"/>
                  </a:lnTo>
                  <a:lnTo>
                    <a:pt x="5455" y="3887"/>
                  </a:lnTo>
                  <a:lnTo>
                    <a:pt x="5455" y="3850"/>
                  </a:lnTo>
                  <a:lnTo>
                    <a:pt x="5465" y="3841"/>
                  </a:lnTo>
                  <a:lnTo>
                    <a:pt x="5465" y="3850"/>
                  </a:lnTo>
                  <a:lnTo>
                    <a:pt x="5465" y="3841"/>
                  </a:lnTo>
                  <a:lnTo>
                    <a:pt x="5465" y="3850"/>
                  </a:lnTo>
                  <a:lnTo>
                    <a:pt x="5475" y="3832"/>
                  </a:lnTo>
                  <a:lnTo>
                    <a:pt x="5475" y="3850"/>
                  </a:lnTo>
                  <a:lnTo>
                    <a:pt x="5475" y="3822"/>
                  </a:lnTo>
                  <a:lnTo>
                    <a:pt x="5475" y="3850"/>
                  </a:lnTo>
                  <a:lnTo>
                    <a:pt x="5485" y="3841"/>
                  </a:lnTo>
                  <a:lnTo>
                    <a:pt x="5485" y="3850"/>
                  </a:lnTo>
                  <a:lnTo>
                    <a:pt x="5485" y="3841"/>
                  </a:lnTo>
                  <a:lnTo>
                    <a:pt x="5485" y="3850"/>
                  </a:lnTo>
                  <a:lnTo>
                    <a:pt x="5485" y="3832"/>
                  </a:lnTo>
                  <a:lnTo>
                    <a:pt x="5485" y="3822"/>
                  </a:lnTo>
                  <a:lnTo>
                    <a:pt x="5485" y="3841"/>
                  </a:lnTo>
                  <a:lnTo>
                    <a:pt x="5495" y="3832"/>
                  </a:lnTo>
                  <a:lnTo>
                    <a:pt x="5495" y="3822"/>
                  </a:lnTo>
                  <a:lnTo>
                    <a:pt x="5495" y="3832"/>
                  </a:lnTo>
                  <a:lnTo>
                    <a:pt x="5495" y="3813"/>
                  </a:lnTo>
                  <a:lnTo>
                    <a:pt x="5495" y="3832"/>
                  </a:lnTo>
                  <a:lnTo>
                    <a:pt x="5504" y="3813"/>
                  </a:lnTo>
                  <a:lnTo>
                    <a:pt x="5514" y="3860"/>
                  </a:lnTo>
                  <a:lnTo>
                    <a:pt x="5514" y="3841"/>
                  </a:lnTo>
                  <a:lnTo>
                    <a:pt x="5514" y="3850"/>
                  </a:lnTo>
                  <a:lnTo>
                    <a:pt x="5524" y="3878"/>
                  </a:lnTo>
                  <a:lnTo>
                    <a:pt x="5524" y="3869"/>
                  </a:lnTo>
                  <a:lnTo>
                    <a:pt x="5524" y="3887"/>
                  </a:lnTo>
                  <a:lnTo>
                    <a:pt x="5534" y="3860"/>
                  </a:lnTo>
                  <a:lnTo>
                    <a:pt x="5534" y="3841"/>
                  </a:lnTo>
                  <a:lnTo>
                    <a:pt x="5534" y="3850"/>
                  </a:lnTo>
                  <a:lnTo>
                    <a:pt x="5544" y="3822"/>
                  </a:lnTo>
                  <a:lnTo>
                    <a:pt x="5544" y="3813"/>
                  </a:lnTo>
                  <a:lnTo>
                    <a:pt x="5554" y="3822"/>
                  </a:lnTo>
                  <a:lnTo>
                    <a:pt x="5554" y="3832"/>
                  </a:lnTo>
                  <a:lnTo>
                    <a:pt x="5564" y="3794"/>
                  </a:lnTo>
                  <a:lnTo>
                    <a:pt x="5564" y="3813"/>
                  </a:lnTo>
                  <a:lnTo>
                    <a:pt x="5564" y="3794"/>
                  </a:lnTo>
                  <a:lnTo>
                    <a:pt x="5564" y="3804"/>
                  </a:lnTo>
                  <a:lnTo>
                    <a:pt x="5574" y="3794"/>
                  </a:lnTo>
                  <a:lnTo>
                    <a:pt x="5574" y="3804"/>
                  </a:lnTo>
                  <a:lnTo>
                    <a:pt x="5584" y="3785"/>
                  </a:lnTo>
                  <a:lnTo>
                    <a:pt x="5584" y="3832"/>
                  </a:lnTo>
                  <a:lnTo>
                    <a:pt x="5594" y="3822"/>
                  </a:lnTo>
                  <a:lnTo>
                    <a:pt x="5594" y="3832"/>
                  </a:lnTo>
                  <a:lnTo>
                    <a:pt x="5603" y="3850"/>
                  </a:lnTo>
                  <a:lnTo>
                    <a:pt x="5603" y="3841"/>
                  </a:lnTo>
                  <a:lnTo>
                    <a:pt x="5603" y="3850"/>
                  </a:lnTo>
                  <a:lnTo>
                    <a:pt x="5603" y="3860"/>
                  </a:lnTo>
                  <a:lnTo>
                    <a:pt x="5613" y="3887"/>
                  </a:lnTo>
                  <a:lnTo>
                    <a:pt x="5613" y="3906"/>
                  </a:lnTo>
                  <a:lnTo>
                    <a:pt x="5623" y="3906"/>
                  </a:lnTo>
                  <a:lnTo>
                    <a:pt x="5623" y="3915"/>
                  </a:lnTo>
                  <a:lnTo>
                    <a:pt x="5623" y="3925"/>
                  </a:lnTo>
                  <a:lnTo>
                    <a:pt x="5623" y="3915"/>
                  </a:lnTo>
                  <a:lnTo>
                    <a:pt x="5633" y="3906"/>
                  </a:lnTo>
                  <a:lnTo>
                    <a:pt x="5633" y="3934"/>
                  </a:lnTo>
                  <a:lnTo>
                    <a:pt x="5633" y="3943"/>
                  </a:lnTo>
                  <a:lnTo>
                    <a:pt x="5643" y="3953"/>
                  </a:lnTo>
                  <a:lnTo>
                    <a:pt x="5643" y="3906"/>
                  </a:lnTo>
                  <a:lnTo>
                    <a:pt x="5643" y="3915"/>
                  </a:lnTo>
                  <a:lnTo>
                    <a:pt x="5653" y="3887"/>
                  </a:lnTo>
                  <a:lnTo>
                    <a:pt x="5653" y="3897"/>
                  </a:lnTo>
                  <a:lnTo>
                    <a:pt x="5673" y="3785"/>
                  </a:lnTo>
                  <a:lnTo>
                    <a:pt x="5673" y="3776"/>
                  </a:lnTo>
                  <a:lnTo>
                    <a:pt x="5673" y="3785"/>
                  </a:lnTo>
                  <a:lnTo>
                    <a:pt x="5683" y="3729"/>
                  </a:lnTo>
                  <a:lnTo>
                    <a:pt x="5683" y="3739"/>
                  </a:lnTo>
                  <a:lnTo>
                    <a:pt x="5683" y="3729"/>
                  </a:lnTo>
                  <a:lnTo>
                    <a:pt x="5693" y="3757"/>
                  </a:lnTo>
                  <a:lnTo>
                    <a:pt x="5702" y="3785"/>
                  </a:lnTo>
                  <a:lnTo>
                    <a:pt x="5702" y="3776"/>
                  </a:lnTo>
                  <a:lnTo>
                    <a:pt x="5702" y="3785"/>
                  </a:lnTo>
                  <a:lnTo>
                    <a:pt x="5712" y="3757"/>
                  </a:lnTo>
                  <a:lnTo>
                    <a:pt x="5712" y="3767"/>
                  </a:lnTo>
                  <a:lnTo>
                    <a:pt x="5722" y="3813"/>
                  </a:lnTo>
                  <a:lnTo>
                    <a:pt x="5732" y="3822"/>
                  </a:lnTo>
                  <a:lnTo>
                    <a:pt x="5732" y="3804"/>
                  </a:lnTo>
                  <a:lnTo>
                    <a:pt x="5732" y="3822"/>
                  </a:lnTo>
                  <a:lnTo>
                    <a:pt x="5732" y="3813"/>
                  </a:lnTo>
                  <a:lnTo>
                    <a:pt x="5732" y="3822"/>
                  </a:lnTo>
                  <a:lnTo>
                    <a:pt x="5742" y="3822"/>
                  </a:lnTo>
                  <a:lnTo>
                    <a:pt x="5742" y="3832"/>
                  </a:lnTo>
                  <a:lnTo>
                    <a:pt x="5752" y="3813"/>
                  </a:lnTo>
                  <a:lnTo>
                    <a:pt x="5752" y="3832"/>
                  </a:lnTo>
                  <a:lnTo>
                    <a:pt x="5752" y="3822"/>
                  </a:lnTo>
                  <a:lnTo>
                    <a:pt x="5752" y="3832"/>
                  </a:lnTo>
                  <a:lnTo>
                    <a:pt x="5762" y="3813"/>
                  </a:lnTo>
                </a:path>
              </a:pathLst>
            </a:custGeom>
            <a:noFill/>
            <a:ln w="5715" cap="rnd">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89" name="Rectangle 84"/>
            <p:cNvSpPr>
              <a:spLocks noChangeArrowheads="1"/>
            </p:cNvSpPr>
            <p:nvPr/>
          </p:nvSpPr>
          <p:spPr bwMode="auto">
            <a:xfrm>
              <a:off x="2302" y="1204"/>
              <a:ext cx="30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0" name="Rectangle 86"/>
            <p:cNvSpPr>
              <a:spLocks noChangeArrowheads="1"/>
            </p:cNvSpPr>
            <p:nvPr/>
          </p:nvSpPr>
          <p:spPr bwMode="auto">
            <a:xfrm>
              <a:off x="2687" y="1539"/>
              <a:ext cx="2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1" name="Rectangle 87"/>
            <p:cNvSpPr>
              <a:spLocks noChangeArrowheads="1"/>
            </p:cNvSpPr>
            <p:nvPr/>
          </p:nvSpPr>
          <p:spPr bwMode="auto">
            <a:xfrm>
              <a:off x="2736" y="1584"/>
              <a:ext cx="118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ja-JP" sz="1800" b="1">
                  <a:solidFill>
                    <a:schemeClr val="accent1"/>
                  </a:solidFill>
                </a:rPr>
                <a:t>deglycosylated</a:t>
              </a:r>
            </a:p>
          </p:txBody>
        </p:sp>
        <p:sp>
          <p:nvSpPr>
            <p:cNvPr id="78892" name="Rectangle 88"/>
            <p:cNvSpPr>
              <a:spLocks noChangeArrowheads="1"/>
            </p:cNvSpPr>
            <p:nvPr/>
          </p:nvSpPr>
          <p:spPr bwMode="auto">
            <a:xfrm>
              <a:off x="3022" y="1917"/>
              <a:ext cx="29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3" name="Freeform 90"/>
            <p:cNvSpPr>
              <a:spLocks/>
            </p:cNvSpPr>
            <p:nvPr/>
          </p:nvSpPr>
          <p:spPr bwMode="auto">
            <a:xfrm>
              <a:off x="942" y="1382"/>
              <a:ext cx="4138" cy="2504"/>
            </a:xfrm>
            <a:custGeom>
              <a:avLst/>
              <a:gdLst>
                <a:gd name="T0" fmla="*/ 31 w 5753"/>
                <a:gd name="T1" fmla="*/ 1375 h 4446"/>
                <a:gd name="T2" fmla="*/ 56 w 5753"/>
                <a:gd name="T3" fmla="*/ 1384 h 4446"/>
                <a:gd name="T4" fmla="*/ 88 w 5753"/>
                <a:gd name="T5" fmla="*/ 1384 h 4446"/>
                <a:gd name="T6" fmla="*/ 123 w 5753"/>
                <a:gd name="T7" fmla="*/ 1381 h 4446"/>
                <a:gd name="T8" fmla="*/ 154 w 5753"/>
                <a:gd name="T9" fmla="*/ 1381 h 4446"/>
                <a:gd name="T10" fmla="*/ 190 w 5753"/>
                <a:gd name="T11" fmla="*/ 1375 h 4446"/>
                <a:gd name="T12" fmla="*/ 220 w 5753"/>
                <a:gd name="T13" fmla="*/ 1369 h 4446"/>
                <a:gd name="T14" fmla="*/ 251 w 5753"/>
                <a:gd name="T15" fmla="*/ 1366 h 4446"/>
                <a:gd name="T16" fmla="*/ 282 w 5753"/>
                <a:gd name="T17" fmla="*/ 1384 h 4446"/>
                <a:gd name="T18" fmla="*/ 323 w 5753"/>
                <a:gd name="T19" fmla="*/ 1389 h 4446"/>
                <a:gd name="T20" fmla="*/ 353 w 5753"/>
                <a:gd name="T21" fmla="*/ 1372 h 4446"/>
                <a:gd name="T22" fmla="*/ 390 w 5753"/>
                <a:gd name="T23" fmla="*/ 1384 h 4446"/>
                <a:gd name="T24" fmla="*/ 415 w 5753"/>
                <a:gd name="T25" fmla="*/ 1375 h 4446"/>
                <a:gd name="T26" fmla="*/ 450 w 5753"/>
                <a:gd name="T27" fmla="*/ 1378 h 4446"/>
                <a:gd name="T28" fmla="*/ 482 w 5753"/>
                <a:gd name="T29" fmla="*/ 1389 h 4446"/>
                <a:gd name="T30" fmla="*/ 517 w 5753"/>
                <a:gd name="T31" fmla="*/ 1378 h 4446"/>
                <a:gd name="T32" fmla="*/ 554 w 5753"/>
                <a:gd name="T33" fmla="*/ 1372 h 4446"/>
                <a:gd name="T34" fmla="*/ 584 w 5753"/>
                <a:gd name="T35" fmla="*/ 1378 h 4446"/>
                <a:gd name="T36" fmla="*/ 625 w 5753"/>
                <a:gd name="T37" fmla="*/ 1381 h 4446"/>
                <a:gd name="T38" fmla="*/ 661 w 5753"/>
                <a:gd name="T39" fmla="*/ 1369 h 4446"/>
                <a:gd name="T40" fmla="*/ 707 w 5753"/>
                <a:gd name="T41" fmla="*/ 1387 h 4446"/>
                <a:gd name="T42" fmla="*/ 753 w 5753"/>
                <a:gd name="T43" fmla="*/ 1372 h 4446"/>
                <a:gd name="T44" fmla="*/ 784 w 5753"/>
                <a:gd name="T45" fmla="*/ 1384 h 4446"/>
                <a:gd name="T46" fmla="*/ 825 w 5753"/>
                <a:gd name="T47" fmla="*/ 1378 h 4446"/>
                <a:gd name="T48" fmla="*/ 861 w 5753"/>
                <a:gd name="T49" fmla="*/ 1375 h 4446"/>
                <a:gd name="T50" fmla="*/ 902 w 5753"/>
                <a:gd name="T51" fmla="*/ 1366 h 4446"/>
                <a:gd name="T52" fmla="*/ 948 w 5753"/>
                <a:gd name="T53" fmla="*/ 1375 h 4446"/>
                <a:gd name="T54" fmla="*/ 989 w 5753"/>
                <a:gd name="T55" fmla="*/ 1363 h 4446"/>
                <a:gd name="T56" fmla="*/ 1029 w 5753"/>
                <a:gd name="T57" fmla="*/ 1342 h 4446"/>
                <a:gd name="T58" fmla="*/ 1066 w 5753"/>
                <a:gd name="T59" fmla="*/ 1354 h 4446"/>
                <a:gd name="T60" fmla="*/ 1101 w 5753"/>
                <a:gd name="T61" fmla="*/ 1313 h 4446"/>
                <a:gd name="T62" fmla="*/ 1199 w 5753"/>
                <a:gd name="T63" fmla="*/ 1024 h 4446"/>
                <a:gd name="T64" fmla="*/ 1250 w 5753"/>
                <a:gd name="T65" fmla="*/ 1183 h 4446"/>
                <a:gd name="T66" fmla="*/ 1285 w 5753"/>
                <a:gd name="T67" fmla="*/ 1204 h 4446"/>
                <a:gd name="T68" fmla="*/ 1317 w 5753"/>
                <a:gd name="T69" fmla="*/ 1227 h 4446"/>
                <a:gd name="T70" fmla="*/ 1357 w 5753"/>
                <a:gd name="T71" fmla="*/ 1319 h 4446"/>
                <a:gd name="T72" fmla="*/ 1393 w 5753"/>
                <a:gd name="T73" fmla="*/ 1327 h 4446"/>
                <a:gd name="T74" fmla="*/ 1434 w 5753"/>
                <a:gd name="T75" fmla="*/ 1348 h 4446"/>
                <a:gd name="T76" fmla="*/ 1481 w 5753"/>
                <a:gd name="T77" fmla="*/ 1369 h 4446"/>
                <a:gd name="T78" fmla="*/ 1516 w 5753"/>
                <a:gd name="T79" fmla="*/ 1378 h 4446"/>
                <a:gd name="T80" fmla="*/ 1557 w 5753"/>
                <a:gd name="T81" fmla="*/ 1369 h 4446"/>
                <a:gd name="T82" fmla="*/ 1598 w 5753"/>
                <a:gd name="T83" fmla="*/ 1381 h 4446"/>
                <a:gd name="T84" fmla="*/ 1649 w 5753"/>
                <a:gd name="T85" fmla="*/ 1384 h 4446"/>
                <a:gd name="T86" fmla="*/ 1695 w 5753"/>
                <a:gd name="T87" fmla="*/ 1384 h 4446"/>
                <a:gd name="T88" fmla="*/ 1742 w 5753"/>
                <a:gd name="T89" fmla="*/ 1378 h 4446"/>
                <a:gd name="T90" fmla="*/ 1797 w 5753"/>
                <a:gd name="T91" fmla="*/ 1387 h 4446"/>
                <a:gd name="T92" fmla="*/ 1849 w 5753"/>
                <a:gd name="T93" fmla="*/ 1387 h 4446"/>
                <a:gd name="T94" fmla="*/ 1915 w 5753"/>
                <a:gd name="T95" fmla="*/ 1384 h 4446"/>
                <a:gd name="T96" fmla="*/ 1972 w 5753"/>
                <a:gd name="T97" fmla="*/ 1392 h 4446"/>
                <a:gd name="T98" fmla="*/ 2039 w 5753"/>
                <a:gd name="T99" fmla="*/ 1396 h 4446"/>
                <a:gd name="T100" fmla="*/ 2100 w 5753"/>
                <a:gd name="T101" fmla="*/ 1392 h 4446"/>
                <a:gd name="T102" fmla="*/ 2172 w 5753"/>
                <a:gd name="T103" fmla="*/ 1389 h 4446"/>
                <a:gd name="T104" fmla="*/ 2233 w 5753"/>
                <a:gd name="T105" fmla="*/ 1398 h 4446"/>
                <a:gd name="T106" fmla="*/ 2330 w 5753"/>
                <a:gd name="T107" fmla="*/ 1401 h 4446"/>
                <a:gd name="T108" fmla="*/ 2402 w 5753"/>
                <a:gd name="T109" fmla="*/ 1401 h 4446"/>
                <a:gd name="T110" fmla="*/ 2484 w 5753"/>
                <a:gd name="T111" fmla="*/ 1398 h 4446"/>
                <a:gd name="T112" fmla="*/ 2556 w 5753"/>
                <a:gd name="T113" fmla="*/ 1401 h 4446"/>
                <a:gd name="T114" fmla="*/ 2622 w 5753"/>
                <a:gd name="T115" fmla="*/ 1387 h 4446"/>
                <a:gd name="T116" fmla="*/ 2689 w 5753"/>
                <a:gd name="T117" fmla="*/ 1392 h 4446"/>
                <a:gd name="T118" fmla="*/ 2745 w 5753"/>
                <a:gd name="T119" fmla="*/ 1396 h 4446"/>
                <a:gd name="T120" fmla="*/ 2822 w 5753"/>
                <a:gd name="T121" fmla="*/ 1401 h 4446"/>
                <a:gd name="T122" fmla="*/ 2894 w 5753"/>
                <a:gd name="T123" fmla="*/ 1396 h 4446"/>
                <a:gd name="T124" fmla="*/ 2971 w 5753"/>
                <a:gd name="T125" fmla="*/ 1396 h 4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53" h="4446">
                  <a:moveTo>
                    <a:pt x="0" y="4316"/>
                  </a:moveTo>
                  <a:lnTo>
                    <a:pt x="0" y="4325"/>
                  </a:lnTo>
                  <a:lnTo>
                    <a:pt x="0" y="4316"/>
                  </a:lnTo>
                  <a:lnTo>
                    <a:pt x="0" y="4325"/>
                  </a:lnTo>
                  <a:lnTo>
                    <a:pt x="0" y="4306"/>
                  </a:lnTo>
                  <a:lnTo>
                    <a:pt x="10" y="4316"/>
                  </a:lnTo>
                  <a:lnTo>
                    <a:pt x="10" y="4306"/>
                  </a:lnTo>
                  <a:lnTo>
                    <a:pt x="10" y="4316"/>
                  </a:lnTo>
                  <a:lnTo>
                    <a:pt x="10" y="4306"/>
                  </a:lnTo>
                  <a:lnTo>
                    <a:pt x="10" y="4316"/>
                  </a:lnTo>
                  <a:lnTo>
                    <a:pt x="10" y="4325"/>
                  </a:lnTo>
                  <a:lnTo>
                    <a:pt x="20" y="4334"/>
                  </a:lnTo>
                  <a:lnTo>
                    <a:pt x="20" y="4344"/>
                  </a:lnTo>
                  <a:lnTo>
                    <a:pt x="20" y="4334"/>
                  </a:lnTo>
                  <a:lnTo>
                    <a:pt x="20" y="4344"/>
                  </a:lnTo>
                  <a:lnTo>
                    <a:pt x="30" y="4334"/>
                  </a:lnTo>
                  <a:lnTo>
                    <a:pt x="30" y="4344"/>
                  </a:lnTo>
                  <a:lnTo>
                    <a:pt x="30" y="4362"/>
                  </a:lnTo>
                  <a:lnTo>
                    <a:pt x="30" y="4353"/>
                  </a:lnTo>
                  <a:lnTo>
                    <a:pt x="40" y="4353"/>
                  </a:lnTo>
                  <a:lnTo>
                    <a:pt x="40" y="4344"/>
                  </a:lnTo>
                  <a:lnTo>
                    <a:pt x="40" y="4353"/>
                  </a:lnTo>
                  <a:lnTo>
                    <a:pt x="50" y="4353"/>
                  </a:lnTo>
                  <a:lnTo>
                    <a:pt x="50" y="4344"/>
                  </a:lnTo>
                  <a:lnTo>
                    <a:pt x="50" y="4353"/>
                  </a:lnTo>
                  <a:lnTo>
                    <a:pt x="50" y="4334"/>
                  </a:lnTo>
                  <a:lnTo>
                    <a:pt x="60" y="4334"/>
                  </a:lnTo>
                  <a:lnTo>
                    <a:pt x="60" y="4344"/>
                  </a:lnTo>
                  <a:lnTo>
                    <a:pt x="60" y="4334"/>
                  </a:lnTo>
                  <a:lnTo>
                    <a:pt x="60" y="4344"/>
                  </a:lnTo>
                  <a:lnTo>
                    <a:pt x="70" y="4344"/>
                  </a:lnTo>
                  <a:lnTo>
                    <a:pt x="70" y="4334"/>
                  </a:lnTo>
                  <a:lnTo>
                    <a:pt x="70" y="4325"/>
                  </a:lnTo>
                  <a:lnTo>
                    <a:pt x="70" y="4334"/>
                  </a:lnTo>
                  <a:lnTo>
                    <a:pt x="70" y="4325"/>
                  </a:lnTo>
                  <a:lnTo>
                    <a:pt x="70" y="4334"/>
                  </a:lnTo>
                  <a:lnTo>
                    <a:pt x="79" y="4325"/>
                  </a:lnTo>
                  <a:lnTo>
                    <a:pt x="79" y="4334"/>
                  </a:lnTo>
                  <a:lnTo>
                    <a:pt x="89" y="4362"/>
                  </a:lnTo>
                  <a:lnTo>
                    <a:pt x="89" y="4353"/>
                  </a:lnTo>
                  <a:lnTo>
                    <a:pt x="99" y="4362"/>
                  </a:lnTo>
                  <a:lnTo>
                    <a:pt x="99" y="4353"/>
                  </a:lnTo>
                  <a:lnTo>
                    <a:pt x="109" y="4362"/>
                  </a:lnTo>
                  <a:lnTo>
                    <a:pt x="109" y="4353"/>
                  </a:lnTo>
                  <a:lnTo>
                    <a:pt x="109" y="4362"/>
                  </a:lnTo>
                  <a:lnTo>
                    <a:pt x="109" y="4353"/>
                  </a:lnTo>
                  <a:lnTo>
                    <a:pt x="109" y="4362"/>
                  </a:lnTo>
                  <a:lnTo>
                    <a:pt x="109" y="4353"/>
                  </a:lnTo>
                  <a:lnTo>
                    <a:pt x="119" y="4353"/>
                  </a:lnTo>
                  <a:lnTo>
                    <a:pt x="119" y="4344"/>
                  </a:lnTo>
                  <a:lnTo>
                    <a:pt x="119" y="4334"/>
                  </a:lnTo>
                  <a:lnTo>
                    <a:pt x="129" y="4325"/>
                  </a:lnTo>
                  <a:lnTo>
                    <a:pt x="129" y="4334"/>
                  </a:lnTo>
                  <a:lnTo>
                    <a:pt x="139" y="4344"/>
                  </a:lnTo>
                  <a:lnTo>
                    <a:pt x="139" y="4371"/>
                  </a:lnTo>
                  <a:lnTo>
                    <a:pt x="139" y="4362"/>
                  </a:lnTo>
                  <a:lnTo>
                    <a:pt x="149" y="4371"/>
                  </a:lnTo>
                  <a:lnTo>
                    <a:pt x="149" y="4362"/>
                  </a:lnTo>
                  <a:lnTo>
                    <a:pt x="149" y="4371"/>
                  </a:lnTo>
                  <a:lnTo>
                    <a:pt x="149" y="4353"/>
                  </a:lnTo>
                  <a:lnTo>
                    <a:pt x="159" y="4353"/>
                  </a:lnTo>
                  <a:lnTo>
                    <a:pt x="169" y="4362"/>
                  </a:lnTo>
                  <a:lnTo>
                    <a:pt x="169" y="4353"/>
                  </a:lnTo>
                  <a:lnTo>
                    <a:pt x="169" y="4362"/>
                  </a:lnTo>
                  <a:lnTo>
                    <a:pt x="178" y="4362"/>
                  </a:lnTo>
                  <a:lnTo>
                    <a:pt x="188" y="4371"/>
                  </a:lnTo>
                  <a:lnTo>
                    <a:pt x="188" y="4362"/>
                  </a:lnTo>
                  <a:lnTo>
                    <a:pt x="188" y="4371"/>
                  </a:lnTo>
                  <a:lnTo>
                    <a:pt x="188" y="4362"/>
                  </a:lnTo>
                  <a:lnTo>
                    <a:pt x="198" y="4381"/>
                  </a:lnTo>
                  <a:lnTo>
                    <a:pt x="198" y="4371"/>
                  </a:lnTo>
                  <a:lnTo>
                    <a:pt x="198" y="4390"/>
                  </a:lnTo>
                  <a:lnTo>
                    <a:pt x="198" y="4362"/>
                  </a:lnTo>
                  <a:lnTo>
                    <a:pt x="208" y="4353"/>
                  </a:lnTo>
                  <a:lnTo>
                    <a:pt x="218" y="4353"/>
                  </a:lnTo>
                  <a:lnTo>
                    <a:pt x="218" y="4344"/>
                  </a:lnTo>
                  <a:lnTo>
                    <a:pt x="228" y="4353"/>
                  </a:lnTo>
                  <a:lnTo>
                    <a:pt x="228" y="4362"/>
                  </a:lnTo>
                  <a:lnTo>
                    <a:pt x="238" y="4353"/>
                  </a:lnTo>
                  <a:lnTo>
                    <a:pt x="238" y="4362"/>
                  </a:lnTo>
                  <a:lnTo>
                    <a:pt x="238" y="4353"/>
                  </a:lnTo>
                  <a:lnTo>
                    <a:pt x="248" y="4362"/>
                  </a:lnTo>
                  <a:lnTo>
                    <a:pt x="258" y="4362"/>
                  </a:lnTo>
                  <a:lnTo>
                    <a:pt x="258" y="4353"/>
                  </a:lnTo>
                  <a:lnTo>
                    <a:pt x="258" y="4362"/>
                  </a:lnTo>
                  <a:lnTo>
                    <a:pt x="268" y="4362"/>
                  </a:lnTo>
                  <a:lnTo>
                    <a:pt x="268" y="4371"/>
                  </a:lnTo>
                  <a:lnTo>
                    <a:pt x="268" y="4362"/>
                  </a:lnTo>
                  <a:lnTo>
                    <a:pt x="268" y="4371"/>
                  </a:lnTo>
                  <a:lnTo>
                    <a:pt x="277" y="4362"/>
                  </a:lnTo>
                  <a:lnTo>
                    <a:pt x="277" y="4371"/>
                  </a:lnTo>
                  <a:lnTo>
                    <a:pt x="277" y="4362"/>
                  </a:lnTo>
                  <a:lnTo>
                    <a:pt x="277" y="4371"/>
                  </a:lnTo>
                  <a:lnTo>
                    <a:pt x="277" y="4362"/>
                  </a:lnTo>
                  <a:lnTo>
                    <a:pt x="287" y="4371"/>
                  </a:lnTo>
                  <a:lnTo>
                    <a:pt x="287" y="4353"/>
                  </a:lnTo>
                  <a:lnTo>
                    <a:pt x="297" y="4353"/>
                  </a:lnTo>
                  <a:lnTo>
                    <a:pt x="297" y="4344"/>
                  </a:lnTo>
                  <a:lnTo>
                    <a:pt x="307" y="4334"/>
                  </a:lnTo>
                  <a:lnTo>
                    <a:pt x="307" y="4353"/>
                  </a:lnTo>
                  <a:lnTo>
                    <a:pt x="307" y="4344"/>
                  </a:lnTo>
                  <a:lnTo>
                    <a:pt x="317" y="4344"/>
                  </a:lnTo>
                  <a:lnTo>
                    <a:pt x="327" y="4353"/>
                  </a:lnTo>
                  <a:lnTo>
                    <a:pt x="327" y="4344"/>
                  </a:lnTo>
                  <a:lnTo>
                    <a:pt x="327" y="4353"/>
                  </a:lnTo>
                  <a:lnTo>
                    <a:pt x="327" y="4362"/>
                  </a:lnTo>
                  <a:lnTo>
                    <a:pt x="337" y="4371"/>
                  </a:lnTo>
                  <a:lnTo>
                    <a:pt x="337" y="4362"/>
                  </a:lnTo>
                  <a:lnTo>
                    <a:pt x="337" y="4371"/>
                  </a:lnTo>
                  <a:lnTo>
                    <a:pt x="347" y="4353"/>
                  </a:lnTo>
                  <a:lnTo>
                    <a:pt x="357" y="4353"/>
                  </a:lnTo>
                  <a:lnTo>
                    <a:pt x="357" y="4344"/>
                  </a:lnTo>
                  <a:lnTo>
                    <a:pt x="357" y="4353"/>
                  </a:lnTo>
                  <a:lnTo>
                    <a:pt x="367" y="4344"/>
                  </a:lnTo>
                  <a:lnTo>
                    <a:pt x="367" y="4353"/>
                  </a:lnTo>
                  <a:lnTo>
                    <a:pt x="367" y="4344"/>
                  </a:lnTo>
                  <a:lnTo>
                    <a:pt x="367" y="4334"/>
                  </a:lnTo>
                  <a:lnTo>
                    <a:pt x="367" y="4344"/>
                  </a:lnTo>
                  <a:lnTo>
                    <a:pt x="376" y="4334"/>
                  </a:lnTo>
                  <a:lnTo>
                    <a:pt x="376" y="4344"/>
                  </a:lnTo>
                  <a:lnTo>
                    <a:pt x="376" y="4334"/>
                  </a:lnTo>
                  <a:lnTo>
                    <a:pt x="376" y="4344"/>
                  </a:lnTo>
                  <a:lnTo>
                    <a:pt x="386" y="4334"/>
                  </a:lnTo>
                  <a:lnTo>
                    <a:pt x="386" y="4344"/>
                  </a:lnTo>
                  <a:lnTo>
                    <a:pt x="396" y="4334"/>
                  </a:lnTo>
                  <a:lnTo>
                    <a:pt x="396" y="4325"/>
                  </a:lnTo>
                  <a:lnTo>
                    <a:pt x="406" y="4344"/>
                  </a:lnTo>
                  <a:lnTo>
                    <a:pt x="406" y="4334"/>
                  </a:lnTo>
                  <a:lnTo>
                    <a:pt x="406" y="4344"/>
                  </a:lnTo>
                  <a:lnTo>
                    <a:pt x="406" y="4334"/>
                  </a:lnTo>
                  <a:lnTo>
                    <a:pt x="416" y="4325"/>
                  </a:lnTo>
                  <a:lnTo>
                    <a:pt x="416" y="4316"/>
                  </a:lnTo>
                  <a:lnTo>
                    <a:pt x="416" y="4306"/>
                  </a:lnTo>
                  <a:lnTo>
                    <a:pt x="426" y="4316"/>
                  </a:lnTo>
                  <a:lnTo>
                    <a:pt x="426" y="4306"/>
                  </a:lnTo>
                  <a:lnTo>
                    <a:pt x="426" y="4316"/>
                  </a:lnTo>
                  <a:lnTo>
                    <a:pt x="436" y="4316"/>
                  </a:lnTo>
                  <a:lnTo>
                    <a:pt x="436" y="4325"/>
                  </a:lnTo>
                  <a:lnTo>
                    <a:pt x="446" y="4334"/>
                  </a:lnTo>
                  <a:lnTo>
                    <a:pt x="446" y="4325"/>
                  </a:lnTo>
                  <a:lnTo>
                    <a:pt x="446" y="4334"/>
                  </a:lnTo>
                  <a:lnTo>
                    <a:pt x="446" y="4325"/>
                  </a:lnTo>
                  <a:lnTo>
                    <a:pt x="446" y="4316"/>
                  </a:lnTo>
                  <a:lnTo>
                    <a:pt x="456" y="4334"/>
                  </a:lnTo>
                  <a:lnTo>
                    <a:pt x="456" y="4344"/>
                  </a:lnTo>
                  <a:lnTo>
                    <a:pt x="466" y="4334"/>
                  </a:lnTo>
                  <a:lnTo>
                    <a:pt x="466" y="4344"/>
                  </a:lnTo>
                  <a:lnTo>
                    <a:pt x="466" y="4334"/>
                  </a:lnTo>
                  <a:lnTo>
                    <a:pt x="466" y="4344"/>
                  </a:lnTo>
                  <a:lnTo>
                    <a:pt x="475" y="4334"/>
                  </a:lnTo>
                  <a:lnTo>
                    <a:pt x="475" y="4325"/>
                  </a:lnTo>
                  <a:lnTo>
                    <a:pt x="475" y="4334"/>
                  </a:lnTo>
                  <a:lnTo>
                    <a:pt x="485" y="4316"/>
                  </a:lnTo>
                  <a:lnTo>
                    <a:pt x="485" y="4306"/>
                  </a:lnTo>
                  <a:lnTo>
                    <a:pt x="495" y="4316"/>
                  </a:lnTo>
                  <a:lnTo>
                    <a:pt x="495" y="4306"/>
                  </a:lnTo>
                  <a:lnTo>
                    <a:pt x="495" y="4316"/>
                  </a:lnTo>
                  <a:lnTo>
                    <a:pt x="505" y="4316"/>
                  </a:lnTo>
                  <a:lnTo>
                    <a:pt x="515" y="4344"/>
                  </a:lnTo>
                  <a:lnTo>
                    <a:pt x="515" y="4334"/>
                  </a:lnTo>
                  <a:lnTo>
                    <a:pt x="515" y="4344"/>
                  </a:lnTo>
                  <a:lnTo>
                    <a:pt x="525" y="4362"/>
                  </a:lnTo>
                  <a:lnTo>
                    <a:pt x="525" y="4371"/>
                  </a:lnTo>
                  <a:lnTo>
                    <a:pt x="525" y="4362"/>
                  </a:lnTo>
                  <a:lnTo>
                    <a:pt x="535" y="4371"/>
                  </a:lnTo>
                  <a:lnTo>
                    <a:pt x="535" y="4362"/>
                  </a:lnTo>
                  <a:lnTo>
                    <a:pt x="535" y="4353"/>
                  </a:lnTo>
                  <a:lnTo>
                    <a:pt x="545" y="4362"/>
                  </a:lnTo>
                  <a:lnTo>
                    <a:pt x="545" y="4353"/>
                  </a:lnTo>
                  <a:lnTo>
                    <a:pt x="545" y="4362"/>
                  </a:lnTo>
                  <a:lnTo>
                    <a:pt x="545" y="4371"/>
                  </a:lnTo>
                  <a:lnTo>
                    <a:pt x="545" y="4362"/>
                  </a:lnTo>
                  <a:lnTo>
                    <a:pt x="545" y="4371"/>
                  </a:lnTo>
                  <a:lnTo>
                    <a:pt x="545" y="4362"/>
                  </a:lnTo>
                  <a:lnTo>
                    <a:pt x="555" y="4371"/>
                  </a:lnTo>
                  <a:lnTo>
                    <a:pt x="555" y="4362"/>
                  </a:lnTo>
                  <a:lnTo>
                    <a:pt x="565" y="4362"/>
                  </a:lnTo>
                  <a:lnTo>
                    <a:pt x="565" y="4371"/>
                  </a:lnTo>
                  <a:lnTo>
                    <a:pt x="574" y="4371"/>
                  </a:lnTo>
                  <a:lnTo>
                    <a:pt x="574" y="4362"/>
                  </a:lnTo>
                  <a:lnTo>
                    <a:pt x="574" y="4371"/>
                  </a:lnTo>
                  <a:lnTo>
                    <a:pt x="574" y="4362"/>
                  </a:lnTo>
                  <a:lnTo>
                    <a:pt x="574" y="4353"/>
                  </a:lnTo>
                  <a:lnTo>
                    <a:pt x="574" y="4362"/>
                  </a:lnTo>
                  <a:lnTo>
                    <a:pt x="584" y="4353"/>
                  </a:lnTo>
                  <a:lnTo>
                    <a:pt x="584" y="4344"/>
                  </a:lnTo>
                  <a:lnTo>
                    <a:pt x="594" y="4353"/>
                  </a:lnTo>
                  <a:lnTo>
                    <a:pt x="594" y="4371"/>
                  </a:lnTo>
                  <a:lnTo>
                    <a:pt x="594" y="4362"/>
                  </a:lnTo>
                  <a:lnTo>
                    <a:pt x="604" y="4362"/>
                  </a:lnTo>
                  <a:lnTo>
                    <a:pt x="604" y="4371"/>
                  </a:lnTo>
                  <a:lnTo>
                    <a:pt x="604" y="4381"/>
                  </a:lnTo>
                  <a:lnTo>
                    <a:pt x="614" y="4390"/>
                  </a:lnTo>
                  <a:lnTo>
                    <a:pt x="614" y="4381"/>
                  </a:lnTo>
                  <a:lnTo>
                    <a:pt x="614" y="4390"/>
                  </a:lnTo>
                  <a:lnTo>
                    <a:pt x="624" y="4381"/>
                  </a:lnTo>
                  <a:lnTo>
                    <a:pt x="624" y="4390"/>
                  </a:lnTo>
                  <a:lnTo>
                    <a:pt x="624" y="4371"/>
                  </a:lnTo>
                  <a:lnTo>
                    <a:pt x="634" y="4362"/>
                  </a:lnTo>
                  <a:lnTo>
                    <a:pt x="634" y="4344"/>
                  </a:lnTo>
                  <a:lnTo>
                    <a:pt x="644" y="4334"/>
                  </a:lnTo>
                  <a:lnTo>
                    <a:pt x="644" y="4344"/>
                  </a:lnTo>
                  <a:lnTo>
                    <a:pt x="644" y="4334"/>
                  </a:lnTo>
                  <a:lnTo>
                    <a:pt x="644" y="4325"/>
                  </a:lnTo>
                  <a:lnTo>
                    <a:pt x="654" y="4325"/>
                  </a:lnTo>
                  <a:lnTo>
                    <a:pt x="654" y="4334"/>
                  </a:lnTo>
                  <a:lnTo>
                    <a:pt x="654" y="4325"/>
                  </a:lnTo>
                  <a:lnTo>
                    <a:pt x="654" y="4334"/>
                  </a:lnTo>
                  <a:lnTo>
                    <a:pt x="654" y="4325"/>
                  </a:lnTo>
                  <a:lnTo>
                    <a:pt x="664" y="4325"/>
                  </a:lnTo>
                  <a:lnTo>
                    <a:pt x="664" y="4334"/>
                  </a:lnTo>
                  <a:lnTo>
                    <a:pt x="673" y="4344"/>
                  </a:lnTo>
                  <a:lnTo>
                    <a:pt x="673" y="4334"/>
                  </a:lnTo>
                  <a:lnTo>
                    <a:pt x="673" y="4344"/>
                  </a:lnTo>
                  <a:lnTo>
                    <a:pt x="683" y="4325"/>
                  </a:lnTo>
                  <a:lnTo>
                    <a:pt x="683" y="4334"/>
                  </a:lnTo>
                  <a:lnTo>
                    <a:pt x="683" y="4344"/>
                  </a:lnTo>
                  <a:lnTo>
                    <a:pt x="683" y="4325"/>
                  </a:lnTo>
                  <a:lnTo>
                    <a:pt x="683" y="4334"/>
                  </a:lnTo>
                  <a:lnTo>
                    <a:pt x="693" y="4325"/>
                  </a:lnTo>
                  <a:lnTo>
                    <a:pt x="693" y="4334"/>
                  </a:lnTo>
                  <a:lnTo>
                    <a:pt x="693" y="4325"/>
                  </a:lnTo>
                  <a:lnTo>
                    <a:pt x="693" y="4334"/>
                  </a:lnTo>
                  <a:lnTo>
                    <a:pt x="703" y="4334"/>
                  </a:lnTo>
                  <a:lnTo>
                    <a:pt x="713" y="4334"/>
                  </a:lnTo>
                  <a:lnTo>
                    <a:pt x="713" y="4353"/>
                  </a:lnTo>
                  <a:lnTo>
                    <a:pt x="713" y="4344"/>
                  </a:lnTo>
                  <a:lnTo>
                    <a:pt x="713" y="4353"/>
                  </a:lnTo>
                  <a:lnTo>
                    <a:pt x="723" y="4371"/>
                  </a:lnTo>
                  <a:lnTo>
                    <a:pt x="723" y="4381"/>
                  </a:lnTo>
                  <a:lnTo>
                    <a:pt x="733" y="4381"/>
                  </a:lnTo>
                  <a:lnTo>
                    <a:pt x="733" y="4371"/>
                  </a:lnTo>
                  <a:lnTo>
                    <a:pt x="733" y="4381"/>
                  </a:lnTo>
                  <a:lnTo>
                    <a:pt x="743" y="4371"/>
                  </a:lnTo>
                  <a:lnTo>
                    <a:pt x="743" y="4362"/>
                  </a:lnTo>
                  <a:lnTo>
                    <a:pt x="743" y="4371"/>
                  </a:lnTo>
                  <a:lnTo>
                    <a:pt x="743" y="4362"/>
                  </a:lnTo>
                  <a:lnTo>
                    <a:pt x="753" y="4362"/>
                  </a:lnTo>
                  <a:lnTo>
                    <a:pt x="763" y="4362"/>
                  </a:lnTo>
                  <a:lnTo>
                    <a:pt x="763" y="4353"/>
                  </a:lnTo>
                  <a:lnTo>
                    <a:pt x="772" y="4344"/>
                  </a:lnTo>
                  <a:lnTo>
                    <a:pt x="772" y="4353"/>
                  </a:lnTo>
                  <a:lnTo>
                    <a:pt x="772" y="4344"/>
                  </a:lnTo>
                  <a:lnTo>
                    <a:pt x="772" y="4353"/>
                  </a:lnTo>
                  <a:lnTo>
                    <a:pt x="772" y="4344"/>
                  </a:lnTo>
                  <a:lnTo>
                    <a:pt x="772" y="4353"/>
                  </a:lnTo>
                  <a:lnTo>
                    <a:pt x="782" y="4344"/>
                  </a:lnTo>
                  <a:lnTo>
                    <a:pt x="782" y="4353"/>
                  </a:lnTo>
                  <a:lnTo>
                    <a:pt x="782" y="4344"/>
                  </a:lnTo>
                  <a:lnTo>
                    <a:pt x="792" y="4325"/>
                  </a:lnTo>
                  <a:lnTo>
                    <a:pt x="802" y="4316"/>
                  </a:lnTo>
                  <a:lnTo>
                    <a:pt x="802" y="4325"/>
                  </a:lnTo>
                  <a:lnTo>
                    <a:pt x="802" y="4316"/>
                  </a:lnTo>
                  <a:lnTo>
                    <a:pt x="802" y="4334"/>
                  </a:lnTo>
                  <a:lnTo>
                    <a:pt x="812" y="4334"/>
                  </a:lnTo>
                  <a:lnTo>
                    <a:pt x="812" y="4325"/>
                  </a:lnTo>
                  <a:lnTo>
                    <a:pt x="822" y="4334"/>
                  </a:lnTo>
                  <a:lnTo>
                    <a:pt x="822" y="4325"/>
                  </a:lnTo>
                  <a:lnTo>
                    <a:pt x="822" y="4334"/>
                  </a:lnTo>
                  <a:lnTo>
                    <a:pt x="822" y="4344"/>
                  </a:lnTo>
                  <a:lnTo>
                    <a:pt x="822" y="4334"/>
                  </a:lnTo>
                  <a:lnTo>
                    <a:pt x="822" y="4344"/>
                  </a:lnTo>
                  <a:lnTo>
                    <a:pt x="832" y="4353"/>
                  </a:lnTo>
                  <a:lnTo>
                    <a:pt x="832" y="4344"/>
                  </a:lnTo>
                  <a:lnTo>
                    <a:pt x="832" y="4362"/>
                  </a:lnTo>
                  <a:lnTo>
                    <a:pt x="842" y="4371"/>
                  </a:lnTo>
                  <a:lnTo>
                    <a:pt x="842" y="4362"/>
                  </a:lnTo>
                  <a:lnTo>
                    <a:pt x="842" y="4353"/>
                  </a:lnTo>
                  <a:lnTo>
                    <a:pt x="842" y="4362"/>
                  </a:lnTo>
                  <a:lnTo>
                    <a:pt x="852" y="4344"/>
                  </a:lnTo>
                  <a:lnTo>
                    <a:pt x="862" y="4353"/>
                  </a:lnTo>
                  <a:lnTo>
                    <a:pt x="862" y="4344"/>
                  </a:lnTo>
                  <a:lnTo>
                    <a:pt x="862" y="4353"/>
                  </a:lnTo>
                  <a:lnTo>
                    <a:pt x="862" y="4362"/>
                  </a:lnTo>
                  <a:lnTo>
                    <a:pt x="871" y="4344"/>
                  </a:lnTo>
                  <a:lnTo>
                    <a:pt x="871" y="4353"/>
                  </a:lnTo>
                  <a:lnTo>
                    <a:pt x="881" y="4344"/>
                  </a:lnTo>
                  <a:lnTo>
                    <a:pt x="881" y="4353"/>
                  </a:lnTo>
                  <a:lnTo>
                    <a:pt x="891" y="4353"/>
                  </a:lnTo>
                  <a:lnTo>
                    <a:pt x="891" y="4362"/>
                  </a:lnTo>
                  <a:lnTo>
                    <a:pt x="891" y="4353"/>
                  </a:lnTo>
                  <a:lnTo>
                    <a:pt x="891" y="4362"/>
                  </a:lnTo>
                  <a:lnTo>
                    <a:pt x="891" y="4353"/>
                  </a:lnTo>
                  <a:lnTo>
                    <a:pt x="891" y="4362"/>
                  </a:lnTo>
                  <a:lnTo>
                    <a:pt x="901" y="4362"/>
                  </a:lnTo>
                  <a:lnTo>
                    <a:pt x="901" y="4353"/>
                  </a:lnTo>
                  <a:lnTo>
                    <a:pt x="901" y="4362"/>
                  </a:lnTo>
                  <a:lnTo>
                    <a:pt x="911" y="4362"/>
                  </a:lnTo>
                  <a:lnTo>
                    <a:pt x="911" y="4371"/>
                  </a:lnTo>
                  <a:lnTo>
                    <a:pt x="911" y="4362"/>
                  </a:lnTo>
                  <a:lnTo>
                    <a:pt x="911" y="4371"/>
                  </a:lnTo>
                  <a:lnTo>
                    <a:pt x="911" y="4381"/>
                  </a:lnTo>
                  <a:lnTo>
                    <a:pt x="921" y="4390"/>
                  </a:lnTo>
                  <a:lnTo>
                    <a:pt x="921" y="4381"/>
                  </a:lnTo>
                  <a:lnTo>
                    <a:pt x="921" y="4390"/>
                  </a:lnTo>
                  <a:lnTo>
                    <a:pt x="921" y="4381"/>
                  </a:lnTo>
                  <a:lnTo>
                    <a:pt x="921" y="4399"/>
                  </a:lnTo>
                  <a:lnTo>
                    <a:pt x="931" y="4390"/>
                  </a:lnTo>
                  <a:lnTo>
                    <a:pt x="931" y="4381"/>
                  </a:lnTo>
                  <a:lnTo>
                    <a:pt x="931" y="4390"/>
                  </a:lnTo>
                  <a:lnTo>
                    <a:pt x="931" y="4399"/>
                  </a:lnTo>
                  <a:lnTo>
                    <a:pt x="941" y="4371"/>
                  </a:lnTo>
                  <a:lnTo>
                    <a:pt x="941" y="4362"/>
                  </a:lnTo>
                  <a:lnTo>
                    <a:pt x="951" y="4353"/>
                  </a:lnTo>
                  <a:lnTo>
                    <a:pt x="951" y="4344"/>
                  </a:lnTo>
                  <a:lnTo>
                    <a:pt x="951" y="4353"/>
                  </a:lnTo>
                  <a:lnTo>
                    <a:pt x="951" y="4344"/>
                  </a:lnTo>
                  <a:lnTo>
                    <a:pt x="951" y="4353"/>
                  </a:lnTo>
                  <a:lnTo>
                    <a:pt x="951" y="4344"/>
                  </a:lnTo>
                  <a:lnTo>
                    <a:pt x="961" y="4344"/>
                  </a:lnTo>
                  <a:lnTo>
                    <a:pt x="971" y="4344"/>
                  </a:lnTo>
                  <a:lnTo>
                    <a:pt x="971" y="4334"/>
                  </a:lnTo>
                  <a:lnTo>
                    <a:pt x="971" y="4344"/>
                  </a:lnTo>
                  <a:lnTo>
                    <a:pt x="980" y="4325"/>
                  </a:lnTo>
                  <a:lnTo>
                    <a:pt x="990" y="4325"/>
                  </a:lnTo>
                  <a:lnTo>
                    <a:pt x="990" y="4334"/>
                  </a:lnTo>
                  <a:lnTo>
                    <a:pt x="990" y="4344"/>
                  </a:lnTo>
                  <a:lnTo>
                    <a:pt x="1000" y="4344"/>
                  </a:lnTo>
                  <a:lnTo>
                    <a:pt x="1000" y="4334"/>
                  </a:lnTo>
                  <a:lnTo>
                    <a:pt x="1000" y="4344"/>
                  </a:lnTo>
                  <a:lnTo>
                    <a:pt x="1010" y="4334"/>
                  </a:lnTo>
                  <a:lnTo>
                    <a:pt x="1010" y="4344"/>
                  </a:lnTo>
                  <a:lnTo>
                    <a:pt x="1010" y="4334"/>
                  </a:lnTo>
                  <a:lnTo>
                    <a:pt x="1010" y="4344"/>
                  </a:lnTo>
                  <a:lnTo>
                    <a:pt x="1010" y="4334"/>
                  </a:lnTo>
                  <a:lnTo>
                    <a:pt x="1010" y="4344"/>
                  </a:lnTo>
                  <a:lnTo>
                    <a:pt x="1010" y="4334"/>
                  </a:lnTo>
                  <a:lnTo>
                    <a:pt x="1020" y="4353"/>
                  </a:lnTo>
                  <a:lnTo>
                    <a:pt x="1020" y="4344"/>
                  </a:lnTo>
                  <a:lnTo>
                    <a:pt x="1020" y="4353"/>
                  </a:lnTo>
                  <a:lnTo>
                    <a:pt x="1030" y="4334"/>
                  </a:lnTo>
                  <a:lnTo>
                    <a:pt x="1030" y="4344"/>
                  </a:lnTo>
                  <a:lnTo>
                    <a:pt x="1030" y="4353"/>
                  </a:lnTo>
                  <a:lnTo>
                    <a:pt x="1030" y="4325"/>
                  </a:lnTo>
                  <a:lnTo>
                    <a:pt x="1050" y="4297"/>
                  </a:lnTo>
                  <a:lnTo>
                    <a:pt x="1050" y="4316"/>
                  </a:lnTo>
                  <a:lnTo>
                    <a:pt x="1050" y="4306"/>
                  </a:lnTo>
                  <a:lnTo>
                    <a:pt x="1050" y="4316"/>
                  </a:lnTo>
                  <a:lnTo>
                    <a:pt x="1060" y="4325"/>
                  </a:lnTo>
                  <a:lnTo>
                    <a:pt x="1060" y="4316"/>
                  </a:lnTo>
                  <a:lnTo>
                    <a:pt x="1060" y="4325"/>
                  </a:lnTo>
                  <a:lnTo>
                    <a:pt x="1060" y="4316"/>
                  </a:lnTo>
                  <a:lnTo>
                    <a:pt x="1070" y="4325"/>
                  </a:lnTo>
                  <a:lnTo>
                    <a:pt x="1070" y="4334"/>
                  </a:lnTo>
                  <a:lnTo>
                    <a:pt x="1070" y="4325"/>
                  </a:lnTo>
                  <a:lnTo>
                    <a:pt x="1079" y="4334"/>
                  </a:lnTo>
                  <a:lnTo>
                    <a:pt x="1089" y="4325"/>
                  </a:lnTo>
                  <a:lnTo>
                    <a:pt x="1089" y="4334"/>
                  </a:lnTo>
                  <a:lnTo>
                    <a:pt x="1089" y="4325"/>
                  </a:lnTo>
                  <a:lnTo>
                    <a:pt x="1089" y="4334"/>
                  </a:lnTo>
                  <a:lnTo>
                    <a:pt x="1089" y="4325"/>
                  </a:lnTo>
                  <a:lnTo>
                    <a:pt x="1089" y="4334"/>
                  </a:lnTo>
                  <a:lnTo>
                    <a:pt x="1089" y="4325"/>
                  </a:lnTo>
                  <a:lnTo>
                    <a:pt x="1089" y="4334"/>
                  </a:lnTo>
                  <a:lnTo>
                    <a:pt x="1089" y="4325"/>
                  </a:lnTo>
                  <a:lnTo>
                    <a:pt x="1099" y="4316"/>
                  </a:lnTo>
                  <a:lnTo>
                    <a:pt x="1099" y="4325"/>
                  </a:lnTo>
                  <a:lnTo>
                    <a:pt x="1099" y="4334"/>
                  </a:lnTo>
                  <a:lnTo>
                    <a:pt x="1109" y="4344"/>
                  </a:lnTo>
                  <a:lnTo>
                    <a:pt x="1109" y="4362"/>
                  </a:lnTo>
                  <a:lnTo>
                    <a:pt x="1109" y="4353"/>
                  </a:lnTo>
                  <a:lnTo>
                    <a:pt x="1119" y="4353"/>
                  </a:lnTo>
                  <a:lnTo>
                    <a:pt x="1119" y="4362"/>
                  </a:lnTo>
                  <a:lnTo>
                    <a:pt x="1119" y="4353"/>
                  </a:lnTo>
                  <a:lnTo>
                    <a:pt x="1129" y="4362"/>
                  </a:lnTo>
                  <a:lnTo>
                    <a:pt x="1129" y="4344"/>
                  </a:lnTo>
                  <a:lnTo>
                    <a:pt x="1139" y="4334"/>
                  </a:lnTo>
                  <a:lnTo>
                    <a:pt x="1139" y="4325"/>
                  </a:lnTo>
                  <a:lnTo>
                    <a:pt x="1149" y="4325"/>
                  </a:lnTo>
                  <a:lnTo>
                    <a:pt x="1149" y="4334"/>
                  </a:lnTo>
                  <a:lnTo>
                    <a:pt x="1159" y="4353"/>
                  </a:lnTo>
                  <a:lnTo>
                    <a:pt x="1169" y="4353"/>
                  </a:lnTo>
                  <a:lnTo>
                    <a:pt x="1169" y="4344"/>
                  </a:lnTo>
                  <a:lnTo>
                    <a:pt x="1169" y="4353"/>
                  </a:lnTo>
                  <a:lnTo>
                    <a:pt x="1169" y="4344"/>
                  </a:lnTo>
                  <a:lnTo>
                    <a:pt x="1178" y="4362"/>
                  </a:lnTo>
                  <a:lnTo>
                    <a:pt x="1178" y="4371"/>
                  </a:lnTo>
                  <a:lnTo>
                    <a:pt x="1188" y="4362"/>
                  </a:lnTo>
                  <a:lnTo>
                    <a:pt x="1188" y="4353"/>
                  </a:lnTo>
                  <a:lnTo>
                    <a:pt x="1188" y="4344"/>
                  </a:lnTo>
                  <a:lnTo>
                    <a:pt x="1198" y="4344"/>
                  </a:lnTo>
                  <a:lnTo>
                    <a:pt x="1198" y="4353"/>
                  </a:lnTo>
                  <a:lnTo>
                    <a:pt x="1198" y="4344"/>
                  </a:lnTo>
                  <a:lnTo>
                    <a:pt x="1198" y="4353"/>
                  </a:lnTo>
                  <a:lnTo>
                    <a:pt x="1208" y="4353"/>
                  </a:lnTo>
                  <a:lnTo>
                    <a:pt x="1218" y="4362"/>
                  </a:lnTo>
                  <a:lnTo>
                    <a:pt x="1218" y="4353"/>
                  </a:lnTo>
                  <a:lnTo>
                    <a:pt x="1218" y="4362"/>
                  </a:lnTo>
                  <a:lnTo>
                    <a:pt x="1218" y="4353"/>
                  </a:lnTo>
                  <a:lnTo>
                    <a:pt x="1228" y="4353"/>
                  </a:lnTo>
                  <a:lnTo>
                    <a:pt x="1228" y="4344"/>
                  </a:lnTo>
                  <a:lnTo>
                    <a:pt x="1228" y="4334"/>
                  </a:lnTo>
                  <a:lnTo>
                    <a:pt x="1238" y="4353"/>
                  </a:lnTo>
                  <a:lnTo>
                    <a:pt x="1238" y="4344"/>
                  </a:lnTo>
                  <a:lnTo>
                    <a:pt x="1238" y="4353"/>
                  </a:lnTo>
                  <a:lnTo>
                    <a:pt x="1248" y="4325"/>
                  </a:lnTo>
                  <a:lnTo>
                    <a:pt x="1248" y="4316"/>
                  </a:lnTo>
                  <a:lnTo>
                    <a:pt x="1248" y="4325"/>
                  </a:lnTo>
                  <a:lnTo>
                    <a:pt x="1258" y="4297"/>
                  </a:lnTo>
                  <a:lnTo>
                    <a:pt x="1258" y="4306"/>
                  </a:lnTo>
                  <a:lnTo>
                    <a:pt x="1258" y="4297"/>
                  </a:lnTo>
                  <a:lnTo>
                    <a:pt x="1258" y="4306"/>
                  </a:lnTo>
                  <a:lnTo>
                    <a:pt x="1268" y="4306"/>
                  </a:lnTo>
                  <a:lnTo>
                    <a:pt x="1268" y="4297"/>
                  </a:lnTo>
                  <a:lnTo>
                    <a:pt x="1268" y="4306"/>
                  </a:lnTo>
                  <a:lnTo>
                    <a:pt x="1268" y="4297"/>
                  </a:lnTo>
                  <a:lnTo>
                    <a:pt x="1277" y="4297"/>
                  </a:lnTo>
                  <a:lnTo>
                    <a:pt x="1277" y="4306"/>
                  </a:lnTo>
                  <a:lnTo>
                    <a:pt x="1277" y="4316"/>
                  </a:lnTo>
                  <a:lnTo>
                    <a:pt x="1277" y="4325"/>
                  </a:lnTo>
                  <a:lnTo>
                    <a:pt x="1277" y="4316"/>
                  </a:lnTo>
                  <a:lnTo>
                    <a:pt x="1287" y="4325"/>
                  </a:lnTo>
                  <a:lnTo>
                    <a:pt x="1287" y="4316"/>
                  </a:lnTo>
                  <a:lnTo>
                    <a:pt x="1287" y="4334"/>
                  </a:lnTo>
                  <a:lnTo>
                    <a:pt x="1297" y="4353"/>
                  </a:lnTo>
                  <a:lnTo>
                    <a:pt x="1297" y="4362"/>
                  </a:lnTo>
                  <a:lnTo>
                    <a:pt x="1297" y="4353"/>
                  </a:lnTo>
                  <a:lnTo>
                    <a:pt x="1297" y="4362"/>
                  </a:lnTo>
                  <a:lnTo>
                    <a:pt x="1307" y="4362"/>
                  </a:lnTo>
                  <a:lnTo>
                    <a:pt x="1307" y="4353"/>
                  </a:lnTo>
                  <a:lnTo>
                    <a:pt x="1307" y="4344"/>
                  </a:lnTo>
                  <a:lnTo>
                    <a:pt x="1317" y="4334"/>
                  </a:lnTo>
                  <a:lnTo>
                    <a:pt x="1317" y="4325"/>
                  </a:lnTo>
                  <a:lnTo>
                    <a:pt x="1327" y="4325"/>
                  </a:lnTo>
                  <a:lnTo>
                    <a:pt x="1327" y="4316"/>
                  </a:lnTo>
                  <a:lnTo>
                    <a:pt x="1327" y="4325"/>
                  </a:lnTo>
                  <a:lnTo>
                    <a:pt x="1327" y="4316"/>
                  </a:lnTo>
                  <a:lnTo>
                    <a:pt x="1337" y="4325"/>
                  </a:lnTo>
                  <a:lnTo>
                    <a:pt x="1337" y="4334"/>
                  </a:lnTo>
                  <a:lnTo>
                    <a:pt x="1337" y="4344"/>
                  </a:lnTo>
                  <a:lnTo>
                    <a:pt x="1347" y="4371"/>
                  </a:lnTo>
                  <a:lnTo>
                    <a:pt x="1357" y="4381"/>
                  </a:lnTo>
                  <a:lnTo>
                    <a:pt x="1357" y="4390"/>
                  </a:lnTo>
                  <a:lnTo>
                    <a:pt x="1357" y="4381"/>
                  </a:lnTo>
                  <a:lnTo>
                    <a:pt x="1357" y="4390"/>
                  </a:lnTo>
                  <a:lnTo>
                    <a:pt x="1367" y="4371"/>
                  </a:lnTo>
                  <a:lnTo>
                    <a:pt x="1367" y="4362"/>
                  </a:lnTo>
                  <a:lnTo>
                    <a:pt x="1376" y="4362"/>
                  </a:lnTo>
                  <a:lnTo>
                    <a:pt x="1376" y="4344"/>
                  </a:lnTo>
                  <a:lnTo>
                    <a:pt x="1376" y="4353"/>
                  </a:lnTo>
                  <a:lnTo>
                    <a:pt x="1376" y="4344"/>
                  </a:lnTo>
                  <a:lnTo>
                    <a:pt x="1386" y="4334"/>
                  </a:lnTo>
                  <a:lnTo>
                    <a:pt x="1396" y="4334"/>
                  </a:lnTo>
                  <a:lnTo>
                    <a:pt x="1396" y="4344"/>
                  </a:lnTo>
                  <a:lnTo>
                    <a:pt x="1406" y="4371"/>
                  </a:lnTo>
                  <a:lnTo>
                    <a:pt x="1406" y="4362"/>
                  </a:lnTo>
                  <a:lnTo>
                    <a:pt x="1406" y="4371"/>
                  </a:lnTo>
                  <a:lnTo>
                    <a:pt x="1416" y="4353"/>
                  </a:lnTo>
                  <a:lnTo>
                    <a:pt x="1416" y="4334"/>
                  </a:lnTo>
                  <a:lnTo>
                    <a:pt x="1426" y="4325"/>
                  </a:lnTo>
                  <a:lnTo>
                    <a:pt x="1436" y="4325"/>
                  </a:lnTo>
                  <a:lnTo>
                    <a:pt x="1446" y="4334"/>
                  </a:lnTo>
                  <a:lnTo>
                    <a:pt x="1446" y="4325"/>
                  </a:lnTo>
                  <a:lnTo>
                    <a:pt x="1446" y="4334"/>
                  </a:lnTo>
                  <a:lnTo>
                    <a:pt x="1446" y="4325"/>
                  </a:lnTo>
                  <a:lnTo>
                    <a:pt x="1446" y="4334"/>
                  </a:lnTo>
                  <a:lnTo>
                    <a:pt x="1456" y="4325"/>
                  </a:lnTo>
                  <a:lnTo>
                    <a:pt x="1456" y="4334"/>
                  </a:lnTo>
                  <a:lnTo>
                    <a:pt x="1456" y="4325"/>
                  </a:lnTo>
                  <a:lnTo>
                    <a:pt x="1456" y="4334"/>
                  </a:lnTo>
                  <a:lnTo>
                    <a:pt x="1456" y="4325"/>
                  </a:lnTo>
                  <a:lnTo>
                    <a:pt x="1456" y="4334"/>
                  </a:lnTo>
                  <a:lnTo>
                    <a:pt x="1466" y="4325"/>
                  </a:lnTo>
                  <a:lnTo>
                    <a:pt x="1475" y="4316"/>
                  </a:lnTo>
                  <a:lnTo>
                    <a:pt x="1475" y="4306"/>
                  </a:lnTo>
                  <a:lnTo>
                    <a:pt x="1485" y="4316"/>
                  </a:lnTo>
                  <a:lnTo>
                    <a:pt x="1485" y="4325"/>
                  </a:lnTo>
                  <a:lnTo>
                    <a:pt x="1485" y="4334"/>
                  </a:lnTo>
                  <a:lnTo>
                    <a:pt x="1495" y="4344"/>
                  </a:lnTo>
                  <a:lnTo>
                    <a:pt x="1495" y="4334"/>
                  </a:lnTo>
                  <a:lnTo>
                    <a:pt x="1495" y="4344"/>
                  </a:lnTo>
                  <a:lnTo>
                    <a:pt x="1495" y="4353"/>
                  </a:lnTo>
                  <a:lnTo>
                    <a:pt x="1505" y="4353"/>
                  </a:lnTo>
                  <a:lnTo>
                    <a:pt x="1505" y="4371"/>
                  </a:lnTo>
                  <a:lnTo>
                    <a:pt x="1505" y="4362"/>
                  </a:lnTo>
                  <a:lnTo>
                    <a:pt x="1505" y="4371"/>
                  </a:lnTo>
                  <a:lnTo>
                    <a:pt x="1515" y="4362"/>
                  </a:lnTo>
                  <a:lnTo>
                    <a:pt x="1515" y="4371"/>
                  </a:lnTo>
                  <a:lnTo>
                    <a:pt x="1515" y="4362"/>
                  </a:lnTo>
                  <a:lnTo>
                    <a:pt x="1525" y="4344"/>
                  </a:lnTo>
                  <a:lnTo>
                    <a:pt x="1535" y="4316"/>
                  </a:lnTo>
                  <a:lnTo>
                    <a:pt x="1545" y="4316"/>
                  </a:lnTo>
                  <a:lnTo>
                    <a:pt x="1555" y="4325"/>
                  </a:lnTo>
                  <a:lnTo>
                    <a:pt x="1555" y="4316"/>
                  </a:lnTo>
                  <a:lnTo>
                    <a:pt x="1555" y="4325"/>
                  </a:lnTo>
                  <a:lnTo>
                    <a:pt x="1555" y="4316"/>
                  </a:lnTo>
                  <a:lnTo>
                    <a:pt x="1555" y="4325"/>
                  </a:lnTo>
                  <a:lnTo>
                    <a:pt x="1555" y="4316"/>
                  </a:lnTo>
                  <a:lnTo>
                    <a:pt x="1565" y="4325"/>
                  </a:lnTo>
                  <a:lnTo>
                    <a:pt x="1565" y="4334"/>
                  </a:lnTo>
                  <a:lnTo>
                    <a:pt x="1574" y="4344"/>
                  </a:lnTo>
                  <a:lnTo>
                    <a:pt x="1574" y="4353"/>
                  </a:lnTo>
                  <a:lnTo>
                    <a:pt x="1584" y="4362"/>
                  </a:lnTo>
                  <a:lnTo>
                    <a:pt x="1584" y="4353"/>
                  </a:lnTo>
                  <a:lnTo>
                    <a:pt x="1594" y="4344"/>
                  </a:lnTo>
                  <a:lnTo>
                    <a:pt x="1604" y="4353"/>
                  </a:lnTo>
                  <a:lnTo>
                    <a:pt x="1604" y="4344"/>
                  </a:lnTo>
                  <a:lnTo>
                    <a:pt x="1614" y="4334"/>
                  </a:lnTo>
                  <a:lnTo>
                    <a:pt x="1614" y="4325"/>
                  </a:lnTo>
                  <a:lnTo>
                    <a:pt x="1624" y="4316"/>
                  </a:lnTo>
                  <a:lnTo>
                    <a:pt x="1634" y="4344"/>
                  </a:lnTo>
                  <a:lnTo>
                    <a:pt x="1634" y="4334"/>
                  </a:lnTo>
                  <a:lnTo>
                    <a:pt x="1634" y="4344"/>
                  </a:lnTo>
                  <a:lnTo>
                    <a:pt x="1644" y="4334"/>
                  </a:lnTo>
                  <a:lnTo>
                    <a:pt x="1644" y="4344"/>
                  </a:lnTo>
                  <a:lnTo>
                    <a:pt x="1654" y="4344"/>
                  </a:lnTo>
                  <a:lnTo>
                    <a:pt x="1654" y="4353"/>
                  </a:lnTo>
                  <a:lnTo>
                    <a:pt x="1654" y="4344"/>
                  </a:lnTo>
                  <a:lnTo>
                    <a:pt x="1664" y="4353"/>
                  </a:lnTo>
                  <a:lnTo>
                    <a:pt x="1664" y="4344"/>
                  </a:lnTo>
                  <a:lnTo>
                    <a:pt x="1664" y="4353"/>
                  </a:lnTo>
                  <a:lnTo>
                    <a:pt x="1664" y="4344"/>
                  </a:lnTo>
                  <a:lnTo>
                    <a:pt x="1664" y="4334"/>
                  </a:lnTo>
                  <a:lnTo>
                    <a:pt x="1673" y="4334"/>
                  </a:lnTo>
                  <a:lnTo>
                    <a:pt x="1673" y="4325"/>
                  </a:lnTo>
                  <a:lnTo>
                    <a:pt x="1673" y="4334"/>
                  </a:lnTo>
                  <a:lnTo>
                    <a:pt x="1683" y="4306"/>
                  </a:lnTo>
                  <a:lnTo>
                    <a:pt x="1683" y="4316"/>
                  </a:lnTo>
                  <a:lnTo>
                    <a:pt x="1693" y="4316"/>
                  </a:lnTo>
                  <a:lnTo>
                    <a:pt x="1693" y="4325"/>
                  </a:lnTo>
                  <a:lnTo>
                    <a:pt x="1703" y="4306"/>
                  </a:lnTo>
                  <a:lnTo>
                    <a:pt x="1703" y="4316"/>
                  </a:lnTo>
                  <a:lnTo>
                    <a:pt x="1703" y="4325"/>
                  </a:lnTo>
                  <a:lnTo>
                    <a:pt x="1713" y="4334"/>
                  </a:lnTo>
                  <a:lnTo>
                    <a:pt x="1713" y="4325"/>
                  </a:lnTo>
                  <a:lnTo>
                    <a:pt x="1713" y="4306"/>
                  </a:lnTo>
                  <a:lnTo>
                    <a:pt x="1723" y="4306"/>
                  </a:lnTo>
                  <a:lnTo>
                    <a:pt x="1723" y="4297"/>
                  </a:lnTo>
                  <a:lnTo>
                    <a:pt x="1723" y="4306"/>
                  </a:lnTo>
                  <a:lnTo>
                    <a:pt x="1723" y="4297"/>
                  </a:lnTo>
                  <a:lnTo>
                    <a:pt x="1733" y="4288"/>
                  </a:lnTo>
                  <a:lnTo>
                    <a:pt x="1733" y="4297"/>
                  </a:lnTo>
                  <a:lnTo>
                    <a:pt x="1743" y="4297"/>
                  </a:lnTo>
                  <a:lnTo>
                    <a:pt x="1743" y="4306"/>
                  </a:lnTo>
                  <a:lnTo>
                    <a:pt x="1743" y="4297"/>
                  </a:lnTo>
                  <a:lnTo>
                    <a:pt x="1743" y="4306"/>
                  </a:lnTo>
                  <a:lnTo>
                    <a:pt x="1753" y="4325"/>
                  </a:lnTo>
                  <a:lnTo>
                    <a:pt x="1763" y="4325"/>
                  </a:lnTo>
                  <a:lnTo>
                    <a:pt x="1763" y="4334"/>
                  </a:lnTo>
                  <a:lnTo>
                    <a:pt x="1772" y="4344"/>
                  </a:lnTo>
                  <a:lnTo>
                    <a:pt x="1772" y="4325"/>
                  </a:lnTo>
                  <a:lnTo>
                    <a:pt x="1782" y="4316"/>
                  </a:lnTo>
                  <a:lnTo>
                    <a:pt x="1782" y="4306"/>
                  </a:lnTo>
                  <a:lnTo>
                    <a:pt x="1792" y="4316"/>
                  </a:lnTo>
                  <a:lnTo>
                    <a:pt x="1792" y="4306"/>
                  </a:lnTo>
                  <a:lnTo>
                    <a:pt x="1792" y="4297"/>
                  </a:lnTo>
                  <a:lnTo>
                    <a:pt x="1802" y="4316"/>
                  </a:lnTo>
                  <a:lnTo>
                    <a:pt x="1802" y="4325"/>
                  </a:lnTo>
                  <a:lnTo>
                    <a:pt x="1802" y="4334"/>
                  </a:lnTo>
                  <a:lnTo>
                    <a:pt x="1812" y="4344"/>
                  </a:lnTo>
                  <a:lnTo>
                    <a:pt x="1812" y="4334"/>
                  </a:lnTo>
                  <a:lnTo>
                    <a:pt x="1822" y="4334"/>
                  </a:lnTo>
                  <a:lnTo>
                    <a:pt x="1822" y="4344"/>
                  </a:lnTo>
                  <a:lnTo>
                    <a:pt x="1822" y="4334"/>
                  </a:lnTo>
                  <a:lnTo>
                    <a:pt x="1832" y="4353"/>
                  </a:lnTo>
                  <a:lnTo>
                    <a:pt x="1832" y="4334"/>
                  </a:lnTo>
                  <a:lnTo>
                    <a:pt x="1842" y="4306"/>
                  </a:lnTo>
                  <a:lnTo>
                    <a:pt x="1852" y="4278"/>
                  </a:lnTo>
                  <a:lnTo>
                    <a:pt x="1852" y="4269"/>
                  </a:lnTo>
                  <a:lnTo>
                    <a:pt x="1862" y="4260"/>
                  </a:lnTo>
                  <a:lnTo>
                    <a:pt x="1862" y="4269"/>
                  </a:lnTo>
                  <a:lnTo>
                    <a:pt x="1871" y="4278"/>
                  </a:lnTo>
                  <a:lnTo>
                    <a:pt x="1881" y="4288"/>
                  </a:lnTo>
                  <a:lnTo>
                    <a:pt x="1881" y="4278"/>
                  </a:lnTo>
                  <a:lnTo>
                    <a:pt x="1881" y="4297"/>
                  </a:lnTo>
                  <a:lnTo>
                    <a:pt x="1891" y="4297"/>
                  </a:lnTo>
                  <a:lnTo>
                    <a:pt x="1891" y="4316"/>
                  </a:lnTo>
                  <a:lnTo>
                    <a:pt x="1901" y="4306"/>
                  </a:lnTo>
                  <a:lnTo>
                    <a:pt x="1901" y="4316"/>
                  </a:lnTo>
                  <a:lnTo>
                    <a:pt x="1901" y="4306"/>
                  </a:lnTo>
                  <a:lnTo>
                    <a:pt x="1901" y="4316"/>
                  </a:lnTo>
                  <a:lnTo>
                    <a:pt x="1911" y="4306"/>
                  </a:lnTo>
                  <a:lnTo>
                    <a:pt x="1911" y="4316"/>
                  </a:lnTo>
                  <a:lnTo>
                    <a:pt x="1911" y="4306"/>
                  </a:lnTo>
                  <a:lnTo>
                    <a:pt x="1911" y="4297"/>
                  </a:lnTo>
                  <a:lnTo>
                    <a:pt x="1911" y="4306"/>
                  </a:lnTo>
                  <a:lnTo>
                    <a:pt x="1921" y="4316"/>
                  </a:lnTo>
                  <a:lnTo>
                    <a:pt x="1921" y="4306"/>
                  </a:lnTo>
                  <a:lnTo>
                    <a:pt x="1921" y="4316"/>
                  </a:lnTo>
                  <a:lnTo>
                    <a:pt x="1921" y="4306"/>
                  </a:lnTo>
                  <a:lnTo>
                    <a:pt x="1931" y="4316"/>
                  </a:lnTo>
                  <a:lnTo>
                    <a:pt x="1941" y="4306"/>
                  </a:lnTo>
                  <a:lnTo>
                    <a:pt x="1941" y="4297"/>
                  </a:lnTo>
                  <a:lnTo>
                    <a:pt x="1951" y="4297"/>
                  </a:lnTo>
                  <a:lnTo>
                    <a:pt x="1951" y="4288"/>
                  </a:lnTo>
                  <a:lnTo>
                    <a:pt x="1951" y="4297"/>
                  </a:lnTo>
                  <a:lnTo>
                    <a:pt x="1951" y="4306"/>
                  </a:lnTo>
                  <a:lnTo>
                    <a:pt x="1961" y="4269"/>
                  </a:lnTo>
                  <a:lnTo>
                    <a:pt x="1961" y="4260"/>
                  </a:lnTo>
                  <a:lnTo>
                    <a:pt x="1961" y="4269"/>
                  </a:lnTo>
                  <a:lnTo>
                    <a:pt x="1970" y="4269"/>
                  </a:lnTo>
                  <a:lnTo>
                    <a:pt x="1970" y="4260"/>
                  </a:lnTo>
                  <a:lnTo>
                    <a:pt x="1970" y="4251"/>
                  </a:lnTo>
                  <a:lnTo>
                    <a:pt x="1980" y="4260"/>
                  </a:lnTo>
                  <a:lnTo>
                    <a:pt x="1980" y="4251"/>
                  </a:lnTo>
                  <a:lnTo>
                    <a:pt x="1990" y="4232"/>
                  </a:lnTo>
                  <a:lnTo>
                    <a:pt x="1990" y="4241"/>
                  </a:lnTo>
                  <a:lnTo>
                    <a:pt x="1990" y="4232"/>
                  </a:lnTo>
                  <a:lnTo>
                    <a:pt x="1990" y="4223"/>
                  </a:lnTo>
                  <a:lnTo>
                    <a:pt x="1990" y="4232"/>
                  </a:lnTo>
                  <a:lnTo>
                    <a:pt x="2000" y="4223"/>
                  </a:lnTo>
                  <a:lnTo>
                    <a:pt x="2000" y="4204"/>
                  </a:lnTo>
                  <a:lnTo>
                    <a:pt x="2010" y="4204"/>
                  </a:lnTo>
                  <a:lnTo>
                    <a:pt x="2010" y="4195"/>
                  </a:lnTo>
                  <a:lnTo>
                    <a:pt x="2010" y="4204"/>
                  </a:lnTo>
                  <a:lnTo>
                    <a:pt x="2020" y="4223"/>
                  </a:lnTo>
                  <a:lnTo>
                    <a:pt x="2020" y="4213"/>
                  </a:lnTo>
                  <a:lnTo>
                    <a:pt x="2020" y="4204"/>
                  </a:lnTo>
                  <a:lnTo>
                    <a:pt x="2030" y="4204"/>
                  </a:lnTo>
                  <a:lnTo>
                    <a:pt x="2030" y="4241"/>
                  </a:lnTo>
                  <a:lnTo>
                    <a:pt x="2040" y="4269"/>
                  </a:lnTo>
                  <a:lnTo>
                    <a:pt x="2040" y="4278"/>
                  </a:lnTo>
                  <a:lnTo>
                    <a:pt x="2040" y="4269"/>
                  </a:lnTo>
                  <a:lnTo>
                    <a:pt x="2050" y="4288"/>
                  </a:lnTo>
                  <a:lnTo>
                    <a:pt x="2050" y="4278"/>
                  </a:lnTo>
                  <a:lnTo>
                    <a:pt x="2050" y="4269"/>
                  </a:lnTo>
                  <a:lnTo>
                    <a:pt x="2050" y="4278"/>
                  </a:lnTo>
                  <a:lnTo>
                    <a:pt x="2050" y="4269"/>
                  </a:lnTo>
                  <a:lnTo>
                    <a:pt x="2050" y="4278"/>
                  </a:lnTo>
                  <a:lnTo>
                    <a:pt x="2050" y="4269"/>
                  </a:lnTo>
                  <a:lnTo>
                    <a:pt x="2060" y="4269"/>
                  </a:lnTo>
                  <a:lnTo>
                    <a:pt x="2060" y="4260"/>
                  </a:lnTo>
                  <a:lnTo>
                    <a:pt x="2060" y="4241"/>
                  </a:lnTo>
                  <a:lnTo>
                    <a:pt x="2070" y="4251"/>
                  </a:lnTo>
                  <a:lnTo>
                    <a:pt x="2070" y="4241"/>
                  </a:lnTo>
                  <a:lnTo>
                    <a:pt x="2070" y="4223"/>
                  </a:lnTo>
                  <a:lnTo>
                    <a:pt x="2079" y="4213"/>
                  </a:lnTo>
                  <a:lnTo>
                    <a:pt x="2079" y="4195"/>
                  </a:lnTo>
                  <a:lnTo>
                    <a:pt x="2079" y="4204"/>
                  </a:lnTo>
                  <a:lnTo>
                    <a:pt x="2089" y="4185"/>
                  </a:lnTo>
                  <a:lnTo>
                    <a:pt x="2089" y="4176"/>
                  </a:lnTo>
                  <a:lnTo>
                    <a:pt x="2089" y="4167"/>
                  </a:lnTo>
                  <a:lnTo>
                    <a:pt x="2099" y="4185"/>
                  </a:lnTo>
                  <a:lnTo>
                    <a:pt x="2099" y="4213"/>
                  </a:lnTo>
                  <a:lnTo>
                    <a:pt x="2109" y="4232"/>
                  </a:lnTo>
                  <a:lnTo>
                    <a:pt x="2109" y="4223"/>
                  </a:lnTo>
                  <a:lnTo>
                    <a:pt x="2109" y="4232"/>
                  </a:lnTo>
                  <a:lnTo>
                    <a:pt x="2109" y="4223"/>
                  </a:lnTo>
                  <a:lnTo>
                    <a:pt x="2119" y="4185"/>
                  </a:lnTo>
                  <a:lnTo>
                    <a:pt x="2119" y="4195"/>
                  </a:lnTo>
                  <a:lnTo>
                    <a:pt x="2129" y="4139"/>
                  </a:lnTo>
                  <a:lnTo>
                    <a:pt x="2129" y="4130"/>
                  </a:lnTo>
                  <a:lnTo>
                    <a:pt x="2129" y="4139"/>
                  </a:lnTo>
                  <a:lnTo>
                    <a:pt x="2139" y="4083"/>
                  </a:lnTo>
                  <a:lnTo>
                    <a:pt x="2139" y="4092"/>
                  </a:lnTo>
                  <a:lnTo>
                    <a:pt x="2139" y="4074"/>
                  </a:lnTo>
                  <a:lnTo>
                    <a:pt x="2149" y="4027"/>
                  </a:lnTo>
                  <a:lnTo>
                    <a:pt x="2149" y="4018"/>
                  </a:lnTo>
                  <a:lnTo>
                    <a:pt x="2159" y="3990"/>
                  </a:lnTo>
                  <a:lnTo>
                    <a:pt x="2159" y="3981"/>
                  </a:lnTo>
                  <a:lnTo>
                    <a:pt x="2169" y="3906"/>
                  </a:lnTo>
                  <a:lnTo>
                    <a:pt x="2178" y="3888"/>
                  </a:lnTo>
                  <a:lnTo>
                    <a:pt x="2198" y="3525"/>
                  </a:lnTo>
                  <a:lnTo>
                    <a:pt x="2208" y="3432"/>
                  </a:lnTo>
                  <a:lnTo>
                    <a:pt x="2218" y="3265"/>
                  </a:lnTo>
                  <a:lnTo>
                    <a:pt x="2218" y="3246"/>
                  </a:lnTo>
                  <a:lnTo>
                    <a:pt x="2218" y="3302"/>
                  </a:lnTo>
                  <a:lnTo>
                    <a:pt x="2228" y="2418"/>
                  </a:lnTo>
                  <a:lnTo>
                    <a:pt x="2248" y="298"/>
                  </a:lnTo>
                  <a:lnTo>
                    <a:pt x="2258" y="0"/>
                  </a:lnTo>
                  <a:lnTo>
                    <a:pt x="2258" y="28"/>
                  </a:lnTo>
                  <a:lnTo>
                    <a:pt x="2258" y="19"/>
                  </a:lnTo>
                  <a:lnTo>
                    <a:pt x="2277" y="633"/>
                  </a:lnTo>
                  <a:lnTo>
                    <a:pt x="2297" y="2716"/>
                  </a:lnTo>
                  <a:lnTo>
                    <a:pt x="2297" y="2679"/>
                  </a:lnTo>
                  <a:lnTo>
                    <a:pt x="2297" y="2669"/>
                  </a:lnTo>
                  <a:lnTo>
                    <a:pt x="2317" y="3237"/>
                  </a:lnTo>
                  <a:lnTo>
                    <a:pt x="2317" y="3228"/>
                  </a:lnTo>
                  <a:lnTo>
                    <a:pt x="2337" y="3488"/>
                  </a:lnTo>
                  <a:lnTo>
                    <a:pt x="2347" y="3497"/>
                  </a:lnTo>
                  <a:lnTo>
                    <a:pt x="2347" y="3488"/>
                  </a:lnTo>
                  <a:lnTo>
                    <a:pt x="2347" y="3479"/>
                  </a:lnTo>
                  <a:lnTo>
                    <a:pt x="2357" y="3488"/>
                  </a:lnTo>
                  <a:lnTo>
                    <a:pt x="2357" y="3479"/>
                  </a:lnTo>
                  <a:lnTo>
                    <a:pt x="2357" y="3497"/>
                  </a:lnTo>
                  <a:lnTo>
                    <a:pt x="2357" y="3488"/>
                  </a:lnTo>
                  <a:lnTo>
                    <a:pt x="2357" y="3497"/>
                  </a:lnTo>
                  <a:lnTo>
                    <a:pt x="2357" y="3488"/>
                  </a:lnTo>
                  <a:lnTo>
                    <a:pt x="2357" y="3479"/>
                  </a:lnTo>
                  <a:lnTo>
                    <a:pt x="2367" y="3488"/>
                  </a:lnTo>
                  <a:lnTo>
                    <a:pt x="2367" y="3460"/>
                  </a:lnTo>
                  <a:lnTo>
                    <a:pt x="2367" y="3479"/>
                  </a:lnTo>
                  <a:lnTo>
                    <a:pt x="2376" y="3562"/>
                  </a:lnTo>
                  <a:lnTo>
                    <a:pt x="2386" y="3581"/>
                  </a:lnTo>
                  <a:lnTo>
                    <a:pt x="2396" y="3702"/>
                  </a:lnTo>
                  <a:lnTo>
                    <a:pt x="2406" y="3730"/>
                  </a:lnTo>
                  <a:lnTo>
                    <a:pt x="2406" y="3720"/>
                  </a:lnTo>
                  <a:lnTo>
                    <a:pt x="2406" y="3730"/>
                  </a:lnTo>
                  <a:lnTo>
                    <a:pt x="2416" y="3730"/>
                  </a:lnTo>
                  <a:lnTo>
                    <a:pt x="2416" y="3739"/>
                  </a:lnTo>
                  <a:lnTo>
                    <a:pt x="2416" y="3730"/>
                  </a:lnTo>
                  <a:lnTo>
                    <a:pt x="2416" y="3720"/>
                  </a:lnTo>
                  <a:lnTo>
                    <a:pt x="2416" y="3730"/>
                  </a:lnTo>
                  <a:lnTo>
                    <a:pt x="2426" y="3739"/>
                  </a:lnTo>
                  <a:lnTo>
                    <a:pt x="2426" y="3748"/>
                  </a:lnTo>
                  <a:lnTo>
                    <a:pt x="2426" y="3739"/>
                  </a:lnTo>
                  <a:lnTo>
                    <a:pt x="2436" y="3702"/>
                  </a:lnTo>
                  <a:lnTo>
                    <a:pt x="2436" y="3683"/>
                  </a:lnTo>
                  <a:lnTo>
                    <a:pt x="2436" y="3693"/>
                  </a:lnTo>
                  <a:lnTo>
                    <a:pt x="2436" y="3683"/>
                  </a:lnTo>
                  <a:lnTo>
                    <a:pt x="2446" y="3674"/>
                  </a:lnTo>
                  <a:lnTo>
                    <a:pt x="2446" y="3683"/>
                  </a:lnTo>
                  <a:lnTo>
                    <a:pt x="2446" y="3665"/>
                  </a:lnTo>
                  <a:lnTo>
                    <a:pt x="2456" y="3646"/>
                  </a:lnTo>
                  <a:lnTo>
                    <a:pt x="2456" y="3655"/>
                  </a:lnTo>
                  <a:lnTo>
                    <a:pt x="2456" y="3646"/>
                  </a:lnTo>
                  <a:lnTo>
                    <a:pt x="2456" y="3665"/>
                  </a:lnTo>
                  <a:lnTo>
                    <a:pt x="2456" y="3655"/>
                  </a:lnTo>
                  <a:lnTo>
                    <a:pt x="2466" y="3674"/>
                  </a:lnTo>
                  <a:lnTo>
                    <a:pt x="2466" y="3655"/>
                  </a:lnTo>
                  <a:lnTo>
                    <a:pt x="2466" y="3665"/>
                  </a:lnTo>
                  <a:lnTo>
                    <a:pt x="2466" y="3683"/>
                  </a:lnTo>
                  <a:lnTo>
                    <a:pt x="2466" y="3674"/>
                  </a:lnTo>
                  <a:lnTo>
                    <a:pt x="2475" y="3683"/>
                  </a:lnTo>
                  <a:lnTo>
                    <a:pt x="2475" y="3674"/>
                  </a:lnTo>
                  <a:lnTo>
                    <a:pt x="2485" y="3776"/>
                  </a:lnTo>
                  <a:lnTo>
                    <a:pt x="2485" y="3795"/>
                  </a:lnTo>
                  <a:lnTo>
                    <a:pt x="2485" y="3786"/>
                  </a:lnTo>
                  <a:lnTo>
                    <a:pt x="2495" y="3823"/>
                  </a:lnTo>
                  <a:lnTo>
                    <a:pt x="2505" y="3860"/>
                  </a:lnTo>
                  <a:lnTo>
                    <a:pt x="2505" y="3841"/>
                  </a:lnTo>
                  <a:lnTo>
                    <a:pt x="2505" y="3851"/>
                  </a:lnTo>
                  <a:lnTo>
                    <a:pt x="2505" y="3841"/>
                  </a:lnTo>
                  <a:lnTo>
                    <a:pt x="2505" y="3860"/>
                  </a:lnTo>
                  <a:lnTo>
                    <a:pt x="2515" y="3851"/>
                  </a:lnTo>
                  <a:lnTo>
                    <a:pt x="2515" y="3860"/>
                  </a:lnTo>
                  <a:lnTo>
                    <a:pt x="2515" y="3851"/>
                  </a:lnTo>
                  <a:lnTo>
                    <a:pt x="2515" y="3860"/>
                  </a:lnTo>
                  <a:lnTo>
                    <a:pt x="2525" y="3832"/>
                  </a:lnTo>
                  <a:lnTo>
                    <a:pt x="2525" y="3841"/>
                  </a:lnTo>
                  <a:lnTo>
                    <a:pt x="2525" y="3832"/>
                  </a:lnTo>
                  <a:lnTo>
                    <a:pt x="2525" y="3841"/>
                  </a:lnTo>
                  <a:lnTo>
                    <a:pt x="2525" y="3832"/>
                  </a:lnTo>
                  <a:lnTo>
                    <a:pt x="2525" y="3860"/>
                  </a:lnTo>
                  <a:lnTo>
                    <a:pt x="2525" y="3851"/>
                  </a:lnTo>
                  <a:lnTo>
                    <a:pt x="2525" y="3860"/>
                  </a:lnTo>
                  <a:lnTo>
                    <a:pt x="2535" y="3841"/>
                  </a:lnTo>
                  <a:lnTo>
                    <a:pt x="2535" y="3860"/>
                  </a:lnTo>
                  <a:lnTo>
                    <a:pt x="2535" y="3851"/>
                  </a:lnTo>
                  <a:lnTo>
                    <a:pt x="2535" y="3860"/>
                  </a:lnTo>
                  <a:lnTo>
                    <a:pt x="2545" y="3851"/>
                  </a:lnTo>
                  <a:lnTo>
                    <a:pt x="2545" y="3869"/>
                  </a:lnTo>
                  <a:lnTo>
                    <a:pt x="2555" y="3944"/>
                  </a:lnTo>
                  <a:lnTo>
                    <a:pt x="2555" y="3934"/>
                  </a:lnTo>
                  <a:lnTo>
                    <a:pt x="2565" y="3953"/>
                  </a:lnTo>
                  <a:lnTo>
                    <a:pt x="2565" y="3999"/>
                  </a:lnTo>
                  <a:lnTo>
                    <a:pt x="2565" y="4009"/>
                  </a:lnTo>
                  <a:lnTo>
                    <a:pt x="2574" y="4027"/>
                  </a:lnTo>
                  <a:lnTo>
                    <a:pt x="2574" y="4037"/>
                  </a:lnTo>
                  <a:lnTo>
                    <a:pt x="2574" y="4027"/>
                  </a:lnTo>
                  <a:lnTo>
                    <a:pt x="2584" y="4046"/>
                  </a:lnTo>
                  <a:lnTo>
                    <a:pt x="2584" y="4037"/>
                  </a:lnTo>
                  <a:lnTo>
                    <a:pt x="2584" y="4046"/>
                  </a:lnTo>
                  <a:lnTo>
                    <a:pt x="2584" y="4037"/>
                  </a:lnTo>
                  <a:lnTo>
                    <a:pt x="2584" y="4055"/>
                  </a:lnTo>
                  <a:lnTo>
                    <a:pt x="2584" y="4046"/>
                  </a:lnTo>
                  <a:lnTo>
                    <a:pt x="2594" y="4074"/>
                  </a:lnTo>
                  <a:lnTo>
                    <a:pt x="2594" y="4111"/>
                  </a:lnTo>
                  <a:lnTo>
                    <a:pt x="2604" y="4139"/>
                  </a:lnTo>
                  <a:lnTo>
                    <a:pt x="2604" y="4130"/>
                  </a:lnTo>
                  <a:lnTo>
                    <a:pt x="2604" y="4120"/>
                  </a:lnTo>
                  <a:lnTo>
                    <a:pt x="2604" y="4130"/>
                  </a:lnTo>
                  <a:lnTo>
                    <a:pt x="2604" y="4139"/>
                  </a:lnTo>
                  <a:lnTo>
                    <a:pt x="2604" y="4130"/>
                  </a:lnTo>
                  <a:lnTo>
                    <a:pt x="2614" y="4158"/>
                  </a:lnTo>
                  <a:lnTo>
                    <a:pt x="2624" y="4167"/>
                  </a:lnTo>
                  <a:lnTo>
                    <a:pt x="2624" y="4158"/>
                  </a:lnTo>
                  <a:lnTo>
                    <a:pt x="2624" y="4167"/>
                  </a:lnTo>
                  <a:lnTo>
                    <a:pt x="2624" y="4158"/>
                  </a:lnTo>
                  <a:lnTo>
                    <a:pt x="2624" y="4167"/>
                  </a:lnTo>
                  <a:lnTo>
                    <a:pt x="2624" y="4158"/>
                  </a:lnTo>
                  <a:lnTo>
                    <a:pt x="2634" y="4195"/>
                  </a:lnTo>
                  <a:lnTo>
                    <a:pt x="2644" y="4185"/>
                  </a:lnTo>
                  <a:lnTo>
                    <a:pt x="2644" y="4195"/>
                  </a:lnTo>
                  <a:lnTo>
                    <a:pt x="2654" y="4204"/>
                  </a:lnTo>
                  <a:lnTo>
                    <a:pt x="2654" y="4185"/>
                  </a:lnTo>
                  <a:lnTo>
                    <a:pt x="2654" y="4195"/>
                  </a:lnTo>
                  <a:lnTo>
                    <a:pt x="2664" y="4195"/>
                  </a:lnTo>
                  <a:lnTo>
                    <a:pt x="2664" y="4204"/>
                  </a:lnTo>
                  <a:lnTo>
                    <a:pt x="2664" y="4213"/>
                  </a:lnTo>
                  <a:lnTo>
                    <a:pt x="2673" y="4185"/>
                  </a:lnTo>
                  <a:lnTo>
                    <a:pt x="2673" y="4195"/>
                  </a:lnTo>
                  <a:lnTo>
                    <a:pt x="2673" y="4176"/>
                  </a:lnTo>
                  <a:lnTo>
                    <a:pt x="2673" y="4185"/>
                  </a:lnTo>
                  <a:lnTo>
                    <a:pt x="2683" y="4167"/>
                  </a:lnTo>
                  <a:lnTo>
                    <a:pt x="2683" y="4176"/>
                  </a:lnTo>
                  <a:lnTo>
                    <a:pt x="2683" y="4185"/>
                  </a:lnTo>
                  <a:lnTo>
                    <a:pt x="2683" y="4176"/>
                  </a:lnTo>
                  <a:lnTo>
                    <a:pt x="2693" y="4185"/>
                  </a:lnTo>
                  <a:lnTo>
                    <a:pt x="2693" y="4176"/>
                  </a:lnTo>
                  <a:lnTo>
                    <a:pt x="2693" y="4185"/>
                  </a:lnTo>
                  <a:lnTo>
                    <a:pt x="2693" y="4176"/>
                  </a:lnTo>
                  <a:lnTo>
                    <a:pt x="2693" y="4185"/>
                  </a:lnTo>
                  <a:lnTo>
                    <a:pt x="2703" y="4176"/>
                  </a:lnTo>
                  <a:lnTo>
                    <a:pt x="2703" y="4195"/>
                  </a:lnTo>
                  <a:lnTo>
                    <a:pt x="2703" y="4204"/>
                  </a:lnTo>
                  <a:lnTo>
                    <a:pt x="2713" y="4195"/>
                  </a:lnTo>
                  <a:lnTo>
                    <a:pt x="2713" y="4204"/>
                  </a:lnTo>
                  <a:lnTo>
                    <a:pt x="2723" y="4195"/>
                  </a:lnTo>
                  <a:lnTo>
                    <a:pt x="2723" y="4204"/>
                  </a:lnTo>
                  <a:lnTo>
                    <a:pt x="2723" y="4185"/>
                  </a:lnTo>
                  <a:lnTo>
                    <a:pt x="2733" y="4213"/>
                  </a:lnTo>
                  <a:lnTo>
                    <a:pt x="2733" y="4204"/>
                  </a:lnTo>
                  <a:lnTo>
                    <a:pt x="2733" y="4223"/>
                  </a:lnTo>
                  <a:lnTo>
                    <a:pt x="2743" y="4232"/>
                  </a:lnTo>
                  <a:lnTo>
                    <a:pt x="2743" y="4223"/>
                  </a:lnTo>
                  <a:lnTo>
                    <a:pt x="2743" y="4232"/>
                  </a:lnTo>
                  <a:lnTo>
                    <a:pt x="2743" y="4241"/>
                  </a:lnTo>
                  <a:lnTo>
                    <a:pt x="2753" y="4241"/>
                  </a:lnTo>
                  <a:lnTo>
                    <a:pt x="2753" y="4251"/>
                  </a:lnTo>
                  <a:lnTo>
                    <a:pt x="2753" y="4260"/>
                  </a:lnTo>
                  <a:lnTo>
                    <a:pt x="2763" y="4260"/>
                  </a:lnTo>
                  <a:lnTo>
                    <a:pt x="2763" y="4251"/>
                  </a:lnTo>
                  <a:lnTo>
                    <a:pt x="2763" y="4241"/>
                  </a:lnTo>
                  <a:lnTo>
                    <a:pt x="2763" y="4251"/>
                  </a:lnTo>
                  <a:lnTo>
                    <a:pt x="2772" y="4241"/>
                  </a:lnTo>
                  <a:lnTo>
                    <a:pt x="2772" y="4251"/>
                  </a:lnTo>
                  <a:lnTo>
                    <a:pt x="2772" y="4260"/>
                  </a:lnTo>
                  <a:lnTo>
                    <a:pt x="2782" y="4251"/>
                  </a:lnTo>
                  <a:lnTo>
                    <a:pt x="2782" y="4260"/>
                  </a:lnTo>
                  <a:lnTo>
                    <a:pt x="2792" y="4269"/>
                  </a:lnTo>
                  <a:lnTo>
                    <a:pt x="2792" y="4260"/>
                  </a:lnTo>
                  <a:lnTo>
                    <a:pt x="2792" y="4269"/>
                  </a:lnTo>
                  <a:lnTo>
                    <a:pt x="2802" y="4306"/>
                  </a:lnTo>
                  <a:lnTo>
                    <a:pt x="2802" y="4316"/>
                  </a:lnTo>
                  <a:lnTo>
                    <a:pt x="2802" y="4306"/>
                  </a:lnTo>
                  <a:lnTo>
                    <a:pt x="2802" y="4316"/>
                  </a:lnTo>
                  <a:lnTo>
                    <a:pt x="2802" y="4306"/>
                  </a:lnTo>
                  <a:lnTo>
                    <a:pt x="2812" y="4334"/>
                  </a:lnTo>
                  <a:lnTo>
                    <a:pt x="2812" y="4325"/>
                  </a:lnTo>
                  <a:lnTo>
                    <a:pt x="2822" y="4353"/>
                  </a:lnTo>
                  <a:lnTo>
                    <a:pt x="2822" y="4362"/>
                  </a:lnTo>
                  <a:lnTo>
                    <a:pt x="2832" y="4353"/>
                  </a:lnTo>
                  <a:lnTo>
                    <a:pt x="2832" y="4344"/>
                  </a:lnTo>
                  <a:lnTo>
                    <a:pt x="2832" y="4353"/>
                  </a:lnTo>
                  <a:lnTo>
                    <a:pt x="2842" y="4353"/>
                  </a:lnTo>
                  <a:lnTo>
                    <a:pt x="2842" y="4344"/>
                  </a:lnTo>
                  <a:lnTo>
                    <a:pt x="2842" y="4353"/>
                  </a:lnTo>
                  <a:lnTo>
                    <a:pt x="2852" y="4344"/>
                  </a:lnTo>
                  <a:lnTo>
                    <a:pt x="2862" y="4316"/>
                  </a:lnTo>
                  <a:lnTo>
                    <a:pt x="2862" y="4306"/>
                  </a:lnTo>
                  <a:lnTo>
                    <a:pt x="2871" y="4306"/>
                  </a:lnTo>
                  <a:lnTo>
                    <a:pt x="2871" y="4316"/>
                  </a:lnTo>
                  <a:lnTo>
                    <a:pt x="2871" y="4306"/>
                  </a:lnTo>
                  <a:lnTo>
                    <a:pt x="2871" y="4297"/>
                  </a:lnTo>
                  <a:lnTo>
                    <a:pt x="2881" y="4278"/>
                  </a:lnTo>
                  <a:lnTo>
                    <a:pt x="2881" y="4288"/>
                  </a:lnTo>
                  <a:lnTo>
                    <a:pt x="2881" y="4278"/>
                  </a:lnTo>
                  <a:lnTo>
                    <a:pt x="2891" y="4297"/>
                  </a:lnTo>
                  <a:lnTo>
                    <a:pt x="2901" y="4297"/>
                  </a:lnTo>
                  <a:lnTo>
                    <a:pt x="2911" y="4316"/>
                  </a:lnTo>
                  <a:lnTo>
                    <a:pt x="2911" y="4325"/>
                  </a:lnTo>
                  <a:lnTo>
                    <a:pt x="2921" y="4334"/>
                  </a:lnTo>
                  <a:lnTo>
                    <a:pt x="2921" y="4325"/>
                  </a:lnTo>
                  <a:lnTo>
                    <a:pt x="2921" y="4344"/>
                  </a:lnTo>
                  <a:lnTo>
                    <a:pt x="2931" y="4344"/>
                  </a:lnTo>
                  <a:lnTo>
                    <a:pt x="2931" y="4334"/>
                  </a:lnTo>
                  <a:lnTo>
                    <a:pt x="2931" y="4344"/>
                  </a:lnTo>
                  <a:lnTo>
                    <a:pt x="2941" y="4344"/>
                  </a:lnTo>
                  <a:lnTo>
                    <a:pt x="2941" y="4334"/>
                  </a:lnTo>
                  <a:lnTo>
                    <a:pt x="2951" y="4334"/>
                  </a:lnTo>
                  <a:lnTo>
                    <a:pt x="2951" y="4325"/>
                  </a:lnTo>
                  <a:lnTo>
                    <a:pt x="2951" y="4334"/>
                  </a:lnTo>
                  <a:lnTo>
                    <a:pt x="2951" y="4325"/>
                  </a:lnTo>
                  <a:lnTo>
                    <a:pt x="2961" y="4316"/>
                  </a:lnTo>
                  <a:lnTo>
                    <a:pt x="2961" y="4325"/>
                  </a:lnTo>
                  <a:lnTo>
                    <a:pt x="2961" y="4316"/>
                  </a:lnTo>
                  <a:lnTo>
                    <a:pt x="2970" y="4297"/>
                  </a:lnTo>
                  <a:lnTo>
                    <a:pt x="2970" y="4288"/>
                  </a:lnTo>
                  <a:lnTo>
                    <a:pt x="2970" y="4297"/>
                  </a:lnTo>
                  <a:lnTo>
                    <a:pt x="2970" y="4288"/>
                  </a:lnTo>
                  <a:lnTo>
                    <a:pt x="2980" y="4288"/>
                  </a:lnTo>
                  <a:lnTo>
                    <a:pt x="2980" y="4297"/>
                  </a:lnTo>
                  <a:lnTo>
                    <a:pt x="2980" y="4288"/>
                  </a:lnTo>
                  <a:lnTo>
                    <a:pt x="2980" y="4306"/>
                  </a:lnTo>
                  <a:lnTo>
                    <a:pt x="2990" y="4306"/>
                  </a:lnTo>
                  <a:lnTo>
                    <a:pt x="2990" y="4316"/>
                  </a:lnTo>
                  <a:lnTo>
                    <a:pt x="2990" y="4306"/>
                  </a:lnTo>
                  <a:lnTo>
                    <a:pt x="2990" y="4316"/>
                  </a:lnTo>
                  <a:lnTo>
                    <a:pt x="3000" y="4316"/>
                  </a:lnTo>
                  <a:lnTo>
                    <a:pt x="3000" y="4325"/>
                  </a:lnTo>
                  <a:lnTo>
                    <a:pt x="3000" y="4334"/>
                  </a:lnTo>
                  <a:lnTo>
                    <a:pt x="3000" y="4325"/>
                  </a:lnTo>
                  <a:lnTo>
                    <a:pt x="3010" y="4325"/>
                  </a:lnTo>
                  <a:lnTo>
                    <a:pt x="3010" y="4316"/>
                  </a:lnTo>
                  <a:lnTo>
                    <a:pt x="3010" y="4325"/>
                  </a:lnTo>
                  <a:lnTo>
                    <a:pt x="3020" y="4316"/>
                  </a:lnTo>
                  <a:lnTo>
                    <a:pt x="3020" y="4325"/>
                  </a:lnTo>
                  <a:lnTo>
                    <a:pt x="3020" y="4334"/>
                  </a:lnTo>
                  <a:lnTo>
                    <a:pt x="3020" y="4316"/>
                  </a:lnTo>
                  <a:lnTo>
                    <a:pt x="3030" y="4325"/>
                  </a:lnTo>
                  <a:lnTo>
                    <a:pt x="3030" y="4316"/>
                  </a:lnTo>
                  <a:lnTo>
                    <a:pt x="3040" y="4325"/>
                  </a:lnTo>
                  <a:lnTo>
                    <a:pt x="3040" y="4316"/>
                  </a:lnTo>
                  <a:lnTo>
                    <a:pt x="3040" y="4306"/>
                  </a:lnTo>
                  <a:lnTo>
                    <a:pt x="3040" y="4316"/>
                  </a:lnTo>
                  <a:lnTo>
                    <a:pt x="3050" y="4334"/>
                  </a:lnTo>
                  <a:lnTo>
                    <a:pt x="3050" y="4325"/>
                  </a:lnTo>
                  <a:lnTo>
                    <a:pt x="3050" y="4344"/>
                  </a:lnTo>
                  <a:lnTo>
                    <a:pt x="3060" y="4344"/>
                  </a:lnTo>
                  <a:lnTo>
                    <a:pt x="3060" y="4353"/>
                  </a:lnTo>
                  <a:lnTo>
                    <a:pt x="3070" y="4344"/>
                  </a:lnTo>
                  <a:lnTo>
                    <a:pt x="3070" y="4362"/>
                  </a:lnTo>
                  <a:lnTo>
                    <a:pt x="3070" y="4353"/>
                  </a:lnTo>
                  <a:lnTo>
                    <a:pt x="3070" y="4362"/>
                  </a:lnTo>
                  <a:lnTo>
                    <a:pt x="3070" y="4353"/>
                  </a:lnTo>
                  <a:lnTo>
                    <a:pt x="3079" y="4362"/>
                  </a:lnTo>
                  <a:lnTo>
                    <a:pt x="3079" y="4353"/>
                  </a:lnTo>
                  <a:lnTo>
                    <a:pt x="3089" y="4362"/>
                  </a:lnTo>
                  <a:lnTo>
                    <a:pt x="3089" y="4353"/>
                  </a:lnTo>
                  <a:lnTo>
                    <a:pt x="3099" y="4371"/>
                  </a:lnTo>
                  <a:lnTo>
                    <a:pt x="3099" y="4353"/>
                  </a:lnTo>
                  <a:lnTo>
                    <a:pt x="3099" y="4362"/>
                  </a:lnTo>
                  <a:lnTo>
                    <a:pt x="3109" y="4353"/>
                  </a:lnTo>
                  <a:lnTo>
                    <a:pt x="3109" y="4344"/>
                  </a:lnTo>
                  <a:lnTo>
                    <a:pt x="3109" y="4334"/>
                  </a:lnTo>
                  <a:lnTo>
                    <a:pt x="3119" y="4325"/>
                  </a:lnTo>
                  <a:lnTo>
                    <a:pt x="3119" y="4344"/>
                  </a:lnTo>
                  <a:lnTo>
                    <a:pt x="3129" y="4344"/>
                  </a:lnTo>
                  <a:lnTo>
                    <a:pt x="3129" y="4353"/>
                  </a:lnTo>
                  <a:lnTo>
                    <a:pt x="3139" y="4344"/>
                  </a:lnTo>
                  <a:lnTo>
                    <a:pt x="3139" y="4353"/>
                  </a:lnTo>
                  <a:lnTo>
                    <a:pt x="3139" y="4344"/>
                  </a:lnTo>
                  <a:lnTo>
                    <a:pt x="3149" y="4353"/>
                  </a:lnTo>
                  <a:lnTo>
                    <a:pt x="3159" y="4362"/>
                  </a:lnTo>
                  <a:lnTo>
                    <a:pt x="3159" y="4371"/>
                  </a:lnTo>
                  <a:lnTo>
                    <a:pt x="3169" y="4381"/>
                  </a:lnTo>
                  <a:lnTo>
                    <a:pt x="3178" y="4362"/>
                  </a:lnTo>
                  <a:lnTo>
                    <a:pt x="3188" y="4362"/>
                  </a:lnTo>
                  <a:lnTo>
                    <a:pt x="3198" y="4371"/>
                  </a:lnTo>
                  <a:lnTo>
                    <a:pt x="3198" y="4381"/>
                  </a:lnTo>
                  <a:lnTo>
                    <a:pt x="3208" y="4362"/>
                  </a:lnTo>
                  <a:lnTo>
                    <a:pt x="3218" y="4353"/>
                  </a:lnTo>
                  <a:lnTo>
                    <a:pt x="3218" y="4362"/>
                  </a:lnTo>
                  <a:lnTo>
                    <a:pt x="3218" y="4353"/>
                  </a:lnTo>
                  <a:lnTo>
                    <a:pt x="3218" y="4362"/>
                  </a:lnTo>
                  <a:lnTo>
                    <a:pt x="3228" y="4362"/>
                  </a:lnTo>
                  <a:lnTo>
                    <a:pt x="3228" y="4371"/>
                  </a:lnTo>
                  <a:lnTo>
                    <a:pt x="3238" y="4381"/>
                  </a:lnTo>
                  <a:lnTo>
                    <a:pt x="3248" y="4362"/>
                  </a:lnTo>
                  <a:lnTo>
                    <a:pt x="3248" y="4371"/>
                  </a:lnTo>
                  <a:lnTo>
                    <a:pt x="3248" y="4362"/>
                  </a:lnTo>
                  <a:lnTo>
                    <a:pt x="3258" y="4371"/>
                  </a:lnTo>
                  <a:lnTo>
                    <a:pt x="3258" y="4362"/>
                  </a:lnTo>
                  <a:lnTo>
                    <a:pt x="3268" y="4353"/>
                  </a:lnTo>
                  <a:lnTo>
                    <a:pt x="3268" y="4362"/>
                  </a:lnTo>
                  <a:lnTo>
                    <a:pt x="3268" y="4353"/>
                  </a:lnTo>
                  <a:lnTo>
                    <a:pt x="3268" y="4362"/>
                  </a:lnTo>
                  <a:lnTo>
                    <a:pt x="3277" y="4362"/>
                  </a:lnTo>
                  <a:lnTo>
                    <a:pt x="3277" y="4353"/>
                  </a:lnTo>
                  <a:lnTo>
                    <a:pt x="3287" y="4362"/>
                  </a:lnTo>
                  <a:lnTo>
                    <a:pt x="3287" y="4353"/>
                  </a:lnTo>
                  <a:lnTo>
                    <a:pt x="3297" y="4362"/>
                  </a:lnTo>
                  <a:lnTo>
                    <a:pt x="3297" y="4371"/>
                  </a:lnTo>
                  <a:lnTo>
                    <a:pt x="3307" y="4371"/>
                  </a:lnTo>
                  <a:lnTo>
                    <a:pt x="3307" y="4362"/>
                  </a:lnTo>
                  <a:lnTo>
                    <a:pt x="3307" y="4371"/>
                  </a:lnTo>
                  <a:lnTo>
                    <a:pt x="3317" y="4362"/>
                  </a:lnTo>
                  <a:lnTo>
                    <a:pt x="3317" y="4371"/>
                  </a:lnTo>
                  <a:lnTo>
                    <a:pt x="3327" y="4381"/>
                  </a:lnTo>
                  <a:lnTo>
                    <a:pt x="3327" y="4371"/>
                  </a:lnTo>
                  <a:lnTo>
                    <a:pt x="3337" y="4362"/>
                  </a:lnTo>
                  <a:lnTo>
                    <a:pt x="3337" y="4353"/>
                  </a:lnTo>
                  <a:lnTo>
                    <a:pt x="3347" y="4353"/>
                  </a:lnTo>
                  <a:lnTo>
                    <a:pt x="3357" y="4344"/>
                  </a:lnTo>
                  <a:lnTo>
                    <a:pt x="3357" y="4353"/>
                  </a:lnTo>
                  <a:lnTo>
                    <a:pt x="3357" y="4344"/>
                  </a:lnTo>
                  <a:lnTo>
                    <a:pt x="3367" y="4344"/>
                  </a:lnTo>
                  <a:lnTo>
                    <a:pt x="3376" y="4362"/>
                  </a:lnTo>
                  <a:lnTo>
                    <a:pt x="3376" y="4353"/>
                  </a:lnTo>
                  <a:lnTo>
                    <a:pt x="3376" y="4362"/>
                  </a:lnTo>
                  <a:lnTo>
                    <a:pt x="3376" y="4353"/>
                  </a:lnTo>
                  <a:lnTo>
                    <a:pt x="3376" y="4362"/>
                  </a:lnTo>
                  <a:lnTo>
                    <a:pt x="3386" y="4353"/>
                  </a:lnTo>
                  <a:lnTo>
                    <a:pt x="3396" y="4362"/>
                  </a:lnTo>
                  <a:lnTo>
                    <a:pt x="3396" y="4353"/>
                  </a:lnTo>
                  <a:lnTo>
                    <a:pt x="3406" y="4344"/>
                  </a:lnTo>
                  <a:lnTo>
                    <a:pt x="3416" y="4362"/>
                  </a:lnTo>
                  <a:lnTo>
                    <a:pt x="3416" y="4353"/>
                  </a:lnTo>
                  <a:lnTo>
                    <a:pt x="3416" y="4362"/>
                  </a:lnTo>
                  <a:lnTo>
                    <a:pt x="3426" y="4371"/>
                  </a:lnTo>
                  <a:lnTo>
                    <a:pt x="3426" y="4362"/>
                  </a:lnTo>
                  <a:lnTo>
                    <a:pt x="3426" y="4371"/>
                  </a:lnTo>
                  <a:lnTo>
                    <a:pt x="3436" y="4371"/>
                  </a:lnTo>
                  <a:lnTo>
                    <a:pt x="3446" y="4390"/>
                  </a:lnTo>
                  <a:lnTo>
                    <a:pt x="3456" y="4381"/>
                  </a:lnTo>
                  <a:lnTo>
                    <a:pt x="3466" y="4371"/>
                  </a:lnTo>
                  <a:lnTo>
                    <a:pt x="3475" y="4371"/>
                  </a:lnTo>
                  <a:lnTo>
                    <a:pt x="3475" y="4362"/>
                  </a:lnTo>
                  <a:lnTo>
                    <a:pt x="3475" y="4353"/>
                  </a:lnTo>
                  <a:lnTo>
                    <a:pt x="3485" y="4362"/>
                  </a:lnTo>
                  <a:lnTo>
                    <a:pt x="3485" y="4353"/>
                  </a:lnTo>
                  <a:lnTo>
                    <a:pt x="3485" y="4362"/>
                  </a:lnTo>
                  <a:lnTo>
                    <a:pt x="3495" y="4362"/>
                  </a:lnTo>
                  <a:lnTo>
                    <a:pt x="3495" y="4371"/>
                  </a:lnTo>
                  <a:lnTo>
                    <a:pt x="3495" y="4362"/>
                  </a:lnTo>
                  <a:lnTo>
                    <a:pt x="3505" y="4371"/>
                  </a:lnTo>
                  <a:lnTo>
                    <a:pt x="3505" y="4381"/>
                  </a:lnTo>
                  <a:lnTo>
                    <a:pt x="3515" y="4371"/>
                  </a:lnTo>
                  <a:lnTo>
                    <a:pt x="3515" y="4381"/>
                  </a:lnTo>
                  <a:lnTo>
                    <a:pt x="3515" y="4390"/>
                  </a:lnTo>
                  <a:lnTo>
                    <a:pt x="3525" y="4381"/>
                  </a:lnTo>
                  <a:lnTo>
                    <a:pt x="3525" y="4371"/>
                  </a:lnTo>
                  <a:lnTo>
                    <a:pt x="3525" y="4381"/>
                  </a:lnTo>
                  <a:lnTo>
                    <a:pt x="3535" y="4381"/>
                  </a:lnTo>
                  <a:lnTo>
                    <a:pt x="3545" y="4381"/>
                  </a:lnTo>
                  <a:lnTo>
                    <a:pt x="3555" y="4381"/>
                  </a:lnTo>
                  <a:lnTo>
                    <a:pt x="3555" y="4371"/>
                  </a:lnTo>
                  <a:lnTo>
                    <a:pt x="3555" y="4390"/>
                  </a:lnTo>
                  <a:lnTo>
                    <a:pt x="3565" y="4390"/>
                  </a:lnTo>
                  <a:lnTo>
                    <a:pt x="3565" y="4381"/>
                  </a:lnTo>
                  <a:lnTo>
                    <a:pt x="3574" y="4371"/>
                  </a:lnTo>
                  <a:lnTo>
                    <a:pt x="3584" y="4381"/>
                  </a:lnTo>
                  <a:lnTo>
                    <a:pt x="3584" y="4371"/>
                  </a:lnTo>
                  <a:lnTo>
                    <a:pt x="3594" y="4381"/>
                  </a:lnTo>
                  <a:lnTo>
                    <a:pt x="3594" y="4371"/>
                  </a:lnTo>
                  <a:lnTo>
                    <a:pt x="3604" y="4371"/>
                  </a:lnTo>
                  <a:lnTo>
                    <a:pt x="3614" y="4362"/>
                  </a:lnTo>
                  <a:lnTo>
                    <a:pt x="3614" y="4371"/>
                  </a:lnTo>
                  <a:lnTo>
                    <a:pt x="3614" y="4362"/>
                  </a:lnTo>
                  <a:lnTo>
                    <a:pt x="3624" y="4371"/>
                  </a:lnTo>
                  <a:lnTo>
                    <a:pt x="3634" y="4381"/>
                  </a:lnTo>
                  <a:lnTo>
                    <a:pt x="3634" y="4390"/>
                  </a:lnTo>
                  <a:lnTo>
                    <a:pt x="3644" y="4381"/>
                  </a:lnTo>
                  <a:lnTo>
                    <a:pt x="3644" y="4390"/>
                  </a:lnTo>
                  <a:lnTo>
                    <a:pt x="3654" y="4381"/>
                  </a:lnTo>
                  <a:lnTo>
                    <a:pt x="3654" y="4390"/>
                  </a:lnTo>
                  <a:lnTo>
                    <a:pt x="3664" y="4399"/>
                  </a:lnTo>
                  <a:lnTo>
                    <a:pt x="3664" y="4409"/>
                  </a:lnTo>
                  <a:lnTo>
                    <a:pt x="3664" y="4399"/>
                  </a:lnTo>
                  <a:lnTo>
                    <a:pt x="3664" y="4409"/>
                  </a:lnTo>
                  <a:lnTo>
                    <a:pt x="3673" y="4381"/>
                  </a:lnTo>
                  <a:lnTo>
                    <a:pt x="3683" y="4381"/>
                  </a:lnTo>
                  <a:lnTo>
                    <a:pt x="3693" y="4362"/>
                  </a:lnTo>
                  <a:lnTo>
                    <a:pt x="3703" y="4362"/>
                  </a:lnTo>
                  <a:lnTo>
                    <a:pt x="3713" y="4371"/>
                  </a:lnTo>
                  <a:lnTo>
                    <a:pt x="3713" y="4390"/>
                  </a:lnTo>
                  <a:lnTo>
                    <a:pt x="3723" y="4390"/>
                  </a:lnTo>
                  <a:lnTo>
                    <a:pt x="3723" y="4409"/>
                  </a:lnTo>
                  <a:lnTo>
                    <a:pt x="3723" y="4399"/>
                  </a:lnTo>
                  <a:lnTo>
                    <a:pt x="3733" y="4427"/>
                  </a:lnTo>
                  <a:lnTo>
                    <a:pt x="3733" y="4437"/>
                  </a:lnTo>
                  <a:lnTo>
                    <a:pt x="3743" y="4427"/>
                  </a:lnTo>
                  <a:lnTo>
                    <a:pt x="3743" y="4418"/>
                  </a:lnTo>
                  <a:lnTo>
                    <a:pt x="3753" y="4409"/>
                  </a:lnTo>
                  <a:lnTo>
                    <a:pt x="3763" y="4399"/>
                  </a:lnTo>
                  <a:lnTo>
                    <a:pt x="3772" y="4390"/>
                  </a:lnTo>
                  <a:lnTo>
                    <a:pt x="3772" y="4399"/>
                  </a:lnTo>
                  <a:lnTo>
                    <a:pt x="3782" y="4390"/>
                  </a:lnTo>
                  <a:lnTo>
                    <a:pt x="3792" y="4390"/>
                  </a:lnTo>
                  <a:lnTo>
                    <a:pt x="3792" y="4399"/>
                  </a:lnTo>
                  <a:lnTo>
                    <a:pt x="3802" y="4390"/>
                  </a:lnTo>
                  <a:lnTo>
                    <a:pt x="3802" y="4399"/>
                  </a:lnTo>
                  <a:lnTo>
                    <a:pt x="3812" y="4390"/>
                  </a:lnTo>
                  <a:lnTo>
                    <a:pt x="3812" y="4381"/>
                  </a:lnTo>
                  <a:lnTo>
                    <a:pt x="3812" y="4399"/>
                  </a:lnTo>
                  <a:lnTo>
                    <a:pt x="3812" y="4390"/>
                  </a:lnTo>
                  <a:lnTo>
                    <a:pt x="3822" y="4390"/>
                  </a:lnTo>
                  <a:lnTo>
                    <a:pt x="3832" y="4353"/>
                  </a:lnTo>
                  <a:lnTo>
                    <a:pt x="3832" y="4362"/>
                  </a:lnTo>
                  <a:lnTo>
                    <a:pt x="3842" y="4371"/>
                  </a:lnTo>
                  <a:lnTo>
                    <a:pt x="3852" y="4362"/>
                  </a:lnTo>
                  <a:lnTo>
                    <a:pt x="3852" y="4371"/>
                  </a:lnTo>
                  <a:lnTo>
                    <a:pt x="3862" y="4381"/>
                  </a:lnTo>
                  <a:lnTo>
                    <a:pt x="3862" y="4371"/>
                  </a:lnTo>
                  <a:lnTo>
                    <a:pt x="3862" y="4381"/>
                  </a:lnTo>
                  <a:lnTo>
                    <a:pt x="3862" y="4390"/>
                  </a:lnTo>
                  <a:lnTo>
                    <a:pt x="3871" y="4399"/>
                  </a:lnTo>
                  <a:lnTo>
                    <a:pt x="3871" y="4390"/>
                  </a:lnTo>
                  <a:lnTo>
                    <a:pt x="3871" y="4399"/>
                  </a:lnTo>
                  <a:lnTo>
                    <a:pt x="3881" y="4390"/>
                  </a:lnTo>
                  <a:lnTo>
                    <a:pt x="3881" y="4399"/>
                  </a:lnTo>
                  <a:lnTo>
                    <a:pt x="3891" y="4390"/>
                  </a:lnTo>
                  <a:lnTo>
                    <a:pt x="3901" y="4362"/>
                  </a:lnTo>
                  <a:lnTo>
                    <a:pt x="3901" y="4371"/>
                  </a:lnTo>
                  <a:lnTo>
                    <a:pt x="3911" y="4371"/>
                  </a:lnTo>
                  <a:lnTo>
                    <a:pt x="3911" y="4390"/>
                  </a:lnTo>
                  <a:lnTo>
                    <a:pt x="3921" y="4381"/>
                  </a:lnTo>
                  <a:lnTo>
                    <a:pt x="3931" y="4390"/>
                  </a:lnTo>
                  <a:lnTo>
                    <a:pt x="3931" y="4399"/>
                  </a:lnTo>
                  <a:lnTo>
                    <a:pt x="3931" y="4390"/>
                  </a:lnTo>
                  <a:lnTo>
                    <a:pt x="3941" y="4390"/>
                  </a:lnTo>
                  <a:lnTo>
                    <a:pt x="3941" y="4399"/>
                  </a:lnTo>
                  <a:lnTo>
                    <a:pt x="3951" y="4409"/>
                  </a:lnTo>
                  <a:lnTo>
                    <a:pt x="3951" y="4390"/>
                  </a:lnTo>
                  <a:lnTo>
                    <a:pt x="3961" y="4399"/>
                  </a:lnTo>
                  <a:lnTo>
                    <a:pt x="3961" y="4390"/>
                  </a:lnTo>
                  <a:lnTo>
                    <a:pt x="3961" y="4381"/>
                  </a:lnTo>
                  <a:lnTo>
                    <a:pt x="3970" y="4390"/>
                  </a:lnTo>
                  <a:lnTo>
                    <a:pt x="3970" y="4381"/>
                  </a:lnTo>
                  <a:lnTo>
                    <a:pt x="3970" y="4390"/>
                  </a:lnTo>
                  <a:lnTo>
                    <a:pt x="3970" y="4381"/>
                  </a:lnTo>
                  <a:lnTo>
                    <a:pt x="3980" y="4390"/>
                  </a:lnTo>
                  <a:lnTo>
                    <a:pt x="3980" y="4381"/>
                  </a:lnTo>
                  <a:lnTo>
                    <a:pt x="3980" y="4390"/>
                  </a:lnTo>
                  <a:lnTo>
                    <a:pt x="3990" y="4390"/>
                  </a:lnTo>
                  <a:lnTo>
                    <a:pt x="3990" y="4399"/>
                  </a:lnTo>
                  <a:lnTo>
                    <a:pt x="4000" y="4399"/>
                  </a:lnTo>
                  <a:lnTo>
                    <a:pt x="4000" y="4409"/>
                  </a:lnTo>
                  <a:lnTo>
                    <a:pt x="4010" y="4409"/>
                  </a:lnTo>
                  <a:lnTo>
                    <a:pt x="4020" y="4418"/>
                  </a:lnTo>
                  <a:lnTo>
                    <a:pt x="4020" y="4409"/>
                  </a:lnTo>
                  <a:lnTo>
                    <a:pt x="4030" y="4418"/>
                  </a:lnTo>
                  <a:lnTo>
                    <a:pt x="4030" y="4409"/>
                  </a:lnTo>
                  <a:lnTo>
                    <a:pt x="4040" y="4409"/>
                  </a:lnTo>
                  <a:lnTo>
                    <a:pt x="4050" y="4409"/>
                  </a:lnTo>
                  <a:lnTo>
                    <a:pt x="4060" y="4399"/>
                  </a:lnTo>
                  <a:lnTo>
                    <a:pt x="4060" y="4390"/>
                  </a:lnTo>
                  <a:lnTo>
                    <a:pt x="4070" y="4390"/>
                  </a:lnTo>
                  <a:lnTo>
                    <a:pt x="4070" y="4381"/>
                  </a:lnTo>
                  <a:lnTo>
                    <a:pt x="4079" y="4390"/>
                  </a:lnTo>
                  <a:lnTo>
                    <a:pt x="4089" y="4381"/>
                  </a:lnTo>
                  <a:lnTo>
                    <a:pt x="4089" y="4390"/>
                  </a:lnTo>
                  <a:lnTo>
                    <a:pt x="4099" y="4409"/>
                  </a:lnTo>
                  <a:lnTo>
                    <a:pt x="4099" y="4399"/>
                  </a:lnTo>
                  <a:lnTo>
                    <a:pt x="4109" y="4399"/>
                  </a:lnTo>
                  <a:lnTo>
                    <a:pt x="4119" y="4390"/>
                  </a:lnTo>
                  <a:lnTo>
                    <a:pt x="4119" y="4381"/>
                  </a:lnTo>
                  <a:lnTo>
                    <a:pt x="4119" y="4390"/>
                  </a:lnTo>
                  <a:lnTo>
                    <a:pt x="4129" y="4390"/>
                  </a:lnTo>
                  <a:lnTo>
                    <a:pt x="4129" y="4381"/>
                  </a:lnTo>
                  <a:lnTo>
                    <a:pt x="4139" y="4371"/>
                  </a:lnTo>
                  <a:lnTo>
                    <a:pt x="4139" y="4381"/>
                  </a:lnTo>
                  <a:lnTo>
                    <a:pt x="4139" y="4371"/>
                  </a:lnTo>
                  <a:lnTo>
                    <a:pt x="4149" y="4381"/>
                  </a:lnTo>
                  <a:lnTo>
                    <a:pt x="4159" y="4390"/>
                  </a:lnTo>
                  <a:lnTo>
                    <a:pt x="4169" y="4399"/>
                  </a:lnTo>
                  <a:lnTo>
                    <a:pt x="4178" y="4399"/>
                  </a:lnTo>
                  <a:lnTo>
                    <a:pt x="4188" y="4381"/>
                  </a:lnTo>
                  <a:lnTo>
                    <a:pt x="4188" y="4390"/>
                  </a:lnTo>
                  <a:lnTo>
                    <a:pt x="4198" y="4381"/>
                  </a:lnTo>
                  <a:lnTo>
                    <a:pt x="4208" y="4390"/>
                  </a:lnTo>
                  <a:lnTo>
                    <a:pt x="4218" y="4381"/>
                  </a:lnTo>
                  <a:lnTo>
                    <a:pt x="4218" y="4390"/>
                  </a:lnTo>
                  <a:lnTo>
                    <a:pt x="4218" y="4399"/>
                  </a:lnTo>
                  <a:lnTo>
                    <a:pt x="4228" y="4399"/>
                  </a:lnTo>
                  <a:lnTo>
                    <a:pt x="4238" y="4399"/>
                  </a:lnTo>
                  <a:lnTo>
                    <a:pt x="4238" y="4409"/>
                  </a:lnTo>
                  <a:lnTo>
                    <a:pt x="4238" y="4399"/>
                  </a:lnTo>
                  <a:lnTo>
                    <a:pt x="4238" y="4409"/>
                  </a:lnTo>
                  <a:lnTo>
                    <a:pt x="4248" y="4418"/>
                  </a:lnTo>
                  <a:lnTo>
                    <a:pt x="4258" y="4409"/>
                  </a:lnTo>
                  <a:lnTo>
                    <a:pt x="4268" y="4418"/>
                  </a:lnTo>
                  <a:lnTo>
                    <a:pt x="4277" y="4409"/>
                  </a:lnTo>
                  <a:lnTo>
                    <a:pt x="4287" y="4418"/>
                  </a:lnTo>
                  <a:lnTo>
                    <a:pt x="4287" y="4427"/>
                  </a:lnTo>
                  <a:lnTo>
                    <a:pt x="4297" y="4418"/>
                  </a:lnTo>
                  <a:lnTo>
                    <a:pt x="4297" y="4427"/>
                  </a:lnTo>
                  <a:lnTo>
                    <a:pt x="4307" y="4409"/>
                  </a:lnTo>
                  <a:lnTo>
                    <a:pt x="4317" y="4409"/>
                  </a:lnTo>
                  <a:lnTo>
                    <a:pt x="4337" y="4418"/>
                  </a:lnTo>
                  <a:lnTo>
                    <a:pt x="4347" y="4427"/>
                  </a:lnTo>
                  <a:lnTo>
                    <a:pt x="4357" y="4409"/>
                  </a:lnTo>
                  <a:lnTo>
                    <a:pt x="4367" y="4418"/>
                  </a:lnTo>
                  <a:lnTo>
                    <a:pt x="4376" y="4418"/>
                  </a:lnTo>
                  <a:lnTo>
                    <a:pt x="4386" y="4409"/>
                  </a:lnTo>
                  <a:lnTo>
                    <a:pt x="4396" y="4418"/>
                  </a:lnTo>
                  <a:lnTo>
                    <a:pt x="4406" y="4418"/>
                  </a:lnTo>
                  <a:lnTo>
                    <a:pt x="4416" y="4418"/>
                  </a:lnTo>
                  <a:lnTo>
                    <a:pt x="4426" y="4427"/>
                  </a:lnTo>
                  <a:lnTo>
                    <a:pt x="4426" y="4418"/>
                  </a:lnTo>
                  <a:lnTo>
                    <a:pt x="4436" y="4418"/>
                  </a:lnTo>
                  <a:lnTo>
                    <a:pt x="4456" y="4418"/>
                  </a:lnTo>
                  <a:lnTo>
                    <a:pt x="4456" y="4427"/>
                  </a:lnTo>
                  <a:lnTo>
                    <a:pt x="4456" y="4418"/>
                  </a:lnTo>
                  <a:lnTo>
                    <a:pt x="4456" y="4427"/>
                  </a:lnTo>
                  <a:lnTo>
                    <a:pt x="4475" y="4437"/>
                  </a:lnTo>
                  <a:lnTo>
                    <a:pt x="4475" y="4427"/>
                  </a:lnTo>
                  <a:lnTo>
                    <a:pt x="4485" y="4427"/>
                  </a:lnTo>
                  <a:lnTo>
                    <a:pt x="4485" y="4418"/>
                  </a:lnTo>
                  <a:lnTo>
                    <a:pt x="4495" y="4418"/>
                  </a:lnTo>
                  <a:lnTo>
                    <a:pt x="4505" y="4418"/>
                  </a:lnTo>
                  <a:lnTo>
                    <a:pt x="4505" y="4409"/>
                  </a:lnTo>
                  <a:lnTo>
                    <a:pt x="4515" y="4409"/>
                  </a:lnTo>
                  <a:lnTo>
                    <a:pt x="4515" y="4399"/>
                  </a:lnTo>
                  <a:lnTo>
                    <a:pt x="4525" y="4399"/>
                  </a:lnTo>
                  <a:lnTo>
                    <a:pt x="4535" y="4399"/>
                  </a:lnTo>
                  <a:lnTo>
                    <a:pt x="4545" y="4399"/>
                  </a:lnTo>
                  <a:lnTo>
                    <a:pt x="4545" y="4390"/>
                  </a:lnTo>
                  <a:lnTo>
                    <a:pt x="4555" y="4390"/>
                  </a:lnTo>
                  <a:lnTo>
                    <a:pt x="4565" y="4381"/>
                  </a:lnTo>
                  <a:lnTo>
                    <a:pt x="4574" y="4409"/>
                  </a:lnTo>
                  <a:lnTo>
                    <a:pt x="4584" y="4399"/>
                  </a:lnTo>
                  <a:lnTo>
                    <a:pt x="4594" y="4399"/>
                  </a:lnTo>
                  <a:lnTo>
                    <a:pt x="4594" y="4390"/>
                  </a:lnTo>
                  <a:lnTo>
                    <a:pt x="4604" y="4390"/>
                  </a:lnTo>
                  <a:lnTo>
                    <a:pt x="4604" y="4399"/>
                  </a:lnTo>
                  <a:lnTo>
                    <a:pt x="4614" y="4399"/>
                  </a:lnTo>
                  <a:lnTo>
                    <a:pt x="4624" y="4399"/>
                  </a:lnTo>
                  <a:lnTo>
                    <a:pt x="4624" y="4409"/>
                  </a:lnTo>
                  <a:lnTo>
                    <a:pt x="4634" y="4409"/>
                  </a:lnTo>
                  <a:lnTo>
                    <a:pt x="4644" y="4418"/>
                  </a:lnTo>
                  <a:lnTo>
                    <a:pt x="4654" y="4427"/>
                  </a:lnTo>
                  <a:lnTo>
                    <a:pt x="4673" y="4399"/>
                  </a:lnTo>
                  <a:lnTo>
                    <a:pt x="4673" y="4409"/>
                  </a:lnTo>
                  <a:lnTo>
                    <a:pt x="4683" y="4409"/>
                  </a:lnTo>
                  <a:lnTo>
                    <a:pt x="4693" y="4409"/>
                  </a:lnTo>
                  <a:lnTo>
                    <a:pt x="4713" y="4418"/>
                  </a:lnTo>
                  <a:lnTo>
                    <a:pt x="4713" y="4409"/>
                  </a:lnTo>
                  <a:lnTo>
                    <a:pt x="4723" y="4418"/>
                  </a:lnTo>
                  <a:lnTo>
                    <a:pt x="4733" y="4418"/>
                  </a:lnTo>
                  <a:lnTo>
                    <a:pt x="4733" y="4409"/>
                  </a:lnTo>
                  <a:lnTo>
                    <a:pt x="4743" y="4409"/>
                  </a:lnTo>
                  <a:lnTo>
                    <a:pt x="4753" y="4409"/>
                  </a:lnTo>
                  <a:lnTo>
                    <a:pt x="4763" y="4427"/>
                  </a:lnTo>
                  <a:lnTo>
                    <a:pt x="4772" y="4427"/>
                  </a:lnTo>
                  <a:lnTo>
                    <a:pt x="4772" y="4418"/>
                  </a:lnTo>
                  <a:lnTo>
                    <a:pt x="4772" y="4427"/>
                  </a:lnTo>
                  <a:lnTo>
                    <a:pt x="4782" y="4427"/>
                  </a:lnTo>
                  <a:lnTo>
                    <a:pt x="4792" y="4418"/>
                  </a:lnTo>
                  <a:lnTo>
                    <a:pt x="4802" y="4409"/>
                  </a:lnTo>
                  <a:lnTo>
                    <a:pt x="4802" y="4418"/>
                  </a:lnTo>
                  <a:lnTo>
                    <a:pt x="4802" y="4409"/>
                  </a:lnTo>
                  <a:lnTo>
                    <a:pt x="4812" y="4399"/>
                  </a:lnTo>
                  <a:lnTo>
                    <a:pt x="4812" y="4390"/>
                  </a:lnTo>
                  <a:lnTo>
                    <a:pt x="4822" y="4399"/>
                  </a:lnTo>
                  <a:lnTo>
                    <a:pt x="4832" y="4390"/>
                  </a:lnTo>
                  <a:lnTo>
                    <a:pt x="4832" y="4399"/>
                  </a:lnTo>
                  <a:lnTo>
                    <a:pt x="4842" y="4409"/>
                  </a:lnTo>
                  <a:lnTo>
                    <a:pt x="4852" y="4409"/>
                  </a:lnTo>
                  <a:lnTo>
                    <a:pt x="4862" y="4418"/>
                  </a:lnTo>
                  <a:lnTo>
                    <a:pt x="4871" y="4409"/>
                  </a:lnTo>
                  <a:lnTo>
                    <a:pt x="4881" y="4399"/>
                  </a:lnTo>
                  <a:lnTo>
                    <a:pt x="4881" y="4409"/>
                  </a:lnTo>
                  <a:lnTo>
                    <a:pt x="4891" y="4399"/>
                  </a:lnTo>
                  <a:lnTo>
                    <a:pt x="4901" y="4399"/>
                  </a:lnTo>
                  <a:lnTo>
                    <a:pt x="4911" y="4409"/>
                  </a:lnTo>
                  <a:lnTo>
                    <a:pt x="4911" y="4399"/>
                  </a:lnTo>
                  <a:lnTo>
                    <a:pt x="4921" y="4418"/>
                  </a:lnTo>
                  <a:lnTo>
                    <a:pt x="4931" y="4418"/>
                  </a:lnTo>
                  <a:lnTo>
                    <a:pt x="4931" y="4409"/>
                  </a:lnTo>
                  <a:lnTo>
                    <a:pt x="4941" y="4418"/>
                  </a:lnTo>
                  <a:lnTo>
                    <a:pt x="4941" y="4409"/>
                  </a:lnTo>
                  <a:lnTo>
                    <a:pt x="4941" y="4418"/>
                  </a:lnTo>
                  <a:lnTo>
                    <a:pt x="4951" y="4418"/>
                  </a:lnTo>
                  <a:lnTo>
                    <a:pt x="4961" y="4418"/>
                  </a:lnTo>
                  <a:lnTo>
                    <a:pt x="4970" y="4409"/>
                  </a:lnTo>
                  <a:lnTo>
                    <a:pt x="4980" y="4399"/>
                  </a:lnTo>
                  <a:lnTo>
                    <a:pt x="4980" y="4409"/>
                  </a:lnTo>
                  <a:lnTo>
                    <a:pt x="4980" y="4399"/>
                  </a:lnTo>
                  <a:lnTo>
                    <a:pt x="4990" y="4399"/>
                  </a:lnTo>
                  <a:lnTo>
                    <a:pt x="4990" y="4409"/>
                  </a:lnTo>
                  <a:lnTo>
                    <a:pt x="5000" y="4399"/>
                  </a:lnTo>
                  <a:lnTo>
                    <a:pt x="5000" y="4390"/>
                  </a:lnTo>
                  <a:lnTo>
                    <a:pt x="5010" y="4399"/>
                  </a:lnTo>
                  <a:lnTo>
                    <a:pt x="5010" y="4390"/>
                  </a:lnTo>
                  <a:lnTo>
                    <a:pt x="5010" y="4381"/>
                  </a:lnTo>
                  <a:lnTo>
                    <a:pt x="5020" y="4381"/>
                  </a:lnTo>
                  <a:lnTo>
                    <a:pt x="5030" y="4362"/>
                  </a:lnTo>
                  <a:lnTo>
                    <a:pt x="5040" y="4362"/>
                  </a:lnTo>
                  <a:lnTo>
                    <a:pt x="5050" y="4371"/>
                  </a:lnTo>
                  <a:lnTo>
                    <a:pt x="5060" y="4362"/>
                  </a:lnTo>
                  <a:lnTo>
                    <a:pt x="5069" y="4362"/>
                  </a:lnTo>
                  <a:lnTo>
                    <a:pt x="5069" y="4371"/>
                  </a:lnTo>
                  <a:lnTo>
                    <a:pt x="5069" y="4381"/>
                  </a:lnTo>
                  <a:lnTo>
                    <a:pt x="5079" y="4371"/>
                  </a:lnTo>
                  <a:lnTo>
                    <a:pt x="5079" y="4381"/>
                  </a:lnTo>
                  <a:lnTo>
                    <a:pt x="5079" y="4371"/>
                  </a:lnTo>
                  <a:lnTo>
                    <a:pt x="5089" y="4381"/>
                  </a:lnTo>
                  <a:lnTo>
                    <a:pt x="5099" y="4371"/>
                  </a:lnTo>
                  <a:lnTo>
                    <a:pt x="5099" y="4381"/>
                  </a:lnTo>
                  <a:lnTo>
                    <a:pt x="5099" y="4371"/>
                  </a:lnTo>
                  <a:lnTo>
                    <a:pt x="5109" y="4381"/>
                  </a:lnTo>
                  <a:lnTo>
                    <a:pt x="5109" y="4371"/>
                  </a:lnTo>
                  <a:lnTo>
                    <a:pt x="5119" y="4381"/>
                  </a:lnTo>
                  <a:lnTo>
                    <a:pt x="5129" y="4371"/>
                  </a:lnTo>
                  <a:lnTo>
                    <a:pt x="5139" y="4371"/>
                  </a:lnTo>
                  <a:lnTo>
                    <a:pt x="5139" y="4362"/>
                  </a:lnTo>
                  <a:lnTo>
                    <a:pt x="5149" y="4371"/>
                  </a:lnTo>
                  <a:lnTo>
                    <a:pt x="5159" y="4390"/>
                  </a:lnTo>
                  <a:lnTo>
                    <a:pt x="5159" y="4381"/>
                  </a:lnTo>
                  <a:lnTo>
                    <a:pt x="5169" y="4390"/>
                  </a:lnTo>
                  <a:lnTo>
                    <a:pt x="5169" y="4381"/>
                  </a:lnTo>
                  <a:lnTo>
                    <a:pt x="5178" y="4381"/>
                  </a:lnTo>
                  <a:lnTo>
                    <a:pt x="5178" y="4371"/>
                  </a:lnTo>
                  <a:lnTo>
                    <a:pt x="5188" y="4390"/>
                  </a:lnTo>
                  <a:lnTo>
                    <a:pt x="5188" y="4381"/>
                  </a:lnTo>
                  <a:lnTo>
                    <a:pt x="5188" y="4390"/>
                  </a:lnTo>
                  <a:lnTo>
                    <a:pt x="5198" y="4390"/>
                  </a:lnTo>
                  <a:lnTo>
                    <a:pt x="5198" y="4381"/>
                  </a:lnTo>
                  <a:lnTo>
                    <a:pt x="5208" y="4362"/>
                  </a:lnTo>
                  <a:lnTo>
                    <a:pt x="5208" y="4371"/>
                  </a:lnTo>
                  <a:lnTo>
                    <a:pt x="5218" y="4353"/>
                  </a:lnTo>
                  <a:lnTo>
                    <a:pt x="5218" y="4362"/>
                  </a:lnTo>
                  <a:lnTo>
                    <a:pt x="5228" y="4362"/>
                  </a:lnTo>
                  <a:lnTo>
                    <a:pt x="5228" y="4371"/>
                  </a:lnTo>
                  <a:lnTo>
                    <a:pt x="5238" y="4371"/>
                  </a:lnTo>
                  <a:lnTo>
                    <a:pt x="5248" y="4362"/>
                  </a:lnTo>
                  <a:lnTo>
                    <a:pt x="5248" y="4371"/>
                  </a:lnTo>
                  <a:lnTo>
                    <a:pt x="5248" y="4362"/>
                  </a:lnTo>
                  <a:lnTo>
                    <a:pt x="5248" y="4371"/>
                  </a:lnTo>
                  <a:lnTo>
                    <a:pt x="5258" y="4362"/>
                  </a:lnTo>
                  <a:lnTo>
                    <a:pt x="5258" y="4381"/>
                  </a:lnTo>
                  <a:lnTo>
                    <a:pt x="5268" y="4371"/>
                  </a:lnTo>
                  <a:lnTo>
                    <a:pt x="5277" y="4390"/>
                  </a:lnTo>
                  <a:lnTo>
                    <a:pt x="5277" y="4381"/>
                  </a:lnTo>
                  <a:lnTo>
                    <a:pt x="5287" y="4390"/>
                  </a:lnTo>
                  <a:lnTo>
                    <a:pt x="5287" y="4399"/>
                  </a:lnTo>
                  <a:lnTo>
                    <a:pt x="5287" y="4390"/>
                  </a:lnTo>
                  <a:lnTo>
                    <a:pt x="5297" y="4399"/>
                  </a:lnTo>
                  <a:lnTo>
                    <a:pt x="5297" y="4390"/>
                  </a:lnTo>
                  <a:lnTo>
                    <a:pt x="5297" y="4399"/>
                  </a:lnTo>
                  <a:lnTo>
                    <a:pt x="5307" y="4399"/>
                  </a:lnTo>
                  <a:lnTo>
                    <a:pt x="5307" y="4390"/>
                  </a:lnTo>
                  <a:lnTo>
                    <a:pt x="5317" y="4399"/>
                  </a:lnTo>
                  <a:lnTo>
                    <a:pt x="5327" y="4399"/>
                  </a:lnTo>
                  <a:lnTo>
                    <a:pt x="5337" y="4409"/>
                  </a:lnTo>
                  <a:lnTo>
                    <a:pt x="5337" y="4418"/>
                  </a:lnTo>
                  <a:lnTo>
                    <a:pt x="5347" y="4418"/>
                  </a:lnTo>
                  <a:lnTo>
                    <a:pt x="5357" y="4409"/>
                  </a:lnTo>
                  <a:lnTo>
                    <a:pt x="5357" y="4418"/>
                  </a:lnTo>
                  <a:lnTo>
                    <a:pt x="5367" y="4418"/>
                  </a:lnTo>
                  <a:lnTo>
                    <a:pt x="5376" y="4399"/>
                  </a:lnTo>
                  <a:lnTo>
                    <a:pt x="5386" y="4390"/>
                  </a:lnTo>
                  <a:lnTo>
                    <a:pt x="5396" y="4381"/>
                  </a:lnTo>
                  <a:lnTo>
                    <a:pt x="5396" y="4390"/>
                  </a:lnTo>
                  <a:lnTo>
                    <a:pt x="5406" y="4399"/>
                  </a:lnTo>
                  <a:lnTo>
                    <a:pt x="5416" y="4399"/>
                  </a:lnTo>
                  <a:lnTo>
                    <a:pt x="5426" y="4418"/>
                  </a:lnTo>
                  <a:lnTo>
                    <a:pt x="5436" y="4437"/>
                  </a:lnTo>
                  <a:lnTo>
                    <a:pt x="5436" y="4446"/>
                  </a:lnTo>
                  <a:lnTo>
                    <a:pt x="5446" y="4437"/>
                  </a:lnTo>
                  <a:lnTo>
                    <a:pt x="5456" y="4418"/>
                  </a:lnTo>
                  <a:lnTo>
                    <a:pt x="5466" y="4427"/>
                  </a:lnTo>
                  <a:lnTo>
                    <a:pt x="5475" y="4427"/>
                  </a:lnTo>
                  <a:lnTo>
                    <a:pt x="5485" y="4418"/>
                  </a:lnTo>
                  <a:lnTo>
                    <a:pt x="5485" y="4427"/>
                  </a:lnTo>
                  <a:lnTo>
                    <a:pt x="5485" y="4418"/>
                  </a:lnTo>
                  <a:lnTo>
                    <a:pt x="5495" y="4427"/>
                  </a:lnTo>
                  <a:lnTo>
                    <a:pt x="5495" y="4409"/>
                  </a:lnTo>
                  <a:lnTo>
                    <a:pt x="5505" y="4409"/>
                  </a:lnTo>
                  <a:lnTo>
                    <a:pt x="5515" y="4409"/>
                  </a:lnTo>
                  <a:lnTo>
                    <a:pt x="5525" y="4399"/>
                  </a:lnTo>
                  <a:lnTo>
                    <a:pt x="5535" y="4390"/>
                  </a:lnTo>
                  <a:lnTo>
                    <a:pt x="5535" y="4399"/>
                  </a:lnTo>
                  <a:lnTo>
                    <a:pt x="5535" y="4390"/>
                  </a:lnTo>
                  <a:lnTo>
                    <a:pt x="5545" y="4399"/>
                  </a:lnTo>
                  <a:lnTo>
                    <a:pt x="5555" y="4418"/>
                  </a:lnTo>
                  <a:lnTo>
                    <a:pt x="5565" y="4399"/>
                  </a:lnTo>
                  <a:lnTo>
                    <a:pt x="5574" y="4409"/>
                  </a:lnTo>
                  <a:lnTo>
                    <a:pt x="5574" y="4399"/>
                  </a:lnTo>
                  <a:lnTo>
                    <a:pt x="5584" y="4409"/>
                  </a:lnTo>
                  <a:lnTo>
                    <a:pt x="5584" y="4399"/>
                  </a:lnTo>
                  <a:lnTo>
                    <a:pt x="5594" y="4399"/>
                  </a:lnTo>
                  <a:lnTo>
                    <a:pt x="5604" y="4399"/>
                  </a:lnTo>
                  <a:lnTo>
                    <a:pt x="5614" y="4390"/>
                  </a:lnTo>
                  <a:lnTo>
                    <a:pt x="5624" y="4409"/>
                  </a:lnTo>
                  <a:lnTo>
                    <a:pt x="5634" y="4409"/>
                  </a:lnTo>
                  <a:lnTo>
                    <a:pt x="5644" y="4409"/>
                  </a:lnTo>
                  <a:lnTo>
                    <a:pt x="5644" y="4399"/>
                  </a:lnTo>
                  <a:lnTo>
                    <a:pt x="5644" y="4409"/>
                  </a:lnTo>
                  <a:lnTo>
                    <a:pt x="5654" y="4399"/>
                  </a:lnTo>
                  <a:lnTo>
                    <a:pt x="5664" y="4399"/>
                  </a:lnTo>
                  <a:lnTo>
                    <a:pt x="5673" y="4399"/>
                  </a:lnTo>
                  <a:lnTo>
                    <a:pt x="5683" y="4409"/>
                  </a:lnTo>
                  <a:lnTo>
                    <a:pt x="5693" y="4418"/>
                  </a:lnTo>
                  <a:lnTo>
                    <a:pt x="5693" y="4409"/>
                  </a:lnTo>
                  <a:lnTo>
                    <a:pt x="5703" y="4409"/>
                  </a:lnTo>
                  <a:lnTo>
                    <a:pt x="5713" y="4409"/>
                  </a:lnTo>
                  <a:lnTo>
                    <a:pt x="5723" y="4409"/>
                  </a:lnTo>
                  <a:lnTo>
                    <a:pt x="5733" y="4409"/>
                  </a:lnTo>
                  <a:lnTo>
                    <a:pt x="5743" y="4409"/>
                  </a:lnTo>
                  <a:lnTo>
                    <a:pt x="5743" y="4399"/>
                  </a:lnTo>
                  <a:lnTo>
                    <a:pt x="5753" y="4399"/>
                  </a:lnTo>
                  <a:lnTo>
                    <a:pt x="5753" y="4409"/>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94" name="Rectangle 91"/>
            <p:cNvSpPr>
              <a:spLocks noChangeArrowheads="1"/>
            </p:cNvSpPr>
            <p:nvPr/>
          </p:nvSpPr>
          <p:spPr bwMode="auto">
            <a:xfrm>
              <a:off x="5080" y="3907"/>
              <a:ext cx="1" cy="5"/>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5" name="Rectangle 92"/>
            <p:cNvSpPr>
              <a:spLocks noChangeArrowheads="1"/>
            </p:cNvSpPr>
            <p:nvPr/>
          </p:nvSpPr>
          <p:spPr bwMode="auto">
            <a:xfrm>
              <a:off x="942" y="3859"/>
              <a:ext cx="1" cy="1"/>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6" name="Freeform 93"/>
            <p:cNvSpPr>
              <a:spLocks/>
            </p:cNvSpPr>
            <p:nvPr/>
          </p:nvSpPr>
          <p:spPr bwMode="auto">
            <a:xfrm>
              <a:off x="942" y="3938"/>
              <a:ext cx="4138" cy="32"/>
            </a:xfrm>
            <a:custGeom>
              <a:avLst/>
              <a:gdLst>
                <a:gd name="T0" fmla="*/ 82 w 5753"/>
                <a:gd name="T1" fmla="*/ 0 h 56"/>
                <a:gd name="T2" fmla="*/ 82 w 5753"/>
                <a:gd name="T3" fmla="*/ 0 h 56"/>
                <a:gd name="T4" fmla="*/ 164 w 5753"/>
                <a:gd name="T5" fmla="*/ 9 h 56"/>
                <a:gd name="T6" fmla="*/ 251 w 5753"/>
                <a:gd name="T7" fmla="*/ 0 h 56"/>
                <a:gd name="T8" fmla="*/ 251 w 5753"/>
                <a:gd name="T9" fmla="*/ 0 h 56"/>
                <a:gd name="T10" fmla="*/ 338 w 5753"/>
                <a:gd name="T11" fmla="*/ 9 h 56"/>
                <a:gd name="T12" fmla="*/ 420 w 5753"/>
                <a:gd name="T13" fmla="*/ 0 h 56"/>
                <a:gd name="T14" fmla="*/ 420 w 5753"/>
                <a:gd name="T15" fmla="*/ 0 h 56"/>
                <a:gd name="T16" fmla="*/ 507 w 5753"/>
                <a:gd name="T17" fmla="*/ 9 h 56"/>
                <a:gd name="T18" fmla="*/ 589 w 5753"/>
                <a:gd name="T19" fmla="*/ 0 h 56"/>
                <a:gd name="T20" fmla="*/ 589 w 5753"/>
                <a:gd name="T21" fmla="*/ 0 h 56"/>
                <a:gd name="T22" fmla="*/ 676 w 5753"/>
                <a:gd name="T23" fmla="*/ 9 h 56"/>
                <a:gd name="T24" fmla="*/ 763 w 5753"/>
                <a:gd name="T25" fmla="*/ 0 h 56"/>
                <a:gd name="T26" fmla="*/ 763 w 5753"/>
                <a:gd name="T27" fmla="*/ 0 h 56"/>
                <a:gd name="T28" fmla="*/ 845 w 5753"/>
                <a:gd name="T29" fmla="*/ 18 h 56"/>
                <a:gd name="T30" fmla="*/ 932 w 5753"/>
                <a:gd name="T31" fmla="*/ 0 h 56"/>
                <a:gd name="T32" fmla="*/ 932 w 5753"/>
                <a:gd name="T33" fmla="*/ 0 h 56"/>
                <a:gd name="T34" fmla="*/ 1015 w 5753"/>
                <a:gd name="T35" fmla="*/ 9 h 56"/>
                <a:gd name="T36" fmla="*/ 1101 w 5753"/>
                <a:gd name="T37" fmla="*/ 0 h 56"/>
                <a:gd name="T38" fmla="*/ 1101 w 5753"/>
                <a:gd name="T39" fmla="*/ 0 h 56"/>
                <a:gd name="T40" fmla="*/ 1188 w 5753"/>
                <a:gd name="T41" fmla="*/ 9 h 56"/>
                <a:gd name="T42" fmla="*/ 1271 w 5753"/>
                <a:gd name="T43" fmla="*/ 0 h 56"/>
                <a:gd name="T44" fmla="*/ 1271 w 5753"/>
                <a:gd name="T45" fmla="*/ 0 h 56"/>
                <a:gd name="T46" fmla="*/ 1357 w 5753"/>
                <a:gd name="T47" fmla="*/ 9 h 56"/>
                <a:gd name="T48" fmla="*/ 1444 w 5753"/>
                <a:gd name="T49" fmla="*/ 0 h 56"/>
                <a:gd name="T50" fmla="*/ 1444 w 5753"/>
                <a:gd name="T51" fmla="*/ 0 h 56"/>
                <a:gd name="T52" fmla="*/ 1527 w 5753"/>
                <a:gd name="T53" fmla="*/ 9 h 56"/>
                <a:gd name="T54" fmla="*/ 1613 w 5753"/>
                <a:gd name="T55" fmla="*/ 0 h 56"/>
                <a:gd name="T56" fmla="*/ 1613 w 5753"/>
                <a:gd name="T57" fmla="*/ 0 h 56"/>
                <a:gd name="T58" fmla="*/ 1695 w 5753"/>
                <a:gd name="T59" fmla="*/ 18 h 56"/>
                <a:gd name="T60" fmla="*/ 1783 w 5753"/>
                <a:gd name="T61" fmla="*/ 0 h 56"/>
                <a:gd name="T62" fmla="*/ 1783 w 5753"/>
                <a:gd name="T63" fmla="*/ 0 h 56"/>
                <a:gd name="T64" fmla="*/ 1869 w 5753"/>
                <a:gd name="T65" fmla="*/ 9 h 56"/>
                <a:gd name="T66" fmla="*/ 1951 w 5753"/>
                <a:gd name="T67" fmla="*/ 0 h 56"/>
                <a:gd name="T68" fmla="*/ 1951 w 5753"/>
                <a:gd name="T69" fmla="*/ 0 h 56"/>
                <a:gd name="T70" fmla="*/ 2039 w 5753"/>
                <a:gd name="T71" fmla="*/ 9 h 56"/>
                <a:gd name="T72" fmla="*/ 2120 w 5753"/>
                <a:gd name="T73" fmla="*/ 0 h 56"/>
                <a:gd name="T74" fmla="*/ 2120 w 5753"/>
                <a:gd name="T75" fmla="*/ 0 h 56"/>
                <a:gd name="T76" fmla="*/ 2208 w 5753"/>
                <a:gd name="T77" fmla="*/ 9 h 56"/>
                <a:gd name="T78" fmla="*/ 2295 w 5753"/>
                <a:gd name="T79" fmla="*/ 0 h 56"/>
                <a:gd name="T80" fmla="*/ 2295 w 5753"/>
                <a:gd name="T81" fmla="*/ 0 h 56"/>
                <a:gd name="T82" fmla="*/ 2376 w 5753"/>
                <a:gd name="T83" fmla="*/ 9 h 56"/>
                <a:gd name="T84" fmla="*/ 2464 w 5753"/>
                <a:gd name="T85" fmla="*/ 0 h 56"/>
                <a:gd name="T86" fmla="*/ 2464 w 5753"/>
                <a:gd name="T87" fmla="*/ 0 h 56"/>
                <a:gd name="T88" fmla="*/ 2546 w 5753"/>
                <a:gd name="T89" fmla="*/ 18 h 56"/>
                <a:gd name="T90" fmla="*/ 2633 w 5753"/>
                <a:gd name="T91" fmla="*/ 0 h 56"/>
                <a:gd name="T92" fmla="*/ 2633 w 5753"/>
                <a:gd name="T93" fmla="*/ 0 h 56"/>
                <a:gd name="T94" fmla="*/ 2720 w 5753"/>
                <a:gd name="T95" fmla="*/ 9 h 56"/>
                <a:gd name="T96" fmla="*/ 2802 w 5753"/>
                <a:gd name="T97" fmla="*/ 0 h 56"/>
                <a:gd name="T98" fmla="*/ 2802 w 5753"/>
                <a:gd name="T99" fmla="*/ 0 h 56"/>
                <a:gd name="T100" fmla="*/ 2889 w 5753"/>
                <a:gd name="T101" fmla="*/ 9 h 56"/>
                <a:gd name="T102" fmla="*/ 2976 w 5753"/>
                <a:gd name="T103" fmla="*/ 0 h 56"/>
                <a:gd name="T104" fmla="*/ 2976 w 5753"/>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53" h="56">
                  <a:moveTo>
                    <a:pt x="0" y="0"/>
                  </a:moveTo>
                  <a:lnTo>
                    <a:pt x="159" y="0"/>
                  </a:lnTo>
                  <a:lnTo>
                    <a:pt x="159" y="28"/>
                  </a:lnTo>
                  <a:lnTo>
                    <a:pt x="159" y="0"/>
                  </a:lnTo>
                  <a:lnTo>
                    <a:pt x="317" y="0"/>
                  </a:lnTo>
                  <a:lnTo>
                    <a:pt x="317" y="28"/>
                  </a:lnTo>
                  <a:lnTo>
                    <a:pt x="317" y="0"/>
                  </a:lnTo>
                  <a:lnTo>
                    <a:pt x="485" y="0"/>
                  </a:lnTo>
                  <a:lnTo>
                    <a:pt x="485" y="28"/>
                  </a:lnTo>
                  <a:lnTo>
                    <a:pt x="485" y="0"/>
                  </a:lnTo>
                  <a:lnTo>
                    <a:pt x="654" y="0"/>
                  </a:lnTo>
                  <a:lnTo>
                    <a:pt x="654" y="28"/>
                  </a:lnTo>
                  <a:lnTo>
                    <a:pt x="654" y="0"/>
                  </a:lnTo>
                  <a:lnTo>
                    <a:pt x="812" y="0"/>
                  </a:lnTo>
                  <a:lnTo>
                    <a:pt x="812" y="46"/>
                  </a:lnTo>
                  <a:lnTo>
                    <a:pt x="812" y="0"/>
                  </a:lnTo>
                  <a:lnTo>
                    <a:pt x="980" y="0"/>
                  </a:lnTo>
                  <a:lnTo>
                    <a:pt x="980" y="28"/>
                  </a:lnTo>
                  <a:lnTo>
                    <a:pt x="980" y="0"/>
                  </a:lnTo>
                  <a:lnTo>
                    <a:pt x="1139" y="0"/>
                  </a:lnTo>
                  <a:lnTo>
                    <a:pt x="1139" y="28"/>
                  </a:lnTo>
                  <a:lnTo>
                    <a:pt x="1139" y="0"/>
                  </a:lnTo>
                  <a:lnTo>
                    <a:pt x="1307" y="0"/>
                  </a:lnTo>
                  <a:lnTo>
                    <a:pt x="1307" y="28"/>
                  </a:lnTo>
                  <a:lnTo>
                    <a:pt x="1307" y="0"/>
                  </a:lnTo>
                  <a:lnTo>
                    <a:pt x="1475" y="0"/>
                  </a:lnTo>
                  <a:lnTo>
                    <a:pt x="1475" y="28"/>
                  </a:lnTo>
                  <a:lnTo>
                    <a:pt x="1475" y="0"/>
                  </a:lnTo>
                  <a:lnTo>
                    <a:pt x="1634" y="0"/>
                  </a:lnTo>
                  <a:lnTo>
                    <a:pt x="1634" y="56"/>
                  </a:lnTo>
                  <a:lnTo>
                    <a:pt x="1634" y="0"/>
                  </a:lnTo>
                  <a:lnTo>
                    <a:pt x="1802" y="0"/>
                  </a:lnTo>
                  <a:lnTo>
                    <a:pt x="1802" y="28"/>
                  </a:lnTo>
                  <a:lnTo>
                    <a:pt x="1802" y="0"/>
                  </a:lnTo>
                  <a:lnTo>
                    <a:pt x="1961" y="0"/>
                  </a:lnTo>
                  <a:lnTo>
                    <a:pt x="1961" y="28"/>
                  </a:lnTo>
                  <a:lnTo>
                    <a:pt x="1961" y="0"/>
                  </a:lnTo>
                  <a:lnTo>
                    <a:pt x="2129" y="0"/>
                  </a:lnTo>
                  <a:lnTo>
                    <a:pt x="2129" y="28"/>
                  </a:lnTo>
                  <a:lnTo>
                    <a:pt x="2129" y="0"/>
                  </a:lnTo>
                  <a:lnTo>
                    <a:pt x="2297" y="0"/>
                  </a:lnTo>
                  <a:lnTo>
                    <a:pt x="2297" y="28"/>
                  </a:lnTo>
                  <a:lnTo>
                    <a:pt x="2297" y="0"/>
                  </a:lnTo>
                  <a:lnTo>
                    <a:pt x="2456" y="0"/>
                  </a:lnTo>
                  <a:lnTo>
                    <a:pt x="2456" y="46"/>
                  </a:lnTo>
                  <a:lnTo>
                    <a:pt x="2456" y="0"/>
                  </a:lnTo>
                  <a:lnTo>
                    <a:pt x="2624" y="0"/>
                  </a:lnTo>
                  <a:lnTo>
                    <a:pt x="2624" y="28"/>
                  </a:lnTo>
                  <a:lnTo>
                    <a:pt x="2624" y="0"/>
                  </a:lnTo>
                  <a:lnTo>
                    <a:pt x="2792" y="0"/>
                  </a:lnTo>
                  <a:lnTo>
                    <a:pt x="2792" y="28"/>
                  </a:lnTo>
                  <a:lnTo>
                    <a:pt x="2792" y="0"/>
                  </a:lnTo>
                  <a:lnTo>
                    <a:pt x="2951" y="0"/>
                  </a:lnTo>
                  <a:lnTo>
                    <a:pt x="2951" y="28"/>
                  </a:lnTo>
                  <a:lnTo>
                    <a:pt x="2951" y="0"/>
                  </a:lnTo>
                  <a:lnTo>
                    <a:pt x="3119" y="0"/>
                  </a:lnTo>
                  <a:lnTo>
                    <a:pt x="3119" y="28"/>
                  </a:lnTo>
                  <a:lnTo>
                    <a:pt x="3119" y="0"/>
                  </a:lnTo>
                  <a:lnTo>
                    <a:pt x="3277" y="0"/>
                  </a:lnTo>
                  <a:lnTo>
                    <a:pt x="3277" y="56"/>
                  </a:lnTo>
                  <a:lnTo>
                    <a:pt x="3277" y="0"/>
                  </a:lnTo>
                  <a:lnTo>
                    <a:pt x="3446" y="0"/>
                  </a:lnTo>
                  <a:lnTo>
                    <a:pt x="3446" y="28"/>
                  </a:lnTo>
                  <a:lnTo>
                    <a:pt x="3446" y="0"/>
                  </a:lnTo>
                  <a:lnTo>
                    <a:pt x="3614" y="0"/>
                  </a:lnTo>
                  <a:lnTo>
                    <a:pt x="3614" y="28"/>
                  </a:lnTo>
                  <a:lnTo>
                    <a:pt x="3614" y="0"/>
                  </a:lnTo>
                  <a:lnTo>
                    <a:pt x="3772" y="0"/>
                  </a:lnTo>
                  <a:lnTo>
                    <a:pt x="3772" y="28"/>
                  </a:lnTo>
                  <a:lnTo>
                    <a:pt x="3772" y="0"/>
                  </a:lnTo>
                  <a:lnTo>
                    <a:pt x="3941" y="0"/>
                  </a:lnTo>
                  <a:lnTo>
                    <a:pt x="3941" y="28"/>
                  </a:lnTo>
                  <a:lnTo>
                    <a:pt x="3941" y="0"/>
                  </a:lnTo>
                  <a:lnTo>
                    <a:pt x="4099" y="0"/>
                  </a:lnTo>
                  <a:lnTo>
                    <a:pt x="4099" y="46"/>
                  </a:lnTo>
                  <a:lnTo>
                    <a:pt x="4099" y="0"/>
                  </a:lnTo>
                  <a:lnTo>
                    <a:pt x="4268" y="0"/>
                  </a:lnTo>
                  <a:lnTo>
                    <a:pt x="4268" y="28"/>
                  </a:lnTo>
                  <a:lnTo>
                    <a:pt x="4268" y="0"/>
                  </a:lnTo>
                  <a:lnTo>
                    <a:pt x="4436" y="0"/>
                  </a:lnTo>
                  <a:lnTo>
                    <a:pt x="4436" y="28"/>
                  </a:lnTo>
                  <a:lnTo>
                    <a:pt x="4436" y="0"/>
                  </a:lnTo>
                  <a:lnTo>
                    <a:pt x="4594" y="0"/>
                  </a:lnTo>
                  <a:lnTo>
                    <a:pt x="4594" y="28"/>
                  </a:lnTo>
                  <a:lnTo>
                    <a:pt x="4594" y="0"/>
                  </a:lnTo>
                  <a:lnTo>
                    <a:pt x="4763" y="0"/>
                  </a:lnTo>
                  <a:lnTo>
                    <a:pt x="4763" y="28"/>
                  </a:lnTo>
                  <a:lnTo>
                    <a:pt x="4763" y="0"/>
                  </a:lnTo>
                  <a:lnTo>
                    <a:pt x="4921" y="0"/>
                  </a:lnTo>
                  <a:lnTo>
                    <a:pt x="4921" y="56"/>
                  </a:lnTo>
                  <a:lnTo>
                    <a:pt x="4921" y="0"/>
                  </a:lnTo>
                  <a:lnTo>
                    <a:pt x="5089" y="0"/>
                  </a:lnTo>
                  <a:lnTo>
                    <a:pt x="5089" y="28"/>
                  </a:lnTo>
                  <a:lnTo>
                    <a:pt x="5089" y="0"/>
                  </a:lnTo>
                  <a:lnTo>
                    <a:pt x="5258" y="0"/>
                  </a:lnTo>
                  <a:lnTo>
                    <a:pt x="5258" y="28"/>
                  </a:lnTo>
                  <a:lnTo>
                    <a:pt x="5258" y="0"/>
                  </a:lnTo>
                  <a:lnTo>
                    <a:pt x="5416" y="0"/>
                  </a:lnTo>
                  <a:lnTo>
                    <a:pt x="5416" y="28"/>
                  </a:lnTo>
                  <a:lnTo>
                    <a:pt x="5416" y="0"/>
                  </a:lnTo>
                  <a:lnTo>
                    <a:pt x="5584" y="0"/>
                  </a:lnTo>
                  <a:lnTo>
                    <a:pt x="5584" y="28"/>
                  </a:lnTo>
                  <a:lnTo>
                    <a:pt x="5584" y="0"/>
                  </a:lnTo>
                  <a:lnTo>
                    <a:pt x="5753" y="0"/>
                  </a:lnTo>
                  <a:lnTo>
                    <a:pt x="5753" y="46"/>
                  </a:lnTo>
                  <a:lnTo>
                    <a:pt x="5753"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97" name="Rectangle 94"/>
            <p:cNvSpPr>
              <a:spLocks noChangeArrowheads="1"/>
            </p:cNvSpPr>
            <p:nvPr/>
          </p:nvSpPr>
          <p:spPr bwMode="auto">
            <a:xfrm>
              <a:off x="2025" y="3985"/>
              <a:ext cx="18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8" name="Rectangle 95"/>
            <p:cNvSpPr>
              <a:spLocks noChangeArrowheads="1"/>
            </p:cNvSpPr>
            <p:nvPr/>
          </p:nvSpPr>
          <p:spPr bwMode="auto">
            <a:xfrm>
              <a:off x="2025"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30000</a:t>
              </a:r>
              <a:endParaRPr lang="cs-CZ" altLang="cs-CZ" sz="1200"/>
            </a:p>
          </p:txBody>
        </p:sp>
        <p:sp>
          <p:nvSpPr>
            <p:cNvPr id="78899" name="Rectangle 96"/>
            <p:cNvSpPr>
              <a:spLocks noChangeArrowheads="1"/>
            </p:cNvSpPr>
            <p:nvPr/>
          </p:nvSpPr>
          <p:spPr bwMode="auto">
            <a:xfrm>
              <a:off x="3207" y="3985"/>
              <a:ext cx="1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0" name="Rectangle 97"/>
            <p:cNvSpPr>
              <a:spLocks noChangeArrowheads="1"/>
            </p:cNvSpPr>
            <p:nvPr/>
          </p:nvSpPr>
          <p:spPr bwMode="auto">
            <a:xfrm>
              <a:off x="3207"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40000</a:t>
              </a:r>
              <a:endParaRPr lang="cs-CZ" altLang="cs-CZ" sz="1200"/>
            </a:p>
          </p:txBody>
        </p:sp>
        <p:sp>
          <p:nvSpPr>
            <p:cNvPr id="78901" name="Rectangle 98"/>
            <p:cNvSpPr>
              <a:spLocks noChangeArrowheads="1"/>
            </p:cNvSpPr>
            <p:nvPr/>
          </p:nvSpPr>
          <p:spPr bwMode="auto">
            <a:xfrm>
              <a:off x="4389" y="3985"/>
              <a:ext cx="1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2" name="Rectangle 99"/>
            <p:cNvSpPr>
              <a:spLocks noChangeArrowheads="1"/>
            </p:cNvSpPr>
            <p:nvPr/>
          </p:nvSpPr>
          <p:spPr bwMode="auto">
            <a:xfrm>
              <a:off x="4389"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50000</a:t>
              </a:r>
              <a:endParaRPr lang="cs-CZ" altLang="cs-CZ" sz="1200"/>
            </a:p>
          </p:txBody>
        </p:sp>
        <p:sp>
          <p:nvSpPr>
            <p:cNvPr id="78903" name="Rectangle 100"/>
            <p:cNvSpPr>
              <a:spLocks noChangeArrowheads="1"/>
            </p:cNvSpPr>
            <p:nvPr/>
          </p:nvSpPr>
          <p:spPr bwMode="auto">
            <a:xfrm>
              <a:off x="4966" y="3985"/>
              <a:ext cx="11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4" name="Rectangle 101"/>
            <p:cNvSpPr>
              <a:spLocks noChangeArrowheads="1"/>
            </p:cNvSpPr>
            <p:nvPr/>
          </p:nvSpPr>
          <p:spPr bwMode="auto">
            <a:xfrm>
              <a:off x="4966" y="3985"/>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m/z</a:t>
              </a:r>
              <a:endParaRPr lang="cs-CZ" altLang="cs-CZ" sz="1200"/>
            </a:p>
          </p:txBody>
        </p:sp>
        <p:sp>
          <p:nvSpPr>
            <p:cNvPr id="78905" name="Freeform 102"/>
            <p:cNvSpPr>
              <a:spLocks/>
            </p:cNvSpPr>
            <p:nvPr/>
          </p:nvSpPr>
          <p:spPr bwMode="auto">
            <a:xfrm>
              <a:off x="900" y="1152"/>
              <a:ext cx="35" cy="2781"/>
            </a:xfrm>
            <a:custGeom>
              <a:avLst/>
              <a:gdLst>
                <a:gd name="T0" fmla="*/ 25 w 49"/>
                <a:gd name="T1" fmla="*/ 1533 h 4939"/>
                <a:gd name="T2" fmla="*/ 25 w 49"/>
                <a:gd name="T3" fmla="*/ 1533 h 4939"/>
                <a:gd name="T4" fmla="*/ 5 w 49"/>
                <a:gd name="T5" fmla="*/ 1495 h 4939"/>
                <a:gd name="T6" fmla="*/ 25 w 49"/>
                <a:gd name="T7" fmla="*/ 1457 h 4939"/>
                <a:gd name="T8" fmla="*/ 25 w 49"/>
                <a:gd name="T9" fmla="*/ 1457 h 4939"/>
                <a:gd name="T10" fmla="*/ 0 w 49"/>
                <a:gd name="T11" fmla="*/ 1418 h 4939"/>
                <a:gd name="T12" fmla="*/ 25 w 49"/>
                <a:gd name="T13" fmla="*/ 1380 h 4939"/>
                <a:gd name="T14" fmla="*/ 25 w 49"/>
                <a:gd name="T15" fmla="*/ 1380 h 4939"/>
                <a:gd name="T16" fmla="*/ 5 w 49"/>
                <a:gd name="T17" fmla="*/ 1342 h 4939"/>
                <a:gd name="T18" fmla="*/ 25 w 49"/>
                <a:gd name="T19" fmla="*/ 1304 h 4939"/>
                <a:gd name="T20" fmla="*/ 25 w 49"/>
                <a:gd name="T21" fmla="*/ 1304 h 4939"/>
                <a:gd name="T22" fmla="*/ 0 w 49"/>
                <a:gd name="T23" fmla="*/ 1265 h 4939"/>
                <a:gd name="T24" fmla="*/ 25 w 49"/>
                <a:gd name="T25" fmla="*/ 1227 h 4939"/>
                <a:gd name="T26" fmla="*/ 25 w 49"/>
                <a:gd name="T27" fmla="*/ 1227 h 4939"/>
                <a:gd name="T28" fmla="*/ 5 w 49"/>
                <a:gd name="T29" fmla="*/ 1188 h 4939"/>
                <a:gd name="T30" fmla="*/ 25 w 49"/>
                <a:gd name="T31" fmla="*/ 1150 h 4939"/>
                <a:gd name="T32" fmla="*/ 25 w 49"/>
                <a:gd name="T33" fmla="*/ 1150 h 4939"/>
                <a:gd name="T34" fmla="*/ 0 w 49"/>
                <a:gd name="T35" fmla="*/ 1111 h 4939"/>
                <a:gd name="T36" fmla="*/ 25 w 49"/>
                <a:gd name="T37" fmla="*/ 1073 h 4939"/>
                <a:gd name="T38" fmla="*/ 25 w 49"/>
                <a:gd name="T39" fmla="*/ 1073 h 4939"/>
                <a:gd name="T40" fmla="*/ 5 w 49"/>
                <a:gd name="T41" fmla="*/ 1035 h 4939"/>
                <a:gd name="T42" fmla="*/ 25 w 49"/>
                <a:gd name="T43" fmla="*/ 997 h 4939"/>
                <a:gd name="T44" fmla="*/ 25 w 49"/>
                <a:gd name="T45" fmla="*/ 997 h 4939"/>
                <a:gd name="T46" fmla="*/ 0 w 49"/>
                <a:gd name="T47" fmla="*/ 958 h 4939"/>
                <a:gd name="T48" fmla="*/ 25 w 49"/>
                <a:gd name="T49" fmla="*/ 920 h 4939"/>
                <a:gd name="T50" fmla="*/ 25 w 49"/>
                <a:gd name="T51" fmla="*/ 920 h 4939"/>
                <a:gd name="T52" fmla="*/ 5 w 49"/>
                <a:gd name="T53" fmla="*/ 885 h 4939"/>
                <a:gd name="T54" fmla="*/ 25 w 49"/>
                <a:gd name="T55" fmla="*/ 846 h 4939"/>
                <a:gd name="T56" fmla="*/ 25 w 49"/>
                <a:gd name="T57" fmla="*/ 846 h 4939"/>
                <a:gd name="T58" fmla="*/ 0 w 49"/>
                <a:gd name="T59" fmla="*/ 808 h 4939"/>
                <a:gd name="T60" fmla="*/ 25 w 49"/>
                <a:gd name="T61" fmla="*/ 770 h 4939"/>
                <a:gd name="T62" fmla="*/ 25 w 49"/>
                <a:gd name="T63" fmla="*/ 770 h 4939"/>
                <a:gd name="T64" fmla="*/ 5 w 49"/>
                <a:gd name="T65" fmla="*/ 731 h 4939"/>
                <a:gd name="T66" fmla="*/ 25 w 49"/>
                <a:gd name="T67" fmla="*/ 693 h 4939"/>
                <a:gd name="T68" fmla="*/ 25 w 49"/>
                <a:gd name="T69" fmla="*/ 693 h 4939"/>
                <a:gd name="T70" fmla="*/ 0 w 49"/>
                <a:gd name="T71" fmla="*/ 655 h 4939"/>
                <a:gd name="T72" fmla="*/ 25 w 49"/>
                <a:gd name="T73" fmla="*/ 617 h 4939"/>
                <a:gd name="T74" fmla="*/ 25 w 49"/>
                <a:gd name="T75" fmla="*/ 617 h 4939"/>
                <a:gd name="T76" fmla="*/ 5 w 49"/>
                <a:gd name="T77" fmla="*/ 578 h 4939"/>
                <a:gd name="T78" fmla="*/ 25 w 49"/>
                <a:gd name="T79" fmla="*/ 539 h 4939"/>
                <a:gd name="T80" fmla="*/ 25 w 49"/>
                <a:gd name="T81" fmla="*/ 539 h 4939"/>
                <a:gd name="T82" fmla="*/ 0 w 49"/>
                <a:gd name="T83" fmla="*/ 501 h 4939"/>
                <a:gd name="T84" fmla="*/ 25 w 49"/>
                <a:gd name="T85" fmla="*/ 463 h 4939"/>
                <a:gd name="T86" fmla="*/ 25 w 49"/>
                <a:gd name="T87" fmla="*/ 463 h 4939"/>
                <a:gd name="T88" fmla="*/ 5 w 49"/>
                <a:gd name="T89" fmla="*/ 425 h 4939"/>
                <a:gd name="T90" fmla="*/ 25 w 49"/>
                <a:gd name="T91" fmla="*/ 386 h 4939"/>
                <a:gd name="T92" fmla="*/ 25 w 49"/>
                <a:gd name="T93" fmla="*/ 386 h 4939"/>
                <a:gd name="T94" fmla="*/ 0 w 49"/>
                <a:gd name="T95" fmla="*/ 348 h 4939"/>
                <a:gd name="T96" fmla="*/ 25 w 49"/>
                <a:gd name="T97" fmla="*/ 310 h 4939"/>
                <a:gd name="T98" fmla="*/ 25 w 49"/>
                <a:gd name="T99" fmla="*/ 310 h 4939"/>
                <a:gd name="T100" fmla="*/ 5 w 49"/>
                <a:gd name="T101" fmla="*/ 271 h 4939"/>
                <a:gd name="T102" fmla="*/ 25 w 49"/>
                <a:gd name="T103" fmla="*/ 233 h 4939"/>
                <a:gd name="T104" fmla="*/ 25 w 49"/>
                <a:gd name="T105" fmla="*/ 233 h 4939"/>
                <a:gd name="T106" fmla="*/ 0 w 49"/>
                <a:gd name="T107" fmla="*/ 195 h 4939"/>
                <a:gd name="T108" fmla="*/ 25 w 49"/>
                <a:gd name="T109" fmla="*/ 157 h 4939"/>
                <a:gd name="T110" fmla="*/ 25 w 49"/>
                <a:gd name="T111" fmla="*/ 157 h 4939"/>
                <a:gd name="T112" fmla="*/ 5 w 49"/>
                <a:gd name="T113" fmla="*/ 121 h 4939"/>
                <a:gd name="T114" fmla="*/ 25 w 49"/>
                <a:gd name="T115" fmla="*/ 82 h 4939"/>
                <a:gd name="T116" fmla="*/ 25 w 49"/>
                <a:gd name="T117" fmla="*/ 82 h 4939"/>
                <a:gd name="T118" fmla="*/ 0 w 49"/>
                <a:gd name="T119" fmla="*/ 44 h 4939"/>
                <a:gd name="T120" fmla="*/ 25 w 49"/>
                <a:gd name="T121" fmla="*/ 6 h 4939"/>
                <a:gd name="T122" fmla="*/ 25 w 49"/>
                <a:gd name="T123" fmla="*/ 6 h 4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 h="4939">
                  <a:moveTo>
                    <a:pt x="49" y="4939"/>
                  </a:moveTo>
                  <a:lnTo>
                    <a:pt x="49" y="4836"/>
                  </a:lnTo>
                  <a:lnTo>
                    <a:pt x="20" y="4836"/>
                  </a:lnTo>
                  <a:lnTo>
                    <a:pt x="49" y="4836"/>
                  </a:lnTo>
                  <a:lnTo>
                    <a:pt x="49" y="4715"/>
                  </a:lnTo>
                  <a:lnTo>
                    <a:pt x="10" y="4715"/>
                  </a:lnTo>
                  <a:lnTo>
                    <a:pt x="49" y="4715"/>
                  </a:lnTo>
                  <a:lnTo>
                    <a:pt x="49" y="4594"/>
                  </a:lnTo>
                  <a:lnTo>
                    <a:pt x="20" y="4594"/>
                  </a:lnTo>
                  <a:lnTo>
                    <a:pt x="49" y="4594"/>
                  </a:lnTo>
                  <a:lnTo>
                    <a:pt x="49" y="4474"/>
                  </a:lnTo>
                  <a:lnTo>
                    <a:pt x="0" y="4474"/>
                  </a:lnTo>
                  <a:lnTo>
                    <a:pt x="49" y="4474"/>
                  </a:lnTo>
                  <a:lnTo>
                    <a:pt x="49" y="4353"/>
                  </a:lnTo>
                  <a:lnTo>
                    <a:pt x="20" y="4353"/>
                  </a:lnTo>
                  <a:lnTo>
                    <a:pt x="49" y="4353"/>
                  </a:lnTo>
                  <a:lnTo>
                    <a:pt x="49" y="4232"/>
                  </a:lnTo>
                  <a:lnTo>
                    <a:pt x="10" y="4232"/>
                  </a:lnTo>
                  <a:lnTo>
                    <a:pt x="49" y="4232"/>
                  </a:lnTo>
                  <a:lnTo>
                    <a:pt x="49" y="4111"/>
                  </a:lnTo>
                  <a:lnTo>
                    <a:pt x="20" y="4111"/>
                  </a:lnTo>
                  <a:lnTo>
                    <a:pt x="49" y="4111"/>
                  </a:lnTo>
                  <a:lnTo>
                    <a:pt x="49" y="3990"/>
                  </a:lnTo>
                  <a:lnTo>
                    <a:pt x="0" y="3990"/>
                  </a:lnTo>
                  <a:lnTo>
                    <a:pt x="49" y="3990"/>
                  </a:lnTo>
                  <a:lnTo>
                    <a:pt x="49" y="3869"/>
                  </a:lnTo>
                  <a:lnTo>
                    <a:pt x="20" y="3869"/>
                  </a:lnTo>
                  <a:lnTo>
                    <a:pt x="49" y="3869"/>
                  </a:lnTo>
                  <a:lnTo>
                    <a:pt x="49" y="3748"/>
                  </a:lnTo>
                  <a:lnTo>
                    <a:pt x="10" y="3748"/>
                  </a:lnTo>
                  <a:lnTo>
                    <a:pt x="49" y="3748"/>
                  </a:lnTo>
                  <a:lnTo>
                    <a:pt x="49" y="3627"/>
                  </a:lnTo>
                  <a:lnTo>
                    <a:pt x="20" y="3627"/>
                  </a:lnTo>
                  <a:lnTo>
                    <a:pt x="49" y="3627"/>
                  </a:lnTo>
                  <a:lnTo>
                    <a:pt x="49" y="3506"/>
                  </a:lnTo>
                  <a:lnTo>
                    <a:pt x="0" y="3506"/>
                  </a:lnTo>
                  <a:lnTo>
                    <a:pt x="49" y="3506"/>
                  </a:lnTo>
                  <a:lnTo>
                    <a:pt x="49" y="3385"/>
                  </a:lnTo>
                  <a:lnTo>
                    <a:pt x="20" y="3385"/>
                  </a:lnTo>
                  <a:lnTo>
                    <a:pt x="49" y="3385"/>
                  </a:lnTo>
                  <a:lnTo>
                    <a:pt x="49" y="3265"/>
                  </a:lnTo>
                  <a:lnTo>
                    <a:pt x="10" y="3265"/>
                  </a:lnTo>
                  <a:lnTo>
                    <a:pt x="49" y="3265"/>
                  </a:lnTo>
                  <a:lnTo>
                    <a:pt x="49" y="3144"/>
                  </a:lnTo>
                  <a:lnTo>
                    <a:pt x="20" y="3144"/>
                  </a:lnTo>
                  <a:lnTo>
                    <a:pt x="49" y="3144"/>
                  </a:lnTo>
                  <a:lnTo>
                    <a:pt x="49" y="3023"/>
                  </a:lnTo>
                  <a:lnTo>
                    <a:pt x="0" y="3023"/>
                  </a:lnTo>
                  <a:lnTo>
                    <a:pt x="49" y="3023"/>
                  </a:lnTo>
                  <a:lnTo>
                    <a:pt x="49" y="2902"/>
                  </a:lnTo>
                  <a:lnTo>
                    <a:pt x="20" y="2902"/>
                  </a:lnTo>
                  <a:lnTo>
                    <a:pt x="49" y="2902"/>
                  </a:lnTo>
                  <a:lnTo>
                    <a:pt x="49" y="2790"/>
                  </a:lnTo>
                  <a:lnTo>
                    <a:pt x="10" y="2790"/>
                  </a:lnTo>
                  <a:lnTo>
                    <a:pt x="49" y="2790"/>
                  </a:lnTo>
                  <a:lnTo>
                    <a:pt x="49" y="2669"/>
                  </a:lnTo>
                  <a:lnTo>
                    <a:pt x="20" y="2669"/>
                  </a:lnTo>
                  <a:lnTo>
                    <a:pt x="49" y="2669"/>
                  </a:lnTo>
                  <a:lnTo>
                    <a:pt x="49" y="2548"/>
                  </a:lnTo>
                  <a:lnTo>
                    <a:pt x="0" y="2548"/>
                  </a:lnTo>
                  <a:lnTo>
                    <a:pt x="49" y="2548"/>
                  </a:lnTo>
                  <a:lnTo>
                    <a:pt x="49" y="2427"/>
                  </a:lnTo>
                  <a:lnTo>
                    <a:pt x="20" y="2427"/>
                  </a:lnTo>
                  <a:lnTo>
                    <a:pt x="49" y="2427"/>
                  </a:lnTo>
                  <a:lnTo>
                    <a:pt x="49" y="2307"/>
                  </a:lnTo>
                  <a:lnTo>
                    <a:pt x="10" y="2307"/>
                  </a:lnTo>
                  <a:lnTo>
                    <a:pt x="49" y="2307"/>
                  </a:lnTo>
                  <a:lnTo>
                    <a:pt x="49" y="2186"/>
                  </a:lnTo>
                  <a:lnTo>
                    <a:pt x="20" y="2186"/>
                  </a:lnTo>
                  <a:lnTo>
                    <a:pt x="49" y="2186"/>
                  </a:lnTo>
                  <a:lnTo>
                    <a:pt x="49" y="2065"/>
                  </a:lnTo>
                  <a:lnTo>
                    <a:pt x="0" y="2065"/>
                  </a:lnTo>
                  <a:lnTo>
                    <a:pt x="49" y="2065"/>
                  </a:lnTo>
                  <a:lnTo>
                    <a:pt x="49" y="1944"/>
                  </a:lnTo>
                  <a:lnTo>
                    <a:pt x="20" y="1944"/>
                  </a:lnTo>
                  <a:lnTo>
                    <a:pt x="49" y="1944"/>
                  </a:lnTo>
                  <a:lnTo>
                    <a:pt x="49" y="1823"/>
                  </a:lnTo>
                  <a:lnTo>
                    <a:pt x="10" y="1823"/>
                  </a:lnTo>
                  <a:lnTo>
                    <a:pt x="49" y="1823"/>
                  </a:lnTo>
                  <a:lnTo>
                    <a:pt x="49" y="1702"/>
                  </a:lnTo>
                  <a:lnTo>
                    <a:pt x="20" y="1702"/>
                  </a:lnTo>
                  <a:lnTo>
                    <a:pt x="49" y="1702"/>
                  </a:lnTo>
                  <a:lnTo>
                    <a:pt x="49" y="1581"/>
                  </a:lnTo>
                  <a:lnTo>
                    <a:pt x="0" y="1581"/>
                  </a:lnTo>
                  <a:lnTo>
                    <a:pt x="49" y="1581"/>
                  </a:lnTo>
                  <a:lnTo>
                    <a:pt x="49" y="1460"/>
                  </a:lnTo>
                  <a:lnTo>
                    <a:pt x="20" y="1460"/>
                  </a:lnTo>
                  <a:lnTo>
                    <a:pt x="49" y="1460"/>
                  </a:lnTo>
                  <a:lnTo>
                    <a:pt x="49" y="1339"/>
                  </a:lnTo>
                  <a:lnTo>
                    <a:pt x="10" y="1339"/>
                  </a:lnTo>
                  <a:lnTo>
                    <a:pt x="49" y="1339"/>
                  </a:lnTo>
                  <a:lnTo>
                    <a:pt x="49" y="1218"/>
                  </a:lnTo>
                  <a:lnTo>
                    <a:pt x="20" y="1218"/>
                  </a:lnTo>
                  <a:lnTo>
                    <a:pt x="49" y="1218"/>
                  </a:lnTo>
                  <a:lnTo>
                    <a:pt x="49" y="1097"/>
                  </a:lnTo>
                  <a:lnTo>
                    <a:pt x="0" y="1097"/>
                  </a:lnTo>
                  <a:lnTo>
                    <a:pt x="49" y="1097"/>
                  </a:lnTo>
                  <a:lnTo>
                    <a:pt x="49" y="977"/>
                  </a:lnTo>
                  <a:lnTo>
                    <a:pt x="20" y="977"/>
                  </a:lnTo>
                  <a:lnTo>
                    <a:pt x="49" y="977"/>
                  </a:lnTo>
                  <a:lnTo>
                    <a:pt x="49" y="856"/>
                  </a:lnTo>
                  <a:lnTo>
                    <a:pt x="10" y="856"/>
                  </a:lnTo>
                  <a:lnTo>
                    <a:pt x="49" y="856"/>
                  </a:lnTo>
                  <a:lnTo>
                    <a:pt x="49" y="735"/>
                  </a:lnTo>
                  <a:lnTo>
                    <a:pt x="20" y="735"/>
                  </a:lnTo>
                  <a:lnTo>
                    <a:pt x="49" y="735"/>
                  </a:lnTo>
                  <a:lnTo>
                    <a:pt x="49" y="614"/>
                  </a:lnTo>
                  <a:lnTo>
                    <a:pt x="0" y="614"/>
                  </a:lnTo>
                  <a:lnTo>
                    <a:pt x="49" y="614"/>
                  </a:lnTo>
                  <a:lnTo>
                    <a:pt x="49" y="493"/>
                  </a:lnTo>
                  <a:lnTo>
                    <a:pt x="20" y="493"/>
                  </a:lnTo>
                  <a:lnTo>
                    <a:pt x="49" y="493"/>
                  </a:lnTo>
                  <a:lnTo>
                    <a:pt x="49" y="381"/>
                  </a:lnTo>
                  <a:lnTo>
                    <a:pt x="10" y="381"/>
                  </a:lnTo>
                  <a:lnTo>
                    <a:pt x="49" y="381"/>
                  </a:lnTo>
                  <a:lnTo>
                    <a:pt x="49" y="260"/>
                  </a:lnTo>
                  <a:lnTo>
                    <a:pt x="20" y="260"/>
                  </a:lnTo>
                  <a:lnTo>
                    <a:pt x="49" y="260"/>
                  </a:lnTo>
                  <a:lnTo>
                    <a:pt x="49" y="140"/>
                  </a:lnTo>
                  <a:lnTo>
                    <a:pt x="0" y="140"/>
                  </a:lnTo>
                  <a:lnTo>
                    <a:pt x="49" y="140"/>
                  </a:lnTo>
                  <a:lnTo>
                    <a:pt x="49" y="19"/>
                  </a:lnTo>
                  <a:lnTo>
                    <a:pt x="20" y="19"/>
                  </a:lnTo>
                  <a:lnTo>
                    <a:pt x="49" y="19"/>
                  </a:lnTo>
                  <a:lnTo>
                    <a:pt x="49"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06" name="Rectangle 103"/>
            <p:cNvSpPr>
              <a:spLocks noChangeArrowheads="1"/>
            </p:cNvSpPr>
            <p:nvPr/>
          </p:nvSpPr>
          <p:spPr bwMode="auto">
            <a:xfrm>
              <a:off x="672" y="3645"/>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7" name="Rectangle 104"/>
            <p:cNvSpPr>
              <a:spLocks noChangeArrowheads="1"/>
            </p:cNvSpPr>
            <p:nvPr/>
          </p:nvSpPr>
          <p:spPr bwMode="auto">
            <a:xfrm>
              <a:off x="714" y="3645"/>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20</a:t>
              </a:r>
              <a:endParaRPr lang="cs-CZ" altLang="cs-CZ" sz="1200"/>
            </a:p>
          </p:txBody>
        </p:sp>
        <p:sp>
          <p:nvSpPr>
            <p:cNvPr id="78908" name="Rectangle 105"/>
            <p:cNvSpPr>
              <a:spLocks noChangeArrowheads="1"/>
            </p:cNvSpPr>
            <p:nvPr/>
          </p:nvSpPr>
          <p:spPr bwMode="auto">
            <a:xfrm>
              <a:off x="672" y="3372"/>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9" name="Rectangle 106"/>
            <p:cNvSpPr>
              <a:spLocks noChangeArrowheads="1"/>
            </p:cNvSpPr>
            <p:nvPr/>
          </p:nvSpPr>
          <p:spPr bwMode="auto">
            <a:xfrm>
              <a:off x="714" y="3372"/>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a:t>
              </a:r>
              <a:endParaRPr lang="cs-CZ" altLang="cs-CZ" sz="1200"/>
            </a:p>
          </p:txBody>
        </p:sp>
        <p:sp>
          <p:nvSpPr>
            <p:cNvPr id="78910" name="Rectangle 107"/>
            <p:cNvSpPr>
              <a:spLocks noChangeArrowheads="1"/>
            </p:cNvSpPr>
            <p:nvPr/>
          </p:nvSpPr>
          <p:spPr bwMode="auto">
            <a:xfrm>
              <a:off x="672" y="3105"/>
              <a:ext cx="11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1" name="Rectangle 108"/>
            <p:cNvSpPr>
              <a:spLocks noChangeArrowheads="1"/>
            </p:cNvSpPr>
            <p:nvPr/>
          </p:nvSpPr>
          <p:spPr bwMode="auto">
            <a:xfrm>
              <a:off x="714" y="3100"/>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60</a:t>
              </a:r>
              <a:endParaRPr lang="cs-CZ" altLang="cs-CZ" sz="1200"/>
            </a:p>
          </p:txBody>
        </p:sp>
        <p:sp>
          <p:nvSpPr>
            <p:cNvPr id="78912" name="Rectangle 109"/>
            <p:cNvSpPr>
              <a:spLocks noChangeArrowheads="1"/>
            </p:cNvSpPr>
            <p:nvPr/>
          </p:nvSpPr>
          <p:spPr bwMode="auto">
            <a:xfrm>
              <a:off x="672" y="2833"/>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3" name="Rectangle 110"/>
            <p:cNvSpPr>
              <a:spLocks noChangeArrowheads="1"/>
            </p:cNvSpPr>
            <p:nvPr/>
          </p:nvSpPr>
          <p:spPr bwMode="auto">
            <a:xfrm>
              <a:off x="714" y="2833"/>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80</a:t>
              </a:r>
              <a:endParaRPr lang="cs-CZ" altLang="cs-CZ" sz="1200"/>
            </a:p>
          </p:txBody>
        </p:sp>
        <p:sp>
          <p:nvSpPr>
            <p:cNvPr id="78914" name="Rectangle 111"/>
            <p:cNvSpPr>
              <a:spLocks noChangeArrowheads="1"/>
            </p:cNvSpPr>
            <p:nvPr/>
          </p:nvSpPr>
          <p:spPr bwMode="auto">
            <a:xfrm>
              <a:off x="672" y="2561"/>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5" name="Rectangle 112"/>
            <p:cNvSpPr>
              <a:spLocks noChangeArrowheads="1"/>
            </p:cNvSpPr>
            <p:nvPr/>
          </p:nvSpPr>
          <p:spPr bwMode="auto">
            <a:xfrm>
              <a:off x="694" y="2561"/>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100</a:t>
              </a:r>
              <a:endParaRPr lang="cs-CZ" altLang="cs-CZ" sz="1200"/>
            </a:p>
          </p:txBody>
        </p:sp>
        <p:sp>
          <p:nvSpPr>
            <p:cNvPr id="78916" name="Rectangle 113"/>
            <p:cNvSpPr>
              <a:spLocks noChangeArrowheads="1"/>
            </p:cNvSpPr>
            <p:nvPr/>
          </p:nvSpPr>
          <p:spPr bwMode="auto">
            <a:xfrm>
              <a:off x="672" y="2288"/>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7" name="Rectangle 114"/>
            <p:cNvSpPr>
              <a:spLocks noChangeArrowheads="1"/>
            </p:cNvSpPr>
            <p:nvPr/>
          </p:nvSpPr>
          <p:spPr bwMode="auto">
            <a:xfrm>
              <a:off x="694" y="228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120</a:t>
              </a:r>
              <a:endParaRPr lang="cs-CZ" altLang="cs-CZ" sz="1200"/>
            </a:p>
          </p:txBody>
        </p:sp>
        <p:sp>
          <p:nvSpPr>
            <p:cNvPr id="78918" name="Rectangle 115"/>
            <p:cNvSpPr>
              <a:spLocks noChangeArrowheads="1"/>
            </p:cNvSpPr>
            <p:nvPr/>
          </p:nvSpPr>
          <p:spPr bwMode="auto">
            <a:xfrm>
              <a:off x="672" y="2016"/>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9" name="Rectangle 116"/>
            <p:cNvSpPr>
              <a:spLocks noChangeArrowheads="1"/>
            </p:cNvSpPr>
            <p:nvPr/>
          </p:nvSpPr>
          <p:spPr bwMode="auto">
            <a:xfrm>
              <a:off x="694" y="20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140</a:t>
              </a:r>
              <a:endParaRPr lang="cs-CZ" altLang="cs-CZ" sz="1200"/>
            </a:p>
          </p:txBody>
        </p:sp>
        <p:sp>
          <p:nvSpPr>
            <p:cNvPr id="78920" name="Rectangle 117"/>
            <p:cNvSpPr>
              <a:spLocks noChangeArrowheads="1"/>
            </p:cNvSpPr>
            <p:nvPr/>
          </p:nvSpPr>
          <p:spPr bwMode="auto">
            <a:xfrm>
              <a:off x="672" y="1749"/>
              <a:ext cx="1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21" name="Rectangle 118"/>
            <p:cNvSpPr>
              <a:spLocks noChangeArrowheads="1"/>
            </p:cNvSpPr>
            <p:nvPr/>
          </p:nvSpPr>
          <p:spPr bwMode="auto">
            <a:xfrm>
              <a:off x="694" y="1744"/>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160</a:t>
              </a:r>
              <a:endParaRPr lang="cs-CZ" altLang="cs-CZ" sz="1200"/>
            </a:p>
          </p:txBody>
        </p:sp>
        <p:sp>
          <p:nvSpPr>
            <p:cNvPr id="78922" name="Rectangle 119"/>
            <p:cNvSpPr>
              <a:spLocks noChangeArrowheads="1"/>
            </p:cNvSpPr>
            <p:nvPr/>
          </p:nvSpPr>
          <p:spPr bwMode="auto">
            <a:xfrm>
              <a:off x="672" y="1477"/>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23" name="Rectangle 120"/>
            <p:cNvSpPr>
              <a:spLocks noChangeArrowheads="1"/>
            </p:cNvSpPr>
            <p:nvPr/>
          </p:nvSpPr>
          <p:spPr bwMode="auto">
            <a:xfrm>
              <a:off x="694" y="1477"/>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180</a:t>
              </a:r>
              <a:endParaRPr lang="cs-CZ" altLang="cs-CZ" sz="1200"/>
            </a:p>
          </p:txBody>
        </p:sp>
        <p:sp>
          <p:nvSpPr>
            <p:cNvPr id="78924" name="Rectangle 121"/>
            <p:cNvSpPr>
              <a:spLocks noChangeArrowheads="1"/>
            </p:cNvSpPr>
            <p:nvPr/>
          </p:nvSpPr>
          <p:spPr bwMode="auto">
            <a:xfrm>
              <a:off x="707" y="1204"/>
              <a:ext cx="9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25" name="Rectangle 122"/>
            <p:cNvSpPr>
              <a:spLocks noChangeArrowheads="1"/>
            </p:cNvSpPr>
            <p:nvPr/>
          </p:nvSpPr>
          <p:spPr bwMode="auto">
            <a:xfrm>
              <a:off x="707" y="1204"/>
              <a:ext cx="1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a.i.</a:t>
              </a:r>
              <a:endParaRPr lang="cs-CZ" altLang="cs-CZ" sz="1200"/>
            </a:p>
          </p:txBody>
        </p:sp>
        <p:sp>
          <p:nvSpPr>
            <p:cNvPr id="78926" name="Freeform 123"/>
            <p:cNvSpPr>
              <a:spLocks/>
            </p:cNvSpPr>
            <p:nvPr/>
          </p:nvSpPr>
          <p:spPr bwMode="auto">
            <a:xfrm>
              <a:off x="964" y="1880"/>
              <a:ext cx="4144" cy="1964"/>
            </a:xfrm>
            <a:custGeom>
              <a:avLst/>
              <a:gdLst>
                <a:gd name="T0" fmla="*/ 36 w 5762"/>
                <a:gd name="T1" fmla="*/ 1083 h 3487"/>
                <a:gd name="T2" fmla="*/ 67 w 5762"/>
                <a:gd name="T3" fmla="*/ 1056 h 3487"/>
                <a:gd name="T4" fmla="*/ 102 w 5762"/>
                <a:gd name="T5" fmla="*/ 1071 h 3487"/>
                <a:gd name="T6" fmla="*/ 138 w 5762"/>
                <a:gd name="T7" fmla="*/ 1068 h 3487"/>
                <a:gd name="T8" fmla="*/ 179 w 5762"/>
                <a:gd name="T9" fmla="*/ 1074 h 3487"/>
                <a:gd name="T10" fmla="*/ 215 w 5762"/>
                <a:gd name="T11" fmla="*/ 1074 h 3487"/>
                <a:gd name="T12" fmla="*/ 261 w 5762"/>
                <a:gd name="T13" fmla="*/ 1062 h 3487"/>
                <a:gd name="T14" fmla="*/ 297 w 5762"/>
                <a:gd name="T15" fmla="*/ 1050 h 3487"/>
                <a:gd name="T16" fmla="*/ 332 w 5762"/>
                <a:gd name="T17" fmla="*/ 1083 h 3487"/>
                <a:gd name="T18" fmla="*/ 374 w 5762"/>
                <a:gd name="T19" fmla="*/ 1071 h 3487"/>
                <a:gd name="T20" fmla="*/ 399 w 5762"/>
                <a:gd name="T21" fmla="*/ 1077 h 3487"/>
                <a:gd name="T22" fmla="*/ 435 w 5762"/>
                <a:gd name="T23" fmla="*/ 1074 h 3487"/>
                <a:gd name="T24" fmla="*/ 476 w 5762"/>
                <a:gd name="T25" fmla="*/ 1044 h 3487"/>
                <a:gd name="T26" fmla="*/ 512 w 5762"/>
                <a:gd name="T27" fmla="*/ 1065 h 3487"/>
                <a:gd name="T28" fmla="*/ 558 w 5762"/>
                <a:gd name="T29" fmla="*/ 1032 h 3487"/>
                <a:gd name="T30" fmla="*/ 604 w 5762"/>
                <a:gd name="T31" fmla="*/ 1044 h 3487"/>
                <a:gd name="T32" fmla="*/ 640 w 5762"/>
                <a:gd name="T33" fmla="*/ 1074 h 3487"/>
                <a:gd name="T34" fmla="*/ 686 w 5762"/>
                <a:gd name="T35" fmla="*/ 1050 h 3487"/>
                <a:gd name="T36" fmla="*/ 727 w 5762"/>
                <a:gd name="T37" fmla="*/ 1059 h 3487"/>
                <a:gd name="T38" fmla="*/ 763 w 5762"/>
                <a:gd name="T39" fmla="*/ 1062 h 3487"/>
                <a:gd name="T40" fmla="*/ 809 w 5762"/>
                <a:gd name="T41" fmla="*/ 1039 h 3487"/>
                <a:gd name="T42" fmla="*/ 850 w 5762"/>
                <a:gd name="T43" fmla="*/ 1056 h 3487"/>
                <a:gd name="T44" fmla="*/ 896 w 5762"/>
                <a:gd name="T45" fmla="*/ 1032 h 3487"/>
                <a:gd name="T46" fmla="*/ 937 w 5762"/>
                <a:gd name="T47" fmla="*/ 1062 h 3487"/>
                <a:gd name="T48" fmla="*/ 978 w 5762"/>
                <a:gd name="T49" fmla="*/ 1053 h 3487"/>
                <a:gd name="T50" fmla="*/ 1024 w 5762"/>
                <a:gd name="T51" fmla="*/ 1032 h 3487"/>
                <a:gd name="T52" fmla="*/ 1065 w 5762"/>
                <a:gd name="T53" fmla="*/ 1027 h 3487"/>
                <a:gd name="T54" fmla="*/ 1111 w 5762"/>
                <a:gd name="T55" fmla="*/ 1009 h 3487"/>
                <a:gd name="T56" fmla="*/ 1152 w 5762"/>
                <a:gd name="T57" fmla="*/ 965 h 3487"/>
                <a:gd name="T58" fmla="*/ 1198 w 5762"/>
                <a:gd name="T59" fmla="*/ 903 h 3487"/>
                <a:gd name="T60" fmla="*/ 1239 w 5762"/>
                <a:gd name="T61" fmla="*/ 903 h 3487"/>
                <a:gd name="T62" fmla="*/ 1280 w 5762"/>
                <a:gd name="T63" fmla="*/ 874 h 3487"/>
                <a:gd name="T64" fmla="*/ 1326 w 5762"/>
                <a:gd name="T65" fmla="*/ 794 h 3487"/>
                <a:gd name="T66" fmla="*/ 1418 w 5762"/>
                <a:gd name="T67" fmla="*/ 18 h 3487"/>
                <a:gd name="T68" fmla="*/ 1480 w 5762"/>
                <a:gd name="T69" fmla="*/ 327 h 3487"/>
                <a:gd name="T70" fmla="*/ 1536 w 5762"/>
                <a:gd name="T71" fmla="*/ 478 h 3487"/>
                <a:gd name="T72" fmla="*/ 1603 w 5762"/>
                <a:gd name="T73" fmla="*/ 663 h 3487"/>
                <a:gd name="T74" fmla="*/ 1649 w 5762"/>
                <a:gd name="T75" fmla="*/ 717 h 3487"/>
                <a:gd name="T76" fmla="*/ 1700 w 5762"/>
                <a:gd name="T77" fmla="*/ 811 h 3487"/>
                <a:gd name="T78" fmla="*/ 1762 w 5762"/>
                <a:gd name="T79" fmla="*/ 853 h 3487"/>
                <a:gd name="T80" fmla="*/ 1808 w 5762"/>
                <a:gd name="T81" fmla="*/ 912 h 3487"/>
                <a:gd name="T82" fmla="*/ 1848 w 5762"/>
                <a:gd name="T83" fmla="*/ 927 h 3487"/>
                <a:gd name="T84" fmla="*/ 1889 w 5762"/>
                <a:gd name="T85" fmla="*/ 950 h 3487"/>
                <a:gd name="T86" fmla="*/ 1935 w 5762"/>
                <a:gd name="T87" fmla="*/ 988 h 3487"/>
                <a:gd name="T88" fmla="*/ 1986 w 5762"/>
                <a:gd name="T89" fmla="*/ 1000 h 3487"/>
                <a:gd name="T90" fmla="*/ 2028 w 5762"/>
                <a:gd name="T91" fmla="*/ 1009 h 3487"/>
                <a:gd name="T92" fmla="*/ 2079 w 5762"/>
                <a:gd name="T93" fmla="*/ 1030 h 3487"/>
                <a:gd name="T94" fmla="*/ 2136 w 5762"/>
                <a:gd name="T95" fmla="*/ 1039 h 3487"/>
                <a:gd name="T96" fmla="*/ 2182 w 5762"/>
                <a:gd name="T97" fmla="*/ 1041 h 3487"/>
                <a:gd name="T98" fmla="*/ 2228 w 5762"/>
                <a:gd name="T99" fmla="*/ 1053 h 3487"/>
                <a:gd name="T100" fmla="*/ 2279 w 5762"/>
                <a:gd name="T101" fmla="*/ 1071 h 3487"/>
                <a:gd name="T102" fmla="*/ 2325 w 5762"/>
                <a:gd name="T103" fmla="*/ 1065 h 3487"/>
                <a:gd name="T104" fmla="*/ 2371 w 5762"/>
                <a:gd name="T105" fmla="*/ 1062 h 3487"/>
                <a:gd name="T106" fmla="*/ 2432 w 5762"/>
                <a:gd name="T107" fmla="*/ 1094 h 3487"/>
                <a:gd name="T108" fmla="*/ 2494 w 5762"/>
                <a:gd name="T109" fmla="*/ 1080 h 3487"/>
                <a:gd name="T110" fmla="*/ 2550 w 5762"/>
                <a:gd name="T111" fmla="*/ 1092 h 3487"/>
                <a:gd name="T112" fmla="*/ 2596 w 5762"/>
                <a:gd name="T113" fmla="*/ 1094 h 3487"/>
                <a:gd name="T114" fmla="*/ 2648 w 5762"/>
                <a:gd name="T115" fmla="*/ 1085 h 3487"/>
                <a:gd name="T116" fmla="*/ 2704 w 5762"/>
                <a:gd name="T117" fmla="*/ 1077 h 3487"/>
                <a:gd name="T118" fmla="*/ 2765 w 5762"/>
                <a:gd name="T119" fmla="*/ 1094 h 3487"/>
                <a:gd name="T120" fmla="*/ 2816 w 5762"/>
                <a:gd name="T121" fmla="*/ 1101 h 3487"/>
                <a:gd name="T122" fmla="*/ 2867 w 5762"/>
                <a:gd name="T123" fmla="*/ 1092 h 3487"/>
                <a:gd name="T124" fmla="*/ 2934 w 5762"/>
                <a:gd name="T125" fmla="*/ 1089 h 3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487">
                  <a:moveTo>
                    <a:pt x="0" y="3320"/>
                  </a:moveTo>
                  <a:lnTo>
                    <a:pt x="0" y="3329"/>
                  </a:lnTo>
                  <a:lnTo>
                    <a:pt x="0" y="3320"/>
                  </a:lnTo>
                  <a:lnTo>
                    <a:pt x="0" y="3329"/>
                  </a:lnTo>
                  <a:lnTo>
                    <a:pt x="0" y="3320"/>
                  </a:lnTo>
                  <a:lnTo>
                    <a:pt x="10" y="3320"/>
                  </a:lnTo>
                  <a:lnTo>
                    <a:pt x="10" y="3311"/>
                  </a:lnTo>
                  <a:lnTo>
                    <a:pt x="10" y="3301"/>
                  </a:lnTo>
                  <a:lnTo>
                    <a:pt x="20" y="3339"/>
                  </a:lnTo>
                  <a:lnTo>
                    <a:pt x="20" y="3348"/>
                  </a:lnTo>
                  <a:lnTo>
                    <a:pt x="20" y="3329"/>
                  </a:lnTo>
                  <a:lnTo>
                    <a:pt x="30" y="3329"/>
                  </a:lnTo>
                  <a:lnTo>
                    <a:pt x="30" y="3339"/>
                  </a:lnTo>
                  <a:lnTo>
                    <a:pt x="30" y="3329"/>
                  </a:lnTo>
                  <a:lnTo>
                    <a:pt x="30" y="3339"/>
                  </a:lnTo>
                  <a:lnTo>
                    <a:pt x="30" y="3329"/>
                  </a:lnTo>
                  <a:lnTo>
                    <a:pt x="30" y="3339"/>
                  </a:lnTo>
                  <a:lnTo>
                    <a:pt x="30" y="3329"/>
                  </a:lnTo>
                  <a:lnTo>
                    <a:pt x="40" y="3329"/>
                  </a:lnTo>
                  <a:lnTo>
                    <a:pt x="40" y="3367"/>
                  </a:lnTo>
                  <a:lnTo>
                    <a:pt x="40" y="3357"/>
                  </a:lnTo>
                  <a:lnTo>
                    <a:pt x="40" y="3348"/>
                  </a:lnTo>
                  <a:lnTo>
                    <a:pt x="49" y="3357"/>
                  </a:lnTo>
                  <a:lnTo>
                    <a:pt x="49" y="3348"/>
                  </a:lnTo>
                  <a:lnTo>
                    <a:pt x="49" y="3376"/>
                  </a:lnTo>
                  <a:lnTo>
                    <a:pt x="59" y="3385"/>
                  </a:lnTo>
                  <a:lnTo>
                    <a:pt x="59" y="3394"/>
                  </a:lnTo>
                  <a:lnTo>
                    <a:pt x="69" y="3404"/>
                  </a:lnTo>
                  <a:lnTo>
                    <a:pt x="69" y="3394"/>
                  </a:lnTo>
                  <a:lnTo>
                    <a:pt x="69" y="3413"/>
                  </a:lnTo>
                  <a:lnTo>
                    <a:pt x="69" y="3422"/>
                  </a:lnTo>
                  <a:lnTo>
                    <a:pt x="69" y="3394"/>
                  </a:lnTo>
                  <a:lnTo>
                    <a:pt x="79" y="3376"/>
                  </a:lnTo>
                  <a:lnTo>
                    <a:pt x="79" y="3385"/>
                  </a:lnTo>
                  <a:lnTo>
                    <a:pt x="79" y="3376"/>
                  </a:lnTo>
                  <a:lnTo>
                    <a:pt x="79" y="3385"/>
                  </a:lnTo>
                  <a:lnTo>
                    <a:pt x="79" y="3376"/>
                  </a:lnTo>
                  <a:lnTo>
                    <a:pt x="79" y="3385"/>
                  </a:lnTo>
                  <a:lnTo>
                    <a:pt x="89" y="3367"/>
                  </a:lnTo>
                  <a:lnTo>
                    <a:pt x="89" y="3348"/>
                  </a:lnTo>
                  <a:lnTo>
                    <a:pt x="89" y="3367"/>
                  </a:lnTo>
                  <a:lnTo>
                    <a:pt x="89" y="3348"/>
                  </a:lnTo>
                  <a:lnTo>
                    <a:pt x="99" y="3367"/>
                  </a:lnTo>
                  <a:lnTo>
                    <a:pt x="99" y="3357"/>
                  </a:lnTo>
                  <a:lnTo>
                    <a:pt x="99" y="3367"/>
                  </a:lnTo>
                  <a:lnTo>
                    <a:pt x="99" y="3357"/>
                  </a:lnTo>
                  <a:lnTo>
                    <a:pt x="99" y="3367"/>
                  </a:lnTo>
                  <a:lnTo>
                    <a:pt x="109" y="3367"/>
                  </a:lnTo>
                  <a:lnTo>
                    <a:pt x="109" y="3357"/>
                  </a:lnTo>
                  <a:lnTo>
                    <a:pt x="119" y="3339"/>
                  </a:lnTo>
                  <a:lnTo>
                    <a:pt x="119" y="3348"/>
                  </a:lnTo>
                  <a:lnTo>
                    <a:pt x="119" y="3329"/>
                  </a:lnTo>
                  <a:lnTo>
                    <a:pt x="119" y="3339"/>
                  </a:lnTo>
                  <a:lnTo>
                    <a:pt x="129" y="3339"/>
                  </a:lnTo>
                  <a:lnTo>
                    <a:pt x="129" y="3329"/>
                  </a:lnTo>
                  <a:lnTo>
                    <a:pt x="129" y="3339"/>
                  </a:lnTo>
                  <a:lnTo>
                    <a:pt x="129" y="3329"/>
                  </a:lnTo>
                  <a:lnTo>
                    <a:pt x="129" y="3339"/>
                  </a:lnTo>
                  <a:lnTo>
                    <a:pt x="129" y="3329"/>
                  </a:lnTo>
                  <a:lnTo>
                    <a:pt x="129" y="3339"/>
                  </a:lnTo>
                  <a:lnTo>
                    <a:pt x="129" y="3329"/>
                  </a:lnTo>
                  <a:lnTo>
                    <a:pt x="139" y="3339"/>
                  </a:lnTo>
                  <a:lnTo>
                    <a:pt x="139" y="3348"/>
                  </a:lnTo>
                  <a:lnTo>
                    <a:pt x="139" y="3329"/>
                  </a:lnTo>
                  <a:lnTo>
                    <a:pt x="139" y="3348"/>
                  </a:lnTo>
                  <a:lnTo>
                    <a:pt x="148" y="3404"/>
                  </a:lnTo>
                  <a:lnTo>
                    <a:pt x="158" y="3394"/>
                  </a:lnTo>
                  <a:lnTo>
                    <a:pt x="158" y="3413"/>
                  </a:lnTo>
                  <a:lnTo>
                    <a:pt x="158" y="3404"/>
                  </a:lnTo>
                  <a:lnTo>
                    <a:pt x="158" y="3413"/>
                  </a:lnTo>
                  <a:lnTo>
                    <a:pt x="158" y="3404"/>
                  </a:lnTo>
                  <a:lnTo>
                    <a:pt x="158" y="3394"/>
                  </a:lnTo>
                  <a:lnTo>
                    <a:pt x="158" y="3413"/>
                  </a:lnTo>
                  <a:lnTo>
                    <a:pt x="158" y="3404"/>
                  </a:lnTo>
                  <a:lnTo>
                    <a:pt x="168" y="3404"/>
                  </a:lnTo>
                  <a:lnTo>
                    <a:pt x="168" y="3385"/>
                  </a:lnTo>
                  <a:lnTo>
                    <a:pt x="168" y="3394"/>
                  </a:lnTo>
                  <a:lnTo>
                    <a:pt x="168" y="3385"/>
                  </a:lnTo>
                  <a:lnTo>
                    <a:pt x="178" y="3394"/>
                  </a:lnTo>
                  <a:lnTo>
                    <a:pt x="178" y="3385"/>
                  </a:lnTo>
                  <a:lnTo>
                    <a:pt x="178" y="3394"/>
                  </a:lnTo>
                  <a:lnTo>
                    <a:pt x="178" y="3385"/>
                  </a:lnTo>
                  <a:lnTo>
                    <a:pt x="178" y="3367"/>
                  </a:lnTo>
                  <a:lnTo>
                    <a:pt x="188" y="3376"/>
                  </a:lnTo>
                  <a:lnTo>
                    <a:pt x="188" y="3367"/>
                  </a:lnTo>
                  <a:lnTo>
                    <a:pt x="188" y="3376"/>
                  </a:lnTo>
                  <a:lnTo>
                    <a:pt x="188" y="3367"/>
                  </a:lnTo>
                  <a:lnTo>
                    <a:pt x="198" y="3367"/>
                  </a:lnTo>
                  <a:lnTo>
                    <a:pt x="198" y="3376"/>
                  </a:lnTo>
                  <a:lnTo>
                    <a:pt x="208" y="3367"/>
                  </a:lnTo>
                  <a:lnTo>
                    <a:pt x="208" y="3385"/>
                  </a:lnTo>
                  <a:lnTo>
                    <a:pt x="208" y="3404"/>
                  </a:lnTo>
                  <a:lnTo>
                    <a:pt x="218" y="3385"/>
                  </a:lnTo>
                  <a:lnTo>
                    <a:pt x="218" y="3413"/>
                  </a:lnTo>
                  <a:lnTo>
                    <a:pt x="218" y="3422"/>
                  </a:lnTo>
                  <a:lnTo>
                    <a:pt x="218" y="3432"/>
                  </a:lnTo>
                  <a:lnTo>
                    <a:pt x="218" y="3413"/>
                  </a:lnTo>
                  <a:lnTo>
                    <a:pt x="228" y="3432"/>
                  </a:lnTo>
                  <a:lnTo>
                    <a:pt x="228" y="3450"/>
                  </a:lnTo>
                  <a:lnTo>
                    <a:pt x="228" y="3469"/>
                  </a:lnTo>
                  <a:lnTo>
                    <a:pt x="238" y="3478"/>
                  </a:lnTo>
                  <a:lnTo>
                    <a:pt x="238" y="3441"/>
                  </a:lnTo>
                  <a:lnTo>
                    <a:pt x="247" y="3432"/>
                  </a:lnTo>
                  <a:lnTo>
                    <a:pt x="247" y="3413"/>
                  </a:lnTo>
                  <a:lnTo>
                    <a:pt x="247" y="3432"/>
                  </a:lnTo>
                  <a:lnTo>
                    <a:pt x="257" y="3413"/>
                  </a:lnTo>
                  <a:lnTo>
                    <a:pt x="257" y="3404"/>
                  </a:lnTo>
                  <a:lnTo>
                    <a:pt x="257" y="3385"/>
                  </a:lnTo>
                  <a:lnTo>
                    <a:pt x="257" y="3394"/>
                  </a:lnTo>
                  <a:lnTo>
                    <a:pt x="267" y="3385"/>
                  </a:lnTo>
                  <a:lnTo>
                    <a:pt x="267" y="3394"/>
                  </a:lnTo>
                  <a:lnTo>
                    <a:pt x="267" y="3385"/>
                  </a:lnTo>
                  <a:lnTo>
                    <a:pt x="267" y="3367"/>
                  </a:lnTo>
                  <a:lnTo>
                    <a:pt x="277" y="3385"/>
                  </a:lnTo>
                  <a:lnTo>
                    <a:pt x="277" y="3367"/>
                  </a:lnTo>
                  <a:lnTo>
                    <a:pt x="277" y="3376"/>
                  </a:lnTo>
                  <a:lnTo>
                    <a:pt x="277" y="3394"/>
                  </a:lnTo>
                  <a:lnTo>
                    <a:pt x="287" y="3404"/>
                  </a:lnTo>
                  <a:lnTo>
                    <a:pt x="287" y="3413"/>
                  </a:lnTo>
                  <a:lnTo>
                    <a:pt x="297" y="3404"/>
                  </a:lnTo>
                  <a:lnTo>
                    <a:pt x="297" y="3413"/>
                  </a:lnTo>
                  <a:lnTo>
                    <a:pt x="307" y="3460"/>
                  </a:lnTo>
                  <a:lnTo>
                    <a:pt x="307" y="3450"/>
                  </a:lnTo>
                  <a:lnTo>
                    <a:pt x="307" y="3460"/>
                  </a:lnTo>
                  <a:lnTo>
                    <a:pt x="307" y="3469"/>
                  </a:lnTo>
                  <a:lnTo>
                    <a:pt x="317" y="3469"/>
                  </a:lnTo>
                  <a:lnTo>
                    <a:pt x="317" y="3460"/>
                  </a:lnTo>
                  <a:lnTo>
                    <a:pt x="317" y="3469"/>
                  </a:lnTo>
                  <a:lnTo>
                    <a:pt x="317" y="3460"/>
                  </a:lnTo>
                  <a:lnTo>
                    <a:pt x="317" y="3469"/>
                  </a:lnTo>
                  <a:lnTo>
                    <a:pt x="317" y="3450"/>
                  </a:lnTo>
                  <a:lnTo>
                    <a:pt x="317" y="3460"/>
                  </a:lnTo>
                  <a:lnTo>
                    <a:pt x="327" y="3422"/>
                  </a:lnTo>
                  <a:lnTo>
                    <a:pt x="337" y="3404"/>
                  </a:lnTo>
                  <a:lnTo>
                    <a:pt x="337" y="3394"/>
                  </a:lnTo>
                  <a:lnTo>
                    <a:pt x="337" y="3385"/>
                  </a:lnTo>
                  <a:lnTo>
                    <a:pt x="346" y="3404"/>
                  </a:lnTo>
                  <a:lnTo>
                    <a:pt x="346" y="3394"/>
                  </a:lnTo>
                  <a:lnTo>
                    <a:pt x="346" y="3385"/>
                  </a:lnTo>
                  <a:lnTo>
                    <a:pt x="346" y="3376"/>
                  </a:lnTo>
                  <a:lnTo>
                    <a:pt x="346" y="3385"/>
                  </a:lnTo>
                  <a:lnTo>
                    <a:pt x="356" y="3385"/>
                  </a:lnTo>
                  <a:lnTo>
                    <a:pt x="356" y="3376"/>
                  </a:lnTo>
                  <a:lnTo>
                    <a:pt x="366" y="3385"/>
                  </a:lnTo>
                  <a:lnTo>
                    <a:pt x="366" y="3394"/>
                  </a:lnTo>
                  <a:lnTo>
                    <a:pt x="366" y="3385"/>
                  </a:lnTo>
                  <a:lnTo>
                    <a:pt x="376" y="3385"/>
                  </a:lnTo>
                  <a:lnTo>
                    <a:pt x="376" y="3376"/>
                  </a:lnTo>
                  <a:lnTo>
                    <a:pt x="376" y="3385"/>
                  </a:lnTo>
                  <a:lnTo>
                    <a:pt x="376" y="3376"/>
                  </a:lnTo>
                  <a:lnTo>
                    <a:pt x="386" y="3367"/>
                  </a:lnTo>
                  <a:lnTo>
                    <a:pt x="386" y="3385"/>
                  </a:lnTo>
                  <a:lnTo>
                    <a:pt x="396" y="3404"/>
                  </a:lnTo>
                  <a:lnTo>
                    <a:pt x="396" y="3394"/>
                  </a:lnTo>
                  <a:lnTo>
                    <a:pt x="396" y="3432"/>
                  </a:lnTo>
                  <a:lnTo>
                    <a:pt x="406" y="3422"/>
                  </a:lnTo>
                  <a:lnTo>
                    <a:pt x="406" y="3404"/>
                  </a:lnTo>
                  <a:lnTo>
                    <a:pt x="406" y="3422"/>
                  </a:lnTo>
                  <a:lnTo>
                    <a:pt x="406" y="3413"/>
                  </a:lnTo>
                  <a:lnTo>
                    <a:pt x="406" y="3432"/>
                  </a:lnTo>
                  <a:lnTo>
                    <a:pt x="416" y="3422"/>
                  </a:lnTo>
                  <a:lnTo>
                    <a:pt x="416" y="3385"/>
                  </a:lnTo>
                  <a:lnTo>
                    <a:pt x="416" y="3394"/>
                  </a:lnTo>
                  <a:lnTo>
                    <a:pt x="426" y="3348"/>
                  </a:lnTo>
                  <a:lnTo>
                    <a:pt x="426" y="3357"/>
                  </a:lnTo>
                  <a:lnTo>
                    <a:pt x="426" y="3348"/>
                  </a:lnTo>
                  <a:lnTo>
                    <a:pt x="436" y="3339"/>
                  </a:lnTo>
                  <a:lnTo>
                    <a:pt x="436" y="3329"/>
                  </a:lnTo>
                  <a:lnTo>
                    <a:pt x="436" y="3320"/>
                  </a:lnTo>
                  <a:lnTo>
                    <a:pt x="436" y="3329"/>
                  </a:lnTo>
                  <a:lnTo>
                    <a:pt x="445" y="3320"/>
                  </a:lnTo>
                  <a:lnTo>
                    <a:pt x="445" y="3329"/>
                  </a:lnTo>
                  <a:lnTo>
                    <a:pt x="445" y="3339"/>
                  </a:lnTo>
                  <a:lnTo>
                    <a:pt x="455" y="3348"/>
                  </a:lnTo>
                  <a:lnTo>
                    <a:pt x="455" y="3339"/>
                  </a:lnTo>
                  <a:lnTo>
                    <a:pt x="455" y="3357"/>
                  </a:lnTo>
                  <a:lnTo>
                    <a:pt x="455" y="3348"/>
                  </a:lnTo>
                  <a:lnTo>
                    <a:pt x="465" y="3357"/>
                  </a:lnTo>
                  <a:lnTo>
                    <a:pt x="465" y="3367"/>
                  </a:lnTo>
                  <a:lnTo>
                    <a:pt x="465" y="3394"/>
                  </a:lnTo>
                  <a:lnTo>
                    <a:pt x="465" y="3385"/>
                  </a:lnTo>
                  <a:lnTo>
                    <a:pt x="475" y="3357"/>
                  </a:lnTo>
                  <a:lnTo>
                    <a:pt x="475" y="3376"/>
                  </a:lnTo>
                  <a:lnTo>
                    <a:pt x="485" y="3367"/>
                  </a:lnTo>
                  <a:lnTo>
                    <a:pt x="485" y="3385"/>
                  </a:lnTo>
                  <a:lnTo>
                    <a:pt x="495" y="3348"/>
                  </a:lnTo>
                  <a:lnTo>
                    <a:pt x="495" y="3357"/>
                  </a:lnTo>
                  <a:lnTo>
                    <a:pt x="505" y="3348"/>
                  </a:lnTo>
                  <a:lnTo>
                    <a:pt x="505" y="3357"/>
                  </a:lnTo>
                  <a:lnTo>
                    <a:pt x="505" y="3348"/>
                  </a:lnTo>
                  <a:lnTo>
                    <a:pt x="505" y="3357"/>
                  </a:lnTo>
                  <a:lnTo>
                    <a:pt x="505" y="3348"/>
                  </a:lnTo>
                  <a:lnTo>
                    <a:pt x="505" y="3357"/>
                  </a:lnTo>
                  <a:lnTo>
                    <a:pt x="505" y="3367"/>
                  </a:lnTo>
                  <a:lnTo>
                    <a:pt x="505" y="3357"/>
                  </a:lnTo>
                  <a:lnTo>
                    <a:pt x="515" y="3367"/>
                  </a:lnTo>
                  <a:lnTo>
                    <a:pt x="515" y="3357"/>
                  </a:lnTo>
                  <a:lnTo>
                    <a:pt x="515" y="3367"/>
                  </a:lnTo>
                  <a:lnTo>
                    <a:pt x="515" y="3376"/>
                  </a:lnTo>
                  <a:lnTo>
                    <a:pt x="515" y="3367"/>
                  </a:lnTo>
                  <a:lnTo>
                    <a:pt x="515" y="3376"/>
                  </a:lnTo>
                  <a:lnTo>
                    <a:pt x="525" y="3376"/>
                  </a:lnTo>
                  <a:lnTo>
                    <a:pt x="525" y="3357"/>
                  </a:lnTo>
                  <a:lnTo>
                    <a:pt x="525" y="3376"/>
                  </a:lnTo>
                  <a:lnTo>
                    <a:pt x="525" y="3357"/>
                  </a:lnTo>
                  <a:lnTo>
                    <a:pt x="525" y="3367"/>
                  </a:lnTo>
                  <a:lnTo>
                    <a:pt x="535" y="3376"/>
                  </a:lnTo>
                  <a:lnTo>
                    <a:pt x="535" y="3385"/>
                  </a:lnTo>
                  <a:lnTo>
                    <a:pt x="544" y="3348"/>
                  </a:lnTo>
                  <a:lnTo>
                    <a:pt x="544" y="3357"/>
                  </a:lnTo>
                  <a:lnTo>
                    <a:pt x="544" y="3329"/>
                  </a:lnTo>
                  <a:lnTo>
                    <a:pt x="554" y="3320"/>
                  </a:lnTo>
                  <a:lnTo>
                    <a:pt x="554" y="3311"/>
                  </a:lnTo>
                  <a:lnTo>
                    <a:pt x="554" y="3320"/>
                  </a:lnTo>
                  <a:lnTo>
                    <a:pt x="554" y="3311"/>
                  </a:lnTo>
                  <a:lnTo>
                    <a:pt x="564" y="3311"/>
                  </a:lnTo>
                  <a:lnTo>
                    <a:pt x="564" y="3301"/>
                  </a:lnTo>
                  <a:lnTo>
                    <a:pt x="574" y="3301"/>
                  </a:lnTo>
                  <a:lnTo>
                    <a:pt x="574" y="3311"/>
                  </a:lnTo>
                  <a:lnTo>
                    <a:pt x="574" y="3301"/>
                  </a:lnTo>
                  <a:lnTo>
                    <a:pt x="574" y="3292"/>
                  </a:lnTo>
                  <a:lnTo>
                    <a:pt x="574" y="3301"/>
                  </a:lnTo>
                  <a:lnTo>
                    <a:pt x="574" y="3292"/>
                  </a:lnTo>
                  <a:lnTo>
                    <a:pt x="574" y="3301"/>
                  </a:lnTo>
                  <a:lnTo>
                    <a:pt x="584" y="3292"/>
                  </a:lnTo>
                  <a:lnTo>
                    <a:pt x="584" y="3320"/>
                  </a:lnTo>
                  <a:lnTo>
                    <a:pt x="584" y="3311"/>
                  </a:lnTo>
                  <a:lnTo>
                    <a:pt x="584" y="3329"/>
                  </a:lnTo>
                  <a:lnTo>
                    <a:pt x="594" y="3320"/>
                  </a:lnTo>
                  <a:lnTo>
                    <a:pt x="594" y="3329"/>
                  </a:lnTo>
                  <a:lnTo>
                    <a:pt x="594" y="3320"/>
                  </a:lnTo>
                  <a:lnTo>
                    <a:pt x="594" y="3329"/>
                  </a:lnTo>
                  <a:lnTo>
                    <a:pt x="594" y="3320"/>
                  </a:lnTo>
                  <a:lnTo>
                    <a:pt x="604" y="3367"/>
                  </a:lnTo>
                  <a:lnTo>
                    <a:pt x="604" y="3394"/>
                  </a:lnTo>
                  <a:lnTo>
                    <a:pt x="614" y="3385"/>
                  </a:lnTo>
                  <a:lnTo>
                    <a:pt x="614" y="3404"/>
                  </a:lnTo>
                  <a:lnTo>
                    <a:pt x="614" y="3413"/>
                  </a:lnTo>
                  <a:lnTo>
                    <a:pt x="614" y="3404"/>
                  </a:lnTo>
                  <a:lnTo>
                    <a:pt x="614" y="3422"/>
                  </a:lnTo>
                  <a:lnTo>
                    <a:pt x="624" y="3422"/>
                  </a:lnTo>
                  <a:lnTo>
                    <a:pt x="624" y="3432"/>
                  </a:lnTo>
                  <a:lnTo>
                    <a:pt x="624" y="3422"/>
                  </a:lnTo>
                  <a:lnTo>
                    <a:pt x="624" y="3441"/>
                  </a:lnTo>
                  <a:lnTo>
                    <a:pt x="634" y="3404"/>
                  </a:lnTo>
                  <a:lnTo>
                    <a:pt x="634" y="3413"/>
                  </a:lnTo>
                  <a:lnTo>
                    <a:pt x="643" y="3422"/>
                  </a:lnTo>
                  <a:lnTo>
                    <a:pt x="643" y="3413"/>
                  </a:lnTo>
                  <a:lnTo>
                    <a:pt x="653" y="3413"/>
                  </a:lnTo>
                  <a:lnTo>
                    <a:pt x="653" y="3404"/>
                  </a:lnTo>
                  <a:lnTo>
                    <a:pt x="653" y="3413"/>
                  </a:lnTo>
                  <a:lnTo>
                    <a:pt x="653" y="3422"/>
                  </a:lnTo>
                  <a:lnTo>
                    <a:pt x="663" y="3404"/>
                  </a:lnTo>
                  <a:lnTo>
                    <a:pt x="663" y="3394"/>
                  </a:lnTo>
                  <a:lnTo>
                    <a:pt x="673" y="3404"/>
                  </a:lnTo>
                  <a:lnTo>
                    <a:pt x="673" y="3385"/>
                  </a:lnTo>
                  <a:lnTo>
                    <a:pt x="673" y="3376"/>
                  </a:lnTo>
                  <a:lnTo>
                    <a:pt x="683" y="3367"/>
                  </a:lnTo>
                  <a:lnTo>
                    <a:pt x="683" y="3357"/>
                  </a:lnTo>
                  <a:lnTo>
                    <a:pt x="683" y="3367"/>
                  </a:lnTo>
                  <a:lnTo>
                    <a:pt x="683" y="3376"/>
                  </a:lnTo>
                  <a:lnTo>
                    <a:pt x="693" y="3357"/>
                  </a:lnTo>
                  <a:lnTo>
                    <a:pt x="693" y="3367"/>
                  </a:lnTo>
                  <a:lnTo>
                    <a:pt x="703" y="3394"/>
                  </a:lnTo>
                  <a:lnTo>
                    <a:pt x="703" y="3385"/>
                  </a:lnTo>
                  <a:lnTo>
                    <a:pt x="703" y="3394"/>
                  </a:lnTo>
                  <a:lnTo>
                    <a:pt x="703" y="3385"/>
                  </a:lnTo>
                  <a:lnTo>
                    <a:pt x="713" y="3394"/>
                  </a:lnTo>
                  <a:lnTo>
                    <a:pt x="713" y="3385"/>
                  </a:lnTo>
                  <a:lnTo>
                    <a:pt x="713" y="3394"/>
                  </a:lnTo>
                  <a:lnTo>
                    <a:pt x="723" y="3376"/>
                  </a:lnTo>
                  <a:lnTo>
                    <a:pt x="723" y="3385"/>
                  </a:lnTo>
                  <a:lnTo>
                    <a:pt x="733" y="3357"/>
                  </a:lnTo>
                  <a:lnTo>
                    <a:pt x="733" y="3376"/>
                  </a:lnTo>
                  <a:lnTo>
                    <a:pt x="742" y="3385"/>
                  </a:lnTo>
                  <a:lnTo>
                    <a:pt x="742" y="3376"/>
                  </a:lnTo>
                  <a:lnTo>
                    <a:pt x="742" y="3394"/>
                  </a:lnTo>
                  <a:lnTo>
                    <a:pt x="742" y="3385"/>
                  </a:lnTo>
                  <a:lnTo>
                    <a:pt x="752" y="3394"/>
                  </a:lnTo>
                  <a:lnTo>
                    <a:pt x="752" y="3385"/>
                  </a:lnTo>
                  <a:lnTo>
                    <a:pt x="752" y="3394"/>
                  </a:lnTo>
                  <a:lnTo>
                    <a:pt x="752" y="3385"/>
                  </a:lnTo>
                  <a:lnTo>
                    <a:pt x="752" y="3394"/>
                  </a:lnTo>
                  <a:lnTo>
                    <a:pt x="752" y="3385"/>
                  </a:lnTo>
                  <a:lnTo>
                    <a:pt x="752" y="3394"/>
                  </a:lnTo>
                  <a:lnTo>
                    <a:pt x="752" y="3385"/>
                  </a:lnTo>
                  <a:lnTo>
                    <a:pt x="752" y="3394"/>
                  </a:lnTo>
                  <a:lnTo>
                    <a:pt x="762" y="3394"/>
                  </a:lnTo>
                  <a:lnTo>
                    <a:pt x="762" y="3385"/>
                  </a:lnTo>
                  <a:lnTo>
                    <a:pt x="762" y="3394"/>
                  </a:lnTo>
                  <a:lnTo>
                    <a:pt x="762" y="3385"/>
                  </a:lnTo>
                  <a:lnTo>
                    <a:pt x="762" y="3376"/>
                  </a:lnTo>
                  <a:lnTo>
                    <a:pt x="772" y="3394"/>
                  </a:lnTo>
                  <a:lnTo>
                    <a:pt x="772" y="3385"/>
                  </a:lnTo>
                  <a:lnTo>
                    <a:pt x="772" y="3394"/>
                  </a:lnTo>
                  <a:lnTo>
                    <a:pt x="772" y="3385"/>
                  </a:lnTo>
                  <a:lnTo>
                    <a:pt x="772" y="3394"/>
                  </a:lnTo>
                  <a:lnTo>
                    <a:pt x="782" y="3404"/>
                  </a:lnTo>
                  <a:lnTo>
                    <a:pt x="782" y="3394"/>
                  </a:lnTo>
                  <a:lnTo>
                    <a:pt x="782" y="3413"/>
                  </a:lnTo>
                  <a:lnTo>
                    <a:pt x="782" y="3422"/>
                  </a:lnTo>
                  <a:lnTo>
                    <a:pt x="792" y="3422"/>
                  </a:lnTo>
                  <a:lnTo>
                    <a:pt x="792" y="3413"/>
                  </a:lnTo>
                  <a:lnTo>
                    <a:pt x="792" y="3422"/>
                  </a:lnTo>
                  <a:lnTo>
                    <a:pt x="792" y="3432"/>
                  </a:lnTo>
                  <a:lnTo>
                    <a:pt x="802" y="3432"/>
                  </a:lnTo>
                  <a:lnTo>
                    <a:pt x="802" y="3460"/>
                  </a:lnTo>
                  <a:lnTo>
                    <a:pt x="812" y="3460"/>
                  </a:lnTo>
                  <a:lnTo>
                    <a:pt x="812" y="3450"/>
                  </a:lnTo>
                  <a:lnTo>
                    <a:pt x="812" y="3441"/>
                  </a:lnTo>
                  <a:lnTo>
                    <a:pt x="812" y="3450"/>
                  </a:lnTo>
                  <a:lnTo>
                    <a:pt x="812" y="3441"/>
                  </a:lnTo>
                  <a:lnTo>
                    <a:pt x="812" y="3450"/>
                  </a:lnTo>
                  <a:lnTo>
                    <a:pt x="822" y="3450"/>
                  </a:lnTo>
                  <a:lnTo>
                    <a:pt x="822" y="3441"/>
                  </a:lnTo>
                  <a:lnTo>
                    <a:pt x="822" y="3432"/>
                  </a:lnTo>
                  <a:lnTo>
                    <a:pt x="822" y="3441"/>
                  </a:lnTo>
                  <a:lnTo>
                    <a:pt x="822" y="3432"/>
                  </a:lnTo>
                  <a:lnTo>
                    <a:pt x="832" y="3422"/>
                  </a:lnTo>
                  <a:lnTo>
                    <a:pt x="832" y="3413"/>
                  </a:lnTo>
                  <a:lnTo>
                    <a:pt x="841" y="3413"/>
                  </a:lnTo>
                  <a:lnTo>
                    <a:pt x="841" y="3385"/>
                  </a:lnTo>
                  <a:lnTo>
                    <a:pt x="841" y="3357"/>
                  </a:lnTo>
                  <a:lnTo>
                    <a:pt x="851" y="3357"/>
                  </a:lnTo>
                  <a:lnTo>
                    <a:pt x="851" y="3339"/>
                  </a:lnTo>
                  <a:lnTo>
                    <a:pt x="851" y="3329"/>
                  </a:lnTo>
                  <a:lnTo>
                    <a:pt x="861" y="3339"/>
                  </a:lnTo>
                  <a:lnTo>
                    <a:pt x="861" y="3329"/>
                  </a:lnTo>
                  <a:lnTo>
                    <a:pt x="861" y="3348"/>
                  </a:lnTo>
                  <a:lnTo>
                    <a:pt x="861" y="3339"/>
                  </a:lnTo>
                  <a:lnTo>
                    <a:pt x="861" y="3357"/>
                  </a:lnTo>
                  <a:lnTo>
                    <a:pt x="871" y="3339"/>
                  </a:lnTo>
                  <a:lnTo>
                    <a:pt x="871" y="3348"/>
                  </a:lnTo>
                  <a:lnTo>
                    <a:pt x="871" y="3339"/>
                  </a:lnTo>
                  <a:lnTo>
                    <a:pt x="871" y="3348"/>
                  </a:lnTo>
                  <a:lnTo>
                    <a:pt x="871" y="3357"/>
                  </a:lnTo>
                  <a:lnTo>
                    <a:pt x="881" y="3357"/>
                  </a:lnTo>
                  <a:lnTo>
                    <a:pt x="881" y="3394"/>
                  </a:lnTo>
                  <a:lnTo>
                    <a:pt x="881" y="3385"/>
                  </a:lnTo>
                  <a:lnTo>
                    <a:pt x="881" y="3394"/>
                  </a:lnTo>
                  <a:lnTo>
                    <a:pt x="881" y="3385"/>
                  </a:lnTo>
                  <a:lnTo>
                    <a:pt x="881" y="3394"/>
                  </a:lnTo>
                  <a:lnTo>
                    <a:pt x="891" y="3376"/>
                  </a:lnTo>
                  <a:lnTo>
                    <a:pt x="891" y="3385"/>
                  </a:lnTo>
                  <a:lnTo>
                    <a:pt x="891" y="3394"/>
                  </a:lnTo>
                  <a:lnTo>
                    <a:pt x="891" y="3376"/>
                  </a:lnTo>
                  <a:lnTo>
                    <a:pt x="891" y="3385"/>
                  </a:lnTo>
                  <a:lnTo>
                    <a:pt x="901" y="3283"/>
                  </a:lnTo>
                  <a:lnTo>
                    <a:pt x="911" y="3292"/>
                  </a:lnTo>
                  <a:lnTo>
                    <a:pt x="911" y="3283"/>
                  </a:lnTo>
                  <a:lnTo>
                    <a:pt x="911" y="3292"/>
                  </a:lnTo>
                  <a:lnTo>
                    <a:pt x="911" y="3264"/>
                  </a:lnTo>
                  <a:lnTo>
                    <a:pt x="921" y="3274"/>
                  </a:lnTo>
                  <a:lnTo>
                    <a:pt x="921" y="3292"/>
                  </a:lnTo>
                  <a:lnTo>
                    <a:pt x="921" y="3283"/>
                  </a:lnTo>
                  <a:lnTo>
                    <a:pt x="921" y="3292"/>
                  </a:lnTo>
                  <a:lnTo>
                    <a:pt x="921" y="3301"/>
                  </a:lnTo>
                  <a:lnTo>
                    <a:pt x="921" y="3292"/>
                  </a:lnTo>
                  <a:lnTo>
                    <a:pt x="931" y="3311"/>
                  </a:lnTo>
                  <a:lnTo>
                    <a:pt x="931" y="3329"/>
                  </a:lnTo>
                  <a:lnTo>
                    <a:pt x="931" y="3339"/>
                  </a:lnTo>
                  <a:lnTo>
                    <a:pt x="941" y="3348"/>
                  </a:lnTo>
                  <a:lnTo>
                    <a:pt x="941" y="3367"/>
                  </a:lnTo>
                  <a:lnTo>
                    <a:pt x="941" y="3348"/>
                  </a:lnTo>
                  <a:lnTo>
                    <a:pt x="941" y="3357"/>
                  </a:lnTo>
                  <a:lnTo>
                    <a:pt x="950" y="3348"/>
                  </a:lnTo>
                  <a:lnTo>
                    <a:pt x="950" y="3357"/>
                  </a:lnTo>
                  <a:lnTo>
                    <a:pt x="950" y="3320"/>
                  </a:lnTo>
                  <a:lnTo>
                    <a:pt x="960" y="3329"/>
                  </a:lnTo>
                  <a:lnTo>
                    <a:pt x="960" y="3320"/>
                  </a:lnTo>
                  <a:lnTo>
                    <a:pt x="960" y="3311"/>
                  </a:lnTo>
                  <a:lnTo>
                    <a:pt x="960" y="3320"/>
                  </a:lnTo>
                  <a:lnTo>
                    <a:pt x="960" y="3311"/>
                  </a:lnTo>
                  <a:lnTo>
                    <a:pt x="970" y="3320"/>
                  </a:lnTo>
                  <a:lnTo>
                    <a:pt x="970" y="3311"/>
                  </a:lnTo>
                  <a:lnTo>
                    <a:pt x="970" y="3329"/>
                  </a:lnTo>
                  <a:lnTo>
                    <a:pt x="970" y="3320"/>
                  </a:lnTo>
                  <a:lnTo>
                    <a:pt x="980" y="3357"/>
                  </a:lnTo>
                  <a:lnTo>
                    <a:pt x="980" y="3376"/>
                  </a:lnTo>
                  <a:lnTo>
                    <a:pt x="980" y="3367"/>
                  </a:lnTo>
                  <a:lnTo>
                    <a:pt x="990" y="3357"/>
                  </a:lnTo>
                  <a:lnTo>
                    <a:pt x="990" y="3367"/>
                  </a:lnTo>
                  <a:lnTo>
                    <a:pt x="990" y="3357"/>
                  </a:lnTo>
                  <a:lnTo>
                    <a:pt x="990" y="3367"/>
                  </a:lnTo>
                  <a:lnTo>
                    <a:pt x="990" y="3357"/>
                  </a:lnTo>
                  <a:lnTo>
                    <a:pt x="990" y="3367"/>
                  </a:lnTo>
                  <a:lnTo>
                    <a:pt x="990" y="3357"/>
                  </a:lnTo>
                  <a:lnTo>
                    <a:pt x="1000" y="3357"/>
                  </a:lnTo>
                  <a:lnTo>
                    <a:pt x="1010" y="3367"/>
                  </a:lnTo>
                  <a:lnTo>
                    <a:pt x="1010" y="3339"/>
                  </a:lnTo>
                  <a:lnTo>
                    <a:pt x="1010" y="3329"/>
                  </a:lnTo>
                  <a:lnTo>
                    <a:pt x="1020" y="3357"/>
                  </a:lnTo>
                  <a:lnTo>
                    <a:pt x="1020" y="3339"/>
                  </a:lnTo>
                  <a:lnTo>
                    <a:pt x="1020" y="3348"/>
                  </a:lnTo>
                  <a:lnTo>
                    <a:pt x="1020" y="3339"/>
                  </a:lnTo>
                  <a:lnTo>
                    <a:pt x="1030" y="3348"/>
                  </a:lnTo>
                  <a:lnTo>
                    <a:pt x="1030" y="3339"/>
                  </a:lnTo>
                  <a:lnTo>
                    <a:pt x="1030" y="3357"/>
                  </a:lnTo>
                  <a:lnTo>
                    <a:pt x="1030" y="3367"/>
                  </a:lnTo>
                  <a:lnTo>
                    <a:pt x="1030" y="3339"/>
                  </a:lnTo>
                  <a:lnTo>
                    <a:pt x="1040" y="3348"/>
                  </a:lnTo>
                  <a:lnTo>
                    <a:pt x="1040" y="3301"/>
                  </a:lnTo>
                  <a:lnTo>
                    <a:pt x="1040" y="3311"/>
                  </a:lnTo>
                  <a:lnTo>
                    <a:pt x="1049" y="3246"/>
                  </a:lnTo>
                  <a:lnTo>
                    <a:pt x="1049" y="3255"/>
                  </a:lnTo>
                  <a:lnTo>
                    <a:pt x="1049" y="3246"/>
                  </a:lnTo>
                  <a:lnTo>
                    <a:pt x="1059" y="3246"/>
                  </a:lnTo>
                  <a:lnTo>
                    <a:pt x="1059" y="3236"/>
                  </a:lnTo>
                  <a:lnTo>
                    <a:pt x="1059" y="3246"/>
                  </a:lnTo>
                  <a:lnTo>
                    <a:pt x="1069" y="3227"/>
                  </a:lnTo>
                  <a:lnTo>
                    <a:pt x="1069" y="3218"/>
                  </a:lnTo>
                  <a:lnTo>
                    <a:pt x="1079" y="3246"/>
                  </a:lnTo>
                  <a:lnTo>
                    <a:pt x="1079" y="3255"/>
                  </a:lnTo>
                  <a:lnTo>
                    <a:pt x="1079" y="3236"/>
                  </a:lnTo>
                  <a:lnTo>
                    <a:pt x="1089" y="3264"/>
                  </a:lnTo>
                  <a:lnTo>
                    <a:pt x="1089" y="3292"/>
                  </a:lnTo>
                  <a:lnTo>
                    <a:pt x="1099" y="3283"/>
                  </a:lnTo>
                  <a:lnTo>
                    <a:pt x="1099" y="3274"/>
                  </a:lnTo>
                  <a:lnTo>
                    <a:pt x="1099" y="3311"/>
                  </a:lnTo>
                  <a:lnTo>
                    <a:pt x="1099" y="3301"/>
                  </a:lnTo>
                  <a:lnTo>
                    <a:pt x="1099" y="3311"/>
                  </a:lnTo>
                  <a:lnTo>
                    <a:pt x="1109" y="3339"/>
                  </a:lnTo>
                  <a:lnTo>
                    <a:pt x="1109" y="3348"/>
                  </a:lnTo>
                  <a:lnTo>
                    <a:pt x="1109" y="3339"/>
                  </a:lnTo>
                  <a:lnTo>
                    <a:pt x="1119" y="3348"/>
                  </a:lnTo>
                  <a:lnTo>
                    <a:pt x="1119" y="3357"/>
                  </a:lnTo>
                  <a:lnTo>
                    <a:pt x="1119" y="3348"/>
                  </a:lnTo>
                  <a:lnTo>
                    <a:pt x="1119" y="3367"/>
                  </a:lnTo>
                  <a:lnTo>
                    <a:pt x="1129" y="3339"/>
                  </a:lnTo>
                  <a:lnTo>
                    <a:pt x="1129" y="3348"/>
                  </a:lnTo>
                  <a:lnTo>
                    <a:pt x="1129" y="3357"/>
                  </a:lnTo>
                  <a:lnTo>
                    <a:pt x="1129" y="3339"/>
                  </a:lnTo>
                  <a:lnTo>
                    <a:pt x="1139" y="3339"/>
                  </a:lnTo>
                  <a:lnTo>
                    <a:pt x="1139" y="3311"/>
                  </a:lnTo>
                  <a:lnTo>
                    <a:pt x="1139" y="3301"/>
                  </a:lnTo>
                  <a:lnTo>
                    <a:pt x="1139" y="3311"/>
                  </a:lnTo>
                  <a:lnTo>
                    <a:pt x="1148" y="3274"/>
                  </a:lnTo>
                  <a:lnTo>
                    <a:pt x="1148" y="3283"/>
                  </a:lnTo>
                  <a:lnTo>
                    <a:pt x="1158" y="3264"/>
                  </a:lnTo>
                  <a:lnTo>
                    <a:pt x="1158" y="3283"/>
                  </a:lnTo>
                  <a:lnTo>
                    <a:pt x="1168" y="3292"/>
                  </a:lnTo>
                  <a:lnTo>
                    <a:pt x="1168" y="3311"/>
                  </a:lnTo>
                  <a:lnTo>
                    <a:pt x="1178" y="3311"/>
                  </a:lnTo>
                  <a:lnTo>
                    <a:pt x="1178" y="3329"/>
                  </a:lnTo>
                  <a:lnTo>
                    <a:pt x="1178" y="3348"/>
                  </a:lnTo>
                  <a:lnTo>
                    <a:pt x="1188" y="3348"/>
                  </a:lnTo>
                  <a:lnTo>
                    <a:pt x="1188" y="3357"/>
                  </a:lnTo>
                  <a:lnTo>
                    <a:pt x="1188" y="3367"/>
                  </a:lnTo>
                  <a:lnTo>
                    <a:pt x="1198" y="3348"/>
                  </a:lnTo>
                  <a:lnTo>
                    <a:pt x="1198" y="3357"/>
                  </a:lnTo>
                  <a:lnTo>
                    <a:pt x="1198" y="3339"/>
                  </a:lnTo>
                  <a:lnTo>
                    <a:pt x="1208" y="3339"/>
                  </a:lnTo>
                  <a:lnTo>
                    <a:pt x="1208" y="3329"/>
                  </a:lnTo>
                  <a:lnTo>
                    <a:pt x="1208" y="3339"/>
                  </a:lnTo>
                  <a:lnTo>
                    <a:pt x="1208" y="3329"/>
                  </a:lnTo>
                  <a:lnTo>
                    <a:pt x="1208" y="3339"/>
                  </a:lnTo>
                  <a:lnTo>
                    <a:pt x="1208" y="3329"/>
                  </a:lnTo>
                  <a:lnTo>
                    <a:pt x="1208" y="3339"/>
                  </a:lnTo>
                  <a:lnTo>
                    <a:pt x="1218" y="3329"/>
                  </a:lnTo>
                  <a:lnTo>
                    <a:pt x="1218" y="3339"/>
                  </a:lnTo>
                  <a:lnTo>
                    <a:pt x="1228" y="3348"/>
                  </a:lnTo>
                  <a:lnTo>
                    <a:pt x="1228" y="3357"/>
                  </a:lnTo>
                  <a:lnTo>
                    <a:pt x="1228" y="3348"/>
                  </a:lnTo>
                  <a:lnTo>
                    <a:pt x="1228" y="3357"/>
                  </a:lnTo>
                  <a:lnTo>
                    <a:pt x="1228" y="3367"/>
                  </a:lnTo>
                  <a:lnTo>
                    <a:pt x="1238" y="3357"/>
                  </a:lnTo>
                  <a:lnTo>
                    <a:pt x="1238" y="3376"/>
                  </a:lnTo>
                  <a:lnTo>
                    <a:pt x="1238" y="3385"/>
                  </a:lnTo>
                  <a:lnTo>
                    <a:pt x="1238" y="3376"/>
                  </a:lnTo>
                  <a:lnTo>
                    <a:pt x="1238" y="3385"/>
                  </a:lnTo>
                  <a:lnTo>
                    <a:pt x="1247" y="3367"/>
                  </a:lnTo>
                  <a:lnTo>
                    <a:pt x="1247" y="3376"/>
                  </a:lnTo>
                  <a:lnTo>
                    <a:pt x="1247" y="3357"/>
                  </a:lnTo>
                  <a:lnTo>
                    <a:pt x="1247" y="3367"/>
                  </a:lnTo>
                  <a:lnTo>
                    <a:pt x="1247" y="3357"/>
                  </a:lnTo>
                  <a:lnTo>
                    <a:pt x="1257" y="3348"/>
                  </a:lnTo>
                  <a:lnTo>
                    <a:pt x="1257" y="3357"/>
                  </a:lnTo>
                  <a:lnTo>
                    <a:pt x="1257" y="3320"/>
                  </a:lnTo>
                  <a:lnTo>
                    <a:pt x="1267" y="3311"/>
                  </a:lnTo>
                  <a:lnTo>
                    <a:pt x="1267" y="3320"/>
                  </a:lnTo>
                  <a:lnTo>
                    <a:pt x="1267" y="3311"/>
                  </a:lnTo>
                  <a:lnTo>
                    <a:pt x="1267" y="3320"/>
                  </a:lnTo>
                  <a:lnTo>
                    <a:pt x="1267" y="3329"/>
                  </a:lnTo>
                  <a:lnTo>
                    <a:pt x="1277" y="3320"/>
                  </a:lnTo>
                  <a:lnTo>
                    <a:pt x="1277" y="3329"/>
                  </a:lnTo>
                  <a:lnTo>
                    <a:pt x="1277" y="3320"/>
                  </a:lnTo>
                  <a:lnTo>
                    <a:pt x="1277" y="3329"/>
                  </a:lnTo>
                  <a:lnTo>
                    <a:pt x="1277" y="3320"/>
                  </a:lnTo>
                  <a:lnTo>
                    <a:pt x="1277" y="3329"/>
                  </a:lnTo>
                  <a:lnTo>
                    <a:pt x="1287" y="3320"/>
                  </a:lnTo>
                  <a:lnTo>
                    <a:pt x="1287" y="3329"/>
                  </a:lnTo>
                  <a:lnTo>
                    <a:pt x="1287" y="3320"/>
                  </a:lnTo>
                  <a:lnTo>
                    <a:pt x="1297" y="3348"/>
                  </a:lnTo>
                  <a:lnTo>
                    <a:pt x="1297" y="3329"/>
                  </a:lnTo>
                  <a:lnTo>
                    <a:pt x="1297" y="3339"/>
                  </a:lnTo>
                  <a:lnTo>
                    <a:pt x="1307" y="3339"/>
                  </a:lnTo>
                  <a:lnTo>
                    <a:pt x="1307" y="3320"/>
                  </a:lnTo>
                  <a:lnTo>
                    <a:pt x="1307" y="3311"/>
                  </a:lnTo>
                  <a:lnTo>
                    <a:pt x="1317" y="3283"/>
                  </a:lnTo>
                  <a:lnTo>
                    <a:pt x="1317" y="3292"/>
                  </a:lnTo>
                  <a:lnTo>
                    <a:pt x="1317" y="3283"/>
                  </a:lnTo>
                  <a:lnTo>
                    <a:pt x="1317" y="3292"/>
                  </a:lnTo>
                  <a:lnTo>
                    <a:pt x="1317" y="3283"/>
                  </a:lnTo>
                  <a:lnTo>
                    <a:pt x="1327" y="3292"/>
                  </a:lnTo>
                  <a:lnTo>
                    <a:pt x="1327" y="3311"/>
                  </a:lnTo>
                  <a:lnTo>
                    <a:pt x="1337" y="3301"/>
                  </a:lnTo>
                  <a:lnTo>
                    <a:pt x="1337" y="3292"/>
                  </a:lnTo>
                  <a:lnTo>
                    <a:pt x="1337" y="3283"/>
                  </a:lnTo>
                  <a:lnTo>
                    <a:pt x="1337" y="3301"/>
                  </a:lnTo>
                  <a:lnTo>
                    <a:pt x="1346" y="3301"/>
                  </a:lnTo>
                  <a:lnTo>
                    <a:pt x="1346" y="3274"/>
                  </a:lnTo>
                  <a:lnTo>
                    <a:pt x="1346" y="3283"/>
                  </a:lnTo>
                  <a:lnTo>
                    <a:pt x="1356" y="3283"/>
                  </a:lnTo>
                  <a:lnTo>
                    <a:pt x="1356" y="3292"/>
                  </a:lnTo>
                  <a:lnTo>
                    <a:pt x="1356" y="3311"/>
                  </a:lnTo>
                  <a:lnTo>
                    <a:pt x="1366" y="3311"/>
                  </a:lnTo>
                  <a:lnTo>
                    <a:pt x="1366" y="3339"/>
                  </a:lnTo>
                  <a:lnTo>
                    <a:pt x="1376" y="3320"/>
                  </a:lnTo>
                  <a:lnTo>
                    <a:pt x="1376" y="3329"/>
                  </a:lnTo>
                  <a:lnTo>
                    <a:pt x="1376" y="3320"/>
                  </a:lnTo>
                  <a:lnTo>
                    <a:pt x="1376" y="3339"/>
                  </a:lnTo>
                  <a:lnTo>
                    <a:pt x="1386" y="3357"/>
                  </a:lnTo>
                  <a:lnTo>
                    <a:pt x="1386" y="3367"/>
                  </a:lnTo>
                  <a:lnTo>
                    <a:pt x="1386" y="3357"/>
                  </a:lnTo>
                  <a:lnTo>
                    <a:pt x="1386" y="3348"/>
                  </a:lnTo>
                  <a:lnTo>
                    <a:pt x="1396" y="3357"/>
                  </a:lnTo>
                  <a:lnTo>
                    <a:pt x="1396" y="3348"/>
                  </a:lnTo>
                  <a:lnTo>
                    <a:pt x="1406" y="3357"/>
                  </a:lnTo>
                  <a:lnTo>
                    <a:pt x="1406" y="3348"/>
                  </a:lnTo>
                  <a:lnTo>
                    <a:pt x="1406" y="3339"/>
                  </a:lnTo>
                  <a:lnTo>
                    <a:pt x="1406" y="3329"/>
                  </a:lnTo>
                  <a:lnTo>
                    <a:pt x="1416" y="3329"/>
                  </a:lnTo>
                  <a:lnTo>
                    <a:pt x="1416" y="3339"/>
                  </a:lnTo>
                  <a:lnTo>
                    <a:pt x="1416" y="3348"/>
                  </a:lnTo>
                  <a:lnTo>
                    <a:pt x="1416" y="3339"/>
                  </a:lnTo>
                  <a:lnTo>
                    <a:pt x="1416" y="3348"/>
                  </a:lnTo>
                  <a:lnTo>
                    <a:pt x="1426" y="3339"/>
                  </a:lnTo>
                  <a:lnTo>
                    <a:pt x="1426" y="3329"/>
                  </a:lnTo>
                  <a:lnTo>
                    <a:pt x="1426" y="3339"/>
                  </a:lnTo>
                  <a:lnTo>
                    <a:pt x="1426" y="3329"/>
                  </a:lnTo>
                  <a:lnTo>
                    <a:pt x="1426" y="3339"/>
                  </a:lnTo>
                  <a:lnTo>
                    <a:pt x="1436" y="3348"/>
                  </a:lnTo>
                  <a:lnTo>
                    <a:pt x="1436" y="3339"/>
                  </a:lnTo>
                  <a:lnTo>
                    <a:pt x="1436" y="3348"/>
                  </a:lnTo>
                  <a:lnTo>
                    <a:pt x="1445" y="3339"/>
                  </a:lnTo>
                  <a:lnTo>
                    <a:pt x="1445" y="3348"/>
                  </a:lnTo>
                  <a:lnTo>
                    <a:pt x="1445" y="3339"/>
                  </a:lnTo>
                  <a:lnTo>
                    <a:pt x="1455" y="3348"/>
                  </a:lnTo>
                  <a:lnTo>
                    <a:pt x="1455" y="3339"/>
                  </a:lnTo>
                  <a:lnTo>
                    <a:pt x="1455" y="3357"/>
                  </a:lnTo>
                  <a:lnTo>
                    <a:pt x="1465" y="3367"/>
                  </a:lnTo>
                  <a:lnTo>
                    <a:pt x="1465" y="3357"/>
                  </a:lnTo>
                  <a:lnTo>
                    <a:pt x="1465" y="3367"/>
                  </a:lnTo>
                  <a:lnTo>
                    <a:pt x="1465" y="3357"/>
                  </a:lnTo>
                  <a:lnTo>
                    <a:pt x="1465" y="3348"/>
                  </a:lnTo>
                  <a:lnTo>
                    <a:pt x="1475" y="3357"/>
                  </a:lnTo>
                  <a:lnTo>
                    <a:pt x="1475" y="3348"/>
                  </a:lnTo>
                  <a:lnTo>
                    <a:pt x="1475" y="3357"/>
                  </a:lnTo>
                  <a:lnTo>
                    <a:pt x="1475" y="3339"/>
                  </a:lnTo>
                  <a:lnTo>
                    <a:pt x="1475" y="3348"/>
                  </a:lnTo>
                  <a:lnTo>
                    <a:pt x="1485" y="3311"/>
                  </a:lnTo>
                  <a:lnTo>
                    <a:pt x="1495" y="3311"/>
                  </a:lnTo>
                  <a:lnTo>
                    <a:pt x="1495" y="3301"/>
                  </a:lnTo>
                  <a:lnTo>
                    <a:pt x="1495" y="3311"/>
                  </a:lnTo>
                  <a:lnTo>
                    <a:pt x="1495" y="3292"/>
                  </a:lnTo>
                  <a:lnTo>
                    <a:pt x="1495" y="3274"/>
                  </a:lnTo>
                  <a:lnTo>
                    <a:pt x="1505" y="3274"/>
                  </a:lnTo>
                  <a:lnTo>
                    <a:pt x="1505" y="3218"/>
                  </a:lnTo>
                  <a:lnTo>
                    <a:pt x="1505" y="3227"/>
                  </a:lnTo>
                  <a:lnTo>
                    <a:pt x="1515" y="3218"/>
                  </a:lnTo>
                  <a:lnTo>
                    <a:pt x="1515" y="3227"/>
                  </a:lnTo>
                  <a:lnTo>
                    <a:pt x="1515" y="3236"/>
                  </a:lnTo>
                  <a:lnTo>
                    <a:pt x="1515" y="3218"/>
                  </a:lnTo>
                  <a:lnTo>
                    <a:pt x="1525" y="3218"/>
                  </a:lnTo>
                  <a:lnTo>
                    <a:pt x="1525" y="3227"/>
                  </a:lnTo>
                  <a:lnTo>
                    <a:pt x="1525" y="3218"/>
                  </a:lnTo>
                  <a:lnTo>
                    <a:pt x="1525" y="3227"/>
                  </a:lnTo>
                  <a:lnTo>
                    <a:pt x="1525" y="3208"/>
                  </a:lnTo>
                  <a:lnTo>
                    <a:pt x="1535" y="3199"/>
                  </a:lnTo>
                  <a:lnTo>
                    <a:pt x="1535" y="3227"/>
                  </a:lnTo>
                  <a:lnTo>
                    <a:pt x="1535" y="3236"/>
                  </a:lnTo>
                  <a:lnTo>
                    <a:pt x="1544" y="3236"/>
                  </a:lnTo>
                  <a:lnTo>
                    <a:pt x="1544" y="3274"/>
                  </a:lnTo>
                  <a:lnTo>
                    <a:pt x="1554" y="3264"/>
                  </a:lnTo>
                  <a:lnTo>
                    <a:pt x="1554" y="3283"/>
                  </a:lnTo>
                  <a:lnTo>
                    <a:pt x="1554" y="3292"/>
                  </a:lnTo>
                  <a:lnTo>
                    <a:pt x="1564" y="3274"/>
                  </a:lnTo>
                  <a:lnTo>
                    <a:pt x="1564" y="3264"/>
                  </a:lnTo>
                  <a:lnTo>
                    <a:pt x="1564" y="3274"/>
                  </a:lnTo>
                  <a:lnTo>
                    <a:pt x="1564" y="3301"/>
                  </a:lnTo>
                  <a:lnTo>
                    <a:pt x="1564" y="3283"/>
                  </a:lnTo>
                  <a:lnTo>
                    <a:pt x="1574" y="3292"/>
                  </a:lnTo>
                  <a:lnTo>
                    <a:pt x="1574" y="3301"/>
                  </a:lnTo>
                  <a:lnTo>
                    <a:pt x="1574" y="3311"/>
                  </a:lnTo>
                  <a:lnTo>
                    <a:pt x="1584" y="3311"/>
                  </a:lnTo>
                  <a:lnTo>
                    <a:pt x="1584" y="3274"/>
                  </a:lnTo>
                  <a:lnTo>
                    <a:pt x="1584" y="3283"/>
                  </a:lnTo>
                  <a:lnTo>
                    <a:pt x="1594" y="3283"/>
                  </a:lnTo>
                  <a:lnTo>
                    <a:pt x="1594" y="3292"/>
                  </a:lnTo>
                  <a:lnTo>
                    <a:pt x="1594" y="3274"/>
                  </a:lnTo>
                  <a:lnTo>
                    <a:pt x="1604" y="3301"/>
                  </a:lnTo>
                  <a:lnTo>
                    <a:pt x="1604" y="3283"/>
                  </a:lnTo>
                  <a:lnTo>
                    <a:pt x="1604" y="3301"/>
                  </a:lnTo>
                  <a:lnTo>
                    <a:pt x="1614" y="3301"/>
                  </a:lnTo>
                  <a:lnTo>
                    <a:pt x="1614" y="3311"/>
                  </a:lnTo>
                  <a:lnTo>
                    <a:pt x="1614" y="3301"/>
                  </a:lnTo>
                  <a:lnTo>
                    <a:pt x="1624" y="3311"/>
                  </a:lnTo>
                  <a:lnTo>
                    <a:pt x="1624" y="3329"/>
                  </a:lnTo>
                  <a:lnTo>
                    <a:pt x="1624" y="3320"/>
                  </a:lnTo>
                  <a:lnTo>
                    <a:pt x="1634" y="3339"/>
                  </a:lnTo>
                  <a:lnTo>
                    <a:pt x="1634" y="3348"/>
                  </a:lnTo>
                  <a:lnTo>
                    <a:pt x="1634" y="3339"/>
                  </a:lnTo>
                  <a:lnTo>
                    <a:pt x="1634" y="3348"/>
                  </a:lnTo>
                  <a:lnTo>
                    <a:pt x="1634" y="3339"/>
                  </a:lnTo>
                  <a:lnTo>
                    <a:pt x="1634" y="3348"/>
                  </a:lnTo>
                  <a:lnTo>
                    <a:pt x="1643" y="3339"/>
                  </a:lnTo>
                  <a:lnTo>
                    <a:pt x="1643" y="3329"/>
                  </a:lnTo>
                  <a:lnTo>
                    <a:pt x="1643" y="3339"/>
                  </a:lnTo>
                  <a:lnTo>
                    <a:pt x="1643" y="3311"/>
                  </a:lnTo>
                  <a:lnTo>
                    <a:pt x="1653" y="3339"/>
                  </a:lnTo>
                  <a:lnTo>
                    <a:pt x="1653" y="3329"/>
                  </a:lnTo>
                  <a:lnTo>
                    <a:pt x="1663" y="3301"/>
                  </a:lnTo>
                  <a:lnTo>
                    <a:pt x="1673" y="3264"/>
                  </a:lnTo>
                  <a:lnTo>
                    <a:pt x="1673" y="3255"/>
                  </a:lnTo>
                  <a:lnTo>
                    <a:pt x="1673" y="3274"/>
                  </a:lnTo>
                  <a:lnTo>
                    <a:pt x="1673" y="3264"/>
                  </a:lnTo>
                  <a:lnTo>
                    <a:pt x="1683" y="3283"/>
                  </a:lnTo>
                  <a:lnTo>
                    <a:pt x="1683" y="3274"/>
                  </a:lnTo>
                  <a:lnTo>
                    <a:pt x="1683" y="3283"/>
                  </a:lnTo>
                  <a:lnTo>
                    <a:pt x="1683" y="3274"/>
                  </a:lnTo>
                  <a:lnTo>
                    <a:pt x="1693" y="3274"/>
                  </a:lnTo>
                  <a:lnTo>
                    <a:pt x="1693" y="3255"/>
                  </a:lnTo>
                  <a:lnTo>
                    <a:pt x="1693" y="3264"/>
                  </a:lnTo>
                  <a:lnTo>
                    <a:pt x="1703" y="3274"/>
                  </a:lnTo>
                  <a:lnTo>
                    <a:pt x="1703" y="3264"/>
                  </a:lnTo>
                  <a:lnTo>
                    <a:pt x="1703" y="3274"/>
                  </a:lnTo>
                  <a:lnTo>
                    <a:pt x="1703" y="3264"/>
                  </a:lnTo>
                  <a:lnTo>
                    <a:pt x="1703" y="3274"/>
                  </a:lnTo>
                  <a:lnTo>
                    <a:pt x="1703" y="3255"/>
                  </a:lnTo>
                  <a:lnTo>
                    <a:pt x="1713" y="3255"/>
                  </a:lnTo>
                  <a:lnTo>
                    <a:pt x="1713" y="3246"/>
                  </a:lnTo>
                  <a:lnTo>
                    <a:pt x="1713" y="3255"/>
                  </a:lnTo>
                  <a:lnTo>
                    <a:pt x="1723" y="3264"/>
                  </a:lnTo>
                  <a:lnTo>
                    <a:pt x="1723" y="3255"/>
                  </a:lnTo>
                  <a:lnTo>
                    <a:pt x="1723" y="3264"/>
                  </a:lnTo>
                  <a:lnTo>
                    <a:pt x="1733" y="3227"/>
                  </a:lnTo>
                  <a:lnTo>
                    <a:pt x="1733" y="3236"/>
                  </a:lnTo>
                  <a:lnTo>
                    <a:pt x="1733" y="3227"/>
                  </a:lnTo>
                  <a:lnTo>
                    <a:pt x="1733" y="3255"/>
                  </a:lnTo>
                  <a:lnTo>
                    <a:pt x="1742" y="3255"/>
                  </a:lnTo>
                  <a:lnTo>
                    <a:pt x="1742" y="3274"/>
                  </a:lnTo>
                  <a:lnTo>
                    <a:pt x="1752" y="3301"/>
                  </a:lnTo>
                  <a:lnTo>
                    <a:pt x="1752" y="3320"/>
                  </a:lnTo>
                  <a:lnTo>
                    <a:pt x="1762" y="3320"/>
                  </a:lnTo>
                  <a:lnTo>
                    <a:pt x="1762" y="3329"/>
                  </a:lnTo>
                  <a:lnTo>
                    <a:pt x="1762" y="3339"/>
                  </a:lnTo>
                  <a:lnTo>
                    <a:pt x="1772" y="3339"/>
                  </a:lnTo>
                  <a:lnTo>
                    <a:pt x="1772" y="3357"/>
                  </a:lnTo>
                  <a:lnTo>
                    <a:pt x="1772" y="3348"/>
                  </a:lnTo>
                  <a:lnTo>
                    <a:pt x="1772" y="3357"/>
                  </a:lnTo>
                  <a:lnTo>
                    <a:pt x="1772" y="3348"/>
                  </a:lnTo>
                  <a:lnTo>
                    <a:pt x="1782" y="3339"/>
                  </a:lnTo>
                  <a:lnTo>
                    <a:pt x="1782" y="3348"/>
                  </a:lnTo>
                  <a:lnTo>
                    <a:pt x="1782" y="3329"/>
                  </a:lnTo>
                  <a:lnTo>
                    <a:pt x="1792" y="3348"/>
                  </a:lnTo>
                  <a:lnTo>
                    <a:pt x="1792" y="3339"/>
                  </a:lnTo>
                  <a:lnTo>
                    <a:pt x="1792" y="3348"/>
                  </a:lnTo>
                  <a:lnTo>
                    <a:pt x="1792" y="3357"/>
                  </a:lnTo>
                  <a:lnTo>
                    <a:pt x="1802" y="3357"/>
                  </a:lnTo>
                  <a:lnTo>
                    <a:pt x="1802" y="3376"/>
                  </a:lnTo>
                  <a:lnTo>
                    <a:pt x="1802" y="3367"/>
                  </a:lnTo>
                  <a:lnTo>
                    <a:pt x="1802" y="3376"/>
                  </a:lnTo>
                  <a:lnTo>
                    <a:pt x="1812" y="3357"/>
                  </a:lnTo>
                  <a:lnTo>
                    <a:pt x="1812" y="3348"/>
                  </a:lnTo>
                  <a:lnTo>
                    <a:pt x="1812" y="3357"/>
                  </a:lnTo>
                  <a:lnTo>
                    <a:pt x="1812" y="3348"/>
                  </a:lnTo>
                  <a:lnTo>
                    <a:pt x="1812" y="3357"/>
                  </a:lnTo>
                  <a:lnTo>
                    <a:pt x="1822" y="3348"/>
                  </a:lnTo>
                  <a:lnTo>
                    <a:pt x="1822" y="3357"/>
                  </a:lnTo>
                  <a:lnTo>
                    <a:pt x="1822" y="3348"/>
                  </a:lnTo>
                  <a:lnTo>
                    <a:pt x="1822" y="3339"/>
                  </a:lnTo>
                  <a:lnTo>
                    <a:pt x="1832" y="3357"/>
                  </a:lnTo>
                  <a:lnTo>
                    <a:pt x="1832" y="3348"/>
                  </a:lnTo>
                  <a:lnTo>
                    <a:pt x="1841" y="3357"/>
                  </a:lnTo>
                  <a:lnTo>
                    <a:pt x="1841" y="3339"/>
                  </a:lnTo>
                  <a:lnTo>
                    <a:pt x="1841" y="3348"/>
                  </a:lnTo>
                  <a:lnTo>
                    <a:pt x="1841" y="3329"/>
                  </a:lnTo>
                  <a:lnTo>
                    <a:pt x="1851" y="3339"/>
                  </a:lnTo>
                  <a:lnTo>
                    <a:pt x="1851" y="3329"/>
                  </a:lnTo>
                  <a:lnTo>
                    <a:pt x="1851" y="3339"/>
                  </a:lnTo>
                  <a:lnTo>
                    <a:pt x="1851" y="3329"/>
                  </a:lnTo>
                  <a:lnTo>
                    <a:pt x="1851" y="3339"/>
                  </a:lnTo>
                  <a:lnTo>
                    <a:pt x="1861" y="3357"/>
                  </a:lnTo>
                  <a:lnTo>
                    <a:pt x="1861" y="3329"/>
                  </a:lnTo>
                  <a:lnTo>
                    <a:pt x="1861" y="3339"/>
                  </a:lnTo>
                  <a:lnTo>
                    <a:pt x="1861" y="3329"/>
                  </a:lnTo>
                  <a:lnTo>
                    <a:pt x="1871" y="3339"/>
                  </a:lnTo>
                  <a:lnTo>
                    <a:pt x="1871" y="3329"/>
                  </a:lnTo>
                  <a:lnTo>
                    <a:pt x="1871" y="3320"/>
                  </a:lnTo>
                  <a:lnTo>
                    <a:pt x="1871" y="3329"/>
                  </a:lnTo>
                  <a:lnTo>
                    <a:pt x="1871" y="3320"/>
                  </a:lnTo>
                  <a:lnTo>
                    <a:pt x="1881" y="3329"/>
                  </a:lnTo>
                  <a:lnTo>
                    <a:pt x="1881" y="3320"/>
                  </a:lnTo>
                  <a:lnTo>
                    <a:pt x="1881" y="3311"/>
                  </a:lnTo>
                  <a:lnTo>
                    <a:pt x="1891" y="3311"/>
                  </a:lnTo>
                  <a:lnTo>
                    <a:pt x="1891" y="3320"/>
                  </a:lnTo>
                  <a:lnTo>
                    <a:pt x="1891" y="3311"/>
                  </a:lnTo>
                  <a:lnTo>
                    <a:pt x="1891" y="3320"/>
                  </a:lnTo>
                  <a:lnTo>
                    <a:pt x="1901" y="3329"/>
                  </a:lnTo>
                  <a:lnTo>
                    <a:pt x="1901" y="3348"/>
                  </a:lnTo>
                  <a:lnTo>
                    <a:pt x="1901" y="3329"/>
                  </a:lnTo>
                  <a:lnTo>
                    <a:pt x="1901" y="3339"/>
                  </a:lnTo>
                  <a:lnTo>
                    <a:pt x="1911" y="3339"/>
                  </a:lnTo>
                  <a:lnTo>
                    <a:pt x="1911" y="3329"/>
                  </a:lnTo>
                  <a:lnTo>
                    <a:pt x="1911" y="3339"/>
                  </a:lnTo>
                  <a:lnTo>
                    <a:pt x="1911" y="3329"/>
                  </a:lnTo>
                  <a:lnTo>
                    <a:pt x="1911" y="3311"/>
                  </a:lnTo>
                  <a:lnTo>
                    <a:pt x="1921" y="3320"/>
                  </a:lnTo>
                  <a:lnTo>
                    <a:pt x="1921" y="3329"/>
                  </a:lnTo>
                  <a:lnTo>
                    <a:pt x="1921" y="3339"/>
                  </a:lnTo>
                  <a:lnTo>
                    <a:pt x="1921" y="3329"/>
                  </a:lnTo>
                  <a:lnTo>
                    <a:pt x="1931" y="3320"/>
                  </a:lnTo>
                  <a:lnTo>
                    <a:pt x="1931" y="3339"/>
                  </a:lnTo>
                  <a:lnTo>
                    <a:pt x="1931" y="3320"/>
                  </a:lnTo>
                  <a:lnTo>
                    <a:pt x="1931" y="3329"/>
                  </a:lnTo>
                  <a:lnTo>
                    <a:pt x="1931" y="3320"/>
                  </a:lnTo>
                  <a:lnTo>
                    <a:pt x="1940" y="3329"/>
                  </a:lnTo>
                  <a:lnTo>
                    <a:pt x="1950" y="3264"/>
                  </a:lnTo>
                  <a:lnTo>
                    <a:pt x="1950" y="3255"/>
                  </a:lnTo>
                  <a:lnTo>
                    <a:pt x="1960" y="3255"/>
                  </a:lnTo>
                  <a:lnTo>
                    <a:pt x="1960" y="3246"/>
                  </a:lnTo>
                  <a:lnTo>
                    <a:pt x="1960" y="3255"/>
                  </a:lnTo>
                  <a:lnTo>
                    <a:pt x="1960" y="3246"/>
                  </a:lnTo>
                  <a:lnTo>
                    <a:pt x="1960" y="3255"/>
                  </a:lnTo>
                  <a:lnTo>
                    <a:pt x="1970" y="3264"/>
                  </a:lnTo>
                  <a:lnTo>
                    <a:pt x="1970" y="3246"/>
                  </a:lnTo>
                  <a:lnTo>
                    <a:pt x="1970" y="3264"/>
                  </a:lnTo>
                  <a:lnTo>
                    <a:pt x="1980" y="3255"/>
                  </a:lnTo>
                  <a:lnTo>
                    <a:pt x="1980" y="3264"/>
                  </a:lnTo>
                  <a:lnTo>
                    <a:pt x="1980" y="3255"/>
                  </a:lnTo>
                  <a:lnTo>
                    <a:pt x="1980" y="3264"/>
                  </a:lnTo>
                  <a:lnTo>
                    <a:pt x="1980" y="3255"/>
                  </a:lnTo>
                  <a:lnTo>
                    <a:pt x="1990" y="3283"/>
                  </a:lnTo>
                  <a:lnTo>
                    <a:pt x="1990" y="3274"/>
                  </a:lnTo>
                  <a:lnTo>
                    <a:pt x="1990" y="3264"/>
                  </a:lnTo>
                  <a:lnTo>
                    <a:pt x="2000" y="3301"/>
                  </a:lnTo>
                  <a:lnTo>
                    <a:pt x="2000" y="3292"/>
                  </a:lnTo>
                  <a:lnTo>
                    <a:pt x="2010" y="3320"/>
                  </a:lnTo>
                  <a:lnTo>
                    <a:pt x="2010" y="3292"/>
                  </a:lnTo>
                  <a:lnTo>
                    <a:pt x="2010" y="3274"/>
                  </a:lnTo>
                  <a:lnTo>
                    <a:pt x="2020" y="3283"/>
                  </a:lnTo>
                  <a:lnTo>
                    <a:pt x="2030" y="3283"/>
                  </a:lnTo>
                  <a:lnTo>
                    <a:pt x="2030" y="3292"/>
                  </a:lnTo>
                  <a:lnTo>
                    <a:pt x="2030" y="3283"/>
                  </a:lnTo>
                  <a:lnTo>
                    <a:pt x="2030" y="3292"/>
                  </a:lnTo>
                  <a:lnTo>
                    <a:pt x="2040" y="3274"/>
                  </a:lnTo>
                  <a:lnTo>
                    <a:pt x="2040" y="3255"/>
                  </a:lnTo>
                  <a:lnTo>
                    <a:pt x="2040" y="3264"/>
                  </a:lnTo>
                  <a:lnTo>
                    <a:pt x="2049" y="3246"/>
                  </a:lnTo>
                  <a:lnTo>
                    <a:pt x="2049" y="3255"/>
                  </a:lnTo>
                  <a:lnTo>
                    <a:pt x="2049" y="3246"/>
                  </a:lnTo>
                  <a:lnTo>
                    <a:pt x="2049" y="3255"/>
                  </a:lnTo>
                  <a:lnTo>
                    <a:pt x="2049" y="3246"/>
                  </a:lnTo>
                  <a:lnTo>
                    <a:pt x="2049" y="3255"/>
                  </a:lnTo>
                  <a:lnTo>
                    <a:pt x="2049" y="3246"/>
                  </a:lnTo>
                  <a:lnTo>
                    <a:pt x="2059" y="3255"/>
                  </a:lnTo>
                  <a:lnTo>
                    <a:pt x="2059" y="3246"/>
                  </a:lnTo>
                  <a:lnTo>
                    <a:pt x="2059" y="3236"/>
                  </a:lnTo>
                  <a:lnTo>
                    <a:pt x="2059" y="3246"/>
                  </a:lnTo>
                  <a:lnTo>
                    <a:pt x="2059" y="3255"/>
                  </a:lnTo>
                  <a:lnTo>
                    <a:pt x="2069" y="3227"/>
                  </a:lnTo>
                  <a:lnTo>
                    <a:pt x="2069" y="3218"/>
                  </a:lnTo>
                  <a:lnTo>
                    <a:pt x="2079" y="3208"/>
                  </a:lnTo>
                  <a:lnTo>
                    <a:pt x="2079" y="3190"/>
                  </a:lnTo>
                  <a:lnTo>
                    <a:pt x="2079" y="3199"/>
                  </a:lnTo>
                  <a:lnTo>
                    <a:pt x="2089" y="3208"/>
                  </a:lnTo>
                  <a:lnTo>
                    <a:pt x="2089" y="3218"/>
                  </a:lnTo>
                  <a:lnTo>
                    <a:pt x="2089" y="3208"/>
                  </a:lnTo>
                  <a:lnTo>
                    <a:pt x="2099" y="3218"/>
                  </a:lnTo>
                  <a:lnTo>
                    <a:pt x="2099" y="3190"/>
                  </a:lnTo>
                  <a:lnTo>
                    <a:pt x="2099" y="3181"/>
                  </a:lnTo>
                  <a:lnTo>
                    <a:pt x="2109" y="3181"/>
                  </a:lnTo>
                  <a:lnTo>
                    <a:pt x="2109" y="3171"/>
                  </a:lnTo>
                  <a:lnTo>
                    <a:pt x="2109" y="3181"/>
                  </a:lnTo>
                  <a:lnTo>
                    <a:pt x="2119" y="3190"/>
                  </a:lnTo>
                  <a:lnTo>
                    <a:pt x="2119" y="3181"/>
                  </a:lnTo>
                  <a:lnTo>
                    <a:pt x="2119" y="3190"/>
                  </a:lnTo>
                  <a:lnTo>
                    <a:pt x="2119" y="3162"/>
                  </a:lnTo>
                  <a:lnTo>
                    <a:pt x="2119" y="3171"/>
                  </a:lnTo>
                  <a:lnTo>
                    <a:pt x="2119" y="3162"/>
                  </a:lnTo>
                  <a:lnTo>
                    <a:pt x="2129" y="3171"/>
                  </a:lnTo>
                  <a:lnTo>
                    <a:pt x="2129" y="3162"/>
                  </a:lnTo>
                  <a:lnTo>
                    <a:pt x="2139" y="3143"/>
                  </a:lnTo>
                  <a:lnTo>
                    <a:pt x="2139" y="3153"/>
                  </a:lnTo>
                  <a:lnTo>
                    <a:pt x="2139" y="3162"/>
                  </a:lnTo>
                  <a:lnTo>
                    <a:pt x="2148" y="3162"/>
                  </a:lnTo>
                  <a:lnTo>
                    <a:pt x="2148" y="3181"/>
                  </a:lnTo>
                  <a:lnTo>
                    <a:pt x="2148" y="3171"/>
                  </a:lnTo>
                  <a:lnTo>
                    <a:pt x="2148" y="3181"/>
                  </a:lnTo>
                  <a:lnTo>
                    <a:pt x="2148" y="3162"/>
                  </a:lnTo>
                  <a:lnTo>
                    <a:pt x="2158" y="3171"/>
                  </a:lnTo>
                  <a:lnTo>
                    <a:pt x="2158" y="3162"/>
                  </a:lnTo>
                  <a:lnTo>
                    <a:pt x="2158" y="3181"/>
                  </a:lnTo>
                  <a:lnTo>
                    <a:pt x="2158" y="3171"/>
                  </a:lnTo>
                  <a:lnTo>
                    <a:pt x="2158" y="3181"/>
                  </a:lnTo>
                  <a:lnTo>
                    <a:pt x="2168" y="3181"/>
                  </a:lnTo>
                  <a:lnTo>
                    <a:pt x="2168" y="3162"/>
                  </a:lnTo>
                  <a:lnTo>
                    <a:pt x="2168" y="3171"/>
                  </a:lnTo>
                  <a:lnTo>
                    <a:pt x="2168" y="3162"/>
                  </a:lnTo>
                  <a:lnTo>
                    <a:pt x="2168" y="3171"/>
                  </a:lnTo>
                  <a:lnTo>
                    <a:pt x="2178" y="3153"/>
                  </a:lnTo>
                  <a:lnTo>
                    <a:pt x="2178" y="3143"/>
                  </a:lnTo>
                  <a:lnTo>
                    <a:pt x="2188" y="3125"/>
                  </a:lnTo>
                  <a:lnTo>
                    <a:pt x="2188" y="3134"/>
                  </a:lnTo>
                  <a:lnTo>
                    <a:pt x="2188" y="3115"/>
                  </a:lnTo>
                  <a:lnTo>
                    <a:pt x="2188" y="3125"/>
                  </a:lnTo>
                  <a:lnTo>
                    <a:pt x="2188" y="3115"/>
                  </a:lnTo>
                  <a:lnTo>
                    <a:pt x="2188" y="3134"/>
                  </a:lnTo>
                  <a:lnTo>
                    <a:pt x="2198" y="3125"/>
                  </a:lnTo>
                  <a:lnTo>
                    <a:pt x="2198" y="3134"/>
                  </a:lnTo>
                  <a:lnTo>
                    <a:pt x="2198" y="3106"/>
                  </a:lnTo>
                  <a:lnTo>
                    <a:pt x="2198" y="3088"/>
                  </a:lnTo>
                  <a:lnTo>
                    <a:pt x="2208" y="3097"/>
                  </a:lnTo>
                  <a:lnTo>
                    <a:pt x="2208" y="3069"/>
                  </a:lnTo>
                  <a:lnTo>
                    <a:pt x="2218" y="3032"/>
                  </a:lnTo>
                  <a:lnTo>
                    <a:pt x="2218" y="3022"/>
                  </a:lnTo>
                  <a:lnTo>
                    <a:pt x="2218" y="3032"/>
                  </a:lnTo>
                  <a:lnTo>
                    <a:pt x="2218" y="3022"/>
                  </a:lnTo>
                  <a:lnTo>
                    <a:pt x="2218" y="3032"/>
                  </a:lnTo>
                  <a:lnTo>
                    <a:pt x="2218" y="3022"/>
                  </a:lnTo>
                  <a:lnTo>
                    <a:pt x="2228" y="3050"/>
                  </a:lnTo>
                  <a:lnTo>
                    <a:pt x="2228" y="3041"/>
                  </a:lnTo>
                  <a:lnTo>
                    <a:pt x="2228" y="3050"/>
                  </a:lnTo>
                  <a:lnTo>
                    <a:pt x="2238" y="3032"/>
                  </a:lnTo>
                  <a:lnTo>
                    <a:pt x="2238" y="3041"/>
                  </a:lnTo>
                  <a:lnTo>
                    <a:pt x="2238" y="3022"/>
                  </a:lnTo>
                  <a:lnTo>
                    <a:pt x="2238" y="3032"/>
                  </a:lnTo>
                  <a:lnTo>
                    <a:pt x="2247" y="3022"/>
                  </a:lnTo>
                  <a:lnTo>
                    <a:pt x="2247" y="3013"/>
                  </a:lnTo>
                  <a:lnTo>
                    <a:pt x="2247" y="3004"/>
                  </a:lnTo>
                  <a:lnTo>
                    <a:pt x="2257" y="3013"/>
                  </a:lnTo>
                  <a:lnTo>
                    <a:pt x="2257" y="3041"/>
                  </a:lnTo>
                  <a:lnTo>
                    <a:pt x="2257" y="3022"/>
                  </a:lnTo>
                  <a:lnTo>
                    <a:pt x="2257" y="3032"/>
                  </a:lnTo>
                  <a:lnTo>
                    <a:pt x="2267" y="3022"/>
                  </a:lnTo>
                  <a:lnTo>
                    <a:pt x="2277" y="2976"/>
                  </a:lnTo>
                  <a:lnTo>
                    <a:pt x="2277" y="2957"/>
                  </a:lnTo>
                  <a:lnTo>
                    <a:pt x="2277" y="2939"/>
                  </a:lnTo>
                  <a:lnTo>
                    <a:pt x="2287" y="2911"/>
                  </a:lnTo>
                  <a:lnTo>
                    <a:pt x="2287" y="2929"/>
                  </a:lnTo>
                  <a:lnTo>
                    <a:pt x="2287" y="2939"/>
                  </a:lnTo>
                  <a:lnTo>
                    <a:pt x="2297" y="2892"/>
                  </a:lnTo>
                  <a:lnTo>
                    <a:pt x="2297" y="2883"/>
                  </a:lnTo>
                  <a:lnTo>
                    <a:pt x="2307" y="2855"/>
                  </a:lnTo>
                  <a:lnTo>
                    <a:pt x="2307" y="2864"/>
                  </a:lnTo>
                  <a:lnTo>
                    <a:pt x="2307" y="2836"/>
                  </a:lnTo>
                  <a:lnTo>
                    <a:pt x="2307" y="2846"/>
                  </a:lnTo>
                  <a:lnTo>
                    <a:pt x="2317" y="2846"/>
                  </a:lnTo>
                  <a:lnTo>
                    <a:pt x="2317" y="2836"/>
                  </a:lnTo>
                  <a:lnTo>
                    <a:pt x="2317" y="2846"/>
                  </a:lnTo>
                  <a:lnTo>
                    <a:pt x="2317" y="2874"/>
                  </a:lnTo>
                  <a:lnTo>
                    <a:pt x="2317" y="2864"/>
                  </a:lnTo>
                  <a:lnTo>
                    <a:pt x="2327" y="2892"/>
                  </a:lnTo>
                  <a:lnTo>
                    <a:pt x="2327" y="2883"/>
                  </a:lnTo>
                  <a:lnTo>
                    <a:pt x="2337" y="2892"/>
                  </a:lnTo>
                  <a:lnTo>
                    <a:pt x="2346" y="2920"/>
                  </a:lnTo>
                  <a:lnTo>
                    <a:pt x="2346" y="2911"/>
                  </a:lnTo>
                  <a:lnTo>
                    <a:pt x="2356" y="2892"/>
                  </a:lnTo>
                  <a:lnTo>
                    <a:pt x="2356" y="2902"/>
                  </a:lnTo>
                  <a:lnTo>
                    <a:pt x="2356" y="2892"/>
                  </a:lnTo>
                  <a:lnTo>
                    <a:pt x="2356" y="2883"/>
                  </a:lnTo>
                  <a:lnTo>
                    <a:pt x="2356" y="2902"/>
                  </a:lnTo>
                  <a:lnTo>
                    <a:pt x="2366" y="2846"/>
                  </a:lnTo>
                  <a:lnTo>
                    <a:pt x="2366" y="2855"/>
                  </a:lnTo>
                  <a:lnTo>
                    <a:pt x="2366" y="2836"/>
                  </a:lnTo>
                  <a:lnTo>
                    <a:pt x="2366" y="2846"/>
                  </a:lnTo>
                  <a:lnTo>
                    <a:pt x="2376" y="2809"/>
                  </a:lnTo>
                  <a:lnTo>
                    <a:pt x="2376" y="2836"/>
                  </a:lnTo>
                  <a:lnTo>
                    <a:pt x="2386" y="2827"/>
                  </a:lnTo>
                  <a:lnTo>
                    <a:pt x="2386" y="2836"/>
                  </a:lnTo>
                  <a:lnTo>
                    <a:pt x="2386" y="2827"/>
                  </a:lnTo>
                  <a:lnTo>
                    <a:pt x="2386" y="2836"/>
                  </a:lnTo>
                  <a:lnTo>
                    <a:pt x="2396" y="2855"/>
                  </a:lnTo>
                  <a:lnTo>
                    <a:pt x="2396" y="2846"/>
                  </a:lnTo>
                  <a:lnTo>
                    <a:pt x="2406" y="2836"/>
                  </a:lnTo>
                  <a:lnTo>
                    <a:pt x="2406" y="2855"/>
                  </a:lnTo>
                  <a:lnTo>
                    <a:pt x="2406" y="2846"/>
                  </a:lnTo>
                  <a:lnTo>
                    <a:pt x="2406" y="2855"/>
                  </a:lnTo>
                  <a:lnTo>
                    <a:pt x="2406" y="2846"/>
                  </a:lnTo>
                  <a:lnTo>
                    <a:pt x="2406" y="2855"/>
                  </a:lnTo>
                  <a:lnTo>
                    <a:pt x="2406" y="2874"/>
                  </a:lnTo>
                  <a:lnTo>
                    <a:pt x="2416" y="2864"/>
                  </a:lnTo>
                  <a:lnTo>
                    <a:pt x="2416" y="2883"/>
                  </a:lnTo>
                  <a:lnTo>
                    <a:pt x="2416" y="2874"/>
                  </a:lnTo>
                  <a:lnTo>
                    <a:pt x="2416" y="2883"/>
                  </a:lnTo>
                  <a:lnTo>
                    <a:pt x="2416" y="2892"/>
                  </a:lnTo>
                  <a:lnTo>
                    <a:pt x="2426" y="2855"/>
                  </a:lnTo>
                  <a:lnTo>
                    <a:pt x="2426" y="2836"/>
                  </a:lnTo>
                  <a:lnTo>
                    <a:pt x="2436" y="2818"/>
                  </a:lnTo>
                  <a:lnTo>
                    <a:pt x="2436" y="2809"/>
                  </a:lnTo>
                  <a:lnTo>
                    <a:pt x="2445" y="2790"/>
                  </a:lnTo>
                  <a:lnTo>
                    <a:pt x="2445" y="2781"/>
                  </a:lnTo>
                  <a:lnTo>
                    <a:pt x="2445" y="2790"/>
                  </a:lnTo>
                  <a:lnTo>
                    <a:pt x="2445" y="2781"/>
                  </a:lnTo>
                  <a:lnTo>
                    <a:pt x="2445" y="2790"/>
                  </a:lnTo>
                  <a:lnTo>
                    <a:pt x="2455" y="2771"/>
                  </a:lnTo>
                  <a:lnTo>
                    <a:pt x="2455" y="2762"/>
                  </a:lnTo>
                  <a:lnTo>
                    <a:pt x="2455" y="2771"/>
                  </a:lnTo>
                  <a:lnTo>
                    <a:pt x="2455" y="2762"/>
                  </a:lnTo>
                  <a:lnTo>
                    <a:pt x="2455" y="2753"/>
                  </a:lnTo>
                  <a:lnTo>
                    <a:pt x="2455" y="2762"/>
                  </a:lnTo>
                  <a:lnTo>
                    <a:pt x="2455" y="2753"/>
                  </a:lnTo>
                  <a:lnTo>
                    <a:pt x="2465" y="2781"/>
                  </a:lnTo>
                  <a:lnTo>
                    <a:pt x="2465" y="2771"/>
                  </a:lnTo>
                  <a:lnTo>
                    <a:pt x="2465" y="2743"/>
                  </a:lnTo>
                  <a:lnTo>
                    <a:pt x="2465" y="2753"/>
                  </a:lnTo>
                  <a:lnTo>
                    <a:pt x="2465" y="2743"/>
                  </a:lnTo>
                  <a:lnTo>
                    <a:pt x="2475" y="2753"/>
                  </a:lnTo>
                  <a:lnTo>
                    <a:pt x="2475" y="2734"/>
                  </a:lnTo>
                  <a:lnTo>
                    <a:pt x="2475" y="2762"/>
                  </a:lnTo>
                  <a:lnTo>
                    <a:pt x="2475" y="2753"/>
                  </a:lnTo>
                  <a:lnTo>
                    <a:pt x="2485" y="2781"/>
                  </a:lnTo>
                  <a:lnTo>
                    <a:pt x="2485" y="2771"/>
                  </a:lnTo>
                  <a:lnTo>
                    <a:pt x="2485" y="2753"/>
                  </a:lnTo>
                  <a:lnTo>
                    <a:pt x="2485" y="2762"/>
                  </a:lnTo>
                  <a:lnTo>
                    <a:pt x="2495" y="2734"/>
                  </a:lnTo>
                  <a:lnTo>
                    <a:pt x="2495" y="2743"/>
                  </a:lnTo>
                  <a:lnTo>
                    <a:pt x="2495" y="2753"/>
                  </a:lnTo>
                  <a:lnTo>
                    <a:pt x="2505" y="2734"/>
                  </a:lnTo>
                  <a:lnTo>
                    <a:pt x="2505" y="2743"/>
                  </a:lnTo>
                  <a:lnTo>
                    <a:pt x="2505" y="2725"/>
                  </a:lnTo>
                  <a:lnTo>
                    <a:pt x="2515" y="2697"/>
                  </a:lnTo>
                  <a:lnTo>
                    <a:pt x="2515" y="2706"/>
                  </a:lnTo>
                  <a:lnTo>
                    <a:pt x="2525" y="2641"/>
                  </a:lnTo>
                  <a:lnTo>
                    <a:pt x="2525" y="2632"/>
                  </a:lnTo>
                  <a:lnTo>
                    <a:pt x="2525" y="2641"/>
                  </a:lnTo>
                  <a:lnTo>
                    <a:pt x="2525" y="2623"/>
                  </a:lnTo>
                  <a:lnTo>
                    <a:pt x="2535" y="2641"/>
                  </a:lnTo>
                  <a:lnTo>
                    <a:pt x="2535" y="2585"/>
                  </a:lnTo>
                  <a:lnTo>
                    <a:pt x="2535" y="2595"/>
                  </a:lnTo>
                  <a:lnTo>
                    <a:pt x="2544" y="2557"/>
                  </a:lnTo>
                  <a:lnTo>
                    <a:pt x="2544" y="2567"/>
                  </a:lnTo>
                  <a:lnTo>
                    <a:pt x="2544" y="2557"/>
                  </a:lnTo>
                  <a:lnTo>
                    <a:pt x="2544" y="2576"/>
                  </a:lnTo>
                  <a:lnTo>
                    <a:pt x="2554" y="2548"/>
                  </a:lnTo>
                  <a:lnTo>
                    <a:pt x="2554" y="2557"/>
                  </a:lnTo>
                  <a:lnTo>
                    <a:pt x="2554" y="2548"/>
                  </a:lnTo>
                  <a:lnTo>
                    <a:pt x="2554" y="2557"/>
                  </a:lnTo>
                  <a:lnTo>
                    <a:pt x="2564" y="2511"/>
                  </a:lnTo>
                  <a:lnTo>
                    <a:pt x="2564" y="2502"/>
                  </a:lnTo>
                  <a:lnTo>
                    <a:pt x="2564" y="2511"/>
                  </a:lnTo>
                  <a:lnTo>
                    <a:pt x="2564" y="2502"/>
                  </a:lnTo>
                  <a:lnTo>
                    <a:pt x="2574" y="2483"/>
                  </a:lnTo>
                  <a:lnTo>
                    <a:pt x="2574" y="2455"/>
                  </a:lnTo>
                  <a:lnTo>
                    <a:pt x="2574" y="2427"/>
                  </a:lnTo>
                  <a:lnTo>
                    <a:pt x="2584" y="2437"/>
                  </a:lnTo>
                  <a:lnTo>
                    <a:pt x="2584" y="2427"/>
                  </a:lnTo>
                  <a:lnTo>
                    <a:pt x="2604" y="2204"/>
                  </a:lnTo>
                  <a:lnTo>
                    <a:pt x="2624" y="1358"/>
                  </a:lnTo>
                  <a:lnTo>
                    <a:pt x="2653" y="539"/>
                  </a:lnTo>
                  <a:lnTo>
                    <a:pt x="2663" y="223"/>
                  </a:lnTo>
                  <a:lnTo>
                    <a:pt x="2663" y="214"/>
                  </a:lnTo>
                  <a:lnTo>
                    <a:pt x="2673" y="167"/>
                  </a:lnTo>
                  <a:lnTo>
                    <a:pt x="2683" y="74"/>
                  </a:lnTo>
                  <a:lnTo>
                    <a:pt x="2683" y="65"/>
                  </a:lnTo>
                  <a:lnTo>
                    <a:pt x="2683" y="84"/>
                  </a:lnTo>
                  <a:lnTo>
                    <a:pt x="2693" y="84"/>
                  </a:lnTo>
                  <a:lnTo>
                    <a:pt x="2693" y="93"/>
                  </a:lnTo>
                  <a:lnTo>
                    <a:pt x="2693" y="46"/>
                  </a:lnTo>
                  <a:lnTo>
                    <a:pt x="2703" y="65"/>
                  </a:lnTo>
                  <a:lnTo>
                    <a:pt x="2713" y="9"/>
                  </a:lnTo>
                  <a:lnTo>
                    <a:pt x="2713" y="18"/>
                  </a:lnTo>
                  <a:lnTo>
                    <a:pt x="2713" y="9"/>
                  </a:lnTo>
                  <a:lnTo>
                    <a:pt x="2713" y="18"/>
                  </a:lnTo>
                  <a:lnTo>
                    <a:pt x="2713" y="9"/>
                  </a:lnTo>
                  <a:lnTo>
                    <a:pt x="2713" y="18"/>
                  </a:lnTo>
                  <a:lnTo>
                    <a:pt x="2723" y="18"/>
                  </a:lnTo>
                  <a:lnTo>
                    <a:pt x="2723" y="28"/>
                  </a:lnTo>
                  <a:lnTo>
                    <a:pt x="2723" y="37"/>
                  </a:lnTo>
                  <a:lnTo>
                    <a:pt x="2723" y="18"/>
                  </a:lnTo>
                  <a:lnTo>
                    <a:pt x="2723" y="9"/>
                  </a:lnTo>
                  <a:lnTo>
                    <a:pt x="2733" y="18"/>
                  </a:lnTo>
                  <a:lnTo>
                    <a:pt x="2733" y="9"/>
                  </a:lnTo>
                  <a:lnTo>
                    <a:pt x="2733" y="18"/>
                  </a:lnTo>
                  <a:lnTo>
                    <a:pt x="2733" y="0"/>
                  </a:lnTo>
                  <a:lnTo>
                    <a:pt x="2742" y="56"/>
                  </a:lnTo>
                  <a:lnTo>
                    <a:pt x="2742" y="65"/>
                  </a:lnTo>
                  <a:lnTo>
                    <a:pt x="2752" y="102"/>
                  </a:lnTo>
                  <a:lnTo>
                    <a:pt x="2752" y="149"/>
                  </a:lnTo>
                  <a:lnTo>
                    <a:pt x="2752" y="158"/>
                  </a:lnTo>
                  <a:lnTo>
                    <a:pt x="2762" y="149"/>
                  </a:lnTo>
                  <a:lnTo>
                    <a:pt x="2762" y="251"/>
                  </a:lnTo>
                  <a:lnTo>
                    <a:pt x="2782" y="493"/>
                  </a:lnTo>
                  <a:lnTo>
                    <a:pt x="2782" y="530"/>
                  </a:lnTo>
                  <a:lnTo>
                    <a:pt x="2792" y="576"/>
                  </a:lnTo>
                  <a:lnTo>
                    <a:pt x="2802" y="623"/>
                  </a:lnTo>
                  <a:lnTo>
                    <a:pt x="2812" y="688"/>
                  </a:lnTo>
                  <a:lnTo>
                    <a:pt x="2812" y="735"/>
                  </a:lnTo>
                  <a:lnTo>
                    <a:pt x="2812" y="744"/>
                  </a:lnTo>
                  <a:lnTo>
                    <a:pt x="2822" y="772"/>
                  </a:lnTo>
                  <a:lnTo>
                    <a:pt x="2822" y="800"/>
                  </a:lnTo>
                  <a:lnTo>
                    <a:pt x="2832" y="809"/>
                  </a:lnTo>
                  <a:lnTo>
                    <a:pt x="2832" y="818"/>
                  </a:lnTo>
                  <a:lnTo>
                    <a:pt x="2832" y="809"/>
                  </a:lnTo>
                  <a:lnTo>
                    <a:pt x="2832" y="865"/>
                  </a:lnTo>
                  <a:lnTo>
                    <a:pt x="2841" y="865"/>
                  </a:lnTo>
                  <a:lnTo>
                    <a:pt x="2841" y="855"/>
                  </a:lnTo>
                  <a:lnTo>
                    <a:pt x="2841" y="865"/>
                  </a:lnTo>
                  <a:lnTo>
                    <a:pt x="2851" y="930"/>
                  </a:lnTo>
                  <a:lnTo>
                    <a:pt x="2851" y="939"/>
                  </a:lnTo>
                  <a:lnTo>
                    <a:pt x="2851" y="958"/>
                  </a:lnTo>
                  <a:lnTo>
                    <a:pt x="2851" y="948"/>
                  </a:lnTo>
                  <a:lnTo>
                    <a:pt x="2861" y="1014"/>
                  </a:lnTo>
                  <a:lnTo>
                    <a:pt x="2861" y="1041"/>
                  </a:lnTo>
                  <a:lnTo>
                    <a:pt x="2861" y="1032"/>
                  </a:lnTo>
                  <a:lnTo>
                    <a:pt x="2871" y="1060"/>
                  </a:lnTo>
                  <a:lnTo>
                    <a:pt x="2871" y="1069"/>
                  </a:lnTo>
                  <a:lnTo>
                    <a:pt x="2881" y="1116"/>
                  </a:lnTo>
                  <a:lnTo>
                    <a:pt x="2881" y="1144"/>
                  </a:lnTo>
                  <a:lnTo>
                    <a:pt x="2891" y="1190"/>
                  </a:lnTo>
                  <a:lnTo>
                    <a:pt x="2901" y="1320"/>
                  </a:lnTo>
                  <a:lnTo>
                    <a:pt x="2901" y="1311"/>
                  </a:lnTo>
                  <a:lnTo>
                    <a:pt x="2901" y="1330"/>
                  </a:lnTo>
                  <a:lnTo>
                    <a:pt x="2911" y="1432"/>
                  </a:lnTo>
                  <a:lnTo>
                    <a:pt x="2921" y="1488"/>
                  </a:lnTo>
                  <a:lnTo>
                    <a:pt x="2931" y="1553"/>
                  </a:lnTo>
                  <a:lnTo>
                    <a:pt x="2931" y="1572"/>
                  </a:lnTo>
                  <a:lnTo>
                    <a:pt x="2931" y="1562"/>
                  </a:lnTo>
                  <a:lnTo>
                    <a:pt x="2940" y="1572"/>
                  </a:lnTo>
                  <a:lnTo>
                    <a:pt x="2940" y="1581"/>
                  </a:lnTo>
                  <a:lnTo>
                    <a:pt x="2940" y="1544"/>
                  </a:lnTo>
                  <a:lnTo>
                    <a:pt x="2940" y="1553"/>
                  </a:lnTo>
                  <a:lnTo>
                    <a:pt x="2940" y="1544"/>
                  </a:lnTo>
                  <a:lnTo>
                    <a:pt x="2950" y="1553"/>
                  </a:lnTo>
                  <a:lnTo>
                    <a:pt x="2950" y="1544"/>
                  </a:lnTo>
                  <a:lnTo>
                    <a:pt x="2950" y="1553"/>
                  </a:lnTo>
                  <a:lnTo>
                    <a:pt x="2950" y="1544"/>
                  </a:lnTo>
                  <a:lnTo>
                    <a:pt x="2950" y="1553"/>
                  </a:lnTo>
                  <a:lnTo>
                    <a:pt x="2950" y="1534"/>
                  </a:lnTo>
                  <a:lnTo>
                    <a:pt x="2950" y="1544"/>
                  </a:lnTo>
                  <a:lnTo>
                    <a:pt x="2960" y="1534"/>
                  </a:lnTo>
                  <a:lnTo>
                    <a:pt x="2960" y="1525"/>
                  </a:lnTo>
                  <a:lnTo>
                    <a:pt x="2960" y="1516"/>
                  </a:lnTo>
                  <a:lnTo>
                    <a:pt x="2960" y="1506"/>
                  </a:lnTo>
                  <a:lnTo>
                    <a:pt x="2970" y="1534"/>
                  </a:lnTo>
                  <a:lnTo>
                    <a:pt x="2970" y="1506"/>
                  </a:lnTo>
                  <a:lnTo>
                    <a:pt x="2980" y="1506"/>
                  </a:lnTo>
                  <a:lnTo>
                    <a:pt x="2980" y="1497"/>
                  </a:lnTo>
                  <a:lnTo>
                    <a:pt x="2980" y="1516"/>
                  </a:lnTo>
                  <a:lnTo>
                    <a:pt x="2980" y="1506"/>
                  </a:lnTo>
                  <a:lnTo>
                    <a:pt x="2980" y="1525"/>
                  </a:lnTo>
                  <a:lnTo>
                    <a:pt x="2990" y="1525"/>
                  </a:lnTo>
                  <a:lnTo>
                    <a:pt x="2990" y="1534"/>
                  </a:lnTo>
                  <a:lnTo>
                    <a:pt x="2990" y="1525"/>
                  </a:lnTo>
                  <a:lnTo>
                    <a:pt x="2990" y="1534"/>
                  </a:lnTo>
                  <a:lnTo>
                    <a:pt x="3000" y="1618"/>
                  </a:lnTo>
                  <a:lnTo>
                    <a:pt x="3010" y="1665"/>
                  </a:lnTo>
                  <a:lnTo>
                    <a:pt x="3010" y="1655"/>
                  </a:lnTo>
                  <a:lnTo>
                    <a:pt x="3010" y="1674"/>
                  </a:lnTo>
                  <a:lnTo>
                    <a:pt x="3010" y="1702"/>
                  </a:lnTo>
                  <a:lnTo>
                    <a:pt x="3010" y="1692"/>
                  </a:lnTo>
                  <a:lnTo>
                    <a:pt x="3020" y="1692"/>
                  </a:lnTo>
                  <a:lnTo>
                    <a:pt x="3020" y="1767"/>
                  </a:lnTo>
                  <a:lnTo>
                    <a:pt x="3030" y="1823"/>
                  </a:lnTo>
                  <a:lnTo>
                    <a:pt x="3030" y="1813"/>
                  </a:lnTo>
                  <a:lnTo>
                    <a:pt x="3040" y="1897"/>
                  </a:lnTo>
                  <a:lnTo>
                    <a:pt x="3040" y="1888"/>
                  </a:lnTo>
                  <a:lnTo>
                    <a:pt x="3040" y="1906"/>
                  </a:lnTo>
                  <a:lnTo>
                    <a:pt x="3049" y="1869"/>
                  </a:lnTo>
                  <a:lnTo>
                    <a:pt x="3049" y="1888"/>
                  </a:lnTo>
                  <a:lnTo>
                    <a:pt x="3059" y="1869"/>
                  </a:lnTo>
                  <a:lnTo>
                    <a:pt x="3059" y="1879"/>
                  </a:lnTo>
                  <a:lnTo>
                    <a:pt x="3059" y="1934"/>
                  </a:lnTo>
                  <a:lnTo>
                    <a:pt x="3059" y="1925"/>
                  </a:lnTo>
                  <a:lnTo>
                    <a:pt x="3069" y="1934"/>
                  </a:lnTo>
                  <a:lnTo>
                    <a:pt x="3079" y="1990"/>
                  </a:lnTo>
                  <a:lnTo>
                    <a:pt x="3079" y="2009"/>
                  </a:lnTo>
                  <a:lnTo>
                    <a:pt x="3079" y="2027"/>
                  </a:lnTo>
                  <a:lnTo>
                    <a:pt x="3079" y="2018"/>
                  </a:lnTo>
                  <a:lnTo>
                    <a:pt x="3089" y="2037"/>
                  </a:lnTo>
                  <a:lnTo>
                    <a:pt x="3089" y="2027"/>
                  </a:lnTo>
                  <a:lnTo>
                    <a:pt x="3099" y="2092"/>
                  </a:lnTo>
                  <a:lnTo>
                    <a:pt x="3099" y="2102"/>
                  </a:lnTo>
                  <a:lnTo>
                    <a:pt x="3099" y="2120"/>
                  </a:lnTo>
                  <a:lnTo>
                    <a:pt x="3109" y="2120"/>
                  </a:lnTo>
                  <a:lnTo>
                    <a:pt x="3109" y="2111"/>
                  </a:lnTo>
                  <a:lnTo>
                    <a:pt x="3109" y="2120"/>
                  </a:lnTo>
                  <a:lnTo>
                    <a:pt x="3109" y="2111"/>
                  </a:lnTo>
                  <a:lnTo>
                    <a:pt x="3109" y="2120"/>
                  </a:lnTo>
                  <a:lnTo>
                    <a:pt x="3109" y="2102"/>
                  </a:lnTo>
                  <a:lnTo>
                    <a:pt x="3119" y="2083"/>
                  </a:lnTo>
                  <a:lnTo>
                    <a:pt x="3119" y="2092"/>
                  </a:lnTo>
                  <a:lnTo>
                    <a:pt x="3119" y="2083"/>
                  </a:lnTo>
                  <a:lnTo>
                    <a:pt x="3129" y="2130"/>
                  </a:lnTo>
                  <a:lnTo>
                    <a:pt x="3129" y="2139"/>
                  </a:lnTo>
                  <a:lnTo>
                    <a:pt x="3139" y="2167"/>
                  </a:lnTo>
                  <a:lnTo>
                    <a:pt x="3139" y="2158"/>
                  </a:lnTo>
                  <a:lnTo>
                    <a:pt x="3139" y="2176"/>
                  </a:lnTo>
                  <a:lnTo>
                    <a:pt x="3139" y="2195"/>
                  </a:lnTo>
                  <a:lnTo>
                    <a:pt x="3148" y="2185"/>
                  </a:lnTo>
                  <a:lnTo>
                    <a:pt x="3148" y="2204"/>
                  </a:lnTo>
                  <a:lnTo>
                    <a:pt x="3148" y="2223"/>
                  </a:lnTo>
                  <a:lnTo>
                    <a:pt x="3158" y="2269"/>
                  </a:lnTo>
                  <a:lnTo>
                    <a:pt x="3158" y="2260"/>
                  </a:lnTo>
                  <a:lnTo>
                    <a:pt x="3158" y="2269"/>
                  </a:lnTo>
                  <a:lnTo>
                    <a:pt x="3168" y="2260"/>
                  </a:lnTo>
                  <a:lnTo>
                    <a:pt x="3168" y="2297"/>
                  </a:lnTo>
                  <a:lnTo>
                    <a:pt x="3178" y="2269"/>
                  </a:lnTo>
                  <a:lnTo>
                    <a:pt x="3178" y="2260"/>
                  </a:lnTo>
                  <a:lnTo>
                    <a:pt x="3188" y="2269"/>
                  </a:lnTo>
                  <a:lnTo>
                    <a:pt x="3188" y="2260"/>
                  </a:lnTo>
                  <a:lnTo>
                    <a:pt x="3188" y="2269"/>
                  </a:lnTo>
                  <a:lnTo>
                    <a:pt x="3188" y="2260"/>
                  </a:lnTo>
                  <a:lnTo>
                    <a:pt x="3188" y="2269"/>
                  </a:lnTo>
                  <a:lnTo>
                    <a:pt x="3188" y="2260"/>
                  </a:lnTo>
                  <a:lnTo>
                    <a:pt x="3198" y="2297"/>
                  </a:lnTo>
                  <a:lnTo>
                    <a:pt x="3198" y="2288"/>
                  </a:lnTo>
                  <a:lnTo>
                    <a:pt x="3198" y="2344"/>
                  </a:lnTo>
                  <a:lnTo>
                    <a:pt x="3208" y="2334"/>
                  </a:lnTo>
                  <a:lnTo>
                    <a:pt x="3208" y="2371"/>
                  </a:lnTo>
                  <a:lnTo>
                    <a:pt x="3208" y="2362"/>
                  </a:lnTo>
                  <a:lnTo>
                    <a:pt x="3208" y="2371"/>
                  </a:lnTo>
                  <a:lnTo>
                    <a:pt x="3218" y="2362"/>
                  </a:lnTo>
                  <a:lnTo>
                    <a:pt x="3218" y="2381"/>
                  </a:lnTo>
                  <a:lnTo>
                    <a:pt x="3218" y="2371"/>
                  </a:lnTo>
                  <a:lnTo>
                    <a:pt x="3218" y="2362"/>
                  </a:lnTo>
                  <a:lnTo>
                    <a:pt x="3218" y="2371"/>
                  </a:lnTo>
                  <a:lnTo>
                    <a:pt x="3228" y="2409"/>
                  </a:lnTo>
                  <a:lnTo>
                    <a:pt x="3228" y="2399"/>
                  </a:lnTo>
                  <a:lnTo>
                    <a:pt x="3228" y="2409"/>
                  </a:lnTo>
                  <a:lnTo>
                    <a:pt x="3228" y="2399"/>
                  </a:lnTo>
                  <a:lnTo>
                    <a:pt x="3238" y="2390"/>
                  </a:lnTo>
                  <a:lnTo>
                    <a:pt x="3247" y="2409"/>
                  </a:lnTo>
                  <a:lnTo>
                    <a:pt x="3247" y="2390"/>
                  </a:lnTo>
                  <a:lnTo>
                    <a:pt x="3257" y="2483"/>
                  </a:lnTo>
                  <a:lnTo>
                    <a:pt x="3267" y="2483"/>
                  </a:lnTo>
                  <a:lnTo>
                    <a:pt x="3267" y="2502"/>
                  </a:lnTo>
                  <a:lnTo>
                    <a:pt x="3267" y="2492"/>
                  </a:lnTo>
                  <a:lnTo>
                    <a:pt x="3267" y="2520"/>
                  </a:lnTo>
                  <a:lnTo>
                    <a:pt x="3277" y="2511"/>
                  </a:lnTo>
                  <a:lnTo>
                    <a:pt x="3277" y="2539"/>
                  </a:lnTo>
                  <a:lnTo>
                    <a:pt x="3287" y="2585"/>
                  </a:lnTo>
                  <a:lnTo>
                    <a:pt x="3287" y="2557"/>
                  </a:lnTo>
                  <a:lnTo>
                    <a:pt x="3287" y="2567"/>
                  </a:lnTo>
                  <a:lnTo>
                    <a:pt x="3287" y="2548"/>
                  </a:lnTo>
                  <a:lnTo>
                    <a:pt x="3287" y="2557"/>
                  </a:lnTo>
                  <a:lnTo>
                    <a:pt x="3297" y="2548"/>
                  </a:lnTo>
                  <a:lnTo>
                    <a:pt x="3297" y="2557"/>
                  </a:lnTo>
                  <a:lnTo>
                    <a:pt x="3297" y="2548"/>
                  </a:lnTo>
                  <a:lnTo>
                    <a:pt x="3297" y="2557"/>
                  </a:lnTo>
                  <a:lnTo>
                    <a:pt x="3307" y="2492"/>
                  </a:lnTo>
                  <a:lnTo>
                    <a:pt x="3307" y="2511"/>
                  </a:lnTo>
                  <a:lnTo>
                    <a:pt x="3317" y="2511"/>
                  </a:lnTo>
                  <a:lnTo>
                    <a:pt x="3317" y="2502"/>
                  </a:lnTo>
                  <a:lnTo>
                    <a:pt x="3317" y="2539"/>
                  </a:lnTo>
                  <a:lnTo>
                    <a:pt x="3317" y="2530"/>
                  </a:lnTo>
                  <a:lnTo>
                    <a:pt x="3327" y="2530"/>
                  </a:lnTo>
                  <a:lnTo>
                    <a:pt x="3327" y="2520"/>
                  </a:lnTo>
                  <a:lnTo>
                    <a:pt x="3327" y="2557"/>
                  </a:lnTo>
                  <a:lnTo>
                    <a:pt x="3337" y="2576"/>
                  </a:lnTo>
                  <a:lnTo>
                    <a:pt x="3337" y="2567"/>
                  </a:lnTo>
                  <a:lnTo>
                    <a:pt x="3346" y="2623"/>
                  </a:lnTo>
                  <a:lnTo>
                    <a:pt x="3356" y="2660"/>
                  </a:lnTo>
                  <a:lnTo>
                    <a:pt x="3356" y="2688"/>
                  </a:lnTo>
                  <a:lnTo>
                    <a:pt x="3356" y="2678"/>
                  </a:lnTo>
                  <a:lnTo>
                    <a:pt x="3366" y="2688"/>
                  </a:lnTo>
                  <a:lnTo>
                    <a:pt x="3366" y="2678"/>
                  </a:lnTo>
                  <a:lnTo>
                    <a:pt x="3366" y="2669"/>
                  </a:lnTo>
                  <a:lnTo>
                    <a:pt x="3376" y="2660"/>
                  </a:lnTo>
                  <a:lnTo>
                    <a:pt x="3376" y="2678"/>
                  </a:lnTo>
                  <a:lnTo>
                    <a:pt x="3376" y="2660"/>
                  </a:lnTo>
                  <a:lnTo>
                    <a:pt x="3386" y="2706"/>
                  </a:lnTo>
                  <a:lnTo>
                    <a:pt x="3386" y="2697"/>
                  </a:lnTo>
                  <a:lnTo>
                    <a:pt x="3396" y="2688"/>
                  </a:lnTo>
                  <a:lnTo>
                    <a:pt x="3396" y="2678"/>
                  </a:lnTo>
                  <a:lnTo>
                    <a:pt x="3396" y="2660"/>
                  </a:lnTo>
                  <a:lnTo>
                    <a:pt x="3406" y="2688"/>
                  </a:lnTo>
                  <a:lnTo>
                    <a:pt x="3406" y="2697"/>
                  </a:lnTo>
                  <a:lnTo>
                    <a:pt x="3416" y="2688"/>
                  </a:lnTo>
                  <a:lnTo>
                    <a:pt x="3416" y="2743"/>
                  </a:lnTo>
                  <a:lnTo>
                    <a:pt x="3416" y="2734"/>
                  </a:lnTo>
                  <a:lnTo>
                    <a:pt x="3426" y="2743"/>
                  </a:lnTo>
                  <a:lnTo>
                    <a:pt x="3426" y="2753"/>
                  </a:lnTo>
                  <a:lnTo>
                    <a:pt x="3426" y="2762"/>
                  </a:lnTo>
                  <a:lnTo>
                    <a:pt x="3436" y="2753"/>
                  </a:lnTo>
                  <a:lnTo>
                    <a:pt x="3436" y="2743"/>
                  </a:lnTo>
                  <a:lnTo>
                    <a:pt x="3436" y="2753"/>
                  </a:lnTo>
                  <a:lnTo>
                    <a:pt x="3445" y="2753"/>
                  </a:lnTo>
                  <a:lnTo>
                    <a:pt x="3445" y="2762"/>
                  </a:lnTo>
                  <a:lnTo>
                    <a:pt x="3445" y="2753"/>
                  </a:lnTo>
                  <a:lnTo>
                    <a:pt x="3445" y="2771"/>
                  </a:lnTo>
                  <a:lnTo>
                    <a:pt x="3445" y="2781"/>
                  </a:lnTo>
                  <a:lnTo>
                    <a:pt x="3455" y="2781"/>
                  </a:lnTo>
                  <a:lnTo>
                    <a:pt x="3455" y="2790"/>
                  </a:lnTo>
                  <a:lnTo>
                    <a:pt x="3455" y="2781"/>
                  </a:lnTo>
                  <a:lnTo>
                    <a:pt x="3465" y="2818"/>
                  </a:lnTo>
                  <a:lnTo>
                    <a:pt x="3465" y="2809"/>
                  </a:lnTo>
                  <a:lnTo>
                    <a:pt x="3465" y="2799"/>
                  </a:lnTo>
                  <a:lnTo>
                    <a:pt x="3475" y="2790"/>
                  </a:lnTo>
                  <a:lnTo>
                    <a:pt x="3475" y="2827"/>
                  </a:lnTo>
                  <a:lnTo>
                    <a:pt x="3485" y="2855"/>
                  </a:lnTo>
                  <a:lnTo>
                    <a:pt x="3485" y="2836"/>
                  </a:lnTo>
                  <a:lnTo>
                    <a:pt x="3495" y="2883"/>
                  </a:lnTo>
                  <a:lnTo>
                    <a:pt x="3495" y="2874"/>
                  </a:lnTo>
                  <a:lnTo>
                    <a:pt x="3505" y="2902"/>
                  </a:lnTo>
                  <a:lnTo>
                    <a:pt x="3515" y="2911"/>
                  </a:lnTo>
                  <a:lnTo>
                    <a:pt x="3515" y="2902"/>
                  </a:lnTo>
                  <a:lnTo>
                    <a:pt x="3515" y="2911"/>
                  </a:lnTo>
                  <a:lnTo>
                    <a:pt x="3515" y="2902"/>
                  </a:lnTo>
                  <a:lnTo>
                    <a:pt x="3515" y="2911"/>
                  </a:lnTo>
                  <a:lnTo>
                    <a:pt x="3515" y="2902"/>
                  </a:lnTo>
                  <a:lnTo>
                    <a:pt x="3515" y="2911"/>
                  </a:lnTo>
                  <a:lnTo>
                    <a:pt x="3525" y="2902"/>
                  </a:lnTo>
                  <a:lnTo>
                    <a:pt x="3525" y="2911"/>
                  </a:lnTo>
                  <a:lnTo>
                    <a:pt x="3525" y="2902"/>
                  </a:lnTo>
                  <a:lnTo>
                    <a:pt x="3525" y="2911"/>
                  </a:lnTo>
                  <a:lnTo>
                    <a:pt x="3525" y="2902"/>
                  </a:lnTo>
                  <a:lnTo>
                    <a:pt x="3525" y="2911"/>
                  </a:lnTo>
                  <a:lnTo>
                    <a:pt x="3525" y="2902"/>
                  </a:lnTo>
                  <a:lnTo>
                    <a:pt x="3535" y="2920"/>
                  </a:lnTo>
                  <a:lnTo>
                    <a:pt x="3535" y="2911"/>
                  </a:lnTo>
                  <a:lnTo>
                    <a:pt x="3535" y="2920"/>
                  </a:lnTo>
                  <a:lnTo>
                    <a:pt x="3544" y="2902"/>
                  </a:lnTo>
                  <a:lnTo>
                    <a:pt x="3544" y="2892"/>
                  </a:lnTo>
                  <a:lnTo>
                    <a:pt x="3544" y="2902"/>
                  </a:lnTo>
                  <a:lnTo>
                    <a:pt x="3544" y="2892"/>
                  </a:lnTo>
                  <a:lnTo>
                    <a:pt x="3544" y="2902"/>
                  </a:lnTo>
                  <a:lnTo>
                    <a:pt x="3554" y="2902"/>
                  </a:lnTo>
                  <a:lnTo>
                    <a:pt x="3554" y="2929"/>
                  </a:lnTo>
                  <a:lnTo>
                    <a:pt x="3554" y="2920"/>
                  </a:lnTo>
                  <a:lnTo>
                    <a:pt x="3564" y="2920"/>
                  </a:lnTo>
                  <a:lnTo>
                    <a:pt x="3564" y="2929"/>
                  </a:lnTo>
                  <a:lnTo>
                    <a:pt x="3564" y="2920"/>
                  </a:lnTo>
                  <a:lnTo>
                    <a:pt x="3564" y="2929"/>
                  </a:lnTo>
                  <a:lnTo>
                    <a:pt x="3574" y="2920"/>
                  </a:lnTo>
                  <a:lnTo>
                    <a:pt x="3574" y="2929"/>
                  </a:lnTo>
                  <a:lnTo>
                    <a:pt x="3584" y="2920"/>
                  </a:lnTo>
                  <a:lnTo>
                    <a:pt x="3584" y="2929"/>
                  </a:lnTo>
                  <a:lnTo>
                    <a:pt x="3584" y="2920"/>
                  </a:lnTo>
                  <a:lnTo>
                    <a:pt x="3594" y="2939"/>
                  </a:lnTo>
                  <a:lnTo>
                    <a:pt x="3594" y="2957"/>
                  </a:lnTo>
                  <a:lnTo>
                    <a:pt x="3594" y="2985"/>
                  </a:lnTo>
                  <a:lnTo>
                    <a:pt x="3604" y="2995"/>
                  </a:lnTo>
                  <a:lnTo>
                    <a:pt x="3604" y="2985"/>
                  </a:lnTo>
                  <a:lnTo>
                    <a:pt x="3604" y="3013"/>
                  </a:lnTo>
                  <a:lnTo>
                    <a:pt x="3604" y="3004"/>
                  </a:lnTo>
                  <a:lnTo>
                    <a:pt x="3604" y="3013"/>
                  </a:lnTo>
                  <a:lnTo>
                    <a:pt x="3614" y="3004"/>
                  </a:lnTo>
                  <a:lnTo>
                    <a:pt x="3614" y="3013"/>
                  </a:lnTo>
                  <a:lnTo>
                    <a:pt x="3614" y="2985"/>
                  </a:lnTo>
                  <a:lnTo>
                    <a:pt x="3614" y="2995"/>
                  </a:lnTo>
                  <a:lnTo>
                    <a:pt x="3614" y="2985"/>
                  </a:lnTo>
                  <a:lnTo>
                    <a:pt x="3624" y="2985"/>
                  </a:lnTo>
                  <a:lnTo>
                    <a:pt x="3624" y="2995"/>
                  </a:lnTo>
                  <a:lnTo>
                    <a:pt x="3624" y="2985"/>
                  </a:lnTo>
                  <a:lnTo>
                    <a:pt x="3624" y="3004"/>
                  </a:lnTo>
                  <a:lnTo>
                    <a:pt x="3624" y="2995"/>
                  </a:lnTo>
                  <a:lnTo>
                    <a:pt x="3634" y="3013"/>
                  </a:lnTo>
                  <a:lnTo>
                    <a:pt x="3634" y="3022"/>
                  </a:lnTo>
                  <a:lnTo>
                    <a:pt x="3643" y="3013"/>
                  </a:lnTo>
                  <a:lnTo>
                    <a:pt x="3643" y="3022"/>
                  </a:lnTo>
                  <a:lnTo>
                    <a:pt x="3643" y="3013"/>
                  </a:lnTo>
                  <a:lnTo>
                    <a:pt x="3643" y="3022"/>
                  </a:lnTo>
                  <a:lnTo>
                    <a:pt x="3643" y="3013"/>
                  </a:lnTo>
                  <a:lnTo>
                    <a:pt x="3643" y="2995"/>
                  </a:lnTo>
                  <a:lnTo>
                    <a:pt x="3643" y="3004"/>
                  </a:lnTo>
                  <a:lnTo>
                    <a:pt x="3653" y="3004"/>
                  </a:lnTo>
                  <a:lnTo>
                    <a:pt x="3653" y="2995"/>
                  </a:lnTo>
                  <a:lnTo>
                    <a:pt x="3653" y="3013"/>
                  </a:lnTo>
                  <a:lnTo>
                    <a:pt x="3663" y="3022"/>
                  </a:lnTo>
                  <a:lnTo>
                    <a:pt x="3663" y="3060"/>
                  </a:lnTo>
                  <a:lnTo>
                    <a:pt x="3673" y="3050"/>
                  </a:lnTo>
                  <a:lnTo>
                    <a:pt x="3673" y="3069"/>
                  </a:lnTo>
                  <a:lnTo>
                    <a:pt x="3673" y="3050"/>
                  </a:lnTo>
                  <a:lnTo>
                    <a:pt x="3683" y="3032"/>
                  </a:lnTo>
                  <a:lnTo>
                    <a:pt x="3683" y="3041"/>
                  </a:lnTo>
                  <a:lnTo>
                    <a:pt x="3683" y="3032"/>
                  </a:lnTo>
                  <a:lnTo>
                    <a:pt x="3683" y="3022"/>
                  </a:lnTo>
                  <a:lnTo>
                    <a:pt x="3693" y="3004"/>
                  </a:lnTo>
                  <a:lnTo>
                    <a:pt x="3693" y="3013"/>
                  </a:lnTo>
                  <a:lnTo>
                    <a:pt x="3693" y="3004"/>
                  </a:lnTo>
                  <a:lnTo>
                    <a:pt x="3693" y="3013"/>
                  </a:lnTo>
                  <a:lnTo>
                    <a:pt x="3693" y="3022"/>
                  </a:lnTo>
                  <a:lnTo>
                    <a:pt x="3703" y="3041"/>
                  </a:lnTo>
                  <a:lnTo>
                    <a:pt x="3703" y="3060"/>
                  </a:lnTo>
                  <a:lnTo>
                    <a:pt x="3703" y="3050"/>
                  </a:lnTo>
                  <a:lnTo>
                    <a:pt x="3713" y="3078"/>
                  </a:lnTo>
                  <a:lnTo>
                    <a:pt x="3713" y="3069"/>
                  </a:lnTo>
                  <a:lnTo>
                    <a:pt x="3713" y="3097"/>
                  </a:lnTo>
                  <a:lnTo>
                    <a:pt x="3713" y="3088"/>
                  </a:lnTo>
                  <a:lnTo>
                    <a:pt x="3723" y="3088"/>
                  </a:lnTo>
                  <a:lnTo>
                    <a:pt x="3723" y="3097"/>
                  </a:lnTo>
                  <a:lnTo>
                    <a:pt x="3723" y="3088"/>
                  </a:lnTo>
                  <a:lnTo>
                    <a:pt x="3723" y="3097"/>
                  </a:lnTo>
                  <a:lnTo>
                    <a:pt x="3733" y="3097"/>
                  </a:lnTo>
                  <a:lnTo>
                    <a:pt x="3733" y="3115"/>
                  </a:lnTo>
                  <a:lnTo>
                    <a:pt x="3733" y="3106"/>
                  </a:lnTo>
                  <a:lnTo>
                    <a:pt x="3742" y="3125"/>
                  </a:lnTo>
                  <a:lnTo>
                    <a:pt x="3742" y="3115"/>
                  </a:lnTo>
                  <a:lnTo>
                    <a:pt x="3742" y="3134"/>
                  </a:lnTo>
                  <a:lnTo>
                    <a:pt x="3752" y="3125"/>
                  </a:lnTo>
                  <a:lnTo>
                    <a:pt x="3752" y="3134"/>
                  </a:lnTo>
                  <a:lnTo>
                    <a:pt x="3752" y="3125"/>
                  </a:lnTo>
                  <a:lnTo>
                    <a:pt x="3752" y="3134"/>
                  </a:lnTo>
                  <a:lnTo>
                    <a:pt x="3752" y="3125"/>
                  </a:lnTo>
                  <a:lnTo>
                    <a:pt x="3762" y="3134"/>
                  </a:lnTo>
                  <a:lnTo>
                    <a:pt x="3762" y="3143"/>
                  </a:lnTo>
                  <a:lnTo>
                    <a:pt x="3762" y="3153"/>
                  </a:lnTo>
                  <a:lnTo>
                    <a:pt x="3762" y="3134"/>
                  </a:lnTo>
                  <a:lnTo>
                    <a:pt x="3772" y="3143"/>
                  </a:lnTo>
                  <a:lnTo>
                    <a:pt x="3772" y="3134"/>
                  </a:lnTo>
                  <a:lnTo>
                    <a:pt x="3772" y="3143"/>
                  </a:lnTo>
                  <a:lnTo>
                    <a:pt x="3772" y="3134"/>
                  </a:lnTo>
                  <a:lnTo>
                    <a:pt x="3772" y="3153"/>
                  </a:lnTo>
                  <a:lnTo>
                    <a:pt x="3782" y="3143"/>
                  </a:lnTo>
                  <a:lnTo>
                    <a:pt x="3782" y="3153"/>
                  </a:lnTo>
                  <a:lnTo>
                    <a:pt x="3792" y="3125"/>
                  </a:lnTo>
                  <a:lnTo>
                    <a:pt x="3792" y="3134"/>
                  </a:lnTo>
                  <a:lnTo>
                    <a:pt x="3802" y="3050"/>
                  </a:lnTo>
                  <a:lnTo>
                    <a:pt x="3802" y="3060"/>
                  </a:lnTo>
                  <a:lnTo>
                    <a:pt x="3802" y="3050"/>
                  </a:lnTo>
                  <a:lnTo>
                    <a:pt x="3812" y="3060"/>
                  </a:lnTo>
                  <a:lnTo>
                    <a:pt x="3812" y="3050"/>
                  </a:lnTo>
                  <a:lnTo>
                    <a:pt x="3822" y="3088"/>
                  </a:lnTo>
                  <a:lnTo>
                    <a:pt x="3822" y="3078"/>
                  </a:lnTo>
                  <a:lnTo>
                    <a:pt x="3822" y="3088"/>
                  </a:lnTo>
                  <a:lnTo>
                    <a:pt x="3822" y="3078"/>
                  </a:lnTo>
                  <a:lnTo>
                    <a:pt x="3832" y="3106"/>
                  </a:lnTo>
                  <a:lnTo>
                    <a:pt x="3832" y="3097"/>
                  </a:lnTo>
                  <a:lnTo>
                    <a:pt x="3832" y="3153"/>
                  </a:lnTo>
                  <a:lnTo>
                    <a:pt x="3841" y="3143"/>
                  </a:lnTo>
                  <a:lnTo>
                    <a:pt x="3841" y="3153"/>
                  </a:lnTo>
                  <a:lnTo>
                    <a:pt x="3841" y="3134"/>
                  </a:lnTo>
                  <a:lnTo>
                    <a:pt x="3851" y="3134"/>
                  </a:lnTo>
                  <a:lnTo>
                    <a:pt x="3851" y="3143"/>
                  </a:lnTo>
                  <a:lnTo>
                    <a:pt x="3851" y="3134"/>
                  </a:lnTo>
                  <a:lnTo>
                    <a:pt x="3861" y="3153"/>
                  </a:lnTo>
                  <a:lnTo>
                    <a:pt x="3861" y="3143"/>
                  </a:lnTo>
                  <a:lnTo>
                    <a:pt x="3861" y="3153"/>
                  </a:lnTo>
                  <a:lnTo>
                    <a:pt x="3861" y="3143"/>
                  </a:lnTo>
                  <a:lnTo>
                    <a:pt x="3861" y="3153"/>
                  </a:lnTo>
                  <a:lnTo>
                    <a:pt x="3871" y="3162"/>
                  </a:lnTo>
                  <a:lnTo>
                    <a:pt x="3871" y="3153"/>
                  </a:lnTo>
                  <a:lnTo>
                    <a:pt x="3871" y="3162"/>
                  </a:lnTo>
                  <a:lnTo>
                    <a:pt x="3871" y="3153"/>
                  </a:lnTo>
                  <a:lnTo>
                    <a:pt x="3881" y="3162"/>
                  </a:lnTo>
                  <a:lnTo>
                    <a:pt x="3881" y="3153"/>
                  </a:lnTo>
                  <a:lnTo>
                    <a:pt x="3881" y="3171"/>
                  </a:lnTo>
                  <a:lnTo>
                    <a:pt x="3881" y="3162"/>
                  </a:lnTo>
                  <a:lnTo>
                    <a:pt x="3891" y="3181"/>
                  </a:lnTo>
                  <a:lnTo>
                    <a:pt x="3891" y="3162"/>
                  </a:lnTo>
                  <a:lnTo>
                    <a:pt x="3891" y="3181"/>
                  </a:lnTo>
                  <a:lnTo>
                    <a:pt x="3891" y="3190"/>
                  </a:lnTo>
                  <a:lnTo>
                    <a:pt x="3901" y="3171"/>
                  </a:lnTo>
                  <a:lnTo>
                    <a:pt x="3901" y="3181"/>
                  </a:lnTo>
                  <a:lnTo>
                    <a:pt x="3911" y="3190"/>
                  </a:lnTo>
                  <a:lnTo>
                    <a:pt x="3911" y="3199"/>
                  </a:lnTo>
                  <a:lnTo>
                    <a:pt x="3911" y="3190"/>
                  </a:lnTo>
                  <a:lnTo>
                    <a:pt x="3921" y="3171"/>
                  </a:lnTo>
                  <a:lnTo>
                    <a:pt x="3921" y="3181"/>
                  </a:lnTo>
                  <a:lnTo>
                    <a:pt x="3921" y="3171"/>
                  </a:lnTo>
                  <a:lnTo>
                    <a:pt x="3921" y="3181"/>
                  </a:lnTo>
                  <a:lnTo>
                    <a:pt x="3931" y="3181"/>
                  </a:lnTo>
                  <a:lnTo>
                    <a:pt x="3931" y="3171"/>
                  </a:lnTo>
                  <a:lnTo>
                    <a:pt x="3940" y="3208"/>
                  </a:lnTo>
                  <a:lnTo>
                    <a:pt x="3940" y="3218"/>
                  </a:lnTo>
                  <a:lnTo>
                    <a:pt x="3940" y="3208"/>
                  </a:lnTo>
                  <a:lnTo>
                    <a:pt x="3940" y="3218"/>
                  </a:lnTo>
                  <a:lnTo>
                    <a:pt x="3950" y="3218"/>
                  </a:lnTo>
                  <a:lnTo>
                    <a:pt x="3950" y="3199"/>
                  </a:lnTo>
                  <a:lnTo>
                    <a:pt x="3950" y="3208"/>
                  </a:lnTo>
                  <a:lnTo>
                    <a:pt x="3960" y="3190"/>
                  </a:lnTo>
                  <a:lnTo>
                    <a:pt x="3960" y="3199"/>
                  </a:lnTo>
                  <a:lnTo>
                    <a:pt x="3970" y="3199"/>
                  </a:lnTo>
                  <a:lnTo>
                    <a:pt x="3970" y="3218"/>
                  </a:lnTo>
                  <a:lnTo>
                    <a:pt x="3970" y="3208"/>
                  </a:lnTo>
                  <a:lnTo>
                    <a:pt x="3970" y="3227"/>
                  </a:lnTo>
                  <a:lnTo>
                    <a:pt x="3970" y="3218"/>
                  </a:lnTo>
                  <a:lnTo>
                    <a:pt x="3980" y="3227"/>
                  </a:lnTo>
                  <a:lnTo>
                    <a:pt x="3980" y="3218"/>
                  </a:lnTo>
                  <a:lnTo>
                    <a:pt x="3980" y="3227"/>
                  </a:lnTo>
                  <a:lnTo>
                    <a:pt x="3980" y="3236"/>
                  </a:lnTo>
                  <a:lnTo>
                    <a:pt x="3990" y="3208"/>
                  </a:lnTo>
                  <a:lnTo>
                    <a:pt x="3990" y="3218"/>
                  </a:lnTo>
                  <a:lnTo>
                    <a:pt x="3990" y="3208"/>
                  </a:lnTo>
                  <a:lnTo>
                    <a:pt x="3990" y="3227"/>
                  </a:lnTo>
                  <a:lnTo>
                    <a:pt x="4000" y="3208"/>
                  </a:lnTo>
                  <a:lnTo>
                    <a:pt x="4010" y="3218"/>
                  </a:lnTo>
                  <a:lnTo>
                    <a:pt x="4020" y="3246"/>
                  </a:lnTo>
                  <a:lnTo>
                    <a:pt x="4020" y="3218"/>
                  </a:lnTo>
                  <a:lnTo>
                    <a:pt x="4020" y="3208"/>
                  </a:lnTo>
                  <a:lnTo>
                    <a:pt x="4030" y="3208"/>
                  </a:lnTo>
                  <a:lnTo>
                    <a:pt x="4030" y="3181"/>
                  </a:lnTo>
                  <a:lnTo>
                    <a:pt x="4040" y="3199"/>
                  </a:lnTo>
                  <a:lnTo>
                    <a:pt x="4040" y="3218"/>
                  </a:lnTo>
                  <a:lnTo>
                    <a:pt x="4049" y="3236"/>
                  </a:lnTo>
                  <a:lnTo>
                    <a:pt x="4049" y="3227"/>
                  </a:lnTo>
                  <a:lnTo>
                    <a:pt x="4059" y="3236"/>
                  </a:lnTo>
                  <a:lnTo>
                    <a:pt x="4059" y="3227"/>
                  </a:lnTo>
                  <a:lnTo>
                    <a:pt x="4059" y="3236"/>
                  </a:lnTo>
                  <a:lnTo>
                    <a:pt x="4059" y="3227"/>
                  </a:lnTo>
                  <a:lnTo>
                    <a:pt x="4069" y="3236"/>
                  </a:lnTo>
                  <a:lnTo>
                    <a:pt x="4069" y="3218"/>
                  </a:lnTo>
                  <a:lnTo>
                    <a:pt x="4069" y="3227"/>
                  </a:lnTo>
                  <a:lnTo>
                    <a:pt x="4079" y="3236"/>
                  </a:lnTo>
                  <a:lnTo>
                    <a:pt x="4079" y="3218"/>
                  </a:lnTo>
                  <a:lnTo>
                    <a:pt x="4089" y="3246"/>
                  </a:lnTo>
                  <a:lnTo>
                    <a:pt x="4089" y="3236"/>
                  </a:lnTo>
                  <a:lnTo>
                    <a:pt x="4089" y="3246"/>
                  </a:lnTo>
                  <a:lnTo>
                    <a:pt x="4099" y="3255"/>
                  </a:lnTo>
                  <a:lnTo>
                    <a:pt x="4099" y="3236"/>
                  </a:lnTo>
                  <a:lnTo>
                    <a:pt x="4099" y="3227"/>
                  </a:lnTo>
                  <a:lnTo>
                    <a:pt x="4099" y="3236"/>
                  </a:lnTo>
                  <a:lnTo>
                    <a:pt x="4109" y="3236"/>
                  </a:lnTo>
                  <a:lnTo>
                    <a:pt x="4109" y="3246"/>
                  </a:lnTo>
                  <a:lnTo>
                    <a:pt x="4109" y="3264"/>
                  </a:lnTo>
                  <a:lnTo>
                    <a:pt x="4119" y="3264"/>
                  </a:lnTo>
                  <a:lnTo>
                    <a:pt x="4119" y="3274"/>
                  </a:lnTo>
                  <a:lnTo>
                    <a:pt x="4119" y="3283"/>
                  </a:lnTo>
                  <a:lnTo>
                    <a:pt x="4129" y="3274"/>
                  </a:lnTo>
                  <a:lnTo>
                    <a:pt x="4129" y="3264"/>
                  </a:lnTo>
                  <a:lnTo>
                    <a:pt x="4129" y="3255"/>
                  </a:lnTo>
                  <a:lnTo>
                    <a:pt x="4139" y="3255"/>
                  </a:lnTo>
                  <a:lnTo>
                    <a:pt x="4139" y="3274"/>
                  </a:lnTo>
                  <a:lnTo>
                    <a:pt x="4139" y="3283"/>
                  </a:lnTo>
                  <a:lnTo>
                    <a:pt x="4148" y="3255"/>
                  </a:lnTo>
                  <a:lnTo>
                    <a:pt x="4148" y="3264"/>
                  </a:lnTo>
                  <a:lnTo>
                    <a:pt x="4148" y="3255"/>
                  </a:lnTo>
                  <a:lnTo>
                    <a:pt x="4158" y="3255"/>
                  </a:lnTo>
                  <a:lnTo>
                    <a:pt x="4158" y="3264"/>
                  </a:lnTo>
                  <a:lnTo>
                    <a:pt x="4158" y="3255"/>
                  </a:lnTo>
                  <a:lnTo>
                    <a:pt x="4158" y="3274"/>
                  </a:lnTo>
                  <a:lnTo>
                    <a:pt x="4168" y="3264"/>
                  </a:lnTo>
                  <a:lnTo>
                    <a:pt x="4168" y="3283"/>
                  </a:lnTo>
                  <a:lnTo>
                    <a:pt x="4168" y="3274"/>
                  </a:lnTo>
                  <a:lnTo>
                    <a:pt x="4178" y="3292"/>
                  </a:lnTo>
                  <a:lnTo>
                    <a:pt x="4178" y="3283"/>
                  </a:lnTo>
                  <a:lnTo>
                    <a:pt x="4178" y="3292"/>
                  </a:lnTo>
                  <a:lnTo>
                    <a:pt x="4178" y="3283"/>
                  </a:lnTo>
                  <a:lnTo>
                    <a:pt x="4188" y="3301"/>
                  </a:lnTo>
                  <a:lnTo>
                    <a:pt x="4188" y="3292"/>
                  </a:lnTo>
                  <a:lnTo>
                    <a:pt x="4188" y="3311"/>
                  </a:lnTo>
                  <a:lnTo>
                    <a:pt x="4188" y="3292"/>
                  </a:lnTo>
                  <a:lnTo>
                    <a:pt x="4188" y="3301"/>
                  </a:lnTo>
                  <a:lnTo>
                    <a:pt x="4198" y="3283"/>
                  </a:lnTo>
                  <a:lnTo>
                    <a:pt x="4198" y="3292"/>
                  </a:lnTo>
                  <a:lnTo>
                    <a:pt x="4208" y="3283"/>
                  </a:lnTo>
                  <a:lnTo>
                    <a:pt x="4208" y="3292"/>
                  </a:lnTo>
                  <a:lnTo>
                    <a:pt x="4208" y="3283"/>
                  </a:lnTo>
                  <a:lnTo>
                    <a:pt x="4208" y="3292"/>
                  </a:lnTo>
                  <a:lnTo>
                    <a:pt x="4208" y="3301"/>
                  </a:lnTo>
                  <a:lnTo>
                    <a:pt x="4218" y="3292"/>
                  </a:lnTo>
                  <a:lnTo>
                    <a:pt x="4218" y="3283"/>
                  </a:lnTo>
                  <a:lnTo>
                    <a:pt x="4218" y="3292"/>
                  </a:lnTo>
                  <a:lnTo>
                    <a:pt x="4218" y="3274"/>
                  </a:lnTo>
                  <a:lnTo>
                    <a:pt x="4218" y="3283"/>
                  </a:lnTo>
                  <a:lnTo>
                    <a:pt x="4228" y="3274"/>
                  </a:lnTo>
                  <a:lnTo>
                    <a:pt x="4228" y="3283"/>
                  </a:lnTo>
                  <a:lnTo>
                    <a:pt x="4228" y="3274"/>
                  </a:lnTo>
                  <a:lnTo>
                    <a:pt x="4238" y="3292"/>
                  </a:lnTo>
                  <a:lnTo>
                    <a:pt x="4238" y="3283"/>
                  </a:lnTo>
                  <a:lnTo>
                    <a:pt x="4238" y="3292"/>
                  </a:lnTo>
                  <a:lnTo>
                    <a:pt x="4247" y="3274"/>
                  </a:lnTo>
                  <a:lnTo>
                    <a:pt x="4247" y="3283"/>
                  </a:lnTo>
                  <a:lnTo>
                    <a:pt x="4247" y="3274"/>
                  </a:lnTo>
                  <a:lnTo>
                    <a:pt x="4247" y="3283"/>
                  </a:lnTo>
                  <a:lnTo>
                    <a:pt x="4257" y="3283"/>
                  </a:lnTo>
                  <a:lnTo>
                    <a:pt x="4257" y="3292"/>
                  </a:lnTo>
                  <a:lnTo>
                    <a:pt x="4257" y="3283"/>
                  </a:lnTo>
                  <a:lnTo>
                    <a:pt x="4267" y="3292"/>
                  </a:lnTo>
                  <a:lnTo>
                    <a:pt x="4267" y="3283"/>
                  </a:lnTo>
                  <a:lnTo>
                    <a:pt x="4267" y="3292"/>
                  </a:lnTo>
                  <a:lnTo>
                    <a:pt x="4267" y="3301"/>
                  </a:lnTo>
                  <a:lnTo>
                    <a:pt x="4277" y="3292"/>
                  </a:lnTo>
                  <a:lnTo>
                    <a:pt x="4287" y="3357"/>
                  </a:lnTo>
                  <a:lnTo>
                    <a:pt x="4287" y="3339"/>
                  </a:lnTo>
                  <a:lnTo>
                    <a:pt x="4287" y="3348"/>
                  </a:lnTo>
                  <a:lnTo>
                    <a:pt x="4287" y="3339"/>
                  </a:lnTo>
                  <a:lnTo>
                    <a:pt x="4287" y="3348"/>
                  </a:lnTo>
                  <a:lnTo>
                    <a:pt x="4297" y="3329"/>
                  </a:lnTo>
                  <a:lnTo>
                    <a:pt x="4297" y="3320"/>
                  </a:lnTo>
                  <a:lnTo>
                    <a:pt x="4307" y="3320"/>
                  </a:lnTo>
                  <a:lnTo>
                    <a:pt x="4307" y="3311"/>
                  </a:lnTo>
                  <a:lnTo>
                    <a:pt x="4317" y="3320"/>
                  </a:lnTo>
                  <a:lnTo>
                    <a:pt x="4317" y="3311"/>
                  </a:lnTo>
                  <a:lnTo>
                    <a:pt x="4317" y="3301"/>
                  </a:lnTo>
                  <a:lnTo>
                    <a:pt x="4327" y="3311"/>
                  </a:lnTo>
                  <a:lnTo>
                    <a:pt x="4327" y="3301"/>
                  </a:lnTo>
                  <a:lnTo>
                    <a:pt x="4327" y="3320"/>
                  </a:lnTo>
                  <a:lnTo>
                    <a:pt x="4337" y="3320"/>
                  </a:lnTo>
                  <a:lnTo>
                    <a:pt x="4337" y="3329"/>
                  </a:lnTo>
                  <a:lnTo>
                    <a:pt x="4337" y="3320"/>
                  </a:lnTo>
                  <a:lnTo>
                    <a:pt x="4346" y="3329"/>
                  </a:lnTo>
                  <a:lnTo>
                    <a:pt x="4346" y="3320"/>
                  </a:lnTo>
                  <a:lnTo>
                    <a:pt x="4346" y="3329"/>
                  </a:lnTo>
                  <a:lnTo>
                    <a:pt x="4346" y="3320"/>
                  </a:lnTo>
                  <a:lnTo>
                    <a:pt x="4366" y="3385"/>
                  </a:lnTo>
                  <a:lnTo>
                    <a:pt x="4366" y="3376"/>
                  </a:lnTo>
                  <a:lnTo>
                    <a:pt x="4366" y="3367"/>
                  </a:lnTo>
                  <a:lnTo>
                    <a:pt x="4376" y="3376"/>
                  </a:lnTo>
                  <a:lnTo>
                    <a:pt x="4376" y="3367"/>
                  </a:lnTo>
                  <a:lnTo>
                    <a:pt x="4376" y="3376"/>
                  </a:lnTo>
                  <a:lnTo>
                    <a:pt x="4376" y="3367"/>
                  </a:lnTo>
                  <a:lnTo>
                    <a:pt x="4386" y="3367"/>
                  </a:lnTo>
                  <a:lnTo>
                    <a:pt x="4386" y="3376"/>
                  </a:lnTo>
                  <a:lnTo>
                    <a:pt x="4386" y="3367"/>
                  </a:lnTo>
                  <a:lnTo>
                    <a:pt x="4396" y="3376"/>
                  </a:lnTo>
                  <a:lnTo>
                    <a:pt x="4406" y="3376"/>
                  </a:lnTo>
                  <a:lnTo>
                    <a:pt x="4406" y="3394"/>
                  </a:lnTo>
                  <a:lnTo>
                    <a:pt x="4416" y="3385"/>
                  </a:lnTo>
                  <a:lnTo>
                    <a:pt x="4416" y="3376"/>
                  </a:lnTo>
                  <a:lnTo>
                    <a:pt x="4416" y="3385"/>
                  </a:lnTo>
                  <a:lnTo>
                    <a:pt x="4416" y="3376"/>
                  </a:lnTo>
                  <a:lnTo>
                    <a:pt x="4426" y="3357"/>
                  </a:lnTo>
                  <a:lnTo>
                    <a:pt x="4426" y="3348"/>
                  </a:lnTo>
                  <a:lnTo>
                    <a:pt x="4426" y="3339"/>
                  </a:lnTo>
                  <a:lnTo>
                    <a:pt x="4426" y="3348"/>
                  </a:lnTo>
                  <a:lnTo>
                    <a:pt x="4426" y="3339"/>
                  </a:lnTo>
                  <a:lnTo>
                    <a:pt x="4436" y="3348"/>
                  </a:lnTo>
                  <a:lnTo>
                    <a:pt x="4436" y="3339"/>
                  </a:lnTo>
                  <a:lnTo>
                    <a:pt x="4436" y="3357"/>
                  </a:lnTo>
                  <a:lnTo>
                    <a:pt x="4445" y="3348"/>
                  </a:lnTo>
                  <a:lnTo>
                    <a:pt x="4445" y="3357"/>
                  </a:lnTo>
                  <a:lnTo>
                    <a:pt x="4455" y="3367"/>
                  </a:lnTo>
                  <a:lnTo>
                    <a:pt x="4455" y="3376"/>
                  </a:lnTo>
                  <a:lnTo>
                    <a:pt x="4455" y="3367"/>
                  </a:lnTo>
                  <a:lnTo>
                    <a:pt x="4465" y="3357"/>
                  </a:lnTo>
                  <a:lnTo>
                    <a:pt x="4465" y="3367"/>
                  </a:lnTo>
                  <a:lnTo>
                    <a:pt x="4475" y="3357"/>
                  </a:lnTo>
                  <a:lnTo>
                    <a:pt x="4475" y="3348"/>
                  </a:lnTo>
                  <a:lnTo>
                    <a:pt x="4475" y="3357"/>
                  </a:lnTo>
                  <a:lnTo>
                    <a:pt x="4485" y="3357"/>
                  </a:lnTo>
                  <a:lnTo>
                    <a:pt x="4485" y="3367"/>
                  </a:lnTo>
                  <a:lnTo>
                    <a:pt x="4495" y="3357"/>
                  </a:lnTo>
                  <a:lnTo>
                    <a:pt x="4495" y="3367"/>
                  </a:lnTo>
                  <a:lnTo>
                    <a:pt x="4495" y="3348"/>
                  </a:lnTo>
                  <a:lnTo>
                    <a:pt x="4495" y="3357"/>
                  </a:lnTo>
                  <a:lnTo>
                    <a:pt x="4505" y="3357"/>
                  </a:lnTo>
                  <a:lnTo>
                    <a:pt x="4505" y="3339"/>
                  </a:lnTo>
                  <a:lnTo>
                    <a:pt x="4505" y="3348"/>
                  </a:lnTo>
                  <a:lnTo>
                    <a:pt x="4505" y="3339"/>
                  </a:lnTo>
                  <a:lnTo>
                    <a:pt x="4515" y="3339"/>
                  </a:lnTo>
                  <a:lnTo>
                    <a:pt x="4515" y="3329"/>
                  </a:lnTo>
                  <a:lnTo>
                    <a:pt x="4525" y="3329"/>
                  </a:lnTo>
                  <a:lnTo>
                    <a:pt x="4525" y="3339"/>
                  </a:lnTo>
                  <a:lnTo>
                    <a:pt x="4535" y="3329"/>
                  </a:lnTo>
                  <a:lnTo>
                    <a:pt x="4544" y="3320"/>
                  </a:lnTo>
                  <a:lnTo>
                    <a:pt x="4554" y="3311"/>
                  </a:lnTo>
                  <a:lnTo>
                    <a:pt x="4554" y="3301"/>
                  </a:lnTo>
                  <a:lnTo>
                    <a:pt x="4554" y="3311"/>
                  </a:lnTo>
                  <a:lnTo>
                    <a:pt x="4554" y="3320"/>
                  </a:lnTo>
                  <a:lnTo>
                    <a:pt x="4554" y="3311"/>
                  </a:lnTo>
                  <a:lnTo>
                    <a:pt x="4554" y="3329"/>
                  </a:lnTo>
                  <a:lnTo>
                    <a:pt x="4564" y="3320"/>
                  </a:lnTo>
                  <a:lnTo>
                    <a:pt x="4564" y="3329"/>
                  </a:lnTo>
                  <a:lnTo>
                    <a:pt x="4564" y="3339"/>
                  </a:lnTo>
                  <a:lnTo>
                    <a:pt x="4574" y="3357"/>
                  </a:lnTo>
                  <a:lnTo>
                    <a:pt x="4574" y="3348"/>
                  </a:lnTo>
                  <a:lnTo>
                    <a:pt x="4574" y="3357"/>
                  </a:lnTo>
                  <a:lnTo>
                    <a:pt x="4584" y="3339"/>
                  </a:lnTo>
                  <a:lnTo>
                    <a:pt x="4584" y="3348"/>
                  </a:lnTo>
                  <a:lnTo>
                    <a:pt x="4594" y="3339"/>
                  </a:lnTo>
                  <a:lnTo>
                    <a:pt x="4594" y="3348"/>
                  </a:lnTo>
                  <a:lnTo>
                    <a:pt x="4594" y="3339"/>
                  </a:lnTo>
                  <a:lnTo>
                    <a:pt x="4604" y="3329"/>
                  </a:lnTo>
                  <a:lnTo>
                    <a:pt x="4604" y="3348"/>
                  </a:lnTo>
                  <a:lnTo>
                    <a:pt x="4604" y="3339"/>
                  </a:lnTo>
                  <a:lnTo>
                    <a:pt x="4614" y="3357"/>
                  </a:lnTo>
                  <a:lnTo>
                    <a:pt x="4614" y="3348"/>
                  </a:lnTo>
                  <a:lnTo>
                    <a:pt x="4614" y="3357"/>
                  </a:lnTo>
                  <a:lnTo>
                    <a:pt x="4614" y="3348"/>
                  </a:lnTo>
                  <a:lnTo>
                    <a:pt x="4624" y="3357"/>
                  </a:lnTo>
                  <a:lnTo>
                    <a:pt x="4624" y="3367"/>
                  </a:lnTo>
                  <a:lnTo>
                    <a:pt x="4624" y="3348"/>
                  </a:lnTo>
                  <a:lnTo>
                    <a:pt x="4634" y="3348"/>
                  </a:lnTo>
                  <a:lnTo>
                    <a:pt x="4634" y="3339"/>
                  </a:lnTo>
                  <a:lnTo>
                    <a:pt x="4634" y="3348"/>
                  </a:lnTo>
                  <a:lnTo>
                    <a:pt x="4634" y="3339"/>
                  </a:lnTo>
                  <a:lnTo>
                    <a:pt x="4634" y="3348"/>
                  </a:lnTo>
                  <a:lnTo>
                    <a:pt x="4643" y="3357"/>
                  </a:lnTo>
                  <a:lnTo>
                    <a:pt x="4643" y="3348"/>
                  </a:lnTo>
                  <a:lnTo>
                    <a:pt x="4643" y="3357"/>
                  </a:lnTo>
                  <a:lnTo>
                    <a:pt x="4653" y="3357"/>
                  </a:lnTo>
                  <a:lnTo>
                    <a:pt x="4653" y="3367"/>
                  </a:lnTo>
                  <a:lnTo>
                    <a:pt x="4653" y="3348"/>
                  </a:lnTo>
                  <a:lnTo>
                    <a:pt x="4653" y="3357"/>
                  </a:lnTo>
                  <a:lnTo>
                    <a:pt x="4653" y="3348"/>
                  </a:lnTo>
                  <a:lnTo>
                    <a:pt x="4663" y="3348"/>
                  </a:lnTo>
                  <a:lnTo>
                    <a:pt x="4663" y="3376"/>
                  </a:lnTo>
                  <a:lnTo>
                    <a:pt x="4673" y="3376"/>
                  </a:lnTo>
                  <a:lnTo>
                    <a:pt x="4693" y="3432"/>
                  </a:lnTo>
                  <a:lnTo>
                    <a:pt x="4693" y="3450"/>
                  </a:lnTo>
                  <a:lnTo>
                    <a:pt x="4703" y="3441"/>
                  </a:lnTo>
                  <a:lnTo>
                    <a:pt x="4703" y="3450"/>
                  </a:lnTo>
                  <a:lnTo>
                    <a:pt x="4703" y="3460"/>
                  </a:lnTo>
                  <a:lnTo>
                    <a:pt x="4703" y="3450"/>
                  </a:lnTo>
                  <a:lnTo>
                    <a:pt x="4713" y="3469"/>
                  </a:lnTo>
                  <a:lnTo>
                    <a:pt x="4713" y="3460"/>
                  </a:lnTo>
                  <a:lnTo>
                    <a:pt x="4713" y="3478"/>
                  </a:lnTo>
                  <a:lnTo>
                    <a:pt x="4723" y="3460"/>
                  </a:lnTo>
                  <a:lnTo>
                    <a:pt x="4723" y="3469"/>
                  </a:lnTo>
                  <a:lnTo>
                    <a:pt x="4723" y="3460"/>
                  </a:lnTo>
                  <a:lnTo>
                    <a:pt x="4733" y="3404"/>
                  </a:lnTo>
                  <a:lnTo>
                    <a:pt x="4733" y="3394"/>
                  </a:lnTo>
                  <a:lnTo>
                    <a:pt x="4742" y="3376"/>
                  </a:lnTo>
                  <a:lnTo>
                    <a:pt x="4742" y="3357"/>
                  </a:lnTo>
                  <a:lnTo>
                    <a:pt x="4742" y="3367"/>
                  </a:lnTo>
                  <a:lnTo>
                    <a:pt x="4752" y="3357"/>
                  </a:lnTo>
                  <a:lnTo>
                    <a:pt x="4752" y="3367"/>
                  </a:lnTo>
                  <a:lnTo>
                    <a:pt x="4752" y="3348"/>
                  </a:lnTo>
                  <a:lnTo>
                    <a:pt x="4762" y="3367"/>
                  </a:lnTo>
                  <a:lnTo>
                    <a:pt x="4762" y="3376"/>
                  </a:lnTo>
                  <a:lnTo>
                    <a:pt x="4772" y="3376"/>
                  </a:lnTo>
                  <a:lnTo>
                    <a:pt x="4772" y="3385"/>
                  </a:lnTo>
                  <a:lnTo>
                    <a:pt x="4782" y="3394"/>
                  </a:lnTo>
                  <a:lnTo>
                    <a:pt x="4792" y="3432"/>
                  </a:lnTo>
                  <a:lnTo>
                    <a:pt x="4792" y="3450"/>
                  </a:lnTo>
                  <a:lnTo>
                    <a:pt x="4802" y="3450"/>
                  </a:lnTo>
                  <a:lnTo>
                    <a:pt x="4802" y="3432"/>
                  </a:lnTo>
                  <a:lnTo>
                    <a:pt x="4802" y="3441"/>
                  </a:lnTo>
                  <a:lnTo>
                    <a:pt x="4812" y="3413"/>
                  </a:lnTo>
                  <a:lnTo>
                    <a:pt x="4812" y="3422"/>
                  </a:lnTo>
                  <a:lnTo>
                    <a:pt x="4812" y="3413"/>
                  </a:lnTo>
                  <a:lnTo>
                    <a:pt x="4812" y="3422"/>
                  </a:lnTo>
                  <a:lnTo>
                    <a:pt x="4822" y="3394"/>
                  </a:lnTo>
                  <a:lnTo>
                    <a:pt x="4822" y="3404"/>
                  </a:lnTo>
                  <a:lnTo>
                    <a:pt x="4822" y="3394"/>
                  </a:lnTo>
                  <a:lnTo>
                    <a:pt x="4832" y="3404"/>
                  </a:lnTo>
                  <a:lnTo>
                    <a:pt x="4832" y="3394"/>
                  </a:lnTo>
                  <a:lnTo>
                    <a:pt x="4841" y="3404"/>
                  </a:lnTo>
                  <a:lnTo>
                    <a:pt x="4841" y="3413"/>
                  </a:lnTo>
                  <a:lnTo>
                    <a:pt x="4841" y="3404"/>
                  </a:lnTo>
                  <a:lnTo>
                    <a:pt x="4851" y="3385"/>
                  </a:lnTo>
                  <a:lnTo>
                    <a:pt x="4851" y="3394"/>
                  </a:lnTo>
                  <a:lnTo>
                    <a:pt x="4851" y="3385"/>
                  </a:lnTo>
                  <a:lnTo>
                    <a:pt x="4851" y="3376"/>
                  </a:lnTo>
                  <a:lnTo>
                    <a:pt x="4861" y="3376"/>
                  </a:lnTo>
                  <a:lnTo>
                    <a:pt x="4871" y="3394"/>
                  </a:lnTo>
                  <a:lnTo>
                    <a:pt x="4871" y="3385"/>
                  </a:lnTo>
                  <a:lnTo>
                    <a:pt x="4871" y="3394"/>
                  </a:lnTo>
                  <a:lnTo>
                    <a:pt x="4881" y="3404"/>
                  </a:lnTo>
                  <a:lnTo>
                    <a:pt x="4881" y="3394"/>
                  </a:lnTo>
                  <a:lnTo>
                    <a:pt x="4891" y="3404"/>
                  </a:lnTo>
                  <a:lnTo>
                    <a:pt x="4891" y="3441"/>
                  </a:lnTo>
                  <a:lnTo>
                    <a:pt x="4891" y="3432"/>
                  </a:lnTo>
                  <a:lnTo>
                    <a:pt x="4901" y="3432"/>
                  </a:lnTo>
                  <a:lnTo>
                    <a:pt x="4901" y="3441"/>
                  </a:lnTo>
                  <a:lnTo>
                    <a:pt x="4911" y="3422"/>
                  </a:lnTo>
                  <a:lnTo>
                    <a:pt x="4911" y="3432"/>
                  </a:lnTo>
                  <a:lnTo>
                    <a:pt x="4911" y="3441"/>
                  </a:lnTo>
                  <a:lnTo>
                    <a:pt x="4911" y="3432"/>
                  </a:lnTo>
                  <a:lnTo>
                    <a:pt x="4921" y="3432"/>
                  </a:lnTo>
                  <a:lnTo>
                    <a:pt x="4921" y="3422"/>
                  </a:lnTo>
                  <a:lnTo>
                    <a:pt x="4921" y="3432"/>
                  </a:lnTo>
                  <a:lnTo>
                    <a:pt x="4921" y="3422"/>
                  </a:lnTo>
                  <a:lnTo>
                    <a:pt x="4931" y="3441"/>
                  </a:lnTo>
                  <a:lnTo>
                    <a:pt x="4940" y="3441"/>
                  </a:lnTo>
                  <a:lnTo>
                    <a:pt x="4940" y="3432"/>
                  </a:lnTo>
                  <a:lnTo>
                    <a:pt x="4940" y="3441"/>
                  </a:lnTo>
                  <a:lnTo>
                    <a:pt x="4950" y="3441"/>
                  </a:lnTo>
                  <a:lnTo>
                    <a:pt x="4960" y="3432"/>
                  </a:lnTo>
                  <a:lnTo>
                    <a:pt x="4960" y="3441"/>
                  </a:lnTo>
                  <a:lnTo>
                    <a:pt x="4970" y="3441"/>
                  </a:lnTo>
                  <a:lnTo>
                    <a:pt x="4970" y="3432"/>
                  </a:lnTo>
                  <a:lnTo>
                    <a:pt x="4970" y="3441"/>
                  </a:lnTo>
                  <a:lnTo>
                    <a:pt x="4970" y="3432"/>
                  </a:lnTo>
                  <a:lnTo>
                    <a:pt x="4970" y="3441"/>
                  </a:lnTo>
                  <a:lnTo>
                    <a:pt x="4980" y="3432"/>
                  </a:lnTo>
                  <a:lnTo>
                    <a:pt x="4980" y="3422"/>
                  </a:lnTo>
                  <a:lnTo>
                    <a:pt x="4980" y="3432"/>
                  </a:lnTo>
                  <a:lnTo>
                    <a:pt x="4990" y="3422"/>
                  </a:lnTo>
                  <a:lnTo>
                    <a:pt x="4990" y="3413"/>
                  </a:lnTo>
                  <a:lnTo>
                    <a:pt x="4990" y="3422"/>
                  </a:lnTo>
                  <a:lnTo>
                    <a:pt x="4990" y="3413"/>
                  </a:lnTo>
                  <a:lnTo>
                    <a:pt x="5000" y="3413"/>
                  </a:lnTo>
                  <a:lnTo>
                    <a:pt x="5000" y="3404"/>
                  </a:lnTo>
                  <a:lnTo>
                    <a:pt x="5010" y="3432"/>
                  </a:lnTo>
                  <a:lnTo>
                    <a:pt x="5010" y="3460"/>
                  </a:lnTo>
                  <a:lnTo>
                    <a:pt x="5020" y="3450"/>
                  </a:lnTo>
                  <a:lnTo>
                    <a:pt x="5020" y="3460"/>
                  </a:lnTo>
                  <a:lnTo>
                    <a:pt x="5020" y="3450"/>
                  </a:lnTo>
                  <a:lnTo>
                    <a:pt x="5030" y="3460"/>
                  </a:lnTo>
                  <a:lnTo>
                    <a:pt x="5030" y="3450"/>
                  </a:lnTo>
                  <a:lnTo>
                    <a:pt x="5030" y="3460"/>
                  </a:lnTo>
                  <a:lnTo>
                    <a:pt x="5030" y="3450"/>
                  </a:lnTo>
                  <a:lnTo>
                    <a:pt x="5030" y="3460"/>
                  </a:lnTo>
                  <a:lnTo>
                    <a:pt x="5039" y="3450"/>
                  </a:lnTo>
                  <a:lnTo>
                    <a:pt x="5039" y="3469"/>
                  </a:lnTo>
                  <a:lnTo>
                    <a:pt x="5039" y="3450"/>
                  </a:lnTo>
                  <a:lnTo>
                    <a:pt x="5049" y="3450"/>
                  </a:lnTo>
                  <a:lnTo>
                    <a:pt x="5049" y="3460"/>
                  </a:lnTo>
                  <a:lnTo>
                    <a:pt x="5049" y="3450"/>
                  </a:lnTo>
                  <a:lnTo>
                    <a:pt x="5049" y="3469"/>
                  </a:lnTo>
                  <a:lnTo>
                    <a:pt x="5059" y="3460"/>
                  </a:lnTo>
                  <a:lnTo>
                    <a:pt x="5069" y="3450"/>
                  </a:lnTo>
                  <a:lnTo>
                    <a:pt x="5069" y="3441"/>
                  </a:lnTo>
                  <a:lnTo>
                    <a:pt x="5079" y="3441"/>
                  </a:lnTo>
                  <a:lnTo>
                    <a:pt x="5079" y="3432"/>
                  </a:lnTo>
                  <a:lnTo>
                    <a:pt x="5089" y="3413"/>
                  </a:lnTo>
                  <a:lnTo>
                    <a:pt x="5099" y="3413"/>
                  </a:lnTo>
                  <a:lnTo>
                    <a:pt x="5099" y="3422"/>
                  </a:lnTo>
                  <a:lnTo>
                    <a:pt x="5099" y="3413"/>
                  </a:lnTo>
                  <a:lnTo>
                    <a:pt x="5099" y="3422"/>
                  </a:lnTo>
                  <a:lnTo>
                    <a:pt x="5099" y="3413"/>
                  </a:lnTo>
                  <a:lnTo>
                    <a:pt x="5109" y="3413"/>
                  </a:lnTo>
                  <a:lnTo>
                    <a:pt x="5109" y="3404"/>
                  </a:lnTo>
                  <a:lnTo>
                    <a:pt x="5109" y="3413"/>
                  </a:lnTo>
                  <a:lnTo>
                    <a:pt x="5109" y="3404"/>
                  </a:lnTo>
                  <a:lnTo>
                    <a:pt x="5119" y="3422"/>
                  </a:lnTo>
                  <a:lnTo>
                    <a:pt x="5119" y="3413"/>
                  </a:lnTo>
                  <a:lnTo>
                    <a:pt x="5129" y="3413"/>
                  </a:lnTo>
                  <a:lnTo>
                    <a:pt x="5129" y="3404"/>
                  </a:lnTo>
                  <a:lnTo>
                    <a:pt x="5129" y="3413"/>
                  </a:lnTo>
                  <a:lnTo>
                    <a:pt x="5129" y="3404"/>
                  </a:lnTo>
                  <a:lnTo>
                    <a:pt x="5139" y="3422"/>
                  </a:lnTo>
                  <a:lnTo>
                    <a:pt x="5139" y="3441"/>
                  </a:lnTo>
                  <a:lnTo>
                    <a:pt x="5148" y="3432"/>
                  </a:lnTo>
                  <a:lnTo>
                    <a:pt x="5148" y="3441"/>
                  </a:lnTo>
                  <a:lnTo>
                    <a:pt x="5158" y="3450"/>
                  </a:lnTo>
                  <a:lnTo>
                    <a:pt x="5158" y="3441"/>
                  </a:lnTo>
                  <a:lnTo>
                    <a:pt x="5158" y="3432"/>
                  </a:lnTo>
                  <a:lnTo>
                    <a:pt x="5168" y="3441"/>
                  </a:lnTo>
                  <a:lnTo>
                    <a:pt x="5168" y="3432"/>
                  </a:lnTo>
                  <a:lnTo>
                    <a:pt x="5168" y="3450"/>
                  </a:lnTo>
                  <a:lnTo>
                    <a:pt x="5178" y="3450"/>
                  </a:lnTo>
                  <a:lnTo>
                    <a:pt x="5178" y="3460"/>
                  </a:lnTo>
                  <a:lnTo>
                    <a:pt x="5188" y="3450"/>
                  </a:lnTo>
                  <a:lnTo>
                    <a:pt x="5188" y="3460"/>
                  </a:lnTo>
                  <a:lnTo>
                    <a:pt x="5188" y="3441"/>
                  </a:lnTo>
                  <a:lnTo>
                    <a:pt x="5188" y="3450"/>
                  </a:lnTo>
                  <a:lnTo>
                    <a:pt x="5188" y="3441"/>
                  </a:lnTo>
                  <a:lnTo>
                    <a:pt x="5198" y="3432"/>
                  </a:lnTo>
                  <a:lnTo>
                    <a:pt x="5198" y="3441"/>
                  </a:lnTo>
                  <a:lnTo>
                    <a:pt x="5218" y="3394"/>
                  </a:lnTo>
                  <a:lnTo>
                    <a:pt x="5218" y="3404"/>
                  </a:lnTo>
                  <a:lnTo>
                    <a:pt x="5228" y="3394"/>
                  </a:lnTo>
                  <a:lnTo>
                    <a:pt x="5228" y="3404"/>
                  </a:lnTo>
                  <a:lnTo>
                    <a:pt x="5228" y="3394"/>
                  </a:lnTo>
                  <a:lnTo>
                    <a:pt x="5228" y="3404"/>
                  </a:lnTo>
                  <a:lnTo>
                    <a:pt x="5228" y="3394"/>
                  </a:lnTo>
                  <a:lnTo>
                    <a:pt x="5238" y="3404"/>
                  </a:lnTo>
                  <a:lnTo>
                    <a:pt x="5238" y="3394"/>
                  </a:lnTo>
                  <a:lnTo>
                    <a:pt x="5247" y="3413"/>
                  </a:lnTo>
                  <a:lnTo>
                    <a:pt x="5247" y="3404"/>
                  </a:lnTo>
                  <a:lnTo>
                    <a:pt x="5247" y="3422"/>
                  </a:lnTo>
                  <a:lnTo>
                    <a:pt x="5257" y="3413"/>
                  </a:lnTo>
                  <a:lnTo>
                    <a:pt x="5257" y="3432"/>
                  </a:lnTo>
                  <a:lnTo>
                    <a:pt x="5267" y="3422"/>
                  </a:lnTo>
                  <a:lnTo>
                    <a:pt x="5267" y="3441"/>
                  </a:lnTo>
                  <a:lnTo>
                    <a:pt x="5277" y="3450"/>
                  </a:lnTo>
                  <a:lnTo>
                    <a:pt x="5277" y="3441"/>
                  </a:lnTo>
                  <a:lnTo>
                    <a:pt x="5277" y="3450"/>
                  </a:lnTo>
                  <a:lnTo>
                    <a:pt x="5277" y="3460"/>
                  </a:lnTo>
                  <a:lnTo>
                    <a:pt x="5287" y="3450"/>
                  </a:lnTo>
                  <a:lnTo>
                    <a:pt x="5287" y="3460"/>
                  </a:lnTo>
                  <a:lnTo>
                    <a:pt x="5297" y="3422"/>
                  </a:lnTo>
                  <a:lnTo>
                    <a:pt x="5297" y="3432"/>
                  </a:lnTo>
                  <a:lnTo>
                    <a:pt x="5297" y="3422"/>
                  </a:lnTo>
                  <a:lnTo>
                    <a:pt x="5307" y="3432"/>
                  </a:lnTo>
                  <a:lnTo>
                    <a:pt x="5307" y="3441"/>
                  </a:lnTo>
                  <a:lnTo>
                    <a:pt x="5317" y="3432"/>
                  </a:lnTo>
                  <a:lnTo>
                    <a:pt x="5317" y="3441"/>
                  </a:lnTo>
                  <a:lnTo>
                    <a:pt x="5317" y="3450"/>
                  </a:lnTo>
                  <a:lnTo>
                    <a:pt x="5327" y="3432"/>
                  </a:lnTo>
                  <a:lnTo>
                    <a:pt x="5327" y="3450"/>
                  </a:lnTo>
                  <a:lnTo>
                    <a:pt x="5327" y="3460"/>
                  </a:lnTo>
                  <a:lnTo>
                    <a:pt x="5327" y="3450"/>
                  </a:lnTo>
                  <a:lnTo>
                    <a:pt x="5337" y="3450"/>
                  </a:lnTo>
                  <a:lnTo>
                    <a:pt x="5337" y="3441"/>
                  </a:lnTo>
                  <a:lnTo>
                    <a:pt x="5346" y="3450"/>
                  </a:lnTo>
                  <a:lnTo>
                    <a:pt x="5346" y="3469"/>
                  </a:lnTo>
                  <a:lnTo>
                    <a:pt x="5356" y="3469"/>
                  </a:lnTo>
                  <a:lnTo>
                    <a:pt x="5356" y="3460"/>
                  </a:lnTo>
                  <a:lnTo>
                    <a:pt x="5356" y="3469"/>
                  </a:lnTo>
                  <a:lnTo>
                    <a:pt x="5366" y="3460"/>
                  </a:lnTo>
                  <a:lnTo>
                    <a:pt x="5366" y="3469"/>
                  </a:lnTo>
                  <a:lnTo>
                    <a:pt x="5366" y="3450"/>
                  </a:lnTo>
                  <a:lnTo>
                    <a:pt x="5376" y="3450"/>
                  </a:lnTo>
                  <a:lnTo>
                    <a:pt x="5376" y="3441"/>
                  </a:lnTo>
                  <a:lnTo>
                    <a:pt x="5376" y="3450"/>
                  </a:lnTo>
                  <a:lnTo>
                    <a:pt x="5386" y="3450"/>
                  </a:lnTo>
                  <a:lnTo>
                    <a:pt x="5396" y="3450"/>
                  </a:lnTo>
                  <a:lnTo>
                    <a:pt x="5396" y="3441"/>
                  </a:lnTo>
                  <a:lnTo>
                    <a:pt x="5396" y="3432"/>
                  </a:lnTo>
                  <a:lnTo>
                    <a:pt x="5406" y="3441"/>
                  </a:lnTo>
                  <a:lnTo>
                    <a:pt x="5416" y="3441"/>
                  </a:lnTo>
                  <a:lnTo>
                    <a:pt x="5416" y="3450"/>
                  </a:lnTo>
                  <a:lnTo>
                    <a:pt x="5416" y="3460"/>
                  </a:lnTo>
                  <a:lnTo>
                    <a:pt x="5416" y="3450"/>
                  </a:lnTo>
                  <a:lnTo>
                    <a:pt x="5426" y="3460"/>
                  </a:lnTo>
                  <a:lnTo>
                    <a:pt x="5426" y="3469"/>
                  </a:lnTo>
                  <a:lnTo>
                    <a:pt x="5436" y="3469"/>
                  </a:lnTo>
                  <a:lnTo>
                    <a:pt x="5445" y="3469"/>
                  </a:lnTo>
                  <a:lnTo>
                    <a:pt x="5445" y="3460"/>
                  </a:lnTo>
                  <a:lnTo>
                    <a:pt x="5445" y="3478"/>
                  </a:lnTo>
                  <a:lnTo>
                    <a:pt x="5455" y="3487"/>
                  </a:lnTo>
                  <a:lnTo>
                    <a:pt x="5455" y="3478"/>
                  </a:lnTo>
                  <a:lnTo>
                    <a:pt x="5465" y="3487"/>
                  </a:lnTo>
                  <a:lnTo>
                    <a:pt x="5465" y="3478"/>
                  </a:lnTo>
                  <a:lnTo>
                    <a:pt x="5475" y="3469"/>
                  </a:lnTo>
                  <a:lnTo>
                    <a:pt x="5475" y="3460"/>
                  </a:lnTo>
                  <a:lnTo>
                    <a:pt x="5485" y="3460"/>
                  </a:lnTo>
                  <a:lnTo>
                    <a:pt x="5485" y="3469"/>
                  </a:lnTo>
                  <a:lnTo>
                    <a:pt x="5485" y="3450"/>
                  </a:lnTo>
                  <a:lnTo>
                    <a:pt x="5485" y="3460"/>
                  </a:lnTo>
                  <a:lnTo>
                    <a:pt x="5495" y="3460"/>
                  </a:lnTo>
                  <a:lnTo>
                    <a:pt x="5495" y="3450"/>
                  </a:lnTo>
                  <a:lnTo>
                    <a:pt x="5505" y="3441"/>
                  </a:lnTo>
                  <a:lnTo>
                    <a:pt x="5505" y="3432"/>
                  </a:lnTo>
                  <a:lnTo>
                    <a:pt x="5515" y="3441"/>
                  </a:lnTo>
                  <a:lnTo>
                    <a:pt x="5515" y="3432"/>
                  </a:lnTo>
                  <a:lnTo>
                    <a:pt x="5515" y="3450"/>
                  </a:lnTo>
                  <a:lnTo>
                    <a:pt x="5515" y="3441"/>
                  </a:lnTo>
                  <a:lnTo>
                    <a:pt x="5525" y="3450"/>
                  </a:lnTo>
                  <a:lnTo>
                    <a:pt x="5525" y="3441"/>
                  </a:lnTo>
                  <a:lnTo>
                    <a:pt x="5525" y="3460"/>
                  </a:lnTo>
                  <a:lnTo>
                    <a:pt x="5525" y="3450"/>
                  </a:lnTo>
                  <a:lnTo>
                    <a:pt x="5535" y="3460"/>
                  </a:lnTo>
                  <a:lnTo>
                    <a:pt x="5535" y="3450"/>
                  </a:lnTo>
                  <a:lnTo>
                    <a:pt x="5535" y="3460"/>
                  </a:lnTo>
                  <a:lnTo>
                    <a:pt x="5535" y="3450"/>
                  </a:lnTo>
                  <a:lnTo>
                    <a:pt x="5544" y="3450"/>
                  </a:lnTo>
                  <a:lnTo>
                    <a:pt x="5544" y="3441"/>
                  </a:lnTo>
                  <a:lnTo>
                    <a:pt x="5554" y="3450"/>
                  </a:lnTo>
                  <a:lnTo>
                    <a:pt x="5564" y="3460"/>
                  </a:lnTo>
                  <a:lnTo>
                    <a:pt x="5574" y="3460"/>
                  </a:lnTo>
                  <a:lnTo>
                    <a:pt x="5574" y="3469"/>
                  </a:lnTo>
                  <a:lnTo>
                    <a:pt x="5574" y="3460"/>
                  </a:lnTo>
                  <a:lnTo>
                    <a:pt x="5584" y="3441"/>
                  </a:lnTo>
                  <a:lnTo>
                    <a:pt x="5594" y="3460"/>
                  </a:lnTo>
                  <a:lnTo>
                    <a:pt x="5594" y="3450"/>
                  </a:lnTo>
                  <a:lnTo>
                    <a:pt x="5604" y="3460"/>
                  </a:lnTo>
                  <a:lnTo>
                    <a:pt x="5604" y="3469"/>
                  </a:lnTo>
                  <a:lnTo>
                    <a:pt x="5614" y="3460"/>
                  </a:lnTo>
                  <a:lnTo>
                    <a:pt x="5614" y="3469"/>
                  </a:lnTo>
                  <a:lnTo>
                    <a:pt x="5614" y="3478"/>
                  </a:lnTo>
                  <a:lnTo>
                    <a:pt x="5614" y="3469"/>
                  </a:lnTo>
                  <a:lnTo>
                    <a:pt x="5624" y="3478"/>
                  </a:lnTo>
                  <a:lnTo>
                    <a:pt x="5624" y="3469"/>
                  </a:lnTo>
                  <a:lnTo>
                    <a:pt x="5634" y="3478"/>
                  </a:lnTo>
                  <a:lnTo>
                    <a:pt x="5634" y="3469"/>
                  </a:lnTo>
                  <a:lnTo>
                    <a:pt x="5643" y="3478"/>
                  </a:lnTo>
                  <a:lnTo>
                    <a:pt x="5643" y="3460"/>
                  </a:lnTo>
                  <a:lnTo>
                    <a:pt x="5643" y="3469"/>
                  </a:lnTo>
                  <a:lnTo>
                    <a:pt x="5653" y="3450"/>
                  </a:lnTo>
                  <a:lnTo>
                    <a:pt x="5663" y="3441"/>
                  </a:lnTo>
                  <a:lnTo>
                    <a:pt x="5663" y="3422"/>
                  </a:lnTo>
                  <a:lnTo>
                    <a:pt x="5663" y="3432"/>
                  </a:lnTo>
                  <a:lnTo>
                    <a:pt x="5673" y="3422"/>
                  </a:lnTo>
                  <a:lnTo>
                    <a:pt x="5673" y="3432"/>
                  </a:lnTo>
                  <a:lnTo>
                    <a:pt x="5673" y="3441"/>
                  </a:lnTo>
                  <a:lnTo>
                    <a:pt x="5673" y="3432"/>
                  </a:lnTo>
                  <a:lnTo>
                    <a:pt x="5683" y="3404"/>
                  </a:lnTo>
                  <a:lnTo>
                    <a:pt x="5693" y="3422"/>
                  </a:lnTo>
                  <a:lnTo>
                    <a:pt x="5693" y="3441"/>
                  </a:lnTo>
                  <a:lnTo>
                    <a:pt x="5703" y="3441"/>
                  </a:lnTo>
                  <a:lnTo>
                    <a:pt x="5703" y="3450"/>
                  </a:lnTo>
                  <a:lnTo>
                    <a:pt x="5713" y="3450"/>
                  </a:lnTo>
                  <a:lnTo>
                    <a:pt x="5723" y="3460"/>
                  </a:lnTo>
                  <a:lnTo>
                    <a:pt x="5723" y="3441"/>
                  </a:lnTo>
                  <a:lnTo>
                    <a:pt x="5733" y="3441"/>
                  </a:lnTo>
                  <a:lnTo>
                    <a:pt x="5733" y="3432"/>
                  </a:lnTo>
                  <a:lnTo>
                    <a:pt x="5733" y="3422"/>
                  </a:lnTo>
                  <a:lnTo>
                    <a:pt x="5742" y="3441"/>
                  </a:lnTo>
                  <a:lnTo>
                    <a:pt x="5742" y="3432"/>
                  </a:lnTo>
                  <a:lnTo>
                    <a:pt x="5752" y="3450"/>
                  </a:lnTo>
                  <a:lnTo>
                    <a:pt x="5752" y="3432"/>
                  </a:lnTo>
                  <a:lnTo>
                    <a:pt x="5752" y="3450"/>
                  </a:lnTo>
                  <a:lnTo>
                    <a:pt x="5762" y="3450"/>
                  </a:lnTo>
                  <a:lnTo>
                    <a:pt x="5762" y="3441"/>
                  </a:lnTo>
                  <a:lnTo>
                    <a:pt x="5762" y="3450"/>
                  </a:lnTo>
                  <a:lnTo>
                    <a:pt x="5762" y="3441"/>
                  </a:lnTo>
                </a:path>
              </a:pathLst>
            </a:custGeom>
            <a:noFill/>
            <a:ln w="571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27" name="Freeform 124"/>
            <p:cNvSpPr>
              <a:spLocks/>
            </p:cNvSpPr>
            <p:nvPr/>
          </p:nvSpPr>
          <p:spPr bwMode="auto">
            <a:xfrm>
              <a:off x="922" y="1707"/>
              <a:ext cx="4144" cy="2231"/>
            </a:xfrm>
            <a:custGeom>
              <a:avLst/>
              <a:gdLst>
                <a:gd name="T0" fmla="*/ 30 w 5762"/>
                <a:gd name="T1" fmla="*/ 1127 h 3962"/>
                <a:gd name="T2" fmla="*/ 71 w 5762"/>
                <a:gd name="T3" fmla="*/ 1150 h 3962"/>
                <a:gd name="T4" fmla="*/ 112 w 5762"/>
                <a:gd name="T5" fmla="*/ 1121 h 3962"/>
                <a:gd name="T6" fmla="*/ 154 w 5762"/>
                <a:gd name="T7" fmla="*/ 1165 h 3962"/>
                <a:gd name="T8" fmla="*/ 194 w 5762"/>
                <a:gd name="T9" fmla="*/ 1188 h 3962"/>
                <a:gd name="T10" fmla="*/ 230 w 5762"/>
                <a:gd name="T11" fmla="*/ 1180 h 3962"/>
                <a:gd name="T12" fmla="*/ 260 w 5762"/>
                <a:gd name="T13" fmla="*/ 1206 h 3962"/>
                <a:gd name="T14" fmla="*/ 297 w 5762"/>
                <a:gd name="T15" fmla="*/ 1185 h 3962"/>
                <a:gd name="T16" fmla="*/ 327 w 5762"/>
                <a:gd name="T17" fmla="*/ 1150 h 3962"/>
                <a:gd name="T18" fmla="*/ 368 w 5762"/>
                <a:gd name="T19" fmla="*/ 1135 h 3962"/>
                <a:gd name="T20" fmla="*/ 404 w 5762"/>
                <a:gd name="T21" fmla="*/ 1141 h 3962"/>
                <a:gd name="T22" fmla="*/ 440 w 5762"/>
                <a:gd name="T23" fmla="*/ 1144 h 3962"/>
                <a:gd name="T24" fmla="*/ 476 w 5762"/>
                <a:gd name="T25" fmla="*/ 1165 h 3962"/>
                <a:gd name="T26" fmla="*/ 517 w 5762"/>
                <a:gd name="T27" fmla="*/ 1141 h 3962"/>
                <a:gd name="T28" fmla="*/ 553 w 5762"/>
                <a:gd name="T29" fmla="*/ 1153 h 3962"/>
                <a:gd name="T30" fmla="*/ 583 w 5762"/>
                <a:gd name="T31" fmla="*/ 1159 h 3962"/>
                <a:gd name="T32" fmla="*/ 624 w 5762"/>
                <a:gd name="T33" fmla="*/ 1159 h 3962"/>
                <a:gd name="T34" fmla="*/ 666 w 5762"/>
                <a:gd name="T35" fmla="*/ 1147 h 3962"/>
                <a:gd name="T36" fmla="*/ 701 w 5762"/>
                <a:gd name="T37" fmla="*/ 1159 h 3962"/>
                <a:gd name="T38" fmla="*/ 742 w 5762"/>
                <a:gd name="T39" fmla="*/ 1153 h 3962"/>
                <a:gd name="T40" fmla="*/ 783 w 5762"/>
                <a:gd name="T41" fmla="*/ 1118 h 3962"/>
                <a:gd name="T42" fmla="*/ 819 w 5762"/>
                <a:gd name="T43" fmla="*/ 1147 h 3962"/>
                <a:gd name="T44" fmla="*/ 865 w 5762"/>
                <a:gd name="T45" fmla="*/ 1114 h 3962"/>
                <a:gd name="T46" fmla="*/ 906 w 5762"/>
                <a:gd name="T47" fmla="*/ 1114 h 3962"/>
                <a:gd name="T48" fmla="*/ 942 w 5762"/>
                <a:gd name="T49" fmla="*/ 1097 h 3962"/>
                <a:gd name="T50" fmla="*/ 988 w 5762"/>
                <a:gd name="T51" fmla="*/ 1091 h 3962"/>
                <a:gd name="T52" fmla="*/ 1034 w 5762"/>
                <a:gd name="T53" fmla="*/ 991 h 3962"/>
                <a:gd name="T54" fmla="*/ 1075 w 5762"/>
                <a:gd name="T55" fmla="*/ 1006 h 3962"/>
                <a:gd name="T56" fmla="*/ 1116 w 5762"/>
                <a:gd name="T57" fmla="*/ 973 h 3962"/>
                <a:gd name="T58" fmla="*/ 1167 w 5762"/>
                <a:gd name="T59" fmla="*/ 935 h 3962"/>
                <a:gd name="T60" fmla="*/ 1254 w 5762"/>
                <a:gd name="T61" fmla="*/ 6 h 3962"/>
                <a:gd name="T62" fmla="*/ 1326 w 5762"/>
                <a:gd name="T63" fmla="*/ 557 h 3962"/>
                <a:gd name="T64" fmla="*/ 1367 w 5762"/>
                <a:gd name="T65" fmla="*/ 575 h 3962"/>
                <a:gd name="T66" fmla="*/ 1418 w 5762"/>
                <a:gd name="T67" fmla="*/ 775 h 3962"/>
                <a:gd name="T68" fmla="*/ 1474 w 5762"/>
                <a:gd name="T69" fmla="*/ 876 h 3962"/>
                <a:gd name="T70" fmla="*/ 1520 w 5762"/>
                <a:gd name="T71" fmla="*/ 903 h 3962"/>
                <a:gd name="T72" fmla="*/ 1561 w 5762"/>
                <a:gd name="T73" fmla="*/ 970 h 3962"/>
                <a:gd name="T74" fmla="*/ 1607 w 5762"/>
                <a:gd name="T75" fmla="*/ 1014 h 3962"/>
                <a:gd name="T76" fmla="*/ 1654 w 5762"/>
                <a:gd name="T77" fmla="*/ 1073 h 3962"/>
                <a:gd name="T78" fmla="*/ 1700 w 5762"/>
                <a:gd name="T79" fmla="*/ 1056 h 3962"/>
                <a:gd name="T80" fmla="*/ 1746 w 5762"/>
                <a:gd name="T81" fmla="*/ 1114 h 3962"/>
                <a:gd name="T82" fmla="*/ 1797 w 5762"/>
                <a:gd name="T83" fmla="*/ 1144 h 3962"/>
                <a:gd name="T84" fmla="*/ 1838 w 5762"/>
                <a:gd name="T85" fmla="*/ 1144 h 3962"/>
                <a:gd name="T86" fmla="*/ 1884 w 5762"/>
                <a:gd name="T87" fmla="*/ 1156 h 3962"/>
                <a:gd name="T88" fmla="*/ 1930 w 5762"/>
                <a:gd name="T89" fmla="*/ 1165 h 3962"/>
                <a:gd name="T90" fmla="*/ 1981 w 5762"/>
                <a:gd name="T91" fmla="*/ 1177 h 3962"/>
                <a:gd name="T92" fmla="*/ 2027 w 5762"/>
                <a:gd name="T93" fmla="*/ 1173 h 3962"/>
                <a:gd name="T94" fmla="*/ 2084 w 5762"/>
                <a:gd name="T95" fmla="*/ 1188 h 3962"/>
                <a:gd name="T96" fmla="*/ 2145 w 5762"/>
                <a:gd name="T97" fmla="*/ 1194 h 3962"/>
                <a:gd name="T98" fmla="*/ 2196 w 5762"/>
                <a:gd name="T99" fmla="*/ 1218 h 3962"/>
                <a:gd name="T100" fmla="*/ 2253 w 5762"/>
                <a:gd name="T101" fmla="*/ 1203 h 3962"/>
                <a:gd name="T102" fmla="*/ 2309 w 5762"/>
                <a:gd name="T103" fmla="*/ 1221 h 3962"/>
                <a:gd name="T104" fmla="*/ 2376 w 5762"/>
                <a:gd name="T105" fmla="*/ 1218 h 3962"/>
                <a:gd name="T106" fmla="*/ 2422 w 5762"/>
                <a:gd name="T107" fmla="*/ 1221 h 3962"/>
                <a:gd name="T108" fmla="*/ 2468 w 5762"/>
                <a:gd name="T109" fmla="*/ 1235 h 3962"/>
                <a:gd name="T110" fmla="*/ 2534 w 5762"/>
                <a:gd name="T111" fmla="*/ 1177 h 3962"/>
                <a:gd name="T112" fmla="*/ 2591 w 5762"/>
                <a:gd name="T113" fmla="*/ 1244 h 3962"/>
                <a:gd name="T114" fmla="*/ 2637 w 5762"/>
                <a:gd name="T115" fmla="*/ 1242 h 3962"/>
                <a:gd name="T116" fmla="*/ 2698 w 5762"/>
                <a:gd name="T117" fmla="*/ 1244 h 3962"/>
                <a:gd name="T118" fmla="*/ 2749 w 5762"/>
                <a:gd name="T119" fmla="*/ 1227 h 3962"/>
                <a:gd name="T120" fmla="*/ 2811 w 5762"/>
                <a:gd name="T121" fmla="*/ 1235 h 3962"/>
                <a:gd name="T122" fmla="*/ 2867 w 5762"/>
                <a:gd name="T123" fmla="*/ 1212 h 3962"/>
                <a:gd name="T124" fmla="*/ 2939 w 5762"/>
                <a:gd name="T125" fmla="*/ 1183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962">
                  <a:moveTo>
                    <a:pt x="0" y="3646"/>
                  </a:moveTo>
                  <a:lnTo>
                    <a:pt x="0" y="3674"/>
                  </a:lnTo>
                  <a:lnTo>
                    <a:pt x="0" y="3692"/>
                  </a:lnTo>
                  <a:lnTo>
                    <a:pt x="0" y="3664"/>
                  </a:lnTo>
                  <a:lnTo>
                    <a:pt x="0" y="3683"/>
                  </a:lnTo>
                  <a:lnTo>
                    <a:pt x="0" y="3646"/>
                  </a:lnTo>
                  <a:lnTo>
                    <a:pt x="9" y="3664"/>
                  </a:lnTo>
                  <a:lnTo>
                    <a:pt x="9" y="3655"/>
                  </a:lnTo>
                  <a:lnTo>
                    <a:pt x="9" y="3674"/>
                  </a:lnTo>
                  <a:lnTo>
                    <a:pt x="9" y="3664"/>
                  </a:lnTo>
                  <a:lnTo>
                    <a:pt x="9" y="3636"/>
                  </a:lnTo>
                  <a:lnTo>
                    <a:pt x="9" y="3646"/>
                  </a:lnTo>
                  <a:lnTo>
                    <a:pt x="9" y="3627"/>
                  </a:lnTo>
                  <a:lnTo>
                    <a:pt x="9" y="3646"/>
                  </a:lnTo>
                  <a:lnTo>
                    <a:pt x="9" y="3636"/>
                  </a:lnTo>
                  <a:lnTo>
                    <a:pt x="19" y="3646"/>
                  </a:lnTo>
                  <a:lnTo>
                    <a:pt x="19" y="3599"/>
                  </a:lnTo>
                  <a:lnTo>
                    <a:pt x="19" y="3608"/>
                  </a:lnTo>
                  <a:lnTo>
                    <a:pt x="19" y="3571"/>
                  </a:lnTo>
                  <a:lnTo>
                    <a:pt x="19" y="3581"/>
                  </a:lnTo>
                  <a:lnTo>
                    <a:pt x="29" y="3599"/>
                  </a:lnTo>
                  <a:lnTo>
                    <a:pt x="29" y="3627"/>
                  </a:lnTo>
                  <a:lnTo>
                    <a:pt x="29" y="3618"/>
                  </a:lnTo>
                  <a:lnTo>
                    <a:pt x="29" y="3627"/>
                  </a:lnTo>
                  <a:lnTo>
                    <a:pt x="29" y="3618"/>
                  </a:lnTo>
                  <a:lnTo>
                    <a:pt x="29" y="3636"/>
                  </a:lnTo>
                  <a:lnTo>
                    <a:pt x="29" y="3618"/>
                  </a:lnTo>
                  <a:lnTo>
                    <a:pt x="29" y="3627"/>
                  </a:lnTo>
                  <a:lnTo>
                    <a:pt x="39" y="3590"/>
                  </a:lnTo>
                  <a:lnTo>
                    <a:pt x="39" y="3608"/>
                  </a:lnTo>
                  <a:lnTo>
                    <a:pt x="39" y="3590"/>
                  </a:lnTo>
                  <a:lnTo>
                    <a:pt x="39" y="3608"/>
                  </a:lnTo>
                  <a:lnTo>
                    <a:pt x="49" y="3590"/>
                  </a:lnTo>
                  <a:lnTo>
                    <a:pt x="49" y="3599"/>
                  </a:lnTo>
                  <a:lnTo>
                    <a:pt x="49" y="3581"/>
                  </a:lnTo>
                  <a:lnTo>
                    <a:pt x="49" y="3562"/>
                  </a:lnTo>
                  <a:lnTo>
                    <a:pt x="49" y="3581"/>
                  </a:lnTo>
                  <a:lnTo>
                    <a:pt x="49" y="3562"/>
                  </a:lnTo>
                  <a:lnTo>
                    <a:pt x="59" y="3534"/>
                  </a:lnTo>
                  <a:lnTo>
                    <a:pt x="59" y="3562"/>
                  </a:lnTo>
                  <a:lnTo>
                    <a:pt x="59" y="3553"/>
                  </a:lnTo>
                  <a:lnTo>
                    <a:pt x="59" y="3571"/>
                  </a:lnTo>
                  <a:lnTo>
                    <a:pt x="59" y="3618"/>
                  </a:lnTo>
                  <a:lnTo>
                    <a:pt x="69" y="3581"/>
                  </a:lnTo>
                  <a:lnTo>
                    <a:pt x="69" y="3590"/>
                  </a:lnTo>
                  <a:lnTo>
                    <a:pt x="69" y="3581"/>
                  </a:lnTo>
                  <a:lnTo>
                    <a:pt x="69" y="3562"/>
                  </a:lnTo>
                  <a:lnTo>
                    <a:pt x="69" y="3571"/>
                  </a:lnTo>
                  <a:lnTo>
                    <a:pt x="69" y="3562"/>
                  </a:lnTo>
                  <a:lnTo>
                    <a:pt x="69" y="3571"/>
                  </a:lnTo>
                  <a:lnTo>
                    <a:pt x="69" y="3562"/>
                  </a:lnTo>
                  <a:lnTo>
                    <a:pt x="79" y="3581"/>
                  </a:lnTo>
                  <a:lnTo>
                    <a:pt x="79" y="3571"/>
                  </a:lnTo>
                  <a:lnTo>
                    <a:pt x="79" y="3590"/>
                  </a:lnTo>
                  <a:lnTo>
                    <a:pt x="79" y="3581"/>
                  </a:lnTo>
                  <a:lnTo>
                    <a:pt x="89" y="3646"/>
                  </a:lnTo>
                  <a:lnTo>
                    <a:pt x="89" y="3636"/>
                  </a:lnTo>
                  <a:lnTo>
                    <a:pt x="89" y="3646"/>
                  </a:lnTo>
                  <a:lnTo>
                    <a:pt x="89" y="3692"/>
                  </a:lnTo>
                  <a:lnTo>
                    <a:pt x="89" y="3683"/>
                  </a:lnTo>
                  <a:lnTo>
                    <a:pt x="99" y="3776"/>
                  </a:lnTo>
                  <a:lnTo>
                    <a:pt x="99" y="3757"/>
                  </a:lnTo>
                  <a:lnTo>
                    <a:pt x="99" y="3767"/>
                  </a:lnTo>
                  <a:lnTo>
                    <a:pt x="99" y="3748"/>
                  </a:lnTo>
                  <a:lnTo>
                    <a:pt x="99" y="3729"/>
                  </a:lnTo>
                  <a:lnTo>
                    <a:pt x="99" y="3720"/>
                  </a:lnTo>
                  <a:lnTo>
                    <a:pt x="108" y="3720"/>
                  </a:lnTo>
                  <a:lnTo>
                    <a:pt x="108" y="3748"/>
                  </a:lnTo>
                  <a:lnTo>
                    <a:pt x="108" y="3729"/>
                  </a:lnTo>
                  <a:lnTo>
                    <a:pt x="108" y="3739"/>
                  </a:lnTo>
                  <a:lnTo>
                    <a:pt x="108" y="3776"/>
                  </a:lnTo>
                  <a:lnTo>
                    <a:pt x="118" y="3767"/>
                  </a:lnTo>
                  <a:lnTo>
                    <a:pt x="118" y="3785"/>
                  </a:lnTo>
                  <a:lnTo>
                    <a:pt x="118" y="3757"/>
                  </a:lnTo>
                  <a:lnTo>
                    <a:pt x="118" y="3767"/>
                  </a:lnTo>
                  <a:lnTo>
                    <a:pt x="118" y="3757"/>
                  </a:lnTo>
                  <a:lnTo>
                    <a:pt x="118" y="3701"/>
                  </a:lnTo>
                  <a:lnTo>
                    <a:pt x="118" y="3711"/>
                  </a:lnTo>
                  <a:lnTo>
                    <a:pt x="128" y="3683"/>
                  </a:lnTo>
                  <a:lnTo>
                    <a:pt x="128" y="3692"/>
                  </a:lnTo>
                  <a:lnTo>
                    <a:pt x="128" y="3646"/>
                  </a:lnTo>
                  <a:lnTo>
                    <a:pt x="138" y="3655"/>
                  </a:lnTo>
                  <a:lnTo>
                    <a:pt x="138" y="3646"/>
                  </a:lnTo>
                  <a:lnTo>
                    <a:pt x="138" y="3627"/>
                  </a:lnTo>
                  <a:lnTo>
                    <a:pt x="138" y="3655"/>
                  </a:lnTo>
                  <a:lnTo>
                    <a:pt x="138" y="3674"/>
                  </a:lnTo>
                  <a:lnTo>
                    <a:pt x="148" y="3655"/>
                  </a:lnTo>
                  <a:lnTo>
                    <a:pt x="148" y="3674"/>
                  </a:lnTo>
                  <a:lnTo>
                    <a:pt x="148" y="3664"/>
                  </a:lnTo>
                  <a:lnTo>
                    <a:pt x="148" y="3692"/>
                  </a:lnTo>
                  <a:lnTo>
                    <a:pt x="148" y="3683"/>
                  </a:lnTo>
                  <a:lnTo>
                    <a:pt x="148" y="3692"/>
                  </a:lnTo>
                  <a:lnTo>
                    <a:pt x="148" y="3664"/>
                  </a:lnTo>
                  <a:lnTo>
                    <a:pt x="158" y="3627"/>
                  </a:lnTo>
                  <a:lnTo>
                    <a:pt x="158" y="3599"/>
                  </a:lnTo>
                  <a:lnTo>
                    <a:pt x="158" y="3608"/>
                  </a:lnTo>
                  <a:lnTo>
                    <a:pt x="168" y="3674"/>
                  </a:lnTo>
                  <a:lnTo>
                    <a:pt x="168" y="3664"/>
                  </a:lnTo>
                  <a:lnTo>
                    <a:pt x="168" y="3683"/>
                  </a:lnTo>
                  <a:lnTo>
                    <a:pt x="168" y="3739"/>
                  </a:lnTo>
                  <a:lnTo>
                    <a:pt x="168" y="3720"/>
                  </a:lnTo>
                  <a:lnTo>
                    <a:pt x="168" y="3729"/>
                  </a:lnTo>
                  <a:lnTo>
                    <a:pt x="168" y="3720"/>
                  </a:lnTo>
                  <a:lnTo>
                    <a:pt x="178" y="3748"/>
                  </a:lnTo>
                  <a:lnTo>
                    <a:pt x="178" y="3729"/>
                  </a:lnTo>
                  <a:lnTo>
                    <a:pt x="178" y="3739"/>
                  </a:lnTo>
                  <a:lnTo>
                    <a:pt x="178" y="3729"/>
                  </a:lnTo>
                  <a:lnTo>
                    <a:pt x="178" y="3739"/>
                  </a:lnTo>
                  <a:lnTo>
                    <a:pt x="188" y="3729"/>
                  </a:lnTo>
                  <a:lnTo>
                    <a:pt x="188" y="3739"/>
                  </a:lnTo>
                  <a:lnTo>
                    <a:pt x="188" y="3701"/>
                  </a:lnTo>
                  <a:lnTo>
                    <a:pt x="188" y="3729"/>
                  </a:lnTo>
                  <a:lnTo>
                    <a:pt x="198" y="3674"/>
                  </a:lnTo>
                  <a:lnTo>
                    <a:pt x="198" y="3683"/>
                  </a:lnTo>
                  <a:lnTo>
                    <a:pt x="198" y="3655"/>
                  </a:lnTo>
                  <a:lnTo>
                    <a:pt x="207" y="3599"/>
                  </a:lnTo>
                  <a:lnTo>
                    <a:pt x="217" y="3525"/>
                  </a:lnTo>
                  <a:lnTo>
                    <a:pt x="217" y="3515"/>
                  </a:lnTo>
                  <a:lnTo>
                    <a:pt x="217" y="3543"/>
                  </a:lnTo>
                  <a:lnTo>
                    <a:pt x="217" y="3534"/>
                  </a:lnTo>
                  <a:lnTo>
                    <a:pt x="217" y="3590"/>
                  </a:lnTo>
                  <a:lnTo>
                    <a:pt x="217" y="3581"/>
                  </a:lnTo>
                  <a:lnTo>
                    <a:pt x="227" y="3590"/>
                  </a:lnTo>
                  <a:lnTo>
                    <a:pt x="227" y="3599"/>
                  </a:lnTo>
                  <a:lnTo>
                    <a:pt x="227" y="3571"/>
                  </a:lnTo>
                  <a:lnTo>
                    <a:pt x="227" y="3581"/>
                  </a:lnTo>
                  <a:lnTo>
                    <a:pt x="237" y="3599"/>
                  </a:lnTo>
                  <a:lnTo>
                    <a:pt x="237" y="3674"/>
                  </a:lnTo>
                  <a:lnTo>
                    <a:pt x="237" y="3683"/>
                  </a:lnTo>
                  <a:lnTo>
                    <a:pt x="247" y="3683"/>
                  </a:lnTo>
                  <a:lnTo>
                    <a:pt x="247" y="3739"/>
                  </a:lnTo>
                  <a:lnTo>
                    <a:pt x="247" y="3711"/>
                  </a:lnTo>
                  <a:lnTo>
                    <a:pt x="257" y="3767"/>
                  </a:lnTo>
                  <a:lnTo>
                    <a:pt x="257" y="3757"/>
                  </a:lnTo>
                  <a:lnTo>
                    <a:pt x="257" y="3729"/>
                  </a:lnTo>
                  <a:lnTo>
                    <a:pt x="257" y="3739"/>
                  </a:lnTo>
                  <a:lnTo>
                    <a:pt x="267" y="3720"/>
                  </a:lnTo>
                  <a:lnTo>
                    <a:pt x="267" y="3739"/>
                  </a:lnTo>
                  <a:lnTo>
                    <a:pt x="267" y="3674"/>
                  </a:lnTo>
                  <a:lnTo>
                    <a:pt x="267" y="3692"/>
                  </a:lnTo>
                  <a:lnTo>
                    <a:pt x="277" y="3664"/>
                  </a:lnTo>
                  <a:lnTo>
                    <a:pt x="277" y="3692"/>
                  </a:lnTo>
                  <a:lnTo>
                    <a:pt x="277" y="3683"/>
                  </a:lnTo>
                  <a:lnTo>
                    <a:pt x="277" y="3636"/>
                  </a:lnTo>
                  <a:lnTo>
                    <a:pt x="277" y="3646"/>
                  </a:lnTo>
                  <a:lnTo>
                    <a:pt x="277" y="3636"/>
                  </a:lnTo>
                  <a:lnTo>
                    <a:pt x="277" y="3646"/>
                  </a:lnTo>
                  <a:lnTo>
                    <a:pt x="277" y="3627"/>
                  </a:lnTo>
                  <a:lnTo>
                    <a:pt x="287" y="3646"/>
                  </a:lnTo>
                  <a:lnTo>
                    <a:pt x="287" y="3636"/>
                  </a:lnTo>
                  <a:lnTo>
                    <a:pt x="287" y="3655"/>
                  </a:lnTo>
                  <a:lnTo>
                    <a:pt x="287" y="3664"/>
                  </a:lnTo>
                  <a:lnTo>
                    <a:pt x="287" y="3674"/>
                  </a:lnTo>
                  <a:lnTo>
                    <a:pt x="297" y="3692"/>
                  </a:lnTo>
                  <a:lnTo>
                    <a:pt x="297" y="3674"/>
                  </a:lnTo>
                  <a:lnTo>
                    <a:pt x="297" y="3683"/>
                  </a:lnTo>
                  <a:lnTo>
                    <a:pt x="297" y="3655"/>
                  </a:lnTo>
                  <a:lnTo>
                    <a:pt x="297" y="3674"/>
                  </a:lnTo>
                  <a:lnTo>
                    <a:pt x="297" y="3655"/>
                  </a:lnTo>
                  <a:lnTo>
                    <a:pt x="306" y="3692"/>
                  </a:lnTo>
                  <a:lnTo>
                    <a:pt x="306" y="3683"/>
                  </a:lnTo>
                  <a:lnTo>
                    <a:pt x="306" y="3692"/>
                  </a:lnTo>
                  <a:lnTo>
                    <a:pt x="306" y="3674"/>
                  </a:lnTo>
                  <a:lnTo>
                    <a:pt x="306" y="3655"/>
                  </a:lnTo>
                  <a:lnTo>
                    <a:pt x="306" y="3664"/>
                  </a:lnTo>
                  <a:lnTo>
                    <a:pt x="316" y="3618"/>
                  </a:lnTo>
                  <a:lnTo>
                    <a:pt x="316" y="3627"/>
                  </a:lnTo>
                  <a:lnTo>
                    <a:pt x="316" y="3636"/>
                  </a:lnTo>
                  <a:lnTo>
                    <a:pt x="316" y="3618"/>
                  </a:lnTo>
                  <a:lnTo>
                    <a:pt x="316" y="3646"/>
                  </a:lnTo>
                  <a:lnTo>
                    <a:pt x="326" y="3627"/>
                  </a:lnTo>
                  <a:lnTo>
                    <a:pt x="326" y="3646"/>
                  </a:lnTo>
                  <a:lnTo>
                    <a:pt x="326" y="3618"/>
                  </a:lnTo>
                  <a:lnTo>
                    <a:pt x="326" y="3636"/>
                  </a:lnTo>
                  <a:lnTo>
                    <a:pt x="326" y="3627"/>
                  </a:lnTo>
                  <a:lnTo>
                    <a:pt x="326" y="3646"/>
                  </a:lnTo>
                  <a:lnTo>
                    <a:pt x="336" y="3618"/>
                  </a:lnTo>
                  <a:lnTo>
                    <a:pt x="346" y="3683"/>
                  </a:lnTo>
                  <a:lnTo>
                    <a:pt x="346" y="3711"/>
                  </a:lnTo>
                  <a:lnTo>
                    <a:pt x="346" y="3739"/>
                  </a:lnTo>
                  <a:lnTo>
                    <a:pt x="346" y="3729"/>
                  </a:lnTo>
                  <a:lnTo>
                    <a:pt x="346" y="3739"/>
                  </a:lnTo>
                  <a:lnTo>
                    <a:pt x="346" y="3729"/>
                  </a:lnTo>
                  <a:lnTo>
                    <a:pt x="356" y="3757"/>
                  </a:lnTo>
                  <a:lnTo>
                    <a:pt x="356" y="3748"/>
                  </a:lnTo>
                  <a:lnTo>
                    <a:pt x="356" y="3739"/>
                  </a:lnTo>
                  <a:lnTo>
                    <a:pt x="356" y="3767"/>
                  </a:lnTo>
                  <a:lnTo>
                    <a:pt x="366" y="3757"/>
                  </a:lnTo>
                  <a:lnTo>
                    <a:pt x="366" y="3767"/>
                  </a:lnTo>
                  <a:lnTo>
                    <a:pt x="366" y="3729"/>
                  </a:lnTo>
                  <a:lnTo>
                    <a:pt x="366" y="3720"/>
                  </a:lnTo>
                  <a:lnTo>
                    <a:pt x="366" y="3729"/>
                  </a:lnTo>
                  <a:lnTo>
                    <a:pt x="366" y="3711"/>
                  </a:lnTo>
                  <a:lnTo>
                    <a:pt x="376" y="3757"/>
                  </a:lnTo>
                  <a:lnTo>
                    <a:pt x="376" y="3748"/>
                  </a:lnTo>
                  <a:lnTo>
                    <a:pt x="376" y="3757"/>
                  </a:lnTo>
                  <a:lnTo>
                    <a:pt x="376" y="3739"/>
                  </a:lnTo>
                  <a:lnTo>
                    <a:pt x="376" y="3767"/>
                  </a:lnTo>
                  <a:lnTo>
                    <a:pt x="376" y="3748"/>
                  </a:lnTo>
                  <a:lnTo>
                    <a:pt x="376" y="3739"/>
                  </a:lnTo>
                  <a:lnTo>
                    <a:pt x="386" y="3711"/>
                  </a:lnTo>
                  <a:lnTo>
                    <a:pt x="386" y="3720"/>
                  </a:lnTo>
                  <a:lnTo>
                    <a:pt x="396" y="3618"/>
                  </a:lnTo>
                  <a:lnTo>
                    <a:pt x="396" y="3627"/>
                  </a:lnTo>
                  <a:lnTo>
                    <a:pt x="396" y="3618"/>
                  </a:lnTo>
                  <a:lnTo>
                    <a:pt x="396" y="3627"/>
                  </a:lnTo>
                  <a:lnTo>
                    <a:pt x="396" y="3636"/>
                  </a:lnTo>
                  <a:lnTo>
                    <a:pt x="396" y="3627"/>
                  </a:lnTo>
                  <a:lnTo>
                    <a:pt x="396" y="3636"/>
                  </a:lnTo>
                  <a:lnTo>
                    <a:pt x="396" y="3627"/>
                  </a:lnTo>
                  <a:lnTo>
                    <a:pt x="405" y="3636"/>
                  </a:lnTo>
                  <a:lnTo>
                    <a:pt x="405" y="3646"/>
                  </a:lnTo>
                  <a:lnTo>
                    <a:pt x="405" y="3627"/>
                  </a:lnTo>
                  <a:lnTo>
                    <a:pt x="405" y="3618"/>
                  </a:lnTo>
                  <a:lnTo>
                    <a:pt x="405" y="3636"/>
                  </a:lnTo>
                  <a:lnTo>
                    <a:pt x="405" y="3627"/>
                  </a:lnTo>
                  <a:lnTo>
                    <a:pt x="405" y="3636"/>
                  </a:lnTo>
                  <a:lnTo>
                    <a:pt x="415" y="3655"/>
                  </a:lnTo>
                  <a:lnTo>
                    <a:pt x="415" y="3646"/>
                  </a:lnTo>
                  <a:lnTo>
                    <a:pt x="415" y="3636"/>
                  </a:lnTo>
                  <a:lnTo>
                    <a:pt x="415" y="3674"/>
                  </a:lnTo>
                  <a:lnTo>
                    <a:pt x="415" y="3646"/>
                  </a:lnTo>
                  <a:lnTo>
                    <a:pt x="415" y="3655"/>
                  </a:lnTo>
                  <a:lnTo>
                    <a:pt x="425" y="3664"/>
                  </a:lnTo>
                  <a:lnTo>
                    <a:pt x="425" y="3720"/>
                  </a:lnTo>
                  <a:lnTo>
                    <a:pt x="435" y="3692"/>
                  </a:lnTo>
                  <a:lnTo>
                    <a:pt x="435" y="3701"/>
                  </a:lnTo>
                  <a:lnTo>
                    <a:pt x="435" y="3692"/>
                  </a:lnTo>
                  <a:lnTo>
                    <a:pt x="435" y="3701"/>
                  </a:lnTo>
                  <a:lnTo>
                    <a:pt x="435" y="3683"/>
                  </a:lnTo>
                  <a:lnTo>
                    <a:pt x="435" y="3720"/>
                  </a:lnTo>
                  <a:lnTo>
                    <a:pt x="445" y="3720"/>
                  </a:lnTo>
                  <a:lnTo>
                    <a:pt x="445" y="3748"/>
                  </a:lnTo>
                  <a:lnTo>
                    <a:pt x="445" y="3729"/>
                  </a:lnTo>
                  <a:lnTo>
                    <a:pt x="445" y="3739"/>
                  </a:lnTo>
                  <a:lnTo>
                    <a:pt x="445" y="3720"/>
                  </a:lnTo>
                  <a:lnTo>
                    <a:pt x="445" y="3729"/>
                  </a:lnTo>
                  <a:lnTo>
                    <a:pt x="455" y="3748"/>
                  </a:lnTo>
                  <a:lnTo>
                    <a:pt x="455" y="3729"/>
                  </a:lnTo>
                  <a:lnTo>
                    <a:pt x="455" y="3748"/>
                  </a:lnTo>
                  <a:lnTo>
                    <a:pt x="455" y="3739"/>
                  </a:lnTo>
                  <a:lnTo>
                    <a:pt x="455" y="3757"/>
                  </a:lnTo>
                  <a:lnTo>
                    <a:pt x="455" y="3739"/>
                  </a:lnTo>
                  <a:lnTo>
                    <a:pt x="465" y="3757"/>
                  </a:lnTo>
                  <a:lnTo>
                    <a:pt x="465" y="3739"/>
                  </a:lnTo>
                  <a:lnTo>
                    <a:pt x="465" y="3729"/>
                  </a:lnTo>
                  <a:lnTo>
                    <a:pt x="465" y="3776"/>
                  </a:lnTo>
                  <a:lnTo>
                    <a:pt x="465" y="3767"/>
                  </a:lnTo>
                  <a:lnTo>
                    <a:pt x="475" y="3776"/>
                  </a:lnTo>
                  <a:lnTo>
                    <a:pt x="475" y="3757"/>
                  </a:lnTo>
                  <a:lnTo>
                    <a:pt x="475" y="3785"/>
                  </a:lnTo>
                  <a:lnTo>
                    <a:pt x="475" y="3767"/>
                  </a:lnTo>
                  <a:lnTo>
                    <a:pt x="475" y="3776"/>
                  </a:lnTo>
                  <a:lnTo>
                    <a:pt x="485" y="3776"/>
                  </a:lnTo>
                  <a:lnTo>
                    <a:pt x="485" y="3767"/>
                  </a:lnTo>
                  <a:lnTo>
                    <a:pt x="485" y="3776"/>
                  </a:lnTo>
                  <a:lnTo>
                    <a:pt x="485" y="3794"/>
                  </a:lnTo>
                  <a:lnTo>
                    <a:pt x="495" y="3785"/>
                  </a:lnTo>
                  <a:lnTo>
                    <a:pt x="495" y="3794"/>
                  </a:lnTo>
                  <a:lnTo>
                    <a:pt x="495" y="3785"/>
                  </a:lnTo>
                  <a:lnTo>
                    <a:pt x="495" y="3804"/>
                  </a:lnTo>
                  <a:lnTo>
                    <a:pt x="495" y="3813"/>
                  </a:lnTo>
                  <a:lnTo>
                    <a:pt x="495" y="3822"/>
                  </a:lnTo>
                  <a:lnTo>
                    <a:pt x="495" y="3813"/>
                  </a:lnTo>
                  <a:lnTo>
                    <a:pt x="504" y="3813"/>
                  </a:lnTo>
                  <a:lnTo>
                    <a:pt x="504" y="3804"/>
                  </a:lnTo>
                  <a:lnTo>
                    <a:pt x="504" y="3822"/>
                  </a:lnTo>
                  <a:lnTo>
                    <a:pt x="504" y="3804"/>
                  </a:lnTo>
                  <a:lnTo>
                    <a:pt x="504" y="3822"/>
                  </a:lnTo>
                  <a:lnTo>
                    <a:pt x="504" y="3785"/>
                  </a:lnTo>
                  <a:lnTo>
                    <a:pt x="514" y="3794"/>
                  </a:lnTo>
                  <a:lnTo>
                    <a:pt x="514" y="3767"/>
                  </a:lnTo>
                  <a:lnTo>
                    <a:pt x="514" y="3776"/>
                  </a:lnTo>
                  <a:lnTo>
                    <a:pt x="514" y="3767"/>
                  </a:lnTo>
                  <a:lnTo>
                    <a:pt x="514" y="3757"/>
                  </a:lnTo>
                  <a:lnTo>
                    <a:pt x="524" y="3785"/>
                  </a:lnTo>
                  <a:lnTo>
                    <a:pt x="524" y="3767"/>
                  </a:lnTo>
                  <a:lnTo>
                    <a:pt x="524" y="3776"/>
                  </a:lnTo>
                  <a:lnTo>
                    <a:pt x="524" y="3767"/>
                  </a:lnTo>
                  <a:lnTo>
                    <a:pt x="524" y="3720"/>
                  </a:lnTo>
                  <a:lnTo>
                    <a:pt x="534" y="3711"/>
                  </a:lnTo>
                  <a:lnTo>
                    <a:pt x="534" y="3720"/>
                  </a:lnTo>
                  <a:lnTo>
                    <a:pt x="534" y="3692"/>
                  </a:lnTo>
                  <a:lnTo>
                    <a:pt x="534" y="3711"/>
                  </a:lnTo>
                  <a:lnTo>
                    <a:pt x="544" y="3692"/>
                  </a:lnTo>
                  <a:lnTo>
                    <a:pt x="544" y="3711"/>
                  </a:lnTo>
                  <a:lnTo>
                    <a:pt x="544" y="3701"/>
                  </a:lnTo>
                  <a:lnTo>
                    <a:pt x="544" y="3711"/>
                  </a:lnTo>
                  <a:lnTo>
                    <a:pt x="544" y="3701"/>
                  </a:lnTo>
                  <a:lnTo>
                    <a:pt x="554" y="3739"/>
                  </a:lnTo>
                  <a:lnTo>
                    <a:pt x="554" y="3720"/>
                  </a:lnTo>
                  <a:lnTo>
                    <a:pt x="554" y="3729"/>
                  </a:lnTo>
                  <a:lnTo>
                    <a:pt x="554" y="3748"/>
                  </a:lnTo>
                  <a:lnTo>
                    <a:pt x="554" y="3739"/>
                  </a:lnTo>
                  <a:lnTo>
                    <a:pt x="554" y="3748"/>
                  </a:lnTo>
                  <a:lnTo>
                    <a:pt x="564" y="3776"/>
                  </a:lnTo>
                  <a:lnTo>
                    <a:pt x="564" y="3748"/>
                  </a:lnTo>
                  <a:lnTo>
                    <a:pt x="564" y="3757"/>
                  </a:lnTo>
                  <a:lnTo>
                    <a:pt x="574" y="3729"/>
                  </a:lnTo>
                  <a:lnTo>
                    <a:pt x="574" y="3739"/>
                  </a:lnTo>
                  <a:lnTo>
                    <a:pt x="574" y="3729"/>
                  </a:lnTo>
                  <a:lnTo>
                    <a:pt x="574" y="3739"/>
                  </a:lnTo>
                  <a:lnTo>
                    <a:pt x="574" y="3748"/>
                  </a:lnTo>
                  <a:lnTo>
                    <a:pt x="574" y="3739"/>
                  </a:lnTo>
                  <a:lnTo>
                    <a:pt x="584" y="3627"/>
                  </a:lnTo>
                  <a:lnTo>
                    <a:pt x="594" y="3636"/>
                  </a:lnTo>
                  <a:lnTo>
                    <a:pt x="594" y="3627"/>
                  </a:lnTo>
                  <a:lnTo>
                    <a:pt x="594" y="3636"/>
                  </a:lnTo>
                  <a:lnTo>
                    <a:pt x="594" y="3627"/>
                  </a:lnTo>
                  <a:lnTo>
                    <a:pt x="594" y="3636"/>
                  </a:lnTo>
                  <a:lnTo>
                    <a:pt x="594" y="3646"/>
                  </a:lnTo>
                  <a:lnTo>
                    <a:pt x="594" y="3627"/>
                  </a:lnTo>
                  <a:lnTo>
                    <a:pt x="594" y="3618"/>
                  </a:lnTo>
                  <a:lnTo>
                    <a:pt x="594" y="3627"/>
                  </a:lnTo>
                  <a:lnTo>
                    <a:pt x="603" y="3618"/>
                  </a:lnTo>
                  <a:lnTo>
                    <a:pt x="603" y="3599"/>
                  </a:lnTo>
                  <a:lnTo>
                    <a:pt x="603" y="3618"/>
                  </a:lnTo>
                  <a:lnTo>
                    <a:pt x="603" y="3599"/>
                  </a:lnTo>
                  <a:lnTo>
                    <a:pt x="603" y="3608"/>
                  </a:lnTo>
                  <a:lnTo>
                    <a:pt x="613" y="3608"/>
                  </a:lnTo>
                  <a:lnTo>
                    <a:pt x="613" y="3599"/>
                  </a:lnTo>
                  <a:lnTo>
                    <a:pt x="613" y="3608"/>
                  </a:lnTo>
                  <a:lnTo>
                    <a:pt x="613" y="3590"/>
                  </a:lnTo>
                  <a:lnTo>
                    <a:pt x="613" y="3608"/>
                  </a:lnTo>
                  <a:lnTo>
                    <a:pt x="613" y="3599"/>
                  </a:lnTo>
                  <a:lnTo>
                    <a:pt x="623" y="3627"/>
                  </a:lnTo>
                  <a:lnTo>
                    <a:pt x="623" y="3618"/>
                  </a:lnTo>
                  <a:lnTo>
                    <a:pt x="623" y="3627"/>
                  </a:lnTo>
                  <a:lnTo>
                    <a:pt x="623" y="3608"/>
                  </a:lnTo>
                  <a:lnTo>
                    <a:pt x="623" y="3618"/>
                  </a:lnTo>
                  <a:lnTo>
                    <a:pt x="623" y="3608"/>
                  </a:lnTo>
                  <a:lnTo>
                    <a:pt x="623" y="3618"/>
                  </a:lnTo>
                  <a:lnTo>
                    <a:pt x="633" y="3608"/>
                  </a:lnTo>
                  <a:lnTo>
                    <a:pt x="633" y="3627"/>
                  </a:lnTo>
                  <a:lnTo>
                    <a:pt x="633" y="3636"/>
                  </a:lnTo>
                  <a:lnTo>
                    <a:pt x="633" y="3627"/>
                  </a:lnTo>
                  <a:lnTo>
                    <a:pt x="633" y="3636"/>
                  </a:lnTo>
                  <a:lnTo>
                    <a:pt x="633" y="3627"/>
                  </a:lnTo>
                  <a:lnTo>
                    <a:pt x="643" y="3618"/>
                  </a:lnTo>
                  <a:lnTo>
                    <a:pt x="643" y="3636"/>
                  </a:lnTo>
                  <a:lnTo>
                    <a:pt x="643" y="3618"/>
                  </a:lnTo>
                  <a:lnTo>
                    <a:pt x="643" y="3627"/>
                  </a:lnTo>
                  <a:lnTo>
                    <a:pt x="653" y="3664"/>
                  </a:lnTo>
                  <a:lnTo>
                    <a:pt x="653" y="3674"/>
                  </a:lnTo>
                  <a:lnTo>
                    <a:pt x="653" y="3701"/>
                  </a:lnTo>
                  <a:lnTo>
                    <a:pt x="653" y="3720"/>
                  </a:lnTo>
                  <a:lnTo>
                    <a:pt x="663" y="3701"/>
                  </a:lnTo>
                  <a:lnTo>
                    <a:pt x="663" y="3729"/>
                  </a:lnTo>
                  <a:lnTo>
                    <a:pt x="663" y="3720"/>
                  </a:lnTo>
                  <a:lnTo>
                    <a:pt x="663" y="3748"/>
                  </a:lnTo>
                  <a:lnTo>
                    <a:pt x="663" y="3739"/>
                  </a:lnTo>
                  <a:lnTo>
                    <a:pt x="663" y="3729"/>
                  </a:lnTo>
                  <a:lnTo>
                    <a:pt x="673" y="3739"/>
                  </a:lnTo>
                  <a:lnTo>
                    <a:pt x="673" y="3729"/>
                  </a:lnTo>
                  <a:lnTo>
                    <a:pt x="673" y="3739"/>
                  </a:lnTo>
                  <a:lnTo>
                    <a:pt x="673" y="3720"/>
                  </a:lnTo>
                  <a:lnTo>
                    <a:pt x="673" y="3729"/>
                  </a:lnTo>
                  <a:lnTo>
                    <a:pt x="673" y="3720"/>
                  </a:lnTo>
                  <a:lnTo>
                    <a:pt x="683" y="3683"/>
                  </a:lnTo>
                  <a:lnTo>
                    <a:pt x="683" y="3692"/>
                  </a:lnTo>
                  <a:lnTo>
                    <a:pt x="683" y="3683"/>
                  </a:lnTo>
                  <a:lnTo>
                    <a:pt x="683" y="3692"/>
                  </a:lnTo>
                  <a:lnTo>
                    <a:pt x="693" y="3636"/>
                  </a:lnTo>
                  <a:lnTo>
                    <a:pt x="693" y="3646"/>
                  </a:lnTo>
                  <a:lnTo>
                    <a:pt x="693" y="3636"/>
                  </a:lnTo>
                  <a:lnTo>
                    <a:pt x="693" y="3618"/>
                  </a:lnTo>
                  <a:lnTo>
                    <a:pt x="693" y="3581"/>
                  </a:lnTo>
                  <a:lnTo>
                    <a:pt x="702" y="3525"/>
                  </a:lnTo>
                  <a:lnTo>
                    <a:pt x="702" y="3543"/>
                  </a:lnTo>
                  <a:lnTo>
                    <a:pt x="702" y="3571"/>
                  </a:lnTo>
                  <a:lnTo>
                    <a:pt x="702" y="3562"/>
                  </a:lnTo>
                  <a:lnTo>
                    <a:pt x="712" y="3581"/>
                  </a:lnTo>
                  <a:lnTo>
                    <a:pt x="712" y="3646"/>
                  </a:lnTo>
                  <a:lnTo>
                    <a:pt x="722" y="3646"/>
                  </a:lnTo>
                  <a:lnTo>
                    <a:pt x="722" y="3636"/>
                  </a:lnTo>
                  <a:lnTo>
                    <a:pt x="722" y="3664"/>
                  </a:lnTo>
                  <a:lnTo>
                    <a:pt x="722" y="3655"/>
                  </a:lnTo>
                  <a:lnTo>
                    <a:pt x="722" y="3664"/>
                  </a:lnTo>
                  <a:lnTo>
                    <a:pt x="722" y="3683"/>
                  </a:lnTo>
                  <a:lnTo>
                    <a:pt x="732" y="3683"/>
                  </a:lnTo>
                  <a:lnTo>
                    <a:pt x="732" y="3701"/>
                  </a:lnTo>
                  <a:lnTo>
                    <a:pt x="732" y="3692"/>
                  </a:lnTo>
                  <a:lnTo>
                    <a:pt x="732" y="3720"/>
                  </a:lnTo>
                  <a:lnTo>
                    <a:pt x="732" y="3692"/>
                  </a:lnTo>
                  <a:lnTo>
                    <a:pt x="732" y="3711"/>
                  </a:lnTo>
                  <a:lnTo>
                    <a:pt x="742" y="3711"/>
                  </a:lnTo>
                  <a:lnTo>
                    <a:pt x="742" y="3729"/>
                  </a:lnTo>
                  <a:lnTo>
                    <a:pt x="742" y="3720"/>
                  </a:lnTo>
                  <a:lnTo>
                    <a:pt x="742" y="3729"/>
                  </a:lnTo>
                  <a:lnTo>
                    <a:pt x="742" y="3720"/>
                  </a:lnTo>
                  <a:lnTo>
                    <a:pt x="742" y="3729"/>
                  </a:lnTo>
                  <a:lnTo>
                    <a:pt x="752" y="3692"/>
                  </a:lnTo>
                  <a:lnTo>
                    <a:pt x="752" y="3701"/>
                  </a:lnTo>
                  <a:lnTo>
                    <a:pt x="752" y="3674"/>
                  </a:lnTo>
                  <a:lnTo>
                    <a:pt x="752" y="3683"/>
                  </a:lnTo>
                  <a:lnTo>
                    <a:pt x="752" y="3664"/>
                  </a:lnTo>
                  <a:lnTo>
                    <a:pt x="762" y="3636"/>
                  </a:lnTo>
                  <a:lnTo>
                    <a:pt x="762" y="3655"/>
                  </a:lnTo>
                  <a:lnTo>
                    <a:pt x="762" y="3646"/>
                  </a:lnTo>
                  <a:lnTo>
                    <a:pt x="762" y="3608"/>
                  </a:lnTo>
                  <a:lnTo>
                    <a:pt x="772" y="3608"/>
                  </a:lnTo>
                  <a:lnTo>
                    <a:pt x="772" y="3562"/>
                  </a:lnTo>
                  <a:lnTo>
                    <a:pt x="772" y="3599"/>
                  </a:lnTo>
                  <a:lnTo>
                    <a:pt x="772" y="3590"/>
                  </a:lnTo>
                  <a:lnTo>
                    <a:pt x="772" y="3608"/>
                  </a:lnTo>
                  <a:lnTo>
                    <a:pt x="782" y="3590"/>
                  </a:lnTo>
                  <a:lnTo>
                    <a:pt x="782" y="3599"/>
                  </a:lnTo>
                  <a:lnTo>
                    <a:pt x="782" y="3590"/>
                  </a:lnTo>
                  <a:lnTo>
                    <a:pt x="782" y="3599"/>
                  </a:lnTo>
                  <a:lnTo>
                    <a:pt x="782" y="3581"/>
                  </a:lnTo>
                  <a:lnTo>
                    <a:pt x="792" y="3571"/>
                  </a:lnTo>
                  <a:lnTo>
                    <a:pt x="792" y="3581"/>
                  </a:lnTo>
                  <a:lnTo>
                    <a:pt x="792" y="3562"/>
                  </a:lnTo>
                  <a:lnTo>
                    <a:pt x="801" y="3627"/>
                  </a:lnTo>
                  <a:lnTo>
                    <a:pt x="801" y="3608"/>
                  </a:lnTo>
                  <a:lnTo>
                    <a:pt x="801" y="3618"/>
                  </a:lnTo>
                  <a:lnTo>
                    <a:pt x="801" y="3599"/>
                  </a:lnTo>
                  <a:lnTo>
                    <a:pt x="801" y="3608"/>
                  </a:lnTo>
                  <a:lnTo>
                    <a:pt x="801" y="3599"/>
                  </a:lnTo>
                  <a:lnTo>
                    <a:pt x="801" y="3608"/>
                  </a:lnTo>
                  <a:lnTo>
                    <a:pt x="801" y="3599"/>
                  </a:lnTo>
                  <a:lnTo>
                    <a:pt x="811" y="3608"/>
                  </a:lnTo>
                  <a:lnTo>
                    <a:pt x="811" y="3590"/>
                  </a:lnTo>
                  <a:lnTo>
                    <a:pt x="811" y="3599"/>
                  </a:lnTo>
                  <a:lnTo>
                    <a:pt x="811" y="3581"/>
                  </a:lnTo>
                  <a:lnTo>
                    <a:pt x="811" y="3590"/>
                  </a:lnTo>
                  <a:lnTo>
                    <a:pt x="811" y="3571"/>
                  </a:lnTo>
                  <a:lnTo>
                    <a:pt x="821" y="3571"/>
                  </a:lnTo>
                  <a:lnTo>
                    <a:pt x="821" y="3553"/>
                  </a:lnTo>
                  <a:lnTo>
                    <a:pt x="821" y="3581"/>
                  </a:lnTo>
                  <a:lnTo>
                    <a:pt x="831" y="3553"/>
                  </a:lnTo>
                  <a:lnTo>
                    <a:pt x="831" y="3562"/>
                  </a:lnTo>
                  <a:lnTo>
                    <a:pt x="831" y="3553"/>
                  </a:lnTo>
                  <a:lnTo>
                    <a:pt x="831" y="3571"/>
                  </a:lnTo>
                  <a:lnTo>
                    <a:pt x="841" y="3627"/>
                  </a:lnTo>
                  <a:lnTo>
                    <a:pt x="841" y="3618"/>
                  </a:lnTo>
                  <a:lnTo>
                    <a:pt x="841" y="3590"/>
                  </a:lnTo>
                  <a:lnTo>
                    <a:pt x="841" y="3581"/>
                  </a:lnTo>
                  <a:lnTo>
                    <a:pt x="841" y="3590"/>
                  </a:lnTo>
                  <a:lnTo>
                    <a:pt x="841" y="3571"/>
                  </a:lnTo>
                  <a:lnTo>
                    <a:pt x="841" y="3590"/>
                  </a:lnTo>
                  <a:lnTo>
                    <a:pt x="851" y="3571"/>
                  </a:lnTo>
                  <a:lnTo>
                    <a:pt x="851" y="3581"/>
                  </a:lnTo>
                  <a:lnTo>
                    <a:pt x="851" y="3571"/>
                  </a:lnTo>
                  <a:lnTo>
                    <a:pt x="851" y="3608"/>
                  </a:lnTo>
                  <a:lnTo>
                    <a:pt x="851" y="3646"/>
                  </a:lnTo>
                  <a:lnTo>
                    <a:pt x="861" y="3692"/>
                  </a:lnTo>
                  <a:lnTo>
                    <a:pt x="861" y="3674"/>
                  </a:lnTo>
                  <a:lnTo>
                    <a:pt x="861" y="3683"/>
                  </a:lnTo>
                  <a:lnTo>
                    <a:pt x="861" y="3674"/>
                  </a:lnTo>
                  <a:lnTo>
                    <a:pt x="861" y="3683"/>
                  </a:lnTo>
                  <a:lnTo>
                    <a:pt x="861" y="3674"/>
                  </a:lnTo>
                  <a:lnTo>
                    <a:pt x="871" y="3683"/>
                  </a:lnTo>
                  <a:lnTo>
                    <a:pt x="871" y="3674"/>
                  </a:lnTo>
                  <a:lnTo>
                    <a:pt x="871" y="3683"/>
                  </a:lnTo>
                  <a:lnTo>
                    <a:pt x="871" y="3692"/>
                  </a:lnTo>
                  <a:lnTo>
                    <a:pt x="871" y="3664"/>
                  </a:lnTo>
                  <a:lnTo>
                    <a:pt x="871" y="3692"/>
                  </a:lnTo>
                  <a:lnTo>
                    <a:pt x="881" y="3692"/>
                  </a:lnTo>
                  <a:lnTo>
                    <a:pt x="881" y="3701"/>
                  </a:lnTo>
                  <a:lnTo>
                    <a:pt x="881" y="3683"/>
                  </a:lnTo>
                  <a:lnTo>
                    <a:pt x="881" y="3701"/>
                  </a:lnTo>
                  <a:lnTo>
                    <a:pt x="881" y="3692"/>
                  </a:lnTo>
                  <a:lnTo>
                    <a:pt x="891" y="3711"/>
                  </a:lnTo>
                  <a:lnTo>
                    <a:pt x="891" y="3692"/>
                  </a:lnTo>
                  <a:lnTo>
                    <a:pt x="891" y="3701"/>
                  </a:lnTo>
                  <a:lnTo>
                    <a:pt x="891" y="3720"/>
                  </a:lnTo>
                  <a:lnTo>
                    <a:pt x="900" y="3711"/>
                  </a:lnTo>
                  <a:lnTo>
                    <a:pt x="900" y="3701"/>
                  </a:lnTo>
                  <a:lnTo>
                    <a:pt x="900" y="3711"/>
                  </a:lnTo>
                  <a:lnTo>
                    <a:pt x="900" y="3692"/>
                  </a:lnTo>
                  <a:lnTo>
                    <a:pt x="900" y="3683"/>
                  </a:lnTo>
                  <a:lnTo>
                    <a:pt x="900" y="3692"/>
                  </a:lnTo>
                  <a:lnTo>
                    <a:pt x="900" y="3674"/>
                  </a:lnTo>
                  <a:lnTo>
                    <a:pt x="910" y="3692"/>
                  </a:lnTo>
                  <a:lnTo>
                    <a:pt x="910" y="3674"/>
                  </a:lnTo>
                  <a:lnTo>
                    <a:pt x="910" y="3692"/>
                  </a:lnTo>
                  <a:lnTo>
                    <a:pt x="910" y="3683"/>
                  </a:lnTo>
                  <a:lnTo>
                    <a:pt x="910" y="3674"/>
                  </a:lnTo>
                  <a:lnTo>
                    <a:pt x="920" y="3692"/>
                  </a:lnTo>
                  <a:lnTo>
                    <a:pt x="920" y="3683"/>
                  </a:lnTo>
                  <a:lnTo>
                    <a:pt x="920" y="3701"/>
                  </a:lnTo>
                  <a:lnTo>
                    <a:pt x="920" y="3683"/>
                  </a:lnTo>
                  <a:lnTo>
                    <a:pt x="920" y="3674"/>
                  </a:lnTo>
                  <a:lnTo>
                    <a:pt x="920" y="3683"/>
                  </a:lnTo>
                  <a:lnTo>
                    <a:pt x="930" y="3701"/>
                  </a:lnTo>
                  <a:lnTo>
                    <a:pt x="930" y="3692"/>
                  </a:lnTo>
                  <a:lnTo>
                    <a:pt x="930" y="3701"/>
                  </a:lnTo>
                  <a:lnTo>
                    <a:pt x="930" y="3683"/>
                  </a:lnTo>
                  <a:lnTo>
                    <a:pt x="930" y="3692"/>
                  </a:lnTo>
                  <a:lnTo>
                    <a:pt x="930" y="3683"/>
                  </a:lnTo>
                  <a:lnTo>
                    <a:pt x="940" y="3711"/>
                  </a:lnTo>
                  <a:lnTo>
                    <a:pt x="940" y="3683"/>
                  </a:lnTo>
                  <a:lnTo>
                    <a:pt x="940" y="3664"/>
                  </a:lnTo>
                  <a:lnTo>
                    <a:pt x="940" y="3683"/>
                  </a:lnTo>
                  <a:lnTo>
                    <a:pt x="940" y="3674"/>
                  </a:lnTo>
                  <a:lnTo>
                    <a:pt x="950" y="3683"/>
                  </a:lnTo>
                  <a:lnTo>
                    <a:pt x="950" y="3692"/>
                  </a:lnTo>
                  <a:lnTo>
                    <a:pt x="950" y="3674"/>
                  </a:lnTo>
                  <a:lnTo>
                    <a:pt x="950" y="3692"/>
                  </a:lnTo>
                  <a:lnTo>
                    <a:pt x="960" y="3711"/>
                  </a:lnTo>
                  <a:lnTo>
                    <a:pt x="960" y="3655"/>
                  </a:lnTo>
                  <a:lnTo>
                    <a:pt x="960" y="3664"/>
                  </a:lnTo>
                  <a:lnTo>
                    <a:pt x="960" y="3655"/>
                  </a:lnTo>
                  <a:lnTo>
                    <a:pt x="960" y="3646"/>
                  </a:lnTo>
                  <a:lnTo>
                    <a:pt x="970" y="3636"/>
                  </a:lnTo>
                  <a:lnTo>
                    <a:pt x="970" y="3655"/>
                  </a:lnTo>
                  <a:lnTo>
                    <a:pt x="970" y="3627"/>
                  </a:lnTo>
                  <a:lnTo>
                    <a:pt x="970" y="3608"/>
                  </a:lnTo>
                  <a:lnTo>
                    <a:pt x="980" y="3618"/>
                  </a:lnTo>
                  <a:lnTo>
                    <a:pt x="980" y="3608"/>
                  </a:lnTo>
                  <a:lnTo>
                    <a:pt x="980" y="3618"/>
                  </a:lnTo>
                  <a:lnTo>
                    <a:pt x="980" y="3608"/>
                  </a:lnTo>
                  <a:lnTo>
                    <a:pt x="980" y="3618"/>
                  </a:lnTo>
                  <a:lnTo>
                    <a:pt x="980" y="3599"/>
                  </a:lnTo>
                  <a:lnTo>
                    <a:pt x="990" y="3590"/>
                  </a:lnTo>
                  <a:lnTo>
                    <a:pt x="990" y="3599"/>
                  </a:lnTo>
                  <a:lnTo>
                    <a:pt x="990" y="3590"/>
                  </a:lnTo>
                  <a:lnTo>
                    <a:pt x="990" y="3599"/>
                  </a:lnTo>
                  <a:lnTo>
                    <a:pt x="990" y="3590"/>
                  </a:lnTo>
                  <a:lnTo>
                    <a:pt x="990" y="3599"/>
                  </a:lnTo>
                  <a:lnTo>
                    <a:pt x="990" y="3590"/>
                  </a:lnTo>
                  <a:lnTo>
                    <a:pt x="990" y="3581"/>
                  </a:lnTo>
                  <a:lnTo>
                    <a:pt x="1000" y="3608"/>
                  </a:lnTo>
                  <a:lnTo>
                    <a:pt x="1000" y="3599"/>
                  </a:lnTo>
                  <a:lnTo>
                    <a:pt x="1000" y="3608"/>
                  </a:lnTo>
                  <a:lnTo>
                    <a:pt x="1000" y="3599"/>
                  </a:lnTo>
                  <a:lnTo>
                    <a:pt x="1000" y="3590"/>
                  </a:lnTo>
                  <a:lnTo>
                    <a:pt x="1000" y="3599"/>
                  </a:lnTo>
                  <a:lnTo>
                    <a:pt x="1009" y="3627"/>
                  </a:lnTo>
                  <a:lnTo>
                    <a:pt x="1009" y="3608"/>
                  </a:lnTo>
                  <a:lnTo>
                    <a:pt x="1009" y="3646"/>
                  </a:lnTo>
                  <a:lnTo>
                    <a:pt x="1009" y="3636"/>
                  </a:lnTo>
                  <a:lnTo>
                    <a:pt x="1009" y="3646"/>
                  </a:lnTo>
                  <a:lnTo>
                    <a:pt x="1019" y="3655"/>
                  </a:lnTo>
                  <a:lnTo>
                    <a:pt x="1019" y="3646"/>
                  </a:lnTo>
                  <a:lnTo>
                    <a:pt x="1019" y="3655"/>
                  </a:lnTo>
                  <a:lnTo>
                    <a:pt x="1019" y="3636"/>
                  </a:lnTo>
                  <a:lnTo>
                    <a:pt x="1029" y="3683"/>
                  </a:lnTo>
                  <a:lnTo>
                    <a:pt x="1029" y="3655"/>
                  </a:lnTo>
                  <a:lnTo>
                    <a:pt x="1029" y="3683"/>
                  </a:lnTo>
                  <a:lnTo>
                    <a:pt x="1029" y="3674"/>
                  </a:lnTo>
                  <a:lnTo>
                    <a:pt x="1039" y="3664"/>
                  </a:lnTo>
                  <a:lnTo>
                    <a:pt x="1039" y="3674"/>
                  </a:lnTo>
                  <a:lnTo>
                    <a:pt x="1039" y="3664"/>
                  </a:lnTo>
                  <a:lnTo>
                    <a:pt x="1039" y="3674"/>
                  </a:lnTo>
                  <a:lnTo>
                    <a:pt x="1049" y="3636"/>
                  </a:lnTo>
                  <a:lnTo>
                    <a:pt x="1049" y="3618"/>
                  </a:lnTo>
                  <a:lnTo>
                    <a:pt x="1049" y="3627"/>
                  </a:lnTo>
                  <a:lnTo>
                    <a:pt x="1049" y="3618"/>
                  </a:lnTo>
                  <a:lnTo>
                    <a:pt x="1049" y="3608"/>
                  </a:lnTo>
                  <a:lnTo>
                    <a:pt x="1059" y="3627"/>
                  </a:lnTo>
                  <a:lnTo>
                    <a:pt x="1059" y="3618"/>
                  </a:lnTo>
                  <a:lnTo>
                    <a:pt x="1059" y="3627"/>
                  </a:lnTo>
                  <a:lnTo>
                    <a:pt x="1069" y="3636"/>
                  </a:lnTo>
                  <a:lnTo>
                    <a:pt x="1069" y="3664"/>
                  </a:lnTo>
                  <a:lnTo>
                    <a:pt x="1079" y="3646"/>
                  </a:lnTo>
                  <a:lnTo>
                    <a:pt x="1079" y="3655"/>
                  </a:lnTo>
                  <a:lnTo>
                    <a:pt x="1079" y="3664"/>
                  </a:lnTo>
                  <a:lnTo>
                    <a:pt x="1079" y="3655"/>
                  </a:lnTo>
                  <a:lnTo>
                    <a:pt x="1079" y="3674"/>
                  </a:lnTo>
                  <a:lnTo>
                    <a:pt x="1079" y="3683"/>
                  </a:lnTo>
                  <a:lnTo>
                    <a:pt x="1089" y="3701"/>
                  </a:lnTo>
                  <a:lnTo>
                    <a:pt x="1089" y="3692"/>
                  </a:lnTo>
                  <a:lnTo>
                    <a:pt x="1089" y="3683"/>
                  </a:lnTo>
                  <a:lnTo>
                    <a:pt x="1089" y="3711"/>
                  </a:lnTo>
                  <a:lnTo>
                    <a:pt x="1089" y="3701"/>
                  </a:lnTo>
                  <a:lnTo>
                    <a:pt x="1099" y="3701"/>
                  </a:lnTo>
                  <a:lnTo>
                    <a:pt x="1099" y="3674"/>
                  </a:lnTo>
                  <a:lnTo>
                    <a:pt x="1099" y="3683"/>
                  </a:lnTo>
                  <a:lnTo>
                    <a:pt x="1099" y="3674"/>
                  </a:lnTo>
                  <a:lnTo>
                    <a:pt x="1108" y="3683"/>
                  </a:lnTo>
                  <a:lnTo>
                    <a:pt x="1108" y="3674"/>
                  </a:lnTo>
                  <a:lnTo>
                    <a:pt x="1108" y="3683"/>
                  </a:lnTo>
                  <a:lnTo>
                    <a:pt x="1108" y="3674"/>
                  </a:lnTo>
                  <a:lnTo>
                    <a:pt x="1108" y="3692"/>
                  </a:lnTo>
                  <a:lnTo>
                    <a:pt x="1108" y="3683"/>
                  </a:lnTo>
                  <a:lnTo>
                    <a:pt x="1118" y="3674"/>
                  </a:lnTo>
                  <a:lnTo>
                    <a:pt x="1118" y="3683"/>
                  </a:lnTo>
                  <a:lnTo>
                    <a:pt x="1118" y="3674"/>
                  </a:lnTo>
                  <a:lnTo>
                    <a:pt x="1118" y="3692"/>
                  </a:lnTo>
                  <a:lnTo>
                    <a:pt x="1118" y="3674"/>
                  </a:lnTo>
                  <a:lnTo>
                    <a:pt x="1118" y="3664"/>
                  </a:lnTo>
                  <a:lnTo>
                    <a:pt x="1128" y="3683"/>
                  </a:lnTo>
                  <a:lnTo>
                    <a:pt x="1128" y="3664"/>
                  </a:lnTo>
                  <a:lnTo>
                    <a:pt x="1128" y="3674"/>
                  </a:lnTo>
                  <a:lnTo>
                    <a:pt x="1128" y="3664"/>
                  </a:lnTo>
                  <a:lnTo>
                    <a:pt x="1128" y="3683"/>
                  </a:lnTo>
                  <a:lnTo>
                    <a:pt x="1128" y="3655"/>
                  </a:lnTo>
                  <a:lnTo>
                    <a:pt x="1138" y="3655"/>
                  </a:lnTo>
                  <a:lnTo>
                    <a:pt x="1138" y="3636"/>
                  </a:lnTo>
                  <a:lnTo>
                    <a:pt x="1138" y="3646"/>
                  </a:lnTo>
                  <a:lnTo>
                    <a:pt x="1148" y="3627"/>
                  </a:lnTo>
                  <a:lnTo>
                    <a:pt x="1148" y="3618"/>
                  </a:lnTo>
                  <a:lnTo>
                    <a:pt x="1148" y="3608"/>
                  </a:lnTo>
                  <a:lnTo>
                    <a:pt x="1148" y="3599"/>
                  </a:lnTo>
                  <a:lnTo>
                    <a:pt x="1148" y="3618"/>
                  </a:lnTo>
                  <a:lnTo>
                    <a:pt x="1158" y="3618"/>
                  </a:lnTo>
                  <a:lnTo>
                    <a:pt x="1158" y="3646"/>
                  </a:lnTo>
                  <a:lnTo>
                    <a:pt x="1158" y="3655"/>
                  </a:lnTo>
                  <a:lnTo>
                    <a:pt x="1168" y="3674"/>
                  </a:lnTo>
                  <a:lnTo>
                    <a:pt x="1168" y="3655"/>
                  </a:lnTo>
                  <a:lnTo>
                    <a:pt x="1168" y="3701"/>
                  </a:lnTo>
                  <a:lnTo>
                    <a:pt x="1168" y="3692"/>
                  </a:lnTo>
                  <a:lnTo>
                    <a:pt x="1178" y="3674"/>
                  </a:lnTo>
                  <a:lnTo>
                    <a:pt x="1178" y="3683"/>
                  </a:lnTo>
                  <a:lnTo>
                    <a:pt x="1178" y="3674"/>
                  </a:lnTo>
                  <a:lnTo>
                    <a:pt x="1178" y="3683"/>
                  </a:lnTo>
                  <a:lnTo>
                    <a:pt x="1178" y="3674"/>
                  </a:lnTo>
                  <a:lnTo>
                    <a:pt x="1188" y="3655"/>
                  </a:lnTo>
                  <a:lnTo>
                    <a:pt x="1188" y="3683"/>
                  </a:lnTo>
                  <a:lnTo>
                    <a:pt x="1188" y="3664"/>
                  </a:lnTo>
                  <a:lnTo>
                    <a:pt x="1188" y="3674"/>
                  </a:lnTo>
                  <a:lnTo>
                    <a:pt x="1198" y="3683"/>
                  </a:lnTo>
                  <a:lnTo>
                    <a:pt x="1198" y="3674"/>
                  </a:lnTo>
                  <a:lnTo>
                    <a:pt x="1198" y="3692"/>
                  </a:lnTo>
                  <a:lnTo>
                    <a:pt x="1198" y="3711"/>
                  </a:lnTo>
                  <a:lnTo>
                    <a:pt x="1207" y="3664"/>
                  </a:lnTo>
                  <a:lnTo>
                    <a:pt x="1207" y="3674"/>
                  </a:lnTo>
                  <a:lnTo>
                    <a:pt x="1207" y="3683"/>
                  </a:lnTo>
                  <a:lnTo>
                    <a:pt x="1207" y="3655"/>
                  </a:lnTo>
                  <a:lnTo>
                    <a:pt x="1217" y="3674"/>
                  </a:lnTo>
                  <a:lnTo>
                    <a:pt x="1217" y="3627"/>
                  </a:lnTo>
                  <a:lnTo>
                    <a:pt x="1217" y="3636"/>
                  </a:lnTo>
                  <a:lnTo>
                    <a:pt x="1227" y="3599"/>
                  </a:lnTo>
                  <a:lnTo>
                    <a:pt x="1227" y="3608"/>
                  </a:lnTo>
                  <a:lnTo>
                    <a:pt x="1227" y="3590"/>
                  </a:lnTo>
                  <a:lnTo>
                    <a:pt x="1227" y="3608"/>
                  </a:lnTo>
                  <a:lnTo>
                    <a:pt x="1227" y="3581"/>
                  </a:lnTo>
                  <a:lnTo>
                    <a:pt x="1227" y="3599"/>
                  </a:lnTo>
                  <a:lnTo>
                    <a:pt x="1237" y="3543"/>
                  </a:lnTo>
                  <a:lnTo>
                    <a:pt x="1237" y="3553"/>
                  </a:lnTo>
                  <a:lnTo>
                    <a:pt x="1247" y="3497"/>
                  </a:lnTo>
                  <a:lnTo>
                    <a:pt x="1247" y="3515"/>
                  </a:lnTo>
                  <a:lnTo>
                    <a:pt x="1247" y="3506"/>
                  </a:lnTo>
                  <a:lnTo>
                    <a:pt x="1247" y="3515"/>
                  </a:lnTo>
                  <a:lnTo>
                    <a:pt x="1247" y="3497"/>
                  </a:lnTo>
                  <a:lnTo>
                    <a:pt x="1247" y="3525"/>
                  </a:lnTo>
                  <a:lnTo>
                    <a:pt x="1257" y="3515"/>
                  </a:lnTo>
                  <a:lnTo>
                    <a:pt x="1257" y="3525"/>
                  </a:lnTo>
                  <a:lnTo>
                    <a:pt x="1257" y="3515"/>
                  </a:lnTo>
                  <a:lnTo>
                    <a:pt x="1257" y="3525"/>
                  </a:lnTo>
                  <a:lnTo>
                    <a:pt x="1257" y="3515"/>
                  </a:lnTo>
                  <a:lnTo>
                    <a:pt x="1257" y="3534"/>
                  </a:lnTo>
                  <a:lnTo>
                    <a:pt x="1267" y="3543"/>
                  </a:lnTo>
                  <a:lnTo>
                    <a:pt x="1267" y="3534"/>
                  </a:lnTo>
                  <a:lnTo>
                    <a:pt x="1267" y="3525"/>
                  </a:lnTo>
                  <a:lnTo>
                    <a:pt x="1267" y="3543"/>
                  </a:lnTo>
                  <a:lnTo>
                    <a:pt x="1267" y="3553"/>
                  </a:lnTo>
                  <a:lnTo>
                    <a:pt x="1277" y="3553"/>
                  </a:lnTo>
                  <a:lnTo>
                    <a:pt x="1277" y="3562"/>
                  </a:lnTo>
                  <a:lnTo>
                    <a:pt x="1277" y="3543"/>
                  </a:lnTo>
                  <a:lnTo>
                    <a:pt x="1277" y="3571"/>
                  </a:lnTo>
                  <a:lnTo>
                    <a:pt x="1277" y="3543"/>
                  </a:lnTo>
                  <a:lnTo>
                    <a:pt x="1287" y="3543"/>
                  </a:lnTo>
                  <a:lnTo>
                    <a:pt x="1287" y="3581"/>
                  </a:lnTo>
                  <a:lnTo>
                    <a:pt x="1287" y="3627"/>
                  </a:lnTo>
                  <a:lnTo>
                    <a:pt x="1287" y="3618"/>
                  </a:lnTo>
                  <a:lnTo>
                    <a:pt x="1297" y="3646"/>
                  </a:lnTo>
                  <a:lnTo>
                    <a:pt x="1297" y="3627"/>
                  </a:lnTo>
                  <a:lnTo>
                    <a:pt x="1297" y="3655"/>
                  </a:lnTo>
                  <a:lnTo>
                    <a:pt x="1297" y="3664"/>
                  </a:lnTo>
                  <a:lnTo>
                    <a:pt x="1297" y="3655"/>
                  </a:lnTo>
                  <a:lnTo>
                    <a:pt x="1297" y="3674"/>
                  </a:lnTo>
                  <a:lnTo>
                    <a:pt x="1297" y="3664"/>
                  </a:lnTo>
                  <a:lnTo>
                    <a:pt x="1306" y="3674"/>
                  </a:lnTo>
                  <a:lnTo>
                    <a:pt x="1306" y="3664"/>
                  </a:lnTo>
                  <a:lnTo>
                    <a:pt x="1306" y="3655"/>
                  </a:lnTo>
                  <a:lnTo>
                    <a:pt x="1306" y="3636"/>
                  </a:lnTo>
                  <a:lnTo>
                    <a:pt x="1306" y="3674"/>
                  </a:lnTo>
                  <a:lnTo>
                    <a:pt x="1306" y="3664"/>
                  </a:lnTo>
                  <a:lnTo>
                    <a:pt x="1306" y="3674"/>
                  </a:lnTo>
                  <a:lnTo>
                    <a:pt x="1316" y="3646"/>
                  </a:lnTo>
                  <a:lnTo>
                    <a:pt x="1316" y="3627"/>
                  </a:lnTo>
                  <a:lnTo>
                    <a:pt x="1316" y="3655"/>
                  </a:lnTo>
                  <a:lnTo>
                    <a:pt x="1326" y="3646"/>
                  </a:lnTo>
                  <a:lnTo>
                    <a:pt x="1326" y="3655"/>
                  </a:lnTo>
                  <a:lnTo>
                    <a:pt x="1326" y="3646"/>
                  </a:lnTo>
                  <a:lnTo>
                    <a:pt x="1326" y="3664"/>
                  </a:lnTo>
                  <a:lnTo>
                    <a:pt x="1336" y="3618"/>
                  </a:lnTo>
                  <a:lnTo>
                    <a:pt x="1336" y="3636"/>
                  </a:lnTo>
                  <a:lnTo>
                    <a:pt x="1336" y="3627"/>
                  </a:lnTo>
                  <a:lnTo>
                    <a:pt x="1336" y="3646"/>
                  </a:lnTo>
                  <a:lnTo>
                    <a:pt x="1336" y="3636"/>
                  </a:lnTo>
                  <a:lnTo>
                    <a:pt x="1346" y="3646"/>
                  </a:lnTo>
                  <a:lnTo>
                    <a:pt x="1346" y="3618"/>
                  </a:lnTo>
                  <a:lnTo>
                    <a:pt x="1346" y="3608"/>
                  </a:lnTo>
                  <a:lnTo>
                    <a:pt x="1346" y="3618"/>
                  </a:lnTo>
                  <a:lnTo>
                    <a:pt x="1346" y="3599"/>
                  </a:lnTo>
                  <a:lnTo>
                    <a:pt x="1356" y="3664"/>
                  </a:lnTo>
                  <a:lnTo>
                    <a:pt x="1356" y="3646"/>
                  </a:lnTo>
                  <a:lnTo>
                    <a:pt x="1356" y="3636"/>
                  </a:lnTo>
                  <a:lnTo>
                    <a:pt x="1356" y="3664"/>
                  </a:lnTo>
                  <a:lnTo>
                    <a:pt x="1356" y="3655"/>
                  </a:lnTo>
                  <a:lnTo>
                    <a:pt x="1356" y="3664"/>
                  </a:lnTo>
                  <a:lnTo>
                    <a:pt x="1366" y="3655"/>
                  </a:lnTo>
                  <a:lnTo>
                    <a:pt x="1366" y="3683"/>
                  </a:lnTo>
                  <a:lnTo>
                    <a:pt x="1376" y="3683"/>
                  </a:lnTo>
                  <a:lnTo>
                    <a:pt x="1376" y="3711"/>
                  </a:lnTo>
                  <a:lnTo>
                    <a:pt x="1376" y="3683"/>
                  </a:lnTo>
                  <a:lnTo>
                    <a:pt x="1376" y="3701"/>
                  </a:lnTo>
                  <a:lnTo>
                    <a:pt x="1386" y="3748"/>
                  </a:lnTo>
                  <a:lnTo>
                    <a:pt x="1386" y="3692"/>
                  </a:lnTo>
                  <a:lnTo>
                    <a:pt x="1386" y="3701"/>
                  </a:lnTo>
                  <a:lnTo>
                    <a:pt x="1386" y="3692"/>
                  </a:lnTo>
                  <a:lnTo>
                    <a:pt x="1396" y="3683"/>
                  </a:lnTo>
                  <a:lnTo>
                    <a:pt x="1396" y="3692"/>
                  </a:lnTo>
                  <a:lnTo>
                    <a:pt x="1396" y="3664"/>
                  </a:lnTo>
                  <a:lnTo>
                    <a:pt x="1396" y="3655"/>
                  </a:lnTo>
                  <a:lnTo>
                    <a:pt x="1396" y="3664"/>
                  </a:lnTo>
                  <a:lnTo>
                    <a:pt x="1405" y="3655"/>
                  </a:lnTo>
                  <a:lnTo>
                    <a:pt x="1405" y="3664"/>
                  </a:lnTo>
                  <a:lnTo>
                    <a:pt x="1405" y="3655"/>
                  </a:lnTo>
                  <a:lnTo>
                    <a:pt x="1405" y="3674"/>
                  </a:lnTo>
                  <a:lnTo>
                    <a:pt x="1405" y="3646"/>
                  </a:lnTo>
                  <a:lnTo>
                    <a:pt x="1415" y="3618"/>
                  </a:lnTo>
                  <a:lnTo>
                    <a:pt x="1415" y="3646"/>
                  </a:lnTo>
                  <a:lnTo>
                    <a:pt x="1415" y="3636"/>
                  </a:lnTo>
                  <a:lnTo>
                    <a:pt x="1425" y="3608"/>
                  </a:lnTo>
                  <a:lnTo>
                    <a:pt x="1425" y="3618"/>
                  </a:lnTo>
                  <a:lnTo>
                    <a:pt x="1425" y="3608"/>
                  </a:lnTo>
                  <a:lnTo>
                    <a:pt x="1425" y="3646"/>
                  </a:lnTo>
                  <a:lnTo>
                    <a:pt x="1425" y="3608"/>
                  </a:lnTo>
                  <a:lnTo>
                    <a:pt x="1425" y="3627"/>
                  </a:lnTo>
                  <a:lnTo>
                    <a:pt x="1435" y="3646"/>
                  </a:lnTo>
                  <a:lnTo>
                    <a:pt x="1435" y="3636"/>
                  </a:lnTo>
                  <a:lnTo>
                    <a:pt x="1435" y="3618"/>
                  </a:lnTo>
                  <a:lnTo>
                    <a:pt x="1435" y="3627"/>
                  </a:lnTo>
                  <a:lnTo>
                    <a:pt x="1445" y="3618"/>
                  </a:lnTo>
                  <a:lnTo>
                    <a:pt x="1445" y="3627"/>
                  </a:lnTo>
                  <a:lnTo>
                    <a:pt x="1445" y="3590"/>
                  </a:lnTo>
                  <a:lnTo>
                    <a:pt x="1445" y="3608"/>
                  </a:lnTo>
                  <a:lnTo>
                    <a:pt x="1445" y="3590"/>
                  </a:lnTo>
                  <a:lnTo>
                    <a:pt x="1455" y="3562"/>
                  </a:lnTo>
                  <a:lnTo>
                    <a:pt x="1455" y="3543"/>
                  </a:lnTo>
                  <a:lnTo>
                    <a:pt x="1455" y="3553"/>
                  </a:lnTo>
                  <a:lnTo>
                    <a:pt x="1455" y="3571"/>
                  </a:lnTo>
                  <a:lnTo>
                    <a:pt x="1455" y="3562"/>
                  </a:lnTo>
                  <a:lnTo>
                    <a:pt x="1455" y="3581"/>
                  </a:lnTo>
                  <a:lnTo>
                    <a:pt x="1465" y="3590"/>
                  </a:lnTo>
                  <a:lnTo>
                    <a:pt x="1465" y="3581"/>
                  </a:lnTo>
                  <a:lnTo>
                    <a:pt x="1465" y="3590"/>
                  </a:lnTo>
                  <a:lnTo>
                    <a:pt x="1465" y="3581"/>
                  </a:lnTo>
                  <a:lnTo>
                    <a:pt x="1465" y="3599"/>
                  </a:lnTo>
                  <a:lnTo>
                    <a:pt x="1465" y="3590"/>
                  </a:lnTo>
                  <a:lnTo>
                    <a:pt x="1475" y="3618"/>
                  </a:lnTo>
                  <a:lnTo>
                    <a:pt x="1475" y="3608"/>
                  </a:lnTo>
                  <a:lnTo>
                    <a:pt x="1475" y="3599"/>
                  </a:lnTo>
                  <a:lnTo>
                    <a:pt x="1475" y="3590"/>
                  </a:lnTo>
                  <a:lnTo>
                    <a:pt x="1475" y="3599"/>
                  </a:lnTo>
                  <a:lnTo>
                    <a:pt x="1475" y="3590"/>
                  </a:lnTo>
                  <a:lnTo>
                    <a:pt x="1475" y="3608"/>
                  </a:lnTo>
                  <a:lnTo>
                    <a:pt x="1475" y="3599"/>
                  </a:lnTo>
                  <a:lnTo>
                    <a:pt x="1485" y="3618"/>
                  </a:lnTo>
                  <a:lnTo>
                    <a:pt x="1485" y="3627"/>
                  </a:lnTo>
                  <a:lnTo>
                    <a:pt x="1485" y="3618"/>
                  </a:lnTo>
                  <a:lnTo>
                    <a:pt x="1485" y="3627"/>
                  </a:lnTo>
                  <a:lnTo>
                    <a:pt x="1495" y="3599"/>
                  </a:lnTo>
                  <a:lnTo>
                    <a:pt x="1495" y="3618"/>
                  </a:lnTo>
                  <a:lnTo>
                    <a:pt x="1495" y="3599"/>
                  </a:lnTo>
                  <a:lnTo>
                    <a:pt x="1495" y="3618"/>
                  </a:lnTo>
                  <a:lnTo>
                    <a:pt x="1504" y="3571"/>
                  </a:lnTo>
                  <a:lnTo>
                    <a:pt x="1504" y="3553"/>
                  </a:lnTo>
                  <a:lnTo>
                    <a:pt x="1514" y="3525"/>
                  </a:lnTo>
                  <a:lnTo>
                    <a:pt x="1514" y="3506"/>
                  </a:lnTo>
                  <a:lnTo>
                    <a:pt x="1514" y="3515"/>
                  </a:lnTo>
                  <a:lnTo>
                    <a:pt x="1514" y="3469"/>
                  </a:lnTo>
                  <a:lnTo>
                    <a:pt x="1514" y="3497"/>
                  </a:lnTo>
                  <a:lnTo>
                    <a:pt x="1514" y="3488"/>
                  </a:lnTo>
                  <a:lnTo>
                    <a:pt x="1524" y="3515"/>
                  </a:lnTo>
                  <a:lnTo>
                    <a:pt x="1524" y="3525"/>
                  </a:lnTo>
                  <a:lnTo>
                    <a:pt x="1524" y="3515"/>
                  </a:lnTo>
                  <a:lnTo>
                    <a:pt x="1524" y="3525"/>
                  </a:lnTo>
                  <a:lnTo>
                    <a:pt x="1524" y="3553"/>
                  </a:lnTo>
                  <a:lnTo>
                    <a:pt x="1524" y="3543"/>
                  </a:lnTo>
                  <a:lnTo>
                    <a:pt x="1534" y="3562"/>
                  </a:lnTo>
                  <a:lnTo>
                    <a:pt x="1534" y="3553"/>
                  </a:lnTo>
                  <a:lnTo>
                    <a:pt x="1534" y="3608"/>
                  </a:lnTo>
                  <a:lnTo>
                    <a:pt x="1534" y="3590"/>
                  </a:lnTo>
                  <a:lnTo>
                    <a:pt x="1544" y="3618"/>
                  </a:lnTo>
                  <a:lnTo>
                    <a:pt x="1544" y="3674"/>
                  </a:lnTo>
                  <a:lnTo>
                    <a:pt x="1544" y="3683"/>
                  </a:lnTo>
                  <a:lnTo>
                    <a:pt x="1554" y="3674"/>
                  </a:lnTo>
                  <a:lnTo>
                    <a:pt x="1554" y="3683"/>
                  </a:lnTo>
                  <a:lnTo>
                    <a:pt x="1564" y="3692"/>
                  </a:lnTo>
                  <a:lnTo>
                    <a:pt x="1564" y="3683"/>
                  </a:lnTo>
                  <a:lnTo>
                    <a:pt x="1564" y="3692"/>
                  </a:lnTo>
                  <a:lnTo>
                    <a:pt x="1564" y="3683"/>
                  </a:lnTo>
                  <a:lnTo>
                    <a:pt x="1574" y="3646"/>
                  </a:lnTo>
                  <a:lnTo>
                    <a:pt x="1574" y="3655"/>
                  </a:lnTo>
                  <a:lnTo>
                    <a:pt x="1574" y="3636"/>
                  </a:lnTo>
                  <a:lnTo>
                    <a:pt x="1574" y="3655"/>
                  </a:lnTo>
                  <a:lnTo>
                    <a:pt x="1574" y="3627"/>
                  </a:lnTo>
                  <a:lnTo>
                    <a:pt x="1584" y="3636"/>
                  </a:lnTo>
                  <a:lnTo>
                    <a:pt x="1584" y="3618"/>
                  </a:lnTo>
                  <a:lnTo>
                    <a:pt x="1584" y="3636"/>
                  </a:lnTo>
                  <a:lnTo>
                    <a:pt x="1584" y="3618"/>
                  </a:lnTo>
                  <a:lnTo>
                    <a:pt x="1584" y="3627"/>
                  </a:lnTo>
                  <a:lnTo>
                    <a:pt x="1584" y="3608"/>
                  </a:lnTo>
                  <a:lnTo>
                    <a:pt x="1584" y="3618"/>
                  </a:lnTo>
                  <a:lnTo>
                    <a:pt x="1594" y="3608"/>
                  </a:lnTo>
                  <a:lnTo>
                    <a:pt x="1594" y="3618"/>
                  </a:lnTo>
                  <a:lnTo>
                    <a:pt x="1594" y="3590"/>
                  </a:lnTo>
                  <a:lnTo>
                    <a:pt x="1603" y="3571"/>
                  </a:lnTo>
                  <a:lnTo>
                    <a:pt x="1603" y="3590"/>
                  </a:lnTo>
                  <a:lnTo>
                    <a:pt x="1603" y="3608"/>
                  </a:lnTo>
                  <a:lnTo>
                    <a:pt x="1603" y="3562"/>
                  </a:lnTo>
                  <a:lnTo>
                    <a:pt x="1603" y="3571"/>
                  </a:lnTo>
                  <a:lnTo>
                    <a:pt x="1613" y="3543"/>
                  </a:lnTo>
                  <a:lnTo>
                    <a:pt x="1613" y="3553"/>
                  </a:lnTo>
                  <a:lnTo>
                    <a:pt x="1613" y="3515"/>
                  </a:lnTo>
                  <a:lnTo>
                    <a:pt x="1613" y="3534"/>
                  </a:lnTo>
                  <a:lnTo>
                    <a:pt x="1613" y="3506"/>
                  </a:lnTo>
                  <a:lnTo>
                    <a:pt x="1623" y="3488"/>
                  </a:lnTo>
                  <a:lnTo>
                    <a:pt x="1623" y="3497"/>
                  </a:lnTo>
                  <a:lnTo>
                    <a:pt x="1623" y="3469"/>
                  </a:lnTo>
                  <a:lnTo>
                    <a:pt x="1623" y="3488"/>
                  </a:lnTo>
                  <a:lnTo>
                    <a:pt x="1623" y="3478"/>
                  </a:lnTo>
                  <a:lnTo>
                    <a:pt x="1623" y="3497"/>
                  </a:lnTo>
                  <a:lnTo>
                    <a:pt x="1633" y="3469"/>
                  </a:lnTo>
                  <a:lnTo>
                    <a:pt x="1633" y="3488"/>
                  </a:lnTo>
                  <a:lnTo>
                    <a:pt x="1633" y="3478"/>
                  </a:lnTo>
                  <a:lnTo>
                    <a:pt x="1633" y="3497"/>
                  </a:lnTo>
                  <a:lnTo>
                    <a:pt x="1643" y="3478"/>
                  </a:lnTo>
                  <a:lnTo>
                    <a:pt x="1643" y="3506"/>
                  </a:lnTo>
                  <a:lnTo>
                    <a:pt x="1643" y="3488"/>
                  </a:lnTo>
                  <a:lnTo>
                    <a:pt x="1653" y="3478"/>
                  </a:lnTo>
                  <a:lnTo>
                    <a:pt x="1653" y="3488"/>
                  </a:lnTo>
                  <a:lnTo>
                    <a:pt x="1653" y="3478"/>
                  </a:lnTo>
                  <a:lnTo>
                    <a:pt x="1653" y="3497"/>
                  </a:lnTo>
                  <a:lnTo>
                    <a:pt x="1653" y="3488"/>
                  </a:lnTo>
                  <a:lnTo>
                    <a:pt x="1663" y="3488"/>
                  </a:lnTo>
                  <a:lnTo>
                    <a:pt x="1663" y="3506"/>
                  </a:lnTo>
                  <a:lnTo>
                    <a:pt x="1663" y="3525"/>
                  </a:lnTo>
                  <a:lnTo>
                    <a:pt x="1663" y="3515"/>
                  </a:lnTo>
                  <a:lnTo>
                    <a:pt x="1673" y="3534"/>
                  </a:lnTo>
                  <a:lnTo>
                    <a:pt x="1673" y="3515"/>
                  </a:lnTo>
                  <a:lnTo>
                    <a:pt x="1673" y="3543"/>
                  </a:lnTo>
                  <a:lnTo>
                    <a:pt x="1673" y="3515"/>
                  </a:lnTo>
                  <a:lnTo>
                    <a:pt x="1673" y="3525"/>
                  </a:lnTo>
                  <a:lnTo>
                    <a:pt x="1673" y="3515"/>
                  </a:lnTo>
                  <a:lnTo>
                    <a:pt x="1673" y="3525"/>
                  </a:lnTo>
                  <a:lnTo>
                    <a:pt x="1683" y="3515"/>
                  </a:lnTo>
                  <a:lnTo>
                    <a:pt x="1683" y="3534"/>
                  </a:lnTo>
                  <a:lnTo>
                    <a:pt x="1683" y="3478"/>
                  </a:lnTo>
                  <a:lnTo>
                    <a:pt x="1693" y="3488"/>
                  </a:lnTo>
                  <a:lnTo>
                    <a:pt x="1693" y="3460"/>
                  </a:lnTo>
                  <a:lnTo>
                    <a:pt x="1693" y="3469"/>
                  </a:lnTo>
                  <a:lnTo>
                    <a:pt x="1693" y="3460"/>
                  </a:lnTo>
                  <a:lnTo>
                    <a:pt x="1693" y="3432"/>
                  </a:lnTo>
                  <a:lnTo>
                    <a:pt x="1702" y="3441"/>
                  </a:lnTo>
                  <a:lnTo>
                    <a:pt x="1702" y="3432"/>
                  </a:lnTo>
                  <a:lnTo>
                    <a:pt x="1702" y="3413"/>
                  </a:lnTo>
                  <a:lnTo>
                    <a:pt x="1702" y="3395"/>
                  </a:lnTo>
                  <a:lnTo>
                    <a:pt x="1702" y="3413"/>
                  </a:lnTo>
                  <a:lnTo>
                    <a:pt x="1702" y="3404"/>
                  </a:lnTo>
                  <a:lnTo>
                    <a:pt x="1712" y="3413"/>
                  </a:lnTo>
                  <a:lnTo>
                    <a:pt x="1712" y="3422"/>
                  </a:lnTo>
                  <a:lnTo>
                    <a:pt x="1712" y="3385"/>
                  </a:lnTo>
                  <a:lnTo>
                    <a:pt x="1712" y="3404"/>
                  </a:lnTo>
                  <a:lnTo>
                    <a:pt x="1722" y="3404"/>
                  </a:lnTo>
                  <a:lnTo>
                    <a:pt x="1722" y="3395"/>
                  </a:lnTo>
                  <a:lnTo>
                    <a:pt x="1722" y="3422"/>
                  </a:lnTo>
                  <a:lnTo>
                    <a:pt x="1732" y="3460"/>
                  </a:lnTo>
                  <a:lnTo>
                    <a:pt x="1742" y="3515"/>
                  </a:lnTo>
                  <a:lnTo>
                    <a:pt x="1742" y="3506"/>
                  </a:lnTo>
                  <a:lnTo>
                    <a:pt x="1742" y="3525"/>
                  </a:lnTo>
                  <a:lnTo>
                    <a:pt x="1742" y="3506"/>
                  </a:lnTo>
                  <a:lnTo>
                    <a:pt x="1742" y="3515"/>
                  </a:lnTo>
                  <a:lnTo>
                    <a:pt x="1742" y="3506"/>
                  </a:lnTo>
                  <a:lnTo>
                    <a:pt x="1752" y="3525"/>
                  </a:lnTo>
                  <a:lnTo>
                    <a:pt x="1752" y="3515"/>
                  </a:lnTo>
                  <a:lnTo>
                    <a:pt x="1752" y="3525"/>
                  </a:lnTo>
                  <a:lnTo>
                    <a:pt x="1752" y="3450"/>
                  </a:lnTo>
                  <a:lnTo>
                    <a:pt x="1762" y="3469"/>
                  </a:lnTo>
                  <a:lnTo>
                    <a:pt x="1762" y="3441"/>
                  </a:lnTo>
                  <a:lnTo>
                    <a:pt x="1762" y="3460"/>
                  </a:lnTo>
                  <a:lnTo>
                    <a:pt x="1762" y="3441"/>
                  </a:lnTo>
                  <a:lnTo>
                    <a:pt x="1772" y="3469"/>
                  </a:lnTo>
                  <a:lnTo>
                    <a:pt x="1772" y="3460"/>
                  </a:lnTo>
                  <a:lnTo>
                    <a:pt x="1772" y="3478"/>
                  </a:lnTo>
                  <a:lnTo>
                    <a:pt x="1772" y="3460"/>
                  </a:lnTo>
                  <a:lnTo>
                    <a:pt x="1772" y="3469"/>
                  </a:lnTo>
                  <a:lnTo>
                    <a:pt x="1782" y="3450"/>
                  </a:lnTo>
                  <a:lnTo>
                    <a:pt x="1782" y="3460"/>
                  </a:lnTo>
                  <a:lnTo>
                    <a:pt x="1782" y="3450"/>
                  </a:lnTo>
                  <a:lnTo>
                    <a:pt x="1782" y="3460"/>
                  </a:lnTo>
                  <a:lnTo>
                    <a:pt x="1782" y="3450"/>
                  </a:lnTo>
                  <a:lnTo>
                    <a:pt x="1792" y="3460"/>
                  </a:lnTo>
                  <a:lnTo>
                    <a:pt x="1792" y="3469"/>
                  </a:lnTo>
                  <a:lnTo>
                    <a:pt x="1792" y="3460"/>
                  </a:lnTo>
                  <a:lnTo>
                    <a:pt x="1792" y="3488"/>
                  </a:lnTo>
                  <a:lnTo>
                    <a:pt x="1792" y="3478"/>
                  </a:lnTo>
                  <a:lnTo>
                    <a:pt x="1801" y="3497"/>
                  </a:lnTo>
                  <a:lnTo>
                    <a:pt x="1801" y="3478"/>
                  </a:lnTo>
                  <a:lnTo>
                    <a:pt x="1801" y="3497"/>
                  </a:lnTo>
                  <a:lnTo>
                    <a:pt x="1801" y="3488"/>
                  </a:lnTo>
                  <a:lnTo>
                    <a:pt x="1801" y="3506"/>
                  </a:lnTo>
                  <a:lnTo>
                    <a:pt x="1801" y="3478"/>
                  </a:lnTo>
                  <a:lnTo>
                    <a:pt x="1801" y="3488"/>
                  </a:lnTo>
                  <a:lnTo>
                    <a:pt x="1811" y="3478"/>
                  </a:lnTo>
                  <a:lnTo>
                    <a:pt x="1811" y="3488"/>
                  </a:lnTo>
                  <a:lnTo>
                    <a:pt x="1811" y="3478"/>
                  </a:lnTo>
                  <a:lnTo>
                    <a:pt x="1811" y="3488"/>
                  </a:lnTo>
                  <a:lnTo>
                    <a:pt x="1811" y="3478"/>
                  </a:lnTo>
                  <a:lnTo>
                    <a:pt x="1811" y="3488"/>
                  </a:lnTo>
                  <a:lnTo>
                    <a:pt x="1811" y="3478"/>
                  </a:lnTo>
                  <a:lnTo>
                    <a:pt x="1811" y="3488"/>
                  </a:lnTo>
                  <a:lnTo>
                    <a:pt x="1821" y="3460"/>
                  </a:lnTo>
                  <a:lnTo>
                    <a:pt x="1821" y="3450"/>
                  </a:lnTo>
                  <a:lnTo>
                    <a:pt x="1821" y="3460"/>
                  </a:lnTo>
                  <a:lnTo>
                    <a:pt x="1831" y="3441"/>
                  </a:lnTo>
                  <a:lnTo>
                    <a:pt x="1831" y="3450"/>
                  </a:lnTo>
                  <a:lnTo>
                    <a:pt x="1831" y="3441"/>
                  </a:lnTo>
                  <a:lnTo>
                    <a:pt x="1831" y="3450"/>
                  </a:lnTo>
                  <a:lnTo>
                    <a:pt x="1831" y="3460"/>
                  </a:lnTo>
                  <a:lnTo>
                    <a:pt x="1841" y="3385"/>
                  </a:lnTo>
                  <a:lnTo>
                    <a:pt x="1841" y="3413"/>
                  </a:lnTo>
                  <a:lnTo>
                    <a:pt x="1851" y="3395"/>
                  </a:lnTo>
                  <a:lnTo>
                    <a:pt x="1851" y="3404"/>
                  </a:lnTo>
                  <a:lnTo>
                    <a:pt x="1851" y="3376"/>
                  </a:lnTo>
                  <a:lnTo>
                    <a:pt x="1851" y="3367"/>
                  </a:lnTo>
                  <a:lnTo>
                    <a:pt x="1851" y="3395"/>
                  </a:lnTo>
                  <a:lnTo>
                    <a:pt x="1851" y="3385"/>
                  </a:lnTo>
                  <a:lnTo>
                    <a:pt x="1851" y="3395"/>
                  </a:lnTo>
                  <a:lnTo>
                    <a:pt x="1861" y="3395"/>
                  </a:lnTo>
                  <a:lnTo>
                    <a:pt x="1861" y="3376"/>
                  </a:lnTo>
                  <a:lnTo>
                    <a:pt x="1861" y="3395"/>
                  </a:lnTo>
                  <a:lnTo>
                    <a:pt x="1861" y="3357"/>
                  </a:lnTo>
                  <a:lnTo>
                    <a:pt x="1861" y="3367"/>
                  </a:lnTo>
                  <a:lnTo>
                    <a:pt x="1861" y="3357"/>
                  </a:lnTo>
                  <a:lnTo>
                    <a:pt x="1861" y="3367"/>
                  </a:lnTo>
                  <a:lnTo>
                    <a:pt x="1871" y="3302"/>
                  </a:lnTo>
                  <a:lnTo>
                    <a:pt x="1871" y="3311"/>
                  </a:lnTo>
                  <a:lnTo>
                    <a:pt x="1871" y="3292"/>
                  </a:lnTo>
                  <a:lnTo>
                    <a:pt x="1871" y="3302"/>
                  </a:lnTo>
                  <a:lnTo>
                    <a:pt x="1871" y="3283"/>
                  </a:lnTo>
                  <a:lnTo>
                    <a:pt x="1881" y="3320"/>
                  </a:lnTo>
                  <a:lnTo>
                    <a:pt x="1881" y="3311"/>
                  </a:lnTo>
                  <a:lnTo>
                    <a:pt x="1881" y="3348"/>
                  </a:lnTo>
                  <a:lnTo>
                    <a:pt x="1881" y="3367"/>
                  </a:lnTo>
                  <a:lnTo>
                    <a:pt x="1891" y="3376"/>
                  </a:lnTo>
                  <a:lnTo>
                    <a:pt x="1891" y="3395"/>
                  </a:lnTo>
                  <a:lnTo>
                    <a:pt x="1891" y="3422"/>
                  </a:lnTo>
                  <a:lnTo>
                    <a:pt x="1900" y="3404"/>
                  </a:lnTo>
                  <a:lnTo>
                    <a:pt x="1900" y="3450"/>
                  </a:lnTo>
                  <a:lnTo>
                    <a:pt x="1900" y="3441"/>
                  </a:lnTo>
                  <a:lnTo>
                    <a:pt x="1900" y="3460"/>
                  </a:lnTo>
                  <a:lnTo>
                    <a:pt x="1900" y="3441"/>
                  </a:lnTo>
                  <a:lnTo>
                    <a:pt x="1910" y="3441"/>
                  </a:lnTo>
                  <a:lnTo>
                    <a:pt x="1910" y="3432"/>
                  </a:lnTo>
                  <a:lnTo>
                    <a:pt x="1910" y="3413"/>
                  </a:lnTo>
                  <a:lnTo>
                    <a:pt x="1910" y="3441"/>
                  </a:lnTo>
                  <a:lnTo>
                    <a:pt x="1910" y="3413"/>
                  </a:lnTo>
                  <a:lnTo>
                    <a:pt x="1910" y="3432"/>
                  </a:lnTo>
                  <a:lnTo>
                    <a:pt x="1920" y="3413"/>
                  </a:lnTo>
                  <a:lnTo>
                    <a:pt x="1920" y="3432"/>
                  </a:lnTo>
                  <a:lnTo>
                    <a:pt x="1920" y="3404"/>
                  </a:lnTo>
                  <a:lnTo>
                    <a:pt x="1920" y="3422"/>
                  </a:lnTo>
                  <a:lnTo>
                    <a:pt x="1920" y="3404"/>
                  </a:lnTo>
                  <a:lnTo>
                    <a:pt x="1920" y="3432"/>
                  </a:lnTo>
                  <a:lnTo>
                    <a:pt x="1930" y="3218"/>
                  </a:lnTo>
                  <a:lnTo>
                    <a:pt x="1940" y="3134"/>
                  </a:lnTo>
                  <a:lnTo>
                    <a:pt x="1940" y="3143"/>
                  </a:lnTo>
                  <a:lnTo>
                    <a:pt x="1940" y="3116"/>
                  </a:lnTo>
                  <a:lnTo>
                    <a:pt x="1940" y="3106"/>
                  </a:lnTo>
                  <a:lnTo>
                    <a:pt x="1950" y="3125"/>
                  </a:lnTo>
                  <a:lnTo>
                    <a:pt x="1950" y="3106"/>
                  </a:lnTo>
                  <a:lnTo>
                    <a:pt x="1950" y="3097"/>
                  </a:lnTo>
                  <a:lnTo>
                    <a:pt x="1950" y="3078"/>
                  </a:lnTo>
                  <a:lnTo>
                    <a:pt x="1960" y="3097"/>
                  </a:lnTo>
                  <a:lnTo>
                    <a:pt x="1960" y="3078"/>
                  </a:lnTo>
                  <a:lnTo>
                    <a:pt x="1960" y="3097"/>
                  </a:lnTo>
                  <a:lnTo>
                    <a:pt x="1960" y="3088"/>
                  </a:lnTo>
                  <a:lnTo>
                    <a:pt x="1970" y="3125"/>
                  </a:lnTo>
                  <a:lnTo>
                    <a:pt x="1970" y="3171"/>
                  </a:lnTo>
                  <a:lnTo>
                    <a:pt x="1980" y="3236"/>
                  </a:lnTo>
                  <a:lnTo>
                    <a:pt x="1980" y="3246"/>
                  </a:lnTo>
                  <a:lnTo>
                    <a:pt x="1980" y="3236"/>
                  </a:lnTo>
                  <a:lnTo>
                    <a:pt x="1980" y="3246"/>
                  </a:lnTo>
                  <a:lnTo>
                    <a:pt x="1980" y="3227"/>
                  </a:lnTo>
                  <a:lnTo>
                    <a:pt x="1980" y="3236"/>
                  </a:lnTo>
                  <a:lnTo>
                    <a:pt x="1990" y="3227"/>
                  </a:lnTo>
                  <a:lnTo>
                    <a:pt x="1990" y="3236"/>
                  </a:lnTo>
                  <a:lnTo>
                    <a:pt x="1990" y="3218"/>
                  </a:lnTo>
                  <a:lnTo>
                    <a:pt x="1990" y="3209"/>
                  </a:lnTo>
                  <a:lnTo>
                    <a:pt x="1990" y="3181"/>
                  </a:lnTo>
                  <a:lnTo>
                    <a:pt x="1990" y="3190"/>
                  </a:lnTo>
                  <a:lnTo>
                    <a:pt x="1999" y="3134"/>
                  </a:lnTo>
                  <a:lnTo>
                    <a:pt x="1999" y="3143"/>
                  </a:lnTo>
                  <a:lnTo>
                    <a:pt x="1999" y="3125"/>
                  </a:lnTo>
                  <a:lnTo>
                    <a:pt x="1999" y="3134"/>
                  </a:lnTo>
                  <a:lnTo>
                    <a:pt x="1999" y="3097"/>
                  </a:lnTo>
                  <a:lnTo>
                    <a:pt x="1999" y="3116"/>
                  </a:lnTo>
                  <a:lnTo>
                    <a:pt x="2009" y="3069"/>
                  </a:lnTo>
                  <a:lnTo>
                    <a:pt x="2009" y="3078"/>
                  </a:lnTo>
                  <a:lnTo>
                    <a:pt x="2009" y="3050"/>
                  </a:lnTo>
                  <a:lnTo>
                    <a:pt x="2009" y="3060"/>
                  </a:lnTo>
                  <a:lnTo>
                    <a:pt x="2009" y="3041"/>
                  </a:lnTo>
                  <a:lnTo>
                    <a:pt x="2009" y="3060"/>
                  </a:lnTo>
                  <a:lnTo>
                    <a:pt x="2009" y="3050"/>
                  </a:lnTo>
                  <a:lnTo>
                    <a:pt x="2019" y="3050"/>
                  </a:lnTo>
                  <a:lnTo>
                    <a:pt x="2019" y="3060"/>
                  </a:lnTo>
                  <a:lnTo>
                    <a:pt x="2019" y="3050"/>
                  </a:lnTo>
                  <a:lnTo>
                    <a:pt x="2019" y="3060"/>
                  </a:lnTo>
                  <a:lnTo>
                    <a:pt x="2029" y="3060"/>
                  </a:lnTo>
                  <a:lnTo>
                    <a:pt x="2029" y="3069"/>
                  </a:lnTo>
                  <a:lnTo>
                    <a:pt x="2039" y="3209"/>
                  </a:lnTo>
                  <a:lnTo>
                    <a:pt x="2039" y="3190"/>
                  </a:lnTo>
                  <a:lnTo>
                    <a:pt x="2049" y="3218"/>
                  </a:lnTo>
                  <a:lnTo>
                    <a:pt x="2049" y="3209"/>
                  </a:lnTo>
                  <a:lnTo>
                    <a:pt x="2049" y="3227"/>
                  </a:lnTo>
                  <a:lnTo>
                    <a:pt x="2049" y="3190"/>
                  </a:lnTo>
                  <a:lnTo>
                    <a:pt x="2049" y="3199"/>
                  </a:lnTo>
                  <a:lnTo>
                    <a:pt x="2049" y="3181"/>
                  </a:lnTo>
                  <a:lnTo>
                    <a:pt x="2049" y="3209"/>
                  </a:lnTo>
                  <a:lnTo>
                    <a:pt x="2059" y="3246"/>
                  </a:lnTo>
                  <a:lnTo>
                    <a:pt x="2059" y="3227"/>
                  </a:lnTo>
                  <a:lnTo>
                    <a:pt x="2059" y="3218"/>
                  </a:lnTo>
                  <a:lnTo>
                    <a:pt x="2069" y="3246"/>
                  </a:lnTo>
                  <a:lnTo>
                    <a:pt x="2069" y="3227"/>
                  </a:lnTo>
                  <a:lnTo>
                    <a:pt x="2069" y="3218"/>
                  </a:lnTo>
                  <a:lnTo>
                    <a:pt x="2069" y="3181"/>
                  </a:lnTo>
                  <a:lnTo>
                    <a:pt x="2069" y="3190"/>
                  </a:lnTo>
                  <a:lnTo>
                    <a:pt x="2069" y="3171"/>
                  </a:lnTo>
                  <a:lnTo>
                    <a:pt x="2079" y="3190"/>
                  </a:lnTo>
                  <a:lnTo>
                    <a:pt x="2079" y="3181"/>
                  </a:lnTo>
                  <a:lnTo>
                    <a:pt x="2079" y="3190"/>
                  </a:lnTo>
                  <a:lnTo>
                    <a:pt x="2079" y="3171"/>
                  </a:lnTo>
                  <a:lnTo>
                    <a:pt x="2079" y="3199"/>
                  </a:lnTo>
                  <a:lnTo>
                    <a:pt x="2079" y="3190"/>
                  </a:lnTo>
                  <a:lnTo>
                    <a:pt x="2079" y="3199"/>
                  </a:lnTo>
                  <a:lnTo>
                    <a:pt x="2089" y="3162"/>
                  </a:lnTo>
                  <a:lnTo>
                    <a:pt x="2089" y="3171"/>
                  </a:lnTo>
                  <a:lnTo>
                    <a:pt x="2089" y="3153"/>
                  </a:lnTo>
                  <a:lnTo>
                    <a:pt x="2089" y="3116"/>
                  </a:lnTo>
                  <a:lnTo>
                    <a:pt x="2089" y="3088"/>
                  </a:lnTo>
                  <a:lnTo>
                    <a:pt x="2099" y="3097"/>
                  </a:lnTo>
                  <a:lnTo>
                    <a:pt x="2099" y="3088"/>
                  </a:lnTo>
                  <a:lnTo>
                    <a:pt x="2099" y="3106"/>
                  </a:lnTo>
                  <a:lnTo>
                    <a:pt x="2099" y="3097"/>
                  </a:lnTo>
                  <a:lnTo>
                    <a:pt x="2099" y="3116"/>
                  </a:lnTo>
                  <a:lnTo>
                    <a:pt x="2108" y="3078"/>
                  </a:lnTo>
                  <a:lnTo>
                    <a:pt x="2108" y="3088"/>
                  </a:lnTo>
                  <a:lnTo>
                    <a:pt x="2108" y="3078"/>
                  </a:lnTo>
                  <a:lnTo>
                    <a:pt x="2108" y="3060"/>
                  </a:lnTo>
                  <a:lnTo>
                    <a:pt x="2118" y="3078"/>
                  </a:lnTo>
                  <a:lnTo>
                    <a:pt x="2118" y="3050"/>
                  </a:lnTo>
                  <a:lnTo>
                    <a:pt x="2118" y="3078"/>
                  </a:lnTo>
                  <a:lnTo>
                    <a:pt x="2118" y="3069"/>
                  </a:lnTo>
                  <a:lnTo>
                    <a:pt x="2128" y="3060"/>
                  </a:lnTo>
                  <a:lnTo>
                    <a:pt x="2128" y="3097"/>
                  </a:lnTo>
                  <a:lnTo>
                    <a:pt x="2128" y="3088"/>
                  </a:lnTo>
                  <a:lnTo>
                    <a:pt x="2138" y="3125"/>
                  </a:lnTo>
                  <a:lnTo>
                    <a:pt x="2138" y="3097"/>
                  </a:lnTo>
                  <a:lnTo>
                    <a:pt x="2138" y="3125"/>
                  </a:lnTo>
                  <a:lnTo>
                    <a:pt x="2138" y="3116"/>
                  </a:lnTo>
                  <a:lnTo>
                    <a:pt x="2148" y="3125"/>
                  </a:lnTo>
                  <a:lnTo>
                    <a:pt x="2148" y="3078"/>
                  </a:lnTo>
                  <a:lnTo>
                    <a:pt x="2148" y="3097"/>
                  </a:lnTo>
                  <a:lnTo>
                    <a:pt x="2148" y="3088"/>
                  </a:lnTo>
                  <a:lnTo>
                    <a:pt x="2148" y="3097"/>
                  </a:lnTo>
                  <a:lnTo>
                    <a:pt x="2158" y="3041"/>
                  </a:lnTo>
                  <a:lnTo>
                    <a:pt x="2158" y="3060"/>
                  </a:lnTo>
                  <a:lnTo>
                    <a:pt x="2158" y="3041"/>
                  </a:lnTo>
                  <a:lnTo>
                    <a:pt x="2158" y="3088"/>
                  </a:lnTo>
                  <a:lnTo>
                    <a:pt x="2158" y="3069"/>
                  </a:lnTo>
                  <a:lnTo>
                    <a:pt x="2168" y="3106"/>
                  </a:lnTo>
                  <a:lnTo>
                    <a:pt x="2178" y="3125"/>
                  </a:lnTo>
                  <a:lnTo>
                    <a:pt x="2178" y="3106"/>
                  </a:lnTo>
                  <a:lnTo>
                    <a:pt x="2178" y="3116"/>
                  </a:lnTo>
                  <a:lnTo>
                    <a:pt x="2178" y="3125"/>
                  </a:lnTo>
                  <a:lnTo>
                    <a:pt x="2178" y="3116"/>
                  </a:lnTo>
                  <a:lnTo>
                    <a:pt x="2178" y="3125"/>
                  </a:lnTo>
                  <a:lnTo>
                    <a:pt x="2178" y="3116"/>
                  </a:lnTo>
                  <a:lnTo>
                    <a:pt x="2188" y="3143"/>
                  </a:lnTo>
                  <a:lnTo>
                    <a:pt x="2188" y="3134"/>
                  </a:lnTo>
                  <a:lnTo>
                    <a:pt x="2188" y="3143"/>
                  </a:lnTo>
                  <a:lnTo>
                    <a:pt x="2188" y="3153"/>
                  </a:lnTo>
                  <a:lnTo>
                    <a:pt x="2188" y="3162"/>
                  </a:lnTo>
                  <a:lnTo>
                    <a:pt x="2198" y="3162"/>
                  </a:lnTo>
                  <a:lnTo>
                    <a:pt x="2198" y="3153"/>
                  </a:lnTo>
                  <a:lnTo>
                    <a:pt x="2198" y="3209"/>
                  </a:lnTo>
                  <a:lnTo>
                    <a:pt x="2198" y="3190"/>
                  </a:lnTo>
                  <a:lnTo>
                    <a:pt x="2207" y="3227"/>
                  </a:lnTo>
                  <a:lnTo>
                    <a:pt x="2207" y="3199"/>
                  </a:lnTo>
                  <a:lnTo>
                    <a:pt x="2207" y="3218"/>
                  </a:lnTo>
                  <a:lnTo>
                    <a:pt x="2207" y="3171"/>
                  </a:lnTo>
                  <a:lnTo>
                    <a:pt x="2207" y="3181"/>
                  </a:lnTo>
                  <a:lnTo>
                    <a:pt x="2217" y="3069"/>
                  </a:lnTo>
                  <a:lnTo>
                    <a:pt x="2217" y="3078"/>
                  </a:lnTo>
                  <a:lnTo>
                    <a:pt x="2227" y="3050"/>
                  </a:lnTo>
                  <a:lnTo>
                    <a:pt x="2227" y="3032"/>
                  </a:lnTo>
                  <a:lnTo>
                    <a:pt x="2227" y="3060"/>
                  </a:lnTo>
                  <a:lnTo>
                    <a:pt x="2227" y="3041"/>
                  </a:lnTo>
                  <a:lnTo>
                    <a:pt x="2227" y="3060"/>
                  </a:lnTo>
                  <a:lnTo>
                    <a:pt x="2237" y="2976"/>
                  </a:lnTo>
                  <a:lnTo>
                    <a:pt x="2237" y="2995"/>
                  </a:lnTo>
                  <a:lnTo>
                    <a:pt x="2237" y="2985"/>
                  </a:lnTo>
                  <a:lnTo>
                    <a:pt x="2237" y="2995"/>
                  </a:lnTo>
                  <a:lnTo>
                    <a:pt x="2237" y="2985"/>
                  </a:lnTo>
                  <a:lnTo>
                    <a:pt x="2247" y="2930"/>
                  </a:lnTo>
                  <a:lnTo>
                    <a:pt x="2247" y="2957"/>
                  </a:lnTo>
                  <a:lnTo>
                    <a:pt x="2247" y="2930"/>
                  </a:lnTo>
                  <a:lnTo>
                    <a:pt x="2247" y="2957"/>
                  </a:lnTo>
                  <a:lnTo>
                    <a:pt x="2247" y="2948"/>
                  </a:lnTo>
                  <a:lnTo>
                    <a:pt x="2247" y="2957"/>
                  </a:lnTo>
                  <a:lnTo>
                    <a:pt x="2257" y="2948"/>
                  </a:lnTo>
                  <a:lnTo>
                    <a:pt x="2257" y="2939"/>
                  </a:lnTo>
                  <a:lnTo>
                    <a:pt x="2257" y="2864"/>
                  </a:lnTo>
                  <a:lnTo>
                    <a:pt x="2257" y="2855"/>
                  </a:lnTo>
                  <a:lnTo>
                    <a:pt x="2267" y="2846"/>
                  </a:lnTo>
                  <a:lnTo>
                    <a:pt x="2267" y="2855"/>
                  </a:lnTo>
                  <a:lnTo>
                    <a:pt x="2267" y="2846"/>
                  </a:lnTo>
                  <a:lnTo>
                    <a:pt x="2267" y="2874"/>
                  </a:lnTo>
                  <a:lnTo>
                    <a:pt x="2267" y="2799"/>
                  </a:lnTo>
                  <a:lnTo>
                    <a:pt x="2277" y="2809"/>
                  </a:lnTo>
                  <a:lnTo>
                    <a:pt x="2277" y="2771"/>
                  </a:lnTo>
                  <a:lnTo>
                    <a:pt x="2287" y="2651"/>
                  </a:lnTo>
                  <a:lnTo>
                    <a:pt x="2287" y="2595"/>
                  </a:lnTo>
                  <a:lnTo>
                    <a:pt x="2297" y="2623"/>
                  </a:lnTo>
                  <a:lnTo>
                    <a:pt x="2297" y="2576"/>
                  </a:lnTo>
                  <a:lnTo>
                    <a:pt x="2297" y="2548"/>
                  </a:lnTo>
                  <a:lnTo>
                    <a:pt x="2306" y="2558"/>
                  </a:lnTo>
                  <a:lnTo>
                    <a:pt x="2306" y="2492"/>
                  </a:lnTo>
                  <a:lnTo>
                    <a:pt x="2306" y="2511"/>
                  </a:lnTo>
                  <a:lnTo>
                    <a:pt x="2306" y="2483"/>
                  </a:lnTo>
                  <a:lnTo>
                    <a:pt x="2316" y="2483"/>
                  </a:lnTo>
                  <a:lnTo>
                    <a:pt x="2316" y="2455"/>
                  </a:lnTo>
                  <a:lnTo>
                    <a:pt x="2316" y="2465"/>
                  </a:lnTo>
                  <a:lnTo>
                    <a:pt x="2316" y="2455"/>
                  </a:lnTo>
                  <a:lnTo>
                    <a:pt x="2316" y="2465"/>
                  </a:lnTo>
                  <a:lnTo>
                    <a:pt x="2316" y="2418"/>
                  </a:lnTo>
                  <a:lnTo>
                    <a:pt x="2316" y="2437"/>
                  </a:lnTo>
                  <a:lnTo>
                    <a:pt x="2326" y="2372"/>
                  </a:lnTo>
                  <a:lnTo>
                    <a:pt x="2326" y="2353"/>
                  </a:lnTo>
                  <a:lnTo>
                    <a:pt x="2326" y="2288"/>
                  </a:lnTo>
                  <a:lnTo>
                    <a:pt x="2336" y="2306"/>
                  </a:lnTo>
                  <a:lnTo>
                    <a:pt x="2336" y="2297"/>
                  </a:lnTo>
                  <a:lnTo>
                    <a:pt x="2336" y="2306"/>
                  </a:lnTo>
                  <a:lnTo>
                    <a:pt x="2346" y="1888"/>
                  </a:lnTo>
                  <a:lnTo>
                    <a:pt x="2396" y="437"/>
                  </a:lnTo>
                  <a:lnTo>
                    <a:pt x="2405" y="186"/>
                  </a:lnTo>
                  <a:lnTo>
                    <a:pt x="2415" y="28"/>
                  </a:lnTo>
                  <a:lnTo>
                    <a:pt x="2415" y="65"/>
                  </a:lnTo>
                  <a:lnTo>
                    <a:pt x="2415" y="28"/>
                  </a:lnTo>
                  <a:lnTo>
                    <a:pt x="2415" y="18"/>
                  </a:lnTo>
                  <a:lnTo>
                    <a:pt x="2425" y="18"/>
                  </a:lnTo>
                  <a:lnTo>
                    <a:pt x="2425" y="0"/>
                  </a:lnTo>
                  <a:lnTo>
                    <a:pt x="2425" y="18"/>
                  </a:lnTo>
                  <a:lnTo>
                    <a:pt x="2435" y="297"/>
                  </a:lnTo>
                  <a:lnTo>
                    <a:pt x="2445" y="577"/>
                  </a:lnTo>
                  <a:lnTo>
                    <a:pt x="2445" y="567"/>
                  </a:lnTo>
                  <a:lnTo>
                    <a:pt x="2455" y="809"/>
                  </a:lnTo>
                  <a:lnTo>
                    <a:pt x="2465" y="939"/>
                  </a:lnTo>
                  <a:lnTo>
                    <a:pt x="2475" y="949"/>
                  </a:lnTo>
                  <a:lnTo>
                    <a:pt x="2475" y="939"/>
                  </a:lnTo>
                  <a:lnTo>
                    <a:pt x="2475" y="1004"/>
                  </a:lnTo>
                  <a:lnTo>
                    <a:pt x="2475" y="995"/>
                  </a:lnTo>
                  <a:lnTo>
                    <a:pt x="2485" y="1079"/>
                  </a:lnTo>
                  <a:lnTo>
                    <a:pt x="2485" y="1209"/>
                  </a:lnTo>
                  <a:lnTo>
                    <a:pt x="2485" y="1200"/>
                  </a:lnTo>
                  <a:lnTo>
                    <a:pt x="2495" y="1218"/>
                  </a:lnTo>
                  <a:lnTo>
                    <a:pt x="2504" y="1302"/>
                  </a:lnTo>
                  <a:lnTo>
                    <a:pt x="2504" y="1321"/>
                  </a:lnTo>
                  <a:lnTo>
                    <a:pt x="2504" y="1311"/>
                  </a:lnTo>
                  <a:lnTo>
                    <a:pt x="2504" y="1376"/>
                  </a:lnTo>
                  <a:lnTo>
                    <a:pt x="2504" y="1367"/>
                  </a:lnTo>
                  <a:lnTo>
                    <a:pt x="2514" y="1423"/>
                  </a:lnTo>
                  <a:lnTo>
                    <a:pt x="2514" y="1395"/>
                  </a:lnTo>
                  <a:lnTo>
                    <a:pt x="2514" y="1404"/>
                  </a:lnTo>
                  <a:lnTo>
                    <a:pt x="2524" y="1414"/>
                  </a:lnTo>
                  <a:lnTo>
                    <a:pt x="2524" y="1395"/>
                  </a:lnTo>
                  <a:lnTo>
                    <a:pt x="2524" y="1432"/>
                  </a:lnTo>
                  <a:lnTo>
                    <a:pt x="2524" y="1414"/>
                  </a:lnTo>
                  <a:lnTo>
                    <a:pt x="2524" y="1432"/>
                  </a:lnTo>
                  <a:lnTo>
                    <a:pt x="2534" y="1423"/>
                  </a:lnTo>
                  <a:lnTo>
                    <a:pt x="2534" y="1479"/>
                  </a:lnTo>
                  <a:lnTo>
                    <a:pt x="2534" y="1469"/>
                  </a:lnTo>
                  <a:lnTo>
                    <a:pt x="2534" y="1497"/>
                  </a:lnTo>
                  <a:lnTo>
                    <a:pt x="2544" y="1544"/>
                  </a:lnTo>
                  <a:lnTo>
                    <a:pt x="2544" y="1525"/>
                  </a:lnTo>
                  <a:lnTo>
                    <a:pt x="2544" y="1534"/>
                  </a:lnTo>
                  <a:lnTo>
                    <a:pt x="2544" y="1581"/>
                  </a:lnTo>
                  <a:lnTo>
                    <a:pt x="2554" y="1655"/>
                  </a:lnTo>
                  <a:lnTo>
                    <a:pt x="2554" y="1776"/>
                  </a:lnTo>
                  <a:lnTo>
                    <a:pt x="2554" y="1758"/>
                  </a:lnTo>
                  <a:lnTo>
                    <a:pt x="2564" y="1767"/>
                  </a:lnTo>
                  <a:lnTo>
                    <a:pt x="2564" y="1758"/>
                  </a:lnTo>
                  <a:lnTo>
                    <a:pt x="2564" y="1767"/>
                  </a:lnTo>
                  <a:lnTo>
                    <a:pt x="2564" y="1748"/>
                  </a:lnTo>
                  <a:lnTo>
                    <a:pt x="2564" y="1730"/>
                  </a:lnTo>
                  <a:lnTo>
                    <a:pt x="2564" y="1767"/>
                  </a:lnTo>
                  <a:lnTo>
                    <a:pt x="2574" y="1730"/>
                  </a:lnTo>
                  <a:lnTo>
                    <a:pt x="2574" y="1739"/>
                  </a:lnTo>
                  <a:lnTo>
                    <a:pt x="2574" y="1730"/>
                  </a:lnTo>
                  <a:lnTo>
                    <a:pt x="2574" y="1739"/>
                  </a:lnTo>
                  <a:lnTo>
                    <a:pt x="2574" y="1720"/>
                  </a:lnTo>
                  <a:lnTo>
                    <a:pt x="2574" y="1702"/>
                  </a:lnTo>
                  <a:lnTo>
                    <a:pt x="2584" y="1683"/>
                  </a:lnTo>
                  <a:lnTo>
                    <a:pt x="2584" y="1637"/>
                  </a:lnTo>
                  <a:lnTo>
                    <a:pt x="2594" y="1488"/>
                  </a:lnTo>
                  <a:lnTo>
                    <a:pt x="2594" y="1507"/>
                  </a:lnTo>
                  <a:lnTo>
                    <a:pt x="2594" y="1497"/>
                  </a:lnTo>
                  <a:lnTo>
                    <a:pt x="2594" y="1507"/>
                  </a:lnTo>
                  <a:lnTo>
                    <a:pt x="2594" y="1497"/>
                  </a:lnTo>
                  <a:lnTo>
                    <a:pt x="2603" y="1479"/>
                  </a:lnTo>
                  <a:lnTo>
                    <a:pt x="2603" y="1507"/>
                  </a:lnTo>
                  <a:lnTo>
                    <a:pt x="2603" y="1516"/>
                  </a:lnTo>
                  <a:lnTo>
                    <a:pt x="2603" y="1479"/>
                  </a:lnTo>
                  <a:lnTo>
                    <a:pt x="2613" y="1488"/>
                  </a:lnTo>
                  <a:lnTo>
                    <a:pt x="2613" y="1507"/>
                  </a:lnTo>
                  <a:lnTo>
                    <a:pt x="2613" y="1544"/>
                  </a:lnTo>
                  <a:lnTo>
                    <a:pt x="2623" y="1600"/>
                  </a:lnTo>
                  <a:lnTo>
                    <a:pt x="2623" y="1590"/>
                  </a:lnTo>
                  <a:lnTo>
                    <a:pt x="2623" y="1609"/>
                  </a:lnTo>
                  <a:lnTo>
                    <a:pt x="2623" y="1600"/>
                  </a:lnTo>
                  <a:lnTo>
                    <a:pt x="2623" y="1646"/>
                  </a:lnTo>
                  <a:lnTo>
                    <a:pt x="2623" y="1637"/>
                  </a:lnTo>
                  <a:lnTo>
                    <a:pt x="2623" y="1730"/>
                  </a:lnTo>
                  <a:lnTo>
                    <a:pt x="2633" y="1720"/>
                  </a:lnTo>
                  <a:lnTo>
                    <a:pt x="2633" y="1758"/>
                  </a:lnTo>
                  <a:lnTo>
                    <a:pt x="2633" y="1795"/>
                  </a:lnTo>
                  <a:lnTo>
                    <a:pt x="2633" y="1786"/>
                  </a:lnTo>
                  <a:lnTo>
                    <a:pt x="2643" y="1804"/>
                  </a:lnTo>
                  <a:lnTo>
                    <a:pt x="2643" y="1795"/>
                  </a:lnTo>
                  <a:lnTo>
                    <a:pt x="2643" y="1804"/>
                  </a:lnTo>
                  <a:lnTo>
                    <a:pt x="2643" y="1813"/>
                  </a:lnTo>
                  <a:lnTo>
                    <a:pt x="2643" y="1767"/>
                  </a:lnTo>
                  <a:lnTo>
                    <a:pt x="2643" y="1804"/>
                  </a:lnTo>
                  <a:lnTo>
                    <a:pt x="2653" y="1813"/>
                  </a:lnTo>
                  <a:lnTo>
                    <a:pt x="2653" y="1823"/>
                  </a:lnTo>
                  <a:lnTo>
                    <a:pt x="2653" y="1860"/>
                  </a:lnTo>
                  <a:lnTo>
                    <a:pt x="2653" y="1869"/>
                  </a:lnTo>
                  <a:lnTo>
                    <a:pt x="2663" y="1869"/>
                  </a:lnTo>
                  <a:lnTo>
                    <a:pt x="2663" y="1999"/>
                  </a:lnTo>
                  <a:lnTo>
                    <a:pt x="2673" y="2018"/>
                  </a:lnTo>
                  <a:lnTo>
                    <a:pt x="2673" y="2046"/>
                  </a:lnTo>
                  <a:lnTo>
                    <a:pt x="2673" y="2037"/>
                  </a:lnTo>
                  <a:lnTo>
                    <a:pt x="2683" y="2092"/>
                  </a:lnTo>
                  <a:lnTo>
                    <a:pt x="2683" y="2139"/>
                  </a:lnTo>
                  <a:lnTo>
                    <a:pt x="2683" y="2130"/>
                  </a:lnTo>
                  <a:lnTo>
                    <a:pt x="2683" y="2167"/>
                  </a:lnTo>
                  <a:lnTo>
                    <a:pt x="2693" y="2223"/>
                  </a:lnTo>
                  <a:lnTo>
                    <a:pt x="2693" y="2213"/>
                  </a:lnTo>
                  <a:lnTo>
                    <a:pt x="2693" y="2269"/>
                  </a:lnTo>
                  <a:lnTo>
                    <a:pt x="2693" y="2241"/>
                  </a:lnTo>
                  <a:lnTo>
                    <a:pt x="2693" y="2260"/>
                  </a:lnTo>
                  <a:lnTo>
                    <a:pt x="2693" y="2241"/>
                  </a:lnTo>
                  <a:lnTo>
                    <a:pt x="2702" y="2251"/>
                  </a:lnTo>
                  <a:lnTo>
                    <a:pt x="2702" y="2241"/>
                  </a:lnTo>
                  <a:lnTo>
                    <a:pt x="2702" y="2288"/>
                  </a:lnTo>
                  <a:lnTo>
                    <a:pt x="2702" y="2260"/>
                  </a:lnTo>
                  <a:lnTo>
                    <a:pt x="2712" y="2288"/>
                  </a:lnTo>
                  <a:lnTo>
                    <a:pt x="2712" y="2269"/>
                  </a:lnTo>
                  <a:lnTo>
                    <a:pt x="2712" y="2297"/>
                  </a:lnTo>
                  <a:lnTo>
                    <a:pt x="2712" y="2279"/>
                  </a:lnTo>
                  <a:lnTo>
                    <a:pt x="2712" y="2334"/>
                  </a:lnTo>
                  <a:lnTo>
                    <a:pt x="2722" y="2334"/>
                  </a:lnTo>
                  <a:lnTo>
                    <a:pt x="2722" y="2390"/>
                  </a:lnTo>
                  <a:lnTo>
                    <a:pt x="2722" y="2372"/>
                  </a:lnTo>
                  <a:lnTo>
                    <a:pt x="2732" y="2427"/>
                  </a:lnTo>
                  <a:lnTo>
                    <a:pt x="2732" y="2455"/>
                  </a:lnTo>
                  <a:lnTo>
                    <a:pt x="2732" y="2446"/>
                  </a:lnTo>
                  <a:lnTo>
                    <a:pt x="2732" y="2465"/>
                  </a:lnTo>
                  <a:lnTo>
                    <a:pt x="2732" y="2446"/>
                  </a:lnTo>
                  <a:lnTo>
                    <a:pt x="2732" y="2474"/>
                  </a:lnTo>
                  <a:lnTo>
                    <a:pt x="2732" y="2465"/>
                  </a:lnTo>
                  <a:lnTo>
                    <a:pt x="2742" y="2474"/>
                  </a:lnTo>
                  <a:lnTo>
                    <a:pt x="2742" y="2465"/>
                  </a:lnTo>
                  <a:lnTo>
                    <a:pt x="2742" y="2474"/>
                  </a:lnTo>
                  <a:lnTo>
                    <a:pt x="2742" y="2437"/>
                  </a:lnTo>
                  <a:lnTo>
                    <a:pt x="2742" y="2446"/>
                  </a:lnTo>
                  <a:lnTo>
                    <a:pt x="2742" y="2437"/>
                  </a:lnTo>
                  <a:lnTo>
                    <a:pt x="2752" y="2418"/>
                  </a:lnTo>
                  <a:lnTo>
                    <a:pt x="2752" y="2437"/>
                  </a:lnTo>
                  <a:lnTo>
                    <a:pt x="2752" y="2418"/>
                  </a:lnTo>
                  <a:lnTo>
                    <a:pt x="2762" y="2362"/>
                  </a:lnTo>
                  <a:lnTo>
                    <a:pt x="2762" y="2344"/>
                  </a:lnTo>
                  <a:lnTo>
                    <a:pt x="2762" y="2353"/>
                  </a:lnTo>
                  <a:lnTo>
                    <a:pt x="2762" y="2325"/>
                  </a:lnTo>
                  <a:lnTo>
                    <a:pt x="2772" y="2279"/>
                  </a:lnTo>
                  <a:lnTo>
                    <a:pt x="2772" y="2297"/>
                  </a:lnTo>
                  <a:lnTo>
                    <a:pt x="2772" y="2288"/>
                  </a:lnTo>
                  <a:lnTo>
                    <a:pt x="2772" y="2334"/>
                  </a:lnTo>
                  <a:lnTo>
                    <a:pt x="2782" y="2362"/>
                  </a:lnTo>
                  <a:lnTo>
                    <a:pt x="2782" y="2372"/>
                  </a:lnTo>
                  <a:lnTo>
                    <a:pt x="2782" y="2390"/>
                  </a:lnTo>
                  <a:lnTo>
                    <a:pt x="2782" y="2381"/>
                  </a:lnTo>
                  <a:lnTo>
                    <a:pt x="2782" y="2409"/>
                  </a:lnTo>
                  <a:lnTo>
                    <a:pt x="2792" y="2381"/>
                  </a:lnTo>
                  <a:lnTo>
                    <a:pt x="2792" y="2409"/>
                  </a:lnTo>
                  <a:lnTo>
                    <a:pt x="2792" y="2390"/>
                  </a:lnTo>
                  <a:lnTo>
                    <a:pt x="2792" y="2418"/>
                  </a:lnTo>
                  <a:lnTo>
                    <a:pt x="2801" y="2409"/>
                  </a:lnTo>
                  <a:lnTo>
                    <a:pt x="2801" y="2455"/>
                  </a:lnTo>
                  <a:lnTo>
                    <a:pt x="2801" y="2427"/>
                  </a:lnTo>
                  <a:lnTo>
                    <a:pt x="2801" y="2465"/>
                  </a:lnTo>
                  <a:lnTo>
                    <a:pt x="2801" y="2455"/>
                  </a:lnTo>
                  <a:lnTo>
                    <a:pt x="2811" y="2548"/>
                  </a:lnTo>
                  <a:lnTo>
                    <a:pt x="2811" y="2539"/>
                  </a:lnTo>
                  <a:lnTo>
                    <a:pt x="2821" y="2613"/>
                  </a:lnTo>
                  <a:lnTo>
                    <a:pt x="2821" y="2585"/>
                  </a:lnTo>
                  <a:lnTo>
                    <a:pt x="2821" y="2604"/>
                  </a:lnTo>
                  <a:lnTo>
                    <a:pt x="2821" y="2585"/>
                  </a:lnTo>
                  <a:lnTo>
                    <a:pt x="2821" y="2613"/>
                  </a:lnTo>
                  <a:lnTo>
                    <a:pt x="2831" y="2604"/>
                  </a:lnTo>
                  <a:lnTo>
                    <a:pt x="2831" y="2623"/>
                  </a:lnTo>
                  <a:lnTo>
                    <a:pt x="2831" y="2641"/>
                  </a:lnTo>
                  <a:lnTo>
                    <a:pt x="2831" y="2632"/>
                  </a:lnTo>
                  <a:lnTo>
                    <a:pt x="2841" y="2678"/>
                  </a:lnTo>
                  <a:lnTo>
                    <a:pt x="2841" y="2669"/>
                  </a:lnTo>
                  <a:lnTo>
                    <a:pt x="2851" y="2734"/>
                  </a:lnTo>
                  <a:lnTo>
                    <a:pt x="2851" y="2716"/>
                  </a:lnTo>
                  <a:lnTo>
                    <a:pt x="2851" y="2734"/>
                  </a:lnTo>
                  <a:lnTo>
                    <a:pt x="2851" y="2725"/>
                  </a:lnTo>
                  <a:lnTo>
                    <a:pt x="2851" y="2762"/>
                  </a:lnTo>
                  <a:lnTo>
                    <a:pt x="2861" y="2706"/>
                  </a:lnTo>
                  <a:lnTo>
                    <a:pt x="2861" y="2716"/>
                  </a:lnTo>
                  <a:lnTo>
                    <a:pt x="2861" y="2688"/>
                  </a:lnTo>
                  <a:lnTo>
                    <a:pt x="2861" y="2697"/>
                  </a:lnTo>
                  <a:lnTo>
                    <a:pt x="2861" y="2669"/>
                  </a:lnTo>
                  <a:lnTo>
                    <a:pt x="2871" y="2688"/>
                  </a:lnTo>
                  <a:lnTo>
                    <a:pt x="2871" y="2660"/>
                  </a:lnTo>
                  <a:lnTo>
                    <a:pt x="2871" y="2716"/>
                  </a:lnTo>
                  <a:lnTo>
                    <a:pt x="2871" y="2706"/>
                  </a:lnTo>
                  <a:lnTo>
                    <a:pt x="2871" y="2688"/>
                  </a:lnTo>
                  <a:lnTo>
                    <a:pt x="2871" y="2697"/>
                  </a:lnTo>
                  <a:lnTo>
                    <a:pt x="2881" y="2669"/>
                  </a:lnTo>
                  <a:lnTo>
                    <a:pt x="2881" y="2725"/>
                  </a:lnTo>
                  <a:lnTo>
                    <a:pt x="2881" y="2716"/>
                  </a:lnTo>
                  <a:lnTo>
                    <a:pt x="2881" y="2744"/>
                  </a:lnTo>
                  <a:lnTo>
                    <a:pt x="2881" y="2716"/>
                  </a:lnTo>
                  <a:lnTo>
                    <a:pt x="2881" y="2725"/>
                  </a:lnTo>
                  <a:lnTo>
                    <a:pt x="2891" y="2725"/>
                  </a:lnTo>
                  <a:lnTo>
                    <a:pt x="2891" y="2734"/>
                  </a:lnTo>
                  <a:lnTo>
                    <a:pt x="2891" y="2725"/>
                  </a:lnTo>
                  <a:lnTo>
                    <a:pt x="2891" y="2734"/>
                  </a:lnTo>
                  <a:lnTo>
                    <a:pt x="2891" y="2716"/>
                  </a:lnTo>
                  <a:lnTo>
                    <a:pt x="2900" y="2725"/>
                  </a:lnTo>
                  <a:lnTo>
                    <a:pt x="2900" y="2744"/>
                  </a:lnTo>
                  <a:lnTo>
                    <a:pt x="2900" y="2725"/>
                  </a:lnTo>
                  <a:lnTo>
                    <a:pt x="2900" y="2753"/>
                  </a:lnTo>
                  <a:lnTo>
                    <a:pt x="2900" y="2734"/>
                  </a:lnTo>
                  <a:lnTo>
                    <a:pt x="2910" y="2688"/>
                  </a:lnTo>
                  <a:lnTo>
                    <a:pt x="2910" y="2716"/>
                  </a:lnTo>
                  <a:lnTo>
                    <a:pt x="2910" y="2734"/>
                  </a:lnTo>
                  <a:lnTo>
                    <a:pt x="2920" y="2716"/>
                  </a:lnTo>
                  <a:lnTo>
                    <a:pt x="2920" y="2771"/>
                  </a:lnTo>
                  <a:lnTo>
                    <a:pt x="2920" y="2753"/>
                  </a:lnTo>
                  <a:lnTo>
                    <a:pt x="2930" y="2771"/>
                  </a:lnTo>
                  <a:lnTo>
                    <a:pt x="2930" y="2781"/>
                  </a:lnTo>
                  <a:lnTo>
                    <a:pt x="2930" y="2762"/>
                  </a:lnTo>
                  <a:lnTo>
                    <a:pt x="2930" y="2771"/>
                  </a:lnTo>
                  <a:lnTo>
                    <a:pt x="2930" y="2753"/>
                  </a:lnTo>
                  <a:lnTo>
                    <a:pt x="2930" y="2781"/>
                  </a:lnTo>
                  <a:lnTo>
                    <a:pt x="2930" y="2771"/>
                  </a:lnTo>
                  <a:lnTo>
                    <a:pt x="2940" y="2818"/>
                  </a:lnTo>
                  <a:lnTo>
                    <a:pt x="2940" y="2790"/>
                  </a:lnTo>
                  <a:lnTo>
                    <a:pt x="2940" y="2846"/>
                  </a:lnTo>
                  <a:lnTo>
                    <a:pt x="2940" y="2827"/>
                  </a:lnTo>
                  <a:lnTo>
                    <a:pt x="2950" y="2874"/>
                  </a:lnTo>
                  <a:lnTo>
                    <a:pt x="2950" y="2892"/>
                  </a:lnTo>
                  <a:lnTo>
                    <a:pt x="2960" y="2948"/>
                  </a:lnTo>
                  <a:lnTo>
                    <a:pt x="2960" y="2939"/>
                  </a:lnTo>
                  <a:lnTo>
                    <a:pt x="2960" y="2967"/>
                  </a:lnTo>
                  <a:lnTo>
                    <a:pt x="2960" y="2948"/>
                  </a:lnTo>
                  <a:lnTo>
                    <a:pt x="2960" y="2957"/>
                  </a:lnTo>
                  <a:lnTo>
                    <a:pt x="2960" y="2948"/>
                  </a:lnTo>
                  <a:lnTo>
                    <a:pt x="2960" y="3004"/>
                  </a:lnTo>
                  <a:lnTo>
                    <a:pt x="2970" y="2995"/>
                  </a:lnTo>
                  <a:lnTo>
                    <a:pt x="2970" y="3032"/>
                  </a:lnTo>
                  <a:lnTo>
                    <a:pt x="2970" y="3041"/>
                  </a:lnTo>
                  <a:lnTo>
                    <a:pt x="2970" y="3023"/>
                  </a:lnTo>
                  <a:lnTo>
                    <a:pt x="2980" y="3004"/>
                  </a:lnTo>
                  <a:lnTo>
                    <a:pt x="2980" y="3013"/>
                  </a:lnTo>
                  <a:lnTo>
                    <a:pt x="2980" y="2985"/>
                  </a:lnTo>
                  <a:lnTo>
                    <a:pt x="2980" y="2995"/>
                  </a:lnTo>
                  <a:lnTo>
                    <a:pt x="2980" y="2985"/>
                  </a:lnTo>
                  <a:lnTo>
                    <a:pt x="2980" y="2995"/>
                  </a:lnTo>
                  <a:lnTo>
                    <a:pt x="2980" y="2985"/>
                  </a:lnTo>
                  <a:lnTo>
                    <a:pt x="2980" y="2995"/>
                  </a:lnTo>
                  <a:lnTo>
                    <a:pt x="2990" y="3004"/>
                  </a:lnTo>
                  <a:lnTo>
                    <a:pt x="2990" y="3013"/>
                  </a:lnTo>
                  <a:lnTo>
                    <a:pt x="2990" y="3004"/>
                  </a:lnTo>
                  <a:lnTo>
                    <a:pt x="2990" y="3013"/>
                  </a:lnTo>
                  <a:lnTo>
                    <a:pt x="2990" y="3004"/>
                  </a:lnTo>
                  <a:lnTo>
                    <a:pt x="2990" y="3032"/>
                  </a:lnTo>
                  <a:lnTo>
                    <a:pt x="2990" y="3023"/>
                  </a:lnTo>
                  <a:lnTo>
                    <a:pt x="2999" y="3023"/>
                  </a:lnTo>
                  <a:lnTo>
                    <a:pt x="2999" y="3013"/>
                  </a:lnTo>
                  <a:lnTo>
                    <a:pt x="2999" y="3023"/>
                  </a:lnTo>
                  <a:lnTo>
                    <a:pt x="2999" y="3013"/>
                  </a:lnTo>
                  <a:lnTo>
                    <a:pt x="2999" y="3032"/>
                  </a:lnTo>
                  <a:lnTo>
                    <a:pt x="2999" y="3013"/>
                  </a:lnTo>
                  <a:lnTo>
                    <a:pt x="3009" y="3069"/>
                  </a:lnTo>
                  <a:lnTo>
                    <a:pt x="3009" y="3032"/>
                  </a:lnTo>
                  <a:lnTo>
                    <a:pt x="3009" y="3060"/>
                  </a:lnTo>
                  <a:lnTo>
                    <a:pt x="3009" y="3050"/>
                  </a:lnTo>
                  <a:lnTo>
                    <a:pt x="3019" y="3060"/>
                  </a:lnTo>
                  <a:lnTo>
                    <a:pt x="3019" y="3041"/>
                  </a:lnTo>
                  <a:lnTo>
                    <a:pt x="3019" y="3078"/>
                  </a:lnTo>
                  <a:lnTo>
                    <a:pt x="3019" y="3060"/>
                  </a:lnTo>
                  <a:lnTo>
                    <a:pt x="3029" y="3060"/>
                  </a:lnTo>
                  <a:lnTo>
                    <a:pt x="3029" y="3041"/>
                  </a:lnTo>
                  <a:lnTo>
                    <a:pt x="3029" y="3069"/>
                  </a:lnTo>
                  <a:lnTo>
                    <a:pt x="3029" y="3060"/>
                  </a:lnTo>
                  <a:lnTo>
                    <a:pt x="3029" y="3125"/>
                  </a:lnTo>
                  <a:lnTo>
                    <a:pt x="3039" y="3088"/>
                  </a:lnTo>
                  <a:lnTo>
                    <a:pt x="3039" y="3116"/>
                  </a:lnTo>
                  <a:lnTo>
                    <a:pt x="3039" y="3088"/>
                  </a:lnTo>
                  <a:lnTo>
                    <a:pt x="3049" y="3106"/>
                  </a:lnTo>
                  <a:lnTo>
                    <a:pt x="3049" y="3078"/>
                  </a:lnTo>
                  <a:lnTo>
                    <a:pt x="3049" y="3069"/>
                  </a:lnTo>
                  <a:lnTo>
                    <a:pt x="3049" y="3097"/>
                  </a:lnTo>
                  <a:lnTo>
                    <a:pt x="3049" y="3088"/>
                  </a:lnTo>
                  <a:lnTo>
                    <a:pt x="3049" y="3097"/>
                  </a:lnTo>
                  <a:lnTo>
                    <a:pt x="3059" y="3088"/>
                  </a:lnTo>
                  <a:lnTo>
                    <a:pt x="3059" y="3078"/>
                  </a:lnTo>
                  <a:lnTo>
                    <a:pt x="3059" y="3088"/>
                  </a:lnTo>
                  <a:lnTo>
                    <a:pt x="3059" y="3078"/>
                  </a:lnTo>
                  <a:lnTo>
                    <a:pt x="3059" y="3088"/>
                  </a:lnTo>
                  <a:lnTo>
                    <a:pt x="3059" y="3078"/>
                  </a:lnTo>
                  <a:lnTo>
                    <a:pt x="3059" y="3088"/>
                  </a:lnTo>
                  <a:lnTo>
                    <a:pt x="3059" y="3069"/>
                  </a:lnTo>
                  <a:lnTo>
                    <a:pt x="3059" y="3078"/>
                  </a:lnTo>
                  <a:lnTo>
                    <a:pt x="3059" y="3069"/>
                  </a:lnTo>
                  <a:lnTo>
                    <a:pt x="3069" y="3060"/>
                  </a:lnTo>
                  <a:lnTo>
                    <a:pt x="3069" y="3125"/>
                  </a:lnTo>
                  <a:lnTo>
                    <a:pt x="3069" y="3116"/>
                  </a:lnTo>
                  <a:lnTo>
                    <a:pt x="3079" y="3153"/>
                  </a:lnTo>
                  <a:lnTo>
                    <a:pt x="3079" y="3162"/>
                  </a:lnTo>
                  <a:lnTo>
                    <a:pt x="3079" y="3134"/>
                  </a:lnTo>
                  <a:lnTo>
                    <a:pt x="3079" y="3097"/>
                  </a:lnTo>
                  <a:lnTo>
                    <a:pt x="3089" y="3143"/>
                  </a:lnTo>
                  <a:lnTo>
                    <a:pt x="3089" y="3125"/>
                  </a:lnTo>
                  <a:lnTo>
                    <a:pt x="3089" y="3153"/>
                  </a:lnTo>
                  <a:lnTo>
                    <a:pt x="3089" y="3143"/>
                  </a:lnTo>
                  <a:lnTo>
                    <a:pt x="3099" y="3134"/>
                  </a:lnTo>
                  <a:lnTo>
                    <a:pt x="3099" y="3162"/>
                  </a:lnTo>
                  <a:lnTo>
                    <a:pt x="3099" y="3153"/>
                  </a:lnTo>
                  <a:lnTo>
                    <a:pt x="3108" y="3199"/>
                  </a:lnTo>
                  <a:lnTo>
                    <a:pt x="3108" y="3190"/>
                  </a:lnTo>
                  <a:lnTo>
                    <a:pt x="3108" y="3218"/>
                  </a:lnTo>
                  <a:lnTo>
                    <a:pt x="3108" y="3171"/>
                  </a:lnTo>
                  <a:lnTo>
                    <a:pt x="3118" y="3153"/>
                  </a:lnTo>
                  <a:lnTo>
                    <a:pt x="3118" y="3162"/>
                  </a:lnTo>
                  <a:lnTo>
                    <a:pt x="3118" y="3171"/>
                  </a:lnTo>
                  <a:lnTo>
                    <a:pt x="3128" y="3218"/>
                  </a:lnTo>
                  <a:lnTo>
                    <a:pt x="3128" y="3209"/>
                  </a:lnTo>
                  <a:lnTo>
                    <a:pt x="3128" y="3236"/>
                  </a:lnTo>
                  <a:lnTo>
                    <a:pt x="3128" y="3227"/>
                  </a:lnTo>
                  <a:lnTo>
                    <a:pt x="3128" y="3236"/>
                  </a:lnTo>
                  <a:lnTo>
                    <a:pt x="3138" y="3236"/>
                  </a:lnTo>
                  <a:lnTo>
                    <a:pt x="3138" y="3246"/>
                  </a:lnTo>
                  <a:lnTo>
                    <a:pt x="3138" y="3311"/>
                  </a:lnTo>
                  <a:lnTo>
                    <a:pt x="3148" y="3348"/>
                  </a:lnTo>
                  <a:lnTo>
                    <a:pt x="3148" y="3339"/>
                  </a:lnTo>
                  <a:lnTo>
                    <a:pt x="3148" y="3348"/>
                  </a:lnTo>
                  <a:lnTo>
                    <a:pt x="3148" y="3339"/>
                  </a:lnTo>
                  <a:lnTo>
                    <a:pt x="3148" y="3357"/>
                  </a:lnTo>
                  <a:lnTo>
                    <a:pt x="3158" y="3274"/>
                  </a:lnTo>
                  <a:lnTo>
                    <a:pt x="3158" y="3283"/>
                  </a:lnTo>
                  <a:lnTo>
                    <a:pt x="3158" y="3348"/>
                  </a:lnTo>
                  <a:lnTo>
                    <a:pt x="3168" y="3348"/>
                  </a:lnTo>
                  <a:lnTo>
                    <a:pt x="3168" y="3357"/>
                  </a:lnTo>
                  <a:lnTo>
                    <a:pt x="3168" y="3348"/>
                  </a:lnTo>
                  <a:lnTo>
                    <a:pt x="3168" y="3357"/>
                  </a:lnTo>
                  <a:lnTo>
                    <a:pt x="3168" y="3385"/>
                  </a:lnTo>
                  <a:lnTo>
                    <a:pt x="3168" y="3367"/>
                  </a:lnTo>
                  <a:lnTo>
                    <a:pt x="3178" y="3404"/>
                  </a:lnTo>
                  <a:lnTo>
                    <a:pt x="3178" y="3395"/>
                  </a:lnTo>
                  <a:lnTo>
                    <a:pt x="3178" y="3413"/>
                  </a:lnTo>
                  <a:lnTo>
                    <a:pt x="3178" y="3404"/>
                  </a:lnTo>
                  <a:lnTo>
                    <a:pt x="3178" y="3413"/>
                  </a:lnTo>
                  <a:lnTo>
                    <a:pt x="3188" y="3404"/>
                  </a:lnTo>
                  <a:lnTo>
                    <a:pt x="3188" y="3367"/>
                  </a:lnTo>
                  <a:lnTo>
                    <a:pt x="3188" y="3376"/>
                  </a:lnTo>
                  <a:lnTo>
                    <a:pt x="3188" y="3367"/>
                  </a:lnTo>
                  <a:lnTo>
                    <a:pt x="3198" y="3395"/>
                  </a:lnTo>
                  <a:lnTo>
                    <a:pt x="3198" y="3385"/>
                  </a:lnTo>
                  <a:lnTo>
                    <a:pt x="3198" y="3422"/>
                  </a:lnTo>
                  <a:lnTo>
                    <a:pt x="3207" y="3385"/>
                  </a:lnTo>
                  <a:lnTo>
                    <a:pt x="3207" y="3422"/>
                  </a:lnTo>
                  <a:lnTo>
                    <a:pt x="3207" y="3395"/>
                  </a:lnTo>
                  <a:lnTo>
                    <a:pt x="3207" y="3404"/>
                  </a:lnTo>
                  <a:lnTo>
                    <a:pt x="3217" y="3357"/>
                  </a:lnTo>
                  <a:lnTo>
                    <a:pt x="3217" y="3367"/>
                  </a:lnTo>
                  <a:lnTo>
                    <a:pt x="3217" y="3348"/>
                  </a:lnTo>
                  <a:lnTo>
                    <a:pt x="3217" y="3357"/>
                  </a:lnTo>
                  <a:lnTo>
                    <a:pt x="3227" y="3264"/>
                  </a:lnTo>
                  <a:lnTo>
                    <a:pt x="3227" y="3274"/>
                  </a:lnTo>
                  <a:lnTo>
                    <a:pt x="3227" y="3264"/>
                  </a:lnTo>
                  <a:lnTo>
                    <a:pt x="3227" y="3274"/>
                  </a:lnTo>
                  <a:lnTo>
                    <a:pt x="3227" y="3264"/>
                  </a:lnTo>
                  <a:lnTo>
                    <a:pt x="3237" y="3292"/>
                  </a:lnTo>
                  <a:lnTo>
                    <a:pt x="3237" y="3283"/>
                  </a:lnTo>
                  <a:lnTo>
                    <a:pt x="3237" y="3302"/>
                  </a:lnTo>
                  <a:lnTo>
                    <a:pt x="3237" y="3292"/>
                  </a:lnTo>
                  <a:lnTo>
                    <a:pt x="3237" y="3320"/>
                  </a:lnTo>
                  <a:lnTo>
                    <a:pt x="3247" y="3311"/>
                  </a:lnTo>
                  <a:lnTo>
                    <a:pt x="3247" y="3302"/>
                  </a:lnTo>
                  <a:lnTo>
                    <a:pt x="3257" y="3320"/>
                  </a:lnTo>
                  <a:lnTo>
                    <a:pt x="3257" y="3311"/>
                  </a:lnTo>
                  <a:lnTo>
                    <a:pt x="3257" y="3339"/>
                  </a:lnTo>
                  <a:lnTo>
                    <a:pt x="3257" y="3329"/>
                  </a:lnTo>
                  <a:lnTo>
                    <a:pt x="3267" y="3348"/>
                  </a:lnTo>
                  <a:lnTo>
                    <a:pt x="3267" y="3339"/>
                  </a:lnTo>
                  <a:lnTo>
                    <a:pt x="3267" y="3367"/>
                  </a:lnTo>
                  <a:lnTo>
                    <a:pt x="3267" y="3357"/>
                  </a:lnTo>
                  <a:lnTo>
                    <a:pt x="3267" y="3367"/>
                  </a:lnTo>
                  <a:lnTo>
                    <a:pt x="3277" y="3367"/>
                  </a:lnTo>
                  <a:lnTo>
                    <a:pt x="3277" y="3320"/>
                  </a:lnTo>
                  <a:lnTo>
                    <a:pt x="3277" y="3329"/>
                  </a:lnTo>
                  <a:lnTo>
                    <a:pt x="3277" y="3311"/>
                  </a:lnTo>
                  <a:lnTo>
                    <a:pt x="3287" y="3329"/>
                  </a:lnTo>
                  <a:lnTo>
                    <a:pt x="3287" y="3339"/>
                  </a:lnTo>
                  <a:lnTo>
                    <a:pt x="3287" y="3348"/>
                  </a:lnTo>
                  <a:lnTo>
                    <a:pt x="3287" y="3320"/>
                  </a:lnTo>
                  <a:lnTo>
                    <a:pt x="3287" y="3329"/>
                  </a:lnTo>
                  <a:lnTo>
                    <a:pt x="3287" y="3311"/>
                  </a:lnTo>
                  <a:lnTo>
                    <a:pt x="3297" y="3320"/>
                  </a:lnTo>
                  <a:lnTo>
                    <a:pt x="3297" y="3329"/>
                  </a:lnTo>
                  <a:lnTo>
                    <a:pt x="3297" y="3311"/>
                  </a:lnTo>
                  <a:lnTo>
                    <a:pt x="3297" y="3320"/>
                  </a:lnTo>
                  <a:lnTo>
                    <a:pt x="3306" y="3292"/>
                  </a:lnTo>
                  <a:lnTo>
                    <a:pt x="3306" y="3385"/>
                  </a:lnTo>
                  <a:lnTo>
                    <a:pt x="3316" y="3376"/>
                  </a:lnTo>
                  <a:lnTo>
                    <a:pt x="3316" y="3385"/>
                  </a:lnTo>
                  <a:lnTo>
                    <a:pt x="3316" y="3422"/>
                  </a:lnTo>
                  <a:lnTo>
                    <a:pt x="3326" y="3404"/>
                  </a:lnTo>
                  <a:lnTo>
                    <a:pt x="3326" y="3413"/>
                  </a:lnTo>
                  <a:lnTo>
                    <a:pt x="3326" y="3404"/>
                  </a:lnTo>
                  <a:lnTo>
                    <a:pt x="3326" y="3413"/>
                  </a:lnTo>
                  <a:lnTo>
                    <a:pt x="3326" y="3404"/>
                  </a:lnTo>
                  <a:lnTo>
                    <a:pt x="3326" y="3422"/>
                  </a:lnTo>
                  <a:lnTo>
                    <a:pt x="3336" y="3432"/>
                  </a:lnTo>
                  <a:lnTo>
                    <a:pt x="3336" y="3422"/>
                  </a:lnTo>
                  <a:lnTo>
                    <a:pt x="3336" y="3432"/>
                  </a:lnTo>
                  <a:lnTo>
                    <a:pt x="3336" y="3422"/>
                  </a:lnTo>
                  <a:lnTo>
                    <a:pt x="3336" y="3460"/>
                  </a:lnTo>
                  <a:lnTo>
                    <a:pt x="3336" y="3450"/>
                  </a:lnTo>
                  <a:lnTo>
                    <a:pt x="3346" y="3469"/>
                  </a:lnTo>
                  <a:lnTo>
                    <a:pt x="3346" y="3460"/>
                  </a:lnTo>
                  <a:lnTo>
                    <a:pt x="3346" y="3488"/>
                  </a:lnTo>
                  <a:lnTo>
                    <a:pt x="3346" y="3460"/>
                  </a:lnTo>
                  <a:lnTo>
                    <a:pt x="3346" y="3469"/>
                  </a:lnTo>
                  <a:lnTo>
                    <a:pt x="3346" y="3450"/>
                  </a:lnTo>
                  <a:lnTo>
                    <a:pt x="3356" y="3450"/>
                  </a:lnTo>
                  <a:lnTo>
                    <a:pt x="3356" y="3469"/>
                  </a:lnTo>
                  <a:lnTo>
                    <a:pt x="3356" y="3460"/>
                  </a:lnTo>
                  <a:lnTo>
                    <a:pt x="3356" y="3469"/>
                  </a:lnTo>
                  <a:lnTo>
                    <a:pt x="3356" y="3460"/>
                  </a:lnTo>
                  <a:lnTo>
                    <a:pt x="3356" y="3488"/>
                  </a:lnTo>
                  <a:lnTo>
                    <a:pt x="3366" y="3478"/>
                  </a:lnTo>
                  <a:lnTo>
                    <a:pt x="3366" y="3488"/>
                  </a:lnTo>
                  <a:lnTo>
                    <a:pt x="3366" y="3460"/>
                  </a:lnTo>
                  <a:lnTo>
                    <a:pt x="3366" y="3469"/>
                  </a:lnTo>
                  <a:lnTo>
                    <a:pt x="3376" y="3469"/>
                  </a:lnTo>
                  <a:lnTo>
                    <a:pt x="3376" y="3478"/>
                  </a:lnTo>
                  <a:lnTo>
                    <a:pt x="3376" y="3515"/>
                  </a:lnTo>
                  <a:lnTo>
                    <a:pt x="3376" y="3506"/>
                  </a:lnTo>
                  <a:lnTo>
                    <a:pt x="3376" y="3515"/>
                  </a:lnTo>
                  <a:lnTo>
                    <a:pt x="3386" y="3506"/>
                  </a:lnTo>
                  <a:lnTo>
                    <a:pt x="3386" y="3553"/>
                  </a:lnTo>
                  <a:lnTo>
                    <a:pt x="3386" y="3515"/>
                  </a:lnTo>
                  <a:lnTo>
                    <a:pt x="3396" y="3525"/>
                  </a:lnTo>
                  <a:lnTo>
                    <a:pt x="3396" y="3543"/>
                  </a:lnTo>
                  <a:lnTo>
                    <a:pt x="3405" y="3515"/>
                  </a:lnTo>
                  <a:lnTo>
                    <a:pt x="3405" y="3525"/>
                  </a:lnTo>
                  <a:lnTo>
                    <a:pt x="3405" y="3515"/>
                  </a:lnTo>
                  <a:lnTo>
                    <a:pt x="3405" y="3534"/>
                  </a:lnTo>
                  <a:lnTo>
                    <a:pt x="3405" y="3525"/>
                  </a:lnTo>
                  <a:lnTo>
                    <a:pt x="3405" y="3534"/>
                  </a:lnTo>
                  <a:lnTo>
                    <a:pt x="3415" y="3562"/>
                  </a:lnTo>
                  <a:lnTo>
                    <a:pt x="3415" y="3543"/>
                  </a:lnTo>
                  <a:lnTo>
                    <a:pt x="3415" y="3553"/>
                  </a:lnTo>
                  <a:lnTo>
                    <a:pt x="3415" y="3543"/>
                  </a:lnTo>
                  <a:lnTo>
                    <a:pt x="3425" y="3553"/>
                  </a:lnTo>
                  <a:lnTo>
                    <a:pt x="3425" y="3543"/>
                  </a:lnTo>
                  <a:lnTo>
                    <a:pt x="3425" y="3534"/>
                  </a:lnTo>
                  <a:lnTo>
                    <a:pt x="3425" y="3553"/>
                  </a:lnTo>
                  <a:lnTo>
                    <a:pt x="3435" y="3515"/>
                  </a:lnTo>
                  <a:lnTo>
                    <a:pt x="3435" y="3506"/>
                  </a:lnTo>
                  <a:lnTo>
                    <a:pt x="3435" y="3497"/>
                  </a:lnTo>
                  <a:lnTo>
                    <a:pt x="3445" y="3488"/>
                  </a:lnTo>
                  <a:lnTo>
                    <a:pt x="3445" y="3478"/>
                  </a:lnTo>
                  <a:lnTo>
                    <a:pt x="3445" y="3497"/>
                  </a:lnTo>
                  <a:lnTo>
                    <a:pt x="3445" y="3506"/>
                  </a:lnTo>
                  <a:lnTo>
                    <a:pt x="3455" y="3525"/>
                  </a:lnTo>
                  <a:lnTo>
                    <a:pt x="3455" y="3515"/>
                  </a:lnTo>
                  <a:lnTo>
                    <a:pt x="3455" y="3525"/>
                  </a:lnTo>
                  <a:lnTo>
                    <a:pt x="3455" y="3515"/>
                  </a:lnTo>
                  <a:lnTo>
                    <a:pt x="3455" y="3525"/>
                  </a:lnTo>
                  <a:lnTo>
                    <a:pt x="3455" y="3515"/>
                  </a:lnTo>
                  <a:lnTo>
                    <a:pt x="3465" y="3543"/>
                  </a:lnTo>
                  <a:lnTo>
                    <a:pt x="3465" y="3534"/>
                  </a:lnTo>
                  <a:lnTo>
                    <a:pt x="3475" y="3590"/>
                  </a:lnTo>
                  <a:lnTo>
                    <a:pt x="3475" y="3581"/>
                  </a:lnTo>
                  <a:lnTo>
                    <a:pt x="3475" y="3618"/>
                  </a:lnTo>
                  <a:lnTo>
                    <a:pt x="3475" y="3608"/>
                  </a:lnTo>
                  <a:lnTo>
                    <a:pt x="3485" y="3627"/>
                  </a:lnTo>
                  <a:lnTo>
                    <a:pt x="3485" y="3608"/>
                  </a:lnTo>
                  <a:lnTo>
                    <a:pt x="3485" y="3618"/>
                  </a:lnTo>
                  <a:lnTo>
                    <a:pt x="3485" y="3636"/>
                  </a:lnTo>
                  <a:lnTo>
                    <a:pt x="3485" y="3646"/>
                  </a:lnTo>
                  <a:lnTo>
                    <a:pt x="3495" y="3674"/>
                  </a:lnTo>
                  <a:lnTo>
                    <a:pt x="3495" y="3655"/>
                  </a:lnTo>
                  <a:lnTo>
                    <a:pt x="3495" y="3664"/>
                  </a:lnTo>
                  <a:lnTo>
                    <a:pt x="3495" y="3683"/>
                  </a:lnTo>
                  <a:lnTo>
                    <a:pt x="3495" y="3664"/>
                  </a:lnTo>
                  <a:lnTo>
                    <a:pt x="3504" y="3674"/>
                  </a:lnTo>
                  <a:lnTo>
                    <a:pt x="3504" y="3692"/>
                  </a:lnTo>
                  <a:lnTo>
                    <a:pt x="3514" y="3618"/>
                  </a:lnTo>
                  <a:lnTo>
                    <a:pt x="3514" y="3636"/>
                  </a:lnTo>
                  <a:lnTo>
                    <a:pt x="3514" y="3627"/>
                  </a:lnTo>
                  <a:lnTo>
                    <a:pt x="3514" y="3636"/>
                  </a:lnTo>
                  <a:lnTo>
                    <a:pt x="3514" y="3608"/>
                  </a:lnTo>
                  <a:lnTo>
                    <a:pt x="3524" y="3627"/>
                  </a:lnTo>
                  <a:lnTo>
                    <a:pt x="3524" y="3608"/>
                  </a:lnTo>
                  <a:lnTo>
                    <a:pt x="3524" y="3618"/>
                  </a:lnTo>
                  <a:lnTo>
                    <a:pt x="3524" y="3608"/>
                  </a:lnTo>
                  <a:lnTo>
                    <a:pt x="3524" y="3627"/>
                  </a:lnTo>
                  <a:lnTo>
                    <a:pt x="3524" y="3618"/>
                  </a:lnTo>
                  <a:lnTo>
                    <a:pt x="3534" y="3599"/>
                  </a:lnTo>
                  <a:lnTo>
                    <a:pt x="3534" y="3608"/>
                  </a:lnTo>
                  <a:lnTo>
                    <a:pt x="3534" y="3599"/>
                  </a:lnTo>
                  <a:lnTo>
                    <a:pt x="3534" y="3608"/>
                  </a:lnTo>
                  <a:lnTo>
                    <a:pt x="3534" y="3599"/>
                  </a:lnTo>
                  <a:lnTo>
                    <a:pt x="3534" y="3608"/>
                  </a:lnTo>
                  <a:lnTo>
                    <a:pt x="3544" y="3599"/>
                  </a:lnTo>
                  <a:lnTo>
                    <a:pt x="3544" y="3608"/>
                  </a:lnTo>
                  <a:lnTo>
                    <a:pt x="3554" y="3608"/>
                  </a:lnTo>
                  <a:lnTo>
                    <a:pt x="3554" y="3590"/>
                  </a:lnTo>
                  <a:lnTo>
                    <a:pt x="3554" y="3608"/>
                  </a:lnTo>
                  <a:lnTo>
                    <a:pt x="3554" y="3571"/>
                  </a:lnTo>
                  <a:lnTo>
                    <a:pt x="3564" y="3599"/>
                  </a:lnTo>
                  <a:lnTo>
                    <a:pt x="3564" y="3581"/>
                  </a:lnTo>
                  <a:lnTo>
                    <a:pt x="3564" y="3599"/>
                  </a:lnTo>
                  <a:lnTo>
                    <a:pt x="3574" y="3618"/>
                  </a:lnTo>
                  <a:lnTo>
                    <a:pt x="3574" y="3608"/>
                  </a:lnTo>
                  <a:lnTo>
                    <a:pt x="3574" y="3636"/>
                  </a:lnTo>
                  <a:lnTo>
                    <a:pt x="3574" y="3627"/>
                  </a:lnTo>
                  <a:lnTo>
                    <a:pt x="3574" y="3636"/>
                  </a:lnTo>
                  <a:lnTo>
                    <a:pt x="3584" y="3627"/>
                  </a:lnTo>
                  <a:lnTo>
                    <a:pt x="3584" y="3646"/>
                  </a:lnTo>
                  <a:lnTo>
                    <a:pt x="3584" y="3627"/>
                  </a:lnTo>
                  <a:lnTo>
                    <a:pt x="3594" y="3683"/>
                  </a:lnTo>
                  <a:lnTo>
                    <a:pt x="3594" y="3664"/>
                  </a:lnTo>
                  <a:lnTo>
                    <a:pt x="3594" y="3674"/>
                  </a:lnTo>
                  <a:lnTo>
                    <a:pt x="3594" y="3664"/>
                  </a:lnTo>
                  <a:lnTo>
                    <a:pt x="3603" y="3655"/>
                  </a:lnTo>
                  <a:lnTo>
                    <a:pt x="3603" y="3664"/>
                  </a:lnTo>
                  <a:lnTo>
                    <a:pt x="3603" y="3655"/>
                  </a:lnTo>
                  <a:lnTo>
                    <a:pt x="3603" y="3664"/>
                  </a:lnTo>
                  <a:lnTo>
                    <a:pt x="3603" y="3646"/>
                  </a:lnTo>
                  <a:lnTo>
                    <a:pt x="3603" y="3655"/>
                  </a:lnTo>
                  <a:lnTo>
                    <a:pt x="3613" y="3655"/>
                  </a:lnTo>
                  <a:lnTo>
                    <a:pt x="3613" y="3636"/>
                  </a:lnTo>
                  <a:lnTo>
                    <a:pt x="3613" y="3627"/>
                  </a:lnTo>
                  <a:lnTo>
                    <a:pt x="3613" y="3636"/>
                  </a:lnTo>
                  <a:lnTo>
                    <a:pt x="3623" y="3636"/>
                  </a:lnTo>
                  <a:lnTo>
                    <a:pt x="3623" y="3627"/>
                  </a:lnTo>
                  <a:lnTo>
                    <a:pt x="3623" y="3636"/>
                  </a:lnTo>
                  <a:lnTo>
                    <a:pt x="3633" y="3590"/>
                  </a:lnTo>
                  <a:lnTo>
                    <a:pt x="3633" y="3636"/>
                  </a:lnTo>
                  <a:lnTo>
                    <a:pt x="3643" y="3636"/>
                  </a:lnTo>
                  <a:lnTo>
                    <a:pt x="3643" y="3608"/>
                  </a:lnTo>
                  <a:lnTo>
                    <a:pt x="3643" y="3627"/>
                  </a:lnTo>
                  <a:lnTo>
                    <a:pt x="3643" y="3646"/>
                  </a:lnTo>
                  <a:lnTo>
                    <a:pt x="3653" y="3636"/>
                  </a:lnTo>
                  <a:lnTo>
                    <a:pt x="3653" y="3646"/>
                  </a:lnTo>
                  <a:lnTo>
                    <a:pt x="3653" y="3655"/>
                  </a:lnTo>
                  <a:lnTo>
                    <a:pt x="3663" y="3636"/>
                  </a:lnTo>
                  <a:lnTo>
                    <a:pt x="3663" y="3655"/>
                  </a:lnTo>
                  <a:lnTo>
                    <a:pt x="3663" y="3646"/>
                  </a:lnTo>
                  <a:lnTo>
                    <a:pt x="3663" y="3655"/>
                  </a:lnTo>
                  <a:lnTo>
                    <a:pt x="3673" y="3683"/>
                  </a:lnTo>
                  <a:lnTo>
                    <a:pt x="3673" y="3674"/>
                  </a:lnTo>
                  <a:lnTo>
                    <a:pt x="3673" y="3636"/>
                  </a:lnTo>
                  <a:lnTo>
                    <a:pt x="3673" y="3655"/>
                  </a:lnTo>
                  <a:lnTo>
                    <a:pt x="3673" y="3646"/>
                  </a:lnTo>
                  <a:lnTo>
                    <a:pt x="3673" y="3655"/>
                  </a:lnTo>
                  <a:lnTo>
                    <a:pt x="3683" y="3636"/>
                  </a:lnTo>
                  <a:lnTo>
                    <a:pt x="3683" y="3655"/>
                  </a:lnTo>
                  <a:lnTo>
                    <a:pt x="3683" y="3646"/>
                  </a:lnTo>
                  <a:lnTo>
                    <a:pt x="3683" y="3655"/>
                  </a:lnTo>
                  <a:lnTo>
                    <a:pt x="3683" y="3646"/>
                  </a:lnTo>
                  <a:lnTo>
                    <a:pt x="3683" y="3655"/>
                  </a:lnTo>
                  <a:lnTo>
                    <a:pt x="3683" y="3646"/>
                  </a:lnTo>
                  <a:lnTo>
                    <a:pt x="3683" y="3627"/>
                  </a:lnTo>
                  <a:lnTo>
                    <a:pt x="3693" y="3646"/>
                  </a:lnTo>
                  <a:lnTo>
                    <a:pt x="3693" y="3618"/>
                  </a:lnTo>
                  <a:lnTo>
                    <a:pt x="3693" y="3627"/>
                  </a:lnTo>
                  <a:lnTo>
                    <a:pt x="3702" y="3655"/>
                  </a:lnTo>
                  <a:lnTo>
                    <a:pt x="3702" y="3646"/>
                  </a:lnTo>
                  <a:lnTo>
                    <a:pt x="3702" y="3655"/>
                  </a:lnTo>
                  <a:lnTo>
                    <a:pt x="3702" y="3646"/>
                  </a:lnTo>
                  <a:lnTo>
                    <a:pt x="3702" y="3655"/>
                  </a:lnTo>
                  <a:lnTo>
                    <a:pt x="3702" y="3636"/>
                  </a:lnTo>
                  <a:lnTo>
                    <a:pt x="3712" y="3683"/>
                  </a:lnTo>
                  <a:lnTo>
                    <a:pt x="3712" y="3692"/>
                  </a:lnTo>
                  <a:lnTo>
                    <a:pt x="3722" y="3692"/>
                  </a:lnTo>
                  <a:lnTo>
                    <a:pt x="3722" y="3701"/>
                  </a:lnTo>
                  <a:lnTo>
                    <a:pt x="3722" y="3692"/>
                  </a:lnTo>
                  <a:lnTo>
                    <a:pt x="3722" y="3711"/>
                  </a:lnTo>
                  <a:lnTo>
                    <a:pt x="3732" y="3674"/>
                  </a:lnTo>
                  <a:lnTo>
                    <a:pt x="3732" y="3711"/>
                  </a:lnTo>
                  <a:lnTo>
                    <a:pt x="3732" y="3692"/>
                  </a:lnTo>
                  <a:lnTo>
                    <a:pt x="3742" y="3720"/>
                  </a:lnTo>
                  <a:lnTo>
                    <a:pt x="3742" y="3701"/>
                  </a:lnTo>
                  <a:lnTo>
                    <a:pt x="3742" y="3711"/>
                  </a:lnTo>
                  <a:lnTo>
                    <a:pt x="3752" y="3711"/>
                  </a:lnTo>
                  <a:lnTo>
                    <a:pt x="3752" y="3720"/>
                  </a:lnTo>
                  <a:lnTo>
                    <a:pt x="3752" y="3692"/>
                  </a:lnTo>
                  <a:lnTo>
                    <a:pt x="3752" y="3701"/>
                  </a:lnTo>
                  <a:lnTo>
                    <a:pt x="3752" y="3711"/>
                  </a:lnTo>
                  <a:lnTo>
                    <a:pt x="3752" y="3701"/>
                  </a:lnTo>
                  <a:lnTo>
                    <a:pt x="3752" y="3720"/>
                  </a:lnTo>
                  <a:lnTo>
                    <a:pt x="3762" y="3711"/>
                  </a:lnTo>
                  <a:lnTo>
                    <a:pt x="3762" y="3701"/>
                  </a:lnTo>
                  <a:lnTo>
                    <a:pt x="3762" y="3692"/>
                  </a:lnTo>
                  <a:lnTo>
                    <a:pt x="3762" y="3701"/>
                  </a:lnTo>
                  <a:lnTo>
                    <a:pt x="3762" y="3692"/>
                  </a:lnTo>
                  <a:lnTo>
                    <a:pt x="3772" y="3701"/>
                  </a:lnTo>
                  <a:lnTo>
                    <a:pt x="3772" y="3674"/>
                  </a:lnTo>
                  <a:lnTo>
                    <a:pt x="3772" y="3692"/>
                  </a:lnTo>
                  <a:lnTo>
                    <a:pt x="3782" y="3674"/>
                  </a:lnTo>
                  <a:lnTo>
                    <a:pt x="3782" y="3683"/>
                  </a:lnTo>
                  <a:lnTo>
                    <a:pt x="3782" y="3674"/>
                  </a:lnTo>
                  <a:lnTo>
                    <a:pt x="3782" y="3683"/>
                  </a:lnTo>
                  <a:lnTo>
                    <a:pt x="3782" y="3674"/>
                  </a:lnTo>
                  <a:lnTo>
                    <a:pt x="3792" y="3692"/>
                  </a:lnTo>
                  <a:lnTo>
                    <a:pt x="3792" y="3683"/>
                  </a:lnTo>
                  <a:lnTo>
                    <a:pt x="3801" y="3729"/>
                  </a:lnTo>
                  <a:lnTo>
                    <a:pt x="3801" y="3692"/>
                  </a:lnTo>
                  <a:lnTo>
                    <a:pt x="3801" y="3701"/>
                  </a:lnTo>
                  <a:lnTo>
                    <a:pt x="3801" y="3683"/>
                  </a:lnTo>
                  <a:lnTo>
                    <a:pt x="3811" y="3683"/>
                  </a:lnTo>
                  <a:lnTo>
                    <a:pt x="3811" y="3720"/>
                  </a:lnTo>
                  <a:lnTo>
                    <a:pt x="3811" y="3692"/>
                  </a:lnTo>
                  <a:lnTo>
                    <a:pt x="3811" y="3701"/>
                  </a:lnTo>
                  <a:lnTo>
                    <a:pt x="3821" y="3692"/>
                  </a:lnTo>
                  <a:lnTo>
                    <a:pt x="3821" y="3701"/>
                  </a:lnTo>
                  <a:lnTo>
                    <a:pt x="3821" y="3674"/>
                  </a:lnTo>
                  <a:lnTo>
                    <a:pt x="3831" y="3701"/>
                  </a:lnTo>
                  <a:lnTo>
                    <a:pt x="3831" y="3692"/>
                  </a:lnTo>
                  <a:lnTo>
                    <a:pt x="3831" y="3720"/>
                  </a:lnTo>
                  <a:lnTo>
                    <a:pt x="3831" y="3711"/>
                  </a:lnTo>
                  <a:lnTo>
                    <a:pt x="3831" y="3748"/>
                  </a:lnTo>
                  <a:lnTo>
                    <a:pt x="3841" y="3748"/>
                  </a:lnTo>
                  <a:lnTo>
                    <a:pt x="3841" y="3757"/>
                  </a:lnTo>
                  <a:lnTo>
                    <a:pt x="3841" y="3767"/>
                  </a:lnTo>
                  <a:lnTo>
                    <a:pt x="3841" y="3757"/>
                  </a:lnTo>
                  <a:lnTo>
                    <a:pt x="3841" y="3767"/>
                  </a:lnTo>
                  <a:lnTo>
                    <a:pt x="3841" y="3757"/>
                  </a:lnTo>
                  <a:lnTo>
                    <a:pt x="3841" y="3794"/>
                  </a:lnTo>
                  <a:lnTo>
                    <a:pt x="3851" y="3776"/>
                  </a:lnTo>
                  <a:lnTo>
                    <a:pt x="3851" y="3785"/>
                  </a:lnTo>
                  <a:lnTo>
                    <a:pt x="3851" y="3794"/>
                  </a:lnTo>
                  <a:lnTo>
                    <a:pt x="3851" y="3785"/>
                  </a:lnTo>
                  <a:lnTo>
                    <a:pt x="3861" y="3804"/>
                  </a:lnTo>
                  <a:lnTo>
                    <a:pt x="3861" y="3776"/>
                  </a:lnTo>
                  <a:lnTo>
                    <a:pt x="3861" y="3785"/>
                  </a:lnTo>
                  <a:lnTo>
                    <a:pt x="3861" y="3794"/>
                  </a:lnTo>
                  <a:lnTo>
                    <a:pt x="3861" y="3785"/>
                  </a:lnTo>
                  <a:lnTo>
                    <a:pt x="3871" y="3794"/>
                  </a:lnTo>
                  <a:lnTo>
                    <a:pt x="3871" y="3785"/>
                  </a:lnTo>
                  <a:lnTo>
                    <a:pt x="3871" y="3794"/>
                  </a:lnTo>
                  <a:lnTo>
                    <a:pt x="3871" y="3776"/>
                  </a:lnTo>
                  <a:lnTo>
                    <a:pt x="3871" y="3785"/>
                  </a:lnTo>
                  <a:lnTo>
                    <a:pt x="3871" y="3776"/>
                  </a:lnTo>
                  <a:lnTo>
                    <a:pt x="3881" y="3757"/>
                  </a:lnTo>
                  <a:lnTo>
                    <a:pt x="3881" y="3767"/>
                  </a:lnTo>
                  <a:lnTo>
                    <a:pt x="3891" y="3664"/>
                  </a:lnTo>
                  <a:lnTo>
                    <a:pt x="3891" y="3683"/>
                  </a:lnTo>
                  <a:lnTo>
                    <a:pt x="3891" y="3674"/>
                  </a:lnTo>
                  <a:lnTo>
                    <a:pt x="3891" y="3683"/>
                  </a:lnTo>
                  <a:lnTo>
                    <a:pt x="3900" y="3636"/>
                  </a:lnTo>
                  <a:lnTo>
                    <a:pt x="3900" y="3646"/>
                  </a:lnTo>
                  <a:lnTo>
                    <a:pt x="3900" y="3636"/>
                  </a:lnTo>
                  <a:lnTo>
                    <a:pt x="3900" y="3655"/>
                  </a:lnTo>
                  <a:lnTo>
                    <a:pt x="3900" y="3636"/>
                  </a:lnTo>
                  <a:lnTo>
                    <a:pt x="3910" y="3683"/>
                  </a:lnTo>
                  <a:lnTo>
                    <a:pt x="3910" y="3701"/>
                  </a:lnTo>
                  <a:lnTo>
                    <a:pt x="3910" y="3692"/>
                  </a:lnTo>
                  <a:lnTo>
                    <a:pt x="3920" y="3701"/>
                  </a:lnTo>
                  <a:lnTo>
                    <a:pt x="3920" y="3692"/>
                  </a:lnTo>
                  <a:lnTo>
                    <a:pt x="3920" y="3701"/>
                  </a:lnTo>
                  <a:lnTo>
                    <a:pt x="3920" y="3711"/>
                  </a:lnTo>
                  <a:lnTo>
                    <a:pt x="3920" y="3701"/>
                  </a:lnTo>
                  <a:lnTo>
                    <a:pt x="3930" y="3720"/>
                  </a:lnTo>
                  <a:lnTo>
                    <a:pt x="3930" y="3692"/>
                  </a:lnTo>
                  <a:lnTo>
                    <a:pt x="3930" y="3711"/>
                  </a:lnTo>
                  <a:lnTo>
                    <a:pt x="3940" y="3692"/>
                  </a:lnTo>
                  <a:lnTo>
                    <a:pt x="3940" y="3664"/>
                  </a:lnTo>
                  <a:lnTo>
                    <a:pt x="3940" y="3683"/>
                  </a:lnTo>
                  <a:lnTo>
                    <a:pt x="3940" y="3692"/>
                  </a:lnTo>
                  <a:lnTo>
                    <a:pt x="3940" y="3701"/>
                  </a:lnTo>
                  <a:lnTo>
                    <a:pt x="3950" y="3692"/>
                  </a:lnTo>
                  <a:lnTo>
                    <a:pt x="3950" y="3720"/>
                  </a:lnTo>
                  <a:lnTo>
                    <a:pt x="3950" y="3692"/>
                  </a:lnTo>
                  <a:lnTo>
                    <a:pt x="3960" y="3701"/>
                  </a:lnTo>
                  <a:lnTo>
                    <a:pt x="3960" y="3683"/>
                  </a:lnTo>
                  <a:lnTo>
                    <a:pt x="3960" y="3636"/>
                  </a:lnTo>
                  <a:lnTo>
                    <a:pt x="3960" y="3664"/>
                  </a:lnTo>
                  <a:lnTo>
                    <a:pt x="3970" y="3655"/>
                  </a:lnTo>
                  <a:lnTo>
                    <a:pt x="3970" y="3711"/>
                  </a:lnTo>
                  <a:lnTo>
                    <a:pt x="3970" y="3692"/>
                  </a:lnTo>
                  <a:lnTo>
                    <a:pt x="3980" y="3692"/>
                  </a:lnTo>
                  <a:lnTo>
                    <a:pt x="3980" y="3664"/>
                  </a:lnTo>
                  <a:lnTo>
                    <a:pt x="3980" y="3683"/>
                  </a:lnTo>
                  <a:lnTo>
                    <a:pt x="3990" y="3646"/>
                  </a:lnTo>
                  <a:lnTo>
                    <a:pt x="3990" y="3655"/>
                  </a:lnTo>
                  <a:lnTo>
                    <a:pt x="3990" y="3627"/>
                  </a:lnTo>
                  <a:lnTo>
                    <a:pt x="3999" y="3627"/>
                  </a:lnTo>
                  <a:lnTo>
                    <a:pt x="3999" y="3608"/>
                  </a:lnTo>
                  <a:lnTo>
                    <a:pt x="3999" y="3618"/>
                  </a:lnTo>
                  <a:lnTo>
                    <a:pt x="3999" y="3636"/>
                  </a:lnTo>
                  <a:lnTo>
                    <a:pt x="4009" y="3627"/>
                  </a:lnTo>
                  <a:lnTo>
                    <a:pt x="4009" y="3618"/>
                  </a:lnTo>
                  <a:lnTo>
                    <a:pt x="4009" y="3655"/>
                  </a:lnTo>
                  <a:lnTo>
                    <a:pt x="4009" y="3646"/>
                  </a:lnTo>
                  <a:lnTo>
                    <a:pt x="4019" y="3664"/>
                  </a:lnTo>
                  <a:lnTo>
                    <a:pt x="4019" y="3711"/>
                  </a:lnTo>
                  <a:lnTo>
                    <a:pt x="4029" y="3711"/>
                  </a:lnTo>
                  <a:lnTo>
                    <a:pt x="4029" y="3748"/>
                  </a:lnTo>
                  <a:lnTo>
                    <a:pt x="4029" y="3739"/>
                  </a:lnTo>
                  <a:lnTo>
                    <a:pt x="4039" y="3757"/>
                  </a:lnTo>
                  <a:lnTo>
                    <a:pt x="4039" y="3767"/>
                  </a:lnTo>
                  <a:lnTo>
                    <a:pt x="4039" y="3785"/>
                  </a:lnTo>
                  <a:lnTo>
                    <a:pt x="4049" y="3813"/>
                  </a:lnTo>
                  <a:lnTo>
                    <a:pt x="4049" y="3804"/>
                  </a:lnTo>
                  <a:lnTo>
                    <a:pt x="4049" y="3841"/>
                  </a:lnTo>
                  <a:lnTo>
                    <a:pt x="4059" y="3804"/>
                  </a:lnTo>
                  <a:lnTo>
                    <a:pt x="4059" y="3813"/>
                  </a:lnTo>
                  <a:lnTo>
                    <a:pt x="4059" y="3804"/>
                  </a:lnTo>
                  <a:lnTo>
                    <a:pt x="4059" y="3822"/>
                  </a:lnTo>
                  <a:lnTo>
                    <a:pt x="4059" y="3813"/>
                  </a:lnTo>
                  <a:lnTo>
                    <a:pt x="4059" y="3822"/>
                  </a:lnTo>
                  <a:lnTo>
                    <a:pt x="4069" y="3804"/>
                  </a:lnTo>
                  <a:lnTo>
                    <a:pt x="4069" y="3832"/>
                  </a:lnTo>
                  <a:lnTo>
                    <a:pt x="4069" y="3813"/>
                  </a:lnTo>
                  <a:lnTo>
                    <a:pt x="4079" y="3860"/>
                  </a:lnTo>
                  <a:lnTo>
                    <a:pt x="4079" y="3841"/>
                  </a:lnTo>
                  <a:lnTo>
                    <a:pt x="4089" y="3832"/>
                  </a:lnTo>
                  <a:lnTo>
                    <a:pt x="4089" y="3860"/>
                  </a:lnTo>
                  <a:lnTo>
                    <a:pt x="4089" y="3850"/>
                  </a:lnTo>
                  <a:lnTo>
                    <a:pt x="4089" y="3878"/>
                  </a:lnTo>
                  <a:lnTo>
                    <a:pt x="4099" y="3841"/>
                  </a:lnTo>
                  <a:lnTo>
                    <a:pt x="4099" y="3860"/>
                  </a:lnTo>
                  <a:lnTo>
                    <a:pt x="4099" y="3841"/>
                  </a:lnTo>
                  <a:lnTo>
                    <a:pt x="4108" y="3841"/>
                  </a:lnTo>
                  <a:lnTo>
                    <a:pt x="4108" y="3832"/>
                  </a:lnTo>
                  <a:lnTo>
                    <a:pt x="4108" y="3841"/>
                  </a:lnTo>
                  <a:lnTo>
                    <a:pt x="4108" y="3794"/>
                  </a:lnTo>
                  <a:lnTo>
                    <a:pt x="4118" y="3804"/>
                  </a:lnTo>
                  <a:lnTo>
                    <a:pt x="4118" y="3813"/>
                  </a:lnTo>
                  <a:lnTo>
                    <a:pt x="4118" y="3785"/>
                  </a:lnTo>
                  <a:lnTo>
                    <a:pt x="4118" y="3794"/>
                  </a:lnTo>
                  <a:lnTo>
                    <a:pt x="4128" y="3785"/>
                  </a:lnTo>
                  <a:lnTo>
                    <a:pt x="4128" y="3767"/>
                  </a:lnTo>
                  <a:lnTo>
                    <a:pt x="4128" y="3776"/>
                  </a:lnTo>
                  <a:lnTo>
                    <a:pt x="4138" y="3757"/>
                  </a:lnTo>
                  <a:lnTo>
                    <a:pt x="4138" y="3748"/>
                  </a:lnTo>
                  <a:lnTo>
                    <a:pt x="4138" y="3794"/>
                  </a:lnTo>
                  <a:lnTo>
                    <a:pt x="4148" y="3767"/>
                  </a:lnTo>
                  <a:lnTo>
                    <a:pt x="4148" y="3785"/>
                  </a:lnTo>
                  <a:lnTo>
                    <a:pt x="4148" y="3776"/>
                  </a:lnTo>
                  <a:lnTo>
                    <a:pt x="4148" y="3767"/>
                  </a:lnTo>
                  <a:lnTo>
                    <a:pt x="4148" y="3776"/>
                  </a:lnTo>
                  <a:lnTo>
                    <a:pt x="4158" y="3757"/>
                  </a:lnTo>
                  <a:lnTo>
                    <a:pt x="4158" y="3785"/>
                  </a:lnTo>
                  <a:lnTo>
                    <a:pt x="4168" y="3739"/>
                  </a:lnTo>
                  <a:lnTo>
                    <a:pt x="4168" y="3776"/>
                  </a:lnTo>
                  <a:lnTo>
                    <a:pt x="4168" y="3767"/>
                  </a:lnTo>
                  <a:lnTo>
                    <a:pt x="4168" y="3776"/>
                  </a:lnTo>
                  <a:lnTo>
                    <a:pt x="4178" y="3720"/>
                  </a:lnTo>
                  <a:lnTo>
                    <a:pt x="4178" y="3729"/>
                  </a:lnTo>
                  <a:lnTo>
                    <a:pt x="4178" y="3720"/>
                  </a:lnTo>
                  <a:lnTo>
                    <a:pt x="4188" y="3711"/>
                  </a:lnTo>
                  <a:lnTo>
                    <a:pt x="4188" y="3720"/>
                  </a:lnTo>
                  <a:lnTo>
                    <a:pt x="4188" y="3711"/>
                  </a:lnTo>
                  <a:lnTo>
                    <a:pt x="4188" y="3720"/>
                  </a:lnTo>
                  <a:lnTo>
                    <a:pt x="4198" y="3711"/>
                  </a:lnTo>
                  <a:lnTo>
                    <a:pt x="4207" y="3720"/>
                  </a:lnTo>
                  <a:lnTo>
                    <a:pt x="4207" y="3701"/>
                  </a:lnTo>
                  <a:lnTo>
                    <a:pt x="4207" y="3711"/>
                  </a:lnTo>
                  <a:lnTo>
                    <a:pt x="4207" y="3692"/>
                  </a:lnTo>
                  <a:lnTo>
                    <a:pt x="4207" y="3701"/>
                  </a:lnTo>
                  <a:lnTo>
                    <a:pt x="4217" y="3757"/>
                  </a:lnTo>
                  <a:lnTo>
                    <a:pt x="4217" y="3767"/>
                  </a:lnTo>
                  <a:lnTo>
                    <a:pt x="4217" y="3757"/>
                  </a:lnTo>
                  <a:lnTo>
                    <a:pt x="4227" y="3767"/>
                  </a:lnTo>
                  <a:lnTo>
                    <a:pt x="4227" y="3785"/>
                  </a:lnTo>
                  <a:lnTo>
                    <a:pt x="4227" y="3776"/>
                  </a:lnTo>
                  <a:lnTo>
                    <a:pt x="4237" y="3822"/>
                  </a:lnTo>
                  <a:lnTo>
                    <a:pt x="4237" y="3813"/>
                  </a:lnTo>
                  <a:lnTo>
                    <a:pt x="4237" y="3832"/>
                  </a:lnTo>
                  <a:lnTo>
                    <a:pt x="4237" y="3850"/>
                  </a:lnTo>
                  <a:lnTo>
                    <a:pt x="4237" y="3841"/>
                  </a:lnTo>
                  <a:lnTo>
                    <a:pt x="4247" y="3841"/>
                  </a:lnTo>
                  <a:lnTo>
                    <a:pt x="4247" y="3850"/>
                  </a:lnTo>
                  <a:lnTo>
                    <a:pt x="4247" y="3841"/>
                  </a:lnTo>
                  <a:lnTo>
                    <a:pt x="4247" y="3850"/>
                  </a:lnTo>
                  <a:lnTo>
                    <a:pt x="4257" y="3832"/>
                  </a:lnTo>
                  <a:lnTo>
                    <a:pt x="4257" y="3813"/>
                  </a:lnTo>
                  <a:lnTo>
                    <a:pt x="4267" y="3822"/>
                  </a:lnTo>
                  <a:lnTo>
                    <a:pt x="4267" y="3813"/>
                  </a:lnTo>
                  <a:lnTo>
                    <a:pt x="4267" y="3841"/>
                  </a:lnTo>
                  <a:lnTo>
                    <a:pt x="4267" y="3832"/>
                  </a:lnTo>
                  <a:lnTo>
                    <a:pt x="4267" y="3850"/>
                  </a:lnTo>
                  <a:lnTo>
                    <a:pt x="4267" y="3841"/>
                  </a:lnTo>
                  <a:lnTo>
                    <a:pt x="4267" y="3850"/>
                  </a:lnTo>
                  <a:lnTo>
                    <a:pt x="4277" y="3850"/>
                  </a:lnTo>
                  <a:lnTo>
                    <a:pt x="4277" y="3822"/>
                  </a:lnTo>
                  <a:lnTo>
                    <a:pt x="4287" y="3822"/>
                  </a:lnTo>
                  <a:lnTo>
                    <a:pt x="4287" y="3832"/>
                  </a:lnTo>
                  <a:lnTo>
                    <a:pt x="4287" y="3813"/>
                  </a:lnTo>
                  <a:lnTo>
                    <a:pt x="4287" y="3832"/>
                  </a:lnTo>
                  <a:lnTo>
                    <a:pt x="4297" y="3841"/>
                  </a:lnTo>
                  <a:lnTo>
                    <a:pt x="4297" y="3832"/>
                  </a:lnTo>
                  <a:lnTo>
                    <a:pt x="4297" y="3850"/>
                  </a:lnTo>
                  <a:lnTo>
                    <a:pt x="4297" y="3860"/>
                  </a:lnTo>
                  <a:lnTo>
                    <a:pt x="4297" y="3850"/>
                  </a:lnTo>
                  <a:lnTo>
                    <a:pt x="4306" y="3878"/>
                  </a:lnTo>
                  <a:lnTo>
                    <a:pt x="4306" y="3869"/>
                  </a:lnTo>
                  <a:lnTo>
                    <a:pt x="4306" y="3878"/>
                  </a:lnTo>
                  <a:lnTo>
                    <a:pt x="4316" y="3869"/>
                  </a:lnTo>
                  <a:lnTo>
                    <a:pt x="4316" y="3906"/>
                  </a:lnTo>
                  <a:lnTo>
                    <a:pt x="4326" y="3822"/>
                  </a:lnTo>
                  <a:lnTo>
                    <a:pt x="4336" y="3785"/>
                  </a:lnTo>
                  <a:lnTo>
                    <a:pt x="4336" y="3776"/>
                  </a:lnTo>
                  <a:lnTo>
                    <a:pt x="4336" y="3794"/>
                  </a:lnTo>
                  <a:lnTo>
                    <a:pt x="4346" y="3767"/>
                  </a:lnTo>
                  <a:lnTo>
                    <a:pt x="4346" y="3785"/>
                  </a:lnTo>
                  <a:lnTo>
                    <a:pt x="4346" y="3794"/>
                  </a:lnTo>
                  <a:lnTo>
                    <a:pt x="4356" y="3785"/>
                  </a:lnTo>
                  <a:lnTo>
                    <a:pt x="4356" y="3794"/>
                  </a:lnTo>
                  <a:lnTo>
                    <a:pt x="4356" y="3776"/>
                  </a:lnTo>
                  <a:lnTo>
                    <a:pt x="4366" y="3794"/>
                  </a:lnTo>
                  <a:lnTo>
                    <a:pt x="4366" y="3785"/>
                  </a:lnTo>
                  <a:lnTo>
                    <a:pt x="4366" y="3841"/>
                  </a:lnTo>
                  <a:lnTo>
                    <a:pt x="4376" y="3832"/>
                  </a:lnTo>
                  <a:lnTo>
                    <a:pt x="4376" y="3841"/>
                  </a:lnTo>
                  <a:lnTo>
                    <a:pt x="4376" y="3832"/>
                  </a:lnTo>
                  <a:lnTo>
                    <a:pt x="4386" y="3878"/>
                  </a:lnTo>
                  <a:lnTo>
                    <a:pt x="4386" y="3860"/>
                  </a:lnTo>
                  <a:lnTo>
                    <a:pt x="4396" y="3822"/>
                  </a:lnTo>
                  <a:lnTo>
                    <a:pt x="4396" y="3813"/>
                  </a:lnTo>
                  <a:lnTo>
                    <a:pt x="4396" y="3822"/>
                  </a:lnTo>
                  <a:lnTo>
                    <a:pt x="4396" y="3813"/>
                  </a:lnTo>
                  <a:lnTo>
                    <a:pt x="4396" y="3822"/>
                  </a:lnTo>
                  <a:lnTo>
                    <a:pt x="4396" y="3804"/>
                  </a:lnTo>
                  <a:lnTo>
                    <a:pt x="4396" y="3813"/>
                  </a:lnTo>
                  <a:lnTo>
                    <a:pt x="4405" y="3739"/>
                  </a:lnTo>
                  <a:lnTo>
                    <a:pt x="4415" y="3757"/>
                  </a:lnTo>
                  <a:lnTo>
                    <a:pt x="4415" y="3739"/>
                  </a:lnTo>
                  <a:lnTo>
                    <a:pt x="4415" y="3748"/>
                  </a:lnTo>
                  <a:lnTo>
                    <a:pt x="4415" y="3729"/>
                  </a:lnTo>
                  <a:lnTo>
                    <a:pt x="4415" y="3711"/>
                  </a:lnTo>
                  <a:lnTo>
                    <a:pt x="4425" y="3720"/>
                  </a:lnTo>
                  <a:lnTo>
                    <a:pt x="4425" y="3711"/>
                  </a:lnTo>
                  <a:lnTo>
                    <a:pt x="4425" y="3729"/>
                  </a:lnTo>
                  <a:lnTo>
                    <a:pt x="4425" y="3720"/>
                  </a:lnTo>
                  <a:lnTo>
                    <a:pt x="4425" y="3739"/>
                  </a:lnTo>
                  <a:lnTo>
                    <a:pt x="4435" y="3739"/>
                  </a:lnTo>
                  <a:lnTo>
                    <a:pt x="4435" y="3748"/>
                  </a:lnTo>
                  <a:lnTo>
                    <a:pt x="4435" y="3776"/>
                  </a:lnTo>
                  <a:lnTo>
                    <a:pt x="4435" y="3757"/>
                  </a:lnTo>
                  <a:lnTo>
                    <a:pt x="4435" y="3767"/>
                  </a:lnTo>
                  <a:lnTo>
                    <a:pt x="4445" y="3767"/>
                  </a:lnTo>
                  <a:lnTo>
                    <a:pt x="4445" y="3794"/>
                  </a:lnTo>
                  <a:lnTo>
                    <a:pt x="4445" y="3785"/>
                  </a:lnTo>
                  <a:lnTo>
                    <a:pt x="4455" y="3804"/>
                  </a:lnTo>
                  <a:lnTo>
                    <a:pt x="4465" y="3869"/>
                  </a:lnTo>
                  <a:lnTo>
                    <a:pt x="4465" y="3860"/>
                  </a:lnTo>
                  <a:lnTo>
                    <a:pt x="4465" y="3869"/>
                  </a:lnTo>
                  <a:lnTo>
                    <a:pt x="4465" y="3841"/>
                  </a:lnTo>
                  <a:lnTo>
                    <a:pt x="4465" y="3850"/>
                  </a:lnTo>
                  <a:lnTo>
                    <a:pt x="4475" y="3794"/>
                  </a:lnTo>
                  <a:lnTo>
                    <a:pt x="4485" y="3804"/>
                  </a:lnTo>
                  <a:lnTo>
                    <a:pt x="4485" y="3813"/>
                  </a:lnTo>
                  <a:lnTo>
                    <a:pt x="4485" y="3794"/>
                  </a:lnTo>
                  <a:lnTo>
                    <a:pt x="4485" y="3813"/>
                  </a:lnTo>
                  <a:lnTo>
                    <a:pt x="4495" y="3804"/>
                  </a:lnTo>
                  <a:lnTo>
                    <a:pt x="4495" y="3813"/>
                  </a:lnTo>
                  <a:lnTo>
                    <a:pt x="4495" y="3804"/>
                  </a:lnTo>
                  <a:lnTo>
                    <a:pt x="4495" y="3785"/>
                  </a:lnTo>
                  <a:lnTo>
                    <a:pt x="4504" y="3748"/>
                  </a:lnTo>
                  <a:lnTo>
                    <a:pt x="4504" y="3757"/>
                  </a:lnTo>
                  <a:lnTo>
                    <a:pt x="4504" y="3776"/>
                  </a:lnTo>
                  <a:lnTo>
                    <a:pt x="4514" y="3757"/>
                  </a:lnTo>
                  <a:lnTo>
                    <a:pt x="4514" y="3767"/>
                  </a:lnTo>
                  <a:lnTo>
                    <a:pt x="4514" y="3729"/>
                  </a:lnTo>
                  <a:lnTo>
                    <a:pt x="4514" y="3739"/>
                  </a:lnTo>
                  <a:lnTo>
                    <a:pt x="4524" y="3692"/>
                  </a:lnTo>
                  <a:lnTo>
                    <a:pt x="4524" y="3720"/>
                  </a:lnTo>
                  <a:lnTo>
                    <a:pt x="4534" y="3720"/>
                  </a:lnTo>
                  <a:lnTo>
                    <a:pt x="4544" y="3794"/>
                  </a:lnTo>
                  <a:lnTo>
                    <a:pt x="4544" y="3813"/>
                  </a:lnTo>
                  <a:lnTo>
                    <a:pt x="4544" y="3757"/>
                  </a:lnTo>
                  <a:lnTo>
                    <a:pt x="4554" y="3767"/>
                  </a:lnTo>
                  <a:lnTo>
                    <a:pt x="4554" y="3757"/>
                  </a:lnTo>
                  <a:lnTo>
                    <a:pt x="4554" y="3748"/>
                  </a:lnTo>
                  <a:lnTo>
                    <a:pt x="4564" y="3767"/>
                  </a:lnTo>
                  <a:lnTo>
                    <a:pt x="4564" y="3794"/>
                  </a:lnTo>
                  <a:lnTo>
                    <a:pt x="4564" y="3822"/>
                  </a:lnTo>
                  <a:lnTo>
                    <a:pt x="4564" y="3813"/>
                  </a:lnTo>
                  <a:lnTo>
                    <a:pt x="4574" y="3822"/>
                  </a:lnTo>
                  <a:lnTo>
                    <a:pt x="4574" y="3813"/>
                  </a:lnTo>
                  <a:lnTo>
                    <a:pt x="4574" y="3832"/>
                  </a:lnTo>
                  <a:lnTo>
                    <a:pt x="4574" y="3822"/>
                  </a:lnTo>
                  <a:lnTo>
                    <a:pt x="4584" y="3804"/>
                  </a:lnTo>
                  <a:lnTo>
                    <a:pt x="4584" y="3813"/>
                  </a:lnTo>
                  <a:lnTo>
                    <a:pt x="4584" y="3804"/>
                  </a:lnTo>
                  <a:lnTo>
                    <a:pt x="4584" y="3813"/>
                  </a:lnTo>
                  <a:lnTo>
                    <a:pt x="4584" y="3804"/>
                  </a:lnTo>
                  <a:lnTo>
                    <a:pt x="4584" y="3832"/>
                  </a:lnTo>
                  <a:lnTo>
                    <a:pt x="4594" y="3841"/>
                  </a:lnTo>
                  <a:lnTo>
                    <a:pt x="4594" y="3832"/>
                  </a:lnTo>
                  <a:lnTo>
                    <a:pt x="4594" y="3850"/>
                  </a:lnTo>
                  <a:lnTo>
                    <a:pt x="4594" y="3841"/>
                  </a:lnTo>
                  <a:lnTo>
                    <a:pt x="4603" y="3832"/>
                  </a:lnTo>
                  <a:lnTo>
                    <a:pt x="4603" y="3860"/>
                  </a:lnTo>
                  <a:lnTo>
                    <a:pt x="4603" y="3850"/>
                  </a:lnTo>
                  <a:lnTo>
                    <a:pt x="4603" y="3860"/>
                  </a:lnTo>
                  <a:lnTo>
                    <a:pt x="4603" y="3850"/>
                  </a:lnTo>
                  <a:lnTo>
                    <a:pt x="4613" y="3850"/>
                  </a:lnTo>
                  <a:lnTo>
                    <a:pt x="4613" y="3841"/>
                  </a:lnTo>
                  <a:lnTo>
                    <a:pt x="4613" y="3850"/>
                  </a:lnTo>
                  <a:lnTo>
                    <a:pt x="4613" y="3841"/>
                  </a:lnTo>
                  <a:lnTo>
                    <a:pt x="4623" y="3832"/>
                  </a:lnTo>
                  <a:lnTo>
                    <a:pt x="4623" y="3860"/>
                  </a:lnTo>
                  <a:lnTo>
                    <a:pt x="4623" y="3850"/>
                  </a:lnTo>
                  <a:lnTo>
                    <a:pt x="4623" y="3860"/>
                  </a:lnTo>
                  <a:lnTo>
                    <a:pt x="4633" y="3785"/>
                  </a:lnTo>
                  <a:lnTo>
                    <a:pt x="4633" y="3776"/>
                  </a:lnTo>
                  <a:lnTo>
                    <a:pt x="4643" y="3794"/>
                  </a:lnTo>
                  <a:lnTo>
                    <a:pt x="4643" y="3785"/>
                  </a:lnTo>
                  <a:lnTo>
                    <a:pt x="4643" y="3794"/>
                  </a:lnTo>
                  <a:lnTo>
                    <a:pt x="4643" y="3785"/>
                  </a:lnTo>
                  <a:lnTo>
                    <a:pt x="4643" y="3794"/>
                  </a:lnTo>
                  <a:lnTo>
                    <a:pt x="4653" y="3822"/>
                  </a:lnTo>
                  <a:lnTo>
                    <a:pt x="4653" y="3813"/>
                  </a:lnTo>
                  <a:lnTo>
                    <a:pt x="4653" y="3822"/>
                  </a:lnTo>
                  <a:lnTo>
                    <a:pt x="4653" y="3813"/>
                  </a:lnTo>
                  <a:lnTo>
                    <a:pt x="4663" y="3832"/>
                  </a:lnTo>
                  <a:lnTo>
                    <a:pt x="4663" y="3822"/>
                  </a:lnTo>
                  <a:lnTo>
                    <a:pt x="4663" y="3832"/>
                  </a:lnTo>
                  <a:lnTo>
                    <a:pt x="4663" y="3822"/>
                  </a:lnTo>
                  <a:lnTo>
                    <a:pt x="4663" y="3850"/>
                  </a:lnTo>
                  <a:lnTo>
                    <a:pt x="4673" y="3832"/>
                  </a:lnTo>
                  <a:lnTo>
                    <a:pt x="4673" y="3850"/>
                  </a:lnTo>
                  <a:lnTo>
                    <a:pt x="4673" y="3841"/>
                  </a:lnTo>
                  <a:lnTo>
                    <a:pt x="4673" y="3850"/>
                  </a:lnTo>
                  <a:lnTo>
                    <a:pt x="4673" y="3869"/>
                  </a:lnTo>
                  <a:lnTo>
                    <a:pt x="4683" y="3860"/>
                  </a:lnTo>
                  <a:lnTo>
                    <a:pt x="4683" y="3850"/>
                  </a:lnTo>
                  <a:lnTo>
                    <a:pt x="4683" y="3841"/>
                  </a:lnTo>
                  <a:lnTo>
                    <a:pt x="4693" y="3850"/>
                  </a:lnTo>
                  <a:lnTo>
                    <a:pt x="4693" y="3813"/>
                  </a:lnTo>
                  <a:lnTo>
                    <a:pt x="4693" y="3832"/>
                  </a:lnTo>
                  <a:lnTo>
                    <a:pt x="4693" y="3822"/>
                  </a:lnTo>
                  <a:lnTo>
                    <a:pt x="4693" y="3804"/>
                  </a:lnTo>
                  <a:lnTo>
                    <a:pt x="4693" y="3813"/>
                  </a:lnTo>
                  <a:lnTo>
                    <a:pt x="4702" y="3804"/>
                  </a:lnTo>
                  <a:lnTo>
                    <a:pt x="4702" y="3813"/>
                  </a:lnTo>
                  <a:lnTo>
                    <a:pt x="4702" y="3794"/>
                  </a:lnTo>
                  <a:lnTo>
                    <a:pt x="4712" y="3776"/>
                  </a:lnTo>
                  <a:lnTo>
                    <a:pt x="4712" y="3785"/>
                  </a:lnTo>
                  <a:lnTo>
                    <a:pt x="4712" y="3776"/>
                  </a:lnTo>
                  <a:lnTo>
                    <a:pt x="4712" y="3785"/>
                  </a:lnTo>
                  <a:lnTo>
                    <a:pt x="4712" y="3776"/>
                  </a:lnTo>
                  <a:lnTo>
                    <a:pt x="4722" y="3822"/>
                  </a:lnTo>
                  <a:lnTo>
                    <a:pt x="4722" y="3813"/>
                  </a:lnTo>
                  <a:lnTo>
                    <a:pt x="4722" y="3822"/>
                  </a:lnTo>
                  <a:lnTo>
                    <a:pt x="4722" y="3841"/>
                  </a:lnTo>
                  <a:lnTo>
                    <a:pt x="4732" y="3841"/>
                  </a:lnTo>
                  <a:lnTo>
                    <a:pt x="4732" y="3860"/>
                  </a:lnTo>
                  <a:lnTo>
                    <a:pt x="4732" y="3850"/>
                  </a:lnTo>
                  <a:lnTo>
                    <a:pt x="4732" y="3887"/>
                  </a:lnTo>
                  <a:lnTo>
                    <a:pt x="4742" y="3869"/>
                  </a:lnTo>
                  <a:lnTo>
                    <a:pt x="4742" y="3915"/>
                  </a:lnTo>
                  <a:lnTo>
                    <a:pt x="4742" y="3906"/>
                  </a:lnTo>
                  <a:lnTo>
                    <a:pt x="4752" y="3915"/>
                  </a:lnTo>
                  <a:lnTo>
                    <a:pt x="4752" y="3906"/>
                  </a:lnTo>
                  <a:lnTo>
                    <a:pt x="4752" y="3925"/>
                  </a:lnTo>
                  <a:lnTo>
                    <a:pt x="4752" y="3915"/>
                  </a:lnTo>
                  <a:lnTo>
                    <a:pt x="4752" y="3925"/>
                  </a:lnTo>
                  <a:lnTo>
                    <a:pt x="4762" y="3915"/>
                  </a:lnTo>
                  <a:lnTo>
                    <a:pt x="4762" y="3897"/>
                  </a:lnTo>
                  <a:lnTo>
                    <a:pt x="4762" y="3906"/>
                  </a:lnTo>
                  <a:lnTo>
                    <a:pt x="4762" y="3897"/>
                  </a:lnTo>
                  <a:lnTo>
                    <a:pt x="4762" y="3878"/>
                  </a:lnTo>
                  <a:lnTo>
                    <a:pt x="4772" y="3887"/>
                  </a:lnTo>
                  <a:lnTo>
                    <a:pt x="4772" y="3897"/>
                  </a:lnTo>
                  <a:lnTo>
                    <a:pt x="4772" y="3887"/>
                  </a:lnTo>
                  <a:lnTo>
                    <a:pt x="4772" y="3897"/>
                  </a:lnTo>
                  <a:lnTo>
                    <a:pt x="4772" y="3878"/>
                  </a:lnTo>
                  <a:lnTo>
                    <a:pt x="4782" y="3869"/>
                  </a:lnTo>
                  <a:lnTo>
                    <a:pt x="4782" y="3794"/>
                  </a:lnTo>
                  <a:lnTo>
                    <a:pt x="4782" y="3804"/>
                  </a:lnTo>
                  <a:lnTo>
                    <a:pt x="4792" y="3794"/>
                  </a:lnTo>
                  <a:lnTo>
                    <a:pt x="4792" y="3785"/>
                  </a:lnTo>
                  <a:lnTo>
                    <a:pt x="4792" y="3794"/>
                  </a:lnTo>
                  <a:lnTo>
                    <a:pt x="4792" y="3785"/>
                  </a:lnTo>
                  <a:lnTo>
                    <a:pt x="4801" y="3822"/>
                  </a:lnTo>
                  <a:lnTo>
                    <a:pt x="4801" y="3804"/>
                  </a:lnTo>
                  <a:lnTo>
                    <a:pt x="4801" y="3822"/>
                  </a:lnTo>
                  <a:lnTo>
                    <a:pt x="4811" y="3804"/>
                  </a:lnTo>
                  <a:lnTo>
                    <a:pt x="4811" y="3785"/>
                  </a:lnTo>
                  <a:lnTo>
                    <a:pt x="4821" y="3804"/>
                  </a:lnTo>
                  <a:lnTo>
                    <a:pt x="4821" y="3813"/>
                  </a:lnTo>
                  <a:lnTo>
                    <a:pt x="4821" y="3804"/>
                  </a:lnTo>
                  <a:lnTo>
                    <a:pt x="4831" y="3850"/>
                  </a:lnTo>
                  <a:lnTo>
                    <a:pt x="4831" y="3841"/>
                  </a:lnTo>
                  <a:lnTo>
                    <a:pt x="4831" y="3850"/>
                  </a:lnTo>
                  <a:lnTo>
                    <a:pt x="4841" y="3822"/>
                  </a:lnTo>
                  <a:lnTo>
                    <a:pt x="4841" y="3841"/>
                  </a:lnTo>
                  <a:lnTo>
                    <a:pt x="4841" y="3832"/>
                  </a:lnTo>
                  <a:lnTo>
                    <a:pt x="4841" y="3841"/>
                  </a:lnTo>
                  <a:lnTo>
                    <a:pt x="4851" y="3813"/>
                  </a:lnTo>
                  <a:lnTo>
                    <a:pt x="4851" y="3822"/>
                  </a:lnTo>
                  <a:lnTo>
                    <a:pt x="4851" y="3785"/>
                  </a:lnTo>
                  <a:lnTo>
                    <a:pt x="4851" y="3794"/>
                  </a:lnTo>
                  <a:lnTo>
                    <a:pt x="4861" y="3776"/>
                  </a:lnTo>
                  <a:lnTo>
                    <a:pt x="4861" y="3785"/>
                  </a:lnTo>
                  <a:lnTo>
                    <a:pt x="4861" y="3776"/>
                  </a:lnTo>
                  <a:lnTo>
                    <a:pt x="4861" y="3785"/>
                  </a:lnTo>
                  <a:lnTo>
                    <a:pt x="4871" y="3767"/>
                  </a:lnTo>
                  <a:lnTo>
                    <a:pt x="4871" y="3804"/>
                  </a:lnTo>
                  <a:lnTo>
                    <a:pt x="4871" y="3794"/>
                  </a:lnTo>
                  <a:lnTo>
                    <a:pt x="4871" y="3804"/>
                  </a:lnTo>
                  <a:lnTo>
                    <a:pt x="4881" y="3767"/>
                  </a:lnTo>
                  <a:lnTo>
                    <a:pt x="4881" y="3776"/>
                  </a:lnTo>
                  <a:lnTo>
                    <a:pt x="4891" y="3748"/>
                  </a:lnTo>
                  <a:lnTo>
                    <a:pt x="4891" y="3757"/>
                  </a:lnTo>
                  <a:lnTo>
                    <a:pt x="4900" y="3711"/>
                  </a:lnTo>
                  <a:lnTo>
                    <a:pt x="4900" y="3729"/>
                  </a:lnTo>
                  <a:lnTo>
                    <a:pt x="4900" y="3720"/>
                  </a:lnTo>
                  <a:lnTo>
                    <a:pt x="4900" y="3748"/>
                  </a:lnTo>
                  <a:lnTo>
                    <a:pt x="4910" y="3739"/>
                  </a:lnTo>
                  <a:lnTo>
                    <a:pt x="4910" y="3748"/>
                  </a:lnTo>
                  <a:lnTo>
                    <a:pt x="4920" y="3785"/>
                  </a:lnTo>
                  <a:lnTo>
                    <a:pt x="4920" y="3776"/>
                  </a:lnTo>
                  <a:lnTo>
                    <a:pt x="4920" y="3767"/>
                  </a:lnTo>
                  <a:lnTo>
                    <a:pt x="4930" y="3804"/>
                  </a:lnTo>
                  <a:lnTo>
                    <a:pt x="4930" y="3785"/>
                  </a:lnTo>
                  <a:lnTo>
                    <a:pt x="4930" y="3794"/>
                  </a:lnTo>
                  <a:lnTo>
                    <a:pt x="4930" y="3776"/>
                  </a:lnTo>
                  <a:lnTo>
                    <a:pt x="4930" y="3767"/>
                  </a:lnTo>
                  <a:lnTo>
                    <a:pt x="4940" y="3785"/>
                  </a:lnTo>
                  <a:lnTo>
                    <a:pt x="4940" y="3776"/>
                  </a:lnTo>
                  <a:lnTo>
                    <a:pt x="4940" y="3794"/>
                  </a:lnTo>
                  <a:lnTo>
                    <a:pt x="4940" y="3813"/>
                  </a:lnTo>
                  <a:lnTo>
                    <a:pt x="4940" y="3804"/>
                  </a:lnTo>
                  <a:lnTo>
                    <a:pt x="4950" y="3822"/>
                  </a:lnTo>
                  <a:lnTo>
                    <a:pt x="4950" y="3813"/>
                  </a:lnTo>
                  <a:lnTo>
                    <a:pt x="4950" y="3822"/>
                  </a:lnTo>
                  <a:lnTo>
                    <a:pt x="4960" y="3832"/>
                  </a:lnTo>
                  <a:lnTo>
                    <a:pt x="4960" y="3794"/>
                  </a:lnTo>
                  <a:lnTo>
                    <a:pt x="4960" y="3804"/>
                  </a:lnTo>
                  <a:lnTo>
                    <a:pt x="4970" y="3794"/>
                  </a:lnTo>
                  <a:lnTo>
                    <a:pt x="4970" y="3841"/>
                  </a:lnTo>
                  <a:lnTo>
                    <a:pt x="4970" y="3832"/>
                  </a:lnTo>
                  <a:lnTo>
                    <a:pt x="4980" y="3841"/>
                  </a:lnTo>
                  <a:lnTo>
                    <a:pt x="4980" y="3822"/>
                  </a:lnTo>
                  <a:lnTo>
                    <a:pt x="4990" y="3887"/>
                  </a:lnTo>
                  <a:lnTo>
                    <a:pt x="4990" y="3878"/>
                  </a:lnTo>
                  <a:lnTo>
                    <a:pt x="4990" y="3887"/>
                  </a:lnTo>
                  <a:lnTo>
                    <a:pt x="4990" y="3897"/>
                  </a:lnTo>
                  <a:lnTo>
                    <a:pt x="4999" y="3915"/>
                  </a:lnTo>
                  <a:lnTo>
                    <a:pt x="4999" y="3897"/>
                  </a:lnTo>
                  <a:lnTo>
                    <a:pt x="5009" y="3925"/>
                  </a:lnTo>
                  <a:lnTo>
                    <a:pt x="5009" y="3934"/>
                  </a:lnTo>
                  <a:lnTo>
                    <a:pt x="5009" y="3925"/>
                  </a:lnTo>
                  <a:lnTo>
                    <a:pt x="5009" y="3943"/>
                  </a:lnTo>
                  <a:lnTo>
                    <a:pt x="5019" y="3934"/>
                  </a:lnTo>
                  <a:lnTo>
                    <a:pt x="5029" y="3906"/>
                  </a:lnTo>
                  <a:lnTo>
                    <a:pt x="5029" y="3887"/>
                  </a:lnTo>
                  <a:lnTo>
                    <a:pt x="5039" y="3869"/>
                  </a:lnTo>
                  <a:lnTo>
                    <a:pt x="5039" y="3860"/>
                  </a:lnTo>
                  <a:lnTo>
                    <a:pt x="5039" y="3850"/>
                  </a:lnTo>
                  <a:lnTo>
                    <a:pt x="5049" y="3860"/>
                  </a:lnTo>
                  <a:lnTo>
                    <a:pt x="5049" y="3850"/>
                  </a:lnTo>
                  <a:lnTo>
                    <a:pt x="5049" y="3860"/>
                  </a:lnTo>
                  <a:lnTo>
                    <a:pt x="5049" y="3869"/>
                  </a:lnTo>
                  <a:lnTo>
                    <a:pt x="5049" y="3887"/>
                  </a:lnTo>
                  <a:lnTo>
                    <a:pt x="5049" y="3878"/>
                  </a:lnTo>
                  <a:lnTo>
                    <a:pt x="5059" y="3878"/>
                  </a:lnTo>
                  <a:lnTo>
                    <a:pt x="5059" y="3887"/>
                  </a:lnTo>
                  <a:lnTo>
                    <a:pt x="5059" y="3860"/>
                  </a:lnTo>
                  <a:lnTo>
                    <a:pt x="5069" y="3860"/>
                  </a:lnTo>
                  <a:lnTo>
                    <a:pt x="5069" y="3850"/>
                  </a:lnTo>
                  <a:lnTo>
                    <a:pt x="5069" y="3869"/>
                  </a:lnTo>
                  <a:lnTo>
                    <a:pt x="5079" y="3841"/>
                  </a:lnTo>
                  <a:lnTo>
                    <a:pt x="5079" y="3850"/>
                  </a:lnTo>
                  <a:lnTo>
                    <a:pt x="5079" y="3860"/>
                  </a:lnTo>
                  <a:lnTo>
                    <a:pt x="5089" y="3878"/>
                  </a:lnTo>
                  <a:lnTo>
                    <a:pt x="5089" y="3869"/>
                  </a:lnTo>
                  <a:lnTo>
                    <a:pt x="5089" y="3878"/>
                  </a:lnTo>
                  <a:lnTo>
                    <a:pt x="5089" y="3869"/>
                  </a:lnTo>
                  <a:lnTo>
                    <a:pt x="5089" y="3897"/>
                  </a:lnTo>
                  <a:lnTo>
                    <a:pt x="5098" y="3887"/>
                  </a:lnTo>
                  <a:lnTo>
                    <a:pt x="5098" y="3906"/>
                  </a:lnTo>
                  <a:lnTo>
                    <a:pt x="5098" y="3915"/>
                  </a:lnTo>
                  <a:lnTo>
                    <a:pt x="5108" y="3897"/>
                  </a:lnTo>
                  <a:lnTo>
                    <a:pt x="5108" y="3915"/>
                  </a:lnTo>
                  <a:lnTo>
                    <a:pt x="5108" y="3878"/>
                  </a:lnTo>
                  <a:lnTo>
                    <a:pt x="5118" y="3887"/>
                  </a:lnTo>
                  <a:lnTo>
                    <a:pt x="5118" y="3869"/>
                  </a:lnTo>
                  <a:lnTo>
                    <a:pt x="5118" y="3878"/>
                  </a:lnTo>
                  <a:lnTo>
                    <a:pt x="5118" y="3869"/>
                  </a:lnTo>
                  <a:lnTo>
                    <a:pt x="5128" y="3878"/>
                  </a:lnTo>
                  <a:lnTo>
                    <a:pt x="5128" y="3860"/>
                  </a:lnTo>
                  <a:lnTo>
                    <a:pt x="5128" y="3869"/>
                  </a:lnTo>
                  <a:lnTo>
                    <a:pt x="5128" y="3860"/>
                  </a:lnTo>
                  <a:lnTo>
                    <a:pt x="5128" y="3878"/>
                  </a:lnTo>
                  <a:lnTo>
                    <a:pt x="5138" y="3878"/>
                  </a:lnTo>
                  <a:lnTo>
                    <a:pt x="5138" y="3887"/>
                  </a:lnTo>
                  <a:lnTo>
                    <a:pt x="5138" y="3897"/>
                  </a:lnTo>
                  <a:lnTo>
                    <a:pt x="5148" y="3850"/>
                  </a:lnTo>
                  <a:lnTo>
                    <a:pt x="5148" y="3860"/>
                  </a:lnTo>
                  <a:lnTo>
                    <a:pt x="5158" y="3850"/>
                  </a:lnTo>
                  <a:lnTo>
                    <a:pt x="5158" y="3878"/>
                  </a:lnTo>
                  <a:lnTo>
                    <a:pt x="5158" y="3860"/>
                  </a:lnTo>
                  <a:lnTo>
                    <a:pt x="5168" y="3887"/>
                  </a:lnTo>
                  <a:lnTo>
                    <a:pt x="5168" y="3897"/>
                  </a:lnTo>
                  <a:lnTo>
                    <a:pt x="5178" y="3906"/>
                  </a:lnTo>
                  <a:lnTo>
                    <a:pt x="5178" y="3915"/>
                  </a:lnTo>
                  <a:lnTo>
                    <a:pt x="5188" y="3925"/>
                  </a:lnTo>
                  <a:lnTo>
                    <a:pt x="5188" y="3934"/>
                  </a:lnTo>
                  <a:lnTo>
                    <a:pt x="5198" y="3925"/>
                  </a:lnTo>
                  <a:lnTo>
                    <a:pt x="5198" y="3943"/>
                  </a:lnTo>
                  <a:lnTo>
                    <a:pt x="5198" y="3934"/>
                  </a:lnTo>
                  <a:lnTo>
                    <a:pt x="5207" y="3953"/>
                  </a:lnTo>
                  <a:lnTo>
                    <a:pt x="5207" y="3962"/>
                  </a:lnTo>
                  <a:lnTo>
                    <a:pt x="5207" y="3943"/>
                  </a:lnTo>
                  <a:lnTo>
                    <a:pt x="5217" y="3943"/>
                  </a:lnTo>
                  <a:lnTo>
                    <a:pt x="5217" y="3925"/>
                  </a:lnTo>
                  <a:lnTo>
                    <a:pt x="5217" y="3934"/>
                  </a:lnTo>
                  <a:lnTo>
                    <a:pt x="5217" y="3925"/>
                  </a:lnTo>
                  <a:lnTo>
                    <a:pt x="5227" y="3915"/>
                  </a:lnTo>
                  <a:lnTo>
                    <a:pt x="5227" y="3934"/>
                  </a:lnTo>
                  <a:lnTo>
                    <a:pt x="5227" y="3915"/>
                  </a:lnTo>
                  <a:lnTo>
                    <a:pt x="5237" y="3869"/>
                  </a:lnTo>
                  <a:lnTo>
                    <a:pt x="5237" y="3887"/>
                  </a:lnTo>
                  <a:lnTo>
                    <a:pt x="5237" y="3878"/>
                  </a:lnTo>
                  <a:lnTo>
                    <a:pt x="5237" y="3887"/>
                  </a:lnTo>
                  <a:lnTo>
                    <a:pt x="5247" y="3887"/>
                  </a:lnTo>
                  <a:lnTo>
                    <a:pt x="5247" y="3878"/>
                  </a:lnTo>
                  <a:lnTo>
                    <a:pt x="5247" y="3860"/>
                  </a:lnTo>
                  <a:lnTo>
                    <a:pt x="5247" y="3869"/>
                  </a:lnTo>
                  <a:lnTo>
                    <a:pt x="5257" y="3869"/>
                  </a:lnTo>
                  <a:lnTo>
                    <a:pt x="5257" y="3850"/>
                  </a:lnTo>
                  <a:lnTo>
                    <a:pt x="5267" y="3860"/>
                  </a:lnTo>
                  <a:lnTo>
                    <a:pt x="5267" y="3850"/>
                  </a:lnTo>
                  <a:lnTo>
                    <a:pt x="5267" y="3860"/>
                  </a:lnTo>
                  <a:lnTo>
                    <a:pt x="5267" y="3850"/>
                  </a:lnTo>
                  <a:lnTo>
                    <a:pt x="5267" y="3860"/>
                  </a:lnTo>
                  <a:lnTo>
                    <a:pt x="5267" y="3869"/>
                  </a:lnTo>
                  <a:lnTo>
                    <a:pt x="5267" y="3860"/>
                  </a:lnTo>
                  <a:lnTo>
                    <a:pt x="5277" y="3878"/>
                  </a:lnTo>
                  <a:lnTo>
                    <a:pt x="5277" y="3869"/>
                  </a:lnTo>
                  <a:lnTo>
                    <a:pt x="5287" y="3915"/>
                  </a:lnTo>
                  <a:lnTo>
                    <a:pt x="5287" y="3906"/>
                  </a:lnTo>
                  <a:lnTo>
                    <a:pt x="5297" y="3887"/>
                  </a:lnTo>
                  <a:lnTo>
                    <a:pt x="5297" y="3860"/>
                  </a:lnTo>
                  <a:lnTo>
                    <a:pt x="5306" y="3869"/>
                  </a:lnTo>
                  <a:lnTo>
                    <a:pt x="5306" y="3878"/>
                  </a:lnTo>
                  <a:lnTo>
                    <a:pt x="5306" y="3869"/>
                  </a:lnTo>
                  <a:lnTo>
                    <a:pt x="5306" y="3887"/>
                  </a:lnTo>
                  <a:lnTo>
                    <a:pt x="5306" y="3878"/>
                  </a:lnTo>
                  <a:lnTo>
                    <a:pt x="5306" y="3887"/>
                  </a:lnTo>
                  <a:lnTo>
                    <a:pt x="5316" y="3878"/>
                  </a:lnTo>
                  <a:lnTo>
                    <a:pt x="5316" y="3887"/>
                  </a:lnTo>
                  <a:lnTo>
                    <a:pt x="5316" y="3869"/>
                  </a:lnTo>
                  <a:lnTo>
                    <a:pt x="5326" y="3887"/>
                  </a:lnTo>
                  <a:lnTo>
                    <a:pt x="5326" y="3878"/>
                  </a:lnTo>
                  <a:lnTo>
                    <a:pt x="5326" y="3887"/>
                  </a:lnTo>
                  <a:lnTo>
                    <a:pt x="5336" y="3878"/>
                  </a:lnTo>
                  <a:lnTo>
                    <a:pt x="5336" y="3887"/>
                  </a:lnTo>
                  <a:lnTo>
                    <a:pt x="5336" y="3878"/>
                  </a:lnTo>
                  <a:lnTo>
                    <a:pt x="5336" y="3897"/>
                  </a:lnTo>
                  <a:lnTo>
                    <a:pt x="5346" y="3878"/>
                  </a:lnTo>
                  <a:lnTo>
                    <a:pt x="5356" y="3915"/>
                  </a:lnTo>
                  <a:lnTo>
                    <a:pt x="5356" y="3878"/>
                  </a:lnTo>
                  <a:lnTo>
                    <a:pt x="5366" y="3878"/>
                  </a:lnTo>
                  <a:lnTo>
                    <a:pt x="5366" y="3869"/>
                  </a:lnTo>
                  <a:lnTo>
                    <a:pt x="5366" y="3887"/>
                  </a:lnTo>
                  <a:lnTo>
                    <a:pt x="5376" y="3897"/>
                  </a:lnTo>
                  <a:lnTo>
                    <a:pt x="5376" y="3860"/>
                  </a:lnTo>
                  <a:lnTo>
                    <a:pt x="5376" y="3869"/>
                  </a:lnTo>
                  <a:lnTo>
                    <a:pt x="5386" y="3850"/>
                  </a:lnTo>
                  <a:lnTo>
                    <a:pt x="5386" y="3860"/>
                  </a:lnTo>
                  <a:lnTo>
                    <a:pt x="5386" y="3869"/>
                  </a:lnTo>
                  <a:lnTo>
                    <a:pt x="5396" y="3887"/>
                  </a:lnTo>
                  <a:lnTo>
                    <a:pt x="5396" y="3897"/>
                  </a:lnTo>
                  <a:lnTo>
                    <a:pt x="5396" y="3878"/>
                  </a:lnTo>
                  <a:lnTo>
                    <a:pt x="5396" y="3887"/>
                  </a:lnTo>
                  <a:lnTo>
                    <a:pt x="5396" y="3878"/>
                  </a:lnTo>
                  <a:lnTo>
                    <a:pt x="5396" y="3887"/>
                  </a:lnTo>
                  <a:lnTo>
                    <a:pt x="5405" y="3878"/>
                  </a:lnTo>
                  <a:lnTo>
                    <a:pt x="5405" y="3887"/>
                  </a:lnTo>
                  <a:lnTo>
                    <a:pt x="5405" y="3906"/>
                  </a:lnTo>
                  <a:lnTo>
                    <a:pt x="5405" y="3897"/>
                  </a:lnTo>
                  <a:lnTo>
                    <a:pt x="5405" y="3906"/>
                  </a:lnTo>
                  <a:lnTo>
                    <a:pt x="5415" y="3887"/>
                  </a:lnTo>
                  <a:lnTo>
                    <a:pt x="5415" y="3897"/>
                  </a:lnTo>
                  <a:lnTo>
                    <a:pt x="5415" y="3887"/>
                  </a:lnTo>
                  <a:lnTo>
                    <a:pt x="5415" y="3906"/>
                  </a:lnTo>
                  <a:lnTo>
                    <a:pt x="5415" y="3897"/>
                  </a:lnTo>
                  <a:lnTo>
                    <a:pt x="5425" y="3906"/>
                  </a:lnTo>
                  <a:lnTo>
                    <a:pt x="5425" y="3897"/>
                  </a:lnTo>
                  <a:lnTo>
                    <a:pt x="5425" y="3878"/>
                  </a:lnTo>
                  <a:lnTo>
                    <a:pt x="5425" y="3897"/>
                  </a:lnTo>
                  <a:lnTo>
                    <a:pt x="5435" y="3887"/>
                  </a:lnTo>
                  <a:lnTo>
                    <a:pt x="5435" y="3897"/>
                  </a:lnTo>
                  <a:lnTo>
                    <a:pt x="5435" y="3925"/>
                  </a:lnTo>
                  <a:lnTo>
                    <a:pt x="5435" y="3915"/>
                  </a:lnTo>
                  <a:lnTo>
                    <a:pt x="5445" y="3915"/>
                  </a:lnTo>
                  <a:lnTo>
                    <a:pt x="5445" y="3887"/>
                  </a:lnTo>
                  <a:lnTo>
                    <a:pt x="5445" y="3897"/>
                  </a:lnTo>
                  <a:lnTo>
                    <a:pt x="5445" y="3878"/>
                  </a:lnTo>
                  <a:lnTo>
                    <a:pt x="5455" y="3878"/>
                  </a:lnTo>
                  <a:lnTo>
                    <a:pt x="5455" y="3887"/>
                  </a:lnTo>
                  <a:lnTo>
                    <a:pt x="5455" y="3850"/>
                  </a:lnTo>
                  <a:lnTo>
                    <a:pt x="5465" y="3841"/>
                  </a:lnTo>
                  <a:lnTo>
                    <a:pt x="5465" y="3850"/>
                  </a:lnTo>
                  <a:lnTo>
                    <a:pt x="5465" y="3841"/>
                  </a:lnTo>
                  <a:lnTo>
                    <a:pt x="5465" y="3850"/>
                  </a:lnTo>
                  <a:lnTo>
                    <a:pt x="5475" y="3832"/>
                  </a:lnTo>
                  <a:lnTo>
                    <a:pt x="5475" y="3850"/>
                  </a:lnTo>
                  <a:lnTo>
                    <a:pt x="5475" y="3822"/>
                  </a:lnTo>
                  <a:lnTo>
                    <a:pt x="5475" y="3850"/>
                  </a:lnTo>
                  <a:lnTo>
                    <a:pt x="5485" y="3841"/>
                  </a:lnTo>
                  <a:lnTo>
                    <a:pt x="5485" y="3850"/>
                  </a:lnTo>
                  <a:lnTo>
                    <a:pt x="5485" y="3841"/>
                  </a:lnTo>
                  <a:lnTo>
                    <a:pt x="5485" y="3850"/>
                  </a:lnTo>
                  <a:lnTo>
                    <a:pt x="5485" y="3832"/>
                  </a:lnTo>
                  <a:lnTo>
                    <a:pt x="5485" y="3822"/>
                  </a:lnTo>
                  <a:lnTo>
                    <a:pt x="5485" y="3841"/>
                  </a:lnTo>
                  <a:lnTo>
                    <a:pt x="5495" y="3832"/>
                  </a:lnTo>
                  <a:lnTo>
                    <a:pt x="5495" y="3822"/>
                  </a:lnTo>
                  <a:lnTo>
                    <a:pt x="5495" y="3832"/>
                  </a:lnTo>
                  <a:lnTo>
                    <a:pt x="5495" y="3813"/>
                  </a:lnTo>
                  <a:lnTo>
                    <a:pt x="5495" y="3832"/>
                  </a:lnTo>
                  <a:lnTo>
                    <a:pt x="5504" y="3813"/>
                  </a:lnTo>
                  <a:lnTo>
                    <a:pt x="5514" y="3860"/>
                  </a:lnTo>
                  <a:lnTo>
                    <a:pt x="5514" y="3841"/>
                  </a:lnTo>
                  <a:lnTo>
                    <a:pt x="5514" y="3850"/>
                  </a:lnTo>
                  <a:lnTo>
                    <a:pt x="5524" y="3878"/>
                  </a:lnTo>
                  <a:lnTo>
                    <a:pt x="5524" y="3869"/>
                  </a:lnTo>
                  <a:lnTo>
                    <a:pt x="5524" y="3887"/>
                  </a:lnTo>
                  <a:lnTo>
                    <a:pt x="5534" y="3860"/>
                  </a:lnTo>
                  <a:lnTo>
                    <a:pt x="5534" y="3841"/>
                  </a:lnTo>
                  <a:lnTo>
                    <a:pt x="5534" y="3850"/>
                  </a:lnTo>
                  <a:lnTo>
                    <a:pt x="5544" y="3822"/>
                  </a:lnTo>
                  <a:lnTo>
                    <a:pt x="5544" y="3813"/>
                  </a:lnTo>
                  <a:lnTo>
                    <a:pt x="5554" y="3822"/>
                  </a:lnTo>
                  <a:lnTo>
                    <a:pt x="5554" y="3832"/>
                  </a:lnTo>
                  <a:lnTo>
                    <a:pt x="5564" y="3794"/>
                  </a:lnTo>
                  <a:lnTo>
                    <a:pt x="5564" y="3813"/>
                  </a:lnTo>
                  <a:lnTo>
                    <a:pt x="5564" y="3794"/>
                  </a:lnTo>
                  <a:lnTo>
                    <a:pt x="5564" y="3804"/>
                  </a:lnTo>
                  <a:lnTo>
                    <a:pt x="5574" y="3794"/>
                  </a:lnTo>
                  <a:lnTo>
                    <a:pt x="5574" y="3804"/>
                  </a:lnTo>
                  <a:lnTo>
                    <a:pt x="5584" y="3785"/>
                  </a:lnTo>
                  <a:lnTo>
                    <a:pt x="5584" y="3832"/>
                  </a:lnTo>
                  <a:lnTo>
                    <a:pt x="5594" y="3822"/>
                  </a:lnTo>
                  <a:lnTo>
                    <a:pt x="5594" y="3832"/>
                  </a:lnTo>
                  <a:lnTo>
                    <a:pt x="5603" y="3850"/>
                  </a:lnTo>
                  <a:lnTo>
                    <a:pt x="5603" y="3841"/>
                  </a:lnTo>
                  <a:lnTo>
                    <a:pt x="5603" y="3850"/>
                  </a:lnTo>
                  <a:lnTo>
                    <a:pt x="5603" y="3860"/>
                  </a:lnTo>
                  <a:lnTo>
                    <a:pt x="5613" y="3887"/>
                  </a:lnTo>
                  <a:lnTo>
                    <a:pt x="5613" y="3906"/>
                  </a:lnTo>
                  <a:lnTo>
                    <a:pt x="5623" y="3906"/>
                  </a:lnTo>
                  <a:lnTo>
                    <a:pt x="5623" y="3915"/>
                  </a:lnTo>
                  <a:lnTo>
                    <a:pt x="5623" y="3925"/>
                  </a:lnTo>
                  <a:lnTo>
                    <a:pt x="5623" y="3915"/>
                  </a:lnTo>
                  <a:lnTo>
                    <a:pt x="5633" y="3906"/>
                  </a:lnTo>
                  <a:lnTo>
                    <a:pt x="5633" y="3934"/>
                  </a:lnTo>
                  <a:lnTo>
                    <a:pt x="5633" y="3943"/>
                  </a:lnTo>
                  <a:lnTo>
                    <a:pt x="5643" y="3953"/>
                  </a:lnTo>
                  <a:lnTo>
                    <a:pt x="5643" y="3906"/>
                  </a:lnTo>
                  <a:lnTo>
                    <a:pt x="5643" y="3915"/>
                  </a:lnTo>
                  <a:lnTo>
                    <a:pt x="5653" y="3887"/>
                  </a:lnTo>
                  <a:lnTo>
                    <a:pt x="5653" y="3897"/>
                  </a:lnTo>
                  <a:lnTo>
                    <a:pt x="5673" y="3785"/>
                  </a:lnTo>
                  <a:lnTo>
                    <a:pt x="5673" y="3776"/>
                  </a:lnTo>
                  <a:lnTo>
                    <a:pt x="5673" y="3785"/>
                  </a:lnTo>
                  <a:lnTo>
                    <a:pt x="5683" y="3729"/>
                  </a:lnTo>
                  <a:lnTo>
                    <a:pt x="5683" y="3739"/>
                  </a:lnTo>
                  <a:lnTo>
                    <a:pt x="5683" y="3729"/>
                  </a:lnTo>
                  <a:lnTo>
                    <a:pt x="5693" y="3757"/>
                  </a:lnTo>
                  <a:lnTo>
                    <a:pt x="5702" y="3785"/>
                  </a:lnTo>
                  <a:lnTo>
                    <a:pt x="5702" y="3776"/>
                  </a:lnTo>
                  <a:lnTo>
                    <a:pt x="5702" y="3785"/>
                  </a:lnTo>
                  <a:lnTo>
                    <a:pt x="5712" y="3757"/>
                  </a:lnTo>
                  <a:lnTo>
                    <a:pt x="5712" y="3767"/>
                  </a:lnTo>
                  <a:lnTo>
                    <a:pt x="5722" y="3813"/>
                  </a:lnTo>
                  <a:lnTo>
                    <a:pt x="5732" y="3822"/>
                  </a:lnTo>
                  <a:lnTo>
                    <a:pt x="5732" y="3804"/>
                  </a:lnTo>
                  <a:lnTo>
                    <a:pt x="5732" y="3822"/>
                  </a:lnTo>
                  <a:lnTo>
                    <a:pt x="5732" y="3813"/>
                  </a:lnTo>
                  <a:lnTo>
                    <a:pt x="5732" y="3822"/>
                  </a:lnTo>
                  <a:lnTo>
                    <a:pt x="5742" y="3822"/>
                  </a:lnTo>
                  <a:lnTo>
                    <a:pt x="5742" y="3832"/>
                  </a:lnTo>
                  <a:lnTo>
                    <a:pt x="5752" y="3813"/>
                  </a:lnTo>
                  <a:lnTo>
                    <a:pt x="5752" y="3832"/>
                  </a:lnTo>
                  <a:lnTo>
                    <a:pt x="5752" y="3822"/>
                  </a:lnTo>
                  <a:lnTo>
                    <a:pt x="5752" y="3832"/>
                  </a:lnTo>
                  <a:lnTo>
                    <a:pt x="5762" y="3813"/>
                  </a:lnTo>
                </a:path>
              </a:pathLst>
            </a:custGeom>
            <a:noFill/>
            <a:ln w="5715" cap="rnd">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28" name="Freeform 125"/>
            <p:cNvSpPr>
              <a:spLocks/>
            </p:cNvSpPr>
            <p:nvPr/>
          </p:nvSpPr>
          <p:spPr bwMode="auto">
            <a:xfrm>
              <a:off x="942" y="1382"/>
              <a:ext cx="4138" cy="2504"/>
            </a:xfrm>
            <a:custGeom>
              <a:avLst/>
              <a:gdLst>
                <a:gd name="T0" fmla="*/ 31 w 5753"/>
                <a:gd name="T1" fmla="*/ 1375 h 4446"/>
                <a:gd name="T2" fmla="*/ 56 w 5753"/>
                <a:gd name="T3" fmla="*/ 1384 h 4446"/>
                <a:gd name="T4" fmla="*/ 88 w 5753"/>
                <a:gd name="T5" fmla="*/ 1384 h 4446"/>
                <a:gd name="T6" fmla="*/ 123 w 5753"/>
                <a:gd name="T7" fmla="*/ 1381 h 4446"/>
                <a:gd name="T8" fmla="*/ 154 w 5753"/>
                <a:gd name="T9" fmla="*/ 1381 h 4446"/>
                <a:gd name="T10" fmla="*/ 190 w 5753"/>
                <a:gd name="T11" fmla="*/ 1375 h 4446"/>
                <a:gd name="T12" fmla="*/ 220 w 5753"/>
                <a:gd name="T13" fmla="*/ 1369 h 4446"/>
                <a:gd name="T14" fmla="*/ 251 w 5753"/>
                <a:gd name="T15" fmla="*/ 1366 h 4446"/>
                <a:gd name="T16" fmla="*/ 282 w 5753"/>
                <a:gd name="T17" fmla="*/ 1384 h 4446"/>
                <a:gd name="T18" fmla="*/ 323 w 5753"/>
                <a:gd name="T19" fmla="*/ 1389 h 4446"/>
                <a:gd name="T20" fmla="*/ 353 w 5753"/>
                <a:gd name="T21" fmla="*/ 1372 h 4446"/>
                <a:gd name="T22" fmla="*/ 390 w 5753"/>
                <a:gd name="T23" fmla="*/ 1384 h 4446"/>
                <a:gd name="T24" fmla="*/ 415 w 5753"/>
                <a:gd name="T25" fmla="*/ 1375 h 4446"/>
                <a:gd name="T26" fmla="*/ 450 w 5753"/>
                <a:gd name="T27" fmla="*/ 1378 h 4446"/>
                <a:gd name="T28" fmla="*/ 482 w 5753"/>
                <a:gd name="T29" fmla="*/ 1389 h 4446"/>
                <a:gd name="T30" fmla="*/ 517 w 5753"/>
                <a:gd name="T31" fmla="*/ 1378 h 4446"/>
                <a:gd name="T32" fmla="*/ 554 w 5753"/>
                <a:gd name="T33" fmla="*/ 1372 h 4446"/>
                <a:gd name="T34" fmla="*/ 584 w 5753"/>
                <a:gd name="T35" fmla="*/ 1378 h 4446"/>
                <a:gd name="T36" fmla="*/ 625 w 5753"/>
                <a:gd name="T37" fmla="*/ 1381 h 4446"/>
                <a:gd name="T38" fmla="*/ 661 w 5753"/>
                <a:gd name="T39" fmla="*/ 1369 h 4446"/>
                <a:gd name="T40" fmla="*/ 707 w 5753"/>
                <a:gd name="T41" fmla="*/ 1387 h 4446"/>
                <a:gd name="T42" fmla="*/ 753 w 5753"/>
                <a:gd name="T43" fmla="*/ 1372 h 4446"/>
                <a:gd name="T44" fmla="*/ 784 w 5753"/>
                <a:gd name="T45" fmla="*/ 1384 h 4446"/>
                <a:gd name="T46" fmla="*/ 825 w 5753"/>
                <a:gd name="T47" fmla="*/ 1378 h 4446"/>
                <a:gd name="T48" fmla="*/ 861 w 5753"/>
                <a:gd name="T49" fmla="*/ 1375 h 4446"/>
                <a:gd name="T50" fmla="*/ 902 w 5753"/>
                <a:gd name="T51" fmla="*/ 1366 h 4446"/>
                <a:gd name="T52" fmla="*/ 948 w 5753"/>
                <a:gd name="T53" fmla="*/ 1375 h 4446"/>
                <a:gd name="T54" fmla="*/ 989 w 5753"/>
                <a:gd name="T55" fmla="*/ 1363 h 4446"/>
                <a:gd name="T56" fmla="*/ 1029 w 5753"/>
                <a:gd name="T57" fmla="*/ 1342 h 4446"/>
                <a:gd name="T58" fmla="*/ 1066 w 5753"/>
                <a:gd name="T59" fmla="*/ 1354 h 4446"/>
                <a:gd name="T60" fmla="*/ 1101 w 5753"/>
                <a:gd name="T61" fmla="*/ 1313 h 4446"/>
                <a:gd name="T62" fmla="*/ 1199 w 5753"/>
                <a:gd name="T63" fmla="*/ 1024 h 4446"/>
                <a:gd name="T64" fmla="*/ 1250 w 5753"/>
                <a:gd name="T65" fmla="*/ 1183 h 4446"/>
                <a:gd name="T66" fmla="*/ 1285 w 5753"/>
                <a:gd name="T67" fmla="*/ 1204 h 4446"/>
                <a:gd name="T68" fmla="*/ 1317 w 5753"/>
                <a:gd name="T69" fmla="*/ 1227 h 4446"/>
                <a:gd name="T70" fmla="*/ 1357 w 5753"/>
                <a:gd name="T71" fmla="*/ 1319 h 4446"/>
                <a:gd name="T72" fmla="*/ 1393 w 5753"/>
                <a:gd name="T73" fmla="*/ 1327 h 4446"/>
                <a:gd name="T74" fmla="*/ 1434 w 5753"/>
                <a:gd name="T75" fmla="*/ 1348 h 4446"/>
                <a:gd name="T76" fmla="*/ 1481 w 5753"/>
                <a:gd name="T77" fmla="*/ 1369 h 4446"/>
                <a:gd name="T78" fmla="*/ 1516 w 5753"/>
                <a:gd name="T79" fmla="*/ 1378 h 4446"/>
                <a:gd name="T80" fmla="*/ 1557 w 5753"/>
                <a:gd name="T81" fmla="*/ 1369 h 4446"/>
                <a:gd name="T82" fmla="*/ 1598 w 5753"/>
                <a:gd name="T83" fmla="*/ 1381 h 4446"/>
                <a:gd name="T84" fmla="*/ 1649 w 5753"/>
                <a:gd name="T85" fmla="*/ 1384 h 4446"/>
                <a:gd name="T86" fmla="*/ 1695 w 5753"/>
                <a:gd name="T87" fmla="*/ 1384 h 4446"/>
                <a:gd name="T88" fmla="*/ 1742 w 5753"/>
                <a:gd name="T89" fmla="*/ 1378 h 4446"/>
                <a:gd name="T90" fmla="*/ 1797 w 5753"/>
                <a:gd name="T91" fmla="*/ 1387 h 4446"/>
                <a:gd name="T92" fmla="*/ 1849 w 5753"/>
                <a:gd name="T93" fmla="*/ 1387 h 4446"/>
                <a:gd name="T94" fmla="*/ 1915 w 5753"/>
                <a:gd name="T95" fmla="*/ 1384 h 4446"/>
                <a:gd name="T96" fmla="*/ 1972 w 5753"/>
                <a:gd name="T97" fmla="*/ 1392 h 4446"/>
                <a:gd name="T98" fmla="*/ 2039 w 5753"/>
                <a:gd name="T99" fmla="*/ 1396 h 4446"/>
                <a:gd name="T100" fmla="*/ 2100 w 5753"/>
                <a:gd name="T101" fmla="*/ 1392 h 4446"/>
                <a:gd name="T102" fmla="*/ 2172 w 5753"/>
                <a:gd name="T103" fmla="*/ 1389 h 4446"/>
                <a:gd name="T104" fmla="*/ 2233 w 5753"/>
                <a:gd name="T105" fmla="*/ 1398 h 4446"/>
                <a:gd name="T106" fmla="*/ 2330 w 5753"/>
                <a:gd name="T107" fmla="*/ 1401 h 4446"/>
                <a:gd name="T108" fmla="*/ 2402 w 5753"/>
                <a:gd name="T109" fmla="*/ 1401 h 4446"/>
                <a:gd name="T110" fmla="*/ 2484 w 5753"/>
                <a:gd name="T111" fmla="*/ 1398 h 4446"/>
                <a:gd name="T112" fmla="*/ 2556 w 5753"/>
                <a:gd name="T113" fmla="*/ 1401 h 4446"/>
                <a:gd name="T114" fmla="*/ 2622 w 5753"/>
                <a:gd name="T115" fmla="*/ 1387 h 4446"/>
                <a:gd name="T116" fmla="*/ 2689 w 5753"/>
                <a:gd name="T117" fmla="*/ 1392 h 4446"/>
                <a:gd name="T118" fmla="*/ 2745 w 5753"/>
                <a:gd name="T119" fmla="*/ 1396 h 4446"/>
                <a:gd name="T120" fmla="*/ 2822 w 5753"/>
                <a:gd name="T121" fmla="*/ 1401 h 4446"/>
                <a:gd name="T122" fmla="*/ 2894 w 5753"/>
                <a:gd name="T123" fmla="*/ 1396 h 4446"/>
                <a:gd name="T124" fmla="*/ 2971 w 5753"/>
                <a:gd name="T125" fmla="*/ 1396 h 4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53" h="4446">
                  <a:moveTo>
                    <a:pt x="0" y="4316"/>
                  </a:moveTo>
                  <a:lnTo>
                    <a:pt x="0" y="4325"/>
                  </a:lnTo>
                  <a:lnTo>
                    <a:pt x="0" y="4316"/>
                  </a:lnTo>
                  <a:lnTo>
                    <a:pt x="0" y="4325"/>
                  </a:lnTo>
                  <a:lnTo>
                    <a:pt x="0" y="4306"/>
                  </a:lnTo>
                  <a:lnTo>
                    <a:pt x="10" y="4316"/>
                  </a:lnTo>
                  <a:lnTo>
                    <a:pt x="10" y="4306"/>
                  </a:lnTo>
                  <a:lnTo>
                    <a:pt x="10" y="4316"/>
                  </a:lnTo>
                  <a:lnTo>
                    <a:pt x="10" y="4306"/>
                  </a:lnTo>
                  <a:lnTo>
                    <a:pt x="10" y="4316"/>
                  </a:lnTo>
                  <a:lnTo>
                    <a:pt x="10" y="4325"/>
                  </a:lnTo>
                  <a:lnTo>
                    <a:pt x="20" y="4334"/>
                  </a:lnTo>
                  <a:lnTo>
                    <a:pt x="20" y="4344"/>
                  </a:lnTo>
                  <a:lnTo>
                    <a:pt x="20" y="4334"/>
                  </a:lnTo>
                  <a:lnTo>
                    <a:pt x="20" y="4344"/>
                  </a:lnTo>
                  <a:lnTo>
                    <a:pt x="30" y="4334"/>
                  </a:lnTo>
                  <a:lnTo>
                    <a:pt x="30" y="4344"/>
                  </a:lnTo>
                  <a:lnTo>
                    <a:pt x="30" y="4362"/>
                  </a:lnTo>
                  <a:lnTo>
                    <a:pt x="30" y="4353"/>
                  </a:lnTo>
                  <a:lnTo>
                    <a:pt x="40" y="4353"/>
                  </a:lnTo>
                  <a:lnTo>
                    <a:pt x="40" y="4344"/>
                  </a:lnTo>
                  <a:lnTo>
                    <a:pt x="40" y="4353"/>
                  </a:lnTo>
                  <a:lnTo>
                    <a:pt x="50" y="4353"/>
                  </a:lnTo>
                  <a:lnTo>
                    <a:pt x="50" y="4344"/>
                  </a:lnTo>
                  <a:lnTo>
                    <a:pt x="50" y="4353"/>
                  </a:lnTo>
                  <a:lnTo>
                    <a:pt x="50" y="4334"/>
                  </a:lnTo>
                  <a:lnTo>
                    <a:pt x="60" y="4334"/>
                  </a:lnTo>
                  <a:lnTo>
                    <a:pt x="60" y="4344"/>
                  </a:lnTo>
                  <a:lnTo>
                    <a:pt x="60" y="4334"/>
                  </a:lnTo>
                  <a:lnTo>
                    <a:pt x="60" y="4344"/>
                  </a:lnTo>
                  <a:lnTo>
                    <a:pt x="70" y="4344"/>
                  </a:lnTo>
                  <a:lnTo>
                    <a:pt x="70" y="4334"/>
                  </a:lnTo>
                  <a:lnTo>
                    <a:pt x="70" y="4325"/>
                  </a:lnTo>
                  <a:lnTo>
                    <a:pt x="70" y="4334"/>
                  </a:lnTo>
                  <a:lnTo>
                    <a:pt x="70" y="4325"/>
                  </a:lnTo>
                  <a:lnTo>
                    <a:pt x="70" y="4334"/>
                  </a:lnTo>
                  <a:lnTo>
                    <a:pt x="79" y="4325"/>
                  </a:lnTo>
                  <a:lnTo>
                    <a:pt x="79" y="4334"/>
                  </a:lnTo>
                  <a:lnTo>
                    <a:pt x="89" y="4362"/>
                  </a:lnTo>
                  <a:lnTo>
                    <a:pt x="89" y="4353"/>
                  </a:lnTo>
                  <a:lnTo>
                    <a:pt x="99" y="4362"/>
                  </a:lnTo>
                  <a:lnTo>
                    <a:pt x="99" y="4353"/>
                  </a:lnTo>
                  <a:lnTo>
                    <a:pt x="109" y="4362"/>
                  </a:lnTo>
                  <a:lnTo>
                    <a:pt x="109" y="4353"/>
                  </a:lnTo>
                  <a:lnTo>
                    <a:pt x="109" y="4362"/>
                  </a:lnTo>
                  <a:lnTo>
                    <a:pt x="109" y="4353"/>
                  </a:lnTo>
                  <a:lnTo>
                    <a:pt x="109" y="4362"/>
                  </a:lnTo>
                  <a:lnTo>
                    <a:pt x="109" y="4353"/>
                  </a:lnTo>
                  <a:lnTo>
                    <a:pt x="119" y="4353"/>
                  </a:lnTo>
                  <a:lnTo>
                    <a:pt x="119" y="4344"/>
                  </a:lnTo>
                  <a:lnTo>
                    <a:pt x="119" y="4334"/>
                  </a:lnTo>
                  <a:lnTo>
                    <a:pt x="129" y="4325"/>
                  </a:lnTo>
                  <a:lnTo>
                    <a:pt x="129" y="4334"/>
                  </a:lnTo>
                  <a:lnTo>
                    <a:pt x="139" y="4344"/>
                  </a:lnTo>
                  <a:lnTo>
                    <a:pt x="139" y="4371"/>
                  </a:lnTo>
                  <a:lnTo>
                    <a:pt x="139" y="4362"/>
                  </a:lnTo>
                  <a:lnTo>
                    <a:pt x="149" y="4371"/>
                  </a:lnTo>
                  <a:lnTo>
                    <a:pt x="149" y="4362"/>
                  </a:lnTo>
                  <a:lnTo>
                    <a:pt x="149" y="4371"/>
                  </a:lnTo>
                  <a:lnTo>
                    <a:pt x="149" y="4353"/>
                  </a:lnTo>
                  <a:lnTo>
                    <a:pt x="159" y="4353"/>
                  </a:lnTo>
                  <a:lnTo>
                    <a:pt x="169" y="4362"/>
                  </a:lnTo>
                  <a:lnTo>
                    <a:pt x="169" y="4353"/>
                  </a:lnTo>
                  <a:lnTo>
                    <a:pt x="169" y="4362"/>
                  </a:lnTo>
                  <a:lnTo>
                    <a:pt x="178" y="4362"/>
                  </a:lnTo>
                  <a:lnTo>
                    <a:pt x="188" y="4371"/>
                  </a:lnTo>
                  <a:lnTo>
                    <a:pt x="188" y="4362"/>
                  </a:lnTo>
                  <a:lnTo>
                    <a:pt x="188" y="4371"/>
                  </a:lnTo>
                  <a:lnTo>
                    <a:pt x="188" y="4362"/>
                  </a:lnTo>
                  <a:lnTo>
                    <a:pt x="198" y="4381"/>
                  </a:lnTo>
                  <a:lnTo>
                    <a:pt x="198" y="4371"/>
                  </a:lnTo>
                  <a:lnTo>
                    <a:pt x="198" y="4390"/>
                  </a:lnTo>
                  <a:lnTo>
                    <a:pt x="198" y="4362"/>
                  </a:lnTo>
                  <a:lnTo>
                    <a:pt x="208" y="4353"/>
                  </a:lnTo>
                  <a:lnTo>
                    <a:pt x="218" y="4353"/>
                  </a:lnTo>
                  <a:lnTo>
                    <a:pt x="218" y="4344"/>
                  </a:lnTo>
                  <a:lnTo>
                    <a:pt x="228" y="4353"/>
                  </a:lnTo>
                  <a:lnTo>
                    <a:pt x="228" y="4362"/>
                  </a:lnTo>
                  <a:lnTo>
                    <a:pt x="238" y="4353"/>
                  </a:lnTo>
                  <a:lnTo>
                    <a:pt x="238" y="4362"/>
                  </a:lnTo>
                  <a:lnTo>
                    <a:pt x="238" y="4353"/>
                  </a:lnTo>
                  <a:lnTo>
                    <a:pt x="248" y="4362"/>
                  </a:lnTo>
                  <a:lnTo>
                    <a:pt x="258" y="4362"/>
                  </a:lnTo>
                  <a:lnTo>
                    <a:pt x="258" y="4353"/>
                  </a:lnTo>
                  <a:lnTo>
                    <a:pt x="258" y="4362"/>
                  </a:lnTo>
                  <a:lnTo>
                    <a:pt x="268" y="4362"/>
                  </a:lnTo>
                  <a:lnTo>
                    <a:pt x="268" y="4371"/>
                  </a:lnTo>
                  <a:lnTo>
                    <a:pt x="268" y="4362"/>
                  </a:lnTo>
                  <a:lnTo>
                    <a:pt x="268" y="4371"/>
                  </a:lnTo>
                  <a:lnTo>
                    <a:pt x="277" y="4362"/>
                  </a:lnTo>
                  <a:lnTo>
                    <a:pt x="277" y="4371"/>
                  </a:lnTo>
                  <a:lnTo>
                    <a:pt x="277" y="4362"/>
                  </a:lnTo>
                  <a:lnTo>
                    <a:pt x="277" y="4371"/>
                  </a:lnTo>
                  <a:lnTo>
                    <a:pt x="277" y="4362"/>
                  </a:lnTo>
                  <a:lnTo>
                    <a:pt x="287" y="4371"/>
                  </a:lnTo>
                  <a:lnTo>
                    <a:pt x="287" y="4353"/>
                  </a:lnTo>
                  <a:lnTo>
                    <a:pt x="297" y="4353"/>
                  </a:lnTo>
                  <a:lnTo>
                    <a:pt x="297" y="4344"/>
                  </a:lnTo>
                  <a:lnTo>
                    <a:pt x="307" y="4334"/>
                  </a:lnTo>
                  <a:lnTo>
                    <a:pt x="307" y="4353"/>
                  </a:lnTo>
                  <a:lnTo>
                    <a:pt x="307" y="4344"/>
                  </a:lnTo>
                  <a:lnTo>
                    <a:pt x="317" y="4344"/>
                  </a:lnTo>
                  <a:lnTo>
                    <a:pt x="327" y="4353"/>
                  </a:lnTo>
                  <a:lnTo>
                    <a:pt x="327" y="4344"/>
                  </a:lnTo>
                  <a:lnTo>
                    <a:pt x="327" y="4353"/>
                  </a:lnTo>
                  <a:lnTo>
                    <a:pt x="327" y="4362"/>
                  </a:lnTo>
                  <a:lnTo>
                    <a:pt x="337" y="4371"/>
                  </a:lnTo>
                  <a:lnTo>
                    <a:pt x="337" y="4362"/>
                  </a:lnTo>
                  <a:lnTo>
                    <a:pt x="337" y="4371"/>
                  </a:lnTo>
                  <a:lnTo>
                    <a:pt x="347" y="4353"/>
                  </a:lnTo>
                  <a:lnTo>
                    <a:pt x="357" y="4353"/>
                  </a:lnTo>
                  <a:lnTo>
                    <a:pt x="357" y="4344"/>
                  </a:lnTo>
                  <a:lnTo>
                    <a:pt x="357" y="4353"/>
                  </a:lnTo>
                  <a:lnTo>
                    <a:pt x="367" y="4344"/>
                  </a:lnTo>
                  <a:lnTo>
                    <a:pt x="367" y="4353"/>
                  </a:lnTo>
                  <a:lnTo>
                    <a:pt x="367" y="4344"/>
                  </a:lnTo>
                  <a:lnTo>
                    <a:pt x="367" y="4334"/>
                  </a:lnTo>
                  <a:lnTo>
                    <a:pt x="367" y="4344"/>
                  </a:lnTo>
                  <a:lnTo>
                    <a:pt x="376" y="4334"/>
                  </a:lnTo>
                  <a:lnTo>
                    <a:pt x="376" y="4344"/>
                  </a:lnTo>
                  <a:lnTo>
                    <a:pt x="376" y="4334"/>
                  </a:lnTo>
                  <a:lnTo>
                    <a:pt x="376" y="4344"/>
                  </a:lnTo>
                  <a:lnTo>
                    <a:pt x="386" y="4334"/>
                  </a:lnTo>
                  <a:lnTo>
                    <a:pt x="386" y="4344"/>
                  </a:lnTo>
                  <a:lnTo>
                    <a:pt x="396" y="4334"/>
                  </a:lnTo>
                  <a:lnTo>
                    <a:pt x="396" y="4325"/>
                  </a:lnTo>
                  <a:lnTo>
                    <a:pt x="406" y="4344"/>
                  </a:lnTo>
                  <a:lnTo>
                    <a:pt x="406" y="4334"/>
                  </a:lnTo>
                  <a:lnTo>
                    <a:pt x="406" y="4344"/>
                  </a:lnTo>
                  <a:lnTo>
                    <a:pt x="406" y="4334"/>
                  </a:lnTo>
                  <a:lnTo>
                    <a:pt x="416" y="4325"/>
                  </a:lnTo>
                  <a:lnTo>
                    <a:pt x="416" y="4316"/>
                  </a:lnTo>
                  <a:lnTo>
                    <a:pt x="416" y="4306"/>
                  </a:lnTo>
                  <a:lnTo>
                    <a:pt x="426" y="4316"/>
                  </a:lnTo>
                  <a:lnTo>
                    <a:pt x="426" y="4306"/>
                  </a:lnTo>
                  <a:lnTo>
                    <a:pt x="426" y="4316"/>
                  </a:lnTo>
                  <a:lnTo>
                    <a:pt x="436" y="4316"/>
                  </a:lnTo>
                  <a:lnTo>
                    <a:pt x="436" y="4325"/>
                  </a:lnTo>
                  <a:lnTo>
                    <a:pt x="446" y="4334"/>
                  </a:lnTo>
                  <a:lnTo>
                    <a:pt x="446" y="4325"/>
                  </a:lnTo>
                  <a:lnTo>
                    <a:pt x="446" y="4334"/>
                  </a:lnTo>
                  <a:lnTo>
                    <a:pt x="446" y="4325"/>
                  </a:lnTo>
                  <a:lnTo>
                    <a:pt x="446" y="4316"/>
                  </a:lnTo>
                  <a:lnTo>
                    <a:pt x="456" y="4334"/>
                  </a:lnTo>
                  <a:lnTo>
                    <a:pt x="456" y="4344"/>
                  </a:lnTo>
                  <a:lnTo>
                    <a:pt x="466" y="4334"/>
                  </a:lnTo>
                  <a:lnTo>
                    <a:pt x="466" y="4344"/>
                  </a:lnTo>
                  <a:lnTo>
                    <a:pt x="466" y="4334"/>
                  </a:lnTo>
                  <a:lnTo>
                    <a:pt x="466" y="4344"/>
                  </a:lnTo>
                  <a:lnTo>
                    <a:pt x="475" y="4334"/>
                  </a:lnTo>
                  <a:lnTo>
                    <a:pt x="475" y="4325"/>
                  </a:lnTo>
                  <a:lnTo>
                    <a:pt x="475" y="4334"/>
                  </a:lnTo>
                  <a:lnTo>
                    <a:pt x="485" y="4316"/>
                  </a:lnTo>
                  <a:lnTo>
                    <a:pt x="485" y="4306"/>
                  </a:lnTo>
                  <a:lnTo>
                    <a:pt x="495" y="4316"/>
                  </a:lnTo>
                  <a:lnTo>
                    <a:pt x="495" y="4306"/>
                  </a:lnTo>
                  <a:lnTo>
                    <a:pt x="495" y="4316"/>
                  </a:lnTo>
                  <a:lnTo>
                    <a:pt x="505" y="4316"/>
                  </a:lnTo>
                  <a:lnTo>
                    <a:pt x="515" y="4344"/>
                  </a:lnTo>
                  <a:lnTo>
                    <a:pt x="515" y="4334"/>
                  </a:lnTo>
                  <a:lnTo>
                    <a:pt x="515" y="4344"/>
                  </a:lnTo>
                  <a:lnTo>
                    <a:pt x="525" y="4362"/>
                  </a:lnTo>
                  <a:lnTo>
                    <a:pt x="525" y="4371"/>
                  </a:lnTo>
                  <a:lnTo>
                    <a:pt x="525" y="4362"/>
                  </a:lnTo>
                  <a:lnTo>
                    <a:pt x="535" y="4371"/>
                  </a:lnTo>
                  <a:lnTo>
                    <a:pt x="535" y="4362"/>
                  </a:lnTo>
                  <a:lnTo>
                    <a:pt x="535" y="4353"/>
                  </a:lnTo>
                  <a:lnTo>
                    <a:pt x="545" y="4362"/>
                  </a:lnTo>
                  <a:lnTo>
                    <a:pt x="545" y="4353"/>
                  </a:lnTo>
                  <a:lnTo>
                    <a:pt x="545" y="4362"/>
                  </a:lnTo>
                  <a:lnTo>
                    <a:pt x="545" y="4371"/>
                  </a:lnTo>
                  <a:lnTo>
                    <a:pt x="545" y="4362"/>
                  </a:lnTo>
                  <a:lnTo>
                    <a:pt x="545" y="4371"/>
                  </a:lnTo>
                  <a:lnTo>
                    <a:pt x="545" y="4362"/>
                  </a:lnTo>
                  <a:lnTo>
                    <a:pt x="555" y="4371"/>
                  </a:lnTo>
                  <a:lnTo>
                    <a:pt x="555" y="4362"/>
                  </a:lnTo>
                  <a:lnTo>
                    <a:pt x="565" y="4362"/>
                  </a:lnTo>
                  <a:lnTo>
                    <a:pt x="565" y="4371"/>
                  </a:lnTo>
                  <a:lnTo>
                    <a:pt x="574" y="4371"/>
                  </a:lnTo>
                  <a:lnTo>
                    <a:pt x="574" y="4362"/>
                  </a:lnTo>
                  <a:lnTo>
                    <a:pt x="574" y="4371"/>
                  </a:lnTo>
                  <a:lnTo>
                    <a:pt x="574" y="4362"/>
                  </a:lnTo>
                  <a:lnTo>
                    <a:pt x="574" y="4353"/>
                  </a:lnTo>
                  <a:lnTo>
                    <a:pt x="574" y="4362"/>
                  </a:lnTo>
                  <a:lnTo>
                    <a:pt x="584" y="4353"/>
                  </a:lnTo>
                  <a:lnTo>
                    <a:pt x="584" y="4344"/>
                  </a:lnTo>
                  <a:lnTo>
                    <a:pt x="594" y="4353"/>
                  </a:lnTo>
                  <a:lnTo>
                    <a:pt x="594" y="4371"/>
                  </a:lnTo>
                  <a:lnTo>
                    <a:pt x="594" y="4362"/>
                  </a:lnTo>
                  <a:lnTo>
                    <a:pt x="604" y="4362"/>
                  </a:lnTo>
                  <a:lnTo>
                    <a:pt x="604" y="4371"/>
                  </a:lnTo>
                  <a:lnTo>
                    <a:pt x="604" y="4381"/>
                  </a:lnTo>
                  <a:lnTo>
                    <a:pt x="614" y="4390"/>
                  </a:lnTo>
                  <a:lnTo>
                    <a:pt x="614" y="4381"/>
                  </a:lnTo>
                  <a:lnTo>
                    <a:pt x="614" y="4390"/>
                  </a:lnTo>
                  <a:lnTo>
                    <a:pt x="624" y="4381"/>
                  </a:lnTo>
                  <a:lnTo>
                    <a:pt x="624" y="4390"/>
                  </a:lnTo>
                  <a:lnTo>
                    <a:pt x="624" y="4371"/>
                  </a:lnTo>
                  <a:lnTo>
                    <a:pt x="634" y="4362"/>
                  </a:lnTo>
                  <a:lnTo>
                    <a:pt x="634" y="4344"/>
                  </a:lnTo>
                  <a:lnTo>
                    <a:pt x="644" y="4334"/>
                  </a:lnTo>
                  <a:lnTo>
                    <a:pt x="644" y="4344"/>
                  </a:lnTo>
                  <a:lnTo>
                    <a:pt x="644" y="4334"/>
                  </a:lnTo>
                  <a:lnTo>
                    <a:pt x="644" y="4325"/>
                  </a:lnTo>
                  <a:lnTo>
                    <a:pt x="654" y="4325"/>
                  </a:lnTo>
                  <a:lnTo>
                    <a:pt x="654" y="4334"/>
                  </a:lnTo>
                  <a:lnTo>
                    <a:pt x="654" y="4325"/>
                  </a:lnTo>
                  <a:lnTo>
                    <a:pt x="654" y="4334"/>
                  </a:lnTo>
                  <a:lnTo>
                    <a:pt x="654" y="4325"/>
                  </a:lnTo>
                  <a:lnTo>
                    <a:pt x="664" y="4325"/>
                  </a:lnTo>
                  <a:lnTo>
                    <a:pt x="664" y="4334"/>
                  </a:lnTo>
                  <a:lnTo>
                    <a:pt x="673" y="4344"/>
                  </a:lnTo>
                  <a:lnTo>
                    <a:pt x="673" y="4334"/>
                  </a:lnTo>
                  <a:lnTo>
                    <a:pt x="673" y="4344"/>
                  </a:lnTo>
                  <a:lnTo>
                    <a:pt x="683" y="4325"/>
                  </a:lnTo>
                  <a:lnTo>
                    <a:pt x="683" y="4334"/>
                  </a:lnTo>
                  <a:lnTo>
                    <a:pt x="683" y="4344"/>
                  </a:lnTo>
                  <a:lnTo>
                    <a:pt x="683" y="4325"/>
                  </a:lnTo>
                  <a:lnTo>
                    <a:pt x="683" y="4334"/>
                  </a:lnTo>
                  <a:lnTo>
                    <a:pt x="693" y="4325"/>
                  </a:lnTo>
                  <a:lnTo>
                    <a:pt x="693" y="4334"/>
                  </a:lnTo>
                  <a:lnTo>
                    <a:pt x="693" y="4325"/>
                  </a:lnTo>
                  <a:lnTo>
                    <a:pt x="693" y="4334"/>
                  </a:lnTo>
                  <a:lnTo>
                    <a:pt x="703" y="4334"/>
                  </a:lnTo>
                  <a:lnTo>
                    <a:pt x="713" y="4334"/>
                  </a:lnTo>
                  <a:lnTo>
                    <a:pt x="713" y="4353"/>
                  </a:lnTo>
                  <a:lnTo>
                    <a:pt x="713" y="4344"/>
                  </a:lnTo>
                  <a:lnTo>
                    <a:pt x="713" y="4353"/>
                  </a:lnTo>
                  <a:lnTo>
                    <a:pt x="723" y="4371"/>
                  </a:lnTo>
                  <a:lnTo>
                    <a:pt x="723" y="4381"/>
                  </a:lnTo>
                  <a:lnTo>
                    <a:pt x="733" y="4381"/>
                  </a:lnTo>
                  <a:lnTo>
                    <a:pt x="733" y="4371"/>
                  </a:lnTo>
                  <a:lnTo>
                    <a:pt x="733" y="4381"/>
                  </a:lnTo>
                  <a:lnTo>
                    <a:pt x="743" y="4371"/>
                  </a:lnTo>
                  <a:lnTo>
                    <a:pt x="743" y="4362"/>
                  </a:lnTo>
                  <a:lnTo>
                    <a:pt x="743" y="4371"/>
                  </a:lnTo>
                  <a:lnTo>
                    <a:pt x="743" y="4362"/>
                  </a:lnTo>
                  <a:lnTo>
                    <a:pt x="753" y="4362"/>
                  </a:lnTo>
                  <a:lnTo>
                    <a:pt x="763" y="4362"/>
                  </a:lnTo>
                  <a:lnTo>
                    <a:pt x="763" y="4353"/>
                  </a:lnTo>
                  <a:lnTo>
                    <a:pt x="772" y="4344"/>
                  </a:lnTo>
                  <a:lnTo>
                    <a:pt x="772" y="4353"/>
                  </a:lnTo>
                  <a:lnTo>
                    <a:pt x="772" y="4344"/>
                  </a:lnTo>
                  <a:lnTo>
                    <a:pt x="772" y="4353"/>
                  </a:lnTo>
                  <a:lnTo>
                    <a:pt x="772" y="4344"/>
                  </a:lnTo>
                  <a:lnTo>
                    <a:pt x="772" y="4353"/>
                  </a:lnTo>
                  <a:lnTo>
                    <a:pt x="782" y="4344"/>
                  </a:lnTo>
                  <a:lnTo>
                    <a:pt x="782" y="4353"/>
                  </a:lnTo>
                  <a:lnTo>
                    <a:pt x="782" y="4344"/>
                  </a:lnTo>
                  <a:lnTo>
                    <a:pt x="792" y="4325"/>
                  </a:lnTo>
                  <a:lnTo>
                    <a:pt x="802" y="4316"/>
                  </a:lnTo>
                  <a:lnTo>
                    <a:pt x="802" y="4325"/>
                  </a:lnTo>
                  <a:lnTo>
                    <a:pt x="802" y="4316"/>
                  </a:lnTo>
                  <a:lnTo>
                    <a:pt x="802" y="4334"/>
                  </a:lnTo>
                  <a:lnTo>
                    <a:pt x="812" y="4334"/>
                  </a:lnTo>
                  <a:lnTo>
                    <a:pt x="812" y="4325"/>
                  </a:lnTo>
                  <a:lnTo>
                    <a:pt x="822" y="4334"/>
                  </a:lnTo>
                  <a:lnTo>
                    <a:pt x="822" y="4325"/>
                  </a:lnTo>
                  <a:lnTo>
                    <a:pt x="822" y="4334"/>
                  </a:lnTo>
                  <a:lnTo>
                    <a:pt x="822" y="4344"/>
                  </a:lnTo>
                  <a:lnTo>
                    <a:pt x="822" y="4334"/>
                  </a:lnTo>
                  <a:lnTo>
                    <a:pt x="822" y="4344"/>
                  </a:lnTo>
                  <a:lnTo>
                    <a:pt x="832" y="4353"/>
                  </a:lnTo>
                  <a:lnTo>
                    <a:pt x="832" y="4344"/>
                  </a:lnTo>
                  <a:lnTo>
                    <a:pt x="832" y="4362"/>
                  </a:lnTo>
                  <a:lnTo>
                    <a:pt x="842" y="4371"/>
                  </a:lnTo>
                  <a:lnTo>
                    <a:pt x="842" y="4362"/>
                  </a:lnTo>
                  <a:lnTo>
                    <a:pt x="842" y="4353"/>
                  </a:lnTo>
                  <a:lnTo>
                    <a:pt x="842" y="4362"/>
                  </a:lnTo>
                  <a:lnTo>
                    <a:pt x="852" y="4344"/>
                  </a:lnTo>
                  <a:lnTo>
                    <a:pt x="862" y="4353"/>
                  </a:lnTo>
                  <a:lnTo>
                    <a:pt x="862" y="4344"/>
                  </a:lnTo>
                  <a:lnTo>
                    <a:pt x="862" y="4353"/>
                  </a:lnTo>
                  <a:lnTo>
                    <a:pt x="862" y="4362"/>
                  </a:lnTo>
                  <a:lnTo>
                    <a:pt x="871" y="4344"/>
                  </a:lnTo>
                  <a:lnTo>
                    <a:pt x="871" y="4353"/>
                  </a:lnTo>
                  <a:lnTo>
                    <a:pt x="881" y="4344"/>
                  </a:lnTo>
                  <a:lnTo>
                    <a:pt x="881" y="4353"/>
                  </a:lnTo>
                  <a:lnTo>
                    <a:pt x="891" y="4353"/>
                  </a:lnTo>
                  <a:lnTo>
                    <a:pt x="891" y="4362"/>
                  </a:lnTo>
                  <a:lnTo>
                    <a:pt x="891" y="4353"/>
                  </a:lnTo>
                  <a:lnTo>
                    <a:pt x="891" y="4362"/>
                  </a:lnTo>
                  <a:lnTo>
                    <a:pt x="891" y="4353"/>
                  </a:lnTo>
                  <a:lnTo>
                    <a:pt x="891" y="4362"/>
                  </a:lnTo>
                  <a:lnTo>
                    <a:pt x="901" y="4362"/>
                  </a:lnTo>
                  <a:lnTo>
                    <a:pt x="901" y="4353"/>
                  </a:lnTo>
                  <a:lnTo>
                    <a:pt x="901" y="4362"/>
                  </a:lnTo>
                  <a:lnTo>
                    <a:pt x="911" y="4362"/>
                  </a:lnTo>
                  <a:lnTo>
                    <a:pt x="911" y="4371"/>
                  </a:lnTo>
                  <a:lnTo>
                    <a:pt x="911" y="4362"/>
                  </a:lnTo>
                  <a:lnTo>
                    <a:pt x="911" y="4371"/>
                  </a:lnTo>
                  <a:lnTo>
                    <a:pt x="911" y="4381"/>
                  </a:lnTo>
                  <a:lnTo>
                    <a:pt x="921" y="4390"/>
                  </a:lnTo>
                  <a:lnTo>
                    <a:pt x="921" y="4381"/>
                  </a:lnTo>
                  <a:lnTo>
                    <a:pt x="921" y="4390"/>
                  </a:lnTo>
                  <a:lnTo>
                    <a:pt x="921" y="4381"/>
                  </a:lnTo>
                  <a:lnTo>
                    <a:pt x="921" y="4399"/>
                  </a:lnTo>
                  <a:lnTo>
                    <a:pt x="931" y="4390"/>
                  </a:lnTo>
                  <a:lnTo>
                    <a:pt x="931" y="4381"/>
                  </a:lnTo>
                  <a:lnTo>
                    <a:pt x="931" y="4390"/>
                  </a:lnTo>
                  <a:lnTo>
                    <a:pt x="931" y="4399"/>
                  </a:lnTo>
                  <a:lnTo>
                    <a:pt x="941" y="4371"/>
                  </a:lnTo>
                  <a:lnTo>
                    <a:pt x="941" y="4362"/>
                  </a:lnTo>
                  <a:lnTo>
                    <a:pt x="951" y="4353"/>
                  </a:lnTo>
                  <a:lnTo>
                    <a:pt x="951" y="4344"/>
                  </a:lnTo>
                  <a:lnTo>
                    <a:pt x="951" y="4353"/>
                  </a:lnTo>
                  <a:lnTo>
                    <a:pt x="951" y="4344"/>
                  </a:lnTo>
                  <a:lnTo>
                    <a:pt x="951" y="4353"/>
                  </a:lnTo>
                  <a:lnTo>
                    <a:pt x="951" y="4344"/>
                  </a:lnTo>
                  <a:lnTo>
                    <a:pt x="961" y="4344"/>
                  </a:lnTo>
                  <a:lnTo>
                    <a:pt x="971" y="4344"/>
                  </a:lnTo>
                  <a:lnTo>
                    <a:pt x="971" y="4334"/>
                  </a:lnTo>
                  <a:lnTo>
                    <a:pt x="971" y="4344"/>
                  </a:lnTo>
                  <a:lnTo>
                    <a:pt x="980" y="4325"/>
                  </a:lnTo>
                  <a:lnTo>
                    <a:pt x="990" y="4325"/>
                  </a:lnTo>
                  <a:lnTo>
                    <a:pt x="990" y="4334"/>
                  </a:lnTo>
                  <a:lnTo>
                    <a:pt x="990" y="4344"/>
                  </a:lnTo>
                  <a:lnTo>
                    <a:pt x="1000" y="4344"/>
                  </a:lnTo>
                  <a:lnTo>
                    <a:pt x="1000" y="4334"/>
                  </a:lnTo>
                  <a:lnTo>
                    <a:pt x="1000" y="4344"/>
                  </a:lnTo>
                  <a:lnTo>
                    <a:pt x="1010" y="4334"/>
                  </a:lnTo>
                  <a:lnTo>
                    <a:pt x="1010" y="4344"/>
                  </a:lnTo>
                  <a:lnTo>
                    <a:pt x="1010" y="4334"/>
                  </a:lnTo>
                  <a:lnTo>
                    <a:pt x="1010" y="4344"/>
                  </a:lnTo>
                  <a:lnTo>
                    <a:pt x="1010" y="4334"/>
                  </a:lnTo>
                  <a:lnTo>
                    <a:pt x="1010" y="4344"/>
                  </a:lnTo>
                  <a:lnTo>
                    <a:pt x="1010" y="4334"/>
                  </a:lnTo>
                  <a:lnTo>
                    <a:pt x="1020" y="4353"/>
                  </a:lnTo>
                  <a:lnTo>
                    <a:pt x="1020" y="4344"/>
                  </a:lnTo>
                  <a:lnTo>
                    <a:pt x="1020" y="4353"/>
                  </a:lnTo>
                  <a:lnTo>
                    <a:pt x="1030" y="4334"/>
                  </a:lnTo>
                  <a:lnTo>
                    <a:pt x="1030" y="4344"/>
                  </a:lnTo>
                  <a:lnTo>
                    <a:pt x="1030" y="4353"/>
                  </a:lnTo>
                  <a:lnTo>
                    <a:pt x="1030" y="4325"/>
                  </a:lnTo>
                  <a:lnTo>
                    <a:pt x="1050" y="4297"/>
                  </a:lnTo>
                  <a:lnTo>
                    <a:pt x="1050" y="4316"/>
                  </a:lnTo>
                  <a:lnTo>
                    <a:pt x="1050" y="4306"/>
                  </a:lnTo>
                  <a:lnTo>
                    <a:pt x="1050" y="4316"/>
                  </a:lnTo>
                  <a:lnTo>
                    <a:pt x="1060" y="4325"/>
                  </a:lnTo>
                  <a:lnTo>
                    <a:pt x="1060" y="4316"/>
                  </a:lnTo>
                  <a:lnTo>
                    <a:pt x="1060" y="4325"/>
                  </a:lnTo>
                  <a:lnTo>
                    <a:pt x="1060" y="4316"/>
                  </a:lnTo>
                  <a:lnTo>
                    <a:pt x="1070" y="4325"/>
                  </a:lnTo>
                  <a:lnTo>
                    <a:pt x="1070" y="4334"/>
                  </a:lnTo>
                  <a:lnTo>
                    <a:pt x="1070" y="4325"/>
                  </a:lnTo>
                  <a:lnTo>
                    <a:pt x="1079" y="4334"/>
                  </a:lnTo>
                  <a:lnTo>
                    <a:pt x="1089" y="4325"/>
                  </a:lnTo>
                  <a:lnTo>
                    <a:pt x="1089" y="4334"/>
                  </a:lnTo>
                  <a:lnTo>
                    <a:pt x="1089" y="4325"/>
                  </a:lnTo>
                  <a:lnTo>
                    <a:pt x="1089" y="4334"/>
                  </a:lnTo>
                  <a:lnTo>
                    <a:pt x="1089" y="4325"/>
                  </a:lnTo>
                  <a:lnTo>
                    <a:pt x="1089" y="4334"/>
                  </a:lnTo>
                  <a:lnTo>
                    <a:pt x="1089" y="4325"/>
                  </a:lnTo>
                  <a:lnTo>
                    <a:pt x="1089" y="4334"/>
                  </a:lnTo>
                  <a:lnTo>
                    <a:pt x="1089" y="4325"/>
                  </a:lnTo>
                  <a:lnTo>
                    <a:pt x="1099" y="4316"/>
                  </a:lnTo>
                  <a:lnTo>
                    <a:pt x="1099" y="4325"/>
                  </a:lnTo>
                  <a:lnTo>
                    <a:pt x="1099" y="4334"/>
                  </a:lnTo>
                  <a:lnTo>
                    <a:pt x="1109" y="4344"/>
                  </a:lnTo>
                  <a:lnTo>
                    <a:pt x="1109" y="4362"/>
                  </a:lnTo>
                  <a:lnTo>
                    <a:pt x="1109" y="4353"/>
                  </a:lnTo>
                  <a:lnTo>
                    <a:pt x="1119" y="4353"/>
                  </a:lnTo>
                  <a:lnTo>
                    <a:pt x="1119" y="4362"/>
                  </a:lnTo>
                  <a:lnTo>
                    <a:pt x="1119" y="4353"/>
                  </a:lnTo>
                  <a:lnTo>
                    <a:pt x="1129" y="4362"/>
                  </a:lnTo>
                  <a:lnTo>
                    <a:pt x="1129" y="4344"/>
                  </a:lnTo>
                  <a:lnTo>
                    <a:pt x="1139" y="4334"/>
                  </a:lnTo>
                  <a:lnTo>
                    <a:pt x="1139" y="4325"/>
                  </a:lnTo>
                  <a:lnTo>
                    <a:pt x="1149" y="4325"/>
                  </a:lnTo>
                  <a:lnTo>
                    <a:pt x="1149" y="4334"/>
                  </a:lnTo>
                  <a:lnTo>
                    <a:pt x="1159" y="4353"/>
                  </a:lnTo>
                  <a:lnTo>
                    <a:pt x="1169" y="4353"/>
                  </a:lnTo>
                  <a:lnTo>
                    <a:pt x="1169" y="4344"/>
                  </a:lnTo>
                  <a:lnTo>
                    <a:pt x="1169" y="4353"/>
                  </a:lnTo>
                  <a:lnTo>
                    <a:pt x="1169" y="4344"/>
                  </a:lnTo>
                  <a:lnTo>
                    <a:pt x="1178" y="4362"/>
                  </a:lnTo>
                  <a:lnTo>
                    <a:pt x="1178" y="4371"/>
                  </a:lnTo>
                  <a:lnTo>
                    <a:pt x="1188" y="4362"/>
                  </a:lnTo>
                  <a:lnTo>
                    <a:pt x="1188" y="4353"/>
                  </a:lnTo>
                  <a:lnTo>
                    <a:pt x="1188" y="4344"/>
                  </a:lnTo>
                  <a:lnTo>
                    <a:pt x="1198" y="4344"/>
                  </a:lnTo>
                  <a:lnTo>
                    <a:pt x="1198" y="4353"/>
                  </a:lnTo>
                  <a:lnTo>
                    <a:pt x="1198" y="4344"/>
                  </a:lnTo>
                  <a:lnTo>
                    <a:pt x="1198" y="4353"/>
                  </a:lnTo>
                  <a:lnTo>
                    <a:pt x="1208" y="4353"/>
                  </a:lnTo>
                  <a:lnTo>
                    <a:pt x="1218" y="4362"/>
                  </a:lnTo>
                  <a:lnTo>
                    <a:pt x="1218" y="4353"/>
                  </a:lnTo>
                  <a:lnTo>
                    <a:pt x="1218" y="4362"/>
                  </a:lnTo>
                  <a:lnTo>
                    <a:pt x="1218" y="4353"/>
                  </a:lnTo>
                  <a:lnTo>
                    <a:pt x="1228" y="4353"/>
                  </a:lnTo>
                  <a:lnTo>
                    <a:pt x="1228" y="4344"/>
                  </a:lnTo>
                  <a:lnTo>
                    <a:pt x="1228" y="4334"/>
                  </a:lnTo>
                  <a:lnTo>
                    <a:pt x="1238" y="4353"/>
                  </a:lnTo>
                  <a:lnTo>
                    <a:pt x="1238" y="4344"/>
                  </a:lnTo>
                  <a:lnTo>
                    <a:pt x="1238" y="4353"/>
                  </a:lnTo>
                  <a:lnTo>
                    <a:pt x="1248" y="4325"/>
                  </a:lnTo>
                  <a:lnTo>
                    <a:pt x="1248" y="4316"/>
                  </a:lnTo>
                  <a:lnTo>
                    <a:pt x="1248" y="4325"/>
                  </a:lnTo>
                  <a:lnTo>
                    <a:pt x="1258" y="4297"/>
                  </a:lnTo>
                  <a:lnTo>
                    <a:pt x="1258" y="4306"/>
                  </a:lnTo>
                  <a:lnTo>
                    <a:pt x="1258" y="4297"/>
                  </a:lnTo>
                  <a:lnTo>
                    <a:pt x="1258" y="4306"/>
                  </a:lnTo>
                  <a:lnTo>
                    <a:pt x="1268" y="4306"/>
                  </a:lnTo>
                  <a:lnTo>
                    <a:pt x="1268" y="4297"/>
                  </a:lnTo>
                  <a:lnTo>
                    <a:pt x="1268" y="4306"/>
                  </a:lnTo>
                  <a:lnTo>
                    <a:pt x="1268" y="4297"/>
                  </a:lnTo>
                  <a:lnTo>
                    <a:pt x="1277" y="4297"/>
                  </a:lnTo>
                  <a:lnTo>
                    <a:pt x="1277" y="4306"/>
                  </a:lnTo>
                  <a:lnTo>
                    <a:pt x="1277" y="4316"/>
                  </a:lnTo>
                  <a:lnTo>
                    <a:pt x="1277" y="4325"/>
                  </a:lnTo>
                  <a:lnTo>
                    <a:pt x="1277" y="4316"/>
                  </a:lnTo>
                  <a:lnTo>
                    <a:pt x="1287" y="4325"/>
                  </a:lnTo>
                  <a:lnTo>
                    <a:pt x="1287" y="4316"/>
                  </a:lnTo>
                  <a:lnTo>
                    <a:pt x="1287" y="4334"/>
                  </a:lnTo>
                  <a:lnTo>
                    <a:pt x="1297" y="4353"/>
                  </a:lnTo>
                  <a:lnTo>
                    <a:pt x="1297" y="4362"/>
                  </a:lnTo>
                  <a:lnTo>
                    <a:pt x="1297" y="4353"/>
                  </a:lnTo>
                  <a:lnTo>
                    <a:pt x="1297" y="4362"/>
                  </a:lnTo>
                  <a:lnTo>
                    <a:pt x="1307" y="4362"/>
                  </a:lnTo>
                  <a:lnTo>
                    <a:pt x="1307" y="4353"/>
                  </a:lnTo>
                  <a:lnTo>
                    <a:pt x="1307" y="4344"/>
                  </a:lnTo>
                  <a:lnTo>
                    <a:pt x="1317" y="4334"/>
                  </a:lnTo>
                  <a:lnTo>
                    <a:pt x="1317" y="4325"/>
                  </a:lnTo>
                  <a:lnTo>
                    <a:pt x="1327" y="4325"/>
                  </a:lnTo>
                  <a:lnTo>
                    <a:pt x="1327" y="4316"/>
                  </a:lnTo>
                  <a:lnTo>
                    <a:pt x="1327" y="4325"/>
                  </a:lnTo>
                  <a:lnTo>
                    <a:pt x="1327" y="4316"/>
                  </a:lnTo>
                  <a:lnTo>
                    <a:pt x="1337" y="4325"/>
                  </a:lnTo>
                  <a:lnTo>
                    <a:pt x="1337" y="4334"/>
                  </a:lnTo>
                  <a:lnTo>
                    <a:pt x="1337" y="4344"/>
                  </a:lnTo>
                  <a:lnTo>
                    <a:pt x="1347" y="4371"/>
                  </a:lnTo>
                  <a:lnTo>
                    <a:pt x="1357" y="4381"/>
                  </a:lnTo>
                  <a:lnTo>
                    <a:pt x="1357" y="4390"/>
                  </a:lnTo>
                  <a:lnTo>
                    <a:pt x="1357" y="4381"/>
                  </a:lnTo>
                  <a:lnTo>
                    <a:pt x="1357" y="4390"/>
                  </a:lnTo>
                  <a:lnTo>
                    <a:pt x="1367" y="4371"/>
                  </a:lnTo>
                  <a:lnTo>
                    <a:pt x="1367" y="4362"/>
                  </a:lnTo>
                  <a:lnTo>
                    <a:pt x="1376" y="4362"/>
                  </a:lnTo>
                  <a:lnTo>
                    <a:pt x="1376" y="4344"/>
                  </a:lnTo>
                  <a:lnTo>
                    <a:pt x="1376" y="4353"/>
                  </a:lnTo>
                  <a:lnTo>
                    <a:pt x="1376" y="4344"/>
                  </a:lnTo>
                  <a:lnTo>
                    <a:pt x="1386" y="4334"/>
                  </a:lnTo>
                  <a:lnTo>
                    <a:pt x="1396" y="4334"/>
                  </a:lnTo>
                  <a:lnTo>
                    <a:pt x="1396" y="4344"/>
                  </a:lnTo>
                  <a:lnTo>
                    <a:pt x="1406" y="4371"/>
                  </a:lnTo>
                  <a:lnTo>
                    <a:pt x="1406" y="4362"/>
                  </a:lnTo>
                  <a:lnTo>
                    <a:pt x="1406" y="4371"/>
                  </a:lnTo>
                  <a:lnTo>
                    <a:pt x="1416" y="4353"/>
                  </a:lnTo>
                  <a:lnTo>
                    <a:pt x="1416" y="4334"/>
                  </a:lnTo>
                  <a:lnTo>
                    <a:pt x="1426" y="4325"/>
                  </a:lnTo>
                  <a:lnTo>
                    <a:pt x="1436" y="4325"/>
                  </a:lnTo>
                  <a:lnTo>
                    <a:pt x="1446" y="4334"/>
                  </a:lnTo>
                  <a:lnTo>
                    <a:pt x="1446" y="4325"/>
                  </a:lnTo>
                  <a:lnTo>
                    <a:pt x="1446" y="4334"/>
                  </a:lnTo>
                  <a:lnTo>
                    <a:pt x="1446" y="4325"/>
                  </a:lnTo>
                  <a:lnTo>
                    <a:pt x="1446" y="4334"/>
                  </a:lnTo>
                  <a:lnTo>
                    <a:pt x="1456" y="4325"/>
                  </a:lnTo>
                  <a:lnTo>
                    <a:pt x="1456" y="4334"/>
                  </a:lnTo>
                  <a:lnTo>
                    <a:pt x="1456" y="4325"/>
                  </a:lnTo>
                  <a:lnTo>
                    <a:pt x="1456" y="4334"/>
                  </a:lnTo>
                  <a:lnTo>
                    <a:pt x="1456" y="4325"/>
                  </a:lnTo>
                  <a:lnTo>
                    <a:pt x="1456" y="4334"/>
                  </a:lnTo>
                  <a:lnTo>
                    <a:pt x="1466" y="4325"/>
                  </a:lnTo>
                  <a:lnTo>
                    <a:pt x="1475" y="4316"/>
                  </a:lnTo>
                  <a:lnTo>
                    <a:pt x="1475" y="4306"/>
                  </a:lnTo>
                  <a:lnTo>
                    <a:pt x="1485" y="4316"/>
                  </a:lnTo>
                  <a:lnTo>
                    <a:pt x="1485" y="4325"/>
                  </a:lnTo>
                  <a:lnTo>
                    <a:pt x="1485" y="4334"/>
                  </a:lnTo>
                  <a:lnTo>
                    <a:pt x="1495" y="4344"/>
                  </a:lnTo>
                  <a:lnTo>
                    <a:pt x="1495" y="4334"/>
                  </a:lnTo>
                  <a:lnTo>
                    <a:pt x="1495" y="4344"/>
                  </a:lnTo>
                  <a:lnTo>
                    <a:pt x="1495" y="4353"/>
                  </a:lnTo>
                  <a:lnTo>
                    <a:pt x="1505" y="4353"/>
                  </a:lnTo>
                  <a:lnTo>
                    <a:pt x="1505" y="4371"/>
                  </a:lnTo>
                  <a:lnTo>
                    <a:pt x="1505" y="4362"/>
                  </a:lnTo>
                  <a:lnTo>
                    <a:pt x="1505" y="4371"/>
                  </a:lnTo>
                  <a:lnTo>
                    <a:pt x="1515" y="4362"/>
                  </a:lnTo>
                  <a:lnTo>
                    <a:pt x="1515" y="4371"/>
                  </a:lnTo>
                  <a:lnTo>
                    <a:pt x="1515" y="4362"/>
                  </a:lnTo>
                  <a:lnTo>
                    <a:pt x="1525" y="4344"/>
                  </a:lnTo>
                  <a:lnTo>
                    <a:pt x="1535" y="4316"/>
                  </a:lnTo>
                  <a:lnTo>
                    <a:pt x="1545" y="4316"/>
                  </a:lnTo>
                  <a:lnTo>
                    <a:pt x="1555" y="4325"/>
                  </a:lnTo>
                  <a:lnTo>
                    <a:pt x="1555" y="4316"/>
                  </a:lnTo>
                  <a:lnTo>
                    <a:pt x="1555" y="4325"/>
                  </a:lnTo>
                  <a:lnTo>
                    <a:pt x="1555" y="4316"/>
                  </a:lnTo>
                  <a:lnTo>
                    <a:pt x="1555" y="4325"/>
                  </a:lnTo>
                  <a:lnTo>
                    <a:pt x="1555" y="4316"/>
                  </a:lnTo>
                  <a:lnTo>
                    <a:pt x="1565" y="4325"/>
                  </a:lnTo>
                  <a:lnTo>
                    <a:pt x="1565" y="4334"/>
                  </a:lnTo>
                  <a:lnTo>
                    <a:pt x="1574" y="4344"/>
                  </a:lnTo>
                  <a:lnTo>
                    <a:pt x="1574" y="4353"/>
                  </a:lnTo>
                  <a:lnTo>
                    <a:pt x="1584" y="4362"/>
                  </a:lnTo>
                  <a:lnTo>
                    <a:pt x="1584" y="4353"/>
                  </a:lnTo>
                  <a:lnTo>
                    <a:pt x="1594" y="4344"/>
                  </a:lnTo>
                  <a:lnTo>
                    <a:pt x="1604" y="4353"/>
                  </a:lnTo>
                  <a:lnTo>
                    <a:pt x="1604" y="4344"/>
                  </a:lnTo>
                  <a:lnTo>
                    <a:pt x="1614" y="4334"/>
                  </a:lnTo>
                  <a:lnTo>
                    <a:pt x="1614" y="4325"/>
                  </a:lnTo>
                  <a:lnTo>
                    <a:pt x="1624" y="4316"/>
                  </a:lnTo>
                  <a:lnTo>
                    <a:pt x="1634" y="4344"/>
                  </a:lnTo>
                  <a:lnTo>
                    <a:pt x="1634" y="4334"/>
                  </a:lnTo>
                  <a:lnTo>
                    <a:pt x="1634" y="4344"/>
                  </a:lnTo>
                  <a:lnTo>
                    <a:pt x="1644" y="4334"/>
                  </a:lnTo>
                  <a:lnTo>
                    <a:pt x="1644" y="4344"/>
                  </a:lnTo>
                  <a:lnTo>
                    <a:pt x="1654" y="4344"/>
                  </a:lnTo>
                  <a:lnTo>
                    <a:pt x="1654" y="4353"/>
                  </a:lnTo>
                  <a:lnTo>
                    <a:pt x="1654" y="4344"/>
                  </a:lnTo>
                  <a:lnTo>
                    <a:pt x="1664" y="4353"/>
                  </a:lnTo>
                  <a:lnTo>
                    <a:pt x="1664" y="4344"/>
                  </a:lnTo>
                  <a:lnTo>
                    <a:pt x="1664" y="4353"/>
                  </a:lnTo>
                  <a:lnTo>
                    <a:pt x="1664" y="4344"/>
                  </a:lnTo>
                  <a:lnTo>
                    <a:pt x="1664" y="4334"/>
                  </a:lnTo>
                  <a:lnTo>
                    <a:pt x="1673" y="4334"/>
                  </a:lnTo>
                  <a:lnTo>
                    <a:pt x="1673" y="4325"/>
                  </a:lnTo>
                  <a:lnTo>
                    <a:pt x="1673" y="4334"/>
                  </a:lnTo>
                  <a:lnTo>
                    <a:pt x="1683" y="4306"/>
                  </a:lnTo>
                  <a:lnTo>
                    <a:pt x="1683" y="4316"/>
                  </a:lnTo>
                  <a:lnTo>
                    <a:pt x="1693" y="4316"/>
                  </a:lnTo>
                  <a:lnTo>
                    <a:pt x="1693" y="4325"/>
                  </a:lnTo>
                  <a:lnTo>
                    <a:pt x="1703" y="4306"/>
                  </a:lnTo>
                  <a:lnTo>
                    <a:pt x="1703" y="4316"/>
                  </a:lnTo>
                  <a:lnTo>
                    <a:pt x="1703" y="4325"/>
                  </a:lnTo>
                  <a:lnTo>
                    <a:pt x="1713" y="4334"/>
                  </a:lnTo>
                  <a:lnTo>
                    <a:pt x="1713" y="4325"/>
                  </a:lnTo>
                  <a:lnTo>
                    <a:pt x="1713" y="4306"/>
                  </a:lnTo>
                  <a:lnTo>
                    <a:pt x="1723" y="4306"/>
                  </a:lnTo>
                  <a:lnTo>
                    <a:pt x="1723" y="4297"/>
                  </a:lnTo>
                  <a:lnTo>
                    <a:pt x="1723" y="4306"/>
                  </a:lnTo>
                  <a:lnTo>
                    <a:pt x="1723" y="4297"/>
                  </a:lnTo>
                  <a:lnTo>
                    <a:pt x="1733" y="4288"/>
                  </a:lnTo>
                  <a:lnTo>
                    <a:pt x="1733" y="4297"/>
                  </a:lnTo>
                  <a:lnTo>
                    <a:pt x="1743" y="4297"/>
                  </a:lnTo>
                  <a:lnTo>
                    <a:pt x="1743" y="4306"/>
                  </a:lnTo>
                  <a:lnTo>
                    <a:pt x="1743" y="4297"/>
                  </a:lnTo>
                  <a:lnTo>
                    <a:pt x="1743" y="4306"/>
                  </a:lnTo>
                  <a:lnTo>
                    <a:pt x="1753" y="4325"/>
                  </a:lnTo>
                  <a:lnTo>
                    <a:pt x="1763" y="4325"/>
                  </a:lnTo>
                  <a:lnTo>
                    <a:pt x="1763" y="4334"/>
                  </a:lnTo>
                  <a:lnTo>
                    <a:pt x="1772" y="4344"/>
                  </a:lnTo>
                  <a:lnTo>
                    <a:pt x="1772" y="4325"/>
                  </a:lnTo>
                  <a:lnTo>
                    <a:pt x="1782" y="4316"/>
                  </a:lnTo>
                  <a:lnTo>
                    <a:pt x="1782" y="4306"/>
                  </a:lnTo>
                  <a:lnTo>
                    <a:pt x="1792" y="4316"/>
                  </a:lnTo>
                  <a:lnTo>
                    <a:pt x="1792" y="4306"/>
                  </a:lnTo>
                  <a:lnTo>
                    <a:pt x="1792" y="4297"/>
                  </a:lnTo>
                  <a:lnTo>
                    <a:pt x="1802" y="4316"/>
                  </a:lnTo>
                  <a:lnTo>
                    <a:pt x="1802" y="4325"/>
                  </a:lnTo>
                  <a:lnTo>
                    <a:pt x="1802" y="4334"/>
                  </a:lnTo>
                  <a:lnTo>
                    <a:pt x="1812" y="4344"/>
                  </a:lnTo>
                  <a:lnTo>
                    <a:pt x="1812" y="4334"/>
                  </a:lnTo>
                  <a:lnTo>
                    <a:pt x="1822" y="4334"/>
                  </a:lnTo>
                  <a:lnTo>
                    <a:pt x="1822" y="4344"/>
                  </a:lnTo>
                  <a:lnTo>
                    <a:pt x="1822" y="4334"/>
                  </a:lnTo>
                  <a:lnTo>
                    <a:pt x="1832" y="4353"/>
                  </a:lnTo>
                  <a:lnTo>
                    <a:pt x="1832" y="4334"/>
                  </a:lnTo>
                  <a:lnTo>
                    <a:pt x="1842" y="4306"/>
                  </a:lnTo>
                  <a:lnTo>
                    <a:pt x="1852" y="4278"/>
                  </a:lnTo>
                  <a:lnTo>
                    <a:pt x="1852" y="4269"/>
                  </a:lnTo>
                  <a:lnTo>
                    <a:pt x="1862" y="4260"/>
                  </a:lnTo>
                  <a:lnTo>
                    <a:pt x="1862" y="4269"/>
                  </a:lnTo>
                  <a:lnTo>
                    <a:pt x="1871" y="4278"/>
                  </a:lnTo>
                  <a:lnTo>
                    <a:pt x="1881" y="4288"/>
                  </a:lnTo>
                  <a:lnTo>
                    <a:pt x="1881" y="4278"/>
                  </a:lnTo>
                  <a:lnTo>
                    <a:pt x="1881" y="4297"/>
                  </a:lnTo>
                  <a:lnTo>
                    <a:pt x="1891" y="4297"/>
                  </a:lnTo>
                  <a:lnTo>
                    <a:pt x="1891" y="4316"/>
                  </a:lnTo>
                  <a:lnTo>
                    <a:pt x="1901" y="4306"/>
                  </a:lnTo>
                  <a:lnTo>
                    <a:pt x="1901" y="4316"/>
                  </a:lnTo>
                  <a:lnTo>
                    <a:pt x="1901" y="4306"/>
                  </a:lnTo>
                  <a:lnTo>
                    <a:pt x="1901" y="4316"/>
                  </a:lnTo>
                  <a:lnTo>
                    <a:pt x="1911" y="4306"/>
                  </a:lnTo>
                  <a:lnTo>
                    <a:pt x="1911" y="4316"/>
                  </a:lnTo>
                  <a:lnTo>
                    <a:pt x="1911" y="4306"/>
                  </a:lnTo>
                  <a:lnTo>
                    <a:pt x="1911" y="4297"/>
                  </a:lnTo>
                  <a:lnTo>
                    <a:pt x="1911" y="4306"/>
                  </a:lnTo>
                  <a:lnTo>
                    <a:pt x="1921" y="4316"/>
                  </a:lnTo>
                  <a:lnTo>
                    <a:pt x="1921" y="4306"/>
                  </a:lnTo>
                  <a:lnTo>
                    <a:pt x="1921" y="4316"/>
                  </a:lnTo>
                  <a:lnTo>
                    <a:pt x="1921" y="4306"/>
                  </a:lnTo>
                  <a:lnTo>
                    <a:pt x="1931" y="4316"/>
                  </a:lnTo>
                  <a:lnTo>
                    <a:pt x="1941" y="4306"/>
                  </a:lnTo>
                  <a:lnTo>
                    <a:pt x="1941" y="4297"/>
                  </a:lnTo>
                  <a:lnTo>
                    <a:pt x="1951" y="4297"/>
                  </a:lnTo>
                  <a:lnTo>
                    <a:pt x="1951" y="4288"/>
                  </a:lnTo>
                  <a:lnTo>
                    <a:pt x="1951" y="4297"/>
                  </a:lnTo>
                  <a:lnTo>
                    <a:pt x="1951" y="4306"/>
                  </a:lnTo>
                  <a:lnTo>
                    <a:pt x="1961" y="4269"/>
                  </a:lnTo>
                  <a:lnTo>
                    <a:pt x="1961" y="4260"/>
                  </a:lnTo>
                  <a:lnTo>
                    <a:pt x="1961" y="4269"/>
                  </a:lnTo>
                  <a:lnTo>
                    <a:pt x="1970" y="4269"/>
                  </a:lnTo>
                  <a:lnTo>
                    <a:pt x="1970" y="4260"/>
                  </a:lnTo>
                  <a:lnTo>
                    <a:pt x="1970" y="4251"/>
                  </a:lnTo>
                  <a:lnTo>
                    <a:pt x="1980" y="4260"/>
                  </a:lnTo>
                  <a:lnTo>
                    <a:pt x="1980" y="4251"/>
                  </a:lnTo>
                  <a:lnTo>
                    <a:pt x="1990" y="4232"/>
                  </a:lnTo>
                  <a:lnTo>
                    <a:pt x="1990" y="4241"/>
                  </a:lnTo>
                  <a:lnTo>
                    <a:pt x="1990" y="4232"/>
                  </a:lnTo>
                  <a:lnTo>
                    <a:pt x="1990" y="4223"/>
                  </a:lnTo>
                  <a:lnTo>
                    <a:pt x="1990" y="4232"/>
                  </a:lnTo>
                  <a:lnTo>
                    <a:pt x="2000" y="4223"/>
                  </a:lnTo>
                  <a:lnTo>
                    <a:pt x="2000" y="4204"/>
                  </a:lnTo>
                  <a:lnTo>
                    <a:pt x="2010" y="4204"/>
                  </a:lnTo>
                  <a:lnTo>
                    <a:pt x="2010" y="4195"/>
                  </a:lnTo>
                  <a:lnTo>
                    <a:pt x="2010" y="4204"/>
                  </a:lnTo>
                  <a:lnTo>
                    <a:pt x="2020" y="4223"/>
                  </a:lnTo>
                  <a:lnTo>
                    <a:pt x="2020" y="4213"/>
                  </a:lnTo>
                  <a:lnTo>
                    <a:pt x="2020" y="4204"/>
                  </a:lnTo>
                  <a:lnTo>
                    <a:pt x="2030" y="4204"/>
                  </a:lnTo>
                  <a:lnTo>
                    <a:pt x="2030" y="4241"/>
                  </a:lnTo>
                  <a:lnTo>
                    <a:pt x="2040" y="4269"/>
                  </a:lnTo>
                  <a:lnTo>
                    <a:pt x="2040" y="4278"/>
                  </a:lnTo>
                  <a:lnTo>
                    <a:pt x="2040" y="4269"/>
                  </a:lnTo>
                  <a:lnTo>
                    <a:pt x="2050" y="4288"/>
                  </a:lnTo>
                  <a:lnTo>
                    <a:pt x="2050" y="4278"/>
                  </a:lnTo>
                  <a:lnTo>
                    <a:pt x="2050" y="4269"/>
                  </a:lnTo>
                  <a:lnTo>
                    <a:pt x="2050" y="4278"/>
                  </a:lnTo>
                  <a:lnTo>
                    <a:pt x="2050" y="4269"/>
                  </a:lnTo>
                  <a:lnTo>
                    <a:pt x="2050" y="4278"/>
                  </a:lnTo>
                  <a:lnTo>
                    <a:pt x="2050" y="4269"/>
                  </a:lnTo>
                  <a:lnTo>
                    <a:pt x="2060" y="4269"/>
                  </a:lnTo>
                  <a:lnTo>
                    <a:pt x="2060" y="4260"/>
                  </a:lnTo>
                  <a:lnTo>
                    <a:pt x="2060" y="4241"/>
                  </a:lnTo>
                  <a:lnTo>
                    <a:pt x="2070" y="4251"/>
                  </a:lnTo>
                  <a:lnTo>
                    <a:pt x="2070" y="4241"/>
                  </a:lnTo>
                  <a:lnTo>
                    <a:pt x="2070" y="4223"/>
                  </a:lnTo>
                  <a:lnTo>
                    <a:pt x="2079" y="4213"/>
                  </a:lnTo>
                  <a:lnTo>
                    <a:pt x="2079" y="4195"/>
                  </a:lnTo>
                  <a:lnTo>
                    <a:pt x="2079" y="4204"/>
                  </a:lnTo>
                  <a:lnTo>
                    <a:pt x="2089" y="4185"/>
                  </a:lnTo>
                  <a:lnTo>
                    <a:pt x="2089" y="4176"/>
                  </a:lnTo>
                  <a:lnTo>
                    <a:pt x="2089" y="4167"/>
                  </a:lnTo>
                  <a:lnTo>
                    <a:pt x="2099" y="4185"/>
                  </a:lnTo>
                  <a:lnTo>
                    <a:pt x="2099" y="4213"/>
                  </a:lnTo>
                  <a:lnTo>
                    <a:pt x="2109" y="4232"/>
                  </a:lnTo>
                  <a:lnTo>
                    <a:pt x="2109" y="4223"/>
                  </a:lnTo>
                  <a:lnTo>
                    <a:pt x="2109" y="4232"/>
                  </a:lnTo>
                  <a:lnTo>
                    <a:pt x="2109" y="4223"/>
                  </a:lnTo>
                  <a:lnTo>
                    <a:pt x="2119" y="4185"/>
                  </a:lnTo>
                  <a:lnTo>
                    <a:pt x="2119" y="4195"/>
                  </a:lnTo>
                  <a:lnTo>
                    <a:pt x="2129" y="4139"/>
                  </a:lnTo>
                  <a:lnTo>
                    <a:pt x="2129" y="4130"/>
                  </a:lnTo>
                  <a:lnTo>
                    <a:pt x="2129" y="4139"/>
                  </a:lnTo>
                  <a:lnTo>
                    <a:pt x="2139" y="4083"/>
                  </a:lnTo>
                  <a:lnTo>
                    <a:pt x="2139" y="4092"/>
                  </a:lnTo>
                  <a:lnTo>
                    <a:pt x="2139" y="4074"/>
                  </a:lnTo>
                  <a:lnTo>
                    <a:pt x="2149" y="4027"/>
                  </a:lnTo>
                  <a:lnTo>
                    <a:pt x="2149" y="4018"/>
                  </a:lnTo>
                  <a:lnTo>
                    <a:pt x="2159" y="3990"/>
                  </a:lnTo>
                  <a:lnTo>
                    <a:pt x="2159" y="3981"/>
                  </a:lnTo>
                  <a:lnTo>
                    <a:pt x="2169" y="3906"/>
                  </a:lnTo>
                  <a:lnTo>
                    <a:pt x="2178" y="3888"/>
                  </a:lnTo>
                  <a:lnTo>
                    <a:pt x="2198" y="3525"/>
                  </a:lnTo>
                  <a:lnTo>
                    <a:pt x="2208" y="3432"/>
                  </a:lnTo>
                  <a:lnTo>
                    <a:pt x="2218" y="3265"/>
                  </a:lnTo>
                  <a:lnTo>
                    <a:pt x="2218" y="3246"/>
                  </a:lnTo>
                  <a:lnTo>
                    <a:pt x="2218" y="3302"/>
                  </a:lnTo>
                  <a:lnTo>
                    <a:pt x="2228" y="2418"/>
                  </a:lnTo>
                  <a:lnTo>
                    <a:pt x="2248" y="298"/>
                  </a:lnTo>
                  <a:lnTo>
                    <a:pt x="2258" y="0"/>
                  </a:lnTo>
                  <a:lnTo>
                    <a:pt x="2258" y="28"/>
                  </a:lnTo>
                  <a:lnTo>
                    <a:pt x="2258" y="19"/>
                  </a:lnTo>
                  <a:lnTo>
                    <a:pt x="2277" y="633"/>
                  </a:lnTo>
                  <a:lnTo>
                    <a:pt x="2297" y="2716"/>
                  </a:lnTo>
                  <a:lnTo>
                    <a:pt x="2297" y="2679"/>
                  </a:lnTo>
                  <a:lnTo>
                    <a:pt x="2297" y="2669"/>
                  </a:lnTo>
                  <a:lnTo>
                    <a:pt x="2317" y="3237"/>
                  </a:lnTo>
                  <a:lnTo>
                    <a:pt x="2317" y="3228"/>
                  </a:lnTo>
                  <a:lnTo>
                    <a:pt x="2337" y="3488"/>
                  </a:lnTo>
                  <a:lnTo>
                    <a:pt x="2347" y="3497"/>
                  </a:lnTo>
                  <a:lnTo>
                    <a:pt x="2347" y="3488"/>
                  </a:lnTo>
                  <a:lnTo>
                    <a:pt x="2347" y="3479"/>
                  </a:lnTo>
                  <a:lnTo>
                    <a:pt x="2357" y="3488"/>
                  </a:lnTo>
                  <a:lnTo>
                    <a:pt x="2357" y="3479"/>
                  </a:lnTo>
                  <a:lnTo>
                    <a:pt x="2357" y="3497"/>
                  </a:lnTo>
                  <a:lnTo>
                    <a:pt x="2357" y="3488"/>
                  </a:lnTo>
                  <a:lnTo>
                    <a:pt x="2357" y="3497"/>
                  </a:lnTo>
                  <a:lnTo>
                    <a:pt x="2357" y="3488"/>
                  </a:lnTo>
                  <a:lnTo>
                    <a:pt x="2357" y="3479"/>
                  </a:lnTo>
                  <a:lnTo>
                    <a:pt x="2367" y="3488"/>
                  </a:lnTo>
                  <a:lnTo>
                    <a:pt x="2367" y="3460"/>
                  </a:lnTo>
                  <a:lnTo>
                    <a:pt x="2367" y="3479"/>
                  </a:lnTo>
                  <a:lnTo>
                    <a:pt x="2376" y="3562"/>
                  </a:lnTo>
                  <a:lnTo>
                    <a:pt x="2386" y="3581"/>
                  </a:lnTo>
                  <a:lnTo>
                    <a:pt x="2396" y="3702"/>
                  </a:lnTo>
                  <a:lnTo>
                    <a:pt x="2406" y="3730"/>
                  </a:lnTo>
                  <a:lnTo>
                    <a:pt x="2406" y="3720"/>
                  </a:lnTo>
                  <a:lnTo>
                    <a:pt x="2406" y="3730"/>
                  </a:lnTo>
                  <a:lnTo>
                    <a:pt x="2416" y="3730"/>
                  </a:lnTo>
                  <a:lnTo>
                    <a:pt x="2416" y="3739"/>
                  </a:lnTo>
                  <a:lnTo>
                    <a:pt x="2416" y="3730"/>
                  </a:lnTo>
                  <a:lnTo>
                    <a:pt x="2416" y="3720"/>
                  </a:lnTo>
                  <a:lnTo>
                    <a:pt x="2416" y="3730"/>
                  </a:lnTo>
                  <a:lnTo>
                    <a:pt x="2426" y="3739"/>
                  </a:lnTo>
                  <a:lnTo>
                    <a:pt x="2426" y="3748"/>
                  </a:lnTo>
                  <a:lnTo>
                    <a:pt x="2426" y="3739"/>
                  </a:lnTo>
                  <a:lnTo>
                    <a:pt x="2436" y="3702"/>
                  </a:lnTo>
                  <a:lnTo>
                    <a:pt x="2436" y="3683"/>
                  </a:lnTo>
                  <a:lnTo>
                    <a:pt x="2436" y="3693"/>
                  </a:lnTo>
                  <a:lnTo>
                    <a:pt x="2436" y="3683"/>
                  </a:lnTo>
                  <a:lnTo>
                    <a:pt x="2446" y="3674"/>
                  </a:lnTo>
                  <a:lnTo>
                    <a:pt x="2446" y="3683"/>
                  </a:lnTo>
                  <a:lnTo>
                    <a:pt x="2446" y="3665"/>
                  </a:lnTo>
                  <a:lnTo>
                    <a:pt x="2456" y="3646"/>
                  </a:lnTo>
                  <a:lnTo>
                    <a:pt x="2456" y="3655"/>
                  </a:lnTo>
                  <a:lnTo>
                    <a:pt x="2456" y="3646"/>
                  </a:lnTo>
                  <a:lnTo>
                    <a:pt x="2456" y="3665"/>
                  </a:lnTo>
                  <a:lnTo>
                    <a:pt x="2456" y="3655"/>
                  </a:lnTo>
                  <a:lnTo>
                    <a:pt x="2466" y="3674"/>
                  </a:lnTo>
                  <a:lnTo>
                    <a:pt x="2466" y="3655"/>
                  </a:lnTo>
                  <a:lnTo>
                    <a:pt x="2466" y="3665"/>
                  </a:lnTo>
                  <a:lnTo>
                    <a:pt x="2466" y="3683"/>
                  </a:lnTo>
                  <a:lnTo>
                    <a:pt x="2466" y="3674"/>
                  </a:lnTo>
                  <a:lnTo>
                    <a:pt x="2475" y="3683"/>
                  </a:lnTo>
                  <a:lnTo>
                    <a:pt x="2475" y="3674"/>
                  </a:lnTo>
                  <a:lnTo>
                    <a:pt x="2485" y="3776"/>
                  </a:lnTo>
                  <a:lnTo>
                    <a:pt x="2485" y="3795"/>
                  </a:lnTo>
                  <a:lnTo>
                    <a:pt x="2485" y="3786"/>
                  </a:lnTo>
                  <a:lnTo>
                    <a:pt x="2495" y="3823"/>
                  </a:lnTo>
                  <a:lnTo>
                    <a:pt x="2505" y="3860"/>
                  </a:lnTo>
                  <a:lnTo>
                    <a:pt x="2505" y="3841"/>
                  </a:lnTo>
                  <a:lnTo>
                    <a:pt x="2505" y="3851"/>
                  </a:lnTo>
                  <a:lnTo>
                    <a:pt x="2505" y="3841"/>
                  </a:lnTo>
                  <a:lnTo>
                    <a:pt x="2505" y="3860"/>
                  </a:lnTo>
                  <a:lnTo>
                    <a:pt x="2515" y="3851"/>
                  </a:lnTo>
                  <a:lnTo>
                    <a:pt x="2515" y="3860"/>
                  </a:lnTo>
                  <a:lnTo>
                    <a:pt x="2515" y="3851"/>
                  </a:lnTo>
                  <a:lnTo>
                    <a:pt x="2515" y="3860"/>
                  </a:lnTo>
                  <a:lnTo>
                    <a:pt x="2525" y="3832"/>
                  </a:lnTo>
                  <a:lnTo>
                    <a:pt x="2525" y="3841"/>
                  </a:lnTo>
                  <a:lnTo>
                    <a:pt x="2525" y="3832"/>
                  </a:lnTo>
                  <a:lnTo>
                    <a:pt x="2525" y="3841"/>
                  </a:lnTo>
                  <a:lnTo>
                    <a:pt x="2525" y="3832"/>
                  </a:lnTo>
                  <a:lnTo>
                    <a:pt x="2525" y="3860"/>
                  </a:lnTo>
                  <a:lnTo>
                    <a:pt x="2525" y="3851"/>
                  </a:lnTo>
                  <a:lnTo>
                    <a:pt x="2525" y="3860"/>
                  </a:lnTo>
                  <a:lnTo>
                    <a:pt x="2535" y="3841"/>
                  </a:lnTo>
                  <a:lnTo>
                    <a:pt x="2535" y="3860"/>
                  </a:lnTo>
                  <a:lnTo>
                    <a:pt x="2535" y="3851"/>
                  </a:lnTo>
                  <a:lnTo>
                    <a:pt x="2535" y="3860"/>
                  </a:lnTo>
                  <a:lnTo>
                    <a:pt x="2545" y="3851"/>
                  </a:lnTo>
                  <a:lnTo>
                    <a:pt x="2545" y="3869"/>
                  </a:lnTo>
                  <a:lnTo>
                    <a:pt x="2555" y="3944"/>
                  </a:lnTo>
                  <a:lnTo>
                    <a:pt x="2555" y="3934"/>
                  </a:lnTo>
                  <a:lnTo>
                    <a:pt x="2565" y="3953"/>
                  </a:lnTo>
                  <a:lnTo>
                    <a:pt x="2565" y="3999"/>
                  </a:lnTo>
                  <a:lnTo>
                    <a:pt x="2565" y="4009"/>
                  </a:lnTo>
                  <a:lnTo>
                    <a:pt x="2574" y="4027"/>
                  </a:lnTo>
                  <a:lnTo>
                    <a:pt x="2574" y="4037"/>
                  </a:lnTo>
                  <a:lnTo>
                    <a:pt x="2574" y="4027"/>
                  </a:lnTo>
                  <a:lnTo>
                    <a:pt x="2584" y="4046"/>
                  </a:lnTo>
                  <a:lnTo>
                    <a:pt x="2584" y="4037"/>
                  </a:lnTo>
                  <a:lnTo>
                    <a:pt x="2584" y="4046"/>
                  </a:lnTo>
                  <a:lnTo>
                    <a:pt x="2584" y="4037"/>
                  </a:lnTo>
                  <a:lnTo>
                    <a:pt x="2584" y="4055"/>
                  </a:lnTo>
                  <a:lnTo>
                    <a:pt x="2584" y="4046"/>
                  </a:lnTo>
                  <a:lnTo>
                    <a:pt x="2594" y="4074"/>
                  </a:lnTo>
                  <a:lnTo>
                    <a:pt x="2594" y="4111"/>
                  </a:lnTo>
                  <a:lnTo>
                    <a:pt x="2604" y="4139"/>
                  </a:lnTo>
                  <a:lnTo>
                    <a:pt x="2604" y="4130"/>
                  </a:lnTo>
                  <a:lnTo>
                    <a:pt x="2604" y="4120"/>
                  </a:lnTo>
                  <a:lnTo>
                    <a:pt x="2604" y="4130"/>
                  </a:lnTo>
                  <a:lnTo>
                    <a:pt x="2604" y="4139"/>
                  </a:lnTo>
                  <a:lnTo>
                    <a:pt x="2604" y="4130"/>
                  </a:lnTo>
                  <a:lnTo>
                    <a:pt x="2614" y="4158"/>
                  </a:lnTo>
                  <a:lnTo>
                    <a:pt x="2624" y="4167"/>
                  </a:lnTo>
                  <a:lnTo>
                    <a:pt x="2624" y="4158"/>
                  </a:lnTo>
                  <a:lnTo>
                    <a:pt x="2624" y="4167"/>
                  </a:lnTo>
                  <a:lnTo>
                    <a:pt x="2624" y="4158"/>
                  </a:lnTo>
                  <a:lnTo>
                    <a:pt x="2624" y="4167"/>
                  </a:lnTo>
                  <a:lnTo>
                    <a:pt x="2624" y="4158"/>
                  </a:lnTo>
                  <a:lnTo>
                    <a:pt x="2634" y="4195"/>
                  </a:lnTo>
                  <a:lnTo>
                    <a:pt x="2644" y="4185"/>
                  </a:lnTo>
                  <a:lnTo>
                    <a:pt x="2644" y="4195"/>
                  </a:lnTo>
                  <a:lnTo>
                    <a:pt x="2654" y="4204"/>
                  </a:lnTo>
                  <a:lnTo>
                    <a:pt x="2654" y="4185"/>
                  </a:lnTo>
                  <a:lnTo>
                    <a:pt x="2654" y="4195"/>
                  </a:lnTo>
                  <a:lnTo>
                    <a:pt x="2664" y="4195"/>
                  </a:lnTo>
                  <a:lnTo>
                    <a:pt x="2664" y="4204"/>
                  </a:lnTo>
                  <a:lnTo>
                    <a:pt x="2664" y="4213"/>
                  </a:lnTo>
                  <a:lnTo>
                    <a:pt x="2673" y="4185"/>
                  </a:lnTo>
                  <a:lnTo>
                    <a:pt x="2673" y="4195"/>
                  </a:lnTo>
                  <a:lnTo>
                    <a:pt x="2673" y="4176"/>
                  </a:lnTo>
                  <a:lnTo>
                    <a:pt x="2673" y="4185"/>
                  </a:lnTo>
                  <a:lnTo>
                    <a:pt x="2683" y="4167"/>
                  </a:lnTo>
                  <a:lnTo>
                    <a:pt x="2683" y="4176"/>
                  </a:lnTo>
                  <a:lnTo>
                    <a:pt x="2683" y="4185"/>
                  </a:lnTo>
                  <a:lnTo>
                    <a:pt x="2683" y="4176"/>
                  </a:lnTo>
                  <a:lnTo>
                    <a:pt x="2693" y="4185"/>
                  </a:lnTo>
                  <a:lnTo>
                    <a:pt x="2693" y="4176"/>
                  </a:lnTo>
                  <a:lnTo>
                    <a:pt x="2693" y="4185"/>
                  </a:lnTo>
                  <a:lnTo>
                    <a:pt x="2693" y="4176"/>
                  </a:lnTo>
                  <a:lnTo>
                    <a:pt x="2693" y="4185"/>
                  </a:lnTo>
                  <a:lnTo>
                    <a:pt x="2703" y="4176"/>
                  </a:lnTo>
                  <a:lnTo>
                    <a:pt x="2703" y="4195"/>
                  </a:lnTo>
                  <a:lnTo>
                    <a:pt x="2703" y="4204"/>
                  </a:lnTo>
                  <a:lnTo>
                    <a:pt x="2713" y="4195"/>
                  </a:lnTo>
                  <a:lnTo>
                    <a:pt x="2713" y="4204"/>
                  </a:lnTo>
                  <a:lnTo>
                    <a:pt x="2723" y="4195"/>
                  </a:lnTo>
                  <a:lnTo>
                    <a:pt x="2723" y="4204"/>
                  </a:lnTo>
                  <a:lnTo>
                    <a:pt x="2723" y="4185"/>
                  </a:lnTo>
                  <a:lnTo>
                    <a:pt x="2733" y="4213"/>
                  </a:lnTo>
                  <a:lnTo>
                    <a:pt x="2733" y="4204"/>
                  </a:lnTo>
                  <a:lnTo>
                    <a:pt x="2733" y="4223"/>
                  </a:lnTo>
                  <a:lnTo>
                    <a:pt x="2743" y="4232"/>
                  </a:lnTo>
                  <a:lnTo>
                    <a:pt x="2743" y="4223"/>
                  </a:lnTo>
                  <a:lnTo>
                    <a:pt x="2743" y="4232"/>
                  </a:lnTo>
                  <a:lnTo>
                    <a:pt x="2743" y="4241"/>
                  </a:lnTo>
                  <a:lnTo>
                    <a:pt x="2753" y="4241"/>
                  </a:lnTo>
                  <a:lnTo>
                    <a:pt x="2753" y="4251"/>
                  </a:lnTo>
                  <a:lnTo>
                    <a:pt x="2753" y="4260"/>
                  </a:lnTo>
                  <a:lnTo>
                    <a:pt x="2763" y="4260"/>
                  </a:lnTo>
                  <a:lnTo>
                    <a:pt x="2763" y="4251"/>
                  </a:lnTo>
                  <a:lnTo>
                    <a:pt x="2763" y="4241"/>
                  </a:lnTo>
                  <a:lnTo>
                    <a:pt x="2763" y="4251"/>
                  </a:lnTo>
                  <a:lnTo>
                    <a:pt x="2772" y="4241"/>
                  </a:lnTo>
                  <a:lnTo>
                    <a:pt x="2772" y="4251"/>
                  </a:lnTo>
                  <a:lnTo>
                    <a:pt x="2772" y="4260"/>
                  </a:lnTo>
                  <a:lnTo>
                    <a:pt x="2782" y="4251"/>
                  </a:lnTo>
                  <a:lnTo>
                    <a:pt x="2782" y="4260"/>
                  </a:lnTo>
                  <a:lnTo>
                    <a:pt x="2792" y="4269"/>
                  </a:lnTo>
                  <a:lnTo>
                    <a:pt x="2792" y="4260"/>
                  </a:lnTo>
                  <a:lnTo>
                    <a:pt x="2792" y="4269"/>
                  </a:lnTo>
                  <a:lnTo>
                    <a:pt x="2802" y="4306"/>
                  </a:lnTo>
                  <a:lnTo>
                    <a:pt x="2802" y="4316"/>
                  </a:lnTo>
                  <a:lnTo>
                    <a:pt x="2802" y="4306"/>
                  </a:lnTo>
                  <a:lnTo>
                    <a:pt x="2802" y="4316"/>
                  </a:lnTo>
                  <a:lnTo>
                    <a:pt x="2802" y="4306"/>
                  </a:lnTo>
                  <a:lnTo>
                    <a:pt x="2812" y="4334"/>
                  </a:lnTo>
                  <a:lnTo>
                    <a:pt x="2812" y="4325"/>
                  </a:lnTo>
                  <a:lnTo>
                    <a:pt x="2822" y="4353"/>
                  </a:lnTo>
                  <a:lnTo>
                    <a:pt x="2822" y="4362"/>
                  </a:lnTo>
                  <a:lnTo>
                    <a:pt x="2832" y="4353"/>
                  </a:lnTo>
                  <a:lnTo>
                    <a:pt x="2832" y="4344"/>
                  </a:lnTo>
                  <a:lnTo>
                    <a:pt x="2832" y="4353"/>
                  </a:lnTo>
                  <a:lnTo>
                    <a:pt x="2842" y="4353"/>
                  </a:lnTo>
                  <a:lnTo>
                    <a:pt x="2842" y="4344"/>
                  </a:lnTo>
                  <a:lnTo>
                    <a:pt x="2842" y="4353"/>
                  </a:lnTo>
                  <a:lnTo>
                    <a:pt x="2852" y="4344"/>
                  </a:lnTo>
                  <a:lnTo>
                    <a:pt x="2862" y="4316"/>
                  </a:lnTo>
                  <a:lnTo>
                    <a:pt x="2862" y="4306"/>
                  </a:lnTo>
                  <a:lnTo>
                    <a:pt x="2871" y="4306"/>
                  </a:lnTo>
                  <a:lnTo>
                    <a:pt x="2871" y="4316"/>
                  </a:lnTo>
                  <a:lnTo>
                    <a:pt x="2871" y="4306"/>
                  </a:lnTo>
                  <a:lnTo>
                    <a:pt x="2871" y="4297"/>
                  </a:lnTo>
                  <a:lnTo>
                    <a:pt x="2881" y="4278"/>
                  </a:lnTo>
                  <a:lnTo>
                    <a:pt x="2881" y="4288"/>
                  </a:lnTo>
                  <a:lnTo>
                    <a:pt x="2881" y="4278"/>
                  </a:lnTo>
                  <a:lnTo>
                    <a:pt x="2891" y="4297"/>
                  </a:lnTo>
                  <a:lnTo>
                    <a:pt x="2901" y="4297"/>
                  </a:lnTo>
                  <a:lnTo>
                    <a:pt x="2911" y="4316"/>
                  </a:lnTo>
                  <a:lnTo>
                    <a:pt x="2911" y="4325"/>
                  </a:lnTo>
                  <a:lnTo>
                    <a:pt x="2921" y="4334"/>
                  </a:lnTo>
                  <a:lnTo>
                    <a:pt x="2921" y="4325"/>
                  </a:lnTo>
                  <a:lnTo>
                    <a:pt x="2921" y="4344"/>
                  </a:lnTo>
                  <a:lnTo>
                    <a:pt x="2931" y="4344"/>
                  </a:lnTo>
                  <a:lnTo>
                    <a:pt x="2931" y="4334"/>
                  </a:lnTo>
                  <a:lnTo>
                    <a:pt x="2931" y="4344"/>
                  </a:lnTo>
                  <a:lnTo>
                    <a:pt x="2941" y="4344"/>
                  </a:lnTo>
                  <a:lnTo>
                    <a:pt x="2941" y="4334"/>
                  </a:lnTo>
                  <a:lnTo>
                    <a:pt x="2951" y="4334"/>
                  </a:lnTo>
                  <a:lnTo>
                    <a:pt x="2951" y="4325"/>
                  </a:lnTo>
                  <a:lnTo>
                    <a:pt x="2951" y="4334"/>
                  </a:lnTo>
                  <a:lnTo>
                    <a:pt x="2951" y="4325"/>
                  </a:lnTo>
                  <a:lnTo>
                    <a:pt x="2961" y="4316"/>
                  </a:lnTo>
                  <a:lnTo>
                    <a:pt x="2961" y="4325"/>
                  </a:lnTo>
                  <a:lnTo>
                    <a:pt x="2961" y="4316"/>
                  </a:lnTo>
                  <a:lnTo>
                    <a:pt x="2970" y="4297"/>
                  </a:lnTo>
                  <a:lnTo>
                    <a:pt x="2970" y="4288"/>
                  </a:lnTo>
                  <a:lnTo>
                    <a:pt x="2970" y="4297"/>
                  </a:lnTo>
                  <a:lnTo>
                    <a:pt x="2970" y="4288"/>
                  </a:lnTo>
                  <a:lnTo>
                    <a:pt x="2980" y="4288"/>
                  </a:lnTo>
                  <a:lnTo>
                    <a:pt x="2980" y="4297"/>
                  </a:lnTo>
                  <a:lnTo>
                    <a:pt x="2980" y="4288"/>
                  </a:lnTo>
                  <a:lnTo>
                    <a:pt x="2980" y="4306"/>
                  </a:lnTo>
                  <a:lnTo>
                    <a:pt x="2990" y="4306"/>
                  </a:lnTo>
                  <a:lnTo>
                    <a:pt x="2990" y="4316"/>
                  </a:lnTo>
                  <a:lnTo>
                    <a:pt x="2990" y="4306"/>
                  </a:lnTo>
                  <a:lnTo>
                    <a:pt x="2990" y="4316"/>
                  </a:lnTo>
                  <a:lnTo>
                    <a:pt x="3000" y="4316"/>
                  </a:lnTo>
                  <a:lnTo>
                    <a:pt x="3000" y="4325"/>
                  </a:lnTo>
                  <a:lnTo>
                    <a:pt x="3000" y="4334"/>
                  </a:lnTo>
                  <a:lnTo>
                    <a:pt x="3000" y="4325"/>
                  </a:lnTo>
                  <a:lnTo>
                    <a:pt x="3010" y="4325"/>
                  </a:lnTo>
                  <a:lnTo>
                    <a:pt x="3010" y="4316"/>
                  </a:lnTo>
                  <a:lnTo>
                    <a:pt x="3010" y="4325"/>
                  </a:lnTo>
                  <a:lnTo>
                    <a:pt x="3020" y="4316"/>
                  </a:lnTo>
                  <a:lnTo>
                    <a:pt x="3020" y="4325"/>
                  </a:lnTo>
                  <a:lnTo>
                    <a:pt x="3020" y="4334"/>
                  </a:lnTo>
                  <a:lnTo>
                    <a:pt x="3020" y="4316"/>
                  </a:lnTo>
                  <a:lnTo>
                    <a:pt x="3030" y="4325"/>
                  </a:lnTo>
                  <a:lnTo>
                    <a:pt x="3030" y="4316"/>
                  </a:lnTo>
                  <a:lnTo>
                    <a:pt x="3040" y="4325"/>
                  </a:lnTo>
                  <a:lnTo>
                    <a:pt x="3040" y="4316"/>
                  </a:lnTo>
                  <a:lnTo>
                    <a:pt x="3040" y="4306"/>
                  </a:lnTo>
                  <a:lnTo>
                    <a:pt x="3040" y="4316"/>
                  </a:lnTo>
                  <a:lnTo>
                    <a:pt x="3050" y="4334"/>
                  </a:lnTo>
                  <a:lnTo>
                    <a:pt x="3050" y="4325"/>
                  </a:lnTo>
                  <a:lnTo>
                    <a:pt x="3050" y="4344"/>
                  </a:lnTo>
                  <a:lnTo>
                    <a:pt x="3060" y="4344"/>
                  </a:lnTo>
                  <a:lnTo>
                    <a:pt x="3060" y="4353"/>
                  </a:lnTo>
                  <a:lnTo>
                    <a:pt x="3070" y="4344"/>
                  </a:lnTo>
                  <a:lnTo>
                    <a:pt x="3070" y="4362"/>
                  </a:lnTo>
                  <a:lnTo>
                    <a:pt x="3070" y="4353"/>
                  </a:lnTo>
                  <a:lnTo>
                    <a:pt x="3070" y="4362"/>
                  </a:lnTo>
                  <a:lnTo>
                    <a:pt x="3070" y="4353"/>
                  </a:lnTo>
                  <a:lnTo>
                    <a:pt x="3079" y="4362"/>
                  </a:lnTo>
                  <a:lnTo>
                    <a:pt x="3079" y="4353"/>
                  </a:lnTo>
                  <a:lnTo>
                    <a:pt x="3089" y="4362"/>
                  </a:lnTo>
                  <a:lnTo>
                    <a:pt x="3089" y="4353"/>
                  </a:lnTo>
                  <a:lnTo>
                    <a:pt x="3099" y="4371"/>
                  </a:lnTo>
                  <a:lnTo>
                    <a:pt x="3099" y="4353"/>
                  </a:lnTo>
                  <a:lnTo>
                    <a:pt x="3099" y="4362"/>
                  </a:lnTo>
                  <a:lnTo>
                    <a:pt x="3109" y="4353"/>
                  </a:lnTo>
                  <a:lnTo>
                    <a:pt x="3109" y="4344"/>
                  </a:lnTo>
                  <a:lnTo>
                    <a:pt x="3109" y="4334"/>
                  </a:lnTo>
                  <a:lnTo>
                    <a:pt x="3119" y="4325"/>
                  </a:lnTo>
                  <a:lnTo>
                    <a:pt x="3119" y="4344"/>
                  </a:lnTo>
                  <a:lnTo>
                    <a:pt x="3129" y="4344"/>
                  </a:lnTo>
                  <a:lnTo>
                    <a:pt x="3129" y="4353"/>
                  </a:lnTo>
                  <a:lnTo>
                    <a:pt x="3139" y="4344"/>
                  </a:lnTo>
                  <a:lnTo>
                    <a:pt x="3139" y="4353"/>
                  </a:lnTo>
                  <a:lnTo>
                    <a:pt x="3139" y="4344"/>
                  </a:lnTo>
                  <a:lnTo>
                    <a:pt x="3149" y="4353"/>
                  </a:lnTo>
                  <a:lnTo>
                    <a:pt x="3159" y="4362"/>
                  </a:lnTo>
                  <a:lnTo>
                    <a:pt x="3159" y="4371"/>
                  </a:lnTo>
                  <a:lnTo>
                    <a:pt x="3169" y="4381"/>
                  </a:lnTo>
                  <a:lnTo>
                    <a:pt x="3178" y="4362"/>
                  </a:lnTo>
                  <a:lnTo>
                    <a:pt x="3188" y="4362"/>
                  </a:lnTo>
                  <a:lnTo>
                    <a:pt x="3198" y="4371"/>
                  </a:lnTo>
                  <a:lnTo>
                    <a:pt x="3198" y="4381"/>
                  </a:lnTo>
                  <a:lnTo>
                    <a:pt x="3208" y="4362"/>
                  </a:lnTo>
                  <a:lnTo>
                    <a:pt x="3218" y="4353"/>
                  </a:lnTo>
                  <a:lnTo>
                    <a:pt x="3218" y="4362"/>
                  </a:lnTo>
                  <a:lnTo>
                    <a:pt x="3218" y="4353"/>
                  </a:lnTo>
                  <a:lnTo>
                    <a:pt x="3218" y="4362"/>
                  </a:lnTo>
                  <a:lnTo>
                    <a:pt x="3228" y="4362"/>
                  </a:lnTo>
                  <a:lnTo>
                    <a:pt x="3228" y="4371"/>
                  </a:lnTo>
                  <a:lnTo>
                    <a:pt x="3238" y="4381"/>
                  </a:lnTo>
                  <a:lnTo>
                    <a:pt x="3248" y="4362"/>
                  </a:lnTo>
                  <a:lnTo>
                    <a:pt x="3248" y="4371"/>
                  </a:lnTo>
                  <a:lnTo>
                    <a:pt x="3248" y="4362"/>
                  </a:lnTo>
                  <a:lnTo>
                    <a:pt x="3258" y="4371"/>
                  </a:lnTo>
                  <a:lnTo>
                    <a:pt x="3258" y="4362"/>
                  </a:lnTo>
                  <a:lnTo>
                    <a:pt x="3268" y="4353"/>
                  </a:lnTo>
                  <a:lnTo>
                    <a:pt x="3268" y="4362"/>
                  </a:lnTo>
                  <a:lnTo>
                    <a:pt x="3268" y="4353"/>
                  </a:lnTo>
                  <a:lnTo>
                    <a:pt x="3268" y="4362"/>
                  </a:lnTo>
                  <a:lnTo>
                    <a:pt x="3277" y="4362"/>
                  </a:lnTo>
                  <a:lnTo>
                    <a:pt x="3277" y="4353"/>
                  </a:lnTo>
                  <a:lnTo>
                    <a:pt x="3287" y="4362"/>
                  </a:lnTo>
                  <a:lnTo>
                    <a:pt x="3287" y="4353"/>
                  </a:lnTo>
                  <a:lnTo>
                    <a:pt x="3297" y="4362"/>
                  </a:lnTo>
                  <a:lnTo>
                    <a:pt x="3297" y="4371"/>
                  </a:lnTo>
                  <a:lnTo>
                    <a:pt x="3307" y="4371"/>
                  </a:lnTo>
                  <a:lnTo>
                    <a:pt x="3307" y="4362"/>
                  </a:lnTo>
                  <a:lnTo>
                    <a:pt x="3307" y="4371"/>
                  </a:lnTo>
                  <a:lnTo>
                    <a:pt x="3317" y="4362"/>
                  </a:lnTo>
                  <a:lnTo>
                    <a:pt x="3317" y="4371"/>
                  </a:lnTo>
                  <a:lnTo>
                    <a:pt x="3327" y="4381"/>
                  </a:lnTo>
                  <a:lnTo>
                    <a:pt x="3327" y="4371"/>
                  </a:lnTo>
                  <a:lnTo>
                    <a:pt x="3337" y="4362"/>
                  </a:lnTo>
                  <a:lnTo>
                    <a:pt x="3337" y="4353"/>
                  </a:lnTo>
                  <a:lnTo>
                    <a:pt x="3347" y="4353"/>
                  </a:lnTo>
                  <a:lnTo>
                    <a:pt x="3357" y="4344"/>
                  </a:lnTo>
                  <a:lnTo>
                    <a:pt x="3357" y="4353"/>
                  </a:lnTo>
                  <a:lnTo>
                    <a:pt x="3357" y="4344"/>
                  </a:lnTo>
                  <a:lnTo>
                    <a:pt x="3367" y="4344"/>
                  </a:lnTo>
                  <a:lnTo>
                    <a:pt x="3376" y="4362"/>
                  </a:lnTo>
                  <a:lnTo>
                    <a:pt x="3376" y="4353"/>
                  </a:lnTo>
                  <a:lnTo>
                    <a:pt x="3376" y="4362"/>
                  </a:lnTo>
                  <a:lnTo>
                    <a:pt x="3376" y="4353"/>
                  </a:lnTo>
                  <a:lnTo>
                    <a:pt x="3376" y="4362"/>
                  </a:lnTo>
                  <a:lnTo>
                    <a:pt x="3386" y="4353"/>
                  </a:lnTo>
                  <a:lnTo>
                    <a:pt x="3396" y="4362"/>
                  </a:lnTo>
                  <a:lnTo>
                    <a:pt x="3396" y="4353"/>
                  </a:lnTo>
                  <a:lnTo>
                    <a:pt x="3406" y="4344"/>
                  </a:lnTo>
                  <a:lnTo>
                    <a:pt x="3416" y="4362"/>
                  </a:lnTo>
                  <a:lnTo>
                    <a:pt x="3416" y="4353"/>
                  </a:lnTo>
                  <a:lnTo>
                    <a:pt x="3416" y="4362"/>
                  </a:lnTo>
                  <a:lnTo>
                    <a:pt x="3426" y="4371"/>
                  </a:lnTo>
                  <a:lnTo>
                    <a:pt x="3426" y="4362"/>
                  </a:lnTo>
                  <a:lnTo>
                    <a:pt x="3426" y="4371"/>
                  </a:lnTo>
                  <a:lnTo>
                    <a:pt x="3436" y="4371"/>
                  </a:lnTo>
                  <a:lnTo>
                    <a:pt x="3446" y="4390"/>
                  </a:lnTo>
                  <a:lnTo>
                    <a:pt x="3456" y="4381"/>
                  </a:lnTo>
                  <a:lnTo>
                    <a:pt x="3466" y="4371"/>
                  </a:lnTo>
                  <a:lnTo>
                    <a:pt x="3475" y="4371"/>
                  </a:lnTo>
                  <a:lnTo>
                    <a:pt x="3475" y="4362"/>
                  </a:lnTo>
                  <a:lnTo>
                    <a:pt x="3475" y="4353"/>
                  </a:lnTo>
                  <a:lnTo>
                    <a:pt x="3485" y="4362"/>
                  </a:lnTo>
                  <a:lnTo>
                    <a:pt x="3485" y="4353"/>
                  </a:lnTo>
                  <a:lnTo>
                    <a:pt x="3485" y="4362"/>
                  </a:lnTo>
                  <a:lnTo>
                    <a:pt x="3495" y="4362"/>
                  </a:lnTo>
                  <a:lnTo>
                    <a:pt x="3495" y="4371"/>
                  </a:lnTo>
                  <a:lnTo>
                    <a:pt x="3495" y="4362"/>
                  </a:lnTo>
                  <a:lnTo>
                    <a:pt x="3505" y="4371"/>
                  </a:lnTo>
                  <a:lnTo>
                    <a:pt x="3505" y="4381"/>
                  </a:lnTo>
                  <a:lnTo>
                    <a:pt x="3515" y="4371"/>
                  </a:lnTo>
                  <a:lnTo>
                    <a:pt x="3515" y="4381"/>
                  </a:lnTo>
                  <a:lnTo>
                    <a:pt x="3515" y="4390"/>
                  </a:lnTo>
                  <a:lnTo>
                    <a:pt x="3525" y="4381"/>
                  </a:lnTo>
                  <a:lnTo>
                    <a:pt x="3525" y="4371"/>
                  </a:lnTo>
                  <a:lnTo>
                    <a:pt x="3525" y="4381"/>
                  </a:lnTo>
                  <a:lnTo>
                    <a:pt x="3535" y="4381"/>
                  </a:lnTo>
                  <a:lnTo>
                    <a:pt x="3545" y="4381"/>
                  </a:lnTo>
                  <a:lnTo>
                    <a:pt x="3555" y="4381"/>
                  </a:lnTo>
                  <a:lnTo>
                    <a:pt x="3555" y="4371"/>
                  </a:lnTo>
                  <a:lnTo>
                    <a:pt x="3555" y="4390"/>
                  </a:lnTo>
                  <a:lnTo>
                    <a:pt x="3565" y="4390"/>
                  </a:lnTo>
                  <a:lnTo>
                    <a:pt x="3565" y="4381"/>
                  </a:lnTo>
                  <a:lnTo>
                    <a:pt x="3574" y="4371"/>
                  </a:lnTo>
                  <a:lnTo>
                    <a:pt x="3584" y="4381"/>
                  </a:lnTo>
                  <a:lnTo>
                    <a:pt x="3584" y="4371"/>
                  </a:lnTo>
                  <a:lnTo>
                    <a:pt x="3594" y="4381"/>
                  </a:lnTo>
                  <a:lnTo>
                    <a:pt x="3594" y="4371"/>
                  </a:lnTo>
                  <a:lnTo>
                    <a:pt x="3604" y="4371"/>
                  </a:lnTo>
                  <a:lnTo>
                    <a:pt x="3614" y="4362"/>
                  </a:lnTo>
                  <a:lnTo>
                    <a:pt x="3614" y="4371"/>
                  </a:lnTo>
                  <a:lnTo>
                    <a:pt x="3614" y="4362"/>
                  </a:lnTo>
                  <a:lnTo>
                    <a:pt x="3624" y="4371"/>
                  </a:lnTo>
                  <a:lnTo>
                    <a:pt x="3634" y="4381"/>
                  </a:lnTo>
                  <a:lnTo>
                    <a:pt x="3634" y="4390"/>
                  </a:lnTo>
                  <a:lnTo>
                    <a:pt x="3644" y="4381"/>
                  </a:lnTo>
                  <a:lnTo>
                    <a:pt x="3644" y="4390"/>
                  </a:lnTo>
                  <a:lnTo>
                    <a:pt x="3654" y="4381"/>
                  </a:lnTo>
                  <a:lnTo>
                    <a:pt x="3654" y="4390"/>
                  </a:lnTo>
                  <a:lnTo>
                    <a:pt x="3664" y="4399"/>
                  </a:lnTo>
                  <a:lnTo>
                    <a:pt x="3664" y="4409"/>
                  </a:lnTo>
                  <a:lnTo>
                    <a:pt x="3664" y="4399"/>
                  </a:lnTo>
                  <a:lnTo>
                    <a:pt x="3664" y="4409"/>
                  </a:lnTo>
                  <a:lnTo>
                    <a:pt x="3673" y="4381"/>
                  </a:lnTo>
                  <a:lnTo>
                    <a:pt x="3683" y="4381"/>
                  </a:lnTo>
                  <a:lnTo>
                    <a:pt x="3693" y="4362"/>
                  </a:lnTo>
                  <a:lnTo>
                    <a:pt x="3703" y="4362"/>
                  </a:lnTo>
                  <a:lnTo>
                    <a:pt x="3713" y="4371"/>
                  </a:lnTo>
                  <a:lnTo>
                    <a:pt x="3713" y="4390"/>
                  </a:lnTo>
                  <a:lnTo>
                    <a:pt x="3723" y="4390"/>
                  </a:lnTo>
                  <a:lnTo>
                    <a:pt x="3723" y="4409"/>
                  </a:lnTo>
                  <a:lnTo>
                    <a:pt x="3723" y="4399"/>
                  </a:lnTo>
                  <a:lnTo>
                    <a:pt x="3733" y="4427"/>
                  </a:lnTo>
                  <a:lnTo>
                    <a:pt x="3733" y="4437"/>
                  </a:lnTo>
                  <a:lnTo>
                    <a:pt x="3743" y="4427"/>
                  </a:lnTo>
                  <a:lnTo>
                    <a:pt x="3743" y="4418"/>
                  </a:lnTo>
                  <a:lnTo>
                    <a:pt x="3753" y="4409"/>
                  </a:lnTo>
                  <a:lnTo>
                    <a:pt x="3763" y="4399"/>
                  </a:lnTo>
                  <a:lnTo>
                    <a:pt x="3772" y="4390"/>
                  </a:lnTo>
                  <a:lnTo>
                    <a:pt x="3772" y="4399"/>
                  </a:lnTo>
                  <a:lnTo>
                    <a:pt x="3782" y="4390"/>
                  </a:lnTo>
                  <a:lnTo>
                    <a:pt x="3792" y="4390"/>
                  </a:lnTo>
                  <a:lnTo>
                    <a:pt x="3792" y="4399"/>
                  </a:lnTo>
                  <a:lnTo>
                    <a:pt x="3802" y="4390"/>
                  </a:lnTo>
                  <a:lnTo>
                    <a:pt x="3802" y="4399"/>
                  </a:lnTo>
                  <a:lnTo>
                    <a:pt x="3812" y="4390"/>
                  </a:lnTo>
                  <a:lnTo>
                    <a:pt x="3812" y="4381"/>
                  </a:lnTo>
                  <a:lnTo>
                    <a:pt x="3812" y="4399"/>
                  </a:lnTo>
                  <a:lnTo>
                    <a:pt x="3812" y="4390"/>
                  </a:lnTo>
                  <a:lnTo>
                    <a:pt x="3822" y="4390"/>
                  </a:lnTo>
                  <a:lnTo>
                    <a:pt x="3832" y="4353"/>
                  </a:lnTo>
                  <a:lnTo>
                    <a:pt x="3832" y="4362"/>
                  </a:lnTo>
                  <a:lnTo>
                    <a:pt x="3842" y="4371"/>
                  </a:lnTo>
                  <a:lnTo>
                    <a:pt x="3852" y="4362"/>
                  </a:lnTo>
                  <a:lnTo>
                    <a:pt x="3852" y="4371"/>
                  </a:lnTo>
                  <a:lnTo>
                    <a:pt x="3862" y="4381"/>
                  </a:lnTo>
                  <a:lnTo>
                    <a:pt x="3862" y="4371"/>
                  </a:lnTo>
                  <a:lnTo>
                    <a:pt x="3862" y="4381"/>
                  </a:lnTo>
                  <a:lnTo>
                    <a:pt x="3862" y="4390"/>
                  </a:lnTo>
                  <a:lnTo>
                    <a:pt x="3871" y="4399"/>
                  </a:lnTo>
                  <a:lnTo>
                    <a:pt x="3871" y="4390"/>
                  </a:lnTo>
                  <a:lnTo>
                    <a:pt x="3871" y="4399"/>
                  </a:lnTo>
                  <a:lnTo>
                    <a:pt x="3881" y="4390"/>
                  </a:lnTo>
                  <a:lnTo>
                    <a:pt x="3881" y="4399"/>
                  </a:lnTo>
                  <a:lnTo>
                    <a:pt x="3891" y="4390"/>
                  </a:lnTo>
                  <a:lnTo>
                    <a:pt x="3901" y="4362"/>
                  </a:lnTo>
                  <a:lnTo>
                    <a:pt x="3901" y="4371"/>
                  </a:lnTo>
                  <a:lnTo>
                    <a:pt x="3911" y="4371"/>
                  </a:lnTo>
                  <a:lnTo>
                    <a:pt x="3911" y="4390"/>
                  </a:lnTo>
                  <a:lnTo>
                    <a:pt x="3921" y="4381"/>
                  </a:lnTo>
                  <a:lnTo>
                    <a:pt x="3931" y="4390"/>
                  </a:lnTo>
                  <a:lnTo>
                    <a:pt x="3931" y="4399"/>
                  </a:lnTo>
                  <a:lnTo>
                    <a:pt x="3931" y="4390"/>
                  </a:lnTo>
                  <a:lnTo>
                    <a:pt x="3941" y="4390"/>
                  </a:lnTo>
                  <a:lnTo>
                    <a:pt x="3941" y="4399"/>
                  </a:lnTo>
                  <a:lnTo>
                    <a:pt x="3951" y="4409"/>
                  </a:lnTo>
                  <a:lnTo>
                    <a:pt x="3951" y="4390"/>
                  </a:lnTo>
                  <a:lnTo>
                    <a:pt x="3961" y="4399"/>
                  </a:lnTo>
                  <a:lnTo>
                    <a:pt x="3961" y="4390"/>
                  </a:lnTo>
                  <a:lnTo>
                    <a:pt x="3961" y="4381"/>
                  </a:lnTo>
                  <a:lnTo>
                    <a:pt x="3970" y="4390"/>
                  </a:lnTo>
                  <a:lnTo>
                    <a:pt x="3970" y="4381"/>
                  </a:lnTo>
                  <a:lnTo>
                    <a:pt x="3970" y="4390"/>
                  </a:lnTo>
                  <a:lnTo>
                    <a:pt x="3970" y="4381"/>
                  </a:lnTo>
                  <a:lnTo>
                    <a:pt x="3980" y="4390"/>
                  </a:lnTo>
                  <a:lnTo>
                    <a:pt x="3980" y="4381"/>
                  </a:lnTo>
                  <a:lnTo>
                    <a:pt x="3980" y="4390"/>
                  </a:lnTo>
                  <a:lnTo>
                    <a:pt x="3990" y="4390"/>
                  </a:lnTo>
                  <a:lnTo>
                    <a:pt x="3990" y="4399"/>
                  </a:lnTo>
                  <a:lnTo>
                    <a:pt x="4000" y="4399"/>
                  </a:lnTo>
                  <a:lnTo>
                    <a:pt x="4000" y="4409"/>
                  </a:lnTo>
                  <a:lnTo>
                    <a:pt x="4010" y="4409"/>
                  </a:lnTo>
                  <a:lnTo>
                    <a:pt x="4020" y="4418"/>
                  </a:lnTo>
                  <a:lnTo>
                    <a:pt x="4020" y="4409"/>
                  </a:lnTo>
                  <a:lnTo>
                    <a:pt x="4030" y="4418"/>
                  </a:lnTo>
                  <a:lnTo>
                    <a:pt x="4030" y="4409"/>
                  </a:lnTo>
                  <a:lnTo>
                    <a:pt x="4040" y="4409"/>
                  </a:lnTo>
                  <a:lnTo>
                    <a:pt x="4050" y="4409"/>
                  </a:lnTo>
                  <a:lnTo>
                    <a:pt x="4060" y="4399"/>
                  </a:lnTo>
                  <a:lnTo>
                    <a:pt x="4060" y="4390"/>
                  </a:lnTo>
                  <a:lnTo>
                    <a:pt x="4070" y="4390"/>
                  </a:lnTo>
                  <a:lnTo>
                    <a:pt x="4070" y="4381"/>
                  </a:lnTo>
                  <a:lnTo>
                    <a:pt x="4079" y="4390"/>
                  </a:lnTo>
                  <a:lnTo>
                    <a:pt x="4089" y="4381"/>
                  </a:lnTo>
                  <a:lnTo>
                    <a:pt x="4089" y="4390"/>
                  </a:lnTo>
                  <a:lnTo>
                    <a:pt x="4099" y="4409"/>
                  </a:lnTo>
                  <a:lnTo>
                    <a:pt x="4099" y="4399"/>
                  </a:lnTo>
                  <a:lnTo>
                    <a:pt x="4109" y="4399"/>
                  </a:lnTo>
                  <a:lnTo>
                    <a:pt x="4119" y="4390"/>
                  </a:lnTo>
                  <a:lnTo>
                    <a:pt x="4119" y="4381"/>
                  </a:lnTo>
                  <a:lnTo>
                    <a:pt x="4119" y="4390"/>
                  </a:lnTo>
                  <a:lnTo>
                    <a:pt x="4129" y="4390"/>
                  </a:lnTo>
                  <a:lnTo>
                    <a:pt x="4129" y="4381"/>
                  </a:lnTo>
                  <a:lnTo>
                    <a:pt x="4139" y="4371"/>
                  </a:lnTo>
                  <a:lnTo>
                    <a:pt x="4139" y="4381"/>
                  </a:lnTo>
                  <a:lnTo>
                    <a:pt x="4139" y="4371"/>
                  </a:lnTo>
                  <a:lnTo>
                    <a:pt x="4149" y="4381"/>
                  </a:lnTo>
                  <a:lnTo>
                    <a:pt x="4159" y="4390"/>
                  </a:lnTo>
                  <a:lnTo>
                    <a:pt x="4169" y="4399"/>
                  </a:lnTo>
                  <a:lnTo>
                    <a:pt x="4178" y="4399"/>
                  </a:lnTo>
                  <a:lnTo>
                    <a:pt x="4188" y="4381"/>
                  </a:lnTo>
                  <a:lnTo>
                    <a:pt x="4188" y="4390"/>
                  </a:lnTo>
                  <a:lnTo>
                    <a:pt x="4198" y="4381"/>
                  </a:lnTo>
                  <a:lnTo>
                    <a:pt x="4208" y="4390"/>
                  </a:lnTo>
                  <a:lnTo>
                    <a:pt x="4218" y="4381"/>
                  </a:lnTo>
                  <a:lnTo>
                    <a:pt x="4218" y="4390"/>
                  </a:lnTo>
                  <a:lnTo>
                    <a:pt x="4218" y="4399"/>
                  </a:lnTo>
                  <a:lnTo>
                    <a:pt x="4228" y="4399"/>
                  </a:lnTo>
                  <a:lnTo>
                    <a:pt x="4238" y="4399"/>
                  </a:lnTo>
                  <a:lnTo>
                    <a:pt x="4238" y="4409"/>
                  </a:lnTo>
                  <a:lnTo>
                    <a:pt x="4238" y="4399"/>
                  </a:lnTo>
                  <a:lnTo>
                    <a:pt x="4238" y="4409"/>
                  </a:lnTo>
                  <a:lnTo>
                    <a:pt x="4248" y="4418"/>
                  </a:lnTo>
                  <a:lnTo>
                    <a:pt x="4258" y="4409"/>
                  </a:lnTo>
                  <a:lnTo>
                    <a:pt x="4268" y="4418"/>
                  </a:lnTo>
                  <a:lnTo>
                    <a:pt x="4277" y="4409"/>
                  </a:lnTo>
                  <a:lnTo>
                    <a:pt x="4287" y="4418"/>
                  </a:lnTo>
                  <a:lnTo>
                    <a:pt x="4287" y="4427"/>
                  </a:lnTo>
                  <a:lnTo>
                    <a:pt x="4297" y="4418"/>
                  </a:lnTo>
                  <a:lnTo>
                    <a:pt x="4297" y="4427"/>
                  </a:lnTo>
                  <a:lnTo>
                    <a:pt x="4307" y="4409"/>
                  </a:lnTo>
                  <a:lnTo>
                    <a:pt x="4317" y="4409"/>
                  </a:lnTo>
                  <a:lnTo>
                    <a:pt x="4337" y="4418"/>
                  </a:lnTo>
                  <a:lnTo>
                    <a:pt x="4347" y="4427"/>
                  </a:lnTo>
                  <a:lnTo>
                    <a:pt x="4357" y="4409"/>
                  </a:lnTo>
                  <a:lnTo>
                    <a:pt x="4367" y="4418"/>
                  </a:lnTo>
                  <a:lnTo>
                    <a:pt x="4376" y="4418"/>
                  </a:lnTo>
                  <a:lnTo>
                    <a:pt x="4386" y="4409"/>
                  </a:lnTo>
                  <a:lnTo>
                    <a:pt x="4396" y="4418"/>
                  </a:lnTo>
                  <a:lnTo>
                    <a:pt x="4406" y="4418"/>
                  </a:lnTo>
                  <a:lnTo>
                    <a:pt x="4416" y="4418"/>
                  </a:lnTo>
                  <a:lnTo>
                    <a:pt x="4426" y="4427"/>
                  </a:lnTo>
                  <a:lnTo>
                    <a:pt x="4426" y="4418"/>
                  </a:lnTo>
                  <a:lnTo>
                    <a:pt x="4436" y="4418"/>
                  </a:lnTo>
                  <a:lnTo>
                    <a:pt x="4456" y="4418"/>
                  </a:lnTo>
                  <a:lnTo>
                    <a:pt x="4456" y="4427"/>
                  </a:lnTo>
                  <a:lnTo>
                    <a:pt x="4456" y="4418"/>
                  </a:lnTo>
                  <a:lnTo>
                    <a:pt x="4456" y="4427"/>
                  </a:lnTo>
                  <a:lnTo>
                    <a:pt x="4475" y="4437"/>
                  </a:lnTo>
                  <a:lnTo>
                    <a:pt x="4475" y="4427"/>
                  </a:lnTo>
                  <a:lnTo>
                    <a:pt x="4485" y="4427"/>
                  </a:lnTo>
                  <a:lnTo>
                    <a:pt x="4485" y="4418"/>
                  </a:lnTo>
                  <a:lnTo>
                    <a:pt x="4495" y="4418"/>
                  </a:lnTo>
                  <a:lnTo>
                    <a:pt x="4505" y="4418"/>
                  </a:lnTo>
                  <a:lnTo>
                    <a:pt x="4505" y="4409"/>
                  </a:lnTo>
                  <a:lnTo>
                    <a:pt x="4515" y="4409"/>
                  </a:lnTo>
                  <a:lnTo>
                    <a:pt x="4515" y="4399"/>
                  </a:lnTo>
                  <a:lnTo>
                    <a:pt x="4525" y="4399"/>
                  </a:lnTo>
                  <a:lnTo>
                    <a:pt x="4535" y="4399"/>
                  </a:lnTo>
                  <a:lnTo>
                    <a:pt x="4545" y="4399"/>
                  </a:lnTo>
                  <a:lnTo>
                    <a:pt x="4545" y="4390"/>
                  </a:lnTo>
                  <a:lnTo>
                    <a:pt x="4555" y="4390"/>
                  </a:lnTo>
                  <a:lnTo>
                    <a:pt x="4565" y="4381"/>
                  </a:lnTo>
                  <a:lnTo>
                    <a:pt x="4574" y="4409"/>
                  </a:lnTo>
                  <a:lnTo>
                    <a:pt x="4584" y="4399"/>
                  </a:lnTo>
                  <a:lnTo>
                    <a:pt x="4594" y="4399"/>
                  </a:lnTo>
                  <a:lnTo>
                    <a:pt x="4594" y="4390"/>
                  </a:lnTo>
                  <a:lnTo>
                    <a:pt x="4604" y="4390"/>
                  </a:lnTo>
                  <a:lnTo>
                    <a:pt x="4604" y="4399"/>
                  </a:lnTo>
                  <a:lnTo>
                    <a:pt x="4614" y="4399"/>
                  </a:lnTo>
                  <a:lnTo>
                    <a:pt x="4624" y="4399"/>
                  </a:lnTo>
                  <a:lnTo>
                    <a:pt x="4624" y="4409"/>
                  </a:lnTo>
                  <a:lnTo>
                    <a:pt x="4634" y="4409"/>
                  </a:lnTo>
                  <a:lnTo>
                    <a:pt x="4644" y="4418"/>
                  </a:lnTo>
                  <a:lnTo>
                    <a:pt x="4654" y="4427"/>
                  </a:lnTo>
                  <a:lnTo>
                    <a:pt x="4673" y="4399"/>
                  </a:lnTo>
                  <a:lnTo>
                    <a:pt x="4673" y="4409"/>
                  </a:lnTo>
                  <a:lnTo>
                    <a:pt x="4683" y="4409"/>
                  </a:lnTo>
                  <a:lnTo>
                    <a:pt x="4693" y="4409"/>
                  </a:lnTo>
                  <a:lnTo>
                    <a:pt x="4713" y="4418"/>
                  </a:lnTo>
                  <a:lnTo>
                    <a:pt x="4713" y="4409"/>
                  </a:lnTo>
                  <a:lnTo>
                    <a:pt x="4723" y="4418"/>
                  </a:lnTo>
                  <a:lnTo>
                    <a:pt x="4733" y="4418"/>
                  </a:lnTo>
                  <a:lnTo>
                    <a:pt x="4733" y="4409"/>
                  </a:lnTo>
                  <a:lnTo>
                    <a:pt x="4743" y="4409"/>
                  </a:lnTo>
                  <a:lnTo>
                    <a:pt x="4753" y="4409"/>
                  </a:lnTo>
                  <a:lnTo>
                    <a:pt x="4763" y="4427"/>
                  </a:lnTo>
                  <a:lnTo>
                    <a:pt x="4772" y="4427"/>
                  </a:lnTo>
                  <a:lnTo>
                    <a:pt x="4772" y="4418"/>
                  </a:lnTo>
                  <a:lnTo>
                    <a:pt x="4772" y="4427"/>
                  </a:lnTo>
                  <a:lnTo>
                    <a:pt x="4782" y="4427"/>
                  </a:lnTo>
                  <a:lnTo>
                    <a:pt x="4792" y="4418"/>
                  </a:lnTo>
                  <a:lnTo>
                    <a:pt x="4802" y="4409"/>
                  </a:lnTo>
                  <a:lnTo>
                    <a:pt x="4802" y="4418"/>
                  </a:lnTo>
                  <a:lnTo>
                    <a:pt x="4802" y="4409"/>
                  </a:lnTo>
                  <a:lnTo>
                    <a:pt x="4812" y="4399"/>
                  </a:lnTo>
                  <a:lnTo>
                    <a:pt x="4812" y="4390"/>
                  </a:lnTo>
                  <a:lnTo>
                    <a:pt x="4822" y="4399"/>
                  </a:lnTo>
                  <a:lnTo>
                    <a:pt x="4832" y="4390"/>
                  </a:lnTo>
                  <a:lnTo>
                    <a:pt x="4832" y="4399"/>
                  </a:lnTo>
                  <a:lnTo>
                    <a:pt x="4842" y="4409"/>
                  </a:lnTo>
                  <a:lnTo>
                    <a:pt x="4852" y="4409"/>
                  </a:lnTo>
                  <a:lnTo>
                    <a:pt x="4862" y="4418"/>
                  </a:lnTo>
                  <a:lnTo>
                    <a:pt x="4871" y="4409"/>
                  </a:lnTo>
                  <a:lnTo>
                    <a:pt x="4881" y="4399"/>
                  </a:lnTo>
                  <a:lnTo>
                    <a:pt x="4881" y="4409"/>
                  </a:lnTo>
                  <a:lnTo>
                    <a:pt x="4891" y="4399"/>
                  </a:lnTo>
                  <a:lnTo>
                    <a:pt x="4901" y="4399"/>
                  </a:lnTo>
                  <a:lnTo>
                    <a:pt x="4911" y="4409"/>
                  </a:lnTo>
                  <a:lnTo>
                    <a:pt x="4911" y="4399"/>
                  </a:lnTo>
                  <a:lnTo>
                    <a:pt x="4921" y="4418"/>
                  </a:lnTo>
                  <a:lnTo>
                    <a:pt x="4931" y="4418"/>
                  </a:lnTo>
                  <a:lnTo>
                    <a:pt x="4931" y="4409"/>
                  </a:lnTo>
                  <a:lnTo>
                    <a:pt x="4941" y="4418"/>
                  </a:lnTo>
                  <a:lnTo>
                    <a:pt x="4941" y="4409"/>
                  </a:lnTo>
                  <a:lnTo>
                    <a:pt x="4941" y="4418"/>
                  </a:lnTo>
                  <a:lnTo>
                    <a:pt x="4951" y="4418"/>
                  </a:lnTo>
                  <a:lnTo>
                    <a:pt x="4961" y="4418"/>
                  </a:lnTo>
                  <a:lnTo>
                    <a:pt x="4970" y="4409"/>
                  </a:lnTo>
                  <a:lnTo>
                    <a:pt x="4980" y="4399"/>
                  </a:lnTo>
                  <a:lnTo>
                    <a:pt x="4980" y="4409"/>
                  </a:lnTo>
                  <a:lnTo>
                    <a:pt x="4980" y="4399"/>
                  </a:lnTo>
                  <a:lnTo>
                    <a:pt x="4990" y="4399"/>
                  </a:lnTo>
                  <a:lnTo>
                    <a:pt x="4990" y="4409"/>
                  </a:lnTo>
                  <a:lnTo>
                    <a:pt x="5000" y="4399"/>
                  </a:lnTo>
                  <a:lnTo>
                    <a:pt x="5000" y="4390"/>
                  </a:lnTo>
                  <a:lnTo>
                    <a:pt x="5010" y="4399"/>
                  </a:lnTo>
                  <a:lnTo>
                    <a:pt x="5010" y="4390"/>
                  </a:lnTo>
                  <a:lnTo>
                    <a:pt x="5010" y="4381"/>
                  </a:lnTo>
                  <a:lnTo>
                    <a:pt x="5020" y="4381"/>
                  </a:lnTo>
                  <a:lnTo>
                    <a:pt x="5030" y="4362"/>
                  </a:lnTo>
                  <a:lnTo>
                    <a:pt x="5040" y="4362"/>
                  </a:lnTo>
                  <a:lnTo>
                    <a:pt x="5050" y="4371"/>
                  </a:lnTo>
                  <a:lnTo>
                    <a:pt x="5060" y="4362"/>
                  </a:lnTo>
                  <a:lnTo>
                    <a:pt x="5069" y="4362"/>
                  </a:lnTo>
                  <a:lnTo>
                    <a:pt x="5069" y="4371"/>
                  </a:lnTo>
                  <a:lnTo>
                    <a:pt x="5069" y="4381"/>
                  </a:lnTo>
                  <a:lnTo>
                    <a:pt x="5079" y="4371"/>
                  </a:lnTo>
                  <a:lnTo>
                    <a:pt x="5079" y="4381"/>
                  </a:lnTo>
                  <a:lnTo>
                    <a:pt x="5079" y="4371"/>
                  </a:lnTo>
                  <a:lnTo>
                    <a:pt x="5089" y="4381"/>
                  </a:lnTo>
                  <a:lnTo>
                    <a:pt x="5099" y="4371"/>
                  </a:lnTo>
                  <a:lnTo>
                    <a:pt x="5099" y="4381"/>
                  </a:lnTo>
                  <a:lnTo>
                    <a:pt x="5099" y="4371"/>
                  </a:lnTo>
                  <a:lnTo>
                    <a:pt x="5109" y="4381"/>
                  </a:lnTo>
                  <a:lnTo>
                    <a:pt x="5109" y="4371"/>
                  </a:lnTo>
                  <a:lnTo>
                    <a:pt x="5119" y="4381"/>
                  </a:lnTo>
                  <a:lnTo>
                    <a:pt x="5129" y="4371"/>
                  </a:lnTo>
                  <a:lnTo>
                    <a:pt x="5139" y="4371"/>
                  </a:lnTo>
                  <a:lnTo>
                    <a:pt x="5139" y="4362"/>
                  </a:lnTo>
                  <a:lnTo>
                    <a:pt x="5149" y="4371"/>
                  </a:lnTo>
                  <a:lnTo>
                    <a:pt x="5159" y="4390"/>
                  </a:lnTo>
                  <a:lnTo>
                    <a:pt x="5159" y="4381"/>
                  </a:lnTo>
                  <a:lnTo>
                    <a:pt x="5169" y="4390"/>
                  </a:lnTo>
                  <a:lnTo>
                    <a:pt x="5169" y="4381"/>
                  </a:lnTo>
                  <a:lnTo>
                    <a:pt x="5178" y="4381"/>
                  </a:lnTo>
                  <a:lnTo>
                    <a:pt x="5178" y="4371"/>
                  </a:lnTo>
                  <a:lnTo>
                    <a:pt x="5188" y="4390"/>
                  </a:lnTo>
                  <a:lnTo>
                    <a:pt x="5188" y="4381"/>
                  </a:lnTo>
                  <a:lnTo>
                    <a:pt x="5188" y="4390"/>
                  </a:lnTo>
                  <a:lnTo>
                    <a:pt x="5198" y="4390"/>
                  </a:lnTo>
                  <a:lnTo>
                    <a:pt x="5198" y="4381"/>
                  </a:lnTo>
                  <a:lnTo>
                    <a:pt x="5208" y="4362"/>
                  </a:lnTo>
                  <a:lnTo>
                    <a:pt x="5208" y="4371"/>
                  </a:lnTo>
                  <a:lnTo>
                    <a:pt x="5218" y="4353"/>
                  </a:lnTo>
                  <a:lnTo>
                    <a:pt x="5218" y="4362"/>
                  </a:lnTo>
                  <a:lnTo>
                    <a:pt x="5228" y="4362"/>
                  </a:lnTo>
                  <a:lnTo>
                    <a:pt x="5228" y="4371"/>
                  </a:lnTo>
                  <a:lnTo>
                    <a:pt x="5238" y="4371"/>
                  </a:lnTo>
                  <a:lnTo>
                    <a:pt x="5248" y="4362"/>
                  </a:lnTo>
                  <a:lnTo>
                    <a:pt x="5248" y="4371"/>
                  </a:lnTo>
                  <a:lnTo>
                    <a:pt x="5248" y="4362"/>
                  </a:lnTo>
                  <a:lnTo>
                    <a:pt x="5248" y="4371"/>
                  </a:lnTo>
                  <a:lnTo>
                    <a:pt x="5258" y="4362"/>
                  </a:lnTo>
                  <a:lnTo>
                    <a:pt x="5258" y="4381"/>
                  </a:lnTo>
                  <a:lnTo>
                    <a:pt x="5268" y="4371"/>
                  </a:lnTo>
                  <a:lnTo>
                    <a:pt x="5277" y="4390"/>
                  </a:lnTo>
                  <a:lnTo>
                    <a:pt x="5277" y="4381"/>
                  </a:lnTo>
                  <a:lnTo>
                    <a:pt x="5287" y="4390"/>
                  </a:lnTo>
                  <a:lnTo>
                    <a:pt x="5287" y="4399"/>
                  </a:lnTo>
                  <a:lnTo>
                    <a:pt x="5287" y="4390"/>
                  </a:lnTo>
                  <a:lnTo>
                    <a:pt x="5297" y="4399"/>
                  </a:lnTo>
                  <a:lnTo>
                    <a:pt x="5297" y="4390"/>
                  </a:lnTo>
                  <a:lnTo>
                    <a:pt x="5297" y="4399"/>
                  </a:lnTo>
                  <a:lnTo>
                    <a:pt x="5307" y="4399"/>
                  </a:lnTo>
                  <a:lnTo>
                    <a:pt x="5307" y="4390"/>
                  </a:lnTo>
                  <a:lnTo>
                    <a:pt x="5317" y="4399"/>
                  </a:lnTo>
                  <a:lnTo>
                    <a:pt x="5327" y="4399"/>
                  </a:lnTo>
                  <a:lnTo>
                    <a:pt x="5337" y="4409"/>
                  </a:lnTo>
                  <a:lnTo>
                    <a:pt x="5337" y="4418"/>
                  </a:lnTo>
                  <a:lnTo>
                    <a:pt x="5347" y="4418"/>
                  </a:lnTo>
                  <a:lnTo>
                    <a:pt x="5357" y="4409"/>
                  </a:lnTo>
                  <a:lnTo>
                    <a:pt x="5357" y="4418"/>
                  </a:lnTo>
                  <a:lnTo>
                    <a:pt x="5367" y="4418"/>
                  </a:lnTo>
                  <a:lnTo>
                    <a:pt x="5376" y="4399"/>
                  </a:lnTo>
                  <a:lnTo>
                    <a:pt x="5386" y="4390"/>
                  </a:lnTo>
                  <a:lnTo>
                    <a:pt x="5396" y="4381"/>
                  </a:lnTo>
                  <a:lnTo>
                    <a:pt x="5396" y="4390"/>
                  </a:lnTo>
                  <a:lnTo>
                    <a:pt x="5406" y="4399"/>
                  </a:lnTo>
                  <a:lnTo>
                    <a:pt x="5416" y="4399"/>
                  </a:lnTo>
                  <a:lnTo>
                    <a:pt x="5426" y="4418"/>
                  </a:lnTo>
                  <a:lnTo>
                    <a:pt x="5436" y="4437"/>
                  </a:lnTo>
                  <a:lnTo>
                    <a:pt x="5436" y="4446"/>
                  </a:lnTo>
                  <a:lnTo>
                    <a:pt x="5446" y="4437"/>
                  </a:lnTo>
                  <a:lnTo>
                    <a:pt x="5456" y="4418"/>
                  </a:lnTo>
                  <a:lnTo>
                    <a:pt x="5466" y="4427"/>
                  </a:lnTo>
                  <a:lnTo>
                    <a:pt x="5475" y="4427"/>
                  </a:lnTo>
                  <a:lnTo>
                    <a:pt x="5485" y="4418"/>
                  </a:lnTo>
                  <a:lnTo>
                    <a:pt x="5485" y="4427"/>
                  </a:lnTo>
                  <a:lnTo>
                    <a:pt x="5485" y="4418"/>
                  </a:lnTo>
                  <a:lnTo>
                    <a:pt x="5495" y="4427"/>
                  </a:lnTo>
                  <a:lnTo>
                    <a:pt x="5495" y="4409"/>
                  </a:lnTo>
                  <a:lnTo>
                    <a:pt x="5505" y="4409"/>
                  </a:lnTo>
                  <a:lnTo>
                    <a:pt x="5515" y="4409"/>
                  </a:lnTo>
                  <a:lnTo>
                    <a:pt x="5525" y="4399"/>
                  </a:lnTo>
                  <a:lnTo>
                    <a:pt x="5535" y="4390"/>
                  </a:lnTo>
                  <a:lnTo>
                    <a:pt x="5535" y="4399"/>
                  </a:lnTo>
                  <a:lnTo>
                    <a:pt x="5535" y="4390"/>
                  </a:lnTo>
                  <a:lnTo>
                    <a:pt x="5545" y="4399"/>
                  </a:lnTo>
                  <a:lnTo>
                    <a:pt x="5555" y="4418"/>
                  </a:lnTo>
                  <a:lnTo>
                    <a:pt x="5565" y="4399"/>
                  </a:lnTo>
                  <a:lnTo>
                    <a:pt x="5574" y="4409"/>
                  </a:lnTo>
                  <a:lnTo>
                    <a:pt x="5574" y="4399"/>
                  </a:lnTo>
                  <a:lnTo>
                    <a:pt x="5584" y="4409"/>
                  </a:lnTo>
                  <a:lnTo>
                    <a:pt x="5584" y="4399"/>
                  </a:lnTo>
                  <a:lnTo>
                    <a:pt x="5594" y="4399"/>
                  </a:lnTo>
                  <a:lnTo>
                    <a:pt x="5604" y="4399"/>
                  </a:lnTo>
                  <a:lnTo>
                    <a:pt x="5614" y="4390"/>
                  </a:lnTo>
                  <a:lnTo>
                    <a:pt x="5624" y="4409"/>
                  </a:lnTo>
                  <a:lnTo>
                    <a:pt x="5634" y="4409"/>
                  </a:lnTo>
                  <a:lnTo>
                    <a:pt x="5644" y="4409"/>
                  </a:lnTo>
                  <a:lnTo>
                    <a:pt x="5644" y="4399"/>
                  </a:lnTo>
                  <a:lnTo>
                    <a:pt x="5644" y="4409"/>
                  </a:lnTo>
                  <a:lnTo>
                    <a:pt x="5654" y="4399"/>
                  </a:lnTo>
                  <a:lnTo>
                    <a:pt x="5664" y="4399"/>
                  </a:lnTo>
                  <a:lnTo>
                    <a:pt x="5673" y="4399"/>
                  </a:lnTo>
                  <a:lnTo>
                    <a:pt x="5683" y="4409"/>
                  </a:lnTo>
                  <a:lnTo>
                    <a:pt x="5693" y="4418"/>
                  </a:lnTo>
                  <a:lnTo>
                    <a:pt x="5693" y="4409"/>
                  </a:lnTo>
                  <a:lnTo>
                    <a:pt x="5703" y="4409"/>
                  </a:lnTo>
                  <a:lnTo>
                    <a:pt x="5713" y="4409"/>
                  </a:lnTo>
                  <a:lnTo>
                    <a:pt x="5723" y="4409"/>
                  </a:lnTo>
                  <a:lnTo>
                    <a:pt x="5733" y="4409"/>
                  </a:lnTo>
                  <a:lnTo>
                    <a:pt x="5743" y="4409"/>
                  </a:lnTo>
                  <a:lnTo>
                    <a:pt x="5743" y="4399"/>
                  </a:lnTo>
                  <a:lnTo>
                    <a:pt x="5753" y="4399"/>
                  </a:lnTo>
                  <a:lnTo>
                    <a:pt x="5753" y="4409"/>
                  </a:lnTo>
                </a:path>
              </a:pathLst>
            </a:custGeom>
            <a:noFill/>
            <a:ln w="571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29" name="Rectangle 126"/>
            <p:cNvSpPr>
              <a:spLocks noChangeArrowheads="1"/>
            </p:cNvSpPr>
            <p:nvPr/>
          </p:nvSpPr>
          <p:spPr bwMode="auto">
            <a:xfrm>
              <a:off x="5080" y="3907"/>
              <a:ext cx="1" cy="5"/>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0" name="Rectangle 127"/>
            <p:cNvSpPr>
              <a:spLocks noChangeArrowheads="1"/>
            </p:cNvSpPr>
            <p:nvPr/>
          </p:nvSpPr>
          <p:spPr bwMode="auto">
            <a:xfrm>
              <a:off x="942" y="3859"/>
              <a:ext cx="1" cy="1"/>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1" name="Freeform 128"/>
            <p:cNvSpPr>
              <a:spLocks/>
            </p:cNvSpPr>
            <p:nvPr/>
          </p:nvSpPr>
          <p:spPr bwMode="auto">
            <a:xfrm>
              <a:off x="942" y="3938"/>
              <a:ext cx="4138" cy="32"/>
            </a:xfrm>
            <a:custGeom>
              <a:avLst/>
              <a:gdLst>
                <a:gd name="T0" fmla="*/ 82 w 5753"/>
                <a:gd name="T1" fmla="*/ 0 h 56"/>
                <a:gd name="T2" fmla="*/ 82 w 5753"/>
                <a:gd name="T3" fmla="*/ 0 h 56"/>
                <a:gd name="T4" fmla="*/ 164 w 5753"/>
                <a:gd name="T5" fmla="*/ 9 h 56"/>
                <a:gd name="T6" fmla="*/ 251 w 5753"/>
                <a:gd name="T7" fmla="*/ 0 h 56"/>
                <a:gd name="T8" fmla="*/ 251 w 5753"/>
                <a:gd name="T9" fmla="*/ 0 h 56"/>
                <a:gd name="T10" fmla="*/ 338 w 5753"/>
                <a:gd name="T11" fmla="*/ 9 h 56"/>
                <a:gd name="T12" fmla="*/ 420 w 5753"/>
                <a:gd name="T13" fmla="*/ 0 h 56"/>
                <a:gd name="T14" fmla="*/ 420 w 5753"/>
                <a:gd name="T15" fmla="*/ 0 h 56"/>
                <a:gd name="T16" fmla="*/ 507 w 5753"/>
                <a:gd name="T17" fmla="*/ 9 h 56"/>
                <a:gd name="T18" fmla="*/ 589 w 5753"/>
                <a:gd name="T19" fmla="*/ 0 h 56"/>
                <a:gd name="T20" fmla="*/ 589 w 5753"/>
                <a:gd name="T21" fmla="*/ 0 h 56"/>
                <a:gd name="T22" fmla="*/ 676 w 5753"/>
                <a:gd name="T23" fmla="*/ 9 h 56"/>
                <a:gd name="T24" fmla="*/ 763 w 5753"/>
                <a:gd name="T25" fmla="*/ 0 h 56"/>
                <a:gd name="T26" fmla="*/ 763 w 5753"/>
                <a:gd name="T27" fmla="*/ 0 h 56"/>
                <a:gd name="T28" fmla="*/ 845 w 5753"/>
                <a:gd name="T29" fmla="*/ 18 h 56"/>
                <a:gd name="T30" fmla="*/ 932 w 5753"/>
                <a:gd name="T31" fmla="*/ 0 h 56"/>
                <a:gd name="T32" fmla="*/ 932 w 5753"/>
                <a:gd name="T33" fmla="*/ 0 h 56"/>
                <a:gd name="T34" fmla="*/ 1015 w 5753"/>
                <a:gd name="T35" fmla="*/ 9 h 56"/>
                <a:gd name="T36" fmla="*/ 1101 w 5753"/>
                <a:gd name="T37" fmla="*/ 0 h 56"/>
                <a:gd name="T38" fmla="*/ 1101 w 5753"/>
                <a:gd name="T39" fmla="*/ 0 h 56"/>
                <a:gd name="T40" fmla="*/ 1188 w 5753"/>
                <a:gd name="T41" fmla="*/ 9 h 56"/>
                <a:gd name="T42" fmla="*/ 1271 w 5753"/>
                <a:gd name="T43" fmla="*/ 0 h 56"/>
                <a:gd name="T44" fmla="*/ 1271 w 5753"/>
                <a:gd name="T45" fmla="*/ 0 h 56"/>
                <a:gd name="T46" fmla="*/ 1357 w 5753"/>
                <a:gd name="T47" fmla="*/ 9 h 56"/>
                <a:gd name="T48" fmla="*/ 1444 w 5753"/>
                <a:gd name="T49" fmla="*/ 0 h 56"/>
                <a:gd name="T50" fmla="*/ 1444 w 5753"/>
                <a:gd name="T51" fmla="*/ 0 h 56"/>
                <a:gd name="T52" fmla="*/ 1527 w 5753"/>
                <a:gd name="T53" fmla="*/ 9 h 56"/>
                <a:gd name="T54" fmla="*/ 1613 w 5753"/>
                <a:gd name="T55" fmla="*/ 0 h 56"/>
                <a:gd name="T56" fmla="*/ 1613 w 5753"/>
                <a:gd name="T57" fmla="*/ 0 h 56"/>
                <a:gd name="T58" fmla="*/ 1695 w 5753"/>
                <a:gd name="T59" fmla="*/ 18 h 56"/>
                <a:gd name="T60" fmla="*/ 1783 w 5753"/>
                <a:gd name="T61" fmla="*/ 0 h 56"/>
                <a:gd name="T62" fmla="*/ 1783 w 5753"/>
                <a:gd name="T63" fmla="*/ 0 h 56"/>
                <a:gd name="T64" fmla="*/ 1869 w 5753"/>
                <a:gd name="T65" fmla="*/ 9 h 56"/>
                <a:gd name="T66" fmla="*/ 1951 w 5753"/>
                <a:gd name="T67" fmla="*/ 0 h 56"/>
                <a:gd name="T68" fmla="*/ 1951 w 5753"/>
                <a:gd name="T69" fmla="*/ 0 h 56"/>
                <a:gd name="T70" fmla="*/ 2039 w 5753"/>
                <a:gd name="T71" fmla="*/ 9 h 56"/>
                <a:gd name="T72" fmla="*/ 2120 w 5753"/>
                <a:gd name="T73" fmla="*/ 0 h 56"/>
                <a:gd name="T74" fmla="*/ 2120 w 5753"/>
                <a:gd name="T75" fmla="*/ 0 h 56"/>
                <a:gd name="T76" fmla="*/ 2208 w 5753"/>
                <a:gd name="T77" fmla="*/ 9 h 56"/>
                <a:gd name="T78" fmla="*/ 2295 w 5753"/>
                <a:gd name="T79" fmla="*/ 0 h 56"/>
                <a:gd name="T80" fmla="*/ 2295 w 5753"/>
                <a:gd name="T81" fmla="*/ 0 h 56"/>
                <a:gd name="T82" fmla="*/ 2376 w 5753"/>
                <a:gd name="T83" fmla="*/ 9 h 56"/>
                <a:gd name="T84" fmla="*/ 2464 w 5753"/>
                <a:gd name="T85" fmla="*/ 0 h 56"/>
                <a:gd name="T86" fmla="*/ 2464 w 5753"/>
                <a:gd name="T87" fmla="*/ 0 h 56"/>
                <a:gd name="T88" fmla="*/ 2546 w 5753"/>
                <a:gd name="T89" fmla="*/ 18 h 56"/>
                <a:gd name="T90" fmla="*/ 2633 w 5753"/>
                <a:gd name="T91" fmla="*/ 0 h 56"/>
                <a:gd name="T92" fmla="*/ 2633 w 5753"/>
                <a:gd name="T93" fmla="*/ 0 h 56"/>
                <a:gd name="T94" fmla="*/ 2720 w 5753"/>
                <a:gd name="T95" fmla="*/ 9 h 56"/>
                <a:gd name="T96" fmla="*/ 2802 w 5753"/>
                <a:gd name="T97" fmla="*/ 0 h 56"/>
                <a:gd name="T98" fmla="*/ 2802 w 5753"/>
                <a:gd name="T99" fmla="*/ 0 h 56"/>
                <a:gd name="T100" fmla="*/ 2889 w 5753"/>
                <a:gd name="T101" fmla="*/ 9 h 56"/>
                <a:gd name="T102" fmla="*/ 2976 w 5753"/>
                <a:gd name="T103" fmla="*/ 0 h 56"/>
                <a:gd name="T104" fmla="*/ 2976 w 5753"/>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53" h="56">
                  <a:moveTo>
                    <a:pt x="0" y="0"/>
                  </a:moveTo>
                  <a:lnTo>
                    <a:pt x="159" y="0"/>
                  </a:lnTo>
                  <a:lnTo>
                    <a:pt x="159" y="28"/>
                  </a:lnTo>
                  <a:lnTo>
                    <a:pt x="159" y="0"/>
                  </a:lnTo>
                  <a:lnTo>
                    <a:pt x="317" y="0"/>
                  </a:lnTo>
                  <a:lnTo>
                    <a:pt x="317" y="28"/>
                  </a:lnTo>
                  <a:lnTo>
                    <a:pt x="317" y="0"/>
                  </a:lnTo>
                  <a:lnTo>
                    <a:pt x="485" y="0"/>
                  </a:lnTo>
                  <a:lnTo>
                    <a:pt x="485" y="28"/>
                  </a:lnTo>
                  <a:lnTo>
                    <a:pt x="485" y="0"/>
                  </a:lnTo>
                  <a:lnTo>
                    <a:pt x="654" y="0"/>
                  </a:lnTo>
                  <a:lnTo>
                    <a:pt x="654" y="28"/>
                  </a:lnTo>
                  <a:lnTo>
                    <a:pt x="654" y="0"/>
                  </a:lnTo>
                  <a:lnTo>
                    <a:pt x="812" y="0"/>
                  </a:lnTo>
                  <a:lnTo>
                    <a:pt x="812" y="46"/>
                  </a:lnTo>
                  <a:lnTo>
                    <a:pt x="812" y="0"/>
                  </a:lnTo>
                  <a:lnTo>
                    <a:pt x="980" y="0"/>
                  </a:lnTo>
                  <a:lnTo>
                    <a:pt x="980" y="28"/>
                  </a:lnTo>
                  <a:lnTo>
                    <a:pt x="980" y="0"/>
                  </a:lnTo>
                  <a:lnTo>
                    <a:pt x="1139" y="0"/>
                  </a:lnTo>
                  <a:lnTo>
                    <a:pt x="1139" y="28"/>
                  </a:lnTo>
                  <a:lnTo>
                    <a:pt x="1139" y="0"/>
                  </a:lnTo>
                  <a:lnTo>
                    <a:pt x="1307" y="0"/>
                  </a:lnTo>
                  <a:lnTo>
                    <a:pt x="1307" y="28"/>
                  </a:lnTo>
                  <a:lnTo>
                    <a:pt x="1307" y="0"/>
                  </a:lnTo>
                  <a:lnTo>
                    <a:pt x="1475" y="0"/>
                  </a:lnTo>
                  <a:lnTo>
                    <a:pt x="1475" y="28"/>
                  </a:lnTo>
                  <a:lnTo>
                    <a:pt x="1475" y="0"/>
                  </a:lnTo>
                  <a:lnTo>
                    <a:pt x="1634" y="0"/>
                  </a:lnTo>
                  <a:lnTo>
                    <a:pt x="1634" y="56"/>
                  </a:lnTo>
                  <a:lnTo>
                    <a:pt x="1634" y="0"/>
                  </a:lnTo>
                  <a:lnTo>
                    <a:pt x="1802" y="0"/>
                  </a:lnTo>
                  <a:lnTo>
                    <a:pt x="1802" y="28"/>
                  </a:lnTo>
                  <a:lnTo>
                    <a:pt x="1802" y="0"/>
                  </a:lnTo>
                  <a:lnTo>
                    <a:pt x="1961" y="0"/>
                  </a:lnTo>
                  <a:lnTo>
                    <a:pt x="1961" y="28"/>
                  </a:lnTo>
                  <a:lnTo>
                    <a:pt x="1961" y="0"/>
                  </a:lnTo>
                  <a:lnTo>
                    <a:pt x="2129" y="0"/>
                  </a:lnTo>
                  <a:lnTo>
                    <a:pt x="2129" y="28"/>
                  </a:lnTo>
                  <a:lnTo>
                    <a:pt x="2129" y="0"/>
                  </a:lnTo>
                  <a:lnTo>
                    <a:pt x="2297" y="0"/>
                  </a:lnTo>
                  <a:lnTo>
                    <a:pt x="2297" y="28"/>
                  </a:lnTo>
                  <a:lnTo>
                    <a:pt x="2297" y="0"/>
                  </a:lnTo>
                  <a:lnTo>
                    <a:pt x="2456" y="0"/>
                  </a:lnTo>
                  <a:lnTo>
                    <a:pt x="2456" y="46"/>
                  </a:lnTo>
                  <a:lnTo>
                    <a:pt x="2456" y="0"/>
                  </a:lnTo>
                  <a:lnTo>
                    <a:pt x="2624" y="0"/>
                  </a:lnTo>
                  <a:lnTo>
                    <a:pt x="2624" y="28"/>
                  </a:lnTo>
                  <a:lnTo>
                    <a:pt x="2624" y="0"/>
                  </a:lnTo>
                  <a:lnTo>
                    <a:pt x="2792" y="0"/>
                  </a:lnTo>
                  <a:lnTo>
                    <a:pt x="2792" y="28"/>
                  </a:lnTo>
                  <a:lnTo>
                    <a:pt x="2792" y="0"/>
                  </a:lnTo>
                  <a:lnTo>
                    <a:pt x="2951" y="0"/>
                  </a:lnTo>
                  <a:lnTo>
                    <a:pt x="2951" y="28"/>
                  </a:lnTo>
                  <a:lnTo>
                    <a:pt x="2951" y="0"/>
                  </a:lnTo>
                  <a:lnTo>
                    <a:pt x="3119" y="0"/>
                  </a:lnTo>
                  <a:lnTo>
                    <a:pt x="3119" y="28"/>
                  </a:lnTo>
                  <a:lnTo>
                    <a:pt x="3119" y="0"/>
                  </a:lnTo>
                  <a:lnTo>
                    <a:pt x="3277" y="0"/>
                  </a:lnTo>
                  <a:lnTo>
                    <a:pt x="3277" y="56"/>
                  </a:lnTo>
                  <a:lnTo>
                    <a:pt x="3277" y="0"/>
                  </a:lnTo>
                  <a:lnTo>
                    <a:pt x="3446" y="0"/>
                  </a:lnTo>
                  <a:lnTo>
                    <a:pt x="3446" y="28"/>
                  </a:lnTo>
                  <a:lnTo>
                    <a:pt x="3446" y="0"/>
                  </a:lnTo>
                  <a:lnTo>
                    <a:pt x="3614" y="0"/>
                  </a:lnTo>
                  <a:lnTo>
                    <a:pt x="3614" y="28"/>
                  </a:lnTo>
                  <a:lnTo>
                    <a:pt x="3614" y="0"/>
                  </a:lnTo>
                  <a:lnTo>
                    <a:pt x="3772" y="0"/>
                  </a:lnTo>
                  <a:lnTo>
                    <a:pt x="3772" y="28"/>
                  </a:lnTo>
                  <a:lnTo>
                    <a:pt x="3772" y="0"/>
                  </a:lnTo>
                  <a:lnTo>
                    <a:pt x="3941" y="0"/>
                  </a:lnTo>
                  <a:lnTo>
                    <a:pt x="3941" y="28"/>
                  </a:lnTo>
                  <a:lnTo>
                    <a:pt x="3941" y="0"/>
                  </a:lnTo>
                  <a:lnTo>
                    <a:pt x="4099" y="0"/>
                  </a:lnTo>
                  <a:lnTo>
                    <a:pt x="4099" y="46"/>
                  </a:lnTo>
                  <a:lnTo>
                    <a:pt x="4099" y="0"/>
                  </a:lnTo>
                  <a:lnTo>
                    <a:pt x="4268" y="0"/>
                  </a:lnTo>
                  <a:lnTo>
                    <a:pt x="4268" y="28"/>
                  </a:lnTo>
                  <a:lnTo>
                    <a:pt x="4268" y="0"/>
                  </a:lnTo>
                  <a:lnTo>
                    <a:pt x="4436" y="0"/>
                  </a:lnTo>
                  <a:lnTo>
                    <a:pt x="4436" y="28"/>
                  </a:lnTo>
                  <a:lnTo>
                    <a:pt x="4436" y="0"/>
                  </a:lnTo>
                  <a:lnTo>
                    <a:pt x="4594" y="0"/>
                  </a:lnTo>
                  <a:lnTo>
                    <a:pt x="4594" y="28"/>
                  </a:lnTo>
                  <a:lnTo>
                    <a:pt x="4594" y="0"/>
                  </a:lnTo>
                  <a:lnTo>
                    <a:pt x="4763" y="0"/>
                  </a:lnTo>
                  <a:lnTo>
                    <a:pt x="4763" y="28"/>
                  </a:lnTo>
                  <a:lnTo>
                    <a:pt x="4763" y="0"/>
                  </a:lnTo>
                  <a:lnTo>
                    <a:pt x="4921" y="0"/>
                  </a:lnTo>
                  <a:lnTo>
                    <a:pt x="4921" y="56"/>
                  </a:lnTo>
                  <a:lnTo>
                    <a:pt x="4921" y="0"/>
                  </a:lnTo>
                  <a:lnTo>
                    <a:pt x="5089" y="0"/>
                  </a:lnTo>
                  <a:lnTo>
                    <a:pt x="5089" y="28"/>
                  </a:lnTo>
                  <a:lnTo>
                    <a:pt x="5089" y="0"/>
                  </a:lnTo>
                  <a:lnTo>
                    <a:pt x="5258" y="0"/>
                  </a:lnTo>
                  <a:lnTo>
                    <a:pt x="5258" y="28"/>
                  </a:lnTo>
                  <a:lnTo>
                    <a:pt x="5258" y="0"/>
                  </a:lnTo>
                  <a:lnTo>
                    <a:pt x="5416" y="0"/>
                  </a:lnTo>
                  <a:lnTo>
                    <a:pt x="5416" y="28"/>
                  </a:lnTo>
                  <a:lnTo>
                    <a:pt x="5416" y="0"/>
                  </a:lnTo>
                  <a:lnTo>
                    <a:pt x="5584" y="0"/>
                  </a:lnTo>
                  <a:lnTo>
                    <a:pt x="5584" y="28"/>
                  </a:lnTo>
                  <a:lnTo>
                    <a:pt x="5584" y="0"/>
                  </a:lnTo>
                  <a:lnTo>
                    <a:pt x="5753" y="0"/>
                  </a:lnTo>
                  <a:lnTo>
                    <a:pt x="5753" y="46"/>
                  </a:lnTo>
                  <a:lnTo>
                    <a:pt x="5753"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32" name="Rectangle 129"/>
            <p:cNvSpPr>
              <a:spLocks noChangeArrowheads="1"/>
            </p:cNvSpPr>
            <p:nvPr/>
          </p:nvSpPr>
          <p:spPr bwMode="auto">
            <a:xfrm>
              <a:off x="2025" y="3985"/>
              <a:ext cx="18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3" name="Rectangle 130"/>
            <p:cNvSpPr>
              <a:spLocks noChangeArrowheads="1"/>
            </p:cNvSpPr>
            <p:nvPr/>
          </p:nvSpPr>
          <p:spPr bwMode="auto">
            <a:xfrm>
              <a:off x="2025"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30000</a:t>
              </a:r>
              <a:endParaRPr lang="cs-CZ" altLang="cs-CZ" sz="1200"/>
            </a:p>
          </p:txBody>
        </p:sp>
        <p:sp>
          <p:nvSpPr>
            <p:cNvPr id="78934" name="Rectangle 131"/>
            <p:cNvSpPr>
              <a:spLocks noChangeArrowheads="1"/>
            </p:cNvSpPr>
            <p:nvPr/>
          </p:nvSpPr>
          <p:spPr bwMode="auto">
            <a:xfrm>
              <a:off x="3207" y="3985"/>
              <a:ext cx="1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5" name="Rectangle 132"/>
            <p:cNvSpPr>
              <a:spLocks noChangeArrowheads="1"/>
            </p:cNvSpPr>
            <p:nvPr/>
          </p:nvSpPr>
          <p:spPr bwMode="auto">
            <a:xfrm>
              <a:off x="3207"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40000</a:t>
              </a:r>
              <a:endParaRPr lang="cs-CZ" altLang="cs-CZ" sz="1200"/>
            </a:p>
          </p:txBody>
        </p:sp>
        <p:sp>
          <p:nvSpPr>
            <p:cNvPr id="78936" name="Rectangle 133"/>
            <p:cNvSpPr>
              <a:spLocks noChangeArrowheads="1"/>
            </p:cNvSpPr>
            <p:nvPr/>
          </p:nvSpPr>
          <p:spPr bwMode="auto">
            <a:xfrm>
              <a:off x="4389" y="3985"/>
              <a:ext cx="1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7" name="Rectangle 134"/>
            <p:cNvSpPr>
              <a:spLocks noChangeArrowheads="1"/>
            </p:cNvSpPr>
            <p:nvPr/>
          </p:nvSpPr>
          <p:spPr bwMode="auto">
            <a:xfrm>
              <a:off x="4389"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50000</a:t>
              </a:r>
              <a:endParaRPr lang="cs-CZ" altLang="cs-CZ" sz="1200"/>
            </a:p>
          </p:txBody>
        </p:sp>
        <p:sp>
          <p:nvSpPr>
            <p:cNvPr id="78938" name="Rectangle 135"/>
            <p:cNvSpPr>
              <a:spLocks noChangeArrowheads="1"/>
            </p:cNvSpPr>
            <p:nvPr/>
          </p:nvSpPr>
          <p:spPr bwMode="auto">
            <a:xfrm>
              <a:off x="4966" y="3985"/>
              <a:ext cx="11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9" name="Rectangle 136"/>
            <p:cNvSpPr>
              <a:spLocks noChangeArrowheads="1"/>
            </p:cNvSpPr>
            <p:nvPr/>
          </p:nvSpPr>
          <p:spPr bwMode="auto">
            <a:xfrm>
              <a:off x="4966" y="3985"/>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m/z</a:t>
              </a:r>
              <a:endParaRPr lang="cs-CZ" altLang="cs-CZ" sz="1200"/>
            </a:p>
          </p:txBody>
        </p:sp>
        <p:sp>
          <p:nvSpPr>
            <p:cNvPr id="78940" name="Freeform 137"/>
            <p:cNvSpPr>
              <a:spLocks/>
            </p:cNvSpPr>
            <p:nvPr/>
          </p:nvSpPr>
          <p:spPr bwMode="auto">
            <a:xfrm>
              <a:off x="900" y="1152"/>
              <a:ext cx="35" cy="2781"/>
            </a:xfrm>
            <a:custGeom>
              <a:avLst/>
              <a:gdLst>
                <a:gd name="T0" fmla="*/ 25 w 49"/>
                <a:gd name="T1" fmla="*/ 1533 h 4939"/>
                <a:gd name="T2" fmla="*/ 25 w 49"/>
                <a:gd name="T3" fmla="*/ 1533 h 4939"/>
                <a:gd name="T4" fmla="*/ 5 w 49"/>
                <a:gd name="T5" fmla="*/ 1495 h 4939"/>
                <a:gd name="T6" fmla="*/ 25 w 49"/>
                <a:gd name="T7" fmla="*/ 1457 h 4939"/>
                <a:gd name="T8" fmla="*/ 25 w 49"/>
                <a:gd name="T9" fmla="*/ 1457 h 4939"/>
                <a:gd name="T10" fmla="*/ 0 w 49"/>
                <a:gd name="T11" fmla="*/ 1418 h 4939"/>
                <a:gd name="T12" fmla="*/ 25 w 49"/>
                <a:gd name="T13" fmla="*/ 1380 h 4939"/>
                <a:gd name="T14" fmla="*/ 25 w 49"/>
                <a:gd name="T15" fmla="*/ 1380 h 4939"/>
                <a:gd name="T16" fmla="*/ 5 w 49"/>
                <a:gd name="T17" fmla="*/ 1342 h 4939"/>
                <a:gd name="T18" fmla="*/ 25 w 49"/>
                <a:gd name="T19" fmla="*/ 1304 h 4939"/>
                <a:gd name="T20" fmla="*/ 25 w 49"/>
                <a:gd name="T21" fmla="*/ 1304 h 4939"/>
                <a:gd name="T22" fmla="*/ 0 w 49"/>
                <a:gd name="T23" fmla="*/ 1265 h 4939"/>
                <a:gd name="T24" fmla="*/ 25 w 49"/>
                <a:gd name="T25" fmla="*/ 1227 h 4939"/>
                <a:gd name="T26" fmla="*/ 25 w 49"/>
                <a:gd name="T27" fmla="*/ 1227 h 4939"/>
                <a:gd name="T28" fmla="*/ 5 w 49"/>
                <a:gd name="T29" fmla="*/ 1188 h 4939"/>
                <a:gd name="T30" fmla="*/ 25 w 49"/>
                <a:gd name="T31" fmla="*/ 1150 h 4939"/>
                <a:gd name="T32" fmla="*/ 25 w 49"/>
                <a:gd name="T33" fmla="*/ 1150 h 4939"/>
                <a:gd name="T34" fmla="*/ 0 w 49"/>
                <a:gd name="T35" fmla="*/ 1111 h 4939"/>
                <a:gd name="T36" fmla="*/ 25 w 49"/>
                <a:gd name="T37" fmla="*/ 1073 h 4939"/>
                <a:gd name="T38" fmla="*/ 25 w 49"/>
                <a:gd name="T39" fmla="*/ 1073 h 4939"/>
                <a:gd name="T40" fmla="*/ 5 w 49"/>
                <a:gd name="T41" fmla="*/ 1035 h 4939"/>
                <a:gd name="T42" fmla="*/ 25 w 49"/>
                <a:gd name="T43" fmla="*/ 997 h 4939"/>
                <a:gd name="T44" fmla="*/ 25 w 49"/>
                <a:gd name="T45" fmla="*/ 997 h 4939"/>
                <a:gd name="T46" fmla="*/ 0 w 49"/>
                <a:gd name="T47" fmla="*/ 958 h 4939"/>
                <a:gd name="T48" fmla="*/ 25 w 49"/>
                <a:gd name="T49" fmla="*/ 920 h 4939"/>
                <a:gd name="T50" fmla="*/ 25 w 49"/>
                <a:gd name="T51" fmla="*/ 920 h 4939"/>
                <a:gd name="T52" fmla="*/ 5 w 49"/>
                <a:gd name="T53" fmla="*/ 885 h 4939"/>
                <a:gd name="T54" fmla="*/ 25 w 49"/>
                <a:gd name="T55" fmla="*/ 846 h 4939"/>
                <a:gd name="T56" fmla="*/ 25 w 49"/>
                <a:gd name="T57" fmla="*/ 846 h 4939"/>
                <a:gd name="T58" fmla="*/ 0 w 49"/>
                <a:gd name="T59" fmla="*/ 808 h 4939"/>
                <a:gd name="T60" fmla="*/ 25 w 49"/>
                <a:gd name="T61" fmla="*/ 770 h 4939"/>
                <a:gd name="T62" fmla="*/ 25 w 49"/>
                <a:gd name="T63" fmla="*/ 770 h 4939"/>
                <a:gd name="T64" fmla="*/ 5 w 49"/>
                <a:gd name="T65" fmla="*/ 731 h 4939"/>
                <a:gd name="T66" fmla="*/ 25 w 49"/>
                <a:gd name="T67" fmla="*/ 693 h 4939"/>
                <a:gd name="T68" fmla="*/ 25 w 49"/>
                <a:gd name="T69" fmla="*/ 693 h 4939"/>
                <a:gd name="T70" fmla="*/ 0 w 49"/>
                <a:gd name="T71" fmla="*/ 655 h 4939"/>
                <a:gd name="T72" fmla="*/ 25 w 49"/>
                <a:gd name="T73" fmla="*/ 617 h 4939"/>
                <a:gd name="T74" fmla="*/ 25 w 49"/>
                <a:gd name="T75" fmla="*/ 617 h 4939"/>
                <a:gd name="T76" fmla="*/ 5 w 49"/>
                <a:gd name="T77" fmla="*/ 578 h 4939"/>
                <a:gd name="T78" fmla="*/ 25 w 49"/>
                <a:gd name="T79" fmla="*/ 539 h 4939"/>
                <a:gd name="T80" fmla="*/ 25 w 49"/>
                <a:gd name="T81" fmla="*/ 539 h 4939"/>
                <a:gd name="T82" fmla="*/ 0 w 49"/>
                <a:gd name="T83" fmla="*/ 501 h 4939"/>
                <a:gd name="T84" fmla="*/ 25 w 49"/>
                <a:gd name="T85" fmla="*/ 463 h 4939"/>
                <a:gd name="T86" fmla="*/ 25 w 49"/>
                <a:gd name="T87" fmla="*/ 463 h 4939"/>
                <a:gd name="T88" fmla="*/ 5 w 49"/>
                <a:gd name="T89" fmla="*/ 425 h 4939"/>
                <a:gd name="T90" fmla="*/ 25 w 49"/>
                <a:gd name="T91" fmla="*/ 386 h 4939"/>
                <a:gd name="T92" fmla="*/ 25 w 49"/>
                <a:gd name="T93" fmla="*/ 386 h 4939"/>
                <a:gd name="T94" fmla="*/ 0 w 49"/>
                <a:gd name="T95" fmla="*/ 348 h 4939"/>
                <a:gd name="T96" fmla="*/ 25 w 49"/>
                <a:gd name="T97" fmla="*/ 310 h 4939"/>
                <a:gd name="T98" fmla="*/ 25 w 49"/>
                <a:gd name="T99" fmla="*/ 310 h 4939"/>
                <a:gd name="T100" fmla="*/ 5 w 49"/>
                <a:gd name="T101" fmla="*/ 271 h 4939"/>
                <a:gd name="T102" fmla="*/ 25 w 49"/>
                <a:gd name="T103" fmla="*/ 233 h 4939"/>
                <a:gd name="T104" fmla="*/ 25 w 49"/>
                <a:gd name="T105" fmla="*/ 233 h 4939"/>
                <a:gd name="T106" fmla="*/ 0 w 49"/>
                <a:gd name="T107" fmla="*/ 195 h 4939"/>
                <a:gd name="T108" fmla="*/ 25 w 49"/>
                <a:gd name="T109" fmla="*/ 157 h 4939"/>
                <a:gd name="T110" fmla="*/ 25 w 49"/>
                <a:gd name="T111" fmla="*/ 157 h 4939"/>
                <a:gd name="T112" fmla="*/ 5 w 49"/>
                <a:gd name="T113" fmla="*/ 121 h 4939"/>
                <a:gd name="T114" fmla="*/ 25 w 49"/>
                <a:gd name="T115" fmla="*/ 82 h 4939"/>
                <a:gd name="T116" fmla="*/ 25 w 49"/>
                <a:gd name="T117" fmla="*/ 82 h 4939"/>
                <a:gd name="T118" fmla="*/ 0 w 49"/>
                <a:gd name="T119" fmla="*/ 44 h 4939"/>
                <a:gd name="T120" fmla="*/ 25 w 49"/>
                <a:gd name="T121" fmla="*/ 6 h 4939"/>
                <a:gd name="T122" fmla="*/ 25 w 49"/>
                <a:gd name="T123" fmla="*/ 6 h 4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 h="4939">
                  <a:moveTo>
                    <a:pt x="49" y="4939"/>
                  </a:moveTo>
                  <a:lnTo>
                    <a:pt x="49" y="4836"/>
                  </a:lnTo>
                  <a:lnTo>
                    <a:pt x="20" y="4836"/>
                  </a:lnTo>
                  <a:lnTo>
                    <a:pt x="49" y="4836"/>
                  </a:lnTo>
                  <a:lnTo>
                    <a:pt x="49" y="4715"/>
                  </a:lnTo>
                  <a:lnTo>
                    <a:pt x="10" y="4715"/>
                  </a:lnTo>
                  <a:lnTo>
                    <a:pt x="49" y="4715"/>
                  </a:lnTo>
                  <a:lnTo>
                    <a:pt x="49" y="4594"/>
                  </a:lnTo>
                  <a:lnTo>
                    <a:pt x="20" y="4594"/>
                  </a:lnTo>
                  <a:lnTo>
                    <a:pt x="49" y="4594"/>
                  </a:lnTo>
                  <a:lnTo>
                    <a:pt x="49" y="4474"/>
                  </a:lnTo>
                  <a:lnTo>
                    <a:pt x="0" y="4474"/>
                  </a:lnTo>
                  <a:lnTo>
                    <a:pt x="49" y="4474"/>
                  </a:lnTo>
                  <a:lnTo>
                    <a:pt x="49" y="4353"/>
                  </a:lnTo>
                  <a:lnTo>
                    <a:pt x="20" y="4353"/>
                  </a:lnTo>
                  <a:lnTo>
                    <a:pt x="49" y="4353"/>
                  </a:lnTo>
                  <a:lnTo>
                    <a:pt x="49" y="4232"/>
                  </a:lnTo>
                  <a:lnTo>
                    <a:pt x="10" y="4232"/>
                  </a:lnTo>
                  <a:lnTo>
                    <a:pt x="49" y="4232"/>
                  </a:lnTo>
                  <a:lnTo>
                    <a:pt x="49" y="4111"/>
                  </a:lnTo>
                  <a:lnTo>
                    <a:pt x="20" y="4111"/>
                  </a:lnTo>
                  <a:lnTo>
                    <a:pt x="49" y="4111"/>
                  </a:lnTo>
                  <a:lnTo>
                    <a:pt x="49" y="3990"/>
                  </a:lnTo>
                  <a:lnTo>
                    <a:pt x="0" y="3990"/>
                  </a:lnTo>
                  <a:lnTo>
                    <a:pt x="49" y="3990"/>
                  </a:lnTo>
                  <a:lnTo>
                    <a:pt x="49" y="3869"/>
                  </a:lnTo>
                  <a:lnTo>
                    <a:pt x="20" y="3869"/>
                  </a:lnTo>
                  <a:lnTo>
                    <a:pt x="49" y="3869"/>
                  </a:lnTo>
                  <a:lnTo>
                    <a:pt x="49" y="3748"/>
                  </a:lnTo>
                  <a:lnTo>
                    <a:pt x="10" y="3748"/>
                  </a:lnTo>
                  <a:lnTo>
                    <a:pt x="49" y="3748"/>
                  </a:lnTo>
                  <a:lnTo>
                    <a:pt x="49" y="3627"/>
                  </a:lnTo>
                  <a:lnTo>
                    <a:pt x="20" y="3627"/>
                  </a:lnTo>
                  <a:lnTo>
                    <a:pt x="49" y="3627"/>
                  </a:lnTo>
                  <a:lnTo>
                    <a:pt x="49" y="3506"/>
                  </a:lnTo>
                  <a:lnTo>
                    <a:pt x="0" y="3506"/>
                  </a:lnTo>
                  <a:lnTo>
                    <a:pt x="49" y="3506"/>
                  </a:lnTo>
                  <a:lnTo>
                    <a:pt x="49" y="3385"/>
                  </a:lnTo>
                  <a:lnTo>
                    <a:pt x="20" y="3385"/>
                  </a:lnTo>
                  <a:lnTo>
                    <a:pt x="49" y="3385"/>
                  </a:lnTo>
                  <a:lnTo>
                    <a:pt x="49" y="3265"/>
                  </a:lnTo>
                  <a:lnTo>
                    <a:pt x="10" y="3265"/>
                  </a:lnTo>
                  <a:lnTo>
                    <a:pt x="49" y="3265"/>
                  </a:lnTo>
                  <a:lnTo>
                    <a:pt x="49" y="3144"/>
                  </a:lnTo>
                  <a:lnTo>
                    <a:pt x="20" y="3144"/>
                  </a:lnTo>
                  <a:lnTo>
                    <a:pt x="49" y="3144"/>
                  </a:lnTo>
                  <a:lnTo>
                    <a:pt x="49" y="3023"/>
                  </a:lnTo>
                  <a:lnTo>
                    <a:pt x="0" y="3023"/>
                  </a:lnTo>
                  <a:lnTo>
                    <a:pt x="49" y="3023"/>
                  </a:lnTo>
                  <a:lnTo>
                    <a:pt x="49" y="2902"/>
                  </a:lnTo>
                  <a:lnTo>
                    <a:pt x="20" y="2902"/>
                  </a:lnTo>
                  <a:lnTo>
                    <a:pt x="49" y="2902"/>
                  </a:lnTo>
                  <a:lnTo>
                    <a:pt x="49" y="2790"/>
                  </a:lnTo>
                  <a:lnTo>
                    <a:pt x="10" y="2790"/>
                  </a:lnTo>
                  <a:lnTo>
                    <a:pt x="49" y="2790"/>
                  </a:lnTo>
                  <a:lnTo>
                    <a:pt x="49" y="2669"/>
                  </a:lnTo>
                  <a:lnTo>
                    <a:pt x="20" y="2669"/>
                  </a:lnTo>
                  <a:lnTo>
                    <a:pt x="49" y="2669"/>
                  </a:lnTo>
                  <a:lnTo>
                    <a:pt x="49" y="2548"/>
                  </a:lnTo>
                  <a:lnTo>
                    <a:pt x="0" y="2548"/>
                  </a:lnTo>
                  <a:lnTo>
                    <a:pt x="49" y="2548"/>
                  </a:lnTo>
                  <a:lnTo>
                    <a:pt x="49" y="2427"/>
                  </a:lnTo>
                  <a:lnTo>
                    <a:pt x="20" y="2427"/>
                  </a:lnTo>
                  <a:lnTo>
                    <a:pt x="49" y="2427"/>
                  </a:lnTo>
                  <a:lnTo>
                    <a:pt x="49" y="2307"/>
                  </a:lnTo>
                  <a:lnTo>
                    <a:pt x="10" y="2307"/>
                  </a:lnTo>
                  <a:lnTo>
                    <a:pt x="49" y="2307"/>
                  </a:lnTo>
                  <a:lnTo>
                    <a:pt x="49" y="2186"/>
                  </a:lnTo>
                  <a:lnTo>
                    <a:pt x="20" y="2186"/>
                  </a:lnTo>
                  <a:lnTo>
                    <a:pt x="49" y="2186"/>
                  </a:lnTo>
                  <a:lnTo>
                    <a:pt x="49" y="2065"/>
                  </a:lnTo>
                  <a:lnTo>
                    <a:pt x="0" y="2065"/>
                  </a:lnTo>
                  <a:lnTo>
                    <a:pt x="49" y="2065"/>
                  </a:lnTo>
                  <a:lnTo>
                    <a:pt x="49" y="1944"/>
                  </a:lnTo>
                  <a:lnTo>
                    <a:pt x="20" y="1944"/>
                  </a:lnTo>
                  <a:lnTo>
                    <a:pt x="49" y="1944"/>
                  </a:lnTo>
                  <a:lnTo>
                    <a:pt x="49" y="1823"/>
                  </a:lnTo>
                  <a:lnTo>
                    <a:pt x="10" y="1823"/>
                  </a:lnTo>
                  <a:lnTo>
                    <a:pt x="49" y="1823"/>
                  </a:lnTo>
                  <a:lnTo>
                    <a:pt x="49" y="1702"/>
                  </a:lnTo>
                  <a:lnTo>
                    <a:pt x="20" y="1702"/>
                  </a:lnTo>
                  <a:lnTo>
                    <a:pt x="49" y="1702"/>
                  </a:lnTo>
                  <a:lnTo>
                    <a:pt x="49" y="1581"/>
                  </a:lnTo>
                  <a:lnTo>
                    <a:pt x="0" y="1581"/>
                  </a:lnTo>
                  <a:lnTo>
                    <a:pt x="49" y="1581"/>
                  </a:lnTo>
                  <a:lnTo>
                    <a:pt x="49" y="1460"/>
                  </a:lnTo>
                  <a:lnTo>
                    <a:pt x="20" y="1460"/>
                  </a:lnTo>
                  <a:lnTo>
                    <a:pt x="49" y="1460"/>
                  </a:lnTo>
                  <a:lnTo>
                    <a:pt x="49" y="1339"/>
                  </a:lnTo>
                  <a:lnTo>
                    <a:pt x="10" y="1339"/>
                  </a:lnTo>
                  <a:lnTo>
                    <a:pt x="49" y="1339"/>
                  </a:lnTo>
                  <a:lnTo>
                    <a:pt x="49" y="1218"/>
                  </a:lnTo>
                  <a:lnTo>
                    <a:pt x="20" y="1218"/>
                  </a:lnTo>
                  <a:lnTo>
                    <a:pt x="49" y="1218"/>
                  </a:lnTo>
                  <a:lnTo>
                    <a:pt x="49" y="1097"/>
                  </a:lnTo>
                  <a:lnTo>
                    <a:pt x="0" y="1097"/>
                  </a:lnTo>
                  <a:lnTo>
                    <a:pt x="49" y="1097"/>
                  </a:lnTo>
                  <a:lnTo>
                    <a:pt x="49" y="977"/>
                  </a:lnTo>
                  <a:lnTo>
                    <a:pt x="20" y="977"/>
                  </a:lnTo>
                  <a:lnTo>
                    <a:pt x="49" y="977"/>
                  </a:lnTo>
                  <a:lnTo>
                    <a:pt x="49" y="856"/>
                  </a:lnTo>
                  <a:lnTo>
                    <a:pt x="10" y="856"/>
                  </a:lnTo>
                  <a:lnTo>
                    <a:pt x="49" y="856"/>
                  </a:lnTo>
                  <a:lnTo>
                    <a:pt x="49" y="735"/>
                  </a:lnTo>
                  <a:lnTo>
                    <a:pt x="20" y="735"/>
                  </a:lnTo>
                  <a:lnTo>
                    <a:pt x="49" y="735"/>
                  </a:lnTo>
                  <a:lnTo>
                    <a:pt x="49" y="614"/>
                  </a:lnTo>
                  <a:lnTo>
                    <a:pt x="0" y="614"/>
                  </a:lnTo>
                  <a:lnTo>
                    <a:pt x="49" y="614"/>
                  </a:lnTo>
                  <a:lnTo>
                    <a:pt x="49" y="493"/>
                  </a:lnTo>
                  <a:lnTo>
                    <a:pt x="20" y="493"/>
                  </a:lnTo>
                  <a:lnTo>
                    <a:pt x="49" y="493"/>
                  </a:lnTo>
                  <a:lnTo>
                    <a:pt x="49" y="381"/>
                  </a:lnTo>
                  <a:lnTo>
                    <a:pt x="10" y="381"/>
                  </a:lnTo>
                  <a:lnTo>
                    <a:pt x="49" y="381"/>
                  </a:lnTo>
                  <a:lnTo>
                    <a:pt x="49" y="260"/>
                  </a:lnTo>
                  <a:lnTo>
                    <a:pt x="20" y="260"/>
                  </a:lnTo>
                  <a:lnTo>
                    <a:pt x="49" y="260"/>
                  </a:lnTo>
                  <a:lnTo>
                    <a:pt x="49" y="140"/>
                  </a:lnTo>
                  <a:lnTo>
                    <a:pt x="0" y="140"/>
                  </a:lnTo>
                  <a:lnTo>
                    <a:pt x="49" y="140"/>
                  </a:lnTo>
                  <a:lnTo>
                    <a:pt x="49" y="19"/>
                  </a:lnTo>
                  <a:lnTo>
                    <a:pt x="20" y="19"/>
                  </a:lnTo>
                  <a:lnTo>
                    <a:pt x="49" y="19"/>
                  </a:lnTo>
                  <a:lnTo>
                    <a:pt x="49"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41" name="Rectangle 138"/>
            <p:cNvSpPr>
              <a:spLocks noChangeArrowheads="1"/>
            </p:cNvSpPr>
            <p:nvPr/>
          </p:nvSpPr>
          <p:spPr bwMode="auto">
            <a:xfrm>
              <a:off x="672" y="3645"/>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2" name="Rectangle 139"/>
            <p:cNvSpPr>
              <a:spLocks noChangeArrowheads="1"/>
            </p:cNvSpPr>
            <p:nvPr/>
          </p:nvSpPr>
          <p:spPr bwMode="auto">
            <a:xfrm>
              <a:off x="714" y="3645"/>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20</a:t>
              </a:r>
              <a:endParaRPr lang="cs-CZ" altLang="cs-CZ" sz="1200"/>
            </a:p>
          </p:txBody>
        </p:sp>
        <p:sp>
          <p:nvSpPr>
            <p:cNvPr id="78943" name="Rectangle 140"/>
            <p:cNvSpPr>
              <a:spLocks noChangeArrowheads="1"/>
            </p:cNvSpPr>
            <p:nvPr/>
          </p:nvSpPr>
          <p:spPr bwMode="auto">
            <a:xfrm>
              <a:off x="672" y="3372"/>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4" name="Rectangle 141"/>
            <p:cNvSpPr>
              <a:spLocks noChangeArrowheads="1"/>
            </p:cNvSpPr>
            <p:nvPr/>
          </p:nvSpPr>
          <p:spPr bwMode="auto">
            <a:xfrm>
              <a:off x="714" y="3372"/>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a:t>
              </a:r>
              <a:endParaRPr lang="cs-CZ" altLang="cs-CZ" sz="1200"/>
            </a:p>
          </p:txBody>
        </p:sp>
        <p:sp>
          <p:nvSpPr>
            <p:cNvPr id="78945" name="Rectangle 142"/>
            <p:cNvSpPr>
              <a:spLocks noChangeArrowheads="1"/>
            </p:cNvSpPr>
            <p:nvPr/>
          </p:nvSpPr>
          <p:spPr bwMode="auto">
            <a:xfrm>
              <a:off x="672" y="3105"/>
              <a:ext cx="11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6" name="Rectangle 143"/>
            <p:cNvSpPr>
              <a:spLocks noChangeArrowheads="1"/>
            </p:cNvSpPr>
            <p:nvPr/>
          </p:nvSpPr>
          <p:spPr bwMode="auto">
            <a:xfrm>
              <a:off x="714" y="3100"/>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60</a:t>
              </a:r>
              <a:endParaRPr lang="cs-CZ" altLang="cs-CZ" sz="1200"/>
            </a:p>
          </p:txBody>
        </p:sp>
        <p:sp>
          <p:nvSpPr>
            <p:cNvPr id="78947" name="Rectangle 144"/>
            <p:cNvSpPr>
              <a:spLocks noChangeArrowheads="1"/>
            </p:cNvSpPr>
            <p:nvPr/>
          </p:nvSpPr>
          <p:spPr bwMode="auto">
            <a:xfrm>
              <a:off x="672" y="2833"/>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8" name="Rectangle 145"/>
            <p:cNvSpPr>
              <a:spLocks noChangeArrowheads="1"/>
            </p:cNvSpPr>
            <p:nvPr/>
          </p:nvSpPr>
          <p:spPr bwMode="auto">
            <a:xfrm>
              <a:off x="714" y="2833"/>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80</a:t>
              </a:r>
              <a:endParaRPr lang="cs-CZ" altLang="cs-CZ" sz="1200"/>
            </a:p>
          </p:txBody>
        </p:sp>
        <p:sp>
          <p:nvSpPr>
            <p:cNvPr id="78949" name="Rectangle 146"/>
            <p:cNvSpPr>
              <a:spLocks noChangeArrowheads="1"/>
            </p:cNvSpPr>
            <p:nvPr/>
          </p:nvSpPr>
          <p:spPr bwMode="auto">
            <a:xfrm>
              <a:off x="672" y="2561"/>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0" name="Rectangle 147"/>
            <p:cNvSpPr>
              <a:spLocks noChangeArrowheads="1"/>
            </p:cNvSpPr>
            <p:nvPr/>
          </p:nvSpPr>
          <p:spPr bwMode="auto">
            <a:xfrm>
              <a:off x="694" y="2561"/>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100</a:t>
              </a:r>
              <a:endParaRPr lang="cs-CZ" altLang="cs-CZ" sz="1200"/>
            </a:p>
          </p:txBody>
        </p:sp>
        <p:sp>
          <p:nvSpPr>
            <p:cNvPr id="78951" name="Rectangle 148"/>
            <p:cNvSpPr>
              <a:spLocks noChangeArrowheads="1"/>
            </p:cNvSpPr>
            <p:nvPr/>
          </p:nvSpPr>
          <p:spPr bwMode="auto">
            <a:xfrm>
              <a:off x="672" y="2288"/>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2" name="Rectangle 149"/>
            <p:cNvSpPr>
              <a:spLocks noChangeArrowheads="1"/>
            </p:cNvSpPr>
            <p:nvPr/>
          </p:nvSpPr>
          <p:spPr bwMode="auto">
            <a:xfrm>
              <a:off x="694" y="228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120</a:t>
              </a:r>
              <a:endParaRPr lang="cs-CZ" altLang="cs-CZ" sz="1200"/>
            </a:p>
          </p:txBody>
        </p:sp>
        <p:sp>
          <p:nvSpPr>
            <p:cNvPr id="78953" name="Rectangle 150"/>
            <p:cNvSpPr>
              <a:spLocks noChangeArrowheads="1"/>
            </p:cNvSpPr>
            <p:nvPr/>
          </p:nvSpPr>
          <p:spPr bwMode="auto">
            <a:xfrm>
              <a:off x="672" y="2016"/>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4" name="Rectangle 151"/>
            <p:cNvSpPr>
              <a:spLocks noChangeArrowheads="1"/>
            </p:cNvSpPr>
            <p:nvPr/>
          </p:nvSpPr>
          <p:spPr bwMode="auto">
            <a:xfrm>
              <a:off x="694" y="20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140</a:t>
              </a:r>
              <a:endParaRPr lang="cs-CZ" altLang="cs-CZ" sz="1200"/>
            </a:p>
          </p:txBody>
        </p:sp>
        <p:sp>
          <p:nvSpPr>
            <p:cNvPr id="78955" name="Rectangle 152"/>
            <p:cNvSpPr>
              <a:spLocks noChangeArrowheads="1"/>
            </p:cNvSpPr>
            <p:nvPr/>
          </p:nvSpPr>
          <p:spPr bwMode="auto">
            <a:xfrm>
              <a:off x="672" y="1749"/>
              <a:ext cx="1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6" name="Rectangle 153"/>
            <p:cNvSpPr>
              <a:spLocks noChangeArrowheads="1"/>
            </p:cNvSpPr>
            <p:nvPr/>
          </p:nvSpPr>
          <p:spPr bwMode="auto">
            <a:xfrm>
              <a:off x="694" y="1744"/>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160</a:t>
              </a:r>
              <a:endParaRPr lang="cs-CZ" altLang="cs-CZ" sz="1200"/>
            </a:p>
          </p:txBody>
        </p:sp>
        <p:sp>
          <p:nvSpPr>
            <p:cNvPr id="78957" name="Rectangle 154"/>
            <p:cNvSpPr>
              <a:spLocks noChangeArrowheads="1"/>
            </p:cNvSpPr>
            <p:nvPr/>
          </p:nvSpPr>
          <p:spPr bwMode="auto">
            <a:xfrm>
              <a:off x="672" y="1477"/>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8" name="Rectangle 155"/>
            <p:cNvSpPr>
              <a:spLocks noChangeArrowheads="1"/>
            </p:cNvSpPr>
            <p:nvPr/>
          </p:nvSpPr>
          <p:spPr bwMode="auto">
            <a:xfrm>
              <a:off x="694" y="1477"/>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180</a:t>
              </a:r>
              <a:endParaRPr lang="cs-CZ" altLang="cs-CZ" sz="1200"/>
            </a:p>
          </p:txBody>
        </p:sp>
        <p:sp>
          <p:nvSpPr>
            <p:cNvPr id="78959" name="Rectangle 156"/>
            <p:cNvSpPr>
              <a:spLocks noChangeArrowheads="1"/>
            </p:cNvSpPr>
            <p:nvPr/>
          </p:nvSpPr>
          <p:spPr bwMode="auto">
            <a:xfrm>
              <a:off x="707" y="1204"/>
              <a:ext cx="9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60" name="Rectangle 157"/>
            <p:cNvSpPr>
              <a:spLocks noChangeArrowheads="1"/>
            </p:cNvSpPr>
            <p:nvPr/>
          </p:nvSpPr>
          <p:spPr bwMode="auto">
            <a:xfrm>
              <a:off x="707" y="1204"/>
              <a:ext cx="1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a.i.</a:t>
              </a:r>
              <a:endParaRPr lang="cs-CZ" altLang="cs-CZ" sz="1200"/>
            </a:p>
          </p:txBody>
        </p:sp>
        <p:sp>
          <p:nvSpPr>
            <p:cNvPr id="78961" name="Freeform 158"/>
            <p:cNvSpPr>
              <a:spLocks/>
            </p:cNvSpPr>
            <p:nvPr/>
          </p:nvSpPr>
          <p:spPr bwMode="auto">
            <a:xfrm>
              <a:off x="964" y="1880"/>
              <a:ext cx="4144" cy="1964"/>
            </a:xfrm>
            <a:custGeom>
              <a:avLst/>
              <a:gdLst>
                <a:gd name="T0" fmla="*/ 36 w 5762"/>
                <a:gd name="T1" fmla="*/ 1083 h 3487"/>
                <a:gd name="T2" fmla="*/ 67 w 5762"/>
                <a:gd name="T3" fmla="*/ 1056 h 3487"/>
                <a:gd name="T4" fmla="*/ 102 w 5762"/>
                <a:gd name="T5" fmla="*/ 1071 h 3487"/>
                <a:gd name="T6" fmla="*/ 138 w 5762"/>
                <a:gd name="T7" fmla="*/ 1068 h 3487"/>
                <a:gd name="T8" fmla="*/ 179 w 5762"/>
                <a:gd name="T9" fmla="*/ 1074 h 3487"/>
                <a:gd name="T10" fmla="*/ 215 w 5762"/>
                <a:gd name="T11" fmla="*/ 1074 h 3487"/>
                <a:gd name="T12" fmla="*/ 261 w 5762"/>
                <a:gd name="T13" fmla="*/ 1062 h 3487"/>
                <a:gd name="T14" fmla="*/ 297 w 5762"/>
                <a:gd name="T15" fmla="*/ 1050 h 3487"/>
                <a:gd name="T16" fmla="*/ 332 w 5762"/>
                <a:gd name="T17" fmla="*/ 1083 h 3487"/>
                <a:gd name="T18" fmla="*/ 374 w 5762"/>
                <a:gd name="T19" fmla="*/ 1071 h 3487"/>
                <a:gd name="T20" fmla="*/ 399 w 5762"/>
                <a:gd name="T21" fmla="*/ 1077 h 3487"/>
                <a:gd name="T22" fmla="*/ 435 w 5762"/>
                <a:gd name="T23" fmla="*/ 1074 h 3487"/>
                <a:gd name="T24" fmla="*/ 476 w 5762"/>
                <a:gd name="T25" fmla="*/ 1044 h 3487"/>
                <a:gd name="T26" fmla="*/ 512 w 5762"/>
                <a:gd name="T27" fmla="*/ 1065 h 3487"/>
                <a:gd name="T28" fmla="*/ 558 w 5762"/>
                <a:gd name="T29" fmla="*/ 1032 h 3487"/>
                <a:gd name="T30" fmla="*/ 604 w 5762"/>
                <a:gd name="T31" fmla="*/ 1044 h 3487"/>
                <a:gd name="T32" fmla="*/ 640 w 5762"/>
                <a:gd name="T33" fmla="*/ 1074 h 3487"/>
                <a:gd name="T34" fmla="*/ 686 w 5762"/>
                <a:gd name="T35" fmla="*/ 1050 h 3487"/>
                <a:gd name="T36" fmla="*/ 727 w 5762"/>
                <a:gd name="T37" fmla="*/ 1059 h 3487"/>
                <a:gd name="T38" fmla="*/ 763 w 5762"/>
                <a:gd name="T39" fmla="*/ 1062 h 3487"/>
                <a:gd name="T40" fmla="*/ 809 w 5762"/>
                <a:gd name="T41" fmla="*/ 1039 h 3487"/>
                <a:gd name="T42" fmla="*/ 850 w 5762"/>
                <a:gd name="T43" fmla="*/ 1056 h 3487"/>
                <a:gd name="T44" fmla="*/ 896 w 5762"/>
                <a:gd name="T45" fmla="*/ 1032 h 3487"/>
                <a:gd name="T46" fmla="*/ 937 w 5762"/>
                <a:gd name="T47" fmla="*/ 1062 h 3487"/>
                <a:gd name="T48" fmla="*/ 978 w 5762"/>
                <a:gd name="T49" fmla="*/ 1053 h 3487"/>
                <a:gd name="T50" fmla="*/ 1024 w 5762"/>
                <a:gd name="T51" fmla="*/ 1032 h 3487"/>
                <a:gd name="T52" fmla="*/ 1065 w 5762"/>
                <a:gd name="T53" fmla="*/ 1027 h 3487"/>
                <a:gd name="T54" fmla="*/ 1111 w 5762"/>
                <a:gd name="T55" fmla="*/ 1009 h 3487"/>
                <a:gd name="T56" fmla="*/ 1152 w 5762"/>
                <a:gd name="T57" fmla="*/ 965 h 3487"/>
                <a:gd name="T58" fmla="*/ 1198 w 5762"/>
                <a:gd name="T59" fmla="*/ 903 h 3487"/>
                <a:gd name="T60" fmla="*/ 1239 w 5762"/>
                <a:gd name="T61" fmla="*/ 903 h 3487"/>
                <a:gd name="T62" fmla="*/ 1280 w 5762"/>
                <a:gd name="T63" fmla="*/ 874 h 3487"/>
                <a:gd name="T64" fmla="*/ 1326 w 5762"/>
                <a:gd name="T65" fmla="*/ 794 h 3487"/>
                <a:gd name="T66" fmla="*/ 1418 w 5762"/>
                <a:gd name="T67" fmla="*/ 18 h 3487"/>
                <a:gd name="T68" fmla="*/ 1480 w 5762"/>
                <a:gd name="T69" fmla="*/ 327 h 3487"/>
                <a:gd name="T70" fmla="*/ 1536 w 5762"/>
                <a:gd name="T71" fmla="*/ 478 h 3487"/>
                <a:gd name="T72" fmla="*/ 1603 w 5762"/>
                <a:gd name="T73" fmla="*/ 663 h 3487"/>
                <a:gd name="T74" fmla="*/ 1649 w 5762"/>
                <a:gd name="T75" fmla="*/ 717 h 3487"/>
                <a:gd name="T76" fmla="*/ 1700 w 5762"/>
                <a:gd name="T77" fmla="*/ 811 h 3487"/>
                <a:gd name="T78" fmla="*/ 1762 w 5762"/>
                <a:gd name="T79" fmla="*/ 853 h 3487"/>
                <a:gd name="T80" fmla="*/ 1808 w 5762"/>
                <a:gd name="T81" fmla="*/ 912 h 3487"/>
                <a:gd name="T82" fmla="*/ 1848 w 5762"/>
                <a:gd name="T83" fmla="*/ 927 h 3487"/>
                <a:gd name="T84" fmla="*/ 1889 w 5762"/>
                <a:gd name="T85" fmla="*/ 950 h 3487"/>
                <a:gd name="T86" fmla="*/ 1935 w 5762"/>
                <a:gd name="T87" fmla="*/ 988 h 3487"/>
                <a:gd name="T88" fmla="*/ 1986 w 5762"/>
                <a:gd name="T89" fmla="*/ 1000 h 3487"/>
                <a:gd name="T90" fmla="*/ 2028 w 5762"/>
                <a:gd name="T91" fmla="*/ 1009 h 3487"/>
                <a:gd name="T92" fmla="*/ 2079 w 5762"/>
                <a:gd name="T93" fmla="*/ 1030 h 3487"/>
                <a:gd name="T94" fmla="*/ 2136 w 5762"/>
                <a:gd name="T95" fmla="*/ 1039 h 3487"/>
                <a:gd name="T96" fmla="*/ 2182 w 5762"/>
                <a:gd name="T97" fmla="*/ 1041 h 3487"/>
                <a:gd name="T98" fmla="*/ 2228 w 5762"/>
                <a:gd name="T99" fmla="*/ 1053 h 3487"/>
                <a:gd name="T100" fmla="*/ 2279 w 5762"/>
                <a:gd name="T101" fmla="*/ 1071 h 3487"/>
                <a:gd name="T102" fmla="*/ 2325 w 5762"/>
                <a:gd name="T103" fmla="*/ 1065 h 3487"/>
                <a:gd name="T104" fmla="*/ 2371 w 5762"/>
                <a:gd name="T105" fmla="*/ 1062 h 3487"/>
                <a:gd name="T106" fmla="*/ 2432 w 5762"/>
                <a:gd name="T107" fmla="*/ 1094 h 3487"/>
                <a:gd name="T108" fmla="*/ 2494 w 5762"/>
                <a:gd name="T109" fmla="*/ 1080 h 3487"/>
                <a:gd name="T110" fmla="*/ 2550 w 5762"/>
                <a:gd name="T111" fmla="*/ 1092 h 3487"/>
                <a:gd name="T112" fmla="*/ 2596 w 5762"/>
                <a:gd name="T113" fmla="*/ 1094 h 3487"/>
                <a:gd name="T114" fmla="*/ 2648 w 5762"/>
                <a:gd name="T115" fmla="*/ 1085 h 3487"/>
                <a:gd name="T116" fmla="*/ 2704 w 5762"/>
                <a:gd name="T117" fmla="*/ 1077 h 3487"/>
                <a:gd name="T118" fmla="*/ 2765 w 5762"/>
                <a:gd name="T119" fmla="*/ 1094 h 3487"/>
                <a:gd name="T120" fmla="*/ 2816 w 5762"/>
                <a:gd name="T121" fmla="*/ 1101 h 3487"/>
                <a:gd name="T122" fmla="*/ 2867 w 5762"/>
                <a:gd name="T123" fmla="*/ 1092 h 3487"/>
                <a:gd name="T124" fmla="*/ 2934 w 5762"/>
                <a:gd name="T125" fmla="*/ 1089 h 3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487">
                  <a:moveTo>
                    <a:pt x="0" y="3320"/>
                  </a:moveTo>
                  <a:lnTo>
                    <a:pt x="0" y="3329"/>
                  </a:lnTo>
                  <a:lnTo>
                    <a:pt x="0" y="3320"/>
                  </a:lnTo>
                  <a:lnTo>
                    <a:pt x="0" y="3329"/>
                  </a:lnTo>
                  <a:lnTo>
                    <a:pt x="0" y="3320"/>
                  </a:lnTo>
                  <a:lnTo>
                    <a:pt x="10" y="3320"/>
                  </a:lnTo>
                  <a:lnTo>
                    <a:pt x="10" y="3311"/>
                  </a:lnTo>
                  <a:lnTo>
                    <a:pt x="10" y="3301"/>
                  </a:lnTo>
                  <a:lnTo>
                    <a:pt x="20" y="3339"/>
                  </a:lnTo>
                  <a:lnTo>
                    <a:pt x="20" y="3348"/>
                  </a:lnTo>
                  <a:lnTo>
                    <a:pt x="20" y="3329"/>
                  </a:lnTo>
                  <a:lnTo>
                    <a:pt x="30" y="3329"/>
                  </a:lnTo>
                  <a:lnTo>
                    <a:pt x="30" y="3339"/>
                  </a:lnTo>
                  <a:lnTo>
                    <a:pt x="30" y="3329"/>
                  </a:lnTo>
                  <a:lnTo>
                    <a:pt x="30" y="3339"/>
                  </a:lnTo>
                  <a:lnTo>
                    <a:pt x="30" y="3329"/>
                  </a:lnTo>
                  <a:lnTo>
                    <a:pt x="30" y="3339"/>
                  </a:lnTo>
                  <a:lnTo>
                    <a:pt x="30" y="3329"/>
                  </a:lnTo>
                  <a:lnTo>
                    <a:pt x="40" y="3329"/>
                  </a:lnTo>
                  <a:lnTo>
                    <a:pt x="40" y="3367"/>
                  </a:lnTo>
                  <a:lnTo>
                    <a:pt x="40" y="3357"/>
                  </a:lnTo>
                  <a:lnTo>
                    <a:pt x="40" y="3348"/>
                  </a:lnTo>
                  <a:lnTo>
                    <a:pt x="49" y="3357"/>
                  </a:lnTo>
                  <a:lnTo>
                    <a:pt x="49" y="3348"/>
                  </a:lnTo>
                  <a:lnTo>
                    <a:pt x="49" y="3376"/>
                  </a:lnTo>
                  <a:lnTo>
                    <a:pt x="59" y="3385"/>
                  </a:lnTo>
                  <a:lnTo>
                    <a:pt x="59" y="3394"/>
                  </a:lnTo>
                  <a:lnTo>
                    <a:pt x="69" y="3404"/>
                  </a:lnTo>
                  <a:lnTo>
                    <a:pt x="69" y="3394"/>
                  </a:lnTo>
                  <a:lnTo>
                    <a:pt x="69" y="3413"/>
                  </a:lnTo>
                  <a:lnTo>
                    <a:pt x="69" y="3422"/>
                  </a:lnTo>
                  <a:lnTo>
                    <a:pt x="69" y="3394"/>
                  </a:lnTo>
                  <a:lnTo>
                    <a:pt x="79" y="3376"/>
                  </a:lnTo>
                  <a:lnTo>
                    <a:pt x="79" y="3385"/>
                  </a:lnTo>
                  <a:lnTo>
                    <a:pt x="79" y="3376"/>
                  </a:lnTo>
                  <a:lnTo>
                    <a:pt x="79" y="3385"/>
                  </a:lnTo>
                  <a:lnTo>
                    <a:pt x="79" y="3376"/>
                  </a:lnTo>
                  <a:lnTo>
                    <a:pt x="79" y="3385"/>
                  </a:lnTo>
                  <a:lnTo>
                    <a:pt x="89" y="3367"/>
                  </a:lnTo>
                  <a:lnTo>
                    <a:pt x="89" y="3348"/>
                  </a:lnTo>
                  <a:lnTo>
                    <a:pt x="89" y="3367"/>
                  </a:lnTo>
                  <a:lnTo>
                    <a:pt x="89" y="3348"/>
                  </a:lnTo>
                  <a:lnTo>
                    <a:pt x="99" y="3367"/>
                  </a:lnTo>
                  <a:lnTo>
                    <a:pt x="99" y="3357"/>
                  </a:lnTo>
                  <a:lnTo>
                    <a:pt x="99" y="3367"/>
                  </a:lnTo>
                  <a:lnTo>
                    <a:pt x="99" y="3357"/>
                  </a:lnTo>
                  <a:lnTo>
                    <a:pt x="99" y="3367"/>
                  </a:lnTo>
                  <a:lnTo>
                    <a:pt x="109" y="3367"/>
                  </a:lnTo>
                  <a:lnTo>
                    <a:pt x="109" y="3357"/>
                  </a:lnTo>
                  <a:lnTo>
                    <a:pt x="119" y="3339"/>
                  </a:lnTo>
                  <a:lnTo>
                    <a:pt x="119" y="3348"/>
                  </a:lnTo>
                  <a:lnTo>
                    <a:pt x="119" y="3329"/>
                  </a:lnTo>
                  <a:lnTo>
                    <a:pt x="119" y="3339"/>
                  </a:lnTo>
                  <a:lnTo>
                    <a:pt x="129" y="3339"/>
                  </a:lnTo>
                  <a:lnTo>
                    <a:pt x="129" y="3329"/>
                  </a:lnTo>
                  <a:lnTo>
                    <a:pt x="129" y="3339"/>
                  </a:lnTo>
                  <a:lnTo>
                    <a:pt x="129" y="3329"/>
                  </a:lnTo>
                  <a:lnTo>
                    <a:pt x="129" y="3339"/>
                  </a:lnTo>
                  <a:lnTo>
                    <a:pt x="129" y="3329"/>
                  </a:lnTo>
                  <a:lnTo>
                    <a:pt x="129" y="3339"/>
                  </a:lnTo>
                  <a:lnTo>
                    <a:pt x="129" y="3329"/>
                  </a:lnTo>
                  <a:lnTo>
                    <a:pt x="139" y="3339"/>
                  </a:lnTo>
                  <a:lnTo>
                    <a:pt x="139" y="3348"/>
                  </a:lnTo>
                  <a:lnTo>
                    <a:pt x="139" y="3329"/>
                  </a:lnTo>
                  <a:lnTo>
                    <a:pt x="139" y="3348"/>
                  </a:lnTo>
                  <a:lnTo>
                    <a:pt x="148" y="3404"/>
                  </a:lnTo>
                  <a:lnTo>
                    <a:pt x="158" y="3394"/>
                  </a:lnTo>
                  <a:lnTo>
                    <a:pt x="158" y="3413"/>
                  </a:lnTo>
                  <a:lnTo>
                    <a:pt x="158" y="3404"/>
                  </a:lnTo>
                  <a:lnTo>
                    <a:pt x="158" y="3413"/>
                  </a:lnTo>
                  <a:lnTo>
                    <a:pt x="158" y="3404"/>
                  </a:lnTo>
                  <a:lnTo>
                    <a:pt x="158" y="3394"/>
                  </a:lnTo>
                  <a:lnTo>
                    <a:pt x="158" y="3413"/>
                  </a:lnTo>
                  <a:lnTo>
                    <a:pt x="158" y="3404"/>
                  </a:lnTo>
                  <a:lnTo>
                    <a:pt x="168" y="3404"/>
                  </a:lnTo>
                  <a:lnTo>
                    <a:pt x="168" y="3385"/>
                  </a:lnTo>
                  <a:lnTo>
                    <a:pt x="168" y="3394"/>
                  </a:lnTo>
                  <a:lnTo>
                    <a:pt x="168" y="3385"/>
                  </a:lnTo>
                  <a:lnTo>
                    <a:pt x="178" y="3394"/>
                  </a:lnTo>
                  <a:lnTo>
                    <a:pt x="178" y="3385"/>
                  </a:lnTo>
                  <a:lnTo>
                    <a:pt x="178" y="3394"/>
                  </a:lnTo>
                  <a:lnTo>
                    <a:pt x="178" y="3385"/>
                  </a:lnTo>
                  <a:lnTo>
                    <a:pt x="178" y="3367"/>
                  </a:lnTo>
                  <a:lnTo>
                    <a:pt x="188" y="3376"/>
                  </a:lnTo>
                  <a:lnTo>
                    <a:pt x="188" y="3367"/>
                  </a:lnTo>
                  <a:lnTo>
                    <a:pt x="188" y="3376"/>
                  </a:lnTo>
                  <a:lnTo>
                    <a:pt x="188" y="3367"/>
                  </a:lnTo>
                  <a:lnTo>
                    <a:pt x="198" y="3367"/>
                  </a:lnTo>
                  <a:lnTo>
                    <a:pt x="198" y="3376"/>
                  </a:lnTo>
                  <a:lnTo>
                    <a:pt x="208" y="3367"/>
                  </a:lnTo>
                  <a:lnTo>
                    <a:pt x="208" y="3385"/>
                  </a:lnTo>
                  <a:lnTo>
                    <a:pt x="208" y="3404"/>
                  </a:lnTo>
                  <a:lnTo>
                    <a:pt x="218" y="3385"/>
                  </a:lnTo>
                  <a:lnTo>
                    <a:pt x="218" y="3413"/>
                  </a:lnTo>
                  <a:lnTo>
                    <a:pt x="218" y="3422"/>
                  </a:lnTo>
                  <a:lnTo>
                    <a:pt x="218" y="3432"/>
                  </a:lnTo>
                  <a:lnTo>
                    <a:pt x="218" y="3413"/>
                  </a:lnTo>
                  <a:lnTo>
                    <a:pt x="228" y="3432"/>
                  </a:lnTo>
                  <a:lnTo>
                    <a:pt x="228" y="3450"/>
                  </a:lnTo>
                  <a:lnTo>
                    <a:pt x="228" y="3469"/>
                  </a:lnTo>
                  <a:lnTo>
                    <a:pt x="238" y="3478"/>
                  </a:lnTo>
                  <a:lnTo>
                    <a:pt x="238" y="3441"/>
                  </a:lnTo>
                  <a:lnTo>
                    <a:pt x="247" y="3432"/>
                  </a:lnTo>
                  <a:lnTo>
                    <a:pt x="247" y="3413"/>
                  </a:lnTo>
                  <a:lnTo>
                    <a:pt x="247" y="3432"/>
                  </a:lnTo>
                  <a:lnTo>
                    <a:pt x="257" y="3413"/>
                  </a:lnTo>
                  <a:lnTo>
                    <a:pt x="257" y="3404"/>
                  </a:lnTo>
                  <a:lnTo>
                    <a:pt x="257" y="3385"/>
                  </a:lnTo>
                  <a:lnTo>
                    <a:pt x="257" y="3394"/>
                  </a:lnTo>
                  <a:lnTo>
                    <a:pt x="267" y="3385"/>
                  </a:lnTo>
                  <a:lnTo>
                    <a:pt x="267" y="3394"/>
                  </a:lnTo>
                  <a:lnTo>
                    <a:pt x="267" y="3385"/>
                  </a:lnTo>
                  <a:lnTo>
                    <a:pt x="267" y="3367"/>
                  </a:lnTo>
                  <a:lnTo>
                    <a:pt x="277" y="3385"/>
                  </a:lnTo>
                  <a:lnTo>
                    <a:pt x="277" y="3367"/>
                  </a:lnTo>
                  <a:lnTo>
                    <a:pt x="277" y="3376"/>
                  </a:lnTo>
                  <a:lnTo>
                    <a:pt x="277" y="3394"/>
                  </a:lnTo>
                  <a:lnTo>
                    <a:pt x="287" y="3404"/>
                  </a:lnTo>
                  <a:lnTo>
                    <a:pt x="287" y="3413"/>
                  </a:lnTo>
                  <a:lnTo>
                    <a:pt x="297" y="3404"/>
                  </a:lnTo>
                  <a:lnTo>
                    <a:pt x="297" y="3413"/>
                  </a:lnTo>
                  <a:lnTo>
                    <a:pt x="307" y="3460"/>
                  </a:lnTo>
                  <a:lnTo>
                    <a:pt x="307" y="3450"/>
                  </a:lnTo>
                  <a:lnTo>
                    <a:pt x="307" y="3460"/>
                  </a:lnTo>
                  <a:lnTo>
                    <a:pt x="307" y="3469"/>
                  </a:lnTo>
                  <a:lnTo>
                    <a:pt x="317" y="3469"/>
                  </a:lnTo>
                  <a:lnTo>
                    <a:pt x="317" y="3460"/>
                  </a:lnTo>
                  <a:lnTo>
                    <a:pt x="317" y="3469"/>
                  </a:lnTo>
                  <a:lnTo>
                    <a:pt x="317" y="3460"/>
                  </a:lnTo>
                  <a:lnTo>
                    <a:pt x="317" y="3469"/>
                  </a:lnTo>
                  <a:lnTo>
                    <a:pt x="317" y="3450"/>
                  </a:lnTo>
                  <a:lnTo>
                    <a:pt x="317" y="3460"/>
                  </a:lnTo>
                  <a:lnTo>
                    <a:pt x="327" y="3422"/>
                  </a:lnTo>
                  <a:lnTo>
                    <a:pt x="337" y="3404"/>
                  </a:lnTo>
                  <a:lnTo>
                    <a:pt x="337" y="3394"/>
                  </a:lnTo>
                  <a:lnTo>
                    <a:pt x="337" y="3385"/>
                  </a:lnTo>
                  <a:lnTo>
                    <a:pt x="346" y="3404"/>
                  </a:lnTo>
                  <a:lnTo>
                    <a:pt x="346" y="3394"/>
                  </a:lnTo>
                  <a:lnTo>
                    <a:pt x="346" y="3385"/>
                  </a:lnTo>
                  <a:lnTo>
                    <a:pt x="346" y="3376"/>
                  </a:lnTo>
                  <a:lnTo>
                    <a:pt x="346" y="3385"/>
                  </a:lnTo>
                  <a:lnTo>
                    <a:pt x="356" y="3385"/>
                  </a:lnTo>
                  <a:lnTo>
                    <a:pt x="356" y="3376"/>
                  </a:lnTo>
                  <a:lnTo>
                    <a:pt x="366" y="3385"/>
                  </a:lnTo>
                  <a:lnTo>
                    <a:pt x="366" y="3394"/>
                  </a:lnTo>
                  <a:lnTo>
                    <a:pt x="366" y="3385"/>
                  </a:lnTo>
                  <a:lnTo>
                    <a:pt x="376" y="3385"/>
                  </a:lnTo>
                  <a:lnTo>
                    <a:pt x="376" y="3376"/>
                  </a:lnTo>
                  <a:lnTo>
                    <a:pt x="376" y="3385"/>
                  </a:lnTo>
                  <a:lnTo>
                    <a:pt x="376" y="3376"/>
                  </a:lnTo>
                  <a:lnTo>
                    <a:pt x="386" y="3367"/>
                  </a:lnTo>
                  <a:lnTo>
                    <a:pt x="386" y="3385"/>
                  </a:lnTo>
                  <a:lnTo>
                    <a:pt x="396" y="3404"/>
                  </a:lnTo>
                  <a:lnTo>
                    <a:pt x="396" y="3394"/>
                  </a:lnTo>
                  <a:lnTo>
                    <a:pt x="396" y="3432"/>
                  </a:lnTo>
                  <a:lnTo>
                    <a:pt x="406" y="3422"/>
                  </a:lnTo>
                  <a:lnTo>
                    <a:pt x="406" y="3404"/>
                  </a:lnTo>
                  <a:lnTo>
                    <a:pt x="406" y="3422"/>
                  </a:lnTo>
                  <a:lnTo>
                    <a:pt x="406" y="3413"/>
                  </a:lnTo>
                  <a:lnTo>
                    <a:pt x="406" y="3432"/>
                  </a:lnTo>
                  <a:lnTo>
                    <a:pt x="416" y="3422"/>
                  </a:lnTo>
                  <a:lnTo>
                    <a:pt x="416" y="3385"/>
                  </a:lnTo>
                  <a:lnTo>
                    <a:pt x="416" y="3394"/>
                  </a:lnTo>
                  <a:lnTo>
                    <a:pt x="426" y="3348"/>
                  </a:lnTo>
                  <a:lnTo>
                    <a:pt x="426" y="3357"/>
                  </a:lnTo>
                  <a:lnTo>
                    <a:pt x="426" y="3348"/>
                  </a:lnTo>
                  <a:lnTo>
                    <a:pt x="436" y="3339"/>
                  </a:lnTo>
                  <a:lnTo>
                    <a:pt x="436" y="3329"/>
                  </a:lnTo>
                  <a:lnTo>
                    <a:pt x="436" y="3320"/>
                  </a:lnTo>
                  <a:lnTo>
                    <a:pt x="436" y="3329"/>
                  </a:lnTo>
                  <a:lnTo>
                    <a:pt x="445" y="3320"/>
                  </a:lnTo>
                  <a:lnTo>
                    <a:pt x="445" y="3329"/>
                  </a:lnTo>
                  <a:lnTo>
                    <a:pt x="445" y="3339"/>
                  </a:lnTo>
                  <a:lnTo>
                    <a:pt x="455" y="3348"/>
                  </a:lnTo>
                  <a:lnTo>
                    <a:pt x="455" y="3339"/>
                  </a:lnTo>
                  <a:lnTo>
                    <a:pt x="455" y="3357"/>
                  </a:lnTo>
                  <a:lnTo>
                    <a:pt x="455" y="3348"/>
                  </a:lnTo>
                  <a:lnTo>
                    <a:pt x="465" y="3357"/>
                  </a:lnTo>
                  <a:lnTo>
                    <a:pt x="465" y="3367"/>
                  </a:lnTo>
                  <a:lnTo>
                    <a:pt x="465" y="3394"/>
                  </a:lnTo>
                  <a:lnTo>
                    <a:pt x="465" y="3385"/>
                  </a:lnTo>
                  <a:lnTo>
                    <a:pt x="475" y="3357"/>
                  </a:lnTo>
                  <a:lnTo>
                    <a:pt x="475" y="3376"/>
                  </a:lnTo>
                  <a:lnTo>
                    <a:pt x="485" y="3367"/>
                  </a:lnTo>
                  <a:lnTo>
                    <a:pt x="485" y="3385"/>
                  </a:lnTo>
                  <a:lnTo>
                    <a:pt x="495" y="3348"/>
                  </a:lnTo>
                  <a:lnTo>
                    <a:pt x="495" y="3357"/>
                  </a:lnTo>
                  <a:lnTo>
                    <a:pt x="505" y="3348"/>
                  </a:lnTo>
                  <a:lnTo>
                    <a:pt x="505" y="3357"/>
                  </a:lnTo>
                  <a:lnTo>
                    <a:pt x="505" y="3348"/>
                  </a:lnTo>
                  <a:lnTo>
                    <a:pt x="505" y="3357"/>
                  </a:lnTo>
                  <a:lnTo>
                    <a:pt x="505" y="3348"/>
                  </a:lnTo>
                  <a:lnTo>
                    <a:pt x="505" y="3357"/>
                  </a:lnTo>
                  <a:lnTo>
                    <a:pt x="505" y="3367"/>
                  </a:lnTo>
                  <a:lnTo>
                    <a:pt x="505" y="3357"/>
                  </a:lnTo>
                  <a:lnTo>
                    <a:pt x="515" y="3367"/>
                  </a:lnTo>
                  <a:lnTo>
                    <a:pt x="515" y="3357"/>
                  </a:lnTo>
                  <a:lnTo>
                    <a:pt x="515" y="3367"/>
                  </a:lnTo>
                  <a:lnTo>
                    <a:pt x="515" y="3376"/>
                  </a:lnTo>
                  <a:lnTo>
                    <a:pt x="515" y="3367"/>
                  </a:lnTo>
                  <a:lnTo>
                    <a:pt x="515" y="3376"/>
                  </a:lnTo>
                  <a:lnTo>
                    <a:pt x="525" y="3376"/>
                  </a:lnTo>
                  <a:lnTo>
                    <a:pt x="525" y="3357"/>
                  </a:lnTo>
                  <a:lnTo>
                    <a:pt x="525" y="3376"/>
                  </a:lnTo>
                  <a:lnTo>
                    <a:pt x="525" y="3357"/>
                  </a:lnTo>
                  <a:lnTo>
                    <a:pt x="525" y="3367"/>
                  </a:lnTo>
                  <a:lnTo>
                    <a:pt x="535" y="3376"/>
                  </a:lnTo>
                  <a:lnTo>
                    <a:pt x="535" y="3385"/>
                  </a:lnTo>
                  <a:lnTo>
                    <a:pt x="544" y="3348"/>
                  </a:lnTo>
                  <a:lnTo>
                    <a:pt x="544" y="3357"/>
                  </a:lnTo>
                  <a:lnTo>
                    <a:pt x="544" y="3329"/>
                  </a:lnTo>
                  <a:lnTo>
                    <a:pt x="554" y="3320"/>
                  </a:lnTo>
                  <a:lnTo>
                    <a:pt x="554" y="3311"/>
                  </a:lnTo>
                  <a:lnTo>
                    <a:pt x="554" y="3320"/>
                  </a:lnTo>
                  <a:lnTo>
                    <a:pt x="554" y="3311"/>
                  </a:lnTo>
                  <a:lnTo>
                    <a:pt x="564" y="3311"/>
                  </a:lnTo>
                  <a:lnTo>
                    <a:pt x="564" y="3301"/>
                  </a:lnTo>
                  <a:lnTo>
                    <a:pt x="574" y="3301"/>
                  </a:lnTo>
                  <a:lnTo>
                    <a:pt x="574" y="3311"/>
                  </a:lnTo>
                  <a:lnTo>
                    <a:pt x="574" y="3301"/>
                  </a:lnTo>
                  <a:lnTo>
                    <a:pt x="574" y="3292"/>
                  </a:lnTo>
                  <a:lnTo>
                    <a:pt x="574" y="3301"/>
                  </a:lnTo>
                  <a:lnTo>
                    <a:pt x="574" y="3292"/>
                  </a:lnTo>
                  <a:lnTo>
                    <a:pt x="574" y="3301"/>
                  </a:lnTo>
                  <a:lnTo>
                    <a:pt x="584" y="3292"/>
                  </a:lnTo>
                  <a:lnTo>
                    <a:pt x="584" y="3320"/>
                  </a:lnTo>
                  <a:lnTo>
                    <a:pt x="584" y="3311"/>
                  </a:lnTo>
                  <a:lnTo>
                    <a:pt x="584" y="3329"/>
                  </a:lnTo>
                  <a:lnTo>
                    <a:pt x="594" y="3320"/>
                  </a:lnTo>
                  <a:lnTo>
                    <a:pt x="594" y="3329"/>
                  </a:lnTo>
                  <a:lnTo>
                    <a:pt x="594" y="3320"/>
                  </a:lnTo>
                  <a:lnTo>
                    <a:pt x="594" y="3329"/>
                  </a:lnTo>
                  <a:lnTo>
                    <a:pt x="594" y="3320"/>
                  </a:lnTo>
                  <a:lnTo>
                    <a:pt x="604" y="3367"/>
                  </a:lnTo>
                  <a:lnTo>
                    <a:pt x="604" y="3394"/>
                  </a:lnTo>
                  <a:lnTo>
                    <a:pt x="614" y="3385"/>
                  </a:lnTo>
                  <a:lnTo>
                    <a:pt x="614" y="3404"/>
                  </a:lnTo>
                  <a:lnTo>
                    <a:pt x="614" y="3413"/>
                  </a:lnTo>
                  <a:lnTo>
                    <a:pt x="614" y="3404"/>
                  </a:lnTo>
                  <a:lnTo>
                    <a:pt x="614" y="3422"/>
                  </a:lnTo>
                  <a:lnTo>
                    <a:pt x="624" y="3422"/>
                  </a:lnTo>
                  <a:lnTo>
                    <a:pt x="624" y="3432"/>
                  </a:lnTo>
                  <a:lnTo>
                    <a:pt x="624" y="3422"/>
                  </a:lnTo>
                  <a:lnTo>
                    <a:pt x="624" y="3441"/>
                  </a:lnTo>
                  <a:lnTo>
                    <a:pt x="634" y="3404"/>
                  </a:lnTo>
                  <a:lnTo>
                    <a:pt x="634" y="3413"/>
                  </a:lnTo>
                  <a:lnTo>
                    <a:pt x="643" y="3422"/>
                  </a:lnTo>
                  <a:lnTo>
                    <a:pt x="643" y="3413"/>
                  </a:lnTo>
                  <a:lnTo>
                    <a:pt x="653" y="3413"/>
                  </a:lnTo>
                  <a:lnTo>
                    <a:pt x="653" y="3404"/>
                  </a:lnTo>
                  <a:lnTo>
                    <a:pt x="653" y="3413"/>
                  </a:lnTo>
                  <a:lnTo>
                    <a:pt x="653" y="3422"/>
                  </a:lnTo>
                  <a:lnTo>
                    <a:pt x="663" y="3404"/>
                  </a:lnTo>
                  <a:lnTo>
                    <a:pt x="663" y="3394"/>
                  </a:lnTo>
                  <a:lnTo>
                    <a:pt x="673" y="3404"/>
                  </a:lnTo>
                  <a:lnTo>
                    <a:pt x="673" y="3385"/>
                  </a:lnTo>
                  <a:lnTo>
                    <a:pt x="673" y="3376"/>
                  </a:lnTo>
                  <a:lnTo>
                    <a:pt x="683" y="3367"/>
                  </a:lnTo>
                  <a:lnTo>
                    <a:pt x="683" y="3357"/>
                  </a:lnTo>
                  <a:lnTo>
                    <a:pt x="683" y="3367"/>
                  </a:lnTo>
                  <a:lnTo>
                    <a:pt x="683" y="3376"/>
                  </a:lnTo>
                  <a:lnTo>
                    <a:pt x="693" y="3357"/>
                  </a:lnTo>
                  <a:lnTo>
                    <a:pt x="693" y="3367"/>
                  </a:lnTo>
                  <a:lnTo>
                    <a:pt x="703" y="3394"/>
                  </a:lnTo>
                  <a:lnTo>
                    <a:pt x="703" y="3385"/>
                  </a:lnTo>
                  <a:lnTo>
                    <a:pt x="703" y="3394"/>
                  </a:lnTo>
                  <a:lnTo>
                    <a:pt x="703" y="3385"/>
                  </a:lnTo>
                  <a:lnTo>
                    <a:pt x="713" y="3394"/>
                  </a:lnTo>
                  <a:lnTo>
                    <a:pt x="713" y="3385"/>
                  </a:lnTo>
                  <a:lnTo>
                    <a:pt x="713" y="3394"/>
                  </a:lnTo>
                  <a:lnTo>
                    <a:pt x="723" y="3376"/>
                  </a:lnTo>
                  <a:lnTo>
                    <a:pt x="723" y="3385"/>
                  </a:lnTo>
                  <a:lnTo>
                    <a:pt x="733" y="3357"/>
                  </a:lnTo>
                  <a:lnTo>
                    <a:pt x="733" y="3376"/>
                  </a:lnTo>
                  <a:lnTo>
                    <a:pt x="742" y="3385"/>
                  </a:lnTo>
                  <a:lnTo>
                    <a:pt x="742" y="3376"/>
                  </a:lnTo>
                  <a:lnTo>
                    <a:pt x="742" y="3394"/>
                  </a:lnTo>
                  <a:lnTo>
                    <a:pt x="742" y="3385"/>
                  </a:lnTo>
                  <a:lnTo>
                    <a:pt x="752" y="3394"/>
                  </a:lnTo>
                  <a:lnTo>
                    <a:pt x="752" y="3385"/>
                  </a:lnTo>
                  <a:lnTo>
                    <a:pt x="752" y="3394"/>
                  </a:lnTo>
                  <a:lnTo>
                    <a:pt x="752" y="3385"/>
                  </a:lnTo>
                  <a:lnTo>
                    <a:pt x="752" y="3394"/>
                  </a:lnTo>
                  <a:lnTo>
                    <a:pt x="752" y="3385"/>
                  </a:lnTo>
                  <a:lnTo>
                    <a:pt x="752" y="3394"/>
                  </a:lnTo>
                  <a:lnTo>
                    <a:pt x="752" y="3385"/>
                  </a:lnTo>
                  <a:lnTo>
                    <a:pt x="752" y="3394"/>
                  </a:lnTo>
                  <a:lnTo>
                    <a:pt x="762" y="3394"/>
                  </a:lnTo>
                  <a:lnTo>
                    <a:pt x="762" y="3385"/>
                  </a:lnTo>
                  <a:lnTo>
                    <a:pt x="762" y="3394"/>
                  </a:lnTo>
                  <a:lnTo>
                    <a:pt x="762" y="3385"/>
                  </a:lnTo>
                  <a:lnTo>
                    <a:pt x="762" y="3376"/>
                  </a:lnTo>
                  <a:lnTo>
                    <a:pt x="772" y="3394"/>
                  </a:lnTo>
                  <a:lnTo>
                    <a:pt x="772" y="3385"/>
                  </a:lnTo>
                  <a:lnTo>
                    <a:pt x="772" y="3394"/>
                  </a:lnTo>
                  <a:lnTo>
                    <a:pt x="772" y="3385"/>
                  </a:lnTo>
                  <a:lnTo>
                    <a:pt x="772" y="3394"/>
                  </a:lnTo>
                  <a:lnTo>
                    <a:pt x="782" y="3404"/>
                  </a:lnTo>
                  <a:lnTo>
                    <a:pt x="782" y="3394"/>
                  </a:lnTo>
                  <a:lnTo>
                    <a:pt x="782" y="3413"/>
                  </a:lnTo>
                  <a:lnTo>
                    <a:pt x="782" y="3422"/>
                  </a:lnTo>
                  <a:lnTo>
                    <a:pt x="792" y="3422"/>
                  </a:lnTo>
                  <a:lnTo>
                    <a:pt x="792" y="3413"/>
                  </a:lnTo>
                  <a:lnTo>
                    <a:pt x="792" y="3422"/>
                  </a:lnTo>
                  <a:lnTo>
                    <a:pt x="792" y="3432"/>
                  </a:lnTo>
                  <a:lnTo>
                    <a:pt x="802" y="3432"/>
                  </a:lnTo>
                  <a:lnTo>
                    <a:pt x="802" y="3460"/>
                  </a:lnTo>
                  <a:lnTo>
                    <a:pt x="812" y="3460"/>
                  </a:lnTo>
                  <a:lnTo>
                    <a:pt x="812" y="3450"/>
                  </a:lnTo>
                  <a:lnTo>
                    <a:pt x="812" y="3441"/>
                  </a:lnTo>
                  <a:lnTo>
                    <a:pt x="812" y="3450"/>
                  </a:lnTo>
                  <a:lnTo>
                    <a:pt x="812" y="3441"/>
                  </a:lnTo>
                  <a:lnTo>
                    <a:pt x="812" y="3450"/>
                  </a:lnTo>
                  <a:lnTo>
                    <a:pt x="822" y="3450"/>
                  </a:lnTo>
                  <a:lnTo>
                    <a:pt x="822" y="3441"/>
                  </a:lnTo>
                  <a:lnTo>
                    <a:pt x="822" y="3432"/>
                  </a:lnTo>
                  <a:lnTo>
                    <a:pt x="822" y="3441"/>
                  </a:lnTo>
                  <a:lnTo>
                    <a:pt x="822" y="3432"/>
                  </a:lnTo>
                  <a:lnTo>
                    <a:pt x="832" y="3422"/>
                  </a:lnTo>
                  <a:lnTo>
                    <a:pt x="832" y="3413"/>
                  </a:lnTo>
                  <a:lnTo>
                    <a:pt x="841" y="3413"/>
                  </a:lnTo>
                  <a:lnTo>
                    <a:pt x="841" y="3385"/>
                  </a:lnTo>
                  <a:lnTo>
                    <a:pt x="841" y="3357"/>
                  </a:lnTo>
                  <a:lnTo>
                    <a:pt x="851" y="3357"/>
                  </a:lnTo>
                  <a:lnTo>
                    <a:pt x="851" y="3339"/>
                  </a:lnTo>
                  <a:lnTo>
                    <a:pt x="851" y="3329"/>
                  </a:lnTo>
                  <a:lnTo>
                    <a:pt x="861" y="3339"/>
                  </a:lnTo>
                  <a:lnTo>
                    <a:pt x="861" y="3329"/>
                  </a:lnTo>
                  <a:lnTo>
                    <a:pt x="861" y="3348"/>
                  </a:lnTo>
                  <a:lnTo>
                    <a:pt x="861" y="3339"/>
                  </a:lnTo>
                  <a:lnTo>
                    <a:pt x="861" y="3357"/>
                  </a:lnTo>
                  <a:lnTo>
                    <a:pt x="871" y="3339"/>
                  </a:lnTo>
                  <a:lnTo>
                    <a:pt x="871" y="3348"/>
                  </a:lnTo>
                  <a:lnTo>
                    <a:pt x="871" y="3339"/>
                  </a:lnTo>
                  <a:lnTo>
                    <a:pt x="871" y="3348"/>
                  </a:lnTo>
                  <a:lnTo>
                    <a:pt x="871" y="3357"/>
                  </a:lnTo>
                  <a:lnTo>
                    <a:pt x="881" y="3357"/>
                  </a:lnTo>
                  <a:lnTo>
                    <a:pt x="881" y="3394"/>
                  </a:lnTo>
                  <a:lnTo>
                    <a:pt x="881" y="3385"/>
                  </a:lnTo>
                  <a:lnTo>
                    <a:pt x="881" y="3394"/>
                  </a:lnTo>
                  <a:lnTo>
                    <a:pt x="881" y="3385"/>
                  </a:lnTo>
                  <a:lnTo>
                    <a:pt x="881" y="3394"/>
                  </a:lnTo>
                  <a:lnTo>
                    <a:pt x="891" y="3376"/>
                  </a:lnTo>
                  <a:lnTo>
                    <a:pt x="891" y="3385"/>
                  </a:lnTo>
                  <a:lnTo>
                    <a:pt x="891" y="3394"/>
                  </a:lnTo>
                  <a:lnTo>
                    <a:pt x="891" y="3376"/>
                  </a:lnTo>
                  <a:lnTo>
                    <a:pt x="891" y="3385"/>
                  </a:lnTo>
                  <a:lnTo>
                    <a:pt x="901" y="3283"/>
                  </a:lnTo>
                  <a:lnTo>
                    <a:pt x="911" y="3292"/>
                  </a:lnTo>
                  <a:lnTo>
                    <a:pt x="911" y="3283"/>
                  </a:lnTo>
                  <a:lnTo>
                    <a:pt x="911" y="3292"/>
                  </a:lnTo>
                  <a:lnTo>
                    <a:pt x="911" y="3264"/>
                  </a:lnTo>
                  <a:lnTo>
                    <a:pt x="921" y="3274"/>
                  </a:lnTo>
                  <a:lnTo>
                    <a:pt x="921" y="3292"/>
                  </a:lnTo>
                  <a:lnTo>
                    <a:pt x="921" y="3283"/>
                  </a:lnTo>
                  <a:lnTo>
                    <a:pt x="921" y="3292"/>
                  </a:lnTo>
                  <a:lnTo>
                    <a:pt x="921" y="3301"/>
                  </a:lnTo>
                  <a:lnTo>
                    <a:pt x="921" y="3292"/>
                  </a:lnTo>
                  <a:lnTo>
                    <a:pt x="931" y="3311"/>
                  </a:lnTo>
                  <a:lnTo>
                    <a:pt x="931" y="3329"/>
                  </a:lnTo>
                  <a:lnTo>
                    <a:pt x="931" y="3339"/>
                  </a:lnTo>
                  <a:lnTo>
                    <a:pt x="941" y="3348"/>
                  </a:lnTo>
                  <a:lnTo>
                    <a:pt x="941" y="3367"/>
                  </a:lnTo>
                  <a:lnTo>
                    <a:pt x="941" y="3348"/>
                  </a:lnTo>
                  <a:lnTo>
                    <a:pt x="941" y="3357"/>
                  </a:lnTo>
                  <a:lnTo>
                    <a:pt x="950" y="3348"/>
                  </a:lnTo>
                  <a:lnTo>
                    <a:pt x="950" y="3357"/>
                  </a:lnTo>
                  <a:lnTo>
                    <a:pt x="950" y="3320"/>
                  </a:lnTo>
                  <a:lnTo>
                    <a:pt x="960" y="3329"/>
                  </a:lnTo>
                  <a:lnTo>
                    <a:pt x="960" y="3320"/>
                  </a:lnTo>
                  <a:lnTo>
                    <a:pt x="960" y="3311"/>
                  </a:lnTo>
                  <a:lnTo>
                    <a:pt x="960" y="3320"/>
                  </a:lnTo>
                  <a:lnTo>
                    <a:pt x="960" y="3311"/>
                  </a:lnTo>
                  <a:lnTo>
                    <a:pt x="970" y="3320"/>
                  </a:lnTo>
                  <a:lnTo>
                    <a:pt x="970" y="3311"/>
                  </a:lnTo>
                  <a:lnTo>
                    <a:pt x="970" y="3329"/>
                  </a:lnTo>
                  <a:lnTo>
                    <a:pt x="970" y="3320"/>
                  </a:lnTo>
                  <a:lnTo>
                    <a:pt x="980" y="3357"/>
                  </a:lnTo>
                  <a:lnTo>
                    <a:pt x="980" y="3376"/>
                  </a:lnTo>
                  <a:lnTo>
                    <a:pt x="980" y="3367"/>
                  </a:lnTo>
                  <a:lnTo>
                    <a:pt x="990" y="3357"/>
                  </a:lnTo>
                  <a:lnTo>
                    <a:pt x="990" y="3367"/>
                  </a:lnTo>
                  <a:lnTo>
                    <a:pt x="990" y="3357"/>
                  </a:lnTo>
                  <a:lnTo>
                    <a:pt x="990" y="3367"/>
                  </a:lnTo>
                  <a:lnTo>
                    <a:pt x="990" y="3357"/>
                  </a:lnTo>
                  <a:lnTo>
                    <a:pt x="990" y="3367"/>
                  </a:lnTo>
                  <a:lnTo>
                    <a:pt x="990" y="3357"/>
                  </a:lnTo>
                  <a:lnTo>
                    <a:pt x="1000" y="3357"/>
                  </a:lnTo>
                  <a:lnTo>
                    <a:pt x="1010" y="3367"/>
                  </a:lnTo>
                  <a:lnTo>
                    <a:pt x="1010" y="3339"/>
                  </a:lnTo>
                  <a:lnTo>
                    <a:pt x="1010" y="3329"/>
                  </a:lnTo>
                  <a:lnTo>
                    <a:pt x="1020" y="3357"/>
                  </a:lnTo>
                  <a:lnTo>
                    <a:pt x="1020" y="3339"/>
                  </a:lnTo>
                  <a:lnTo>
                    <a:pt x="1020" y="3348"/>
                  </a:lnTo>
                  <a:lnTo>
                    <a:pt x="1020" y="3339"/>
                  </a:lnTo>
                  <a:lnTo>
                    <a:pt x="1030" y="3348"/>
                  </a:lnTo>
                  <a:lnTo>
                    <a:pt x="1030" y="3339"/>
                  </a:lnTo>
                  <a:lnTo>
                    <a:pt x="1030" y="3357"/>
                  </a:lnTo>
                  <a:lnTo>
                    <a:pt x="1030" y="3367"/>
                  </a:lnTo>
                  <a:lnTo>
                    <a:pt x="1030" y="3339"/>
                  </a:lnTo>
                  <a:lnTo>
                    <a:pt x="1040" y="3348"/>
                  </a:lnTo>
                  <a:lnTo>
                    <a:pt x="1040" y="3301"/>
                  </a:lnTo>
                  <a:lnTo>
                    <a:pt x="1040" y="3311"/>
                  </a:lnTo>
                  <a:lnTo>
                    <a:pt x="1049" y="3246"/>
                  </a:lnTo>
                  <a:lnTo>
                    <a:pt x="1049" y="3255"/>
                  </a:lnTo>
                  <a:lnTo>
                    <a:pt x="1049" y="3246"/>
                  </a:lnTo>
                  <a:lnTo>
                    <a:pt x="1059" y="3246"/>
                  </a:lnTo>
                  <a:lnTo>
                    <a:pt x="1059" y="3236"/>
                  </a:lnTo>
                  <a:lnTo>
                    <a:pt x="1059" y="3246"/>
                  </a:lnTo>
                  <a:lnTo>
                    <a:pt x="1069" y="3227"/>
                  </a:lnTo>
                  <a:lnTo>
                    <a:pt x="1069" y="3218"/>
                  </a:lnTo>
                  <a:lnTo>
                    <a:pt x="1079" y="3246"/>
                  </a:lnTo>
                  <a:lnTo>
                    <a:pt x="1079" y="3255"/>
                  </a:lnTo>
                  <a:lnTo>
                    <a:pt x="1079" y="3236"/>
                  </a:lnTo>
                  <a:lnTo>
                    <a:pt x="1089" y="3264"/>
                  </a:lnTo>
                  <a:lnTo>
                    <a:pt x="1089" y="3292"/>
                  </a:lnTo>
                  <a:lnTo>
                    <a:pt x="1099" y="3283"/>
                  </a:lnTo>
                  <a:lnTo>
                    <a:pt x="1099" y="3274"/>
                  </a:lnTo>
                  <a:lnTo>
                    <a:pt x="1099" y="3311"/>
                  </a:lnTo>
                  <a:lnTo>
                    <a:pt x="1099" y="3301"/>
                  </a:lnTo>
                  <a:lnTo>
                    <a:pt x="1099" y="3311"/>
                  </a:lnTo>
                  <a:lnTo>
                    <a:pt x="1109" y="3339"/>
                  </a:lnTo>
                  <a:lnTo>
                    <a:pt x="1109" y="3348"/>
                  </a:lnTo>
                  <a:lnTo>
                    <a:pt x="1109" y="3339"/>
                  </a:lnTo>
                  <a:lnTo>
                    <a:pt x="1119" y="3348"/>
                  </a:lnTo>
                  <a:lnTo>
                    <a:pt x="1119" y="3357"/>
                  </a:lnTo>
                  <a:lnTo>
                    <a:pt x="1119" y="3348"/>
                  </a:lnTo>
                  <a:lnTo>
                    <a:pt x="1119" y="3367"/>
                  </a:lnTo>
                  <a:lnTo>
                    <a:pt x="1129" y="3339"/>
                  </a:lnTo>
                  <a:lnTo>
                    <a:pt x="1129" y="3348"/>
                  </a:lnTo>
                  <a:lnTo>
                    <a:pt x="1129" y="3357"/>
                  </a:lnTo>
                  <a:lnTo>
                    <a:pt x="1129" y="3339"/>
                  </a:lnTo>
                  <a:lnTo>
                    <a:pt x="1139" y="3339"/>
                  </a:lnTo>
                  <a:lnTo>
                    <a:pt x="1139" y="3311"/>
                  </a:lnTo>
                  <a:lnTo>
                    <a:pt x="1139" y="3301"/>
                  </a:lnTo>
                  <a:lnTo>
                    <a:pt x="1139" y="3311"/>
                  </a:lnTo>
                  <a:lnTo>
                    <a:pt x="1148" y="3274"/>
                  </a:lnTo>
                  <a:lnTo>
                    <a:pt x="1148" y="3283"/>
                  </a:lnTo>
                  <a:lnTo>
                    <a:pt x="1158" y="3264"/>
                  </a:lnTo>
                  <a:lnTo>
                    <a:pt x="1158" y="3283"/>
                  </a:lnTo>
                  <a:lnTo>
                    <a:pt x="1168" y="3292"/>
                  </a:lnTo>
                  <a:lnTo>
                    <a:pt x="1168" y="3311"/>
                  </a:lnTo>
                  <a:lnTo>
                    <a:pt x="1178" y="3311"/>
                  </a:lnTo>
                  <a:lnTo>
                    <a:pt x="1178" y="3329"/>
                  </a:lnTo>
                  <a:lnTo>
                    <a:pt x="1178" y="3348"/>
                  </a:lnTo>
                  <a:lnTo>
                    <a:pt x="1188" y="3348"/>
                  </a:lnTo>
                  <a:lnTo>
                    <a:pt x="1188" y="3357"/>
                  </a:lnTo>
                  <a:lnTo>
                    <a:pt x="1188" y="3367"/>
                  </a:lnTo>
                  <a:lnTo>
                    <a:pt x="1198" y="3348"/>
                  </a:lnTo>
                  <a:lnTo>
                    <a:pt x="1198" y="3357"/>
                  </a:lnTo>
                  <a:lnTo>
                    <a:pt x="1198" y="3339"/>
                  </a:lnTo>
                  <a:lnTo>
                    <a:pt x="1208" y="3339"/>
                  </a:lnTo>
                  <a:lnTo>
                    <a:pt x="1208" y="3329"/>
                  </a:lnTo>
                  <a:lnTo>
                    <a:pt x="1208" y="3339"/>
                  </a:lnTo>
                  <a:lnTo>
                    <a:pt x="1208" y="3329"/>
                  </a:lnTo>
                  <a:lnTo>
                    <a:pt x="1208" y="3339"/>
                  </a:lnTo>
                  <a:lnTo>
                    <a:pt x="1208" y="3329"/>
                  </a:lnTo>
                  <a:lnTo>
                    <a:pt x="1208" y="3339"/>
                  </a:lnTo>
                  <a:lnTo>
                    <a:pt x="1218" y="3329"/>
                  </a:lnTo>
                  <a:lnTo>
                    <a:pt x="1218" y="3339"/>
                  </a:lnTo>
                  <a:lnTo>
                    <a:pt x="1228" y="3348"/>
                  </a:lnTo>
                  <a:lnTo>
                    <a:pt x="1228" y="3357"/>
                  </a:lnTo>
                  <a:lnTo>
                    <a:pt x="1228" y="3348"/>
                  </a:lnTo>
                  <a:lnTo>
                    <a:pt x="1228" y="3357"/>
                  </a:lnTo>
                  <a:lnTo>
                    <a:pt x="1228" y="3367"/>
                  </a:lnTo>
                  <a:lnTo>
                    <a:pt x="1238" y="3357"/>
                  </a:lnTo>
                  <a:lnTo>
                    <a:pt x="1238" y="3376"/>
                  </a:lnTo>
                  <a:lnTo>
                    <a:pt x="1238" y="3385"/>
                  </a:lnTo>
                  <a:lnTo>
                    <a:pt x="1238" y="3376"/>
                  </a:lnTo>
                  <a:lnTo>
                    <a:pt x="1238" y="3385"/>
                  </a:lnTo>
                  <a:lnTo>
                    <a:pt x="1247" y="3367"/>
                  </a:lnTo>
                  <a:lnTo>
                    <a:pt x="1247" y="3376"/>
                  </a:lnTo>
                  <a:lnTo>
                    <a:pt x="1247" y="3357"/>
                  </a:lnTo>
                  <a:lnTo>
                    <a:pt x="1247" y="3367"/>
                  </a:lnTo>
                  <a:lnTo>
                    <a:pt x="1247" y="3357"/>
                  </a:lnTo>
                  <a:lnTo>
                    <a:pt x="1257" y="3348"/>
                  </a:lnTo>
                  <a:lnTo>
                    <a:pt x="1257" y="3357"/>
                  </a:lnTo>
                  <a:lnTo>
                    <a:pt x="1257" y="3320"/>
                  </a:lnTo>
                  <a:lnTo>
                    <a:pt x="1267" y="3311"/>
                  </a:lnTo>
                  <a:lnTo>
                    <a:pt x="1267" y="3320"/>
                  </a:lnTo>
                  <a:lnTo>
                    <a:pt x="1267" y="3311"/>
                  </a:lnTo>
                  <a:lnTo>
                    <a:pt x="1267" y="3320"/>
                  </a:lnTo>
                  <a:lnTo>
                    <a:pt x="1267" y="3329"/>
                  </a:lnTo>
                  <a:lnTo>
                    <a:pt x="1277" y="3320"/>
                  </a:lnTo>
                  <a:lnTo>
                    <a:pt x="1277" y="3329"/>
                  </a:lnTo>
                  <a:lnTo>
                    <a:pt x="1277" y="3320"/>
                  </a:lnTo>
                  <a:lnTo>
                    <a:pt x="1277" y="3329"/>
                  </a:lnTo>
                  <a:lnTo>
                    <a:pt x="1277" y="3320"/>
                  </a:lnTo>
                  <a:lnTo>
                    <a:pt x="1277" y="3329"/>
                  </a:lnTo>
                  <a:lnTo>
                    <a:pt x="1287" y="3320"/>
                  </a:lnTo>
                  <a:lnTo>
                    <a:pt x="1287" y="3329"/>
                  </a:lnTo>
                  <a:lnTo>
                    <a:pt x="1287" y="3320"/>
                  </a:lnTo>
                  <a:lnTo>
                    <a:pt x="1297" y="3348"/>
                  </a:lnTo>
                  <a:lnTo>
                    <a:pt x="1297" y="3329"/>
                  </a:lnTo>
                  <a:lnTo>
                    <a:pt x="1297" y="3339"/>
                  </a:lnTo>
                  <a:lnTo>
                    <a:pt x="1307" y="3339"/>
                  </a:lnTo>
                  <a:lnTo>
                    <a:pt x="1307" y="3320"/>
                  </a:lnTo>
                  <a:lnTo>
                    <a:pt x="1307" y="3311"/>
                  </a:lnTo>
                  <a:lnTo>
                    <a:pt x="1317" y="3283"/>
                  </a:lnTo>
                  <a:lnTo>
                    <a:pt x="1317" y="3292"/>
                  </a:lnTo>
                  <a:lnTo>
                    <a:pt x="1317" y="3283"/>
                  </a:lnTo>
                  <a:lnTo>
                    <a:pt x="1317" y="3292"/>
                  </a:lnTo>
                  <a:lnTo>
                    <a:pt x="1317" y="3283"/>
                  </a:lnTo>
                  <a:lnTo>
                    <a:pt x="1327" y="3292"/>
                  </a:lnTo>
                  <a:lnTo>
                    <a:pt x="1327" y="3311"/>
                  </a:lnTo>
                  <a:lnTo>
                    <a:pt x="1337" y="3301"/>
                  </a:lnTo>
                  <a:lnTo>
                    <a:pt x="1337" y="3292"/>
                  </a:lnTo>
                  <a:lnTo>
                    <a:pt x="1337" y="3283"/>
                  </a:lnTo>
                  <a:lnTo>
                    <a:pt x="1337" y="3301"/>
                  </a:lnTo>
                  <a:lnTo>
                    <a:pt x="1346" y="3301"/>
                  </a:lnTo>
                  <a:lnTo>
                    <a:pt x="1346" y="3274"/>
                  </a:lnTo>
                  <a:lnTo>
                    <a:pt x="1346" y="3283"/>
                  </a:lnTo>
                  <a:lnTo>
                    <a:pt x="1356" y="3283"/>
                  </a:lnTo>
                  <a:lnTo>
                    <a:pt x="1356" y="3292"/>
                  </a:lnTo>
                  <a:lnTo>
                    <a:pt x="1356" y="3311"/>
                  </a:lnTo>
                  <a:lnTo>
                    <a:pt x="1366" y="3311"/>
                  </a:lnTo>
                  <a:lnTo>
                    <a:pt x="1366" y="3339"/>
                  </a:lnTo>
                  <a:lnTo>
                    <a:pt x="1376" y="3320"/>
                  </a:lnTo>
                  <a:lnTo>
                    <a:pt x="1376" y="3329"/>
                  </a:lnTo>
                  <a:lnTo>
                    <a:pt x="1376" y="3320"/>
                  </a:lnTo>
                  <a:lnTo>
                    <a:pt x="1376" y="3339"/>
                  </a:lnTo>
                  <a:lnTo>
                    <a:pt x="1386" y="3357"/>
                  </a:lnTo>
                  <a:lnTo>
                    <a:pt x="1386" y="3367"/>
                  </a:lnTo>
                  <a:lnTo>
                    <a:pt x="1386" y="3357"/>
                  </a:lnTo>
                  <a:lnTo>
                    <a:pt x="1386" y="3348"/>
                  </a:lnTo>
                  <a:lnTo>
                    <a:pt x="1396" y="3357"/>
                  </a:lnTo>
                  <a:lnTo>
                    <a:pt x="1396" y="3348"/>
                  </a:lnTo>
                  <a:lnTo>
                    <a:pt x="1406" y="3357"/>
                  </a:lnTo>
                  <a:lnTo>
                    <a:pt x="1406" y="3348"/>
                  </a:lnTo>
                  <a:lnTo>
                    <a:pt x="1406" y="3339"/>
                  </a:lnTo>
                  <a:lnTo>
                    <a:pt x="1406" y="3329"/>
                  </a:lnTo>
                  <a:lnTo>
                    <a:pt x="1416" y="3329"/>
                  </a:lnTo>
                  <a:lnTo>
                    <a:pt x="1416" y="3339"/>
                  </a:lnTo>
                  <a:lnTo>
                    <a:pt x="1416" y="3348"/>
                  </a:lnTo>
                  <a:lnTo>
                    <a:pt x="1416" y="3339"/>
                  </a:lnTo>
                  <a:lnTo>
                    <a:pt x="1416" y="3348"/>
                  </a:lnTo>
                  <a:lnTo>
                    <a:pt x="1426" y="3339"/>
                  </a:lnTo>
                  <a:lnTo>
                    <a:pt x="1426" y="3329"/>
                  </a:lnTo>
                  <a:lnTo>
                    <a:pt x="1426" y="3339"/>
                  </a:lnTo>
                  <a:lnTo>
                    <a:pt x="1426" y="3329"/>
                  </a:lnTo>
                  <a:lnTo>
                    <a:pt x="1426" y="3339"/>
                  </a:lnTo>
                  <a:lnTo>
                    <a:pt x="1436" y="3348"/>
                  </a:lnTo>
                  <a:lnTo>
                    <a:pt x="1436" y="3339"/>
                  </a:lnTo>
                  <a:lnTo>
                    <a:pt x="1436" y="3348"/>
                  </a:lnTo>
                  <a:lnTo>
                    <a:pt x="1445" y="3339"/>
                  </a:lnTo>
                  <a:lnTo>
                    <a:pt x="1445" y="3348"/>
                  </a:lnTo>
                  <a:lnTo>
                    <a:pt x="1445" y="3339"/>
                  </a:lnTo>
                  <a:lnTo>
                    <a:pt x="1455" y="3348"/>
                  </a:lnTo>
                  <a:lnTo>
                    <a:pt x="1455" y="3339"/>
                  </a:lnTo>
                  <a:lnTo>
                    <a:pt x="1455" y="3357"/>
                  </a:lnTo>
                  <a:lnTo>
                    <a:pt x="1465" y="3367"/>
                  </a:lnTo>
                  <a:lnTo>
                    <a:pt x="1465" y="3357"/>
                  </a:lnTo>
                  <a:lnTo>
                    <a:pt x="1465" y="3367"/>
                  </a:lnTo>
                  <a:lnTo>
                    <a:pt x="1465" y="3357"/>
                  </a:lnTo>
                  <a:lnTo>
                    <a:pt x="1465" y="3348"/>
                  </a:lnTo>
                  <a:lnTo>
                    <a:pt x="1475" y="3357"/>
                  </a:lnTo>
                  <a:lnTo>
                    <a:pt x="1475" y="3348"/>
                  </a:lnTo>
                  <a:lnTo>
                    <a:pt x="1475" y="3357"/>
                  </a:lnTo>
                  <a:lnTo>
                    <a:pt x="1475" y="3339"/>
                  </a:lnTo>
                  <a:lnTo>
                    <a:pt x="1475" y="3348"/>
                  </a:lnTo>
                  <a:lnTo>
                    <a:pt x="1485" y="3311"/>
                  </a:lnTo>
                  <a:lnTo>
                    <a:pt x="1495" y="3311"/>
                  </a:lnTo>
                  <a:lnTo>
                    <a:pt x="1495" y="3301"/>
                  </a:lnTo>
                  <a:lnTo>
                    <a:pt x="1495" y="3311"/>
                  </a:lnTo>
                  <a:lnTo>
                    <a:pt x="1495" y="3292"/>
                  </a:lnTo>
                  <a:lnTo>
                    <a:pt x="1495" y="3274"/>
                  </a:lnTo>
                  <a:lnTo>
                    <a:pt x="1505" y="3274"/>
                  </a:lnTo>
                  <a:lnTo>
                    <a:pt x="1505" y="3218"/>
                  </a:lnTo>
                  <a:lnTo>
                    <a:pt x="1505" y="3227"/>
                  </a:lnTo>
                  <a:lnTo>
                    <a:pt x="1515" y="3218"/>
                  </a:lnTo>
                  <a:lnTo>
                    <a:pt x="1515" y="3227"/>
                  </a:lnTo>
                  <a:lnTo>
                    <a:pt x="1515" y="3236"/>
                  </a:lnTo>
                  <a:lnTo>
                    <a:pt x="1515" y="3218"/>
                  </a:lnTo>
                  <a:lnTo>
                    <a:pt x="1525" y="3218"/>
                  </a:lnTo>
                  <a:lnTo>
                    <a:pt x="1525" y="3227"/>
                  </a:lnTo>
                  <a:lnTo>
                    <a:pt x="1525" y="3218"/>
                  </a:lnTo>
                  <a:lnTo>
                    <a:pt x="1525" y="3227"/>
                  </a:lnTo>
                  <a:lnTo>
                    <a:pt x="1525" y="3208"/>
                  </a:lnTo>
                  <a:lnTo>
                    <a:pt x="1535" y="3199"/>
                  </a:lnTo>
                  <a:lnTo>
                    <a:pt x="1535" y="3227"/>
                  </a:lnTo>
                  <a:lnTo>
                    <a:pt x="1535" y="3236"/>
                  </a:lnTo>
                  <a:lnTo>
                    <a:pt x="1544" y="3236"/>
                  </a:lnTo>
                  <a:lnTo>
                    <a:pt x="1544" y="3274"/>
                  </a:lnTo>
                  <a:lnTo>
                    <a:pt x="1554" y="3264"/>
                  </a:lnTo>
                  <a:lnTo>
                    <a:pt x="1554" y="3283"/>
                  </a:lnTo>
                  <a:lnTo>
                    <a:pt x="1554" y="3292"/>
                  </a:lnTo>
                  <a:lnTo>
                    <a:pt x="1564" y="3274"/>
                  </a:lnTo>
                  <a:lnTo>
                    <a:pt x="1564" y="3264"/>
                  </a:lnTo>
                  <a:lnTo>
                    <a:pt x="1564" y="3274"/>
                  </a:lnTo>
                  <a:lnTo>
                    <a:pt x="1564" y="3301"/>
                  </a:lnTo>
                  <a:lnTo>
                    <a:pt x="1564" y="3283"/>
                  </a:lnTo>
                  <a:lnTo>
                    <a:pt x="1574" y="3292"/>
                  </a:lnTo>
                  <a:lnTo>
                    <a:pt x="1574" y="3301"/>
                  </a:lnTo>
                  <a:lnTo>
                    <a:pt x="1574" y="3311"/>
                  </a:lnTo>
                  <a:lnTo>
                    <a:pt x="1584" y="3311"/>
                  </a:lnTo>
                  <a:lnTo>
                    <a:pt x="1584" y="3274"/>
                  </a:lnTo>
                  <a:lnTo>
                    <a:pt x="1584" y="3283"/>
                  </a:lnTo>
                  <a:lnTo>
                    <a:pt x="1594" y="3283"/>
                  </a:lnTo>
                  <a:lnTo>
                    <a:pt x="1594" y="3292"/>
                  </a:lnTo>
                  <a:lnTo>
                    <a:pt x="1594" y="3274"/>
                  </a:lnTo>
                  <a:lnTo>
                    <a:pt x="1604" y="3301"/>
                  </a:lnTo>
                  <a:lnTo>
                    <a:pt x="1604" y="3283"/>
                  </a:lnTo>
                  <a:lnTo>
                    <a:pt x="1604" y="3301"/>
                  </a:lnTo>
                  <a:lnTo>
                    <a:pt x="1614" y="3301"/>
                  </a:lnTo>
                  <a:lnTo>
                    <a:pt x="1614" y="3311"/>
                  </a:lnTo>
                  <a:lnTo>
                    <a:pt x="1614" y="3301"/>
                  </a:lnTo>
                  <a:lnTo>
                    <a:pt x="1624" y="3311"/>
                  </a:lnTo>
                  <a:lnTo>
                    <a:pt x="1624" y="3329"/>
                  </a:lnTo>
                  <a:lnTo>
                    <a:pt x="1624" y="3320"/>
                  </a:lnTo>
                  <a:lnTo>
                    <a:pt x="1634" y="3339"/>
                  </a:lnTo>
                  <a:lnTo>
                    <a:pt x="1634" y="3348"/>
                  </a:lnTo>
                  <a:lnTo>
                    <a:pt x="1634" y="3339"/>
                  </a:lnTo>
                  <a:lnTo>
                    <a:pt x="1634" y="3348"/>
                  </a:lnTo>
                  <a:lnTo>
                    <a:pt x="1634" y="3339"/>
                  </a:lnTo>
                  <a:lnTo>
                    <a:pt x="1634" y="3348"/>
                  </a:lnTo>
                  <a:lnTo>
                    <a:pt x="1643" y="3339"/>
                  </a:lnTo>
                  <a:lnTo>
                    <a:pt x="1643" y="3329"/>
                  </a:lnTo>
                  <a:lnTo>
                    <a:pt x="1643" y="3339"/>
                  </a:lnTo>
                  <a:lnTo>
                    <a:pt x="1643" y="3311"/>
                  </a:lnTo>
                  <a:lnTo>
                    <a:pt x="1653" y="3339"/>
                  </a:lnTo>
                  <a:lnTo>
                    <a:pt x="1653" y="3329"/>
                  </a:lnTo>
                  <a:lnTo>
                    <a:pt x="1663" y="3301"/>
                  </a:lnTo>
                  <a:lnTo>
                    <a:pt x="1673" y="3264"/>
                  </a:lnTo>
                  <a:lnTo>
                    <a:pt x="1673" y="3255"/>
                  </a:lnTo>
                  <a:lnTo>
                    <a:pt x="1673" y="3274"/>
                  </a:lnTo>
                  <a:lnTo>
                    <a:pt x="1673" y="3264"/>
                  </a:lnTo>
                  <a:lnTo>
                    <a:pt x="1683" y="3283"/>
                  </a:lnTo>
                  <a:lnTo>
                    <a:pt x="1683" y="3274"/>
                  </a:lnTo>
                  <a:lnTo>
                    <a:pt x="1683" y="3283"/>
                  </a:lnTo>
                  <a:lnTo>
                    <a:pt x="1683" y="3274"/>
                  </a:lnTo>
                  <a:lnTo>
                    <a:pt x="1693" y="3274"/>
                  </a:lnTo>
                  <a:lnTo>
                    <a:pt x="1693" y="3255"/>
                  </a:lnTo>
                  <a:lnTo>
                    <a:pt x="1693" y="3264"/>
                  </a:lnTo>
                  <a:lnTo>
                    <a:pt x="1703" y="3274"/>
                  </a:lnTo>
                  <a:lnTo>
                    <a:pt x="1703" y="3264"/>
                  </a:lnTo>
                  <a:lnTo>
                    <a:pt x="1703" y="3274"/>
                  </a:lnTo>
                  <a:lnTo>
                    <a:pt x="1703" y="3264"/>
                  </a:lnTo>
                  <a:lnTo>
                    <a:pt x="1703" y="3274"/>
                  </a:lnTo>
                  <a:lnTo>
                    <a:pt x="1703" y="3255"/>
                  </a:lnTo>
                  <a:lnTo>
                    <a:pt x="1713" y="3255"/>
                  </a:lnTo>
                  <a:lnTo>
                    <a:pt x="1713" y="3246"/>
                  </a:lnTo>
                  <a:lnTo>
                    <a:pt x="1713" y="3255"/>
                  </a:lnTo>
                  <a:lnTo>
                    <a:pt x="1723" y="3264"/>
                  </a:lnTo>
                  <a:lnTo>
                    <a:pt x="1723" y="3255"/>
                  </a:lnTo>
                  <a:lnTo>
                    <a:pt x="1723" y="3264"/>
                  </a:lnTo>
                  <a:lnTo>
                    <a:pt x="1733" y="3227"/>
                  </a:lnTo>
                  <a:lnTo>
                    <a:pt x="1733" y="3236"/>
                  </a:lnTo>
                  <a:lnTo>
                    <a:pt x="1733" y="3227"/>
                  </a:lnTo>
                  <a:lnTo>
                    <a:pt x="1733" y="3255"/>
                  </a:lnTo>
                  <a:lnTo>
                    <a:pt x="1742" y="3255"/>
                  </a:lnTo>
                  <a:lnTo>
                    <a:pt x="1742" y="3274"/>
                  </a:lnTo>
                  <a:lnTo>
                    <a:pt x="1752" y="3301"/>
                  </a:lnTo>
                  <a:lnTo>
                    <a:pt x="1752" y="3320"/>
                  </a:lnTo>
                  <a:lnTo>
                    <a:pt x="1762" y="3320"/>
                  </a:lnTo>
                  <a:lnTo>
                    <a:pt x="1762" y="3329"/>
                  </a:lnTo>
                  <a:lnTo>
                    <a:pt x="1762" y="3339"/>
                  </a:lnTo>
                  <a:lnTo>
                    <a:pt x="1772" y="3339"/>
                  </a:lnTo>
                  <a:lnTo>
                    <a:pt x="1772" y="3357"/>
                  </a:lnTo>
                  <a:lnTo>
                    <a:pt x="1772" y="3348"/>
                  </a:lnTo>
                  <a:lnTo>
                    <a:pt x="1772" y="3357"/>
                  </a:lnTo>
                  <a:lnTo>
                    <a:pt x="1772" y="3348"/>
                  </a:lnTo>
                  <a:lnTo>
                    <a:pt x="1782" y="3339"/>
                  </a:lnTo>
                  <a:lnTo>
                    <a:pt x="1782" y="3348"/>
                  </a:lnTo>
                  <a:lnTo>
                    <a:pt x="1782" y="3329"/>
                  </a:lnTo>
                  <a:lnTo>
                    <a:pt x="1792" y="3348"/>
                  </a:lnTo>
                  <a:lnTo>
                    <a:pt x="1792" y="3339"/>
                  </a:lnTo>
                  <a:lnTo>
                    <a:pt x="1792" y="3348"/>
                  </a:lnTo>
                  <a:lnTo>
                    <a:pt x="1792" y="3357"/>
                  </a:lnTo>
                  <a:lnTo>
                    <a:pt x="1802" y="3357"/>
                  </a:lnTo>
                  <a:lnTo>
                    <a:pt x="1802" y="3376"/>
                  </a:lnTo>
                  <a:lnTo>
                    <a:pt x="1802" y="3367"/>
                  </a:lnTo>
                  <a:lnTo>
                    <a:pt x="1802" y="3376"/>
                  </a:lnTo>
                  <a:lnTo>
                    <a:pt x="1812" y="3357"/>
                  </a:lnTo>
                  <a:lnTo>
                    <a:pt x="1812" y="3348"/>
                  </a:lnTo>
                  <a:lnTo>
                    <a:pt x="1812" y="3357"/>
                  </a:lnTo>
                  <a:lnTo>
                    <a:pt x="1812" y="3348"/>
                  </a:lnTo>
                  <a:lnTo>
                    <a:pt x="1812" y="3357"/>
                  </a:lnTo>
                  <a:lnTo>
                    <a:pt x="1822" y="3348"/>
                  </a:lnTo>
                  <a:lnTo>
                    <a:pt x="1822" y="3357"/>
                  </a:lnTo>
                  <a:lnTo>
                    <a:pt x="1822" y="3348"/>
                  </a:lnTo>
                  <a:lnTo>
                    <a:pt x="1822" y="3339"/>
                  </a:lnTo>
                  <a:lnTo>
                    <a:pt x="1832" y="3357"/>
                  </a:lnTo>
                  <a:lnTo>
                    <a:pt x="1832" y="3348"/>
                  </a:lnTo>
                  <a:lnTo>
                    <a:pt x="1841" y="3357"/>
                  </a:lnTo>
                  <a:lnTo>
                    <a:pt x="1841" y="3339"/>
                  </a:lnTo>
                  <a:lnTo>
                    <a:pt x="1841" y="3348"/>
                  </a:lnTo>
                  <a:lnTo>
                    <a:pt x="1841" y="3329"/>
                  </a:lnTo>
                  <a:lnTo>
                    <a:pt x="1851" y="3339"/>
                  </a:lnTo>
                  <a:lnTo>
                    <a:pt x="1851" y="3329"/>
                  </a:lnTo>
                  <a:lnTo>
                    <a:pt x="1851" y="3339"/>
                  </a:lnTo>
                  <a:lnTo>
                    <a:pt x="1851" y="3329"/>
                  </a:lnTo>
                  <a:lnTo>
                    <a:pt x="1851" y="3339"/>
                  </a:lnTo>
                  <a:lnTo>
                    <a:pt x="1861" y="3357"/>
                  </a:lnTo>
                  <a:lnTo>
                    <a:pt x="1861" y="3329"/>
                  </a:lnTo>
                  <a:lnTo>
                    <a:pt x="1861" y="3339"/>
                  </a:lnTo>
                  <a:lnTo>
                    <a:pt x="1861" y="3329"/>
                  </a:lnTo>
                  <a:lnTo>
                    <a:pt x="1871" y="3339"/>
                  </a:lnTo>
                  <a:lnTo>
                    <a:pt x="1871" y="3329"/>
                  </a:lnTo>
                  <a:lnTo>
                    <a:pt x="1871" y="3320"/>
                  </a:lnTo>
                  <a:lnTo>
                    <a:pt x="1871" y="3329"/>
                  </a:lnTo>
                  <a:lnTo>
                    <a:pt x="1871" y="3320"/>
                  </a:lnTo>
                  <a:lnTo>
                    <a:pt x="1881" y="3329"/>
                  </a:lnTo>
                  <a:lnTo>
                    <a:pt x="1881" y="3320"/>
                  </a:lnTo>
                  <a:lnTo>
                    <a:pt x="1881" y="3311"/>
                  </a:lnTo>
                  <a:lnTo>
                    <a:pt x="1891" y="3311"/>
                  </a:lnTo>
                  <a:lnTo>
                    <a:pt x="1891" y="3320"/>
                  </a:lnTo>
                  <a:lnTo>
                    <a:pt x="1891" y="3311"/>
                  </a:lnTo>
                  <a:lnTo>
                    <a:pt x="1891" y="3320"/>
                  </a:lnTo>
                  <a:lnTo>
                    <a:pt x="1901" y="3329"/>
                  </a:lnTo>
                  <a:lnTo>
                    <a:pt x="1901" y="3348"/>
                  </a:lnTo>
                  <a:lnTo>
                    <a:pt x="1901" y="3329"/>
                  </a:lnTo>
                  <a:lnTo>
                    <a:pt x="1901" y="3339"/>
                  </a:lnTo>
                  <a:lnTo>
                    <a:pt x="1911" y="3339"/>
                  </a:lnTo>
                  <a:lnTo>
                    <a:pt x="1911" y="3329"/>
                  </a:lnTo>
                  <a:lnTo>
                    <a:pt x="1911" y="3339"/>
                  </a:lnTo>
                  <a:lnTo>
                    <a:pt x="1911" y="3329"/>
                  </a:lnTo>
                  <a:lnTo>
                    <a:pt x="1911" y="3311"/>
                  </a:lnTo>
                  <a:lnTo>
                    <a:pt x="1921" y="3320"/>
                  </a:lnTo>
                  <a:lnTo>
                    <a:pt x="1921" y="3329"/>
                  </a:lnTo>
                  <a:lnTo>
                    <a:pt x="1921" y="3339"/>
                  </a:lnTo>
                  <a:lnTo>
                    <a:pt x="1921" y="3329"/>
                  </a:lnTo>
                  <a:lnTo>
                    <a:pt x="1931" y="3320"/>
                  </a:lnTo>
                  <a:lnTo>
                    <a:pt x="1931" y="3339"/>
                  </a:lnTo>
                  <a:lnTo>
                    <a:pt x="1931" y="3320"/>
                  </a:lnTo>
                  <a:lnTo>
                    <a:pt x="1931" y="3329"/>
                  </a:lnTo>
                  <a:lnTo>
                    <a:pt x="1931" y="3320"/>
                  </a:lnTo>
                  <a:lnTo>
                    <a:pt x="1940" y="3329"/>
                  </a:lnTo>
                  <a:lnTo>
                    <a:pt x="1950" y="3264"/>
                  </a:lnTo>
                  <a:lnTo>
                    <a:pt x="1950" y="3255"/>
                  </a:lnTo>
                  <a:lnTo>
                    <a:pt x="1960" y="3255"/>
                  </a:lnTo>
                  <a:lnTo>
                    <a:pt x="1960" y="3246"/>
                  </a:lnTo>
                  <a:lnTo>
                    <a:pt x="1960" y="3255"/>
                  </a:lnTo>
                  <a:lnTo>
                    <a:pt x="1960" y="3246"/>
                  </a:lnTo>
                  <a:lnTo>
                    <a:pt x="1960" y="3255"/>
                  </a:lnTo>
                  <a:lnTo>
                    <a:pt x="1970" y="3264"/>
                  </a:lnTo>
                  <a:lnTo>
                    <a:pt x="1970" y="3246"/>
                  </a:lnTo>
                  <a:lnTo>
                    <a:pt x="1970" y="3264"/>
                  </a:lnTo>
                  <a:lnTo>
                    <a:pt x="1980" y="3255"/>
                  </a:lnTo>
                  <a:lnTo>
                    <a:pt x="1980" y="3264"/>
                  </a:lnTo>
                  <a:lnTo>
                    <a:pt x="1980" y="3255"/>
                  </a:lnTo>
                  <a:lnTo>
                    <a:pt x="1980" y="3264"/>
                  </a:lnTo>
                  <a:lnTo>
                    <a:pt x="1980" y="3255"/>
                  </a:lnTo>
                  <a:lnTo>
                    <a:pt x="1990" y="3283"/>
                  </a:lnTo>
                  <a:lnTo>
                    <a:pt x="1990" y="3274"/>
                  </a:lnTo>
                  <a:lnTo>
                    <a:pt x="1990" y="3264"/>
                  </a:lnTo>
                  <a:lnTo>
                    <a:pt x="2000" y="3301"/>
                  </a:lnTo>
                  <a:lnTo>
                    <a:pt x="2000" y="3292"/>
                  </a:lnTo>
                  <a:lnTo>
                    <a:pt x="2010" y="3320"/>
                  </a:lnTo>
                  <a:lnTo>
                    <a:pt x="2010" y="3292"/>
                  </a:lnTo>
                  <a:lnTo>
                    <a:pt x="2010" y="3274"/>
                  </a:lnTo>
                  <a:lnTo>
                    <a:pt x="2020" y="3283"/>
                  </a:lnTo>
                  <a:lnTo>
                    <a:pt x="2030" y="3283"/>
                  </a:lnTo>
                  <a:lnTo>
                    <a:pt x="2030" y="3292"/>
                  </a:lnTo>
                  <a:lnTo>
                    <a:pt x="2030" y="3283"/>
                  </a:lnTo>
                  <a:lnTo>
                    <a:pt x="2030" y="3292"/>
                  </a:lnTo>
                  <a:lnTo>
                    <a:pt x="2040" y="3274"/>
                  </a:lnTo>
                  <a:lnTo>
                    <a:pt x="2040" y="3255"/>
                  </a:lnTo>
                  <a:lnTo>
                    <a:pt x="2040" y="3264"/>
                  </a:lnTo>
                  <a:lnTo>
                    <a:pt x="2049" y="3246"/>
                  </a:lnTo>
                  <a:lnTo>
                    <a:pt x="2049" y="3255"/>
                  </a:lnTo>
                  <a:lnTo>
                    <a:pt x="2049" y="3246"/>
                  </a:lnTo>
                  <a:lnTo>
                    <a:pt x="2049" y="3255"/>
                  </a:lnTo>
                  <a:lnTo>
                    <a:pt x="2049" y="3246"/>
                  </a:lnTo>
                  <a:lnTo>
                    <a:pt x="2049" y="3255"/>
                  </a:lnTo>
                  <a:lnTo>
                    <a:pt x="2049" y="3246"/>
                  </a:lnTo>
                  <a:lnTo>
                    <a:pt x="2059" y="3255"/>
                  </a:lnTo>
                  <a:lnTo>
                    <a:pt x="2059" y="3246"/>
                  </a:lnTo>
                  <a:lnTo>
                    <a:pt x="2059" y="3236"/>
                  </a:lnTo>
                  <a:lnTo>
                    <a:pt x="2059" y="3246"/>
                  </a:lnTo>
                  <a:lnTo>
                    <a:pt x="2059" y="3255"/>
                  </a:lnTo>
                  <a:lnTo>
                    <a:pt x="2069" y="3227"/>
                  </a:lnTo>
                  <a:lnTo>
                    <a:pt x="2069" y="3218"/>
                  </a:lnTo>
                  <a:lnTo>
                    <a:pt x="2079" y="3208"/>
                  </a:lnTo>
                  <a:lnTo>
                    <a:pt x="2079" y="3190"/>
                  </a:lnTo>
                  <a:lnTo>
                    <a:pt x="2079" y="3199"/>
                  </a:lnTo>
                  <a:lnTo>
                    <a:pt x="2089" y="3208"/>
                  </a:lnTo>
                  <a:lnTo>
                    <a:pt x="2089" y="3218"/>
                  </a:lnTo>
                  <a:lnTo>
                    <a:pt x="2089" y="3208"/>
                  </a:lnTo>
                  <a:lnTo>
                    <a:pt x="2099" y="3218"/>
                  </a:lnTo>
                  <a:lnTo>
                    <a:pt x="2099" y="3190"/>
                  </a:lnTo>
                  <a:lnTo>
                    <a:pt x="2099" y="3181"/>
                  </a:lnTo>
                  <a:lnTo>
                    <a:pt x="2109" y="3181"/>
                  </a:lnTo>
                  <a:lnTo>
                    <a:pt x="2109" y="3171"/>
                  </a:lnTo>
                  <a:lnTo>
                    <a:pt x="2109" y="3181"/>
                  </a:lnTo>
                  <a:lnTo>
                    <a:pt x="2119" y="3190"/>
                  </a:lnTo>
                  <a:lnTo>
                    <a:pt x="2119" y="3181"/>
                  </a:lnTo>
                  <a:lnTo>
                    <a:pt x="2119" y="3190"/>
                  </a:lnTo>
                  <a:lnTo>
                    <a:pt x="2119" y="3162"/>
                  </a:lnTo>
                  <a:lnTo>
                    <a:pt x="2119" y="3171"/>
                  </a:lnTo>
                  <a:lnTo>
                    <a:pt x="2119" y="3162"/>
                  </a:lnTo>
                  <a:lnTo>
                    <a:pt x="2129" y="3171"/>
                  </a:lnTo>
                  <a:lnTo>
                    <a:pt x="2129" y="3162"/>
                  </a:lnTo>
                  <a:lnTo>
                    <a:pt x="2139" y="3143"/>
                  </a:lnTo>
                  <a:lnTo>
                    <a:pt x="2139" y="3153"/>
                  </a:lnTo>
                  <a:lnTo>
                    <a:pt x="2139" y="3162"/>
                  </a:lnTo>
                  <a:lnTo>
                    <a:pt x="2148" y="3162"/>
                  </a:lnTo>
                  <a:lnTo>
                    <a:pt x="2148" y="3181"/>
                  </a:lnTo>
                  <a:lnTo>
                    <a:pt x="2148" y="3171"/>
                  </a:lnTo>
                  <a:lnTo>
                    <a:pt x="2148" y="3181"/>
                  </a:lnTo>
                  <a:lnTo>
                    <a:pt x="2148" y="3162"/>
                  </a:lnTo>
                  <a:lnTo>
                    <a:pt x="2158" y="3171"/>
                  </a:lnTo>
                  <a:lnTo>
                    <a:pt x="2158" y="3162"/>
                  </a:lnTo>
                  <a:lnTo>
                    <a:pt x="2158" y="3181"/>
                  </a:lnTo>
                  <a:lnTo>
                    <a:pt x="2158" y="3171"/>
                  </a:lnTo>
                  <a:lnTo>
                    <a:pt x="2158" y="3181"/>
                  </a:lnTo>
                  <a:lnTo>
                    <a:pt x="2168" y="3181"/>
                  </a:lnTo>
                  <a:lnTo>
                    <a:pt x="2168" y="3162"/>
                  </a:lnTo>
                  <a:lnTo>
                    <a:pt x="2168" y="3171"/>
                  </a:lnTo>
                  <a:lnTo>
                    <a:pt x="2168" y="3162"/>
                  </a:lnTo>
                  <a:lnTo>
                    <a:pt x="2168" y="3171"/>
                  </a:lnTo>
                  <a:lnTo>
                    <a:pt x="2178" y="3153"/>
                  </a:lnTo>
                  <a:lnTo>
                    <a:pt x="2178" y="3143"/>
                  </a:lnTo>
                  <a:lnTo>
                    <a:pt x="2188" y="3125"/>
                  </a:lnTo>
                  <a:lnTo>
                    <a:pt x="2188" y="3134"/>
                  </a:lnTo>
                  <a:lnTo>
                    <a:pt x="2188" y="3115"/>
                  </a:lnTo>
                  <a:lnTo>
                    <a:pt x="2188" y="3125"/>
                  </a:lnTo>
                  <a:lnTo>
                    <a:pt x="2188" y="3115"/>
                  </a:lnTo>
                  <a:lnTo>
                    <a:pt x="2188" y="3134"/>
                  </a:lnTo>
                  <a:lnTo>
                    <a:pt x="2198" y="3125"/>
                  </a:lnTo>
                  <a:lnTo>
                    <a:pt x="2198" y="3134"/>
                  </a:lnTo>
                  <a:lnTo>
                    <a:pt x="2198" y="3106"/>
                  </a:lnTo>
                  <a:lnTo>
                    <a:pt x="2198" y="3088"/>
                  </a:lnTo>
                  <a:lnTo>
                    <a:pt x="2208" y="3097"/>
                  </a:lnTo>
                  <a:lnTo>
                    <a:pt x="2208" y="3069"/>
                  </a:lnTo>
                  <a:lnTo>
                    <a:pt x="2218" y="3032"/>
                  </a:lnTo>
                  <a:lnTo>
                    <a:pt x="2218" y="3022"/>
                  </a:lnTo>
                  <a:lnTo>
                    <a:pt x="2218" y="3032"/>
                  </a:lnTo>
                  <a:lnTo>
                    <a:pt x="2218" y="3022"/>
                  </a:lnTo>
                  <a:lnTo>
                    <a:pt x="2218" y="3032"/>
                  </a:lnTo>
                  <a:lnTo>
                    <a:pt x="2218" y="3022"/>
                  </a:lnTo>
                  <a:lnTo>
                    <a:pt x="2228" y="3050"/>
                  </a:lnTo>
                  <a:lnTo>
                    <a:pt x="2228" y="3041"/>
                  </a:lnTo>
                  <a:lnTo>
                    <a:pt x="2228" y="3050"/>
                  </a:lnTo>
                  <a:lnTo>
                    <a:pt x="2238" y="3032"/>
                  </a:lnTo>
                  <a:lnTo>
                    <a:pt x="2238" y="3041"/>
                  </a:lnTo>
                  <a:lnTo>
                    <a:pt x="2238" y="3022"/>
                  </a:lnTo>
                  <a:lnTo>
                    <a:pt x="2238" y="3032"/>
                  </a:lnTo>
                  <a:lnTo>
                    <a:pt x="2247" y="3022"/>
                  </a:lnTo>
                  <a:lnTo>
                    <a:pt x="2247" y="3013"/>
                  </a:lnTo>
                  <a:lnTo>
                    <a:pt x="2247" y="3004"/>
                  </a:lnTo>
                  <a:lnTo>
                    <a:pt x="2257" y="3013"/>
                  </a:lnTo>
                  <a:lnTo>
                    <a:pt x="2257" y="3041"/>
                  </a:lnTo>
                  <a:lnTo>
                    <a:pt x="2257" y="3022"/>
                  </a:lnTo>
                  <a:lnTo>
                    <a:pt x="2257" y="3032"/>
                  </a:lnTo>
                  <a:lnTo>
                    <a:pt x="2267" y="3022"/>
                  </a:lnTo>
                  <a:lnTo>
                    <a:pt x="2277" y="2976"/>
                  </a:lnTo>
                  <a:lnTo>
                    <a:pt x="2277" y="2957"/>
                  </a:lnTo>
                  <a:lnTo>
                    <a:pt x="2277" y="2939"/>
                  </a:lnTo>
                  <a:lnTo>
                    <a:pt x="2287" y="2911"/>
                  </a:lnTo>
                  <a:lnTo>
                    <a:pt x="2287" y="2929"/>
                  </a:lnTo>
                  <a:lnTo>
                    <a:pt x="2287" y="2939"/>
                  </a:lnTo>
                  <a:lnTo>
                    <a:pt x="2297" y="2892"/>
                  </a:lnTo>
                  <a:lnTo>
                    <a:pt x="2297" y="2883"/>
                  </a:lnTo>
                  <a:lnTo>
                    <a:pt x="2307" y="2855"/>
                  </a:lnTo>
                  <a:lnTo>
                    <a:pt x="2307" y="2864"/>
                  </a:lnTo>
                  <a:lnTo>
                    <a:pt x="2307" y="2836"/>
                  </a:lnTo>
                  <a:lnTo>
                    <a:pt x="2307" y="2846"/>
                  </a:lnTo>
                  <a:lnTo>
                    <a:pt x="2317" y="2846"/>
                  </a:lnTo>
                  <a:lnTo>
                    <a:pt x="2317" y="2836"/>
                  </a:lnTo>
                  <a:lnTo>
                    <a:pt x="2317" y="2846"/>
                  </a:lnTo>
                  <a:lnTo>
                    <a:pt x="2317" y="2874"/>
                  </a:lnTo>
                  <a:lnTo>
                    <a:pt x="2317" y="2864"/>
                  </a:lnTo>
                  <a:lnTo>
                    <a:pt x="2327" y="2892"/>
                  </a:lnTo>
                  <a:lnTo>
                    <a:pt x="2327" y="2883"/>
                  </a:lnTo>
                  <a:lnTo>
                    <a:pt x="2337" y="2892"/>
                  </a:lnTo>
                  <a:lnTo>
                    <a:pt x="2346" y="2920"/>
                  </a:lnTo>
                  <a:lnTo>
                    <a:pt x="2346" y="2911"/>
                  </a:lnTo>
                  <a:lnTo>
                    <a:pt x="2356" y="2892"/>
                  </a:lnTo>
                  <a:lnTo>
                    <a:pt x="2356" y="2902"/>
                  </a:lnTo>
                  <a:lnTo>
                    <a:pt x="2356" y="2892"/>
                  </a:lnTo>
                  <a:lnTo>
                    <a:pt x="2356" y="2883"/>
                  </a:lnTo>
                  <a:lnTo>
                    <a:pt x="2356" y="2902"/>
                  </a:lnTo>
                  <a:lnTo>
                    <a:pt x="2366" y="2846"/>
                  </a:lnTo>
                  <a:lnTo>
                    <a:pt x="2366" y="2855"/>
                  </a:lnTo>
                  <a:lnTo>
                    <a:pt x="2366" y="2836"/>
                  </a:lnTo>
                  <a:lnTo>
                    <a:pt x="2366" y="2846"/>
                  </a:lnTo>
                  <a:lnTo>
                    <a:pt x="2376" y="2809"/>
                  </a:lnTo>
                  <a:lnTo>
                    <a:pt x="2376" y="2836"/>
                  </a:lnTo>
                  <a:lnTo>
                    <a:pt x="2386" y="2827"/>
                  </a:lnTo>
                  <a:lnTo>
                    <a:pt x="2386" y="2836"/>
                  </a:lnTo>
                  <a:lnTo>
                    <a:pt x="2386" y="2827"/>
                  </a:lnTo>
                  <a:lnTo>
                    <a:pt x="2386" y="2836"/>
                  </a:lnTo>
                  <a:lnTo>
                    <a:pt x="2396" y="2855"/>
                  </a:lnTo>
                  <a:lnTo>
                    <a:pt x="2396" y="2846"/>
                  </a:lnTo>
                  <a:lnTo>
                    <a:pt x="2406" y="2836"/>
                  </a:lnTo>
                  <a:lnTo>
                    <a:pt x="2406" y="2855"/>
                  </a:lnTo>
                  <a:lnTo>
                    <a:pt x="2406" y="2846"/>
                  </a:lnTo>
                  <a:lnTo>
                    <a:pt x="2406" y="2855"/>
                  </a:lnTo>
                  <a:lnTo>
                    <a:pt x="2406" y="2846"/>
                  </a:lnTo>
                  <a:lnTo>
                    <a:pt x="2406" y="2855"/>
                  </a:lnTo>
                  <a:lnTo>
                    <a:pt x="2406" y="2874"/>
                  </a:lnTo>
                  <a:lnTo>
                    <a:pt x="2416" y="2864"/>
                  </a:lnTo>
                  <a:lnTo>
                    <a:pt x="2416" y="2883"/>
                  </a:lnTo>
                  <a:lnTo>
                    <a:pt x="2416" y="2874"/>
                  </a:lnTo>
                  <a:lnTo>
                    <a:pt x="2416" y="2883"/>
                  </a:lnTo>
                  <a:lnTo>
                    <a:pt x="2416" y="2892"/>
                  </a:lnTo>
                  <a:lnTo>
                    <a:pt x="2426" y="2855"/>
                  </a:lnTo>
                  <a:lnTo>
                    <a:pt x="2426" y="2836"/>
                  </a:lnTo>
                  <a:lnTo>
                    <a:pt x="2436" y="2818"/>
                  </a:lnTo>
                  <a:lnTo>
                    <a:pt x="2436" y="2809"/>
                  </a:lnTo>
                  <a:lnTo>
                    <a:pt x="2445" y="2790"/>
                  </a:lnTo>
                  <a:lnTo>
                    <a:pt x="2445" y="2781"/>
                  </a:lnTo>
                  <a:lnTo>
                    <a:pt x="2445" y="2790"/>
                  </a:lnTo>
                  <a:lnTo>
                    <a:pt x="2445" y="2781"/>
                  </a:lnTo>
                  <a:lnTo>
                    <a:pt x="2445" y="2790"/>
                  </a:lnTo>
                  <a:lnTo>
                    <a:pt x="2455" y="2771"/>
                  </a:lnTo>
                  <a:lnTo>
                    <a:pt x="2455" y="2762"/>
                  </a:lnTo>
                  <a:lnTo>
                    <a:pt x="2455" y="2771"/>
                  </a:lnTo>
                  <a:lnTo>
                    <a:pt x="2455" y="2762"/>
                  </a:lnTo>
                  <a:lnTo>
                    <a:pt x="2455" y="2753"/>
                  </a:lnTo>
                  <a:lnTo>
                    <a:pt x="2455" y="2762"/>
                  </a:lnTo>
                  <a:lnTo>
                    <a:pt x="2455" y="2753"/>
                  </a:lnTo>
                  <a:lnTo>
                    <a:pt x="2465" y="2781"/>
                  </a:lnTo>
                  <a:lnTo>
                    <a:pt x="2465" y="2771"/>
                  </a:lnTo>
                  <a:lnTo>
                    <a:pt x="2465" y="2743"/>
                  </a:lnTo>
                  <a:lnTo>
                    <a:pt x="2465" y="2753"/>
                  </a:lnTo>
                  <a:lnTo>
                    <a:pt x="2465" y="2743"/>
                  </a:lnTo>
                  <a:lnTo>
                    <a:pt x="2475" y="2753"/>
                  </a:lnTo>
                  <a:lnTo>
                    <a:pt x="2475" y="2734"/>
                  </a:lnTo>
                  <a:lnTo>
                    <a:pt x="2475" y="2762"/>
                  </a:lnTo>
                  <a:lnTo>
                    <a:pt x="2475" y="2753"/>
                  </a:lnTo>
                  <a:lnTo>
                    <a:pt x="2485" y="2781"/>
                  </a:lnTo>
                  <a:lnTo>
                    <a:pt x="2485" y="2771"/>
                  </a:lnTo>
                  <a:lnTo>
                    <a:pt x="2485" y="2753"/>
                  </a:lnTo>
                  <a:lnTo>
                    <a:pt x="2485" y="2762"/>
                  </a:lnTo>
                  <a:lnTo>
                    <a:pt x="2495" y="2734"/>
                  </a:lnTo>
                  <a:lnTo>
                    <a:pt x="2495" y="2743"/>
                  </a:lnTo>
                  <a:lnTo>
                    <a:pt x="2495" y="2753"/>
                  </a:lnTo>
                  <a:lnTo>
                    <a:pt x="2505" y="2734"/>
                  </a:lnTo>
                  <a:lnTo>
                    <a:pt x="2505" y="2743"/>
                  </a:lnTo>
                  <a:lnTo>
                    <a:pt x="2505" y="2725"/>
                  </a:lnTo>
                  <a:lnTo>
                    <a:pt x="2515" y="2697"/>
                  </a:lnTo>
                  <a:lnTo>
                    <a:pt x="2515" y="2706"/>
                  </a:lnTo>
                  <a:lnTo>
                    <a:pt x="2525" y="2641"/>
                  </a:lnTo>
                  <a:lnTo>
                    <a:pt x="2525" y="2632"/>
                  </a:lnTo>
                  <a:lnTo>
                    <a:pt x="2525" y="2641"/>
                  </a:lnTo>
                  <a:lnTo>
                    <a:pt x="2525" y="2623"/>
                  </a:lnTo>
                  <a:lnTo>
                    <a:pt x="2535" y="2641"/>
                  </a:lnTo>
                  <a:lnTo>
                    <a:pt x="2535" y="2585"/>
                  </a:lnTo>
                  <a:lnTo>
                    <a:pt x="2535" y="2595"/>
                  </a:lnTo>
                  <a:lnTo>
                    <a:pt x="2544" y="2557"/>
                  </a:lnTo>
                  <a:lnTo>
                    <a:pt x="2544" y="2567"/>
                  </a:lnTo>
                  <a:lnTo>
                    <a:pt x="2544" y="2557"/>
                  </a:lnTo>
                  <a:lnTo>
                    <a:pt x="2544" y="2576"/>
                  </a:lnTo>
                  <a:lnTo>
                    <a:pt x="2554" y="2548"/>
                  </a:lnTo>
                  <a:lnTo>
                    <a:pt x="2554" y="2557"/>
                  </a:lnTo>
                  <a:lnTo>
                    <a:pt x="2554" y="2548"/>
                  </a:lnTo>
                  <a:lnTo>
                    <a:pt x="2554" y="2557"/>
                  </a:lnTo>
                  <a:lnTo>
                    <a:pt x="2564" y="2511"/>
                  </a:lnTo>
                  <a:lnTo>
                    <a:pt x="2564" y="2502"/>
                  </a:lnTo>
                  <a:lnTo>
                    <a:pt x="2564" y="2511"/>
                  </a:lnTo>
                  <a:lnTo>
                    <a:pt x="2564" y="2502"/>
                  </a:lnTo>
                  <a:lnTo>
                    <a:pt x="2574" y="2483"/>
                  </a:lnTo>
                  <a:lnTo>
                    <a:pt x="2574" y="2455"/>
                  </a:lnTo>
                  <a:lnTo>
                    <a:pt x="2574" y="2427"/>
                  </a:lnTo>
                  <a:lnTo>
                    <a:pt x="2584" y="2437"/>
                  </a:lnTo>
                  <a:lnTo>
                    <a:pt x="2584" y="2427"/>
                  </a:lnTo>
                  <a:lnTo>
                    <a:pt x="2604" y="2204"/>
                  </a:lnTo>
                  <a:lnTo>
                    <a:pt x="2624" y="1358"/>
                  </a:lnTo>
                  <a:lnTo>
                    <a:pt x="2653" y="539"/>
                  </a:lnTo>
                  <a:lnTo>
                    <a:pt x="2663" y="223"/>
                  </a:lnTo>
                  <a:lnTo>
                    <a:pt x="2663" y="214"/>
                  </a:lnTo>
                  <a:lnTo>
                    <a:pt x="2673" y="167"/>
                  </a:lnTo>
                  <a:lnTo>
                    <a:pt x="2683" y="74"/>
                  </a:lnTo>
                  <a:lnTo>
                    <a:pt x="2683" y="65"/>
                  </a:lnTo>
                  <a:lnTo>
                    <a:pt x="2683" y="84"/>
                  </a:lnTo>
                  <a:lnTo>
                    <a:pt x="2693" y="84"/>
                  </a:lnTo>
                  <a:lnTo>
                    <a:pt x="2693" y="93"/>
                  </a:lnTo>
                  <a:lnTo>
                    <a:pt x="2693" y="46"/>
                  </a:lnTo>
                  <a:lnTo>
                    <a:pt x="2703" y="65"/>
                  </a:lnTo>
                  <a:lnTo>
                    <a:pt x="2713" y="9"/>
                  </a:lnTo>
                  <a:lnTo>
                    <a:pt x="2713" y="18"/>
                  </a:lnTo>
                  <a:lnTo>
                    <a:pt x="2713" y="9"/>
                  </a:lnTo>
                  <a:lnTo>
                    <a:pt x="2713" y="18"/>
                  </a:lnTo>
                  <a:lnTo>
                    <a:pt x="2713" y="9"/>
                  </a:lnTo>
                  <a:lnTo>
                    <a:pt x="2713" y="18"/>
                  </a:lnTo>
                  <a:lnTo>
                    <a:pt x="2723" y="18"/>
                  </a:lnTo>
                  <a:lnTo>
                    <a:pt x="2723" y="28"/>
                  </a:lnTo>
                  <a:lnTo>
                    <a:pt x="2723" y="37"/>
                  </a:lnTo>
                  <a:lnTo>
                    <a:pt x="2723" y="18"/>
                  </a:lnTo>
                  <a:lnTo>
                    <a:pt x="2723" y="9"/>
                  </a:lnTo>
                  <a:lnTo>
                    <a:pt x="2733" y="18"/>
                  </a:lnTo>
                  <a:lnTo>
                    <a:pt x="2733" y="9"/>
                  </a:lnTo>
                  <a:lnTo>
                    <a:pt x="2733" y="18"/>
                  </a:lnTo>
                  <a:lnTo>
                    <a:pt x="2733" y="0"/>
                  </a:lnTo>
                  <a:lnTo>
                    <a:pt x="2742" y="56"/>
                  </a:lnTo>
                  <a:lnTo>
                    <a:pt x="2742" y="65"/>
                  </a:lnTo>
                  <a:lnTo>
                    <a:pt x="2752" y="102"/>
                  </a:lnTo>
                  <a:lnTo>
                    <a:pt x="2752" y="149"/>
                  </a:lnTo>
                  <a:lnTo>
                    <a:pt x="2752" y="158"/>
                  </a:lnTo>
                  <a:lnTo>
                    <a:pt x="2762" y="149"/>
                  </a:lnTo>
                  <a:lnTo>
                    <a:pt x="2762" y="251"/>
                  </a:lnTo>
                  <a:lnTo>
                    <a:pt x="2782" y="493"/>
                  </a:lnTo>
                  <a:lnTo>
                    <a:pt x="2782" y="530"/>
                  </a:lnTo>
                  <a:lnTo>
                    <a:pt x="2792" y="576"/>
                  </a:lnTo>
                  <a:lnTo>
                    <a:pt x="2802" y="623"/>
                  </a:lnTo>
                  <a:lnTo>
                    <a:pt x="2812" y="688"/>
                  </a:lnTo>
                  <a:lnTo>
                    <a:pt x="2812" y="735"/>
                  </a:lnTo>
                  <a:lnTo>
                    <a:pt x="2812" y="744"/>
                  </a:lnTo>
                  <a:lnTo>
                    <a:pt x="2822" y="772"/>
                  </a:lnTo>
                  <a:lnTo>
                    <a:pt x="2822" y="800"/>
                  </a:lnTo>
                  <a:lnTo>
                    <a:pt x="2832" y="809"/>
                  </a:lnTo>
                  <a:lnTo>
                    <a:pt x="2832" y="818"/>
                  </a:lnTo>
                  <a:lnTo>
                    <a:pt x="2832" y="809"/>
                  </a:lnTo>
                  <a:lnTo>
                    <a:pt x="2832" y="865"/>
                  </a:lnTo>
                  <a:lnTo>
                    <a:pt x="2841" y="865"/>
                  </a:lnTo>
                  <a:lnTo>
                    <a:pt x="2841" y="855"/>
                  </a:lnTo>
                  <a:lnTo>
                    <a:pt x="2841" y="865"/>
                  </a:lnTo>
                  <a:lnTo>
                    <a:pt x="2851" y="930"/>
                  </a:lnTo>
                  <a:lnTo>
                    <a:pt x="2851" y="939"/>
                  </a:lnTo>
                  <a:lnTo>
                    <a:pt x="2851" y="958"/>
                  </a:lnTo>
                  <a:lnTo>
                    <a:pt x="2851" y="948"/>
                  </a:lnTo>
                  <a:lnTo>
                    <a:pt x="2861" y="1014"/>
                  </a:lnTo>
                  <a:lnTo>
                    <a:pt x="2861" y="1041"/>
                  </a:lnTo>
                  <a:lnTo>
                    <a:pt x="2861" y="1032"/>
                  </a:lnTo>
                  <a:lnTo>
                    <a:pt x="2871" y="1060"/>
                  </a:lnTo>
                  <a:lnTo>
                    <a:pt x="2871" y="1069"/>
                  </a:lnTo>
                  <a:lnTo>
                    <a:pt x="2881" y="1116"/>
                  </a:lnTo>
                  <a:lnTo>
                    <a:pt x="2881" y="1144"/>
                  </a:lnTo>
                  <a:lnTo>
                    <a:pt x="2891" y="1190"/>
                  </a:lnTo>
                  <a:lnTo>
                    <a:pt x="2901" y="1320"/>
                  </a:lnTo>
                  <a:lnTo>
                    <a:pt x="2901" y="1311"/>
                  </a:lnTo>
                  <a:lnTo>
                    <a:pt x="2901" y="1330"/>
                  </a:lnTo>
                  <a:lnTo>
                    <a:pt x="2911" y="1432"/>
                  </a:lnTo>
                  <a:lnTo>
                    <a:pt x="2921" y="1488"/>
                  </a:lnTo>
                  <a:lnTo>
                    <a:pt x="2931" y="1553"/>
                  </a:lnTo>
                  <a:lnTo>
                    <a:pt x="2931" y="1572"/>
                  </a:lnTo>
                  <a:lnTo>
                    <a:pt x="2931" y="1562"/>
                  </a:lnTo>
                  <a:lnTo>
                    <a:pt x="2940" y="1572"/>
                  </a:lnTo>
                  <a:lnTo>
                    <a:pt x="2940" y="1581"/>
                  </a:lnTo>
                  <a:lnTo>
                    <a:pt x="2940" y="1544"/>
                  </a:lnTo>
                  <a:lnTo>
                    <a:pt x="2940" y="1553"/>
                  </a:lnTo>
                  <a:lnTo>
                    <a:pt x="2940" y="1544"/>
                  </a:lnTo>
                  <a:lnTo>
                    <a:pt x="2950" y="1553"/>
                  </a:lnTo>
                  <a:lnTo>
                    <a:pt x="2950" y="1544"/>
                  </a:lnTo>
                  <a:lnTo>
                    <a:pt x="2950" y="1553"/>
                  </a:lnTo>
                  <a:lnTo>
                    <a:pt x="2950" y="1544"/>
                  </a:lnTo>
                  <a:lnTo>
                    <a:pt x="2950" y="1553"/>
                  </a:lnTo>
                  <a:lnTo>
                    <a:pt x="2950" y="1534"/>
                  </a:lnTo>
                  <a:lnTo>
                    <a:pt x="2950" y="1544"/>
                  </a:lnTo>
                  <a:lnTo>
                    <a:pt x="2960" y="1534"/>
                  </a:lnTo>
                  <a:lnTo>
                    <a:pt x="2960" y="1525"/>
                  </a:lnTo>
                  <a:lnTo>
                    <a:pt x="2960" y="1516"/>
                  </a:lnTo>
                  <a:lnTo>
                    <a:pt x="2960" y="1506"/>
                  </a:lnTo>
                  <a:lnTo>
                    <a:pt x="2970" y="1534"/>
                  </a:lnTo>
                  <a:lnTo>
                    <a:pt x="2970" y="1506"/>
                  </a:lnTo>
                  <a:lnTo>
                    <a:pt x="2980" y="1506"/>
                  </a:lnTo>
                  <a:lnTo>
                    <a:pt x="2980" y="1497"/>
                  </a:lnTo>
                  <a:lnTo>
                    <a:pt x="2980" y="1516"/>
                  </a:lnTo>
                  <a:lnTo>
                    <a:pt x="2980" y="1506"/>
                  </a:lnTo>
                  <a:lnTo>
                    <a:pt x="2980" y="1525"/>
                  </a:lnTo>
                  <a:lnTo>
                    <a:pt x="2990" y="1525"/>
                  </a:lnTo>
                  <a:lnTo>
                    <a:pt x="2990" y="1534"/>
                  </a:lnTo>
                  <a:lnTo>
                    <a:pt x="2990" y="1525"/>
                  </a:lnTo>
                  <a:lnTo>
                    <a:pt x="2990" y="1534"/>
                  </a:lnTo>
                  <a:lnTo>
                    <a:pt x="3000" y="1618"/>
                  </a:lnTo>
                  <a:lnTo>
                    <a:pt x="3010" y="1665"/>
                  </a:lnTo>
                  <a:lnTo>
                    <a:pt x="3010" y="1655"/>
                  </a:lnTo>
                  <a:lnTo>
                    <a:pt x="3010" y="1674"/>
                  </a:lnTo>
                  <a:lnTo>
                    <a:pt x="3010" y="1702"/>
                  </a:lnTo>
                  <a:lnTo>
                    <a:pt x="3010" y="1692"/>
                  </a:lnTo>
                  <a:lnTo>
                    <a:pt x="3020" y="1692"/>
                  </a:lnTo>
                  <a:lnTo>
                    <a:pt x="3020" y="1767"/>
                  </a:lnTo>
                  <a:lnTo>
                    <a:pt x="3030" y="1823"/>
                  </a:lnTo>
                  <a:lnTo>
                    <a:pt x="3030" y="1813"/>
                  </a:lnTo>
                  <a:lnTo>
                    <a:pt x="3040" y="1897"/>
                  </a:lnTo>
                  <a:lnTo>
                    <a:pt x="3040" y="1888"/>
                  </a:lnTo>
                  <a:lnTo>
                    <a:pt x="3040" y="1906"/>
                  </a:lnTo>
                  <a:lnTo>
                    <a:pt x="3049" y="1869"/>
                  </a:lnTo>
                  <a:lnTo>
                    <a:pt x="3049" y="1888"/>
                  </a:lnTo>
                  <a:lnTo>
                    <a:pt x="3059" y="1869"/>
                  </a:lnTo>
                  <a:lnTo>
                    <a:pt x="3059" y="1879"/>
                  </a:lnTo>
                  <a:lnTo>
                    <a:pt x="3059" y="1934"/>
                  </a:lnTo>
                  <a:lnTo>
                    <a:pt x="3059" y="1925"/>
                  </a:lnTo>
                  <a:lnTo>
                    <a:pt x="3069" y="1934"/>
                  </a:lnTo>
                  <a:lnTo>
                    <a:pt x="3079" y="1990"/>
                  </a:lnTo>
                  <a:lnTo>
                    <a:pt x="3079" y="2009"/>
                  </a:lnTo>
                  <a:lnTo>
                    <a:pt x="3079" y="2027"/>
                  </a:lnTo>
                  <a:lnTo>
                    <a:pt x="3079" y="2018"/>
                  </a:lnTo>
                  <a:lnTo>
                    <a:pt x="3089" y="2037"/>
                  </a:lnTo>
                  <a:lnTo>
                    <a:pt x="3089" y="2027"/>
                  </a:lnTo>
                  <a:lnTo>
                    <a:pt x="3099" y="2092"/>
                  </a:lnTo>
                  <a:lnTo>
                    <a:pt x="3099" y="2102"/>
                  </a:lnTo>
                  <a:lnTo>
                    <a:pt x="3099" y="2120"/>
                  </a:lnTo>
                  <a:lnTo>
                    <a:pt x="3109" y="2120"/>
                  </a:lnTo>
                  <a:lnTo>
                    <a:pt x="3109" y="2111"/>
                  </a:lnTo>
                  <a:lnTo>
                    <a:pt x="3109" y="2120"/>
                  </a:lnTo>
                  <a:lnTo>
                    <a:pt x="3109" y="2111"/>
                  </a:lnTo>
                  <a:lnTo>
                    <a:pt x="3109" y="2120"/>
                  </a:lnTo>
                  <a:lnTo>
                    <a:pt x="3109" y="2102"/>
                  </a:lnTo>
                  <a:lnTo>
                    <a:pt x="3119" y="2083"/>
                  </a:lnTo>
                  <a:lnTo>
                    <a:pt x="3119" y="2092"/>
                  </a:lnTo>
                  <a:lnTo>
                    <a:pt x="3119" y="2083"/>
                  </a:lnTo>
                  <a:lnTo>
                    <a:pt x="3129" y="2130"/>
                  </a:lnTo>
                  <a:lnTo>
                    <a:pt x="3129" y="2139"/>
                  </a:lnTo>
                  <a:lnTo>
                    <a:pt x="3139" y="2167"/>
                  </a:lnTo>
                  <a:lnTo>
                    <a:pt x="3139" y="2158"/>
                  </a:lnTo>
                  <a:lnTo>
                    <a:pt x="3139" y="2176"/>
                  </a:lnTo>
                  <a:lnTo>
                    <a:pt x="3139" y="2195"/>
                  </a:lnTo>
                  <a:lnTo>
                    <a:pt x="3148" y="2185"/>
                  </a:lnTo>
                  <a:lnTo>
                    <a:pt x="3148" y="2204"/>
                  </a:lnTo>
                  <a:lnTo>
                    <a:pt x="3148" y="2223"/>
                  </a:lnTo>
                  <a:lnTo>
                    <a:pt x="3158" y="2269"/>
                  </a:lnTo>
                  <a:lnTo>
                    <a:pt x="3158" y="2260"/>
                  </a:lnTo>
                  <a:lnTo>
                    <a:pt x="3158" y="2269"/>
                  </a:lnTo>
                  <a:lnTo>
                    <a:pt x="3168" y="2260"/>
                  </a:lnTo>
                  <a:lnTo>
                    <a:pt x="3168" y="2297"/>
                  </a:lnTo>
                  <a:lnTo>
                    <a:pt x="3178" y="2269"/>
                  </a:lnTo>
                  <a:lnTo>
                    <a:pt x="3178" y="2260"/>
                  </a:lnTo>
                  <a:lnTo>
                    <a:pt x="3188" y="2269"/>
                  </a:lnTo>
                  <a:lnTo>
                    <a:pt x="3188" y="2260"/>
                  </a:lnTo>
                  <a:lnTo>
                    <a:pt x="3188" y="2269"/>
                  </a:lnTo>
                  <a:lnTo>
                    <a:pt x="3188" y="2260"/>
                  </a:lnTo>
                  <a:lnTo>
                    <a:pt x="3188" y="2269"/>
                  </a:lnTo>
                  <a:lnTo>
                    <a:pt x="3188" y="2260"/>
                  </a:lnTo>
                  <a:lnTo>
                    <a:pt x="3198" y="2297"/>
                  </a:lnTo>
                  <a:lnTo>
                    <a:pt x="3198" y="2288"/>
                  </a:lnTo>
                  <a:lnTo>
                    <a:pt x="3198" y="2344"/>
                  </a:lnTo>
                  <a:lnTo>
                    <a:pt x="3208" y="2334"/>
                  </a:lnTo>
                  <a:lnTo>
                    <a:pt x="3208" y="2371"/>
                  </a:lnTo>
                  <a:lnTo>
                    <a:pt x="3208" y="2362"/>
                  </a:lnTo>
                  <a:lnTo>
                    <a:pt x="3208" y="2371"/>
                  </a:lnTo>
                  <a:lnTo>
                    <a:pt x="3218" y="2362"/>
                  </a:lnTo>
                  <a:lnTo>
                    <a:pt x="3218" y="2381"/>
                  </a:lnTo>
                  <a:lnTo>
                    <a:pt x="3218" y="2371"/>
                  </a:lnTo>
                  <a:lnTo>
                    <a:pt x="3218" y="2362"/>
                  </a:lnTo>
                  <a:lnTo>
                    <a:pt x="3218" y="2371"/>
                  </a:lnTo>
                  <a:lnTo>
                    <a:pt x="3228" y="2409"/>
                  </a:lnTo>
                  <a:lnTo>
                    <a:pt x="3228" y="2399"/>
                  </a:lnTo>
                  <a:lnTo>
                    <a:pt x="3228" y="2409"/>
                  </a:lnTo>
                  <a:lnTo>
                    <a:pt x="3228" y="2399"/>
                  </a:lnTo>
                  <a:lnTo>
                    <a:pt x="3238" y="2390"/>
                  </a:lnTo>
                  <a:lnTo>
                    <a:pt x="3247" y="2409"/>
                  </a:lnTo>
                  <a:lnTo>
                    <a:pt x="3247" y="2390"/>
                  </a:lnTo>
                  <a:lnTo>
                    <a:pt x="3257" y="2483"/>
                  </a:lnTo>
                  <a:lnTo>
                    <a:pt x="3267" y="2483"/>
                  </a:lnTo>
                  <a:lnTo>
                    <a:pt x="3267" y="2502"/>
                  </a:lnTo>
                  <a:lnTo>
                    <a:pt x="3267" y="2492"/>
                  </a:lnTo>
                  <a:lnTo>
                    <a:pt x="3267" y="2520"/>
                  </a:lnTo>
                  <a:lnTo>
                    <a:pt x="3277" y="2511"/>
                  </a:lnTo>
                  <a:lnTo>
                    <a:pt x="3277" y="2539"/>
                  </a:lnTo>
                  <a:lnTo>
                    <a:pt x="3287" y="2585"/>
                  </a:lnTo>
                  <a:lnTo>
                    <a:pt x="3287" y="2557"/>
                  </a:lnTo>
                  <a:lnTo>
                    <a:pt x="3287" y="2567"/>
                  </a:lnTo>
                  <a:lnTo>
                    <a:pt x="3287" y="2548"/>
                  </a:lnTo>
                  <a:lnTo>
                    <a:pt x="3287" y="2557"/>
                  </a:lnTo>
                  <a:lnTo>
                    <a:pt x="3297" y="2548"/>
                  </a:lnTo>
                  <a:lnTo>
                    <a:pt x="3297" y="2557"/>
                  </a:lnTo>
                  <a:lnTo>
                    <a:pt x="3297" y="2548"/>
                  </a:lnTo>
                  <a:lnTo>
                    <a:pt x="3297" y="2557"/>
                  </a:lnTo>
                  <a:lnTo>
                    <a:pt x="3307" y="2492"/>
                  </a:lnTo>
                  <a:lnTo>
                    <a:pt x="3307" y="2511"/>
                  </a:lnTo>
                  <a:lnTo>
                    <a:pt x="3317" y="2511"/>
                  </a:lnTo>
                  <a:lnTo>
                    <a:pt x="3317" y="2502"/>
                  </a:lnTo>
                  <a:lnTo>
                    <a:pt x="3317" y="2539"/>
                  </a:lnTo>
                  <a:lnTo>
                    <a:pt x="3317" y="2530"/>
                  </a:lnTo>
                  <a:lnTo>
                    <a:pt x="3327" y="2530"/>
                  </a:lnTo>
                  <a:lnTo>
                    <a:pt x="3327" y="2520"/>
                  </a:lnTo>
                  <a:lnTo>
                    <a:pt x="3327" y="2557"/>
                  </a:lnTo>
                  <a:lnTo>
                    <a:pt x="3337" y="2576"/>
                  </a:lnTo>
                  <a:lnTo>
                    <a:pt x="3337" y="2567"/>
                  </a:lnTo>
                  <a:lnTo>
                    <a:pt x="3346" y="2623"/>
                  </a:lnTo>
                  <a:lnTo>
                    <a:pt x="3356" y="2660"/>
                  </a:lnTo>
                  <a:lnTo>
                    <a:pt x="3356" y="2688"/>
                  </a:lnTo>
                  <a:lnTo>
                    <a:pt x="3356" y="2678"/>
                  </a:lnTo>
                  <a:lnTo>
                    <a:pt x="3366" y="2688"/>
                  </a:lnTo>
                  <a:lnTo>
                    <a:pt x="3366" y="2678"/>
                  </a:lnTo>
                  <a:lnTo>
                    <a:pt x="3366" y="2669"/>
                  </a:lnTo>
                  <a:lnTo>
                    <a:pt x="3376" y="2660"/>
                  </a:lnTo>
                  <a:lnTo>
                    <a:pt x="3376" y="2678"/>
                  </a:lnTo>
                  <a:lnTo>
                    <a:pt x="3376" y="2660"/>
                  </a:lnTo>
                  <a:lnTo>
                    <a:pt x="3386" y="2706"/>
                  </a:lnTo>
                  <a:lnTo>
                    <a:pt x="3386" y="2697"/>
                  </a:lnTo>
                  <a:lnTo>
                    <a:pt x="3396" y="2688"/>
                  </a:lnTo>
                  <a:lnTo>
                    <a:pt x="3396" y="2678"/>
                  </a:lnTo>
                  <a:lnTo>
                    <a:pt x="3396" y="2660"/>
                  </a:lnTo>
                  <a:lnTo>
                    <a:pt x="3406" y="2688"/>
                  </a:lnTo>
                  <a:lnTo>
                    <a:pt x="3406" y="2697"/>
                  </a:lnTo>
                  <a:lnTo>
                    <a:pt x="3416" y="2688"/>
                  </a:lnTo>
                  <a:lnTo>
                    <a:pt x="3416" y="2743"/>
                  </a:lnTo>
                  <a:lnTo>
                    <a:pt x="3416" y="2734"/>
                  </a:lnTo>
                  <a:lnTo>
                    <a:pt x="3426" y="2743"/>
                  </a:lnTo>
                  <a:lnTo>
                    <a:pt x="3426" y="2753"/>
                  </a:lnTo>
                  <a:lnTo>
                    <a:pt x="3426" y="2762"/>
                  </a:lnTo>
                  <a:lnTo>
                    <a:pt x="3436" y="2753"/>
                  </a:lnTo>
                  <a:lnTo>
                    <a:pt x="3436" y="2743"/>
                  </a:lnTo>
                  <a:lnTo>
                    <a:pt x="3436" y="2753"/>
                  </a:lnTo>
                  <a:lnTo>
                    <a:pt x="3445" y="2753"/>
                  </a:lnTo>
                  <a:lnTo>
                    <a:pt x="3445" y="2762"/>
                  </a:lnTo>
                  <a:lnTo>
                    <a:pt x="3445" y="2753"/>
                  </a:lnTo>
                  <a:lnTo>
                    <a:pt x="3445" y="2771"/>
                  </a:lnTo>
                  <a:lnTo>
                    <a:pt x="3445" y="2781"/>
                  </a:lnTo>
                  <a:lnTo>
                    <a:pt x="3455" y="2781"/>
                  </a:lnTo>
                  <a:lnTo>
                    <a:pt x="3455" y="2790"/>
                  </a:lnTo>
                  <a:lnTo>
                    <a:pt x="3455" y="2781"/>
                  </a:lnTo>
                  <a:lnTo>
                    <a:pt x="3465" y="2818"/>
                  </a:lnTo>
                  <a:lnTo>
                    <a:pt x="3465" y="2809"/>
                  </a:lnTo>
                  <a:lnTo>
                    <a:pt x="3465" y="2799"/>
                  </a:lnTo>
                  <a:lnTo>
                    <a:pt x="3475" y="2790"/>
                  </a:lnTo>
                  <a:lnTo>
                    <a:pt x="3475" y="2827"/>
                  </a:lnTo>
                  <a:lnTo>
                    <a:pt x="3485" y="2855"/>
                  </a:lnTo>
                  <a:lnTo>
                    <a:pt x="3485" y="2836"/>
                  </a:lnTo>
                  <a:lnTo>
                    <a:pt x="3495" y="2883"/>
                  </a:lnTo>
                  <a:lnTo>
                    <a:pt x="3495" y="2874"/>
                  </a:lnTo>
                  <a:lnTo>
                    <a:pt x="3505" y="2902"/>
                  </a:lnTo>
                  <a:lnTo>
                    <a:pt x="3515" y="2911"/>
                  </a:lnTo>
                  <a:lnTo>
                    <a:pt x="3515" y="2902"/>
                  </a:lnTo>
                  <a:lnTo>
                    <a:pt x="3515" y="2911"/>
                  </a:lnTo>
                  <a:lnTo>
                    <a:pt x="3515" y="2902"/>
                  </a:lnTo>
                  <a:lnTo>
                    <a:pt x="3515" y="2911"/>
                  </a:lnTo>
                  <a:lnTo>
                    <a:pt x="3515" y="2902"/>
                  </a:lnTo>
                  <a:lnTo>
                    <a:pt x="3515" y="2911"/>
                  </a:lnTo>
                  <a:lnTo>
                    <a:pt x="3525" y="2902"/>
                  </a:lnTo>
                  <a:lnTo>
                    <a:pt x="3525" y="2911"/>
                  </a:lnTo>
                  <a:lnTo>
                    <a:pt x="3525" y="2902"/>
                  </a:lnTo>
                  <a:lnTo>
                    <a:pt x="3525" y="2911"/>
                  </a:lnTo>
                  <a:lnTo>
                    <a:pt x="3525" y="2902"/>
                  </a:lnTo>
                  <a:lnTo>
                    <a:pt x="3525" y="2911"/>
                  </a:lnTo>
                  <a:lnTo>
                    <a:pt x="3525" y="2902"/>
                  </a:lnTo>
                  <a:lnTo>
                    <a:pt x="3535" y="2920"/>
                  </a:lnTo>
                  <a:lnTo>
                    <a:pt x="3535" y="2911"/>
                  </a:lnTo>
                  <a:lnTo>
                    <a:pt x="3535" y="2920"/>
                  </a:lnTo>
                  <a:lnTo>
                    <a:pt x="3544" y="2902"/>
                  </a:lnTo>
                  <a:lnTo>
                    <a:pt x="3544" y="2892"/>
                  </a:lnTo>
                  <a:lnTo>
                    <a:pt x="3544" y="2902"/>
                  </a:lnTo>
                  <a:lnTo>
                    <a:pt x="3544" y="2892"/>
                  </a:lnTo>
                  <a:lnTo>
                    <a:pt x="3544" y="2902"/>
                  </a:lnTo>
                  <a:lnTo>
                    <a:pt x="3554" y="2902"/>
                  </a:lnTo>
                  <a:lnTo>
                    <a:pt x="3554" y="2929"/>
                  </a:lnTo>
                  <a:lnTo>
                    <a:pt x="3554" y="2920"/>
                  </a:lnTo>
                  <a:lnTo>
                    <a:pt x="3564" y="2920"/>
                  </a:lnTo>
                  <a:lnTo>
                    <a:pt x="3564" y="2929"/>
                  </a:lnTo>
                  <a:lnTo>
                    <a:pt x="3564" y="2920"/>
                  </a:lnTo>
                  <a:lnTo>
                    <a:pt x="3564" y="2929"/>
                  </a:lnTo>
                  <a:lnTo>
                    <a:pt x="3574" y="2920"/>
                  </a:lnTo>
                  <a:lnTo>
                    <a:pt x="3574" y="2929"/>
                  </a:lnTo>
                  <a:lnTo>
                    <a:pt x="3584" y="2920"/>
                  </a:lnTo>
                  <a:lnTo>
                    <a:pt x="3584" y="2929"/>
                  </a:lnTo>
                  <a:lnTo>
                    <a:pt x="3584" y="2920"/>
                  </a:lnTo>
                  <a:lnTo>
                    <a:pt x="3594" y="2939"/>
                  </a:lnTo>
                  <a:lnTo>
                    <a:pt x="3594" y="2957"/>
                  </a:lnTo>
                  <a:lnTo>
                    <a:pt x="3594" y="2985"/>
                  </a:lnTo>
                  <a:lnTo>
                    <a:pt x="3604" y="2995"/>
                  </a:lnTo>
                  <a:lnTo>
                    <a:pt x="3604" y="2985"/>
                  </a:lnTo>
                  <a:lnTo>
                    <a:pt x="3604" y="3013"/>
                  </a:lnTo>
                  <a:lnTo>
                    <a:pt x="3604" y="3004"/>
                  </a:lnTo>
                  <a:lnTo>
                    <a:pt x="3604" y="3013"/>
                  </a:lnTo>
                  <a:lnTo>
                    <a:pt x="3614" y="3004"/>
                  </a:lnTo>
                  <a:lnTo>
                    <a:pt x="3614" y="3013"/>
                  </a:lnTo>
                  <a:lnTo>
                    <a:pt x="3614" y="2985"/>
                  </a:lnTo>
                  <a:lnTo>
                    <a:pt x="3614" y="2995"/>
                  </a:lnTo>
                  <a:lnTo>
                    <a:pt x="3614" y="2985"/>
                  </a:lnTo>
                  <a:lnTo>
                    <a:pt x="3624" y="2985"/>
                  </a:lnTo>
                  <a:lnTo>
                    <a:pt x="3624" y="2995"/>
                  </a:lnTo>
                  <a:lnTo>
                    <a:pt x="3624" y="2985"/>
                  </a:lnTo>
                  <a:lnTo>
                    <a:pt x="3624" y="3004"/>
                  </a:lnTo>
                  <a:lnTo>
                    <a:pt x="3624" y="2995"/>
                  </a:lnTo>
                  <a:lnTo>
                    <a:pt x="3634" y="3013"/>
                  </a:lnTo>
                  <a:lnTo>
                    <a:pt x="3634" y="3022"/>
                  </a:lnTo>
                  <a:lnTo>
                    <a:pt x="3643" y="3013"/>
                  </a:lnTo>
                  <a:lnTo>
                    <a:pt x="3643" y="3022"/>
                  </a:lnTo>
                  <a:lnTo>
                    <a:pt x="3643" y="3013"/>
                  </a:lnTo>
                  <a:lnTo>
                    <a:pt x="3643" y="3022"/>
                  </a:lnTo>
                  <a:lnTo>
                    <a:pt x="3643" y="3013"/>
                  </a:lnTo>
                  <a:lnTo>
                    <a:pt x="3643" y="2995"/>
                  </a:lnTo>
                  <a:lnTo>
                    <a:pt x="3643" y="3004"/>
                  </a:lnTo>
                  <a:lnTo>
                    <a:pt x="3653" y="3004"/>
                  </a:lnTo>
                  <a:lnTo>
                    <a:pt x="3653" y="2995"/>
                  </a:lnTo>
                  <a:lnTo>
                    <a:pt x="3653" y="3013"/>
                  </a:lnTo>
                  <a:lnTo>
                    <a:pt x="3663" y="3022"/>
                  </a:lnTo>
                  <a:lnTo>
                    <a:pt x="3663" y="3060"/>
                  </a:lnTo>
                  <a:lnTo>
                    <a:pt x="3673" y="3050"/>
                  </a:lnTo>
                  <a:lnTo>
                    <a:pt x="3673" y="3069"/>
                  </a:lnTo>
                  <a:lnTo>
                    <a:pt x="3673" y="3050"/>
                  </a:lnTo>
                  <a:lnTo>
                    <a:pt x="3683" y="3032"/>
                  </a:lnTo>
                  <a:lnTo>
                    <a:pt x="3683" y="3041"/>
                  </a:lnTo>
                  <a:lnTo>
                    <a:pt x="3683" y="3032"/>
                  </a:lnTo>
                  <a:lnTo>
                    <a:pt x="3683" y="3022"/>
                  </a:lnTo>
                  <a:lnTo>
                    <a:pt x="3693" y="3004"/>
                  </a:lnTo>
                  <a:lnTo>
                    <a:pt x="3693" y="3013"/>
                  </a:lnTo>
                  <a:lnTo>
                    <a:pt x="3693" y="3004"/>
                  </a:lnTo>
                  <a:lnTo>
                    <a:pt x="3693" y="3013"/>
                  </a:lnTo>
                  <a:lnTo>
                    <a:pt x="3693" y="3022"/>
                  </a:lnTo>
                  <a:lnTo>
                    <a:pt x="3703" y="3041"/>
                  </a:lnTo>
                  <a:lnTo>
                    <a:pt x="3703" y="3060"/>
                  </a:lnTo>
                  <a:lnTo>
                    <a:pt x="3703" y="3050"/>
                  </a:lnTo>
                  <a:lnTo>
                    <a:pt x="3713" y="3078"/>
                  </a:lnTo>
                  <a:lnTo>
                    <a:pt x="3713" y="3069"/>
                  </a:lnTo>
                  <a:lnTo>
                    <a:pt x="3713" y="3097"/>
                  </a:lnTo>
                  <a:lnTo>
                    <a:pt x="3713" y="3088"/>
                  </a:lnTo>
                  <a:lnTo>
                    <a:pt x="3723" y="3088"/>
                  </a:lnTo>
                  <a:lnTo>
                    <a:pt x="3723" y="3097"/>
                  </a:lnTo>
                  <a:lnTo>
                    <a:pt x="3723" y="3088"/>
                  </a:lnTo>
                  <a:lnTo>
                    <a:pt x="3723" y="3097"/>
                  </a:lnTo>
                  <a:lnTo>
                    <a:pt x="3733" y="3097"/>
                  </a:lnTo>
                  <a:lnTo>
                    <a:pt x="3733" y="3115"/>
                  </a:lnTo>
                  <a:lnTo>
                    <a:pt x="3733" y="3106"/>
                  </a:lnTo>
                  <a:lnTo>
                    <a:pt x="3742" y="3125"/>
                  </a:lnTo>
                  <a:lnTo>
                    <a:pt x="3742" y="3115"/>
                  </a:lnTo>
                  <a:lnTo>
                    <a:pt x="3742" y="3134"/>
                  </a:lnTo>
                  <a:lnTo>
                    <a:pt x="3752" y="3125"/>
                  </a:lnTo>
                  <a:lnTo>
                    <a:pt x="3752" y="3134"/>
                  </a:lnTo>
                  <a:lnTo>
                    <a:pt x="3752" y="3125"/>
                  </a:lnTo>
                  <a:lnTo>
                    <a:pt x="3752" y="3134"/>
                  </a:lnTo>
                  <a:lnTo>
                    <a:pt x="3752" y="3125"/>
                  </a:lnTo>
                  <a:lnTo>
                    <a:pt x="3762" y="3134"/>
                  </a:lnTo>
                  <a:lnTo>
                    <a:pt x="3762" y="3143"/>
                  </a:lnTo>
                  <a:lnTo>
                    <a:pt x="3762" y="3153"/>
                  </a:lnTo>
                  <a:lnTo>
                    <a:pt x="3762" y="3134"/>
                  </a:lnTo>
                  <a:lnTo>
                    <a:pt x="3772" y="3143"/>
                  </a:lnTo>
                  <a:lnTo>
                    <a:pt x="3772" y="3134"/>
                  </a:lnTo>
                  <a:lnTo>
                    <a:pt x="3772" y="3143"/>
                  </a:lnTo>
                  <a:lnTo>
                    <a:pt x="3772" y="3134"/>
                  </a:lnTo>
                  <a:lnTo>
                    <a:pt x="3772" y="3153"/>
                  </a:lnTo>
                  <a:lnTo>
                    <a:pt x="3782" y="3143"/>
                  </a:lnTo>
                  <a:lnTo>
                    <a:pt x="3782" y="3153"/>
                  </a:lnTo>
                  <a:lnTo>
                    <a:pt x="3792" y="3125"/>
                  </a:lnTo>
                  <a:lnTo>
                    <a:pt x="3792" y="3134"/>
                  </a:lnTo>
                  <a:lnTo>
                    <a:pt x="3802" y="3050"/>
                  </a:lnTo>
                  <a:lnTo>
                    <a:pt x="3802" y="3060"/>
                  </a:lnTo>
                  <a:lnTo>
                    <a:pt x="3802" y="3050"/>
                  </a:lnTo>
                  <a:lnTo>
                    <a:pt x="3812" y="3060"/>
                  </a:lnTo>
                  <a:lnTo>
                    <a:pt x="3812" y="3050"/>
                  </a:lnTo>
                  <a:lnTo>
                    <a:pt x="3822" y="3088"/>
                  </a:lnTo>
                  <a:lnTo>
                    <a:pt x="3822" y="3078"/>
                  </a:lnTo>
                  <a:lnTo>
                    <a:pt x="3822" y="3088"/>
                  </a:lnTo>
                  <a:lnTo>
                    <a:pt x="3822" y="3078"/>
                  </a:lnTo>
                  <a:lnTo>
                    <a:pt x="3832" y="3106"/>
                  </a:lnTo>
                  <a:lnTo>
                    <a:pt x="3832" y="3097"/>
                  </a:lnTo>
                  <a:lnTo>
                    <a:pt x="3832" y="3153"/>
                  </a:lnTo>
                  <a:lnTo>
                    <a:pt x="3841" y="3143"/>
                  </a:lnTo>
                  <a:lnTo>
                    <a:pt x="3841" y="3153"/>
                  </a:lnTo>
                  <a:lnTo>
                    <a:pt x="3841" y="3134"/>
                  </a:lnTo>
                  <a:lnTo>
                    <a:pt x="3851" y="3134"/>
                  </a:lnTo>
                  <a:lnTo>
                    <a:pt x="3851" y="3143"/>
                  </a:lnTo>
                  <a:lnTo>
                    <a:pt x="3851" y="3134"/>
                  </a:lnTo>
                  <a:lnTo>
                    <a:pt x="3861" y="3153"/>
                  </a:lnTo>
                  <a:lnTo>
                    <a:pt x="3861" y="3143"/>
                  </a:lnTo>
                  <a:lnTo>
                    <a:pt x="3861" y="3153"/>
                  </a:lnTo>
                  <a:lnTo>
                    <a:pt x="3861" y="3143"/>
                  </a:lnTo>
                  <a:lnTo>
                    <a:pt x="3861" y="3153"/>
                  </a:lnTo>
                  <a:lnTo>
                    <a:pt x="3871" y="3162"/>
                  </a:lnTo>
                  <a:lnTo>
                    <a:pt x="3871" y="3153"/>
                  </a:lnTo>
                  <a:lnTo>
                    <a:pt x="3871" y="3162"/>
                  </a:lnTo>
                  <a:lnTo>
                    <a:pt x="3871" y="3153"/>
                  </a:lnTo>
                  <a:lnTo>
                    <a:pt x="3881" y="3162"/>
                  </a:lnTo>
                  <a:lnTo>
                    <a:pt x="3881" y="3153"/>
                  </a:lnTo>
                  <a:lnTo>
                    <a:pt x="3881" y="3171"/>
                  </a:lnTo>
                  <a:lnTo>
                    <a:pt x="3881" y="3162"/>
                  </a:lnTo>
                  <a:lnTo>
                    <a:pt x="3891" y="3181"/>
                  </a:lnTo>
                  <a:lnTo>
                    <a:pt x="3891" y="3162"/>
                  </a:lnTo>
                  <a:lnTo>
                    <a:pt x="3891" y="3181"/>
                  </a:lnTo>
                  <a:lnTo>
                    <a:pt x="3891" y="3190"/>
                  </a:lnTo>
                  <a:lnTo>
                    <a:pt x="3901" y="3171"/>
                  </a:lnTo>
                  <a:lnTo>
                    <a:pt x="3901" y="3181"/>
                  </a:lnTo>
                  <a:lnTo>
                    <a:pt x="3911" y="3190"/>
                  </a:lnTo>
                  <a:lnTo>
                    <a:pt x="3911" y="3199"/>
                  </a:lnTo>
                  <a:lnTo>
                    <a:pt x="3911" y="3190"/>
                  </a:lnTo>
                  <a:lnTo>
                    <a:pt x="3921" y="3171"/>
                  </a:lnTo>
                  <a:lnTo>
                    <a:pt x="3921" y="3181"/>
                  </a:lnTo>
                  <a:lnTo>
                    <a:pt x="3921" y="3171"/>
                  </a:lnTo>
                  <a:lnTo>
                    <a:pt x="3921" y="3181"/>
                  </a:lnTo>
                  <a:lnTo>
                    <a:pt x="3931" y="3181"/>
                  </a:lnTo>
                  <a:lnTo>
                    <a:pt x="3931" y="3171"/>
                  </a:lnTo>
                  <a:lnTo>
                    <a:pt x="3940" y="3208"/>
                  </a:lnTo>
                  <a:lnTo>
                    <a:pt x="3940" y="3218"/>
                  </a:lnTo>
                  <a:lnTo>
                    <a:pt x="3940" y="3208"/>
                  </a:lnTo>
                  <a:lnTo>
                    <a:pt x="3940" y="3218"/>
                  </a:lnTo>
                  <a:lnTo>
                    <a:pt x="3950" y="3218"/>
                  </a:lnTo>
                  <a:lnTo>
                    <a:pt x="3950" y="3199"/>
                  </a:lnTo>
                  <a:lnTo>
                    <a:pt x="3950" y="3208"/>
                  </a:lnTo>
                  <a:lnTo>
                    <a:pt x="3960" y="3190"/>
                  </a:lnTo>
                  <a:lnTo>
                    <a:pt x="3960" y="3199"/>
                  </a:lnTo>
                  <a:lnTo>
                    <a:pt x="3970" y="3199"/>
                  </a:lnTo>
                  <a:lnTo>
                    <a:pt x="3970" y="3218"/>
                  </a:lnTo>
                  <a:lnTo>
                    <a:pt x="3970" y="3208"/>
                  </a:lnTo>
                  <a:lnTo>
                    <a:pt x="3970" y="3227"/>
                  </a:lnTo>
                  <a:lnTo>
                    <a:pt x="3970" y="3218"/>
                  </a:lnTo>
                  <a:lnTo>
                    <a:pt x="3980" y="3227"/>
                  </a:lnTo>
                  <a:lnTo>
                    <a:pt x="3980" y="3218"/>
                  </a:lnTo>
                  <a:lnTo>
                    <a:pt x="3980" y="3227"/>
                  </a:lnTo>
                  <a:lnTo>
                    <a:pt x="3980" y="3236"/>
                  </a:lnTo>
                  <a:lnTo>
                    <a:pt x="3990" y="3208"/>
                  </a:lnTo>
                  <a:lnTo>
                    <a:pt x="3990" y="3218"/>
                  </a:lnTo>
                  <a:lnTo>
                    <a:pt x="3990" y="3208"/>
                  </a:lnTo>
                  <a:lnTo>
                    <a:pt x="3990" y="3227"/>
                  </a:lnTo>
                  <a:lnTo>
                    <a:pt x="4000" y="3208"/>
                  </a:lnTo>
                  <a:lnTo>
                    <a:pt x="4010" y="3218"/>
                  </a:lnTo>
                  <a:lnTo>
                    <a:pt x="4020" y="3246"/>
                  </a:lnTo>
                  <a:lnTo>
                    <a:pt x="4020" y="3218"/>
                  </a:lnTo>
                  <a:lnTo>
                    <a:pt x="4020" y="3208"/>
                  </a:lnTo>
                  <a:lnTo>
                    <a:pt x="4030" y="3208"/>
                  </a:lnTo>
                  <a:lnTo>
                    <a:pt x="4030" y="3181"/>
                  </a:lnTo>
                  <a:lnTo>
                    <a:pt x="4040" y="3199"/>
                  </a:lnTo>
                  <a:lnTo>
                    <a:pt x="4040" y="3218"/>
                  </a:lnTo>
                  <a:lnTo>
                    <a:pt x="4049" y="3236"/>
                  </a:lnTo>
                  <a:lnTo>
                    <a:pt x="4049" y="3227"/>
                  </a:lnTo>
                  <a:lnTo>
                    <a:pt x="4059" y="3236"/>
                  </a:lnTo>
                  <a:lnTo>
                    <a:pt x="4059" y="3227"/>
                  </a:lnTo>
                  <a:lnTo>
                    <a:pt x="4059" y="3236"/>
                  </a:lnTo>
                  <a:lnTo>
                    <a:pt x="4059" y="3227"/>
                  </a:lnTo>
                  <a:lnTo>
                    <a:pt x="4069" y="3236"/>
                  </a:lnTo>
                  <a:lnTo>
                    <a:pt x="4069" y="3218"/>
                  </a:lnTo>
                  <a:lnTo>
                    <a:pt x="4069" y="3227"/>
                  </a:lnTo>
                  <a:lnTo>
                    <a:pt x="4079" y="3236"/>
                  </a:lnTo>
                  <a:lnTo>
                    <a:pt x="4079" y="3218"/>
                  </a:lnTo>
                  <a:lnTo>
                    <a:pt x="4089" y="3246"/>
                  </a:lnTo>
                  <a:lnTo>
                    <a:pt x="4089" y="3236"/>
                  </a:lnTo>
                  <a:lnTo>
                    <a:pt x="4089" y="3246"/>
                  </a:lnTo>
                  <a:lnTo>
                    <a:pt x="4099" y="3255"/>
                  </a:lnTo>
                  <a:lnTo>
                    <a:pt x="4099" y="3236"/>
                  </a:lnTo>
                  <a:lnTo>
                    <a:pt x="4099" y="3227"/>
                  </a:lnTo>
                  <a:lnTo>
                    <a:pt x="4099" y="3236"/>
                  </a:lnTo>
                  <a:lnTo>
                    <a:pt x="4109" y="3236"/>
                  </a:lnTo>
                  <a:lnTo>
                    <a:pt x="4109" y="3246"/>
                  </a:lnTo>
                  <a:lnTo>
                    <a:pt x="4109" y="3264"/>
                  </a:lnTo>
                  <a:lnTo>
                    <a:pt x="4119" y="3264"/>
                  </a:lnTo>
                  <a:lnTo>
                    <a:pt x="4119" y="3274"/>
                  </a:lnTo>
                  <a:lnTo>
                    <a:pt x="4119" y="3283"/>
                  </a:lnTo>
                  <a:lnTo>
                    <a:pt x="4129" y="3274"/>
                  </a:lnTo>
                  <a:lnTo>
                    <a:pt x="4129" y="3264"/>
                  </a:lnTo>
                  <a:lnTo>
                    <a:pt x="4129" y="3255"/>
                  </a:lnTo>
                  <a:lnTo>
                    <a:pt x="4139" y="3255"/>
                  </a:lnTo>
                  <a:lnTo>
                    <a:pt x="4139" y="3274"/>
                  </a:lnTo>
                  <a:lnTo>
                    <a:pt x="4139" y="3283"/>
                  </a:lnTo>
                  <a:lnTo>
                    <a:pt x="4148" y="3255"/>
                  </a:lnTo>
                  <a:lnTo>
                    <a:pt x="4148" y="3264"/>
                  </a:lnTo>
                  <a:lnTo>
                    <a:pt x="4148" y="3255"/>
                  </a:lnTo>
                  <a:lnTo>
                    <a:pt x="4158" y="3255"/>
                  </a:lnTo>
                  <a:lnTo>
                    <a:pt x="4158" y="3264"/>
                  </a:lnTo>
                  <a:lnTo>
                    <a:pt x="4158" y="3255"/>
                  </a:lnTo>
                  <a:lnTo>
                    <a:pt x="4158" y="3274"/>
                  </a:lnTo>
                  <a:lnTo>
                    <a:pt x="4168" y="3264"/>
                  </a:lnTo>
                  <a:lnTo>
                    <a:pt x="4168" y="3283"/>
                  </a:lnTo>
                  <a:lnTo>
                    <a:pt x="4168" y="3274"/>
                  </a:lnTo>
                  <a:lnTo>
                    <a:pt x="4178" y="3292"/>
                  </a:lnTo>
                  <a:lnTo>
                    <a:pt x="4178" y="3283"/>
                  </a:lnTo>
                  <a:lnTo>
                    <a:pt x="4178" y="3292"/>
                  </a:lnTo>
                  <a:lnTo>
                    <a:pt x="4178" y="3283"/>
                  </a:lnTo>
                  <a:lnTo>
                    <a:pt x="4188" y="3301"/>
                  </a:lnTo>
                  <a:lnTo>
                    <a:pt x="4188" y="3292"/>
                  </a:lnTo>
                  <a:lnTo>
                    <a:pt x="4188" y="3311"/>
                  </a:lnTo>
                  <a:lnTo>
                    <a:pt x="4188" y="3292"/>
                  </a:lnTo>
                  <a:lnTo>
                    <a:pt x="4188" y="3301"/>
                  </a:lnTo>
                  <a:lnTo>
                    <a:pt x="4198" y="3283"/>
                  </a:lnTo>
                  <a:lnTo>
                    <a:pt x="4198" y="3292"/>
                  </a:lnTo>
                  <a:lnTo>
                    <a:pt x="4208" y="3283"/>
                  </a:lnTo>
                  <a:lnTo>
                    <a:pt x="4208" y="3292"/>
                  </a:lnTo>
                  <a:lnTo>
                    <a:pt x="4208" y="3283"/>
                  </a:lnTo>
                  <a:lnTo>
                    <a:pt x="4208" y="3292"/>
                  </a:lnTo>
                  <a:lnTo>
                    <a:pt x="4208" y="3301"/>
                  </a:lnTo>
                  <a:lnTo>
                    <a:pt x="4218" y="3292"/>
                  </a:lnTo>
                  <a:lnTo>
                    <a:pt x="4218" y="3283"/>
                  </a:lnTo>
                  <a:lnTo>
                    <a:pt x="4218" y="3292"/>
                  </a:lnTo>
                  <a:lnTo>
                    <a:pt x="4218" y="3274"/>
                  </a:lnTo>
                  <a:lnTo>
                    <a:pt x="4218" y="3283"/>
                  </a:lnTo>
                  <a:lnTo>
                    <a:pt x="4228" y="3274"/>
                  </a:lnTo>
                  <a:lnTo>
                    <a:pt x="4228" y="3283"/>
                  </a:lnTo>
                  <a:lnTo>
                    <a:pt x="4228" y="3274"/>
                  </a:lnTo>
                  <a:lnTo>
                    <a:pt x="4238" y="3292"/>
                  </a:lnTo>
                  <a:lnTo>
                    <a:pt x="4238" y="3283"/>
                  </a:lnTo>
                  <a:lnTo>
                    <a:pt x="4238" y="3292"/>
                  </a:lnTo>
                  <a:lnTo>
                    <a:pt x="4247" y="3274"/>
                  </a:lnTo>
                  <a:lnTo>
                    <a:pt x="4247" y="3283"/>
                  </a:lnTo>
                  <a:lnTo>
                    <a:pt x="4247" y="3274"/>
                  </a:lnTo>
                  <a:lnTo>
                    <a:pt x="4247" y="3283"/>
                  </a:lnTo>
                  <a:lnTo>
                    <a:pt x="4257" y="3283"/>
                  </a:lnTo>
                  <a:lnTo>
                    <a:pt x="4257" y="3292"/>
                  </a:lnTo>
                  <a:lnTo>
                    <a:pt x="4257" y="3283"/>
                  </a:lnTo>
                  <a:lnTo>
                    <a:pt x="4267" y="3292"/>
                  </a:lnTo>
                  <a:lnTo>
                    <a:pt x="4267" y="3283"/>
                  </a:lnTo>
                  <a:lnTo>
                    <a:pt x="4267" y="3292"/>
                  </a:lnTo>
                  <a:lnTo>
                    <a:pt x="4267" y="3301"/>
                  </a:lnTo>
                  <a:lnTo>
                    <a:pt x="4277" y="3292"/>
                  </a:lnTo>
                  <a:lnTo>
                    <a:pt x="4287" y="3357"/>
                  </a:lnTo>
                  <a:lnTo>
                    <a:pt x="4287" y="3339"/>
                  </a:lnTo>
                  <a:lnTo>
                    <a:pt x="4287" y="3348"/>
                  </a:lnTo>
                  <a:lnTo>
                    <a:pt x="4287" y="3339"/>
                  </a:lnTo>
                  <a:lnTo>
                    <a:pt x="4287" y="3348"/>
                  </a:lnTo>
                  <a:lnTo>
                    <a:pt x="4297" y="3329"/>
                  </a:lnTo>
                  <a:lnTo>
                    <a:pt x="4297" y="3320"/>
                  </a:lnTo>
                  <a:lnTo>
                    <a:pt x="4307" y="3320"/>
                  </a:lnTo>
                  <a:lnTo>
                    <a:pt x="4307" y="3311"/>
                  </a:lnTo>
                  <a:lnTo>
                    <a:pt x="4317" y="3320"/>
                  </a:lnTo>
                  <a:lnTo>
                    <a:pt x="4317" y="3311"/>
                  </a:lnTo>
                  <a:lnTo>
                    <a:pt x="4317" y="3301"/>
                  </a:lnTo>
                  <a:lnTo>
                    <a:pt x="4327" y="3311"/>
                  </a:lnTo>
                  <a:lnTo>
                    <a:pt x="4327" y="3301"/>
                  </a:lnTo>
                  <a:lnTo>
                    <a:pt x="4327" y="3320"/>
                  </a:lnTo>
                  <a:lnTo>
                    <a:pt x="4337" y="3320"/>
                  </a:lnTo>
                  <a:lnTo>
                    <a:pt x="4337" y="3329"/>
                  </a:lnTo>
                  <a:lnTo>
                    <a:pt x="4337" y="3320"/>
                  </a:lnTo>
                  <a:lnTo>
                    <a:pt x="4346" y="3329"/>
                  </a:lnTo>
                  <a:lnTo>
                    <a:pt x="4346" y="3320"/>
                  </a:lnTo>
                  <a:lnTo>
                    <a:pt x="4346" y="3329"/>
                  </a:lnTo>
                  <a:lnTo>
                    <a:pt x="4346" y="3320"/>
                  </a:lnTo>
                  <a:lnTo>
                    <a:pt x="4366" y="3385"/>
                  </a:lnTo>
                  <a:lnTo>
                    <a:pt x="4366" y="3376"/>
                  </a:lnTo>
                  <a:lnTo>
                    <a:pt x="4366" y="3367"/>
                  </a:lnTo>
                  <a:lnTo>
                    <a:pt x="4376" y="3376"/>
                  </a:lnTo>
                  <a:lnTo>
                    <a:pt x="4376" y="3367"/>
                  </a:lnTo>
                  <a:lnTo>
                    <a:pt x="4376" y="3376"/>
                  </a:lnTo>
                  <a:lnTo>
                    <a:pt x="4376" y="3367"/>
                  </a:lnTo>
                  <a:lnTo>
                    <a:pt x="4386" y="3367"/>
                  </a:lnTo>
                  <a:lnTo>
                    <a:pt x="4386" y="3376"/>
                  </a:lnTo>
                  <a:lnTo>
                    <a:pt x="4386" y="3367"/>
                  </a:lnTo>
                  <a:lnTo>
                    <a:pt x="4396" y="3376"/>
                  </a:lnTo>
                  <a:lnTo>
                    <a:pt x="4406" y="3376"/>
                  </a:lnTo>
                  <a:lnTo>
                    <a:pt x="4406" y="3394"/>
                  </a:lnTo>
                  <a:lnTo>
                    <a:pt x="4416" y="3385"/>
                  </a:lnTo>
                  <a:lnTo>
                    <a:pt x="4416" y="3376"/>
                  </a:lnTo>
                  <a:lnTo>
                    <a:pt x="4416" y="3385"/>
                  </a:lnTo>
                  <a:lnTo>
                    <a:pt x="4416" y="3376"/>
                  </a:lnTo>
                  <a:lnTo>
                    <a:pt x="4426" y="3357"/>
                  </a:lnTo>
                  <a:lnTo>
                    <a:pt x="4426" y="3348"/>
                  </a:lnTo>
                  <a:lnTo>
                    <a:pt x="4426" y="3339"/>
                  </a:lnTo>
                  <a:lnTo>
                    <a:pt x="4426" y="3348"/>
                  </a:lnTo>
                  <a:lnTo>
                    <a:pt x="4426" y="3339"/>
                  </a:lnTo>
                  <a:lnTo>
                    <a:pt x="4436" y="3348"/>
                  </a:lnTo>
                  <a:lnTo>
                    <a:pt x="4436" y="3339"/>
                  </a:lnTo>
                  <a:lnTo>
                    <a:pt x="4436" y="3357"/>
                  </a:lnTo>
                  <a:lnTo>
                    <a:pt x="4445" y="3348"/>
                  </a:lnTo>
                  <a:lnTo>
                    <a:pt x="4445" y="3357"/>
                  </a:lnTo>
                  <a:lnTo>
                    <a:pt x="4455" y="3367"/>
                  </a:lnTo>
                  <a:lnTo>
                    <a:pt x="4455" y="3376"/>
                  </a:lnTo>
                  <a:lnTo>
                    <a:pt x="4455" y="3367"/>
                  </a:lnTo>
                  <a:lnTo>
                    <a:pt x="4465" y="3357"/>
                  </a:lnTo>
                  <a:lnTo>
                    <a:pt x="4465" y="3367"/>
                  </a:lnTo>
                  <a:lnTo>
                    <a:pt x="4475" y="3357"/>
                  </a:lnTo>
                  <a:lnTo>
                    <a:pt x="4475" y="3348"/>
                  </a:lnTo>
                  <a:lnTo>
                    <a:pt x="4475" y="3357"/>
                  </a:lnTo>
                  <a:lnTo>
                    <a:pt x="4485" y="3357"/>
                  </a:lnTo>
                  <a:lnTo>
                    <a:pt x="4485" y="3367"/>
                  </a:lnTo>
                  <a:lnTo>
                    <a:pt x="4495" y="3357"/>
                  </a:lnTo>
                  <a:lnTo>
                    <a:pt x="4495" y="3367"/>
                  </a:lnTo>
                  <a:lnTo>
                    <a:pt x="4495" y="3348"/>
                  </a:lnTo>
                  <a:lnTo>
                    <a:pt x="4495" y="3357"/>
                  </a:lnTo>
                  <a:lnTo>
                    <a:pt x="4505" y="3357"/>
                  </a:lnTo>
                  <a:lnTo>
                    <a:pt x="4505" y="3339"/>
                  </a:lnTo>
                  <a:lnTo>
                    <a:pt x="4505" y="3348"/>
                  </a:lnTo>
                  <a:lnTo>
                    <a:pt x="4505" y="3339"/>
                  </a:lnTo>
                  <a:lnTo>
                    <a:pt x="4515" y="3339"/>
                  </a:lnTo>
                  <a:lnTo>
                    <a:pt x="4515" y="3329"/>
                  </a:lnTo>
                  <a:lnTo>
                    <a:pt x="4525" y="3329"/>
                  </a:lnTo>
                  <a:lnTo>
                    <a:pt x="4525" y="3339"/>
                  </a:lnTo>
                  <a:lnTo>
                    <a:pt x="4535" y="3329"/>
                  </a:lnTo>
                  <a:lnTo>
                    <a:pt x="4544" y="3320"/>
                  </a:lnTo>
                  <a:lnTo>
                    <a:pt x="4554" y="3311"/>
                  </a:lnTo>
                  <a:lnTo>
                    <a:pt x="4554" y="3301"/>
                  </a:lnTo>
                  <a:lnTo>
                    <a:pt x="4554" y="3311"/>
                  </a:lnTo>
                  <a:lnTo>
                    <a:pt x="4554" y="3320"/>
                  </a:lnTo>
                  <a:lnTo>
                    <a:pt x="4554" y="3311"/>
                  </a:lnTo>
                  <a:lnTo>
                    <a:pt x="4554" y="3329"/>
                  </a:lnTo>
                  <a:lnTo>
                    <a:pt x="4564" y="3320"/>
                  </a:lnTo>
                  <a:lnTo>
                    <a:pt x="4564" y="3329"/>
                  </a:lnTo>
                  <a:lnTo>
                    <a:pt x="4564" y="3339"/>
                  </a:lnTo>
                  <a:lnTo>
                    <a:pt x="4574" y="3357"/>
                  </a:lnTo>
                  <a:lnTo>
                    <a:pt x="4574" y="3348"/>
                  </a:lnTo>
                  <a:lnTo>
                    <a:pt x="4574" y="3357"/>
                  </a:lnTo>
                  <a:lnTo>
                    <a:pt x="4584" y="3339"/>
                  </a:lnTo>
                  <a:lnTo>
                    <a:pt x="4584" y="3348"/>
                  </a:lnTo>
                  <a:lnTo>
                    <a:pt x="4594" y="3339"/>
                  </a:lnTo>
                  <a:lnTo>
                    <a:pt x="4594" y="3348"/>
                  </a:lnTo>
                  <a:lnTo>
                    <a:pt x="4594" y="3339"/>
                  </a:lnTo>
                  <a:lnTo>
                    <a:pt x="4604" y="3329"/>
                  </a:lnTo>
                  <a:lnTo>
                    <a:pt x="4604" y="3348"/>
                  </a:lnTo>
                  <a:lnTo>
                    <a:pt x="4604" y="3339"/>
                  </a:lnTo>
                  <a:lnTo>
                    <a:pt x="4614" y="3357"/>
                  </a:lnTo>
                  <a:lnTo>
                    <a:pt x="4614" y="3348"/>
                  </a:lnTo>
                  <a:lnTo>
                    <a:pt x="4614" y="3357"/>
                  </a:lnTo>
                  <a:lnTo>
                    <a:pt x="4614" y="3348"/>
                  </a:lnTo>
                  <a:lnTo>
                    <a:pt x="4624" y="3357"/>
                  </a:lnTo>
                  <a:lnTo>
                    <a:pt x="4624" y="3367"/>
                  </a:lnTo>
                  <a:lnTo>
                    <a:pt x="4624" y="3348"/>
                  </a:lnTo>
                  <a:lnTo>
                    <a:pt x="4634" y="3348"/>
                  </a:lnTo>
                  <a:lnTo>
                    <a:pt x="4634" y="3339"/>
                  </a:lnTo>
                  <a:lnTo>
                    <a:pt x="4634" y="3348"/>
                  </a:lnTo>
                  <a:lnTo>
                    <a:pt x="4634" y="3339"/>
                  </a:lnTo>
                  <a:lnTo>
                    <a:pt x="4634" y="3348"/>
                  </a:lnTo>
                  <a:lnTo>
                    <a:pt x="4643" y="3357"/>
                  </a:lnTo>
                  <a:lnTo>
                    <a:pt x="4643" y="3348"/>
                  </a:lnTo>
                  <a:lnTo>
                    <a:pt x="4643" y="3357"/>
                  </a:lnTo>
                  <a:lnTo>
                    <a:pt x="4653" y="3357"/>
                  </a:lnTo>
                  <a:lnTo>
                    <a:pt x="4653" y="3367"/>
                  </a:lnTo>
                  <a:lnTo>
                    <a:pt x="4653" y="3348"/>
                  </a:lnTo>
                  <a:lnTo>
                    <a:pt x="4653" y="3357"/>
                  </a:lnTo>
                  <a:lnTo>
                    <a:pt x="4653" y="3348"/>
                  </a:lnTo>
                  <a:lnTo>
                    <a:pt x="4663" y="3348"/>
                  </a:lnTo>
                  <a:lnTo>
                    <a:pt x="4663" y="3376"/>
                  </a:lnTo>
                  <a:lnTo>
                    <a:pt x="4673" y="3376"/>
                  </a:lnTo>
                  <a:lnTo>
                    <a:pt x="4693" y="3432"/>
                  </a:lnTo>
                  <a:lnTo>
                    <a:pt x="4693" y="3450"/>
                  </a:lnTo>
                  <a:lnTo>
                    <a:pt x="4703" y="3441"/>
                  </a:lnTo>
                  <a:lnTo>
                    <a:pt x="4703" y="3450"/>
                  </a:lnTo>
                  <a:lnTo>
                    <a:pt x="4703" y="3460"/>
                  </a:lnTo>
                  <a:lnTo>
                    <a:pt x="4703" y="3450"/>
                  </a:lnTo>
                  <a:lnTo>
                    <a:pt x="4713" y="3469"/>
                  </a:lnTo>
                  <a:lnTo>
                    <a:pt x="4713" y="3460"/>
                  </a:lnTo>
                  <a:lnTo>
                    <a:pt x="4713" y="3478"/>
                  </a:lnTo>
                  <a:lnTo>
                    <a:pt x="4723" y="3460"/>
                  </a:lnTo>
                  <a:lnTo>
                    <a:pt x="4723" y="3469"/>
                  </a:lnTo>
                  <a:lnTo>
                    <a:pt x="4723" y="3460"/>
                  </a:lnTo>
                  <a:lnTo>
                    <a:pt x="4733" y="3404"/>
                  </a:lnTo>
                  <a:lnTo>
                    <a:pt x="4733" y="3394"/>
                  </a:lnTo>
                  <a:lnTo>
                    <a:pt x="4742" y="3376"/>
                  </a:lnTo>
                  <a:lnTo>
                    <a:pt x="4742" y="3357"/>
                  </a:lnTo>
                  <a:lnTo>
                    <a:pt x="4742" y="3367"/>
                  </a:lnTo>
                  <a:lnTo>
                    <a:pt x="4752" y="3357"/>
                  </a:lnTo>
                  <a:lnTo>
                    <a:pt x="4752" y="3367"/>
                  </a:lnTo>
                  <a:lnTo>
                    <a:pt x="4752" y="3348"/>
                  </a:lnTo>
                  <a:lnTo>
                    <a:pt x="4762" y="3367"/>
                  </a:lnTo>
                  <a:lnTo>
                    <a:pt x="4762" y="3376"/>
                  </a:lnTo>
                  <a:lnTo>
                    <a:pt x="4772" y="3376"/>
                  </a:lnTo>
                  <a:lnTo>
                    <a:pt x="4772" y="3385"/>
                  </a:lnTo>
                  <a:lnTo>
                    <a:pt x="4782" y="3394"/>
                  </a:lnTo>
                  <a:lnTo>
                    <a:pt x="4792" y="3432"/>
                  </a:lnTo>
                  <a:lnTo>
                    <a:pt x="4792" y="3450"/>
                  </a:lnTo>
                  <a:lnTo>
                    <a:pt x="4802" y="3450"/>
                  </a:lnTo>
                  <a:lnTo>
                    <a:pt x="4802" y="3432"/>
                  </a:lnTo>
                  <a:lnTo>
                    <a:pt x="4802" y="3441"/>
                  </a:lnTo>
                  <a:lnTo>
                    <a:pt x="4812" y="3413"/>
                  </a:lnTo>
                  <a:lnTo>
                    <a:pt x="4812" y="3422"/>
                  </a:lnTo>
                  <a:lnTo>
                    <a:pt x="4812" y="3413"/>
                  </a:lnTo>
                  <a:lnTo>
                    <a:pt x="4812" y="3422"/>
                  </a:lnTo>
                  <a:lnTo>
                    <a:pt x="4822" y="3394"/>
                  </a:lnTo>
                  <a:lnTo>
                    <a:pt x="4822" y="3404"/>
                  </a:lnTo>
                  <a:lnTo>
                    <a:pt x="4822" y="3394"/>
                  </a:lnTo>
                  <a:lnTo>
                    <a:pt x="4832" y="3404"/>
                  </a:lnTo>
                  <a:lnTo>
                    <a:pt x="4832" y="3394"/>
                  </a:lnTo>
                  <a:lnTo>
                    <a:pt x="4841" y="3404"/>
                  </a:lnTo>
                  <a:lnTo>
                    <a:pt x="4841" y="3413"/>
                  </a:lnTo>
                  <a:lnTo>
                    <a:pt x="4841" y="3404"/>
                  </a:lnTo>
                  <a:lnTo>
                    <a:pt x="4851" y="3385"/>
                  </a:lnTo>
                  <a:lnTo>
                    <a:pt x="4851" y="3394"/>
                  </a:lnTo>
                  <a:lnTo>
                    <a:pt x="4851" y="3385"/>
                  </a:lnTo>
                  <a:lnTo>
                    <a:pt x="4851" y="3376"/>
                  </a:lnTo>
                  <a:lnTo>
                    <a:pt x="4861" y="3376"/>
                  </a:lnTo>
                  <a:lnTo>
                    <a:pt x="4871" y="3394"/>
                  </a:lnTo>
                  <a:lnTo>
                    <a:pt x="4871" y="3385"/>
                  </a:lnTo>
                  <a:lnTo>
                    <a:pt x="4871" y="3394"/>
                  </a:lnTo>
                  <a:lnTo>
                    <a:pt x="4881" y="3404"/>
                  </a:lnTo>
                  <a:lnTo>
                    <a:pt x="4881" y="3394"/>
                  </a:lnTo>
                  <a:lnTo>
                    <a:pt x="4891" y="3404"/>
                  </a:lnTo>
                  <a:lnTo>
                    <a:pt x="4891" y="3441"/>
                  </a:lnTo>
                  <a:lnTo>
                    <a:pt x="4891" y="3432"/>
                  </a:lnTo>
                  <a:lnTo>
                    <a:pt x="4901" y="3432"/>
                  </a:lnTo>
                  <a:lnTo>
                    <a:pt x="4901" y="3441"/>
                  </a:lnTo>
                  <a:lnTo>
                    <a:pt x="4911" y="3422"/>
                  </a:lnTo>
                  <a:lnTo>
                    <a:pt x="4911" y="3432"/>
                  </a:lnTo>
                  <a:lnTo>
                    <a:pt x="4911" y="3441"/>
                  </a:lnTo>
                  <a:lnTo>
                    <a:pt x="4911" y="3432"/>
                  </a:lnTo>
                  <a:lnTo>
                    <a:pt x="4921" y="3432"/>
                  </a:lnTo>
                  <a:lnTo>
                    <a:pt x="4921" y="3422"/>
                  </a:lnTo>
                  <a:lnTo>
                    <a:pt x="4921" y="3432"/>
                  </a:lnTo>
                  <a:lnTo>
                    <a:pt x="4921" y="3422"/>
                  </a:lnTo>
                  <a:lnTo>
                    <a:pt x="4931" y="3441"/>
                  </a:lnTo>
                  <a:lnTo>
                    <a:pt x="4940" y="3441"/>
                  </a:lnTo>
                  <a:lnTo>
                    <a:pt x="4940" y="3432"/>
                  </a:lnTo>
                  <a:lnTo>
                    <a:pt x="4940" y="3441"/>
                  </a:lnTo>
                  <a:lnTo>
                    <a:pt x="4950" y="3441"/>
                  </a:lnTo>
                  <a:lnTo>
                    <a:pt x="4960" y="3432"/>
                  </a:lnTo>
                  <a:lnTo>
                    <a:pt x="4960" y="3441"/>
                  </a:lnTo>
                  <a:lnTo>
                    <a:pt x="4970" y="3441"/>
                  </a:lnTo>
                  <a:lnTo>
                    <a:pt x="4970" y="3432"/>
                  </a:lnTo>
                  <a:lnTo>
                    <a:pt x="4970" y="3441"/>
                  </a:lnTo>
                  <a:lnTo>
                    <a:pt x="4970" y="3432"/>
                  </a:lnTo>
                  <a:lnTo>
                    <a:pt x="4970" y="3441"/>
                  </a:lnTo>
                  <a:lnTo>
                    <a:pt x="4980" y="3432"/>
                  </a:lnTo>
                  <a:lnTo>
                    <a:pt x="4980" y="3422"/>
                  </a:lnTo>
                  <a:lnTo>
                    <a:pt x="4980" y="3432"/>
                  </a:lnTo>
                  <a:lnTo>
                    <a:pt x="4990" y="3422"/>
                  </a:lnTo>
                  <a:lnTo>
                    <a:pt x="4990" y="3413"/>
                  </a:lnTo>
                  <a:lnTo>
                    <a:pt x="4990" y="3422"/>
                  </a:lnTo>
                  <a:lnTo>
                    <a:pt x="4990" y="3413"/>
                  </a:lnTo>
                  <a:lnTo>
                    <a:pt x="5000" y="3413"/>
                  </a:lnTo>
                  <a:lnTo>
                    <a:pt x="5000" y="3404"/>
                  </a:lnTo>
                  <a:lnTo>
                    <a:pt x="5010" y="3432"/>
                  </a:lnTo>
                  <a:lnTo>
                    <a:pt x="5010" y="3460"/>
                  </a:lnTo>
                  <a:lnTo>
                    <a:pt x="5020" y="3450"/>
                  </a:lnTo>
                  <a:lnTo>
                    <a:pt x="5020" y="3460"/>
                  </a:lnTo>
                  <a:lnTo>
                    <a:pt x="5020" y="3450"/>
                  </a:lnTo>
                  <a:lnTo>
                    <a:pt x="5030" y="3460"/>
                  </a:lnTo>
                  <a:lnTo>
                    <a:pt x="5030" y="3450"/>
                  </a:lnTo>
                  <a:lnTo>
                    <a:pt x="5030" y="3460"/>
                  </a:lnTo>
                  <a:lnTo>
                    <a:pt x="5030" y="3450"/>
                  </a:lnTo>
                  <a:lnTo>
                    <a:pt x="5030" y="3460"/>
                  </a:lnTo>
                  <a:lnTo>
                    <a:pt x="5039" y="3450"/>
                  </a:lnTo>
                  <a:lnTo>
                    <a:pt x="5039" y="3469"/>
                  </a:lnTo>
                  <a:lnTo>
                    <a:pt x="5039" y="3450"/>
                  </a:lnTo>
                  <a:lnTo>
                    <a:pt x="5049" y="3450"/>
                  </a:lnTo>
                  <a:lnTo>
                    <a:pt x="5049" y="3460"/>
                  </a:lnTo>
                  <a:lnTo>
                    <a:pt x="5049" y="3450"/>
                  </a:lnTo>
                  <a:lnTo>
                    <a:pt x="5049" y="3469"/>
                  </a:lnTo>
                  <a:lnTo>
                    <a:pt x="5059" y="3460"/>
                  </a:lnTo>
                  <a:lnTo>
                    <a:pt x="5069" y="3450"/>
                  </a:lnTo>
                  <a:lnTo>
                    <a:pt x="5069" y="3441"/>
                  </a:lnTo>
                  <a:lnTo>
                    <a:pt x="5079" y="3441"/>
                  </a:lnTo>
                  <a:lnTo>
                    <a:pt x="5079" y="3432"/>
                  </a:lnTo>
                  <a:lnTo>
                    <a:pt x="5089" y="3413"/>
                  </a:lnTo>
                  <a:lnTo>
                    <a:pt x="5099" y="3413"/>
                  </a:lnTo>
                  <a:lnTo>
                    <a:pt x="5099" y="3422"/>
                  </a:lnTo>
                  <a:lnTo>
                    <a:pt x="5099" y="3413"/>
                  </a:lnTo>
                  <a:lnTo>
                    <a:pt x="5099" y="3422"/>
                  </a:lnTo>
                  <a:lnTo>
                    <a:pt x="5099" y="3413"/>
                  </a:lnTo>
                  <a:lnTo>
                    <a:pt x="5109" y="3413"/>
                  </a:lnTo>
                  <a:lnTo>
                    <a:pt x="5109" y="3404"/>
                  </a:lnTo>
                  <a:lnTo>
                    <a:pt x="5109" y="3413"/>
                  </a:lnTo>
                  <a:lnTo>
                    <a:pt x="5109" y="3404"/>
                  </a:lnTo>
                  <a:lnTo>
                    <a:pt x="5119" y="3422"/>
                  </a:lnTo>
                  <a:lnTo>
                    <a:pt x="5119" y="3413"/>
                  </a:lnTo>
                  <a:lnTo>
                    <a:pt x="5129" y="3413"/>
                  </a:lnTo>
                  <a:lnTo>
                    <a:pt x="5129" y="3404"/>
                  </a:lnTo>
                  <a:lnTo>
                    <a:pt x="5129" y="3413"/>
                  </a:lnTo>
                  <a:lnTo>
                    <a:pt x="5129" y="3404"/>
                  </a:lnTo>
                  <a:lnTo>
                    <a:pt x="5139" y="3422"/>
                  </a:lnTo>
                  <a:lnTo>
                    <a:pt x="5139" y="3441"/>
                  </a:lnTo>
                  <a:lnTo>
                    <a:pt x="5148" y="3432"/>
                  </a:lnTo>
                  <a:lnTo>
                    <a:pt x="5148" y="3441"/>
                  </a:lnTo>
                  <a:lnTo>
                    <a:pt x="5158" y="3450"/>
                  </a:lnTo>
                  <a:lnTo>
                    <a:pt x="5158" y="3441"/>
                  </a:lnTo>
                  <a:lnTo>
                    <a:pt x="5158" y="3432"/>
                  </a:lnTo>
                  <a:lnTo>
                    <a:pt x="5168" y="3441"/>
                  </a:lnTo>
                  <a:lnTo>
                    <a:pt x="5168" y="3432"/>
                  </a:lnTo>
                  <a:lnTo>
                    <a:pt x="5168" y="3450"/>
                  </a:lnTo>
                  <a:lnTo>
                    <a:pt x="5178" y="3450"/>
                  </a:lnTo>
                  <a:lnTo>
                    <a:pt x="5178" y="3460"/>
                  </a:lnTo>
                  <a:lnTo>
                    <a:pt x="5188" y="3450"/>
                  </a:lnTo>
                  <a:lnTo>
                    <a:pt x="5188" y="3460"/>
                  </a:lnTo>
                  <a:lnTo>
                    <a:pt x="5188" y="3441"/>
                  </a:lnTo>
                  <a:lnTo>
                    <a:pt x="5188" y="3450"/>
                  </a:lnTo>
                  <a:lnTo>
                    <a:pt x="5188" y="3441"/>
                  </a:lnTo>
                  <a:lnTo>
                    <a:pt x="5198" y="3432"/>
                  </a:lnTo>
                  <a:lnTo>
                    <a:pt x="5198" y="3441"/>
                  </a:lnTo>
                  <a:lnTo>
                    <a:pt x="5218" y="3394"/>
                  </a:lnTo>
                  <a:lnTo>
                    <a:pt x="5218" y="3404"/>
                  </a:lnTo>
                  <a:lnTo>
                    <a:pt x="5228" y="3394"/>
                  </a:lnTo>
                  <a:lnTo>
                    <a:pt x="5228" y="3404"/>
                  </a:lnTo>
                  <a:lnTo>
                    <a:pt x="5228" y="3394"/>
                  </a:lnTo>
                  <a:lnTo>
                    <a:pt x="5228" y="3404"/>
                  </a:lnTo>
                  <a:lnTo>
                    <a:pt x="5228" y="3394"/>
                  </a:lnTo>
                  <a:lnTo>
                    <a:pt x="5238" y="3404"/>
                  </a:lnTo>
                  <a:lnTo>
                    <a:pt x="5238" y="3394"/>
                  </a:lnTo>
                  <a:lnTo>
                    <a:pt x="5247" y="3413"/>
                  </a:lnTo>
                  <a:lnTo>
                    <a:pt x="5247" y="3404"/>
                  </a:lnTo>
                  <a:lnTo>
                    <a:pt x="5247" y="3422"/>
                  </a:lnTo>
                  <a:lnTo>
                    <a:pt x="5257" y="3413"/>
                  </a:lnTo>
                  <a:lnTo>
                    <a:pt x="5257" y="3432"/>
                  </a:lnTo>
                  <a:lnTo>
                    <a:pt x="5267" y="3422"/>
                  </a:lnTo>
                  <a:lnTo>
                    <a:pt x="5267" y="3441"/>
                  </a:lnTo>
                  <a:lnTo>
                    <a:pt x="5277" y="3450"/>
                  </a:lnTo>
                  <a:lnTo>
                    <a:pt x="5277" y="3441"/>
                  </a:lnTo>
                  <a:lnTo>
                    <a:pt x="5277" y="3450"/>
                  </a:lnTo>
                  <a:lnTo>
                    <a:pt x="5277" y="3460"/>
                  </a:lnTo>
                  <a:lnTo>
                    <a:pt x="5287" y="3450"/>
                  </a:lnTo>
                  <a:lnTo>
                    <a:pt x="5287" y="3460"/>
                  </a:lnTo>
                  <a:lnTo>
                    <a:pt x="5297" y="3422"/>
                  </a:lnTo>
                  <a:lnTo>
                    <a:pt x="5297" y="3432"/>
                  </a:lnTo>
                  <a:lnTo>
                    <a:pt x="5297" y="3422"/>
                  </a:lnTo>
                  <a:lnTo>
                    <a:pt x="5307" y="3432"/>
                  </a:lnTo>
                  <a:lnTo>
                    <a:pt x="5307" y="3441"/>
                  </a:lnTo>
                  <a:lnTo>
                    <a:pt x="5317" y="3432"/>
                  </a:lnTo>
                  <a:lnTo>
                    <a:pt x="5317" y="3441"/>
                  </a:lnTo>
                  <a:lnTo>
                    <a:pt x="5317" y="3450"/>
                  </a:lnTo>
                  <a:lnTo>
                    <a:pt x="5327" y="3432"/>
                  </a:lnTo>
                  <a:lnTo>
                    <a:pt x="5327" y="3450"/>
                  </a:lnTo>
                  <a:lnTo>
                    <a:pt x="5327" y="3460"/>
                  </a:lnTo>
                  <a:lnTo>
                    <a:pt x="5327" y="3450"/>
                  </a:lnTo>
                  <a:lnTo>
                    <a:pt x="5337" y="3450"/>
                  </a:lnTo>
                  <a:lnTo>
                    <a:pt x="5337" y="3441"/>
                  </a:lnTo>
                  <a:lnTo>
                    <a:pt x="5346" y="3450"/>
                  </a:lnTo>
                  <a:lnTo>
                    <a:pt x="5346" y="3469"/>
                  </a:lnTo>
                  <a:lnTo>
                    <a:pt x="5356" y="3469"/>
                  </a:lnTo>
                  <a:lnTo>
                    <a:pt x="5356" y="3460"/>
                  </a:lnTo>
                  <a:lnTo>
                    <a:pt x="5356" y="3469"/>
                  </a:lnTo>
                  <a:lnTo>
                    <a:pt x="5366" y="3460"/>
                  </a:lnTo>
                  <a:lnTo>
                    <a:pt x="5366" y="3469"/>
                  </a:lnTo>
                  <a:lnTo>
                    <a:pt x="5366" y="3450"/>
                  </a:lnTo>
                  <a:lnTo>
                    <a:pt x="5376" y="3450"/>
                  </a:lnTo>
                  <a:lnTo>
                    <a:pt x="5376" y="3441"/>
                  </a:lnTo>
                  <a:lnTo>
                    <a:pt x="5376" y="3450"/>
                  </a:lnTo>
                  <a:lnTo>
                    <a:pt x="5386" y="3450"/>
                  </a:lnTo>
                  <a:lnTo>
                    <a:pt x="5396" y="3450"/>
                  </a:lnTo>
                  <a:lnTo>
                    <a:pt x="5396" y="3441"/>
                  </a:lnTo>
                  <a:lnTo>
                    <a:pt x="5396" y="3432"/>
                  </a:lnTo>
                  <a:lnTo>
                    <a:pt x="5406" y="3441"/>
                  </a:lnTo>
                  <a:lnTo>
                    <a:pt x="5416" y="3441"/>
                  </a:lnTo>
                  <a:lnTo>
                    <a:pt x="5416" y="3450"/>
                  </a:lnTo>
                  <a:lnTo>
                    <a:pt x="5416" y="3460"/>
                  </a:lnTo>
                  <a:lnTo>
                    <a:pt x="5416" y="3450"/>
                  </a:lnTo>
                  <a:lnTo>
                    <a:pt x="5426" y="3460"/>
                  </a:lnTo>
                  <a:lnTo>
                    <a:pt x="5426" y="3469"/>
                  </a:lnTo>
                  <a:lnTo>
                    <a:pt x="5436" y="3469"/>
                  </a:lnTo>
                  <a:lnTo>
                    <a:pt x="5445" y="3469"/>
                  </a:lnTo>
                  <a:lnTo>
                    <a:pt x="5445" y="3460"/>
                  </a:lnTo>
                  <a:lnTo>
                    <a:pt x="5445" y="3478"/>
                  </a:lnTo>
                  <a:lnTo>
                    <a:pt x="5455" y="3487"/>
                  </a:lnTo>
                  <a:lnTo>
                    <a:pt x="5455" y="3478"/>
                  </a:lnTo>
                  <a:lnTo>
                    <a:pt x="5465" y="3487"/>
                  </a:lnTo>
                  <a:lnTo>
                    <a:pt x="5465" y="3478"/>
                  </a:lnTo>
                  <a:lnTo>
                    <a:pt x="5475" y="3469"/>
                  </a:lnTo>
                  <a:lnTo>
                    <a:pt x="5475" y="3460"/>
                  </a:lnTo>
                  <a:lnTo>
                    <a:pt x="5485" y="3460"/>
                  </a:lnTo>
                  <a:lnTo>
                    <a:pt x="5485" y="3469"/>
                  </a:lnTo>
                  <a:lnTo>
                    <a:pt x="5485" y="3450"/>
                  </a:lnTo>
                  <a:lnTo>
                    <a:pt x="5485" y="3460"/>
                  </a:lnTo>
                  <a:lnTo>
                    <a:pt x="5495" y="3460"/>
                  </a:lnTo>
                  <a:lnTo>
                    <a:pt x="5495" y="3450"/>
                  </a:lnTo>
                  <a:lnTo>
                    <a:pt x="5505" y="3441"/>
                  </a:lnTo>
                  <a:lnTo>
                    <a:pt x="5505" y="3432"/>
                  </a:lnTo>
                  <a:lnTo>
                    <a:pt x="5515" y="3441"/>
                  </a:lnTo>
                  <a:lnTo>
                    <a:pt x="5515" y="3432"/>
                  </a:lnTo>
                  <a:lnTo>
                    <a:pt x="5515" y="3450"/>
                  </a:lnTo>
                  <a:lnTo>
                    <a:pt x="5515" y="3441"/>
                  </a:lnTo>
                  <a:lnTo>
                    <a:pt x="5525" y="3450"/>
                  </a:lnTo>
                  <a:lnTo>
                    <a:pt x="5525" y="3441"/>
                  </a:lnTo>
                  <a:lnTo>
                    <a:pt x="5525" y="3460"/>
                  </a:lnTo>
                  <a:lnTo>
                    <a:pt x="5525" y="3450"/>
                  </a:lnTo>
                  <a:lnTo>
                    <a:pt x="5535" y="3460"/>
                  </a:lnTo>
                  <a:lnTo>
                    <a:pt x="5535" y="3450"/>
                  </a:lnTo>
                  <a:lnTo>
                    <a:pt x="5535" y="3460"/>
                  </a:lnTo>
                  <a:lnTo>
                    <a:pt x="5535" y="3450"/>
                  </a:lnTo>
                  <a:lnTo>
                    <a:pt x="5544" y="3450"/>
                  </a:lnTo>
                  <a:lnTo>
                    <a:pt x="5544" y="3441"/>
                  </a:lnTo>
                  <a:lnTo>
                    <a:pt x="5554" y="3450"/>
                  </a:lnTo>
                  <a:lnTo>
                    <a:pt x="5564" y="3460"/>
                  </a:lnTo>
                  <a:lnTo>
                    <a:pt x="5574" y="3460"/>
                  </a:lnTo>
                  <a:lnTo>
                    <a:pt x="5574" y="3469"/>
                  </a:lnTo>
                  <a:lnTo>
                    <a:pt x="5574" y="3460"/>
                  </a:lnTo>
                  <a:lnTo>
                    <a:pt x="5584" y="3441"/>
                  </a:lnTo>
                  <a:lnTo>
                    <a:pt x="5594" y="3460"/>
                  </a:lnTo>
                  <a:lnTo>
                    <a:pt x="5594" y="3450"/>
                  </a:lnTo>
                  <a:lnTo>
                    <a:pt x="5604" y="3460"/>
                  </a:lnTo>
                  <a:lnTo>
                    <a:pt x="5604" y="3469"/>
                  </a:lnTo>
                  <a:lnTo>
                    <a:pt x="5614" y="3460"/>
                  </a:lnTo>
                  <a:lnTo>
                    <a:pt x="5614" y="3469"/>
                  </a:lnTo>
                  <a:lnTo>
                    <a:pt x="5614" y="3478"/>
                  </a:lnTo>
                  <a:lnTo>
                    <a:pt x="5614" y="3469"/>
                  </a:lnTo>
                  <a:lnTo>
                    <a:pt x="5624" y="3478"/>
                  </a:lnTo>
                  <a:lnTo>
                    <a:pt x="5624" y="3469"/>
                  </a:lnTo>
                  <a:lnTo>
                    <a:pt x="5634" y="3478"/>
                  </a:lnTo>
                  <a:lnTo>
                    <a:pt x="5634" y="3469"/>
                  </a:lnTo>
                  <a:lnTo>
                    <a:pt x="5643" y="3478"/>
                  </a:lnTo>
                  <a:lnTo>
                    <a:pt x="5643" y="3460"/>
                  </a:lnTo>
                  <a:lnTo>
                    <a:pt x="5643" y="3469"/>
                  </a:lnTo>
                  <a:lnTo>
                    <a:pt x="5653" y="3450"/>
                  </a:lnTo>
                  <a:lnTo>
                    <a:pt x="5663" y="3441"/>
                  </a:lnTo>
                  <a:lnTo>
                    <a:pt x="5663" y="3422"/>
                  </a:lnTo>
                  <a:lnTo>
                    <a:pt x="5663" y="3432"/>
                  </a:lnTo>
                  <a:lnTo>
                    <a:pt x="5673" y="3422"/>
                  </a:lnTo>
                  <a:lnTo>
                    <a:pt x="5673" y="3432"/>
                  </a:lnTo>
                  <a:lnTo>
                    <a:pt x="5673" y="3441"/>
                  </a:lnTo>
                  <a:lnTo>
                    <a:pt x="5673" y="3432"/>
                  </a:lnTo>
                  <a:lnTo>
                    <a:pt x="5683" y="3404"/>
                  </a:lnTo>
                  <a:lnTo>
                    <a:pt x="5693" y="3422"/>
                  </a:lnTo>
                  <a:lnTo>
                    <a:pt x="5693" y="3441"/>
                  </a:lnTo>
                  <a:lnTo>
                    <a:pt x="5703" y="3441"/>
                  </a:lnTo>
                  <a:lnTo>
                    <a:pt x="5703" y="3450"/>
                  </a:lnTo>
                  <a:lnTo>
                    <a:pt x="5713" y="3450"/>
                  </a:lnTo>
                  <a:lnTo>
                    <a:pt x="5723" y="3460"/>
                  </a:lnTo>
                  <a:lnTo>
                    <a:pt x="5723" y="3441"/>
                  </a:lnTo>
                  <a:lnTo>
                    <a:pt x="5733" y="3441"/>
                  </a:lnTo>
                  <a:lnTo>
                    <a:pt x="5733" y="3432"/>
                  </a:lnTo>
                  <a:lnTo>
                    <a:pt x="5733" y="3422"/>
                  </a:lnTo>
                  <a:lnTo>
                    <a:pt x="5742" y="3441"/>
                  </a:lnTo>
                  <a:lnTo>
                    <a:pt x="5742" y="3432"/>
                  </a:lnTo>
                  <a:lnTo>
                    <a:pt x="5752" y="3450"/>
                  </a:lnTo>
                  <a:lnTo>
                    <a:pt x="5752" y="3432"/>
                  </a:lnTo>
                  <a:lnTo>
                    <a:pt x="5752" y="3450"/>
                  </a:lnTo>
                  <a:lnTo>
                    <a:pt x="5762" y="3450"/>
                  </a:lnTo>
                  <a:lnTo>
                    <a:pt x="5762" y="3441"/>
                  </a:lnTo>
                  <a:lnTo>
                    <a:pt x="5762" y="3450"/>
                  </a:lnTo>
                  <a:lnTo>
                    <a:pt x="5762" y="3441"/>
                  </a:lnTo>
                </a:path>
              </a:pathLst>
            </a:custGeom>
            <a:noFill/>
            <a:ln w="571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62" name="Freeform 159"/>
            <p:cNvSpPr>
              <a:spLocks/>
            </p:cNvSpPr>
            <p:nvPr/>
          </p:nvSpPr>
          <p:spPr bwMode="auto">
            <a:xfrm>
              <a:off x="922" y="1707"/>
              <a:ext cx="4144" cy="2231"/>
            </a:xfrm>
            <a:custGeom>
              <a:avLst/>
              <a:gdLst>
                <a:gd name="T0" fmla="*/ 30 w 5762"/>
                <a:gd name="T1" fmla="*/ 1127 h 3962"/>
                <a:gd name="T2" fmla="*/ 71 w 5762"/>
                <a:gd name="T3" fmla="*/ 1150 h 3962"/>
                <a:gd name="T4" fmla="*/ 112 w 5762"/>
                <a:gd name="T5" fmla="*/ 1121 h 3962"/>
                <a:gd name="T6" fmla="*/ 154 w 5762"/>
                <a:gd name="T7" fmla="*/ 1165 h 3962"/>
                <a:gd name="T8" fmla="*/ 194 w 5762"/>
                <a:gd name="T9" fmla="*/ 1188 h 3962"/>
                <a:gd name="T10" fmla="*/ 230 w 5762"/>
                <a:gd name="T11" fmla="*/ 1180 h 3962"/>
                <a:gd name="T12" fmla="*/ 260 w 5762"/>
                <a:gd name="T13" fmla="*/ 1206 h 3962"/>
                <a:gd name="T14" fmla="*/ 297 w 5762"/>
                <a:gd name="T15" fmla="*/ 1185 h 3962"/>
                <a:gd name="T16" fmla="*/ 327 w 5762"/>
                <a:gd name="T17" fmla="*/ 1150 h 3962"/>
                <a:gd name="T18" fmla="*/ 368 w 5762"/>
                <a:gd name="T19" fmla="*/ 1135 h 3962"/>
                <a:gd name="T20" fmla="*/ 404 w 5762"/>
                <a:gd name="T21" fmla="*/ 1141 h 3962"/>
                <a:gd name="T22" fmla="*/ 440 w 5762"/>
                <a:gd name="T23" fmla="*/ 1144 h 3962"/>
                <a:gd name="T24" fmla="*/ 476 w 5762"/>
                <a:gd name="T25" fmla="*/ 1165 h 3962"/>
                <a:gd name="T26" fmla="*/ 517 w 5762"/>
                <a:gd name="T27" fmla="*/ 1141 h 3962"/>
                <a:gd name="T28" fmla="*/ 553 w 5762"/>
                <a:gd name="T29" fmla="*/ 1153 h 3962"/>
                <a:gd name="T30" fmla="*/ 583 w 5762"/>
                <a:gd name="T31" fmla="*/ 1159 h 3962"/>
                <a:gd name="T32" fmla="*/ 624 w 5762"/>
                <a:gd name="T33" fmla="*/ 1159 h 3962"/>
                <a:gd name="T34" fmla="*/ 666 w 5762"/>
                <a:gd name="T35" fmla="*/ 1147 h 3962"/>
                <a:gd name="T36" fmla="*/ 701 w 5762"/>
                <a:gd name="T37" fmla="*/ 1159 h 3962"/>
                <a:gd name="T38" fmla="*/ 742 w 5762"/>
                <a:gd name="T39" fmla="*/ 1153 h 3962"/>
                <a:gd name="T40" fmla="*/ 783 w 5762"/>
                <a:gd name="T41" fmla="*/ 1118 h 3962"/>
                <a:gd name="T42" fmla="*/ 819 w 5762"/>
                <a:gd name="T43" fmla="*/ 1147 h 3962"/>
                <a:gd name="T44" fmla="*/ 865 w 5762"/>
                <a:gd name="T45" fmla="*/ 1114 h 3962"/>
                <a:gd name="T46" fmla="*/ 906 w 5762"/>
                <a:gd name="T47" fmla="*/ 1114 h 3962"/>
                <a:gd name="T48" fmla="*/ 942 w 5762"/>
                <a:gd name="T49" fmla="*/ 1097 h 3962"/>
                <a:gd name="T50" fmla="*/ 988 w 5762"/>
                <a:gd name="T51" fmla="*/ 1091 h 3962"/>
                <a:gd name="T52" fmla="*/ 1034 w 5762"/>
                <a:gd name="T53" fmla="*/ 991 h 3962"/>
                <a:gd name="T54" fmla="*/ 1075 w 5762"/>
                <a:gd name="T55" fmla="*/ 1006 h 3962"/>
                <a:gd name="T56" fmla="*/ 1116 w 5762"/>
                <a:gd name="T57" fmla="*/ 973 h 3962"/>
                <a:gd name="T58" fmla="*/ 1167 w 5762"/>
                <a:gd name="T59" fmla="*/ 935 h 3962"/>
                <a:gd name="T60" fmla="*/ 1254 w 5762"/>
                <a:gd name="T61" fmla="*/ 6 h 3962"/>
                <a:gd name="T62" fmla="*/ 1326 w 5762"/>
                <a:gd name="T63" fmla="*/ 557 h 3962"/>
                <a:gd name="T64" fmla="*/ 1367 w 5762"/>
                <a:gd name="T65" fmla="*/ 575 h 3962"/>
                <a:gd name="T66" fmla="*/ 1418 w 5762"/>
                <a:gd name="T67" fmla="*/ 775 h 3962"/>
                <a:gd name="T68" fmla="*/ 1474 w 5762"/>
                <a:gd name="T69" fmla="*/ 876 h 3962"/>
                <a:gd name="T70" fmla="*/ 1520 w 5762"/>
                <a:gd name="T71" fmla="*/ 903 h 3962"/>
                <a:gd name="T72" fmla="*/ 1561 w 5762"/>
                <a:gd name="T73" fmla="*/ 970 h 3962"/>
                <a:gd name="T74" fmla="*/ 1607 w 5762"/>
                <a:gd name="T75" fmla="*/ 1014 h 3962"/>
                <a:gd name="T76" fmla="*/ 1654 w 5762"/>
                <a:gd name="T77" fmla="*/ 1073 h 3962"/>
                <a:gd name="T78" fmla="*/ 1700 w 5762"/>
                <a:gd name="T79" fmla="*/ 1056 h 3962"/>
                <a:gd name="T80" fmla="*/ 1746 w 5762"/>
                <a:gd name="T81" fmla="*/ 1114 h 3962"/>
                <a:gd name="T82" fmla="*/ 1797 w 5762"/>
                <a:gd name="T83" fmla="*/ 1144 h 3962"/>
                <a:gd name="T84" fmla="*/ 1838 w 5762"/>
                <a:gd name="T85" fmla="*/ 1144 h 3962"/>
                <a:gd name="T86" fmla="*/ 1884 w 5762"/>
                <a:gd name="T87" fmla="*/ 1156 h 3962"/>
                <a:gd name="T88" fmla="*/ 1930 w 5762"/>
                <a:gd name="T89" fmla="*/ 1165 h 3962"/>
                <a:gd name="T90" fmla="*/ 1981 w 5762"/>
                <a:gd name="T91" fmla="*/ 1177 h 3962"/>
                <a:gd name="T92" fmla="*/ 2027 w 5762"/>
                <a:gd name="T93" fmla="*/ 1173 h 3962"/>
                <a:gd name="T94" fmla="*/ 2084 w 5762"/>
                <a:gd name="T95" fmla="*/ 1188 h 3962"/>
                <a:gd name="T96" fmla="*/ 2145 w 5762"/>
                <a:gd name="T97" fmla="*/ 1194 h 3962"/>
                <a:gd name="T98" fmla="*/ 2196 w 5762"/>
                <a:gd name="T99" fmla="*/ 1218 h 3962"/>
                <a:gd name="T100" fmla="*/ 2253 w 5762"/>
                <a:gd name="T101" fmla="*/ 1203 h 3962"/>
                <a:gd name="T102" fmla="*/ 2309 w 5762"/>
                <a:gd name="T103" fmla="*/ 1221 h 3962"/>
                <a:gd name="T104" fmla="*/ 2376 w 5762"/>
                <a:gd name="T105" fmla="*/ 1218 h 3962"/>
                <a:gd name="T106" fmla="*/ 2422 w 5762"/>
                <a:gd name="T107" fmla="*/ 1221 h 3962"/>
                <a:gd name="T108" fmla="*/ 2468 w 5762"/>
                <a:gd name="T109" fmla="*/ 1235 h 3962"/>
                <a:gd name="T110" fmla="*/ 2534 w 5762"/>
                <a:gd name="T111" fmla="*/ 1177 h 3962"/>
                <a:gd name="T112" fmla="*/ 2591 w 5762"/>
                <a:gd name="T113" fmla="*/ 1244 h 3962"/>
                <a:gd name="T114" fmla="*/ 2637 w 5762"/>
                <a:gd name="T115" fmla="*/ 1242 h 3962"/>
                <a:gd name="T116" fmla="*/ 2698 w 5762"/>
                <a:gd name="T117" fmla="*/ 1244 h 3962"/>
                <a:gd name="T118" fmla="*/ 2749 w 5762"/>
                <a:gd name="T119" fmla="*/ 1227 h 3962"/>
                <a:gd name="T120" fmla="*/ 2811 w 5762"/>
                <a:gd name="T121" fmla="*/ 1235 h 3962"/>
                <a:gd name="T122" fmla="*/ 2867 w 5762"/>
                <a:gd name="T123" fmla="*/ 1212 h 3962"/>
                <a:gd name="T124" fmla="*/ 2939 w 5762"/>
                <a:gd name="T125" fmla="*/ 1183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962">
                  <a:moveTo>
                    <a:pt x="0" y="3646"/>
                  </a:moveTo>
                  <a:lnTo>
                    <a:pt x="0" y="3674"/>
                  </a:lnTo>
                  <a:lnTo>
                    <a:pt x="0" y="3692"/>
                  </a:lnTo>
                  <a:lnTo>
                    <a:pt x="0" y="3664"/>
                  </a:lnTo>
                  <a:lnTo>
                    <a:pt x="0" y="3683"/>
                  </a:lnTo>
                  <a:lnTo>
                    <a:pt x="0" y="3646"/>
                  </a:lnTo>
                  <a:lnTo>
                    <a:pt x="9" y="3664"/>
                  </a:lnTo>
                  <a:lnTo>
                    <a:pt x="9" y="3655"/>
                  </a:lnTo>
                  <a:lnTo>
                    <a:pt x="9" y="3674"/>
                  </a:lnTo>
                  <a:lnTo>
                    <a:pt x="9" y="3664"/>
                  </a:lnTo>
                  <a:lnTo>
                    <a:pt x="9" y="3636"/>
                  </a:lnTo>
                  <a:lnTo>
                    <a:pt x="9" y="3646"/>
                  </a:lnTo>
                  <a:lnTo>
                    <a:pt x="9" y="3627"/>
                  </a:lnTo>
                  <a:lnTo>
                    <a:pt x="9" y="3646"/>
                  </a:lnTo>
                  <a:lnTo>
                    <a:pt x="9" y="3636"/>
                  </a:lnTo>
                  <a:lnTo>
                    <a:pt x="19" y="3646"/>
                  </a:lnTo>
                  <a:lnTo>
                    <a:pt x="19" y="3599"/>
                  </a:lnTo>
                  <a:lnTo>
                    <a:pt x="19" y="3608"/>
                  </a:lnTo>
                  <a:lnTo>
                    <a:pt x="19" y="3571"/>
                  </a:lnTo>
                  <a:lnTo>
                    <a:pt x="19" y="3581"/>
                  </a:lnTo>
                  <a:lnTo>
                    <a:pt x="29" y="3599"/>
                  </a:lnTo>
                  <a:lnTo>
                    <a:pt x="29" y="3627"/>
                  </a:lnTo>
                  <a:lnTo>
                    <a:pt x="29" y="3618"/>
                  </a:lnTo>
                  <a:lnTo>
                    <a:pt x="29" y="3627"/>
                  </a:lnTo>
                  <a:lnTo>
                    <a:pt x="29" y="3618"/>
                  </a:lnTo>
                  <a:lnTo>
                    <a:pt x="29" y="3636"/>
                  </a:lnTo>
                  <a:lnTo>
                    <a:pt x="29" y="3618"/>
                  </a:lnTo>
                  <a:lnTo>
                    <a:pt x="29" y="3627"/>
                  </a:lnTo>
                  <a:lnTo>
                    <a:pt x="39" y="3590"/>
                  </a:lnTo>
                  <a:lnTo>
                    <a:pt x="39" y="3608"/>
                  </a:lnTo>
                  <a:lnTo>
                    <a:pt x="39" y="3590"/>
                  </a:lnTo>
                  <a:lnTo>
                    <a:pt x="39" y="3608"/>
                  </a:lnTo>
                  <a:lnTo>
                    <a:pt x="49" y="3590"/>
                  </a:lnTo>
                  <a:lnTo>
                    <a:pt x="49" y="3599"/>
                  </a:lnTo>
                  <a:lnTo>
                    <a:pt x="49" y="3581"/>
                  </a:lnTo>
                  <a:lnTo>
                    <a:pt x="49" y="3562"/>
                  </a:lnTo>
                  <a:lnTo>
                    <a:pt x="49" y="3581"/>
                  </a:lnTo>
                  <a:lnTo>
                    <a:pt x="49" y="3562"/>
                  </a:lnTo>
                  <a:lnTo>
                    <a:pt x="59" y="3534"/>
                  </a:lnTo>
                  <a:lnTo>
                    <a:pt x="59" y="3562"/>
                  </a:lnTo>
                  <a:lnTo>
                    <a:pt x="59" y="3553"/>
                  </a:lnTo>
                  <a:lnTo>
                    <a:pt x="59" y="3571"/>
                  </a:lnTo>
                  <a:lnTo>
                    <a:pt x="59" y="3618"/>
                  </a:lnTo>
                  <a:lnTo>
                    <a:pt x="69" y="3581"/>
                  </a:lnTo>
                  <a:lnTo>
                    <a:pt x="69" y="3590"/>
                  </a:lnTo>
                  <a:lnTo>
                    <a:pt x="69" y="3581"/>
                  </a:lnTo>
                  <a:lnTo>
                    <a:pt x="69" y="3562"/>
                  </a:lnTo>
                  <a:lnTo>
                    <a:pt x="69" y="3571"/>
                  </a:lnTo>
                  <a:lnTo>
                    <a:pt x="69" y="3562"/>
                  </a:lnTo>
                  <a:lnTo>
                    <a:pt x="69" y="3571"/>
                  </a:lnTo>
                  <a:lnTo>
                    <a:pt x="69" y="3562"/>
                  </a:lnTo>
                  <a:lnTo>
                    <a:pt x="79" y="3581"/>
                  </a:lnTo>
                  <a:lnTo>
                    <a:pt x="79" y="3571"/>
                  </a:lnTo>
                  <a:lnTo>
                    <a:pt x="79" y="3590"/>
                  </a:lnTo>
                  <a:lnTo>
                    <a:pt x="79" y="3581"/>
                  </a:lnTo>
                  <a:lnTo>
                    <a:pt x="89" y="3646"/>
                  </a:lnTo>
                  <a:lnTo>
                    <a:pt x="89" y="3636"/>
                  </a:lnTo>
                  <a:lnTo>
                    <a:pt x="89" y="3646"/>
                  </a:lnTo>
                  <a:lnTo>
                    <a:pt x="89" y="3692"/>
                  </a:lnTo>
                  <a:lnTo>
                    <a:pt x="89" y="3683"/>
                  </a:lnTo>
                  <a:lnTo>
                    <a:pt x="99" y="3776"/>
                  </a:lnTo>
                  <a:lnTo>
                    <a:pt x="99" y="3757"/>
                  </a:lnTo>
                  <a:lnTo>
                    <a:pt x="99" y="3767"/>
                  </a:lnTo>
                  <a:lnTo>
                    <a:pt x="99" y="3748"/>
                  </a:lnTo>
                  <a:lnTo>
                    <a:pt x="99" y="3729"/>
                  </a:lnTo>
                  <a:lnTo>
                    <a:pt x="99" y="3720"/>
                  </a:lnTo>
                  <a:lnTo>
                    <a:pt x="108" y="3720"/>
                  </a:lnTo>
                  <a:lnTo>
                    <a:pt x="108" y="3748"/>
                  </a:lnTo>
                  <a:lnTo>
                    <a:pt x="108" y="3729"/>
                  </a:lnTo>
                  <a:lnTo>
                    <a:pt x="108" y="3739"/>
                  </a:lnTo>
                  <a:lnTo>
                    <a:pt x="108" y="3776"/>
                  </a:lnTo>
                  <a:lnTo>
                    <a:pt x="118" y="3767"/>
                  </a:lnTo>
                  <a:lnTo>
                    <a:pt x="118" y="3785"/>
                  </a:lnTo>
                  <a:lnTo>
                    <a:pt x="118" y="3757"/>
                  </a:lnTo>
                  <a:lnTo>
                    <a:pt x="118" y="3767"/>
                  </a:lnTo>
                  <a:lnTo>
                    <a:pt x="118" y="3757"/>
                  </a:lnTo>
                  <a:lnTo>
                    <a:pt x="118" y="3701"/>
                  </a:lnTo>
                  <a:lnTo>
                    <a:pt x="118" y="3711"/>
                  </a:lnTo>
                  <a:lnTo>
                    <a:pt x="128" y="3683"/>
                  </a:lnTo>
                  <a:lnTo>
                    <a:pt x="128" y="3692"/>
                  </a:lnTo>
                  <a:lnTo>
                    <a:pt x="128" y="3646"/>
                  </a:lnTo>
                  <a:lnTo>
                    <a:pt x="138" y="3655"/>
                  </a:lnTo>
                  <a:lnTo>
                    <a:pt x="138" y="3646"/>
                  </a:lnTo>
                  <a:lnTo>
                    <a:pt x="138" y="3627"/>
                  </a:lnTo>
                  <a:lnTo>
                    <a:pt x="138" y="3655"/>
                  </a:lnTo>
                  <a:lnTo>
                    <a:pt x="138" y="3674"/>
                  </a:lnTo>
                  <a:lnTo>
                    <a:pt x="148" y="3655"/>
                  </a:lnTo>
                  <a:lnTo>
                    <a:pt x="148" y="3674"/>
                  </a:lnTo>
                  <a:lnTo>
                    <a:pt x="148" y="3664"/>
                  </a:lnTo>
                  <a:lnTo>
                    <a:pt x="148" y="3692"/>
                  </a:lnTo>
                  <a:lnTo>
                    <a:pt x="148" y="3683"/>
                  </a:lnTo>
                  <a:lnTo>
                    <a:pt x="148" y="3692"/>
                  </a:lnTo>
                  <a:lnTo>
                    <a:pt x="148" y="3664"/>
                  </a:lnTo>
                  <a:lnTo>
                    <a:pt x="158" y="3627"/>
                  </a:lnTo>
                  <a:lnTo>
                    <a:pt x="158" y="3599"/>
                  </a:lnTo>
                  <a:lnTo>
                    <a:pt x="158" y="3608"/>
                  </a:lnTo>
                  <a:lnTo>
                    <a:pt x="168" y="3674"/>
                  </a:lnTo>
                  <a:lnTo>
                    <a:pt x="168" y="3664"/>
                  </a:lnTo>
                  <a:lnTo>
                    <a:pt x="168" y="3683"/>
                  </a:lnTo>
                  <a:lnTo>
                    <a:pt x="168" y="3739"/>
                  </a:lnTo>
                  <a:lnTo>
                    <a:pt x="168" y="3720"/>
                  </a:lnTo>
                  <a:lnTo>
                    <a:pt x="168" y="3729"/>
                  </a:lnTo>
                  <a:lnTo>
                    <a:pt x="168" y="3720"/>
                  </a:lnTo>
                  <a:lnTo>
                    <a:pt x="178" y="3748"/>
                  </a:lnTo>
                  <a:lnTo>
                    <a:pt x="178" y="3729"/>
                  </a:lnTo>
                  <a:lnTo>
                    <a:pt x="178" y="3739"/>
                  </a:lnTo>
                  <a:lnTo>
                    <a:pt x="178" y="3729"/>
                  </a:lnTo>
                  <a:lnTo>
                    <a:pt x="178" y="3739"/>
                  </a:lnTo>
                  <a:lnTo>
                    <a:pt x="188" y="3729"/>
                  </a:lnTo>
                  <a:lnTo>
                    <a:pt x="188" y="3739"/>
                  </a:lnTo>
                  <a:lnTo>
                    <a:pt x="188" y="3701"/>
                  </a:lnTo>
                  <a:lnTo>
                    <a:pt x="188" y="3729"/>
                  </a:lnTo>
                  <a:lnTo>
                    <a:pt x="198" y="3674"/>
                  </a:lnTo>
                  <a:lnTo>
                    <a:pt x="198" y="3683"/>
                  </a:lnTo>
                  <a:lnTo>
                    <a:pt x="198" y="3655"/>
                  </a:lnTo>
                  <a:lnTo>
                    <a:pt x="207" y="3599"/>
                  </a:lnTo>
                  <a:lnTo>
                    <a:pt x="217" y="3525"/>
                  </a:lnTo>
                  <a:lnTo>
                    <a:pt x="217" y="3515"/>
                  </a:lnTo>
                  <a:lnTo>
                    <a:pt x="217" y="3543"/>
                  </a:lnTo>
                  <a:lnTo>
                    <a:pt x="217" y="3534"/>
                  </a:lnTo>
                  <a:lnTo>
                    <a:pt x="217" y="3590"/>
                  </a:lnTo>
                  <a:lnTo>
                    <a:pt x="217" y="3581"/>
                  </a:lnTo>
                  <a:lnTo>
                    <a:pt x="227" y="3590"/>
                  </a:lnTo>
                  <a:lnTo>
                    <a:pt x="227" y="3599"/>
                  </a:lnTo>
                  <a:lnTo>
                    <a:pt x="227" y="3571"/>
                  </a:lnTo>
                  <a:lnTo>
                    <a:pt x="227" y="3581"/>
                  </a:lnTo>
                  <a:lnTo>
                    <a:pt x="237" y="3599"/>
                  </a:lnTo>
                  <a:lnTo>
                    <a:pt x="237" y="3674"/>
                  </a:lnTo>
                  <a:lnTo>
                    <a:pt x="237" y="3683"/>
                  </a:lnTo>
                  <a:lnTo>
                    <a:pt x="247" y="3683"/>
                  </a:lnTo>
                  <a:lnTo>
                    <a:pt x="247" y="3739"/>
                  </a:lnTo>
                  <a:lnTo>
                    <a:pt x="247" y="3711"/>
                  </a:lnTo>
                  <a:lnTo>
                    <a:pt x="257" y="3767"/>
                  </a:lnTo>
                  <a:lnTo>
                    <a:pt x="257" y="3757"/>
                  </a:lnTo>
                  <a:lnTo>
                    <a:pt x="257" y="3729"/>
                  </a:lnTo>
                  <a:lnTo>
                    <a:pt x="257" y="3739"/>
                  </a:lnTo>
                  <a:lnTo>
                    <a:pt x="267" y="3720"/>
                  </a:lnTo>
                  <a:lnTo>
                    <a:pt x="267" y="3739"/>
                  </a:lnTo>
                  <a:lnTo>
                    <a:pt x="267" y="3674"/>
                  </a:lnTo>
                  <a:lnTo>
                    <a:pt x="267" y="3692"/>
                  </a:lnTo>
                  <a:lnTo>
                    <a:pt x="277" y="3664"/>
                  </a:lnTo>
                  <a:lnTo>
                    <a:pt x="277" y="3692"/>
                  </a:lnTo>
                  <a:lnTo>
                    <a:pt x="277" y="3683"/>
                  </a:lnTo>
                  <a:lnTo>
                    <a:pt x="277" y="3636"/>
                  </a:lnTo>
                  <a:lnTo>
                    <a:pt x="277" y="3646"/>
                  </a:lnTo>
                  <a:lnTo>
                    <a:pt x="277" y="3636"/>
                  </a:lnTo>
                  <a:lnTo>
                    <a:pt x="277" y="3646"/>
                  </a:lnTo>
                  <a:lnTo>
                    <a:pt x="277" y="3627"/>
                  </a:lnTo>
                  <a:lnTo>
                    <a:pt x="287" y="3646"/>
                  </a:lnTo>
                  <a:lnTo>
                    <a:pt x="287" y="3636"/>
                  </a:lnTo>
                  <a:lnTo>
                    <a:pt x="287" y="3655"/>
                  </a:lnTo>
                  <a:lnTo>
                    <a:pt x="287" y="3664"/>
                  </a:lnTo>
                  <a:lnTo>
                    <a:pt x="287" y="3674"/>
                  </a:lnTo>
                  <a:lnTo>
                    <a:pt x="297" y="3692"/>
                  </a:lnTo>
                  <a:lnTo>
                    <a:pt x="297" y="3674"/>
                  </a:lnTo>
                  <a:lnTo>
                    <a:pt x="297" y="3683"/>
                  </a:lnTo>
                  <a:lnTo>
                    <a:pt x="297" y="3655"/>
                  </a:lnTo>
                  <a:lnTo>
                    <a:pt x="297" y="3674"/>
                  </a:lnTo>
                  <a:lnTo>
                    <a:pt x="297" y="3655"/>
                  </a:lnTo>
                  <a:lnTo>
                    <a:pt x="306" y="3692"/>
                  </a:lnTo>
                  <a:lnTo>
                    <a:pt x="306" y="3683"/>
                  </a:lnTo>
                  <a:lnTo>
                    <a:pt x="306" y="3692"/>
                  </a:lnTo>
                  <a:lnTo>
                    <a:pt x="306" y="3674"/>
                  </a:lnTo>
                  <a:lnTo>
                    <a:pt x="306" y="3655"/>
                  </a:lnTo>
                  <a:lnTo>
                    <a:pt x="306" y="3664"/>
                  </a:lnTo>
                  <a:lnTo>
                    <a:pt x="316" y="3618"/>
                  </a:lnTo>
                  <a:lnTo>
                    <a:pt x="316" y="3627"/>
                  </a:lnTo>
                  <a:lnTo>
                    <a:pt x="316" y="3636"/>
                  </a:lnTo>
                  <a:lnTo>
                    <a:pt x="316" y="3618"/>
                  </a:lnTo>
                  <a:lnTo>
                    <a:pt x="316" y="3646"/>
                  </a:lnTo>
                  <a:lnTo>
                    <a:pt x="326" y="3627"/>
                  </a:lnTo>
                  <a:lnTo>
                    <a:pt x="326" y="3646"/>
                  </a:lnTo>
                  <a:lnTo>
                    <a:pt x="326" y="3618"/>
                  </a:lnTo>
                  <a:lnTo>
                    <a:pt x="326" y="3636"/>
                  </a:lnTo>
                  <a:lnTo>
                    <a:pt x="326" y="3627"/>
                  </a:lnTo>
                  <a:lnTo>
                    <a:pt x="326" y="3646"/>
                  </a:lnTo>
                  <a:lnTo>
                    <a:pt x="336" y="3618"/>
                  </a:lnTo>
                  <a:lnTo>
                    <a:pt x="346" y="3683"/>
                  </a:lnTo>
                  <a:lnTo>
                    <a:pt x="346" y="3711"/>
                  </a:lnTo>
                  <a:lnTo>
                    <a:pt x="346" y="3739"/>
                  </a:lnTo>
                  <a:lnTo>
                    <a:pt x="346" y="3729"/>
                  </a:lnTo>
                  <a:lnTo>
                    <a:pt x="346" y="3739"/>
                  </a:lnTo>
                  <a:lnTo>
                    <a:pt x="346" y="3729"/>
                  </a:lnTo>
                  <a:lnTo>
                    <a:pt x="356" y="3757"/>
                  </a:lnTo>
                  <a:lnTo>
                    <a:pt x="356" y="3748"/>
                  </a:lnTo>
                  <a:lnTo>
                    <a:pt x="356" y="3739"/>
                  </a:lnTo>
                  <a:lnTo>
                    <a:pt x="356" y="3767"/>
                  </a:lnTo>
                  <a:lnTo>
                    <a:pt x="366" y="3757"/>
                  </a:lnTo>
                  <a:lnTo>
                    <a:pt x="366" y="3767"/>
                  </a:lnTo>
                  <a:lnTo>
                    <a:pt x="366" y="3729"/>
                  </a:lnTo>
                  <a:lnTo>
                    <a:pt x="366" y="3720"/>
                  </a:lnTo>
                  <a:lnTo>
                    <a:pt x="366" y="3729"/>
                  </a:lnTo>
                  <a:lnTo>
                    <a:pt x="366" y="3711"/>
                  </a:lnTo>
                  <a:lnTo>
                    <a:pt x="376" y="3757"/>
                  </a:lnTo>
                  <a:lnTo>
                    <a:pt x="376" y="3748"/>
                  </a:lnTo>
                  <a:lnTo>
                    <a:pt x="376" y="3757"/>
                  </a:lnTo>
                  <a:lnTo>
                    <a:pt x="376" y="3739"/>
                  </a:lnTo>
                  <a:lnTo>
                    <a:pt x="376" y="3767"/>
                  </a:lnTo>
                  <a:lnTo>
                    <a:pt x="376" y="3748"/>
                  </a:lnTo>
                  <a:lnTo>
                    <a:pt x="376" y="3739"/>
                  </a:lnTo>
                  <a:lnTo>
                    <a:pt x="386" y="3711"/>
                  </a:lnTo>
                  <a:lnTo>
                    <a:pt x="386" y="3720"/>
                  </a:lnTo>
                  <a:lnTo>
                    <a:pt x="396" y="3618"/>
                  </a:lnTo>
                  <a:lnTo>
                    <a:pt x="396" y="3627"/>
                  </a:lnTo>
                  <a:lnTo>
                    <a:pt x="396" y="3618"/>
                  </a:lnTo>
                  <a:lnTo>
                    <a:pt x="396" y="3627"/>
                  </a:lnTo>
                  <a:lnTo>
                    <a:pt x="396" y="3636"/>
                  </a:lnTo>
                  <a:lnTo>
                    <a:pt x="396" y="3627"/>
                  </a:lnTo>
                  <a:lnTo>
                    <a:pt x="396" y="3636"/>
                  </a:lnTo>
                  <a:lnTo>
                    <a:pt x="396" y="3627"/>
                  </a:lnTo>
                  <a:lnTo>
                    <a:pt x="405" y="3636"/>
                  </a:lnTo>
                  <a:lnTo>
                    <a:pt x="405" y="3646"/>
                  </a:lnTo>
                  <a:lnTo>
                    <a:pt x="405" y="3627"/>
                  </a:lnTo>
                  <a:lnTo>
                    <a:pt x="405" y="3618"/>
                  </a:lnTo>
                  <a:lnTo>
                    <a:pt x="405" y="3636"/>
                  </a:lnTo>
                  <a:lnTo>
                    <a:pt x="405" y="3627"/>
                  </a:lnTo>
                  <a:lnTo>
                    <a:pt x="405" y="3636"/>
                  </a:lnTo>
                  <a:lnTo>
                    <a:pt x="415" y="3655"/>
                  </a:lnTo>
                  <a:lnTo>
                    <a:pt x="415" y="3646"/>
                  </a:lnTo>
                  <a:lnTo>
                    <a:pt x="415" y="3636"/>
                  </a:lnTo>
                  <a:lnTo>
                    <a:pt x="415" y="3674"/>
                  </a:lnTo>
                  <a:lnTo>
                    <a:pt x="415" y="3646"/>
                  </a:lnTo>
                  <a:lnTo>
                    <a:pt x="415" y="3655"/>
                  </a:lnTo>
                  <a:lnTo>
                    <a:pt x="425" y="3664"/>
                  </a:lnTo>
                  <a:lnTo>
                    <a:pt x="425" y="3720"/>
                  </a:lnTo>
                  <a:lnTo>
                    <a:pt x="435" y="3692"/>
                  </a:lnTo>
                  <a:lnTo>
                    <a:pt x="435" y="3701"/>
                  </a:lnTo>
                  <a:lnTo>
                    <a:pt x="435" y="3692"/>
                  </a:lnTo>
                  <a:lnTo>
                    <a:pt x="435" y="3701"/>
                  </a:lnTo>
                  <a:lnTo>
                    <a:pt x="435" y="3683"/>
                  </a:lnTo>
                  <a:lnTo>
                    <a:pt x="435" y="3720"/>
                  </a:lnTo>
                  <a:lnTo>
                    <a:pt x="445" y="3720"/>
                  </a:lnTo>
                  <a:lnTo>
                    <a:pt x="445" y="3748"/>
                  </a:lnTo>
                  <a:lnTo>
                    <a:pt x="445" y="3729"/>
                  </a:lnTo>
                  <a:lnTo>
                    <a:pt x="445" y="3739"/>
                  </a:lnTo>
                  <a:lnTo>
                    <a:pt x="445" y="3720"/>
                  </a:lnTo>
                  <a:lnTo>
                    <a:pt x="445" y="3729"/>
                  </a:lnTo>
                  <a:lnTo>
                    <a:pt x="455" y="3748"/>
                  </a:lnTo>
                  <a:lnTo>
                    <a:pt x="455" y="3729"/>
                  </a:lnTo>
                  <a:lnTo>
                    <a:pt x="455" y="3748"/>
                  </a:lnTo>
                  <a:lnTo>
                    <a:pt x="455" y="3739"/>
                  </a:lnTo>
                  <a:lnTo>
                    <a:pt x="455" y="3757"/>
                  </a:lnTo>
                  <a:lnTo>
                    <a:pt x="455" y="3739"/>
                  </a:lnTo>
                  <a:lnTo>
                    <a:pt x="465" y="3757"/>
                  </a:lnTo>
                  <a:lnTo>
                    <a:pt x="465" y="3739"/>
                  </a:lnTo>
                  <a:lnTo>
                    <a:pt x="465" y="3729"/>
                  </a:lnTo>
                  <a:lnTo>
                    <a:pt x="465" y="3776"/>
                  </a:lnTo>
                  <a:lnTo>
                    <a:pt x="465" y="3767"/>
                  </a:lnTo>
                  <a:lnTo>
                    <a:pt x="475" y="3776"/>
                  </a:lnTo>
                  <a:lnTo>
                    <a:pt x="475" y="3757"/>
                  </a:lnTo>
                  <a:lnTo>
                    <a:pt x="475" y="3785"/>
                  </a:lnTo>
                  <a:lnTo>
                    <a:pt x="475" y="3767"/>
                  </a:lnTo>
                  <a:lnTo>
                    <a:pt x="475" y="3776"/>
                  </a:lnTo>
                  <a:lnTo>
                    <a:pt x="485" y="3776"/>
                  </a:lnTo>
                  <a:lnTo>
                    <a:pt x="485" y="3767"/>
                  </a:lnTo>
                  <a:lnTo>
                    <a:pt x="485" y="3776"/>
                  </a:lnTo>
                  <a:lnTo>
                    <a:pt x="485" y="3794"/>
                  </a:lnTo>
                  <a:lnTo>
                    <a:pt x="495" y="3785"/>
                  </a:lnTo>
                  <a:lnTo>
                    <a:pt x="495" y="3794"/>
                  </a:lnTo>
                  <a:lnTo>
                    <a:pt x="495" y="3785"/>
                  </a:lnTo>
                  <a:lnTo>
                    <a:pt x="495" y="3804"/>
                  </a:lnTo>
                  <a:lnTo>
                    <a:pt x="495" y="3813"/>
                  </a:lnTo>
                  <a:lnTo>
                    <a:pt x="495" y="3822"/>
                  </a:lnTo>
                  <a:lnTo>
                    <a:pt x="495" y="3813"/>
                  </a:lnTo>
                  <a:lnTo>
                    <a:pt x="504" y="3813"/>
                  </a:lnTo>
                  <a:lnTo>
                    <a:pt x="504" y="3804"/>
                  </a:lnTo>
                  <a:lnTo>
                    <a:pt x="504" y="3822"/>
                  </a:lnTo>
                  <a:lnTo>
                    <a:pt x="504" y="3804"/>
                  </a:lnTo>
                  <a:lnTo>
                    <a:pt x="504" y="3822"/>
                  </a:lnTo>
                  <a:lnTo>
                    <a:pt x="504" y="3785"/>
                  </a:lnTo>
                  <a:lnTo>
                    <a:pt x="514" y="3794"/>
                  </a:lnTo>
                  <a:lnTo>
                    <a:pt x="514" y="3767"/>
                  </a:lnTo>
                  <a:lnTo>
                    <a:pt x="514" y="3776"/>
                  </a:lnTo>
                  <a:lnTo>
                    <a:pt x="514" y="3767"/>
                  </a:lnTo>
                  <a:lnTo>
                    <a:pt x="514" y="3757"/>
                  </a:lnTo>
                  <a:lnTo>
                    <a:pt x="524" y="3785"/>
                  </a:lnTo>
                  <a:lnTo>
                    <a:pt x="524" y="3767"/>
                  </a:lnTo>
                  <a:lnTo>
                    <a:pt x="524" y="3776"/>
                  </a:lnTo>
                  <a:lnTo>
                    <a:pt x="524" y="3767"/>
                  </a:lnTo>
                  <a:lnTo>
                    <a:pt x="524" y="3720"/>
                  </a:lnTo>
                  <a:lnTo>
                    <a:pt x="534" y="3711"/>
                  </a:lnTo>
                  <a:lnTo>
                    <a:pt x="534" y="3720"/>
                  </a:lnTo>
                  <a:lnTo>
                    <a:pt x="534" y="3692"/>
                  </a:lnTo>
                  <a:lnTo>
                    <a:pt x="534" y="3711"/>
                  </a:lnTo>
                  <a:lnTo>
                    <a:pt x="544" y="3692"/>
                  </a:lnTo>
                  <a:lnTo>
                    <a:pt x="544" y="3711"/>
                  </a:lnTo>
                  <a:lnTo>
                    <a:pt x="544" y="3701"/>
                  </a:lnTo>
                  <a:lnTo>
                    <a:pt x="544" y="3711"/>
                  </a:lnTo>
                  <a:lnTo>
                    <a:pt x="544" y="3701"/>
                  </a:lnTo>
                  <a:lnTo>
                    <a:pt x="554" y="3739"/>
                  </a:lnTo>
                  <a:lnTo>
                    <a:pt x="554" y="3720"/>
                  </a:lnTo>
                  <a:lnTo>
                    <a:pt x="554" y="3729"/>
                  </a:lnTo>
                  <a:lnTo>
                    <a:pt x="554" y="3748"/>
                  </a:lnTo>
                  <a:lnTo>
                    <a:pt x="554" y="3739"/>
                  </a:lnTo>
                  <a:lnTo>
                    <a:pt x="554" y="3748"/>
                  </a:lnTo>
                  <a:lnTo>
                    <a:pt x="564" y="3776"/>
                  </a:lnTo>
                  <a:lnTo>
                    <a:pt x="564" y="3748"/>
                  </a:lnTo>
                  <a:lnTo>
                    <a:pt x="564" y="3757"/>
                  </a:lnTo>
                  <a:lnTo>
                    <a:pt x="574" y="3729"/>
                  </a:lnTo>
                  <a:lnTo>
                    <a:pt x="574" y="3739"/>
                  </a:lnTo>
                  <a:lnTo>
                    <a:pt x="574" y="3729"/>
                  </a:lnTo>
                  <a:lnTo>
                    <a:pt x="574" y="3739"/>
                  </a:lnTo>
                  <a:lnTo>
                    <a:pt x="574" y="3748"/>
                  </a:lnTo>
                  <a:lnTo>
                    <a:pt x="574" y="3739"/>
                  </a:lnTo>
                  <a:lnTo>
                    <a:pt x="584" y="3627"/>
                  </a:lnTo>
                  <a:lnTo>
                    <a:pt x="594" y="3636"/>
                  </a:lnTo>
                  <a:lnTo>
                    <a:pt x="594" y="3627"/>
                  </a:lnTo>
                  <a:lnTo>
                    <a:pt x="594" y="3636"/>
                  </a:lnTo>
                  <a:lnTo>
                    <a:pt x="594" y="3627"/>
                  </a:lnTo>
                  <a:lnTo>
                    <a:pt x="594" y="3636"/>
                  </a:lnTo>
                  <a:lnTo>
                    <a:pt x="594" y="3646"/>
                  </a:lnTo>
                  <a:lnTo>
                    <a:pt x="594" y="3627"/>
                  </a:lnTo>
                  <a:lnTo>
                    <a:pt x="594" y="3618"/>
                  </a:lnTo>
                  <a:lnTo>
                    <a:pt x="594" y="3627"/>
                  </a:lnTo>
                  <a:lnTo>
                    <a:pt x="603" y="3618"/>
                  </a:lnTo>
                  <a:lnTo>
                    <a:pt x="603" y="3599"/>
                  </a:lnTo>
                  <a:lnTo>
                    <a:pt x="603" y="3618"/>
                  </a:lnTo>
                  <a:lnTo>
                    <a:pt x="603" y="3599"/>
                  </a:lnTo>
                  <a:lnTo>
                    <a:pt x="603" y="3608"/>
                  </a:lnTo>
                  <a:lnTo>
                    <a:pt x="613" y="3608"/>
                  </a:lnTo>
                  <a:lnTo>
                    <a:pt x="613" y="3599"/>
                  </a:lnTo>
                  <a:lnTo>
                    <a:pt x="613" y="3608"/>
                  </a:lnTo>
                  <a:lnTo>
                    <a:pt x="613" y="3590"/>
                  </a:lnTo>
                  <a:lnTo>
                    <a:pt x="613" y="3608"/>
                  </a:lnTo>
                  <a:lnTo>
                    <a:pt x="613" y="3599"/>
                  </a:lnTo>
                  <a:lnTo>
                    <a:pt x="623" y="3627"/>
                  </a:lnTo>
                  <a:lnTo>
                    <a:pt x="623" y="3618"/>
                  </a:lnTo>
                  <a:lnTo>
                    <a:pt x="623" y="3627"/>
                  </a:lnTo>
                  <a:lnTo>
                    <a:pt x="623" y="3608"/>
                  </a:lnTo>
                  <a:lnTo>
                    <a:pt x="623" y="3618"/>
                  </a:lnTo>
                  <a:lnTo>
                    <a:pt x="623" y="3608"/>
                  </a:lnTo>
                  <a:lnTo>
                    <a:pt x="623" y="3618"/>
                  </a:lnTo>
                  <a:lnTo>
                    <a:pt x="633" y="3608"/>
                  </a:lnTo>
                  <a:lnTo>
                    <a:pt x="633" y="3627"/>
                  </a:lnTo>
                  <a:lnTo>
                    <a:pt x="633" y="3636"/>
                  </a:lnTo>
                  <a:lnTo>
                    <a:pt x="633" y="3627"/>
                  </a:lnTo>
                  <a:lnTo>
                    <a:pt x="633" y="3636"/>
                  </a:lnTo>
                  <a:lnTo>
                    <a:pt x="633" y="3627"/>
                  </a:lnTo>
                  <a:lnTo>
                    <a:pt x="643" y="3618"/>
                  </a:lnTo>
                  <a:lnTo>
                    <a:pt x="643" y="3636"/>
                  </a:lnTo>
                  <a:lnTo>
                    <a:pt x="643" y="3618"/>
                  </a:lnTo>
                  <a:lnTo>
                    <a:pt x="643" y="3627"/>
                  </a:lnTo>
                  <a:lnTo>
                    <a:pt x="653" y="3664"/>
                  </a:lnTo>
                  <a:lnTo>
                    <a:pt x="653" y="3674"/>
                  </a:lnTo>
                  <a:lnTo>
                    <a:pt x="653" y="3701"/>
                  </a:lnTo>
                  <a:lnTo>
                    <a:pt x="653" y="3720"/>
                  </a:lnTo>
                  <a:lnTo>
                    <a:pt x="663" y="3701"/>
                  </a:lnTo>
                  <a:lnTo>
                    <a:pt x="663" y="3729"/>
                  </a:lnTo>
                  <a:lnTo>
                    <a:pt x="663" y="3720"/>
                  </a:lnTo>
                  <a:lnTo>
                    <a:pt x="663" y="3748"/>
                  </a:lnTo>
                  <a:lnTo>
                    <a:pt x="663" y="3739"/>
                  </a:lnTo>
                  <a:lnTo>
                    <a:pt x="663" y="3729"/>
                  </a:lnTo>
                  <a:lnTo>
                    <a:pt x="673" y="3739"/>
                  </a:lnTo>
                  <a:lnTo>
                    <a:pt x="673" y="3729"/>
                  </a:lnTo>
                  <a:lnTo>
                    <a:pt x="673" y="3739"/>
                  </a:lnTo>
                  <a:lnTo>
                    <a:pt x="673" y="3720"/>
                  </a:lnTo>
                  <a:lnTo>
                    <a:pt x="673" y="3729"/>
                  </a:lnTo>
                  <a:lnTo>
                    <a:pt x="673" y="3720"/>
                  </a:lnTo>
                  <a:lnTo>
                    <a:pt x="683" y="3683"/>
                  </a:lnTo>
                  <a:lnTo>
                    <a:pt x="683" y="3692"/>
                  </a:lnTo>
                  <a:lnTo>
                    <a:pt x="683" y="3683"/>
                  </a:lnTo>
                  <a:lnTo>
                    <a:pt x="683" y="3692"/>
                  </a:lnTo>
                  <a:lnTo>
                    <a:pt x="693" y="3636"/>
                  </a:lnTo>
                  <a:lnTo>
                    <a:pt x="693" y="3646"/>
                  </a:lnTo>
                  <a:lnTo>
                    <a:pt x="693" y="3636"/>
                  </a:lnTo>
                  <a:lnTo>
                    <a:pt x="693" y="3618"/>
                  </a:lnTo>
                  <a:lnTo>
                    <a:pt x="693" y="3581"/>
                  </a:lnTo>
                  <a:lnTo>
                    <a:pt x="702" y="3525"/>
                  </a:lnTo>
                  <a:lnTo>
                    <a:pt x="702" y="3543"/>
                  </a:lnTo>
                  <a:lnTo>
                    <a:pt x="702" y="3571"/>
                  </a:lnTo>
                  <a:lnTo>
                    <a:pt x="702" y="3562"/>
                  </a:lnTo>
                  <a:lnTo>
                    <a:pt x="712" y="3581"/>
                  </a:lnTo>
                  <a:lnTo>
                    <a:pt x="712" y="3646"/>
                  </a:lnTo>
                  <a:lnTo>
                    <a:pt x="722" y="3646"/>
                  </a:lnTo>
                  <a:lnTo>
                    <a:pt x="722" y="3636"/>
                  </a:lnTo>
                  <a:lnTo>
                    <a:pt x="722" y="3664"/>
                  </a:lnTo>
                  <a:lnTo>
                    <a:pt x="722" y="3655"/>
                  </a:lnTo>
                  <a:lnTo>
                    <a:pt x="722" y="3664"/>
                  </a:lnTo>
                  <a:lnTo>
                    <a:pt x="722" y="3683"/>
                  </a:lnTo>
                  <a:lnTo>
                    <a:pt x="732" y="3683"/>
                  </a:lnTo>
                  <a:lnTo>
                    <a:pt x="732" y="3701"/>
                  </a:lnTo>
                  <a:lnTo>
                    <a:pt x="732" y="3692"/>
                  </a:lnTo>
                  <a:lnTo>
                    <a:pt x="732" y="3720"/>
                  </a:lnTo>
                  <a:lnTo>
                    <a:pt x="732" y="3692"/>
                  </a:lnTo>
                  <a:lnTo>
                    <a:pt x="732" y="3711"/>
                  </a:lnTo>
                  <a:lnTo>
                    <a:pt x="742" y="3711"/>
                  </a:lnTo>
                  <a:lnTo>
                    <a:pt x="742" y="3729"/>
                  </a:lnTo>
                  <a:lnTo>
                    <a:pt x="742" y="3720"/>
                  </a:lnTo>
                  <a:lnTo>
                    <a:pt x="742" y="3729"/>
                  </a:lnTo>
                  <a:lnTo>
                    <a:pt x="742" y="3720"/>
                  </a:lnTo>
                  <a:lnTo>
                    <a:pt x="742" y="3729"/>
                  </a:lnTo>
                  <a:lnTo>
                    <a:pt x="752" y="3692"/>
                  </a:lnTo>
                  <a:lnTo>
                    <a:pt x="752" y="3701"/>
                  </a:lnTo>
                  <a:lnTo>
                    <a:pt x="752" y="3674"/>
                  </a:lnTo>
                  <a:lnTo>
                    <a:pt x="752" y="3683"/>
                  </a:lnTo>
                  <a:lnTo>
                    <a:pt x="752" y="3664"/>
                  </a:lnTo>
                  <a:lnTo>
                    <a:pt x="762" y="3636"/>
                  </a:lnTo>
                  <a:lnTo>
                    <a:pt x="762" y="3655"/>
                  </a:lnTo>
                  <a:lnTo>
                    <a:pt x="762" y="3646"/>
                  </a:lnTo>
                  <a:lnTo>
                    <a:pt x="762" y="3608"/>
                  </a:lnTo>
                  <a:lnTo>
                    <a:pt x="772" y="3608"/>
                  </a:lnTo>
                  <a:lnTo>
                    <a:pt x="772" y="3562"/>
                  </a:lnTo>
                  <a:lnTo>
                    <a:pt x="772" y="3599"/>
                  </a:lnTo>
                  <a:lnTo>
                    <a:pt x="772" y="3590"/>
                  </a:lnTo>
                  <a:lnTo>
                    <a:pt x="772" y="3608"/>
                  </a:lnTo>
                  <a:lnTo>
                    <a:pt x="782" y="3590"/>
                  </a:lnTo>
                  <a:lnTo>
                    <a:pt x="782" y="3599"/>
                  </a:lnTo>
                  <a:lnTo>
                    <a:pt x="782" y="3590"/>
                  </a:lnTo>
                  <a:lnTo>
                    <a:pt x="782" y="3599"/>
                  </a:lnTo>
                  <a:lnTo>
                    <a:pt x="782" y="3581"/>
                  </a:lnTo>
                  <a:lnTo>
                    <a:pt x="792" y="3571"/>
                  </a:lnTo>
                  <a:lnTo>
                    <a:pt x="792" y="3581"/>
                  </a:lnTo>
                  <a:lnTo>
                    <a:pt x="792" y="3562"/>
                  </a:lnTo>
                  <a:lnTo>
                    <a:pt x="801" y="3627"/>
                  </a:lnTo>
                  <a:lnTo>
                    <a:pt x="801" y="3608"/>
                  </a:lnTo>
                  <a:lnTo>
                    <a:pt x="801" y="3618"/>
                  </a:lnTo>
                  <a:lnTo>
                    <a:pt x="801" y="3599"/>
                  </a:lnTo>
                  <a:lnTo>
                    <a:pt x="801" y="3608"/>
                  </a:lnTo>
                  <a:lnTo>
                    <a:pt x="801" y="3599"/>
                  </a:lnTo>
                  <a:lnTo>
                    <a:pt x="801" y="3608"/>
                  </a:lnTo>
                  <a:lnTo>
                    <a:pt x="801" y="3599"/>
                  </a:lnTo>
                  <a:lnTo>
                    <a:pt x="811" y="3608"/>
                  </a:lnTo>
                  <a:lnTo>
                    <a:pt x="811" y="3590"/>
                  </a:lnTo>
                  <a:lnTo>
                    <a:pt x="811" y="3599"/>
                  </a:lnTo>
                  <a:lnTo>
                    <a:pt x="811" y="3581"/>
                  </a:lnTo>
                  <a:lnTo>
                    <a:pt x="811" y="3590"/>
                  </a:lnTo>
                  <a:lnTo>
                    <a:pt x="811" y="3571"/>
                  </a:lnTo>
                  <a:lnTo>
                    <a:pt x="821" y="3571"/>
                  </a:lnTo>
                  <a:lnTo>
                    <a:pt x="821" y="3553"/>
                  </a:lnTo>
                  <a:lnTo>
                    <a:pt x="821" y="3581"/>
                  </a:lnTo>
                  <a:lnTo>
                    <a:pt x="831" y="3553"/>
                  </a:lnTo>
                  <a:lnTo>
                    <a:pt x="831" y="3562"/>
                  </a:lnTo>
                  <a:lnTo>
                    <a:pt x="831" y="3553"/>
                  </a:lnTo>
                  <a:lnTo>
                    <a:pt x="831" y="3571"/>
                  </a:lnTo>
                  <a:lnTo>
                    <a:pt x="841" y="3627"/>
                  </a:lnTo>
                  <a:lnTo>
                    <a:pt x="841" y="3618"/>
                  </a:lnTo>
                  <a:lnTo>
                    <a:pt x="841" y="3590"/>
                  </a:lnTo>
                  <a:lnTo>
                    <a:pt x="841" y="3581"/>
                  </a:lnTo>
                  <a:lnTo>
                    <a:pt x="841" y="3590"/>
                  </a:lnTo>
                  <a:lnTo>
                    <a:pt x="841" y="3571"/>
                  </a:lnTo>
                  <a:lnTo>
                    <a:pt x="841" y="3590"/>
                  </a:lnTo>
                  <a:lnTo>
                    <a:pt x="851" y="3571"/>
                  </a:lnTo>
                  <a:lnTo>
                    <a:pt x="851" y="3581"/>
                  </a:lnTo>
                  <a:lnTo>
                    <a:pt x="851" y="3571"/>
                  </a:lnTo>
                  <a:lnTo>
                    <a:pt x="851" y="3608"/>
                  </a:lnTo>
                  <a:lnTo>
                    <a:pt x="851" y="3646"/>
                  </a:lnTo>
                  <a:lnTo>
                    <a:pt x="861" y="3692"/>
                  </a:lnTo>
                  <a:lnTo>
                    <a:pt x="861" y="3674"/>
                  </a:lnTo>
                  <a:lnTo>
                    <a:pt x="861" y="3683"/>
                  </a:lnTo>
                  <a:lnTo>
                    <a:pt x="861" y="3674"/>
                  </a:lnTo>
                  <a:lnTo>
                    <a:pt x="861" y="3683"/>
                  </a:lnTo>
                  <a:lnTo>
                    <a:pt x="861" y="3674"/>
                  </a:lnTo>
                  <a:lnTo>
                    <a:pt x="871" y="3683"/>
                  </a:lnTo>
                  <a:lnTo>
                    <a:pt x="871" y="3674"/>
                  </a:lnTo>
                  <a:lnTo>
                    <a:pt x="871" y="3683"/>
                  </a:lnTo>
                  <a:lnTo>
                    <a:pt x="871" y="3692"/>
                  </a:lnTo>
                  <a:lnTo>
                    <a:pt x="871" y="3664"/>
                  </a:lnTo>
                  <a:lnTo>
                    <a:pt x="871" y="3692"/>
                  </a:lnTo>
                  <a:lnTo>
                    <a:pt x="881" y="3692"/>
                  </a:lnTo>
                  <a:lnTo>
                    <a:pt x="881" y="3701"/>
                  </a:lnTo>
                  <a:lnTo>
                    <a:pt x="881" y="3683"/>
                  </a:lnTo>
                  <a:lnTo>
                    <a:pt x="881" y="3701"/>
                  </a:lnTo>
                  <a:lnTo>
                    <a:pt x="881" y="3692"/>
                  </a:lnTo>
                  <a:lnTo>
                    <a:pt x="891" y="3711"/>
                  </a:lnTo>
                  <a:lnTo>
                    <a:pt x="891" y="3692"/>
                  </a:lnTo>
                  <a:lnTo>
                    <a:pt x="891" y="3701"/>
                  </a:lnTo>
                  <a:lnTo>
                    <a:pt x="891" y="3720"/>
                  </a:lnTo>
                  <a:lnTo>
                    <a:pt x="900" y="3711"/>
                  </a:lnTo>
                  <a:lnTo>
                    <a:pt x="900" y="3701"/>
                  </a:lnTo>
                  <a:lnTo>
                    <a:pt x="900" y="3711"/>
                  </a:lnTo>
                  <a:lnTo>
                    <a:pt x="900" y="3692"/>
                  </a:lnTo>
                  <a:lnTo>
                    <a:pt x="900" y="3683"/>
                  </a:lnTo>
                  <a:lnTo>
                    <a:pt x="900" y="3692"/>
                  </a:lnTo>
                  <a:lnTo>
                    <a:pt x="900" y="3674"/>
                  </a:lnTo>
                  <a:lnTo>
                    <a:pt x="910" y="3692"/>
                  </a:lnTo>
                  <a:lnTo>
                    <a:pt x="910" y="3674"/>
                  </a:lnTo>
                  <a:lnTo>
                    <a:pt x="910" y="3692"/>
                  </a:lnTo>
                  <a:lnTo>
                    <a:pt x="910" y="3683"/>
                  </a:lnTo>
                  <a:lnTo>
                    <a:pt x="910" y="3674"/>
                  </a:lnTo>
                  <a:lnTo>
                    <a:pt x="920" y="3692"/>
                  </a:lnTo>
                  <a:lnTo>
                    <a:pt x="920" y="3683"/>
                  </a:lnTo>
                  <a:lnTo>
                    <a:pt x="920" y="3701"/>
                  </a:lnTo>
                  <a:lnTo>
                    <a:pt x="920" y="3683"/>
                  </a:lnTo>
                  <a:lnTo>
                    <a:pt x="920" y="3674"/>
                  </a:lnTo>
                  <a:lnTo>
                    <a:pt x="920" y="3683"/>
                  </a:lnTo>
                  <a:lnTo>
                    <a:pt x="930" y="3701"/>
                  </a:lnTo>
                  <a:lnTo>
                    <a:pt x="930" y="3692"/>
                  </a:lnTo>
                  <a:lnTo>
                    <a:pt x="930" y="3701"/>
                  </a:lnTo>
                  <a:lnTo>
                    <a:pt x="930" y="3683"/>
                  </a:lnTo>
                  <a:lnTo>
                    <a:pt x="930" y="3692"/>
                  </a:lnTo>
                  <a:lnTo>
                    <a:pt x="930" y="3683"/>
                  </a:lnTo>
                  <a:lnTo>
                    <a:pt x="940" y="3711"/>
                  </a:lnTo>
                  <a:lnTo>
                    <a:pt x="940" y="3683"/>
                  </a:lnTo>
                  <a:lnTo>
                    <a:pt x="940" y="3664"/>
                  </a:lnTo>
                  <a:lnTo>
                    <a:pt x="940" y="3683"/>
                  </a:lnTo>
                  <a:lnTo>
                    <a:pt x="940" y="3674"/>
                  </a:lnTo>
                  <a:lnTo>
                    <a:pt x="950" y="3683"/>
                  </a:lnTo>
                  <a:lnTo>
                    <a:pt x="950" y="3692"/>
                  </a:lnTo>
                  <a:lnTo>
                    <a:pt x="950" y="3674"/>
                  </a:lnTo>
                  <a:lnTo>
                    <a:pt x="950" y="3692"/>
                  </a:lnTo>
                  <a:lnTo>
                    <a:pt x="960" y="3711"/>
                  </a:lnTo>
                  <a:lnTo>
                    <a:pt x="960" y="3655"/>
                  </a:lnTo>
                  <a:lnTo>
                    <a:pt x="960" y="3664"/>
                  </a:lnTo>
                  <a:lnTo>
                    <a:pt x="960" y="3655"/>
                  </a:lnTo>
                  <a:lnTo>
                    <a:pt x="960" y="3646"/>
                  </a:lnTo>
                  <a:lnTo>
                    <a:pt x="970" y="3636"/>
                  </a:lnTo>
                  <a:lnTo>
                    <a:pt x="970" y="3655"/>
                  </a:lnTo>
                  <a:lnTo>
                    <a:pt x="970" y="3627"/>
                  </a:lnTo>
                  <a:lnTo>
                    <a:pt x="970" y="3608"/>
                  </a:lnTo>
                  <a:lnTo>
                    <a:pt x="980" y="3618"/>
                  </a:lnTo>
                  <a:lnTo>
                    <a:pt x="980" y="3608"/>
                  </a:lnTo>
                  <a:lnTo>
                    <a:pt x="980" y="3618"/>
                  </a:lnTo>
                  <a:lnTo>
                    <a:pt x="980" y="3608"/>
                  </a:lnTo>
                  <a:lnTo>
                    <a:pt x="980" y="3618"/>
                  </a:lnTo>
                  <a:lnTo>
                    <a:pt x="980" y="3599"/>
                  </a:lnTo>
                  <a:lnTo>
                    <a:pt x="990" y="3590"/>
                  </a:lnTo>
                  <a:lnTo>
                    <a:pt x="990" y="3599"/>
                  </a:lnTo>
                  <a:lnTo>
                    <a:pt x="990" y="3590"/>
                  </a:lnTo>
                  <a:lnTo>
                    <a:pt x="990" y="3599"/>
                  </a:lnTo>
                  <a:lnTo>
                    <a:pt x="990" y="3590"/>
                  </a:lnTo>
                  <a:lnTo>
                    <a:pt x="990" y="3599"/>
                  </a:lnTo>
                  <a:lnTo>
                    <a:pt x="990" y="3590"/>
                  </a:lnTo>
                  <a:lnTo>
                    <a:pt x="990" y="3581"/>
                  </a:lnTo>
                  <a:lnTo>
                    <a:pt x="1000" y="3608"/>
                  </a:lnTo>
                  <a:lnTo>
                    <a:pt x="1000" y="3599"/>
                  </a:lnTo>
                  <a:lnTo>
                    <a:pt x="1000" y="3608"/>
                  </a:lnTo>
                  <a:lnTo>
                    <a:pt x="1000" y="3599"/>
                  </a:lnTo>
                  <a:lnTo>
                    <a:pt x="1000" y="3590"/>
                  </a:lnTo>
                  <a:lnTo>
                    <a:pt x="1000" y="3599"/>
                  </a:lnTo>
                  <a:lnTo>
                    <a:pt x="1009" y="3627"/>
                  </a:lnTo>
                  <a:lnTo>
                    <a:pt x="1009" y="3608"/>
                  </a:lnTo>
                  <a:lnTo>
                    <a:pt x="1009" y="3646"/>
                  </a:lnTo>
                  <a:lnTo>
                    <a:pt x="1009" y="3636"/>
                  </a:lnTo>
                  <a:lnTo>
                    <a:pt x="1009" y="3646"/>
                  </a:lnTo>
                  <a:lnTo>
                    <a:pt x="1019" y="3655"/>
                  </a:lnTo>
                  <a:lnTo>
                    <a:pt x="1019" y="3646"/>
                  </a:lnTo>
                  <a:lnTo>
                    <a:pt x="1019" y="3655"/>
                  </a:lnTo>
                  <a:lnTo>
                    <a:pt x="1019" y="3636"/>
                  </a:lnTo>
                  <a:lnTo>
                    <a:pt x="1029" y="3683"/>
                  </a:lnTo>
                  <a:lnTo>
                    <a:pt x="1029" y="3655"/>
                  </a:lnTo>
                  <a:lnTo>
                    <a:pt x="1029" y="3683"/>
                  </a:lnTo>
                  <a:lnTo>
                    <a:pt x="1029" y="3674"/>
                  </a:lnTo>
                  <a:lnTo>
                    <a:pt x="1039" y="3664"/>
                  </a:lnTo>
                  <a:lnTo>
                    <a:pt x="1039" y="3674"/>
                  </a:lnTo>
                  <a:lnTo>
                    <a:pt x="1039" y="3664"/>
                  </a:lnTo>
                  <a:lnTo>
                    <a:pt x="1039" y="3674"/>
                  </a:lnTo>
                  <a:lnTo>
                    <a:pt x="1049" y="3636"/>
                  </a:lnTo>
                  <a:lnTo>
                    <a:pt x="1049" y="3618"/>
                  </a:lnTo>
                  <a:lnTo>
                    <a:pt x="1049" y="3627"/>
                  </a:lnTo>
                  <a:lnTo>
                    <a:pt x="1049" y="3618"/>
                  </a:lnTo>
                  <a:lnTo>
                    <a:pt x="1049" y="3608"/>
                  </a:lnTo>
                  <a:lnTo>
                    <a:pt x="1059" y="3627"/>
                  </a:lnTo>
                  <a:lnTo>
                    <a:pt x="1059" y="3618"/>
                  </a:lnTo>
                  <a:lnTo>
                    <a:pt x="1059" y="3627"/>
                  </a:lnTo>
                  <a:lnTo>
                    <a:pt x="1069" y="3636"/>
                  </a:lnTo>
                  <a:lnTo>
                    <a:pt x="1069" y="3664"/>
                  </a:lnTo>
                  <a:lnTo>
                    <a:pt x="1079" y="3646"/>
                  </a:lnTo>
                  <a:lnTo>
                    <a:pt x="1079" y="3655"/>
                  </a:lnTo>
                  <a:lnTo>
                    <a:pt x="1079" y="3664"/>
                  </a:lnTo>
                  <a:lnTo>
                    <a:pt x="1079" y="3655"/>
                  </a:lnTo>
                  <a:lnTo>
                    <a:pt x="1079" y="3674"/>
                  </a:lnTo>
                  <a:lnTo>
                    <a:pt x="1079" y="3683"/>
                  </a:lnTo>
                  <a:lnTo>
                    <a:pt x="1089" y="3701"/>
                  </a:lnTo>
                  <a:lnTo>
                    <a:pt x="1089" y="3692"/>
                  </a:lnTo>
                  <a:lnTo>
                    <a:pt x="1089" y="3683"/>
                  </a:lnTo>
                  <a:lnTo>
                    <a:pt x="1089" y="3711"/>
                  </a:lnTo>
                  <a:lnTo>
                    <a:pt x="1089" y="3701"/>
                  </a:lnTo>
                  <a:lnTo>
                    <a:pt x="1099" y="3701"/>
                  </a:lnTo>
                  <a:lnTo>
                    <a:pt x="1099" y="3674"/>
                  </a:lnTo>
                  <a:lnTo>
                    <a:pt x="1099" y="3683"/>
                  </a:lnTo>
                  <a:lnTo>
                    <a:pt x="1099" y="3674"/>
                  </a:lnTo>
                  <a:lnTo>
                    <a:pt x="1108" y="3683"/>
                  </a:lnTo>
                  <a:lnTo>
                    <a:pt x="1108" y="3674"/>
                  </a:lnTo>
                  <a:lnTo>
                    <a:pt x="1108" y="3683"/>
                  </a:lnTo>
                  <a:lnTo>
                    <a:pt x="1108" y="3674"/>
                  </a:lnTo>
                  <a:lnTo>
                    <a:pt x="1108" y="3692"/>
                  </a:lnTo>
                  <a:lnTo>
                    <a:pt x="1108" y="3683"/>
                  </a:lnTo>
                  <a:lnTo>
                    <a:pt x="1118" y="3674"/>
                  </a:lnTo>
                  <a:lnTo>
                    <a:pt x="1118" y="3683"/>
                  </a:lnTo>
                  <a:lnTo>
                    <a:pt x="1118" y="3674"/>
                  </a:lnTo>
                  <a:lnTo>
                    <a:pt x="1118" y="3692"/>
                  </a:lnTo>
                  <a:lnTo>
                    <a:pt x="1118" y="3674"/>
                  </a:lnTo>
                  <a:lnTo>
                    <a:pt x="1118" y="3664"/>
                  </a:lnTo>
                  <a:lnTo>
                    <a:pt x="1128" y="3683"/>
                  </a:lnTo>
                  <a:lnTo>
                    <a:pt x="1128" y="3664"/>
                  </a:lnTo>
                  <a:lnTo>
                    <a:pt x="1128" y="3674"/>
                  </a:lnTo>
                  <a:lnTo>
                    <a:pt x="1128" y="3664"/>
                  </a:lnTo>
                  <a:lnTo>
                    <a:pt x="1128" y="3683"/>
                  </a:lnTo>
                  <a:lnTo>
                    <a:pt x="1128" y="3655"/>
                  </a:lnTo>
                  <a:lnTo>
                    <a:pt x="1138" y="3655"/>
                  </a:lnTo>
                  <a:lnTo>
                    <a:pt x="1138" y="3636"/>
                  </a:lnTo>
                  <a:lnTo>
                    <a:pt x="1138" y="3646"/>
                  </a:lnTo>
                  <a:lnTo>
                    <a:pt x="1148" y="3627"/>
                  </a:lnTo>
                  <a:lnTo>
                    <a:pt x="1148" y="3618"/>
                  </a:lnTo>
                  <a:lnTo>
                    <a:pt x="1148" y="3608"/>
                  </a:lnTo>
                  <a:lnTo>
                    <a:pt x="1148" y="3599"/>
                  </a:lnTo>
                  <a:lnTo>
                    <a:pt x="1148" y="3618"/>
                  </a:lnTo>
                  <a:lnTo>
                    <a:pt x="1158" y="3618"/>
                  </a:lnTo>
                  <a:lnTo>
                    <a:pt x="1158" y="3646"/>
                  </a:lnTo>
                  <a:lnTo>
                    <a:pt x="1158" y="3655"/>
                  </a:lnTo>
                  <a:lnTo>
                    <a:pt x="1168" y="3674"/>
                  </a:lnTo>
                  <a:lnTo>
                    <a:pt x="1168" y="3655"/>
                  </a:lnTo>
                  <a:lnTo>
                    <a:pt x="1168" y="3701"/>
                  </a:lnTo>
                  <a:lnTo>
                    <a:pt x="1168" y="3692"/>
                  </a:lnTo>
                  <a:lnTo>
                    <a:pt x="1178" y="3674"/>
                  </a:lnTo>
                  <a:lnTo>
                    <a:pt x="1178" y="3683"/>
                  </a:lnTo>
                  <a:lnTo>
                    <a:pt x="1178" y="3674"/>
                  </a:lnTo>
                  <a:lnTo>
                    <a:pt x="1178" y="3683"/>
                  </a:lnTo>
                  <a:lnTo>
                    <a:pt x="1178" y="3674"/>
                  </a:lnTo>
                  <a:lnTo>
                    <a:pt x="1188" y="3655"/>
                  </a:lnTo>
                  <a:lnTo>
                    <a:pt x="1188" y="3683"/>
                  </a:lnTo>
                  <a:lnTo>
                    <a:pt x="1188" y="3664"/>
                  </a:lnTo>
                  <a:lnTo>
                    <a:pt x="1188" y="3674"/>
                  </a:lnTo>
                  <a:lnTo>
                    <a:pt x="1198" y="3683"/>
                  </a:lnTo>
                  <a:lnTo>
                    <a:pt x="1198" y="3674"/>
                  </a:lnTo>
                  <a:lnTo>
                    <a:pt x="1198" y="3692"/>
                  </a:lnTo>
                  <a:lnTo>
                    <a:pt x="1198" y="3711"/>
                  </a:lnTo>
                  <a:lnTo>
                    <a:pt x="1207" y="3664"/>
                  </a:lnTo>
                  <a:lnTo>
                    <a:pt x="1207" y="3674"/>
                  </a:lnTo>
                  <a:lnTo>
                    <a:pt x="1207" y="3683"/>
                  </a:lnTo>
                  <a:lnTo>
                    <a:pt x="1207" y="3655"/>
                  </a:lnTo>
                  <a:lnTo>
                    <a:pt x="1217" y="3674"/>
                  </a:lnTo>
                  <a:lnTo>
                    <a:pt x="1217" y="3627"/>
                  </a:lnTo>
                  <a:lnTo>
                    <a:pt x="1217" y="3636"/>
                  </a:lnTo>
                  <a:lnTo>
                    <a:pt x="1227" y="3599"/>
                  </a:lnTo>
                  <a:lnTo>
                    <a:pt x="1227" y="3608"/>
                  </a:lnTo>
                  <a:lnTo>
                    <a:pt x="1227" y="3590"/>
                  </a:lnTo>
                  <a:lnTo>
                    <a:pt x="1227" y="3608"/>
                  </a:lnTo>
                  <a:lnTo>
                    <a:pt x="1227" y="3581"/>
                  </a:lnTo>
                  <a:lnTo>
                    <a:pt x="1227" y="3599"/>
                  </a:lnTo>
                  <a:lnTo>
                    <a:pt x="1237" y="3543"/>
                  </a:lnTo>
                  <a:lnTo>
                    <a:pt x="1237" y="3553"/>
                  </a:lnTo>
                  <a:lnTo>
                    <a:pt x="1247" y="3497"/>
                  </a:lnTo>
                  <a:lnTo>
                    <a:pt x="1247" y="3515"/>
                  </a:lnTo>
                  <a:lnTo>
                    <a:pt x="1247" y="3506"/>
                  </a:lnTo>
                  <a:lnTo>
                    <a:pt x="1247" y="3515"/>
                  </a:lnTo>
                  <a:lnTo>
                    <a:pt x="1247" y="3497"/>
                  </a:lnTo>
                  <a:lnTo>
                    <a:pt x="1247" y="3525"/>
                  </a:lnTo>
                  <a:lnTo>
                    <a:pt x="1257" y="3515"/>
                  </a:lnTo>
                  <a:lnTo>
                    <a:pt x="1257" y="3525"/>
                  </a:lnTo>
                  <a:lnTo>
                    <a:pt x="1257" y="3515"/>
                  </a:lnTo>
                  <a:lnTo>
                    <a:pt x="1257" y="3525"/>
                  </a:lnTo>
                  <a:lnTo>
                    <a:pt x="1257" y="3515"/>
                  </a:lnTo>
                  <a:lnTo>
                    <a:pt x="1257" y="3534"/>
                  </a:lnTo>
                  <a:lnTo>
                    <a:pt x="1267" y="3543"/>
                  </a:lnTo>
                  <a:lnTo>
                    <a:pt x="1267" y="3534"/>
                  </a:lnTo>
                  <a:lnTo>
                    <a:pt x="1267" y="3525"/>
                  </a:lnTo>
                  <a:lnTo>
                    <a:pt x="1267" y="3543"/>
                  </a:lnTo>
                  <a:lnTo>
                    <a:pt x="1267" y="3553"/>
                  </a:lnTo>
                  <a:lnTo>
                    <a:pt x="1277" y="3553"/>
                  </a:lnTo>
                  <a:lnTo>
                    <a:pt x="1277" y="3562"/>
                  </a:lnTo>
                  <a:lnTo>
                    <a:pt x="1277" y="3543"/>
                  </a:lnTo>
                  <a:lnTo>
                    <a:pt x="1277" y="3571"/>
                  </a:lnTo>
                  <a:lnTo>
                    <a:pt x="1277" y="3543"/>
                  </a:lnTo>
                  <a:lnTo>
                    <a:pt x="1287" y="3543"/>
                  </a:lnTo>
                  <a:lnTo>
                    <a:pt x="1287" y="3581"/>
                  </a:lnTo>
                  <a:lnTo>
                    <a:pt x="1287" y="3627"/>
                  </a:lnTo>
                  <a:lnTo>
                    <a:pt x="1287" y="3618"/>
                  </a:lnTo>
                  <a:lnTo>
                    <a:pt x="1297" y="3646"/>
                  </a:lnTo>
                  <a:lnTo>
                    <a:pt x="1297" y="3627"/>
                  </a:lnTo>
                  <a:lnTo>
                    <a:pt x="1297" y="3655"/>
                  </a:lnTo>
                  <a:lnTo>
                    <a:pt x="1297" y="3664"/>
                  </a:lnTo>
                  <a:lnTo>
                    <a:pt x="1297" y="3655"/>
                  </a:lnTo>
                  <a:lnTo>
                    <a:pt x="1297" y="3674"/>
                  </a:lnTo>
                  <a:lnTo>
                    <a:pt x="1297" y="3664"/>
                  </a:lnTo>
                  <a:lnTo>
                    <a:pt x="1306" y="3674"/>
                  </a:lnTo>
                  <a:lnTo>
                    <a:pt x="1306" y="3664"/>
                  </a:lnTo>
                  <a:lnTo>
                    <a:pt x="1306" y="3655"/>
                  </a:lnTo>
                  <a:lnTo>
                    <a:pt x="1306" y="3636"/>
                  </a:lnTo>
                  <a:lnTo>
                    <a:pt x="1306" y="3674"/>
                  </a:lnTo>
                  <a:lnTo>
                    <a:pt x="1306" y="3664"/>
                  </a:lnTo>
                  <a:lnTo>
                    <a:pt x="1306" y="3674"/>
                  </a:lnTo>
                  <a:lnTo>
                    <a:pt x="1316" y="3646"/>
                  </a:lnTo>
                  <a:lnTo>
                    <a:pt x="1316" y="3627"/>
                  </a:lnTo>
                  <a:lnTo>
                    <a:pt x="1316" y="3655"/>
                  </a:lnTo>
                  <a:lnTo>
                    <a:pt x="1326" y="3646"/>
                  </a:lnTo>
                  <a:lnTo>
                    <a:pt x="1326" y="3655"/>
                  </a:lnTo>
                  <a:lnTo>
                    <a:pt x="1326" y="3646"/>
                  </a:lnTo>
                  <a:lnTo>
                    <a:pt x="1326" y="3664"/>
                  </a:lnTo>
                  <a:lnTo>
                    <a:pt x="1336" y="3618"/>
                  </a:lnTo>
                  <a:lnTo>
                    <a:pt x="1336" y="3636"/>
                  </a:lnTo>
                  <a:lnTo>
                    <a:pt x="1336" y="3627"/>
                  </a:lnTo>
                  <a:lnTo>
                    <a:pt x="1336" y="3646"/>
                  </a:lnTo>
                  <a:lnTo>
                    <a:pt x="1336" y="3636"/>
                  </a:lnTo>
                  <a:lnTo>
                    <a:pt x="1346" y="3646"/>
                  </a:lnTo>
                  <a:lnTo>
                    <a:pt x="1346" y="3618"/>
                  </a:lnTo>
                  <a:lnTo>
                    <a:pt x="1346" y="3608"/>
                  </a:lnTo>
                  <a:lnTo>
                    <a:pt x="1346" y="3618"/>
                  </a:lnTo>
                  <a:lnTo>
                    <a:pt x="1346" y="3599"/>
                  </a:lnTo>
                  <a:lnTo>
                    <a:pt x="1356" y="3664"/>
                  </a:lnTo>
                  <a:lnTo>
                    <a:pt x="1356" y="3646"/>
                  </a:lnTo>
                  <a:lnTo>
                    <a:pt x="1356" y="3636"/>
                  </a:lnTo>
                  <a:lnTo>
                    <a:pt x="1356" y="3664"/>
                  </a:lnTo>
                  <a:lnTo>
                    <a:pt x="1356" y="3655"/>
                  </a:lnTo>
                  <a:lnTo>
                    <a:pt x="1356" y="3664"/>
                  </a:lnTo>
                  <a:lnTo>
                    <a:pt x="1366" y="3655"/>
                  </a:lnTo>
                  <a:lnTo>
                    <a:pt x="1366" y="3683"/>
                  </a:lnTo>
                  <a:lnTo>
                    <a:pt x="1376" y="3683"/>
                  </a:lnTo>
                  <a:lnTo>
                    <a:pt x="1376" y="3711"/>
                  </a:lnTo>
                  <a:lnTo>
                    <a:pt x="1376" y="3683"/>
                  </a:lnTo>
                  <a:lnTo>
                    <a:pt x="1376" y="3701"/>
                  </a:lnTo>
                  <a:lnTo>
                    <a:pt x="1386" y="3748"/>
                  </a:lnTo>
                  <a:lnTo>
                    <a:pt x="1386" y="3692"/>
                  </a:lnTo>
                  <a:lnTo>
                    <a:pt x="1386" y="3701"/>
                  </a:lnTo>
                  <a:lnTo>
                    <a:pt x="1386" y="3692"/>
                  </a:lnTo>
                  <a:lnTo>
                    <a:pt x="1396" y="3683"/>
                  </a:lnTo>
                  <a:lnTo>
                    <a:pt x="1396" y="3692"/>
                  </a:lnTo>
                  <a:lnTo>
                    <a:pt x="1396" y="3664"/>
                  </a:lnTo>
                  <a:lnTo>
                    <a:pt x="1396" y="3655"/>
                  </a:lnTo>
                  <a:lnTo>
                    <a:pt x="1396" y="3664"/>
                  </a:lnTo>
                  <a:lnTo>
                    <a:pt x="1405" y="3655"/>
                  </a:lnTo>
                  <a:lnTo>
                    <a:pt x="1405" y="3664"/>
                  </a:lnTo>
                  <a:lnTo>
                    <a:pt x="1405" y="3655"/>
                  </a:lnTo>
                  <a:lnTo>
                    <a:pt x="1405" y="3674"/>
                  </a:lnTo>
                  <a:lnTo>
                    <a:pt x="1405" y="3646"/>
                  </a:lnTo>
                  <a:lnTo>
                    <a:pt x="1415" y="3618"/>
                  </a:lnTo>
                  <a:lnTo>
                    <a:pt x="1415" y="3646"/>
                  </a:lnTo>
                  <a:lnTo>
                    <a:pt x="1415" y="3636"/>
                  </a:lnTo>
                  <a:lnTo>
                    <a:pt x="1425" y="3608"/>
                  </a:lnTo>
                  <a:lnTo>
                    <a:pt x="1425" y="3618"/>
                  </a:lnTo>
                  <a:lnTo>
                    <a:pt x="1425" y="3608"/>
                  </a:lnTo>
                  <a:lnTo>
                    <a:pt x="1425" y="3646"/>
                  </a:lnTo>
                  <a:lnTo>
                    <a:pt x="1425" y="3608"/>
                  </a:lnTo>
                  <a:lnTo>
                    <a:pt x="1425" y="3627"/>
                  </a:lnTo>
                  <a:lnTo>
                    <a:pt x="1435" y="3646"/>
                  </a:lnTo>
                  <a:lnTo>
                    <a:pt x="1435" y="3636"/>
                  </a:lnTo>
                  <a:lnTo>
                    <a:pt x="1435" y="3618"/>
                  </a:lnTo>
                  <a:lnTo>
                    <a:pt x="1435" y="3627"/>
                  </a:lnTo>
                  <a:lnTo>
                    <a:pt x="1445" y="3618"/>
                  </a:lnTo>
                  <a:lnTo>
                    <a:pt x="1445" y="3627"/>
                  </a:lnTo>
                  <a:lnTo>
                    <a:pt x="1445" y="3590"/>
                  </a:lnTo>
                  <a:lnTo>
                    <a:pt x="1445" y="3608"/>
                  </a:lnTo>
                  <a:lnTo>
                    <a:pt x="1445" y="3590"/>
                  </a:lnTo>
                  <a:lnTo>
                    <a:pt x="1455" y="3562"/>
                  </a:lnTo>
                  <a:lnTo>
                    <a:pt x="1455" y="3543"/>
                  </a:lnTo>
                  <a:lnTo>
                    <a:pt x="1455" y="3553"/>
                  </a:lnTo>
                  <a:lnTo>
                    <a:pt x="1455" y="3571"/>
                  </a:lnTo>
                  <a:lnTo>
                    <a:pt x="1455" y="3562"/>
                  </a:lnTo>
                  <a:lnTo>
                    <a:pt x="1455" y="3581"/>
                  </a:lnTo>
                  <a:lnTo>
                    <a:pt x="1465" y="3590"/>
                  </a:lnTo>
                  <a:lnTo>
                    <a:pt x="1465" y="3581"/>
                  </a:lnTo>
                  <a:lnTo>
                    <a:pt x="1465" y="3590"/>
                  </a:lnTo>
                  <a:lnTo>
                    <a:pt x="1465" y="3581"/>
                  </a:lnTo>
                  <a:lnTo>
                    <a:pt x="1465" y="3599"/>
                  </a:lnTo>
                  <a:lnTo>
                    <a:pt x="1465" y="3590"/>
                  </a:lnTo>
                  <a:lnTo>
                    <a:pt x="1475" y="3618"/>
                  </a:lnTo>
                  <a:lnTo>
                    <a:pt x="1475" y="3608"/>
                  </a:lnTo>
                  <a:lnTo>
                    <a:pt x="1475" y="3599"/>
                  </a:lnTo>
                  <a:lnTo>
                    <a:pt x="1475" y="3590"/>
                  </a:lnTo>
                  <a:lnTo>
                    <a:pt x="1475" y="3599"/>
                  </a:lnTo>
                  <a:lnTo>
                    <a:pt x="1475" y="3590"/>
                  </a:lnTo>
                  <a:lnTo>
                    <a:pt x="1475" y="3608"/>
                  </a:lnTo>
                  <a:lnTo>
                    <a:pt x="1475" y="3599"/>
                  </a:lnTo>
                  <a:lnTo>
                    <a:pt x="1485" y="3618"/>
                  </a:lnTo>
                  <a:lnTo>
                    <a:pt x="1485" y="3627"/>
                  </a:lnTo>
                  <a:lnTo>
                    <a:pt x="1485" y="3618"/>
                  </a:lnTo>
                  <a:lnTo>
                    <a:pt x="1485" y="3627"/>
                  </a:lnTo>
                  <a:lnTo>
                    <a:pt x="1495" y="3599"/>
                  </a:lnTo>
                  <a:lnTo>
                    <a:pt x="1495" y="3618"/>
                  </a:lnTo>
                  <a:lnTo>
                    <a:pt x="1495" y="3599"/>
                  </a:lnTo>
                  <a:lnTo>
                    <a:pt x="1495" y="3618"/>
                  </a:lnTo>
                  <a:lnTo>
                    <a:pt x="1504" y="3571"/>
                  </a:lnTo>
                  <a:lnTo>
                    <a:pt x="1504" y="3553"/>
                  </a:lnTo>
                  <a:lnTo>
                    <a:pt x="1514" y="3525"/>
                  </a:lnTo>
                  <a:lnTo>
                    <a:pt x="1514" y="3506"/>
                  </a:lnTo>
                  <a:lnTo>
                    <a:pt x="1514" y="3515"/>
                  </a:lnTo>
                  <a:lnTo>
                    <a:pt x="1514" y="3469"/>
                  </a:lnTo>
                  <a:lnTo>
                    <a:pt x="1514" y="3497"/>
                  </a:lnTo>
                  <a:lnTo>
                    <a:pt x="1514" y="3488"/>
                  </a:lnTo>
                  <a:lnTo>
                    <a:pt x="1524" y="3515"/>
                  </a:lnTo>
                  <a:lnTo>
                    <a:pt x="1524" y="3525"/>
                  </a:lnTo>
                  <a:lnTo>
                    <a:pt x="1524" y="3515"/>
                  </a:lnTo>
                  <a:lnTo>
                    <a:pt x="1524" y="3525"/>
                  </a:lnTo>
                  <a:lnTo>
                    <a:pt x="1524" y="3553"/>
                  </a:lnTo>
                  <a:lnTo>
                    <a:pt x="1524" y="3543"/>
                  </a:lnTo>
                  <a:lnTo>
                    <a:pt x="1534" y="3562"/>
                  </a:lnTo>
                  <a:lnTo>
                    <a:pt x="1534" y="3553"/>
                  </a:lnTo>
                  <a:lnTo>
                    <a:pt x="1534" y="3608"/>
                  </a:lnTo>
                  <a:lnTo>
                    <a:pt x="1534" y="3590"/>
                  </a:lnTo>
                  <a:lnTo>
                    <a:pt x="1544" y="3618"/>
                  </a:lnTo>
                  <a:lnTo>
                    <a:pt x="1544" y="3674"/>
                  </a:lnTo>
                  <a:lnTo>
                    <a:pt x="1544" y="3683"/>
                  </a:lnTo>
                  <a:lnTo>
                    <a:pt x="1554" y="3674"/>
                  </a:lnTo>
                  <a:lnTo>
                    <a:pt x="1554" y="3683"/>
                  </a:lnTo>
                  <a:lnTo>
                    <a:pt x="1564" y="3692"/>
                  </a:lnTo>
                  <a:lnTo>
                    <a:pt x="1564" y="3683"/>
                  </a:lnTo>
                  <a:lnTo>
                    <a:pt x="1564" y="3692"/>
                  </a:lnTo>
                  <a:lnTo>
                    <a:pt x="1564" y="3683"/>
                  </a:lnTo>
                  <a:lnTo>
                    <a:pt x="1574" y="3646"/>
                  </a:lnTo>
                  <a:lnTo>
                    <a:pt x="1574" y="3655"/>
                  </a:lnTo>
                  <a:lnTo>
                    <a:pt x="1574" y="3636"/>
                  </a:lnTo>
                  <a:lnTo>
                    <a:pt x="1574" y="3655"/>
                  </a:lnTo>
                  <a:lnTo>
                    <a:pt x="1574" y="3627"/>
                  </a:lnTo>
                  <a:lnTo>
                    <a:pt x="1584" y="3636"/>
                  </a:lnTo>
                  <a:lnTo>
                    <a:pt x="1584" y="3618"/>
                  </a:lnTo>
                  <a:lnTo>
                    <a:pt x="1584" y="3636"/>
                  </a:lnTo>
                  <a:lnTo>
                    <a:pt x="1584" y="3618"/>
                  </a:lnTo>
                  <a:lnTo>
                    <a:pt x="1584" y="3627"/>
                  </a:lnTo>
                  <a:lnTo>
                    <a:pt x="1584" y="3608"/>
                  </a:lnTo>
                  <a:lnTo>
                    <a:pt x="1584" y="3618"/>
                  </a:lnTo>
                  <a:lnTo>
                    <a:pt x="1594" y="3608"/>
                  </a:lnTo>
                  <a:lnTo>
                    <a:pt x="1594" y="3618"/>
                  </a:lnTo>
                  <a:lnTo>
                    <a:pt x="1594" y="3590"/>
                  </a:lnTo>
                  <a:lnTo>
                    <a:pt x="1603" y="3571"/>
                  </a:lnTo>
                  <a:lnTo>
                    <a:pt x="1603" y="3590"/>
                  </a:lnTo>
                  <a:lnTo>
                    <a:pt x="1603" y="3608"/>
                  </a:lnTo>
                  <a:lnTo>
                    <a:pt x="1603" y="3562"/>
                  </a:lnTo>
                  <a:lnTo>
                    <a:pt x="1603" y="3571"/>
                  </a:lnTo>
                  <a:lnTo>
                    <a:pt x="1613" y="3543"/>
                  </a:lnTo>
                  <a:lnTo>
                    <a:pt x="1613" y="3553"/>
                  </a:lnTo>
                  <a:lnTo>
                    <a:pt x="1613" y="3515"/>
                  </a:lnTo>
                  <a:lnTo>
                    <a:pt x="1613" y="3534"/>
                  </a:lnTo>
                  <a:lnTo>
                    <a:pt x="1613" y="3506"/>
                  </a:lnTo>
                  <a:lnTo>
                    <a:pt x="1623" y="3488"/>
                  </a:lnTo>
                  <a:lnTo>
                    <a:pt x="1623" y="3497"/>
                  </a:lnTo>
                  <a:lnTo>
                    <a:pt x="1623" y="3469"/>
                  </a:lnTo>
                  <a:lnTo>
                    <a:pt x="1623" y="3488"/>
                  </a:lnTo>
                  <a:lnTo>
                    <a:pt x="1623" y="3478"/>
                  </a:lnTo>
                  <a:lnTo>
                    <a:pt x="1623" y="3497"/>
                  </a:lnTo>
                  <a:lnTo>
                    <a:pt x="1633" y="3469"/>
                  </a:lnTo>
                  <a:lnTo>
                    <a:pt x="1633" y="3488"/>
                  </a:lnTo>
                  <a:lnTo>
                    <a:pt x="1633" y="3478"/>
                  </a:lnTo>
                  <a:lnTo>
                    <a:pt x="1633" y="3497"/>
                  </a:lnTo>
                  <a:lnTo>
                    <a:pt x="1643" y="3478"/>
                  </a:lnTo>
                  <a:lnTo>
                    <a:pt x="1643" y="3506"/>
                  </a:lnTo>
                  <a:lnTo>
                    <a:pt x="1643" y="3488"/>
                  </a:lnTo>
                  <a:lnTo>
                    <a:pt x="1653" y="3478"/>
                  </a:lnTo>
                  <a:lnTo>
                    <a:pt x="1653" y="3488"/>
                  </a:lnTo>
                  <a:lnTo>
                    <a:pt x="1653" y="3478"/>
                  </a:lnTo>
                  <a:lnTo>
                    <a:pt x="1653" y="3497"/>
                  </a:lnTo>
                  <a:lnTo>
                    <a:pt x="1653" y="3488"/>
                  </a:lnTo>
                  <a:lnTo>
                    <a:pt x="1663" y="3488"/>
                  </a:lnTo>
                  <a:lnTo>
                    <a:pt x="1663" y="3506"/>
                  </a:lnTo>
                  <a:lnTo>
                    <a:pt x="1663" y="3525"/>
                  </a:lnTo>
                  <a:lnTo>
                    <a:pt x="1663" y="3515"/>
                  </a:lnTo>
                  <a:lnTo>
                    <a:pt x="1673" y="3534"/>
                  </a:lnTo>
                  <a:lnTo>
                    <a:pt x="1673" y="3515"/>
                  </a:lnTo>
                  <a:lnTo>
                    <a:pt x="1673" y="3543"/>
                  </a:lnTo>
                  <a:lnTo>
                    <a:pt x="1673" y="3515"/>
                  </a:lnTo>
                  <a:lnTo>
                    <a:pt x="1673" y="3525"/>
                  </a:lnTo>
                  <a:lnTo>
                    <a:pt x="1673" y="3515"/>
                  </a:lnTo>
                  <a:lnTo>
                    <a:pt x="1673" y="3525"/>
                  </a:lnTo>
                  <a:lnTo>
                    <a:pt x="1683" y="3515"/>
                  </a:lnTo>
                  <a:lnTo>
                    <a:pt x="1683" y="3534"/>
                  </a:lnTo>
                  <a:lnTo>
                    <a:pt x="1683" y="3478"/>
                  </a:lnTo>
                  <a:lnTo>
                    <a:pt x="1693" y="3488"/>
                  </a:lnTo>
                  <a:lnTo>
                    <a:pt x="1693" y="3460"/>
                  </a:lnTo>
                  <a:lnTo>
                    <a:pt x="1693" y="3469"/>
                  </a:lnTo>
                  <a:lnTo>
                    <a:pt x="1693" y="3460"/>
                  </a:lnTo>
                  <a:lnTo>
                    <a:pt x="1693" y="3432"/>
                  </a:lnTo>
                  <a:lnTo>
                    <a:pt x="1702" y="3441"/>
                  </a:lnTo>
                  <a:lnTo>
                    <a:pt x="1702" y="3432"/>
                  </a:lnTo>
                  <a:lnTo>
                    <a:pt x="1702" y="3413"/>
                  </a:lnTo>
                  <a:lnTo>
                    <a:pt x="1702" y="3395"/>
                  </a:lnTo>
                  <a:lnTo>
                    <a:pt x="1702" y="3413"/>
                  </a:lnTo>
                  <a:lnTo>
                    <a:pt x="1702" y="3404"/>
                  </a:lnTo>
                  <a:lnTo>
                    <a:pt x="1712" y="3413"/>
                  </a:lnTo>
                  <a:lnTo>
                    <a:pt x="1712" y="3422"/>
                  </a:lnTo>
                  <a:lnTo>
                    <a:pt x="1712" y="3385"/>
                  </a:lnTo>
                  <a:lnTo>
                    <a:pt x="1712" y="3404"/>
                  </a:lnTo>
                  <a:lnTo>
                    <a:pt x="1722" y="3404"/>
                  </a:lnTo>
                  <a:lnTo>
                    <a:pt x="1722" y="3395"/>
                  </a:lnTo>
                  <a:lnTo>
                    <a:pt x="1722" y="3422"/>
                  </a:lnTo>
                  <a:lnTo>
                    <a:pt x="1732" y="3460"/>
                  </a:lnTo>
                  <a:lnTo>
                    <a:pt x="1742" y="3515"/>
                  </a:lnTo>
                  <a:lnTo>
                    <a:pt x="1742" y="3506"/>
                  </a:lnTo>
                  <a:lnTo>
                    <a:pt x="1742" y="3525"/>
                  </a:lnTo>
                  <a:lnTo>
                    <a:pt x="1742" y="3506"/>
                  </a:lnTo>
                  <a:lnTo>
                    <a:pt x="1742" y="3515"/>
                  </a:lnTo>
                  <a:lnTo>
                    <a:pt x="1742" y="3506"/>
                  </a:lnTo>
                  <a:lnTo>
                    <a:pt x="1752" y="3525"/>
                  </a:lnTo>
                  <a:lnTo>
                    <a:pt x="1752" y="3515"/>
                  </a:lnTo>
                  <a:lnTo>
                    <a:pt x="1752" y="3525"/>
                  </a:lnTo>
                  <a:lnTo>
                    <a:pt x="1752" y="3450"/>
                  </a:lnTo>
                  <a:lnTo>
                    <a:pt x="1762" y="3469"/>
                  </a:lnTo>
                  <a:lnTo>
                    <a:pt x="1762" y="3441"/>
                  </a:lnTo>
                  <a:lnTo>
                    <a:pt x="1762" y="3460"/>
                  </a:lnTo>
                  <a:lnTo>
                    <a:pt x="1762" y="3441"/>
                  </a:lnTo>
                  <a:lnTo>
                    <a:pt x="1772" y="3469"/>
                  </a:lnTo>
                  <a:lnTo>
                    <a:pt x="1772" y="3460"/>
                  </a:lnTo>
                  <a:lnTo>
                    <a:pt x="1772" y="3478"/>
                  </a:lnTo>
                  <a:lnTo>
                    <a:pt x="1772" y="3460"/>
                  </a:lnTo>
                  <a:lnTo>
                    <a:pt x="1772" y="3469"/>
                  </a:lnTo>
                  <a:lnTo>
                    <a:pt x="1782" y="3450"/>
                  </a:lnTo>
                  <a:lnTo>
                    <a:pt x="1782" y="3460"/>
                  </a:lnTo>
                  <a:lnTo>
                    <a:pt x="1782" y="3450"/>
                  </a:lnTo>
                  <a:lnTo>
                    <a:pt x="1782" y="3460"/>
                  </a:lnTo>
                  <a:lnTo>
                    <a:pt x="1782" y="3450"/>
                  </a:lnTo>
                  <a:lnTo>
                    <a:pt x="1792" y="3460"/>
                  </a:lnTo>
                  <a:lnTo>
                    <a:pt x="1792" y="3469"/>
                  </a:lnTo>
                  <a:lnTo>
                    <a:pt x="1792" y="3460"/>
                  </a:lnTo>
                  <a:lnTo>
                    <a:pt x="1792" y="3488"/>
                  </a:lnTo>
                  <a:lnTo>
                    <a:pt x="1792" y="3478"/>
                  </a:lnTo>
                  <a:lnTo>
                    <a:pt x="1801" y="3497"/>
                  </a:lnTo>
                  <a:lnTo>
                    <a:pt x="1801" y="3478"/>
                  </a:lnTo>
                  <a:lnTo>
                    <a:pt x="1801" y="3497"/>
                  </a:lnTo>
                  <a:lnTo>
                    <a:pt x="1801" y="3488"/>
                  </a:lnTo>
                  <a:lnTo>
                    <a:pt x="1801" y="3506"/>
                  </a:lnTo>
                  <a:lnTo>
                    <a:pt x="1801" y="3478"/>
                  </a:lnTo>
                  <a:lnTo>
                    <a:pt x="1801" y="3488"/>
                  </a:lnTo>
                  <a:lnTo>
                    <a:pt x="1811" y="3478"/>
                  </a:lnTo>
                  <a:lnTo>
                    <a:pt x="1811" y="3488"/>
                  </a:lnTo>
                  <a:lnTo>
                    <a:pt x="1811" y="3478"/>
                  </a:lnTo>
                  <a:lnTo>
                    <a:pt x="1811" y="3488"/>
                  </a:lnTo>
                  <a:lnTo>
                    <a:pt x="1811" y="3478"/>
                  </a:lnTo>
                  <a:lnTo>
                    <a:pt x="1811" y="3488"/>
                  </a:lnTo>
                  <a:lnTo>
                    <a:pt x="1811" y="3478"/>
                  </a:lnTo>
                  <a:lnTo>
                    <a:pt x="1811" y="3488"/>
                  </a:lnTo>
                  <a:lnTo>
                    <a:pt x="1821" y="3460"/>
                  </a:lnTo>
                  <a:lnTo>
                    <a:pt x="1821" y="3450"/>
                  </a:lnTo>
                  <a:lnTo>
                    <a:pt x="1821" y="3460"/>
                  </a:lnTo>
                  <a:lnTo>
                    <a:pt x="1831" y="3441"/>
                  </a:lnTo>
                  <a:lnTo>
                    <a:pt x="1831" y="3450"/>
                  </a:lnTo>
                  <a:lnTo>
                    <a:pt x="1831" y="3441"/>
                  </a:lnTo>
                  <a:lnTo>
                    <a:pt x="1831" y="3450"/>
                  </a:lnTo>
                  <a:lnTo>
                    <a:pt x="1831" y="3460"/>
                  </a:lnTo>
                  <a:lnTo>
                    <a:pt x="1841" y="3385"/>
                  </a:lnTo>
                  <a:lnTo>
                    <a:pt x="1841" y="3413"/>
                  </a:lnTo>
                  <a:lnTo>
                    <a:pt x="1851" y="3395"/>
                  </a:lnTo>
                  <a:lnTo>
                    <a:pt x="1851" y="3404"/>
                  </a:lnTo>
                  <a:lnTo>
                    <a:pt x="1851" y="3376"/>
                  </a:lnTo>
                  <a:lnTo>
                    <a:pt x="1851" y="3367"/>
                  </a:lnTo>
                  <a:lnTo>
                    <a:pt x="1851" y="3395"/>
                  </a:lnTo>
                  <a:lnTo>
                    <a:pt x="1851" y="3385"/>
                  </a:lnTo>
                  <a:lnTo>
                    <a:pt x="1851" y="3395"/>
                  </a:lnTo>
                  <a:lnTo>
                    <a:pt x="1861" y="3395"/>
                  </a:lnTo>
                  <a:lnTo>
                    <a:pt x="1861" y="3376"/>
                  </a:lnTo>
                  <a:lnTo>
                    <a:pt x="1861" y="3395"/>
                  </a:lnTo>
                  <a:lnTo>
                    <a:pt x="1861" y="3357"/>
                  </a:lnTo>
                  <a:lnTo>
                    <a:pt x="1861" y="3367"/>
                  </a:lnTo>
                  <a:lnTo>
                    <a:pt x="1861" y="3357"/>
                  </a:lnTo>
                  <a:lnTo>
                    <a:pt x="1861" y="3367"/>
                  </a:lnTo>
                  <a:lnTo>
                    <a:pt x="1871" y="3302"/>
                  </a:lnTo>
                  <a:lnTo>
                    <a:pt x="1871" y="3311"/>
                  </a:lnTo>
                  <a:lnTo>
                    <a:pt x="1871" y="3292"/>
                  </a:lnTo>
                  <a:lnTo>
                    <a:pt x="1871" y="3302"/>
                  </a:lnTo>
                  <a:lnTo>
                    <a:pt x="1871" y="3283"/>
                  </a:lnTo>
                  <a:lnTo>
                    <a:pt x="1881" y="3320"/>
                  </a:lnTo>
                  <a:lnTo>
                    <a:pt x="1881" y="3311"/>
                  </a:lnTo>
                  <a:lnTo>
                    <a:pt x="1881" y="3348"/>
                  </a:lnTo>
                  <a:lnTo>
                    <a:pt x="1881" y="3367"/>
                  </a:lnTo>
                  <a:lnTo>
                    <a:pt x="1891" y="3376"/>
                  </a:lnTo>
                  <a:lnTo>
                    <a:pt x="1891" y="3395"/>
                  </a:lnTo>
                  <a:lnTo>
                    <a:pt x="1891" y="3422"/>
                  </a:lnTo>
                  <a:lnTo>
                    <a:pt x="1900" y="3404"/>
                  </a:lnTo>
                  <a:lnTo>
                    <a:pt x="1900" y="3450"/>
                  </a:lnTo>
                  <a:lnTo>
                    <a:pt x="1900" y="3441"/>
                  </a:lnTo>
                  <a:lnTo>
                    <a:pt x="1900" y="3460"/>
                  </a:lnTo>
                  <a:lnTo>
                    <a:pt x="1900" y="3441"/>
                  </a:lnTo>
                  <a:lnTo>
                    <a:pt x="1910" y="3441"/>
                  </a:lnTo>
                  <a:lnTo>
                    <a:pt x="1910" y="3432"/>
                  </a:lnTo>
                  <a:lnTo>
                    <a:pt x="1910" y="3413"/>
                  </a:lnTo>
                  <a:lnTo>
                    <a:pt x="1910" y="3441"/>
                  </a:lnTo>
                  <a:lnTo>
                    <a:pt x="1910" y="3413"/>
                  </a:lnTo>
                  <a:lnTo>
                    <a:pt x="1910" y="3432"/>
                  </a:lnTo>
                  <a:lnTo>
                    <a:pt x="1920" y="3413"/>
                  </a:lnTo>
                  <a:lnTo>
                    <a:pt x="1920" y="3432"/>
                  </a:lnTo>
                  <a:lnTo>
                    <a:pt x="1920" y="3404"/>
                  </a:lnTo>
                  <a:lnTo>
                    <a:pt x="1920" y="3422"/>
                  </a:lnTo>
                  <a:lnTo>
                    <a:pt x="1920" y="3404"/>
                  </a:lnTo>
                  <a:lnTo>
                    <a:pt x="1920" y="3432"/>
                  </a:lnTo>
                  <a:lnTo>
                    <a:pt x="1930" y="3218"/>
                  </a:lnTo>
                  <a:lnTo>
                    <a:pt x="1940" y="3134"/>
                  </a:lnTo>
                  <a:lnTo>
                    <a:pt x="1940" y="3143"/>
                  </a:lnTo>
                  <a:lnTo>
                    <a:pt x="1940" y="3116"/>
                  </a:lnTo>
                  <a:lnTo>
                    <a:pt x="1940" y="3106"/>
                  </a:lnTo>
                  <a:lnTo>
                    <a:pt x="1950" y="3125"/>
                  </a:lnTo>
                  <a:lnTo>
                    <a:pt x="1950" y="3106"/>
                  </a:lnTo>
                  <a:lnTo>
                    <a:pt x="1950" y="3097"/>
                  </a:lnTo>
                  <a:lnTo>
                    <a:pt x="1950" y="3078"/>
                  </a:lnTo>
                  <a:lnTo>
                    <a:pt x="1960" y="3097"/>
                  </a:lnTo>
                  <a:lnTo>
                    <a:pt x="1960" y="3078"/>
                  </a:lnTo>
                  <a:lnTo>
                    <a:pt x="1960" y="3097"/>
                  </a:lnTo>
                  <a:lnTo>
                    <a:pt x="1960" y="3088"/>
                  </a:lnTo>
                  <a:lnTo>
                    <a:pt x="1970" y="3125"/>
                  </a:lnTo>
                  <a:lnTo>
                    <a:pt x="1970" y="3171"/>
                  </a:lnTo>
                  <a:lnTo>
                    <a:pt x="1980" y="3236"/>
                  </a:lnTo>
                  <a:lnTo>
                    <a:pt x="1980" y="3246"/>
                  </a:lnTo>
                  <a:lnTo>
                    <a:pt x="1980" y="3236"/>
                  </a:lnTo>
                  <a:lnTo>
                    <a:pt x="1980" y="3246"/>
                  </a:lnTo>
                  <a:lnTo>
                    <a:pt x="1980" y="3227"/>
                  </a:lnTo>
                  <a:lnTo>
                    <a:pt x="1980" y="3236"/>
                  </a:lnTo>
                  <a:lnTo>
                    <a:pt x="1990" y="3227"/>
                  </a:lnTo>
                  <a:lnTo>
                    <a:pt x="1990" y="3236"/>
                  </a:lnTo>
                  <a:lnTo>
                    <a:pt x="1990" y="3218"/>
                  </a:lnTo>
                  <a:lnTo>
                    <a:pt x="1990" y="3209"/>
                  </a:lnTo>
                  <a:lnTo>
                    <a:pt x="1990" y="3181"/>
                  </a:lnTo>
                  <a:lnTo>
                    <a:pt x="1990" y="3190"/>
                  </a:lnTo>
                  <a:lnTo>
                    <a:pt x="1999" y="3134"/>
                  </a:lnTo>
                  <a:lnTo>
                    <a:pt x="1999" y="3143"/>
                  </a:lnTo>
                  <a:lnTo>
                    <a:pt x="1999" y="3125"/>
                  </a:lnTo>
                  <a:lnTo>
                    <a:pt x="1999" y="3134"/>
                  </a:lnTo>
                  <a:lnTo>
                    <a:pt x="1999" y="3097"/>
                  </a:lnTo>
                  <a:lnTo>
                    <a:pt x="1999" y="3116"/>
                  </a:lnTo>
                  <a:lnTo>
                    <a:pt x="2009" y="3069"/>
                  </a:lnTo>
                  <a:lnTo>
                    <a:pt x="2009" y="3078"/>
                  </a:lnTo>
                  <a:lnTo>
                    <a:pt x="2009" y="3050"/>
                  </a:lnTo>
                  <a:lnTo>
                    <a:pt x="2009" y="3060"/>
                  </a:lnTo>
                  <a:lnTo>
                    <a:pt x="2009" y="3041"/>
                  </a:lnTo>
                  <a:lnTo>
                    <a:pt x="2009" y="3060"/>
                  </a:lnTo>
                  <a:lnTo>
                    <a:pt x="2009" y="3050"/>
                  </a:lnTo>
                  <a:lnTo>
                    <a:pt x="2019" y="3050"/>
                  </a:lnTo>
                  <a:lnTo>
                    <a:pt x="2019" y="3060"/>
                  </a:lnTo>
                  <a:lnTo>
                    <a:pt x="2019" y="3050"/>
                  </a:lnTo>
                  <a:lnTo>
                    <a:pt x="2019" y="3060"/>
                  </a:lnTo>
                  <a:lnTo>
                    <a:pt x="2029" y="3060"/>
                  </a:lnTo>
                  <a:lnTo>
                    <a:pt x="2029" y="3069"/>
                  </a:lnTo>
                  <a:lnTo>
                    <a:pt x="2039" y="3209"/>
                  </a:lnTo>
                  <a:lnTo>
                    <a:pt x="2039" y="3190"/>
                  </a:lnTo>
                  <a:lnTo>
                    <a:pt x="2049" y="3218"/>
                  </a:lnTo>
                  <a:lnTo>
                    <a:pt x="2049" y="3209"/>
                  </a:lnTo>
                  <a:lnTo>
                    <a:pt x="2049" y="3227"/>
                  </a:lnTo>
                  <a:lnTo>
                    <a:pt x="2049" y="3190"/>
                  </a:lnTo>
                  <a:lnTo>
                    <a:pt x="2049" y="3199"/>
                  </a:lnTo>
                  <a:lnTo>
                    <a:pt x="2049" y="3181"/>
                  </a:lnTo>
                  <a:lnTo>
                    <a:pt x="2049" y="3209"/>
                  </a:lnTo>
                  <a:lnTo>
                    <a:pt x="2059" y="3246"/>
                  </a:lnTo>
                  <a:lnTo>
                    <a:pt x="2059" y="3227"/>
                  </a:lnTo>
                  <a:lnTo>
                    <a:pt x="2059" y="3218"/>
                  </a:lnTo>
                  <a:lnTo>
                    <a:pt x="2069" y="3246"/>
                  </a:lnTo>
                  <a:lnTo>
                    <a:pt x="2069" y="3227"/>
                  </a:lnTo>
                  <a:lnTo>
                    <a:pt x="2069" y="3218"/>
                  </a:lnTo>
                  <a:lnTo>
                    <a:pt x="2069" y="3181"/>
                  </a:lnTo>
                  <a:lnTo>
                    <a:pt x="2069" y="3190"/>
                  </a:lnTo>
                  <a:lnTo>
                    <a:pt x="2069" y="3171"/>
                  </a:lnTo>
                  <a:lnTo>
                    <a:pt x="2079" y="3190"/>
                  </a:lnTo>
                  <a:lnTo>
                    <a:pt x="2079" y="3181"/>
                  </a:lnTo>
                  <a:lnTo>
                    <a:pt x="2079" y="3190"/>
                  </a:lnTo>
                  <a:lnTo>
                    <a:pt x="2079" y="3171"/>
                  </a:lnTo>
                  <a:lnTo>
                    <a:pt x="2079" y="3199"/>
                  </a:lnTo>
                  <a:lnTo>
                    <a:pt x="2079" y="3190"/>
                  </a:lnTo>
                  <a:lnTo>
                    <a:pt x="2079" y="3199"/>
                  </a:lnTo>
                  <a:lnTo>
                    <a:pt x="2089" y="3162"/>
                  </a:lnTo>
                  <a:lnTo>
                    <a:pt x="2089" y="3171"/>
                  </a:lnTo>
                  <a:lnTo>
                    <a:pt x="2089" y="3153"/>
                  </a:lnTo>
                  <a:lnTo>
                    <a:pt x="2089" y="3116"/>
                  </a:lnTo>
                  <a:lnTo>
                    <a:pt x="2089" y="3088"/>
                  </a:lnTo>
                  <a:lnTo>
                    <a:pt x="2099" y="3097"/>
                  </a:lnTo>
                  <a:lnTo>
                    <a:pt x="2099" y="3088"/>
                  </a:lnTo>
                  <a:lnTo>
                    <a:pt x="2099" y="3106"/>
                  </a:lnTo>
                  <a:lnTo>
                    <a:pt x="2099" y="3097"/>
                  </a:lnTo>
                  <a:lnTo>
                    <a:pt x="2099" y="3116"/>
                  </a:lnTo>
                  <a:lnTo>
                    <a:pt x="2108" y="3078"/>
                  </a:lnTo>
                  <a:lnTo>
                    <a:pt x="2108" y="3088"/>
                  </a:lnTo>
                  <a:lnTo>
                    <a:pt x="2108" y="3078"/>
                  </a:lnTo>
                  <a:lnTo>
                    <a:pt x="2108" y="3060"/>
                  </a:lnTo>
                  <a:lnTo>
                    <a:pt x="2118" y="3078"/>
                  </a:lnTo>
                  <a:lnTo>
                    <a:pt x="2118" y="3050"/>
                  </a:lnTo>
                  <a:lnTo>
                    <a:pt x="2118" y="3078"/>
                  </a:lnTo>
                  <a:lnTo>
                    <a:pt x="2118" y="3069"/>
                  </a:lnTo>
                  <a:lnTo>
                    <a:pt x="2128" y="3060"/>
                  </a:lnTo>
                  <a:lnTo>
                    <a:pt x="2128" y="3097"/>
                  </a:lnTo>
                  <a:lnTo>
                    <a:pt x="2128" y="3088"/>
                  </a:lnTo>
                  <a:lnTo>
                    <a:pt x="2138" y="3125"/>
                  </a:lnTo>
                  <a:lnTo>
                    <a:pt x="2138" y="3097"/>
                  </a:lnTo>
                  <a:lnTo>
                    <a:pt x="2138" y="3125"/>
                  </a:lnTo>
                  <a:lnTo>
                    <a:pt x="2138" y="3116"/>
                  </a:lnTo>
                  <a:lnTo>
                    <a:pt x="2148" y="3125"/>
                  </a:lnTo>
                  <a:lnTo>
                    <a:pt x="2148" y="3078"/>
                  </a:lnTo>
                  <a:lnTo>
                    <a:pt x="2148" y="3097"/>
                  </a:lnTo>
                  <a:lnTo>
                    <a:pt x="2148" y="3088"/>
                  </a:lnTo>
                  <a:lnTo>
                    <a:pt x="2148" y="3097"/>
                  </a:lnTo>
                  <a:lnTo>
                    <a:pt x="2158" y="3041"/>
                  </a:lnTo>
                  <a:lnTo>
                    <a:pt x="2158" y="3060"/>
                  </a:lnTo>
                  <a:lnTo>
                    <a:pt x="2158" y="3041"/>
                  </a:lnTo>
                  <a:lnTo>
                    <a:pt x="2158" y="3088"/>
                  </a:lnTo>
                  <a:lnTo>
                    <a:pt x="2158" y="3069"/>
                  </a:lnTo>
                  <a:lnTo>
                    <a:pt x="2168" y="3106"/>
                  </a:lnTo>
                  <a:lnTo>
                    <a:pt x="2178" y="3125"/>
                  </a:lnTo>
                  <a:lnTo>
                    <a:pt x="2178" y="3106"/>
                  </a:lnTo>
                  <a:lnTo>
                    <a:pt x="2178" y="3116"/>
                  </a:lnTo>
                  <a:lnTo>
                    <a:pt x="2178" y="3125"/>
                  </a:lnTo>
                  <a:lnTo>
                    <a:pt x="2178" y="3116"/>
                  </a:lnTo>
                  <a:lnTo>
                    <a:pt x="2178" y="3125"/>
                  </a:lnTo>
                  <a:lnTo>
                    <a:pt x="2178" y="3116"/>
                  </a:lnTo>
                  <a:lnTo>
                    <a:pt x="2188" y="3143"/>
                  </a:lnTo>
                  <a:lnTo>
                    <a:pt x="2188" y="3134"/>
                  </a:lnTo>
                  <a:lnTo>
                    <a:pt x="2188" y="3143"/>
                  </a:lnTo>
                  <a:lnTo>
                    <a:pt x="2188" y="3153"/>
                  </a:lnTo>
                  <a:lnTo>
                    <a:pt x="2188" y="3162"/>
                  </a:lnTo>
                  <a:lnTo>
                    <a:pt x="2198" y="3162"/>
                  </a:lnTo>
                  <a:lnTo>
                    <a:pt x="2198" y="3153"/>
                  </a:lnTo>
                  <a:lnTo>
                    <a:pt x="2198" y="3209"/>
                  </a:lnTo>
                  <a:lnTo>
                    <a:pt x="2198" y="3190"/>
                  </a:lnTo>
                  <a:lnTo>
                    <a:pt x="2207" y="3227"/>
                  </a:lnTo>
                  <a:lnTo>
                    <a:pt x="2207" y="3199"/>
                  </a:lnTo>
                  <a:lnTo>
                    <a:pt x="2207" y="3218"/>
                  </a:lnTo>
                  <a:lnTo>
                    <a:pt x="2207" y="3171"/>
                  </a:lnTo>
                  <a:lnTo>
                    <a:pt x="2207" y="3181"/>
                  </a:lnTo>
                  <a:lnTo>
                    <a:pt x="2217" y="3069"/>
                  </a:lnTo>
                  <a:lnTo>
                    <a:pt x="2217" y="3078"/>
                  </a:lnTo>
                  <a:lnTo>
                    <a:pt x="2227" y="3050"/>
                  </a:lnTo>
                  <a:lnTo>
                    <a:pt x="2227" y="3032"/>
                  </a:lnTo>
                  <a:lnTo>
                    <a:pt x="2227" y="3060"/>
                  </a:lnTo>
                  <a:lnTo>
                    <a:pt x="2227" y="3041"/>
                  </a:lnTo>
                  <a:lnTo>
                    <a:pt x="2227" y="3060"/>
                  </a:lnTo>
                  <a:lnTo>
                    <a:pt x="2237" y="2976"/>
                  </a:lnTo>
                  <a:lnTo>
                    <a:pt x="2237" y="2995"/>
                  </a:lnTo>
                  <a:lnTo>
                    <a:pt x="2237" y="2985"/>
                  </a:lnTo>
                  <a:lnTo>
                    <a:pt x="2237" y="2995"/>
                  </a:lnTo>
                  <a:lnTo>
                    <a:pt x="2237" y="2985"/>
                  </a:lnTo>
                  <a:lnTo>
                    <a:pt x="2247" y="2930"/>
                  </a:lnTo>
                  <a:lnTo>
                    <a:pt x="2247" y="2957"/>
                  </a:lnTo>
                  <a:lnTo>
                    <a:pt x="2247" y="2930"/>
                  </a:lnTo>
                  <a:lnTo>
                    <a:pt x="2247" y="2957"/>
                  </a:lnTo>
                  <a:lnTo>
                    <a:pt x="2247" y="2948"/>
                  </a:lnTo>
                  <a:lnTo>
                    <a:pt x="2247" y="2957"/>
                  </a:lnTo>
                  <a:lnTo>
                    <a:pt x="2257" y="2948"/>
                  </a:lnTo>
                  <a:lnTo>
                    <a:pt x="2257" y="2939"/>
                  </a:lnTo>
                  <a:lnTo>
                    <a:pt x="2257" y="2864"/>
                  </a:lnTo>
                  <a:lnTo>
                    <a:pt x="2257" y="2855"/>
                  </a:lnTo>
                  <a:lnTo>
                    <a:pt x="2267" y="2846"/>
                  </a:lnTo>
                  <a:lnTo>
                    <a:pt x="2267" y="2855"/>
                  </a:lnTo>
                  <a:lnTo>
                    <a:pt x="2267" y="2846"/>
                  </a:lnTo>
                  <a:lnTo>
                    <a:pt x="2267" y="2874"/>
                  </a:lnTo>
                  <a:lnTo>
                    <a:pt x="2267" y="2799"/>
                  </a:lnTo>
                  <a:lnTo>
                    <a:pt x="2277" y="2809"/>
                  </a:lnTo>
                  <a:lnTo>
                    <a:pt x="2277" y="2771"/>
                  </a:lnTo>
                  <a:lnTo>
                    <a:pt x="2287" y="2651"/>
                  </a:lnTo>
                  <a:lnTo>
                    <a:pt x="2287" y="2595"/>
                  </a:lnTo>
                  <a:lnTo>
                    <a:pt x="2297" y="2623"/>
                  </a:lnTo>
                  <a:lnTo>
                    <a:pt x="2297" y="2576"/>
                  </a:lnTo>
                  <a:lnTo>
                    <a:pt x="2297" y="2548"/>
                  </a:lnTo>
                  <a:lnTo>
                    <a:pt x="2306" y="2558"/>
                  </a:lnTo>
                  <a:lnTo>
                    <a:pt x="2306" y="2492"/>
                  </a:lnTo>
                  <a:lnTo>
                    <a:pt x="2306" y="2511"/>
                  </a:lnTo>
                  <a:lnTo>
                    <a:pt x="2306" y="2483"/>
                  </a:lnTo>
                  <a:lnTo>
                    <a:pt x="2316" y="2483"/>
                  </a:lnTo>
                  <a:lnTo>
                    <a:pt x="2316" y="2455"/>
                  </a:lnTo>
                  <a:lnTo>
                    <a:pt x="2316" y="2465"/>
                  </a:lnTo>
                  <a:lnTo>
                    <a:pt x="2316" y="2455"/>
                  </a:lnTo>
                  <a:lnTo>
                    <a:pt x="2316" y="2465"/>
                  </a:lnTo>
                  <a:lnTo>
                    <a:pt x="2316" y="2418"/>
                  </a:lnTo>
                  <a:lnTo>
                    <a:pt x="2316" y="2437"/>
                  </a:lnTo>
                  <a:lnTo>
                    <a:pt x="2326" y="2372"/>
                  </a:lnTo>
                  <a:lnTo>
                    <a:pt x="2326" y="2353"/>
                  </a:lnTo>
                  <a:lnTo>
                    <a:pt x="2326" y="2288"/>
                  </a:lnTo>
                  <a:lnTo>
                    <a:pt x="2336" y="2306"/>
                  </a:lnTo>
                  <a:lnTo>
                    <a:pt x="2336" y="2297"/>
                  </a:lnTo>
                  <a:lnTo>
                    <a:pt x="2336" y="2306"/>
                  </a:lnTo>
                  <a:lnTo>
                    <a:pt x="2346" y="1888"/>
                  </a:lnTo>
                  <a:lnTo>
                    <a:pt x="2396" y="437"/>
                  </a:lnTo>
                  <a:lnTo>
                    <a:pt x="2405" y="186"/>
                  </a:lnTo>
                  <a:lnTo>
                    <a:pt x="2415" y="28"/>
                  </a:lnTo>
                  <a:lnTo>
                    <a:pt x="2415" y="65"/>
                  </a:lnTo>
                  <a:lnTo>
                    <a:pt x="2415" y="28"/>
                  </a:lnTo>
                  <a:lnTo>
                    <a:pt x="2415" y="18"/>
                  </a:lnTo>
                  <a:lnTo>
                    <a:pt x="2425" y="18"/>
                  </a:lnTo>
                  <a:lnTo>
                    <a:pt x="2425" y="0"/>
                  </a:lnTo>
                  <a:lnTo>
                    <a:pt x="2425" y="18"/>
                  </a:lnTo>
                  <a:lnTo>
                    <a:pt x="2435" y="297"/>
                  </a:lnTo>
                  <a:lnTo>
                    <a:pt x="2445" y="577"/>
                  </a:lnTo>
                  <a:lnTo>
                    <a:pt x="2445" y="567"/>
                  </a:lnTo>
                  <a:lnTo>
                    <a:pt x="2455" y="809"/>
                  </a:lnTo>
                  <a:lnTo>
                    <a:pt x="2465" y="939"/>
                  </a:lnTo>
                  <a:lnTo>
                    <a:pt x="2475" y="949"/>
                  </a:lnTo>
                  <a:lnTo>
                    <a:pt x="2475" y="939"/>
                  </a:lnTo>
                  <a:lnTo>
                    <a:pt x="2475" y="1004"/>
                  </a:lnTo>
                  <a:lnTo>
                    <a:pt x="2475" y="995"/>
                  </a:lnTo>
                  <a:lnTo>
                    <a:pt x="2485" y="1079"/>
                  </a:lnTo>
                  <a:lnTo>
                    <a:pt x="2485" y="1209"/>
                  </a:lnTo>
                  <a:lnTo>
                    <a:pt x="2485" y="1200"/>
                  </a:lnTo>
                  <a:lnTo>
                    <a:pt x="2495" y="1218"/>
                  </a:lnTo>
                  <a:lnTo>
                    <a:pt x="2504" y="1302"/>
                  </a:lnTo>
                  <a:lnTo>
                    <a:pt x="2504" y="1321"/>
                  </a:lnTo>
                  <a:lnTo>
                    <a:pt x="2504" y="1311"/>
                  </a:lnTo>
                  <a:lnTo>
                    <a:pt x="2504" y="1376"/>
                  </a:lnTo>
                  <a:lnTo>
                    <a:pt x="2504" y="1367"/>
                  </a:lnTo>
                  <a:lnTo>
                    <a:pt x="2514" y="1423"/>
                  </a:lnTo>
                  <a:lnTo>
                    <a:pt x="2514" y="1395"/>
                  </a:lnTo>
                  <a:lnTo>
                    <a:pt x="2514" y="1404"/>
                  </a:lnTo>
                  <a:lnTo>
                    <a:pt x="2524" y="1414"/>
                  </a:lnTo>
                  <a:lnTo>
                    <a:pt x="2524" y="1395"/>
                  </a:lnTo>
                  <a:lnTo>
                    <a:pt x="2524" y="1432"/>
                  </a:lnTo>
                  <a:lnTo>
                    <a:pt x="2524" y="1414"/>
                  </a:lnTo>
                  <a:lnTo>
                    <a:pt x="2524" y="1432"/>
                  </a:lnTo>
                  <a:lnTo>
                    <a:pt x="2534" y="1423"/>
                  </a:lnTo>
                  <a:lnTo>
                    <a:pt x="2534" y="1479"/>
                  </a:lnTo>
                  <a:lnTo>
                    <a:pt x="2534" y="1469"/>
                  </a:lnTo>
                  <a:lnTo>
                    <a:pt x="2534" y="1497"/>
                  </a:lnTo>
                  <a:lnTo>
                    <a:pt x="2544" y="1544"/>
                  </a:lnTo>
                  <a:lnTo>
                    <a:pt x="2544" y="1525"/>
                  </a:lnTo>
                  <a:lnTo>
                    <a:pt x="2544" y="1534"/>
                  </a:lnTo>
                  <a:lnTo>
                    <a:pt x="2544" y="1581"/>
                  </a:lnTo>
                  <a:lnTo>
                    <a:pt x="2554" y="1655"/>
                  </a:lnTo>
                  <a:lnTo>
                    <a:pt x="2554" y="1776"/>
                  </a:lnTo>
                  <a:lnTo>
                    <a:pt x="2554" y="1758"/>
                  </a:lnTo>
                  <a:lnTo>
                    <a:pt x="2564" y="1767"/>
                  </a:lnTo>
                  <a:lnTo>
                    <a:pt x="2564" y="1758"/>
                  </a:lnTo>
                  <a:lnTo>
                    <a:pt x="2564" y="1767"/>
                  </a:lnTo>
                  <a:lnTo>
                    <a:pt x="2564" y="1748"/>
                  </a:lnTo>
                  <a:lnTo>
                    <a:pt x="2564" y="1730"/>
                  </a:lnTo>
                  <a:lnTo>
                    <a:pt x="2564" y="1767"/>
                  </a:lnTo>
                  <a:lnTo>
                    <a:pt x="2574" y="1730"/>
                  </a:lnTo>
                  <a:lnTo>
                    <a:pt x="2574" y="1739"/>
                  </a:lnTo>
                  <a:lnTo>
                    <a:pt x="2574" y="1730"/>
                  </a:lnTo>
                  <a:lnTo>
                    <a:pt x="2574" y="1739"/>
                  </a:lnTo>
                  <a:lnTo>
                    <a:pt x="2574" y="1720"/>
                  </a:lnTo>
                  <a:lnTo>
                    <a:pt x="2574" y="1702"/>
                  </a:lnTo>
                  <a:lnTo>
                    <a:pt x="2584" y="1683"/>
                  </a:lnTo>
                  <a:lnTo>
                    <a:pt x="2584" y="1637"/>
                  </a:lnTo>
                  <a:lnTo>
                    <a:pt x="2594" y="1488"/>
                  </a:lnTo>
                  <a:lnTo>
                    <a:pt x="2594" y="1507"/>
                  </a:lnTo>
                  <a:lnTo>
                    <a:pt x="2594" y="1497"/>
                  </a:lnTo>
                  <a:lnTo>
                    <a:pt x="2594" y="1507"/>
                  </a:lnTo>
                  <a:lnTo>
                    <a:pt x="2594" y="1497"/>
                  </a:lnTo>
                  <a:lnTo>
                    <a:pt x="2603" y="1479"/>
                  </a:lnTo>
                  <a:lnTo>
                    <a:pt x="2603" y="1507"/>
                  </a:lnTo>
                  <a:lnTo>
                    <a:pt x="2603" y="1516"/>
                  </a:lnTo>
                  <a:lnTo>
                    <a:pt x="2603" y="1479"/>
                  </a:lnTo>
                  <a:lnTo>
                    <a:pt x="2613" y="1488"/>
                  </a:lnTo>
                  <a:lnTo>
                    <a:pt x="2613" y="1507"/>
                  </a:lnTo>
                  <a:lnTo>
                    <a:pt x="2613" y="1544"/>
                  </a:lnTo>
                  <a:lnTo>
                    <a:pt x="2623" y="1600"/>
                  </a:lnTo>
                  <a:lnTo>
                    <a:pt x="2623" y="1590"/>
                  </a:lnTo>
                  <a:lnTo>
                    <a:pt x="2623" y="1609"/>
                  </a:lnTo>
                  <a:lnTo>
                    <a:pt x="2623" y="1600"/>
                  </a:lnTo>
                  <a:lnTo>
                    <a:pt x="2623" y="1646"/>
                  </a:lnTo>
                  <a:lnTo>
                    <a:pt x="2623" y="1637"/>
                  </a:lnTo>
                  <a:lnTo>
                    <a:pt x="2623" y="1730"/>
                  </a:lnTo>
                  <a:lnTo>
                    <a:pt x="2633" y="1720"/>
                  </a:lnTo>
                  <a:lnTo>
                    <a:pt x="2633" y="1758"/>
                  </a:lnTo>
                  <a:lnTo>
                    <a:pt x="2633" y="1795"/>
                  </a:lnTo>
                  <a:lnTo>
                    <a:pt x="2633" y="1786"/>
                  </a:lnTo>
                  <a:lnTo>
                    <a:pt x="2643" y="1804"/>
                  </a:lnTo>
                  <a:lnTo>
                    <a:pt x="2643" y="1795"/>
                  </a:lnTo>
                  <a:lnTo>
                    <a:pt x="2643" y="1804"/>
                  </a:lnTo>
                  <a:lnTo>
                    <a:pt x="2643" y="1813"/>
                  </a:lnTo>
                  <a:lnTo>
                    <a:pt x="2643" y="1767"/>
                  </a:lnTo>
                  <a:lnTo>
                    <a:pt x="2643" y="1804"/>
                  </a:lnTo>
                  <a:lnTo>
                    <a:pt x="2653" y="1813"/>
                  </a:lnTo>
                  <a:lnTo>
                    <a:pt x="2653" y="1823"/>
                  </a:lnTo>
                  <a:lnTo>
                    <a:pt x="2653" y="1860"/>
                  </a:lnTo>
                  <a:lnTo>
                    <a:pt x="2653" y="1869"/>
                  </a:lnTo>
                  <a:lnTo>
                    <a:pt x="2663" y="1869"/>
                  </a:lnTo>
                  <a:lnTo>
                    <a:pt x="2663" y="1999"/>
                  </a:lnTo>
                  <a:lnTo>
                    <a:pt x="2673" y="2018"/>
                  </a:lnTo>
                  <a:lnTo>
                    <a:pt x="2673" y="2046"/>
                  </a:lnTo>
                  <a:lnTo>
                    <a:pt x="2673" y="2037"/>
                  </a:lnTo>
                  <a:lnTo>
                    <a:pt x="2683" y="2092"/>
                  </a:lnTo>
                  <a:lnTo>
                    <a:pt x="2683" y="2139"/>
                  </a:lnTo>
                  <a:lnTo>
                    <a:pt x="2683" y="2130"/>
                  </a:lnTo>
                  <a:lnTo>
                    <a:pt x="2683" y="2167"/>
                  </a:lnTo>
                  <a:lnTo>
                    <a:pt x="2693" y="2223"/>
                  </a:lnTo>
                  <a:lnTo>
                    <a:pt x="2693" y="2213"/>
                  </a:lnTo>
                  <a:lnTo>
                    <a:pt x="2693" y="2269"/>
                  </a:lnTo>
                  <a:lnTo>
                    <a:pt x="2693" y="2241"/>
                  </a:lnTo>
                  <a:lnTo>
                    <a:pt x="2693" y="2260"/>
                  </a:lnTo>
                  <a:lnTo>
                    <a:pt x="2693" y="2241"/>
                  </a:lnTo>
                  <a:lnTo>
                    <a:pt x="2702" y="2251"/>
                  </a:lnTo>
                  <a:lnTo>
                    <a:pt x="2702" y="2241"/>
                  </a:lnTo>
                  <a:lnTo>
                    <a:pt x="2702" y="2288"/>
                  </a:lnTo>
                  <a:lnTo>
                    <a:pt x="2702" y="2260"/>
                  </a:lnTo>
                  <a:lnTo>
                    <a:pt x="2712" y="2288"/>
                  </a:lnTo>
                  <a:lnTo>
                    <a:pt x="2712" y="2269"/>
                  </a:lnTo>
                  <a:lnTo>
                    <a:pt x="2712" y="2297"/>
                  </a:lnTo>
                  <a:lnTo>
                    <a:pt x="2712" y="2279"/>
                  </a:lnTo>
                  <a:lnTo>
                    <a:pt x="2712" y="2334"/>
                  </a:lnTo>
                  <a:lnTo>
                    <a:pt x="2722" y="2334"/>
                  </a:lnTo>
                  <a:lnTo>
                    <a:pt x="2722" y="2390"/>
                  </a:lnTo>
                  <a:lnTo>
                    <a:pt x="2722" y="2372"/>
                  </a:lnTo>
                  <a:lnTo>
                    <a:pt x="2732" y="2427"/>
                  </a:lnTo>
                  <a:lnTo>
                    <a:pt x="2732" y="2455"/>
                  </a:lnTo>
                  <a:lnTo>
                    <a:pt x="2732" y="2446"/>
                  </a:lnTo>
                  <a:lnTo>
                    <a:pt x="2732" y="2465"/>
                  </a:lnTo>
                  <a:lnTo>
                    <a:pt x="2732" y="2446"/>
                  </a:lnTo>
                  <a:lnTo>
                    <a:pt x="2732" y="2474"/>
                  </a:lnTo>
                  <a:lnTo>
                    <a:pt x="2732" y="2465"/>
                  </a:lnTo>
                  <a:lnTo>
                    <a:pt x="2742" y="2474"/>
                  </a:lnTo>
                  <a:lnTo>
                    <a:pt x="2742" y="2465"/>
                  </a:lnTo>
                  <a:lnTo>
                    <a:pt x="2742" y="2474"/>
                  </a:lnTo>
                  <a:lnTo>
                    <a:pt x="2742" y="2437"/>
                  </a:lnTo>
                  <a:lnTo>
                    <a:pt x="2742" y="2446"/>
                  </a:lnTo>
                  <a:lnTo>
                    <a:pt x="2742" y="2437"/>
                  </a:lnTo>
                  <a:lnTo>
                    <a:pt x="2752" y="2418"/>
                  </a:lnTo>
                  <a:lnTo>
                    <a:pt x="2752" y="2437"/>
                  </a:lnTo>
                  <a:lnTo>
                    <a:pt x="2752" y="2418"/>
                  </a:lnTo>
                  <a:lnTo>
                    <a:pt x="2762" y="2362"/>
                  </a:lnTo>
                  <a:lnTo>
                    <a:pt x="2762" y="2344"/>
                  </a:lnTo>
                  <a:lnTo>
                    <a:pt x="2762" y="2353"/>
                  </a:lnTo>
                  <a:lnTo>
                    <a:pt x="2762" y="2325"/>
                  </a:lnTo>
                  <a:lnTo>
                    <a:pt x="2772" y="2279"/>
                  </a:lnTo>
                  <a:lnTo>
                    <a:pt x="2772" y="2297"/>
                  </a:lnTo>
                  <a:lnTo>
                    <a:pt x="2772" y="2288"/>
                  </a:lnTo>
                  <a:lnTo>
                    <a:pt x="2772" y="2334"/>
                  </a:lnTo>
                  <a:lnTo>
                    <a:pt x="2782" y="2362"/>
                  </a:lnTo>
                  <a:lnTo>
                    <a:pt x="2782" y="2372"/>
                  </a:lnTo>
                  <a:lnTo>
                    <a:pt x="2782" y="2390"/>
                  </a:lnTo>
                  <a:lnTo>
                    <a:pt x="2782" y="2381"/>
                  </a:lnTo>
                  <a:lnTo>
                    <a:pt x="2782" y="2409"/>
                  </a:lnTo>
                  <a:lnTo>
                    <a:pt x="2792" y="2381"/>
                  </a:lnTo>
                  <a:lnTo>
                    <a:pt x="2792" y="2409"/>
                  </a:lnTo>
                  <a:lnTo>
                    <a:pt x="2792" y="2390"/>
                  </a:lnTo>
                  <a:lnTo>
                    <a:pt x="2792" y="2418"/>
                  </a:lnTo>
                  <a:lnTo>
                    <a:pt x="2801" y="2409"/>
                  </a:lnTo>
                  <a:lnTo>
                    <a:pt x="2801" y="2455"/>
                  </a:lnTo>
                  <a:lnTo>
                    <a:pt x="2801" y="2427"/>
                  </a:lnTo>
                  <a:lnTo>
                    <a:pt x="2801" y="2465"/>
                  </a:lnTo>
                  <a:lnTo>
                    <a:pt x="2801" y="2455"/>
                  </a:lnTo>
                  <a:lnTo>
                    <a:pt x="2811" y="2548"/>
                  </a:lnTo>
                  <a:lnTo>
                    <a:pt x="2811" y="2539"/>
                  </a:lnTo>
                  <a:lnTo>
                    <a:pt x="2821" y="2613"/>
                  </a:lnTo>
                  <a:lnTo>
                    <a:pt x="2821" y="2585"/>
                  </a:lnTo>
                  <a:lnTo>
                    <a:pt x="2821" y="2604"/>
                  </a:lnTo>
                  <a:lnTo>
                    <a:pt x="2821" y="2585"/>
                  </a:lnTo>
                  <a:lnTo>
                    <a:pt x="2821" y="2613"/>
                  </a:lnTo>
                  <a:lnTo>
                    <a:pt x="2831" y="2604"/>
                  </a:lnTo>
                  <a:lnTo>
                    <a:pt x="2831" y="2623"/>
                  </a:lnTo>
                  <a:lnTo>
                    <a:pt x="2831" y="2641"/>
                  </a:lnTo>
                  <a:lnTo>
                    <a:pt x="2831" y="2632"/>
                  </a:lnTo>
                  <a:lnTo>
                    <a:pt x="2841" y="2678"/>
                  </a:lnTo>
                  <a:lnTo>
                    <a:pt x="2841" y="2669"/>
                  </a:lnTo>
                  <a:lnTo>
                    <a:pt x="2851" y="2734"/>
                  </a:lnTo>
                  <a:lnTo>
                    <a:pt x="2851" y="2716"/>
                  </a:lnTo>
                  <a:lnTo>
                    <a:pt x="2851" y="2734"/>
                  </a:lnTo>
                  <a:lnTo>
                    <a:pt x="2851" y="2725"/>
                  </a:lnTo>
                  <a:lnTo>
                    <a:pt x="2851" y="2762"/>
                  </a:lnTo>
                  <a:lnTo>
                    <a:pt x="2861" y="2706"/>
                  </a:lnTo>
                  <a:lnTo>
                    <a:pt x="2861" y="2716"/>
                  </a:lnTo>
                  <a:lnTo>
                    <a:pt x="2861" y="2688"/>
                  </a:lnTo>
                  <a:lnTo>
                    <a:pt x="2861" y="2697"/>
                  </a:lnTo>
                  <a:lnTo>
                    <a:pt x="2861" y="2669"/>
                  </a:lnTo>
                  <a:lnTo>
                    <a:pt x="2871" y="2688"/>
                  </a:lnTo>
                  <a:lnTo>
                    <a:pt x="2871" y="2660"/>
                  </a:lnTo>
                  <a:lnTo>
                    <a:pt x="2871" y="2716"/>
                  </a:lnTo>
                  <a:lnTo>
                    <a:pt x="2871" y="2706"/>
                  </a:lnTo>
                  <a:lnTo>
                    <a:pt x="2871" y="2688"/>
                  </a:lnTo>
                  <a:lnTo>
                    <a:pt x="2871" y="2697"/>
                  </a:lnTo>
                  <a:lnTo>
                    <a:pt x="2881" y="2669"/>
                  </a:lnTo>
                  <a:lnTo>
                    <a:pt x="2881" y="2725"/>
                  </a:lnTo>
                  <a:lnTo>
                    <a:pt x="2881" y="2716"/>
                  </a:lnTo>
                  <a:lnTo>
                    <a:pt x="2881" y="2744"/>
                  </a:lnTo>
                  <a:lnTo>
                    <a:pt x="2881" y="2716"/>
                  </a:lnTo>
                  <a:lnTo>
                    <a:pt x="2881" y="2725"/>
                  </a:lnTo>
                  <a:lnTo>
                    <a:pt x="2891" y="2725"/>
                  </a:lnTo>
                  <a:lnTo>
                    <a:pt x="2891" y="2734"/>
                  </a:lnTo>
                  <a:lnTo>
                    <a:pt x="2891" y="2725"/>
                  </a:lnTo>
                  <a:lnTo>
                    <a:pt x="2891" y="2734"/>
                  </a:lnTo>
                  <a:lnTo>
                    <a:pt x="2891" y="2716"/>
                  </a:lnTo>
                  <a:lnTo>
                    <a:pt x="2900" y="2725"/>
                  </a:lnTo>
                  <a:lnTo>
                    <a:pt x="2900" y="2744"/>
                  </a:lnTo>
                  <a:lnTo>
                    <a:pt x="2900" y="2725"/>
                  </a:lnTo>
                  <a:lnTo>
                    <a:pt x="2900" y="2753"/>
                  </a:lnTo>
                  <a:lnTo>
                    <a:pt x="2900" y="2734"/>
                  </a:lnTo>
                  <a:lnTo>
                    <a:pt x="2910" y="2688"/>
                  </a:lnTo>
                  <a:lnTo>
                    <a:pt x="2910" y="2716"/>
                  </a:lnTo>
                  <a:lnTo>
                    <a:pt x="2910" y="2734"/>
                  </a:lnTo>
                  <a:lnTo>
                    <a:pt x="2920" y="2716"/>
                  </a:lnTo>
                  <a:lnTo>
                    <a:pt x="2920" y="2771"/>
                  </a:lnTo>
                  <a:lnTo>
                    <a:pt x="2920" y="2753"/>
                  </a:lnTo>
                  <a:lnTo>
                    <a:pt x="2930" y="2771"/>
                  </a:lnTo>
                  <a:lnTo>
                    <a:pt x="2930" y="2781"/>
                  </a:lnTo>
                  <a:lnTo>
                    <a:pt x="2930" y="2762"/>
                  </a:lnTo>
                  <a:lnTo>
                    <a:pt x="2930" y="2771"/>
                  </a:lnTo>
                  <a:lnTo>
                    <a:pt x="2930" y="2753"/>
                  </a:lnTo>
                  <a:lnTo>
                    <a:pt x="2930" y="2781"/>
                  </a:lnTo>
                  <a:lnTo>
                    <a:pt x="2930" y="2771"/>
                  </a:lnTo>
                  <a:lnTo>
                    <a:pt x="2940" y="2818"/>
                  </a:lnTo>
                  <a:lnTo>
                    <a:pt x="2940" y="2790"/>
                  </a:lnTo>
                  <a:lnTo>
                    <a:pt x="2940" y="2846"/>
                  </a:lnTo>
                  <a:lnTo>
                    <a:pt x="2940" y="2827"/>
                  </a:lnTo>
                  <a:lnTo>
                    <a:pt x="2950" y="2874"/>
                  </a:lnTo>
                  <a:lnTo>
                    <a:pt x="2950" y="2892"/>
                  </a:lnTo>
                  <a:lnTo>
                    <a:pt x="2960" y="2948"/>
                  </a:lnTo>
                  <a:lnTo>
                    <a:pt x="2960" y="2939"/>
                  </a:lnTo>
                  <a:lnTo>
                    <a:pt x="2960" y="2967"/>
                  </a:lnTo>
                  <a:lnTo>
                    <a:pt x="2960" y="2948"/>
                  </a:lnTo>
                  <a:lnTo>
                    <a:pt x="2960" y="2957"/>
                  </a:lnTo>
                  <a:lnTo>
                    <a:pt x="2960" y="2948"/>
                  </a:lnTo>
                  <a:lnTo>
                    <a:pt x="2960" y="3004"/>
                  </a:lnTo>
                  <a:lnTo>
                    <a:pt x="2970" y="2995"/>
                  </a:lnTo>
                  <a:lnTo>
                    <a:pt x="2970" y="3032"/>
                  </a:lnTo>
                  <a:lnTo>
                    <a:pt x="2970" y="3041"/>
                  </a:lnTo>
                  <a:lnTo>
                    <a:pt x="2970" y="3023"/>
                  </a:lnTo>
                  <a:lnTo>
                    <a:pt x="2980" y="3004"/>
                  </a:lnTo>
                  <a:lnTo>
                    <a:pt x="2980" y="3013"/>
                  </a:lnTo>
                  <a:lnTo>
                    <a:pt x="2980" y="2985"/>
                  </a:lnTo>
                  <a:lnTo>
                    <a:pt x="2980" y="2995"/>
                  </a:lnTo>
                  <a:lnTo>
                    <a:pt x="2980" y="2985"/>
                  </a:lnTo>
                  <a:lnTo>
                    <a:pt x="2980" y="2995"/>
                  </a:lnTo>
                  <a:lnTo>
                    <a:pt x="2980" y="2985"/>
                  </a:lnTo>
                  <a:lnTo>
                    <a:pt x="2980" y="2995"/>
                  </a:lnTo>
                  <a:lnTo>
                    <a:pt x="2990" y="3004"/>
                  </a:lnTo>
                  <a:lnTo>
                    <a:pt x="2990" y="3013"/>
                  </a:lnTo>
                  <a:lnTo>
                    <a:pt x="2990" y="3004"/>
                  </a:lnTo>
                  <a:lnTo>
                    <a:pt x="2990" y="3013"/>
                  </a:lnTo>
                  <a:lnTo>
                    <a:pt x="2990" y="3004"/>
                  </a:lnTo>
                  <a:lnTo>
                    <a:pt x="2990" y="3032"/>
                  </a:lnTo>
                  <a:lnTo>
                    <a:pt x="2990" y="3023"/>
                  </a:lnTo>
                  <a:lnTo>
                    <a:pt x="2999" y="3023"/>
                  </a:lnTo>
                  <a:lnTo>
                    <a:pt x="2999" y="3013"/>
                  </a:lnTo>
                  <a:lnTo>
                    <a:pt x="2999" y="3023"/>
                  </a:lnTo>
                  <a:lnTo>
                    <a:pt x="2999" y="3013"/>
                  </a:lnTo>
                  <a:lnTo>
                    <a:pt x="2999" y="3032"/>
                  </a:lnTo>
                  <a:lnTo>
                    <a:pt x="2999" y="3013"/>
                  </a:lnTo>
                  <a:lnTo>
                    <a:pt x="3009" y="3069"/>
                  </a:lnTo>
                  <a:lnTo>
                    <a:pt x="3009" y="3032"/>
                  </a:lnTo>
                  <a:lnTo>
                    <a:pt x="3009" y="3060"/>
                  </a:lnTo>
                  <a:lnTo>
                    <a:pt x="3009" y="3050"/>
                  </a:lnTo>
                  <a:lnTo>
                    <a:pt x="3019" y="3060"/>
                  </a:lnTo>
                  <a:lnTo>
                    <a:pt x="3019" y="3041"/>
                  </a:lnTo>
                  <a:lnTo>
                    <a:pt x="3019" y="3078"/>
                  </a:lnTo>
                  <a:lnTo>
                    <a:pt x="3019" y="3060"/>
                  </a:lnTo>
                  <a:lnTo>
                    <a:pt x="3029" y="3060"/>
                  </a:lnTo>
                  <a:lnTo>
                    <a:pt x="3029" y="3041"/>
                  </a:lnTo>
                  <a:lnTo>
                    <a:pt x="3029" y="3069"/>
                  </a:lnTo>
                  <a:lnTo>
                    <a:pt x="3029" y="3060"/>
                  </a:lnTo>
                  <a:lnTo>
                    <a:pt x="3029" y="3125"/>
                  </a:lnTo>
                  <a:lnTo>
                    <a:pt x="3039" y="3088"/>
                  </a:lnTo>
                  <a:lnTo>
                    <a:pt x="3039" y="3116"/>
                  </a:lnTo>
                  <a:lnTo>
                    <a:pt x="3039" y="3088"/>
                  </a:lnTo>
                  <a:lnTo>
                    <a:pt x="3049" y="3106"/>
                  </a:lnTo>
                  <a:lnTo>
                    <a:pt x="3049" y="3078"/>
                  </a:lnTo>
                  <a:lnTo>
                    <a:pt x="3049" y="3069"/>
                  </a:lnTo>
                  <a:lnTo>
                    <a:pt x="3049" y="3097"/>
                  </a:lnTo>
                  <a:lnTo>
                    <a:pt x="3049" y="3088"/>
                  </a:lnTo>
                  <a:lnTo>
                    <a:pt x="3049" y="3097"/>
                  </a:lnTo>
                  <a:lnTo>
                    <a:pt x="3059" y="3088"/>
                  </a:lnTo>
                  <a:lnTo>
                    <a:pt x="3059" y="3078"/>
                  </a:lnTo>
                  <a:lnTo>
                    <a:pt x="3059" y="3088"/>
                  </a:lnTo>
                  <a:lnTo>
                    <a:pt x="3059" y="3078"/>
                  </a:lnTo>
                  <a:lnTo>
                    <a:pt x="3059" y="3088"/>
                  </a:lnTo>
                  <a:lnTo>
                    <a:pt x="3059" y="3078"/>
                  </a:lnTo>
                  <a:lnTo>
                    <a:pt x="3059" y="3088"/>
                  </a:lnTo>
                  <a:lnTo>
                    <a:pt x="3059" y="3069"/>
                  </a:lnTo>
                  <a:lnTo>
                    <a:pt x="3059" y="3078"/>
                  </a:lnTo>
                  <a:lnTo>
                    <a:pt x="3059" y="3069"/>
                  </a:lnTo>
                  <a:lnTo>
                    <a:pt x="3069" y="3060"/>
                  </a:lnTo>
                  <a:lnTo>
                    <a:pt x="3069" y="3125"/>
                  </a:lnTo>
                  <a:lnTo>
                    <a:pt x="3069" y="3116"/>
                  </a:lnTo>
                  <a:lnTo>
                    <a:pt x="3079" y="3153"/>
                  </a:lnTo>
                  <a:lnTo>
                    <a:pt x="3079" y="3162"/>
                  </a:lnTo>
                  <a:lnTo>
                    <a:pt x="3079" y="3134"/>
                  </a:lnTo>
                  <a:lnTo>
                    <a:pt x="3079" y="3097"/>
                  </a:lnTo>
                  <a:lnTo>
                    <a:pt x="3089" y="3143"/>
                  </a:lnTo>
                  <a:lnTo>
                    <a:pt x="3089" y="3125"/>
                  </a:lnTo>
                  <a:lnTo>
                    <a:pt x="3089" y="3153"/>
                  </a:lnTo>
                  <a:lnTo>
                    <a:pt x="3089" y="3143"/>
                  </a:lnTo>
                  <a:lnTo>
                    <a:pt x="3099" y="3134"/>
                  </a:lnTo>
                  <a:lnTo>
                    <a:pt x="3099" y="3162"/>
                  </a:lnTo>
                  <a:lnTo>
                    <a:pt x="3099" y="3153"/>
                  </a:lnTo>
                  <a:lnTo>
                    <a:pt x="3108" y="3199"/>
                  </a:lnTo>
                  <a:lnTo>
                    <a:pt x="3108" y="3190"/>
                  </a:lnTo>
                  <a:lnTo>
                    <a:pt x="3108" y="3218"/>
                  </a:lnTo>
                  <a:lnTo>
                    <a:pt x="3108" y="3171"/>
                  </a:lnTo>
                  <a:lnTo>
                    <a:pt x="3118" y="3153"/>
                  </a:lnTo>
                  <a:lnTo>
                    <a:pt x="3118" y="3162"/>
                  </a:lnTo>
                  <a:lnTo>
                    <a:pt x="3118" y="3171"/>
                  </a:lnTo>
                  <a:lnTo>
                    <a:pt x="3128" y="3218"/>
                  </a:lnTo>
                  <a:lnTo>
                    <a:pt x="3128" y="3209"/>
                  </a:lnTo>
                  <a:lnTo>
                    <a:pt x="3128" y="3236"/>
                  </a:lnTo>
                  <a:lnTo>
                    <a:pt x="3128" y="3227"/>
                  </a:lnTo>
                  <a:lnTo>
                    <a:pt x="3128" y="3236"/>
                  </a:lnTo>
                  <a:lnTo>
                    <a:pt x="3138" y="3236"/>
                  </a:lnTo>
                  <a:lnTo>
                    <a:pt x="3138" y="3246"/>
                  </a:lnTo>
                  <a:lnTo>
                    <a:pt x="3138" y="3311"/>
                  </a:lnTo>
                  <a:lnTo>
                    <a:pt x="3148" y="3348"/>
                  </a:lnTo>
                  <a:lnTo>
                    <a:pt x="3148" y="3339"/>
                  </a:lnTo>
                  <a:lnTo>
                    <a:pt x="3148" y="3348"/>
                  </a:lnTo>
                  <a:lnTo>
                    <a:pt x="3148" y="3339"/>
                  </a:lnTo>
                  <a:lnTo>
                    <a:pt x="3148" y="3357"/>
                  </a:lnTo>
                  <a:lnTo>
                    <a:pt x="3158" y="3274"/>
                  </a:lnTo>
                  <a:lnTo>
                    <a:pt x="3158" y="3283"/>
                  </a:lnTo>
                  <a:lnTo>
                    <a:pt x="3158" y="3348"/>
                  </a:lnTo>
                  <a:lnTo>
                    <a:pt x="3168" y="3348"/>
                  </a:lnTo>
                  <a:lnTo>
                    <a:pt x="3168" y="3357"/>
                  </a:lnTo>
                  <a:lnTo>
                    <a:pt x="3168" y="3348"/>
                  </a:lnTo>
                  <a:lnTo>
                    <a:pt x="3168" y="3357"/>
                  </a:lnTo>
                  <a:lnTo>
                    <a:pt x="3168" y="3385"/>
                  </a:lnTo>
                  <a:lnTo>
                    <a:pt x="3168" y="3367"/>
                  </a:lnTo>
                  <a:lnTo>
                    <a:pt x="3178" y="3404"/>
                  </a:lnTo>
                  <a:lnTo>
                    <a:pt x="3178" y="3395"/>
                  </a:lnTo>
                  <a:lnTo>
                    <a:pt x="3178" y="3413"/>
                  </a:lnTo>
                  <a:lnTo>
                    <a:pt x="3178" y="3404"/>
                  </a:lnTo>
                  <a:lnTo>
                    <a:pt x="3178" y="3413"/>
                  </a:lnTo>
                  <a:lnTo>
                    <a:pt x="3188" y="3404"/>
                  </a:lnTo>
                  <a:lnTo>
                    <a:pt x="3188" y="3367"/>
                  </a:lnTo>
                  <a:lnTo>
                    <a:pt x="3188" y="3376"/>
                  </a:lnTo>
                  <a:lnTo>
                    <a:pt x="3188" y="3367"/>
                  </a:lnTo>
                  <a:lnTo>
                    <a:pt x="3198" y="3395"/>
                  </a:lnTo>
                  <a:lnTo>
                    <a:pt x="3198" y="3385"/>
                  </a:lnTo>
                  <a:lnTo>
                    <a:pt x="3198" y="3422"/>
                  </a:lnTo>
                  <a:lnTo>
                    <a:pt x="3207" y="3385"/>
                  </a:lnTo>
                  <a:lnTo>
                    <a:pt x="3207" y="3422"/>
                  </a:lnTo>
                  <a:lnTo>
                    <a:pt x="3207" y="3395"/>
                  </a:lnTo>
                  <a:lnTo>
                    <a:pt x="3207" y="3404"/>
                  </a:lnTo>
                  <a:lnTo>
                    <a:pt x="3217" y="3357"/>
                  </a:lnTo>
                  <a:lnTo>
                    <a:pt x="3217" y="3367"/>
                  </a:lnTo>
                  <a:lnTo>
                    <a:pt x="3217" y="3348"/>
                  </a:lnTo>
                  <a:lnTo>
                    <a:pt x="3217" y="3357"/>
                  </a:lnTo>
                  <a:lnTo>
                    <a:pt x="3227" y="3264"/>
                  </a:lnTo>
                  <a:lnTo>
                    <a:pt x="3227" y="3274"/>
                  </a:lnTo>
                  <a:lnTo>
                    <a:pt x="3227" y="3264"/>
                  </a:lnTo>
                  <a:lnTo>
                    <a:pt x="3227" y="3274"/>
                  </a:lnTo>
                  <a:lnTo>
                    <a:pt x="3227" y="3264"/>
                  </a:lnTo>
                  <a:lnTo>
                    <a:pt x="3237" y="3292"/>
                  </a:lnTo>
                  <a:lnTo>
                    <a:pt x="3237" y="3283"/>
                  </a:lnTo>
                  <a:lnTo>
                    <a:pt x="3237" y="3302"/>
                  </a:lnTo>
                  <a:lnTo>
                    <a:pt x="3237" y="3292"/>
                  </a:lnTo>
                  <a:lnTo>
                    <a:pt x="3237" y="3320"/>
                  </a:lnTo>
                  <a:lnTo>
                    <a:pt x="3247" y="3311"/>
                  </a:lnTo>
                  <a:lnTo>
                    <a:pt x="3247" y="3302"/>
                  </a:lnTo>
                  <a:lnTo>
                    <a:pt x="3257" y="3320"/>
                  </a:lnTo>
                  <a:lnTo>
                    <a:pt x="3257" y="3311"/>
                  </a:lnTo>
                  <a:lnTo>
                    <a:pt x="3257" y="3339"/>
                  </a:lnTo>
                  <a:lnTo>
                    <a:pt x="3257" y="3329"/>
                  </a:lnTo>
                  <a:lnTo>
                    <a:pt x="3267" y="3348"/>
                  </a:lnTo>
                  <a:lnTo>
                    <a:pt x="3267" y="3339"/>
                  </a:lnTo>
                  <a:lnTo>
                    <a:pt x="3267" y="3367"/>
                  </a:lnTo>
                  <a:lnTo>
                    <a:pt x="3267" y="3357"/>
                  </a:lnTo>
                  <a:lnTo>
                    <a:pt x="3267" y="3367"/>
                  </a:lnTo>
                  <a:lnTo>
                    <a:pt x="3277" y="3367"/>
                  </a:lnTo>
                  <a:lnTo>
                    <a:pt x="3277" y="3320"/>
                  </a:lnTo>
                  <a:lnTo>
                    <a:pt x="3277" y="3329"/>
                  </a:lnTo>
                  <a:lnTo>
                    <a:pt x="3277" y="3311"/>
                  </a:lnTo>
                  <a:lnTo>
                    <a:pt x="3287" y="3329"/>
                  </a:lnTo>
                  <a:lnTo>
                    <a:pt x="3287" y="3339"/>
                  </a:lnTo>
                  <a:lnTo>
                    <a:pt x="3287" y="3348"/>
                  </a:lnTo>
                  <a:lnTo>
                    <a:pt x="3287" y="3320"/>
                  </a:lnTo>
                  <a:lnTo>
                    <a:pt x="3287" y="3329"/>
                  </a:lnTo>
                  <a:lnTo>
                    <a:pt x="3287" y="3311"/>
                  </a:lnTo>
                  <a:lnTo>
                    <a:pt x="3297" y="3320"/>
                  </a:lnTo>
                  <a:lnTo>
                    <a:pt x="3297" y="3329"/>
                  </a:lnTo>
                  <a:lnTo>
                    <a:pt x="3297" y="3311"/>
                  </a:lnTo>
                  <a:lnTo>
                    <a:pt x="3297" y="3320"/>
                  </a:lnTo>
                  <a:lnTo>
                    <a:pt x="3306" y="3292"/>
                  </a:lnTo>
                  <a:lnTo>
                    <a:pt x="3306" y="3385"/>
                  </a:lnTo>
                  <a:lnTo>
                    <a:pt x="3316" y="3376"/>
                  </a:lnTo>
                  <a:lnTo>
                    <a:pt x="3316" y="3385"/>
                  </a:lnTo>
                  <a:lnTo>
                    <a:pt x="3316" y="3422"/>
                  </a:lnTo>
                  <a:lnTo>
                    <a:pt x="3326" y="3404"/>
                  </a:lnTo>
                  <a:lnTo>
                    <a:pt x="3326" y="3413"/>
                  </a:lnTo>
                  <a:lnTo>
                    <a:pt x="3326" y="3404"/>
                  </a:lnTo>
                  <a:lnTo>
                    <a:pt x="3326" y="3413"/>
                  </a:lnTo>
                  <a:lnTo>
                    <a:pt x="3326" y="3404"/>
                  </a:lnTo>
                  <a:lnTo>
                    <a:pt x="3326" y="3422"/>
                  </a:lnTo>
                  <a:lnTo>
                    <a:pt x="3336" y="3432"/>
                  </a:lnTo>
                  <a:lnTo>
                    <a:pt x="3336" y="3422"/>
                  </a:lnTo>
                  <a:lnTo>
                    <a:pt x="3336" y="3432"/>
                  </a:lnTo>
                  <a:lnTo>
                    <a:pt x="3336" y="3422"/>
                  </a:lnTo>
                  <a:lnTo>
                    <a:pt x="3336" y="3460"/>
                  </a:lnTo>
                  <a:lnTo>
                    <a:pt x="3336" y="3450"/>
                  </a:lnTo>
                  <a:lnTo>
                    <a:pt x="3346" y="3469"/>
                  </a:lnTo>
                  <a:lnTo>
                    <a:pt x="3346" y="3460"/>
                  </a:lnTo>
                  <a:lnTo>
                    <a:pt x="3346" y="3488"/>
                  </a:lnTo>
                  <a:lnTo>
                    <a:pt x="3346" y="3460"/>
                  </a:lnTo>
                  <a:lnTo>
                    <a:pt x="3346" y="3469"/>
                  </a:lnTo>
                  <a:lnTo>
                    <a:pt x="3346" y="3450"/>
                  </a:lnTo>
                  <a:lnTo>
                    <a:pt x="3356" y="3450"/>
                  </a:lnTo>
                  <a:lnTo>
                    <a:pt x="3356" y="3469"/>
                  </a:lnTo>
                  <a:lnTo>
                    <a:pt x="3356" y="3460"/>
                  </a:lnTo>
                  <a:lnTo>
                    <a:pt x="3356" y="3469"/>
                  </a:lnTo>
                  <a:lnTo>
                    <a:pt x="3356" y="3460"/>
                  </a:lnTo>
                  <a:lnTo>
                    <a:pt x="3356" y="3488"/>
                  </a:lnTo>
                  <a:lnTo>
                    <a:pt x="3366" y="3478"/>
                  </a:lnTo>
                  <a:lnTo>
                    <a:pt x="3366" y="3488"/>
                  </a:lnTo>
                  <a:lnTo>
                    <a:pt x="3366" y="3460"/>
                  </a:lnTo>
                  <a:lnTo>
                    <a:pt x="3366" y="3469"/>
                  </a:lnTo>
                  <a:lnTo>
                    <a:pt x="3376" y="3469"/>
                  </a:lnTo>
                  <a:lnTo>
                    <a:pt x="3376" y="3478"/>
                  </a:lnTo>
                  <a:lnTo>
                    <a:pt x="3376" y="3515"/>
                  </a:lnTo>
                  <a:lnTo>
                    <a:pt x="3376" y="3506"/>
                  </a:lnTo>
                  <a:lnTo>
                    <a:pt x="3376" y="3515"/>
                  </a:lnTo>
                  <a:lnTo>
                    <a:pt x="3386" y="3506"/>
                  </a:lnTo>
                  <a:lnTo>
                    <a:pt x="3386" y="3553"/>
                  </a:lnTo>
                  <a:lnTo>
                    <a:pt x="3386" y="3515"/>
                  </a:lnTo>
                  <a:lnTo>
                    <a:pt x="3396" y="3525"/>
                  </a:lnTo>
                  <a:lnTo>
                    <a:pt x="3396" y="3543"/>
                  </a:lnTo>
                  <a:lnTo>
                    <a:pt x="3405" y="3515"/>
                  </a:lnTo>
                  <a:lnTo>
                    <a:pt x="3405" y="3525"/>
                  </a:lnTo>
                  <a:lnTo>
                    <a:pt x="3405" y="3515"/>
                  </a:lnTo>
                  <a:lnTo>
                    <a:pt x="3405" y="3534"/>
                  </a:lnTo>
                  <a:lnTo>
                    <a:pt x="3405" y="3525"/>
                  </a:lnTo>
                  <a:lnTo>
                    <a:pt x="3405" y="3534"/>
                  </a:lnTo>
                  <a:lnTo>
                    <a:pt x="3415" y="3562"/>
                  </a:lnTo>
                  <a:lnTo>
                    <a:pt x="3415" y="3543"/>
                  </a:lnTo>
                  <a:lnTo>
                    <a:pt x="3415" y="3553"/>
                  </a:lnTo>
                  <a:lnTo>
                    <a:pt x="3415" y="3543"/>
                  </a:lnTo>
                  <a:lnTo>
                    <a:pt x="3425" y="3553"/>
                  </a:lnTo>
                  <a:lnTo>
                    <a:pt x="3425" y="3543"/>
                  </a:lnTo>
                  <a:lnTo>
                    <a:pt x="3425" y="3534"/>
                  </a:lnTo>
                  <a:lnTo>
                    <a:pt x="3425" y="3553"/>
                  </a:lnTo>
                  <a:lnTo>
                    <a:pt x="3435" y="3515"/>
                  </a:lnTo>
                  <a:lnTo>
                    <a:pt x="3435" y="3506"/>
                  </a:lnTo>
                  <a:lnTo>
                    <a:pt x="3435" y="3497"/>
                  </a:lnTo>
                  <a:lnTo>
                    <a:pt x="3445" y="3488"/>
                  </a:lnTo>
                  <a:lnTo>
                    <a:pt x="3445" y="3478"/>
                  </a:lnTo>
                  <a:lnTo>
                    <a:pt x="3445" y="3497"/>
                  </a:lnTo>
                  <a:lnTo>
                    <a:pt x="3445" y="3506"/>
                  </a:lnTo>
                  <a:lnTo>
                    <a:pt x="3455" y="3525"/>
                  </a:lnTo>
                  <a:lnTo>
                    <a:pt x="3455" y="3515"/>
                  </a:lnTo>
                  <a:lnTo>
                    <a:pt x="3455" y="3525"/>
                  </a:lnTo>
                  <a:lnTo>
                    <a:pt x="3455" y="3515"/>
                  </a:lnTo>
                  <a:lnTo>
                    <a:pt x="3455" y="3525"/>
                  </a:lnTo>
                  <a:lnTo>
                    <a:pt x="3455" y="3515"/>
                  </a:lnTo>
                  <a:lnTo>
                    <a:pt x="3465" y="3543"/>
                  </a:lnTo>
                  <a:lnTo>
                    <a:pt x="3465" y="3534"/>
                  </a:lnTo>
                  <a:lnTo>
                    <a:pt x="3475" y="3590"/>
                  </a:lnTo>
                  <a:lnTo>
                    <a:pt x="3475" y="3581"/>
                  </a:lnTo>
                  <a:lnTo>
                    <a:pt x="3475" y="3618"/>
                  </a:lnTo>
                  <a:lnTo>
                    <a:pt x="3475" y="3608"/>
                  </a:lnTo>
                  <a:lnTo>
                    <a:pt x="3485" y="3627"/>
                  </a:lnTo>
                  <a:lnTo>
                    <a:pt x="3485" y="3608"/>
                  </a:lnTo>
                  <a:lnTo>
                    <a:pt x="3485" y="3618"/>
                  </a:lnTo>
                  <a:lnTo>
                    <a:pt x="3485" y="3636"/>
                  </a:lnTo>
                  <a:lnTo>
                    <a:pt x="3485" y="3646"/>
                  </a:lnTo>
                  <a:lnTo>
                    <a:pt x="3495" y="3674"/>
                  </a:lnTo>
                  <a:lnTo>
                    <a:pt x="3495" y="3655"/>
                  </a:lnTo>
                  <a:lnTo>
                    <a:pt x="3495" y="3664"/>
                  </a:lnTo>
                  <a:lnTo>
                    <a:pt x="3495" y="3683"/>
                  </a:lnTo>
                  <a:lnTo>
                    <a:pt x="3495" y="3664"/>
                  </a:lnTo>
                  <a:lnTo>
                    <a:pt x="3504" y="3674"/>
                  </a:lnTo>
                  <a:lnTo>
                    <a:pt x="3504" y="3692"/>
                  </a:lnTo>
                  <a:lnTo>
                    <a:pt x="3514" y="3618"/>
                  </a:lnTo>
                  <a:lnTo>
                    <a:pt x="3514" y="3636"/>
                  </a:lnTo>
                  <a:lnTo>
                    <a:pt x="3514" y="3627"/>
                  </a:lnTo>
                  <a:lnTo>
                    <a:pt x="3514" y="3636"/>
                  </a:lnTo>
                  <a:lnTo>
                    <a:pt x="3514" y="3608"/>
                  </a:lnTo>
                  <a:lnTo>
                    <a:pt x="3524" y="3627"/>
                  </a:lnTo>
                  <a:lnTo>
                    <a:pt x="3524" y="3608"/>
                  </a:lnTo>
                  <a:lnTo>
                    <a:pt x="3524" y="3618"/>
                  </a:lnTo>
                  <a:lnTo>
                    <a:pt x="3524" y="3608"/>
                  </a:lnTo>
                  <a:lnTo>
                    <a:pt x="3524" y="3627"/>
                  </a:lnTo>
                  <a:lnTo>
                    <a:pt x="3524" y="3618"/>
                  </a:lnTo>
                  <a:lnTo>
                    <a:pt x="3534" y="3599"/>
                  </a:lnTo>
                  <a:lnTo>
                    <a:pt x="3534" y="3608"/>
                  </a:lnTo>
                  <a:lnTo>
                    <a:pt x="3534" y="3599"/>
                  </a:lnTo>
                  <a:lnTo>
                    <a:pt x="3534" y="3608"/>
                  </a:lnTo>
                  <a:lnTo>
                    <a:pt x="3534" y="3599"/>
                  </a:lnTo>
                  <a:lnTo>
                    <a:pt x="3534" y="3608"/>
                  </a:lnTo>
                  <a:lnTo>
                    <a:pt x="3544" y="3599"/>
                  </a:lnTo>
                  <a:lnTo>
                    <a:pt x="3544" y="3608"/>
                  </a:lnTo>
                  <a:lnTo>
                    <a:pt x="3554" y="3608"/>
                  </a:lnTo>
                  <a:lnTo>
                    <a:pt x="3554" y="3590"/>
                  </a:lnTo>
                  <a:lnTo>
                    <a:pt x="3554" y="3608"/>
                  </a:lnTo>
                  <a:lnTo>
                    <a:pt x="3554" y="3571"/>
                  </a:lnTo>
                  <a:lnTo>
                    <a:pt x="3564" y="3599"/>
                  </a:lnTo>
                  <a:lnTo>
                    <a:pt x="3564" y="3581"/>
                  </a:lnTo>
                  <a:lnTo>
                    <a:pt x="3564" y="3599"/>
                  </a:lnTo>
                  <a:lnTo>
                    <a:pt x="3574" y="3618"/>
                  </a:lnTo>
                  <a:lnTo>
                    <a:pt x="3574" y="3608"/>
                  </a:lnTo>
                  <a:lnTo>
                    <a:pt x="3574" y="3636"/>
                  </a:lnTo>
                  <a:lnTo>
                    <a:pt x="3574" y="3627"/>
                  </a:lnTo>
                  <a:lnTo>
                    <a:pt x="3574" y="3636"/>
                  </a:lnTo>
                  <a:lnTo>
                    <a:pt x="3584" y="3627"/>
                  </a:lnTo>
                  <a:lnTo>
                    <a:pt x="3584" y="3646"/>
                  </a:lnTo>
                  <a:lnTo>
                    <a:pt x="3584" y="3627"/>
                  </a:lnTo>
                  <a:lnTo>
                    <a:pt x="3594" y="3683"/>
                  </a:lnTo>
                  <a:lnTo>
                    <a:pt x="3594" y="3664"/>
                  </a:lnTo>
                  <a:lnTo>
                    <a:pt x="3594" y="3674"/>
                  </a:lnTo>
                  <a:lnTo>
                    <a:pt x="3594" y="3664"/>
                  </a:lnTo>
                  <a:lnTo>
                    <a:pt x="3603" y="3655"/>
                  </a:lnTo>
                  <a:lnTo>
                    <a:pt x="3603" y="3664"/>
                  </a:lnTo>
                  <a:lnTo>
                    <a:pt x="3603" y="3655"/>
                  </a:lnTo>
                  <a:lnTo>
                    <a:pt x="3603" y="3664"/>
                  </a:lnTo>
                  <a:lnTo>
                    <a:pt x="3603" y="3646"/>
                  </a:lnTo>
                  <a:lnTo>
                    <a:pt x="3603" y="3655"/>
                  </a:lnTo>
                  <a:lnTo>
                    <a:pt x="3613" y="3655"/>
                  </a:lnTo>
                  <a:lnTo>
                    <a:pt x="3613" y="3636"/>
                  </a:lnTo>
                  <a:lnTo>
                    <a:pt x="3613" y="3627"/>
                  </a:lnTo>
                  <a:lnTo>
                    <a:pt x="3613" y="3636"/>
                  </a:lnTo>
                  <a:lnTo>
                    <a:pt x="3623" y="3636"/>
                  </a:lnTo>
                  <a:lnTo>
                    <a:pt x="3623" y="3627"/>
                  </a:lnTo>
                  <a:lnTo>
                    <a:pt x="3623" y="3636"/>
                  </a:lnTo>
                  <a:lnTo>
                    <a:pt x="3633" y="3590"/>
                  </a:lnTo>
                  <a:lnTo>
                    <a:pt x="3633" y="3636"/>
                  </a:lnTo>
                  <a:lnTo>
                    <a:pt x="3643" y="3636"/>
                  </a:lnTo>
                  <a:lnTo>
                    <a:pt x="3643" y="3608"/>
                  </a:lnTo>
                  <a:lnTo>
                    <a:pt x="3643" y="3627"/>
                  </a:lnTo>
                  <a:lnTo>
                    <a:pt x="3643" y="3646"/>
                  </a:lnTo>
                  <a:lnTo>
                    <a:pt x="3653" y="3636"/>
                  </a:lnTo>
                  <a:lnTo>
                    <a:pt x="3653" y="3646"/>
                  </a:lnTo>
                  <a:lnTo>
                    <a:pt x="3653" y="3655"/>
                  </a:lnTo>
                  <a:lnTo>
                    <a:pt x="3663" y="3636"/>
                  </a:lnTo>
                  <a:lnTo>
                    <a:pt x="3663" y="3655"/>
                  </a:lnTo>
                  <a:lnTo>
                    <a:pt x="3663" y="3646"/>
                  </a:lnTo>
                  <a:lnTo>
                    <a:pt x="3663" y="3655"/>
                  </a:lnTo>
                  <a:lnTo>
                    <a:pt x="3673" y="3683"/>
                  </a:lnTo>
                  <a:lnTo>
                    <a:pt x="3673" y="3674"/>
                  </a:lnTo>
                  <a:lnTo>
                    <a:pt x="3673" y="3636"/>
                  </a:lnTo>
                  <a:lnTo>
                    <a:pt x="3673" y="3655"/>
                  </a:lnTo>
                  <a:lnTo>
                    <a:pt x="3673" y="3646"/>
                  </a:lnTo>
                  <a:lnTo>
                    <a:pt x="3673" y="3655"/>
                  </a:lnTo>
                  <a:lnTo>
                    <a:pt x="3683" y="3636"/>
                  </a:lnTo>
                  <a:lnTo>
                    <a:pt x="3683" y="3655"/>
                  </a:lnTo>
                  <a:lnTo>
                    <a:pt x="3683" y="3646"/>
                  </a:lnTo>
                  <a:lnTo>
                    <a:pt x="3683" y="3655"/>
                  </a:lnTo>
                  <a:lnTo>
                    <a:pt x="3683" y="3646"/>
                  </a:lnTo>
                  <a:lnTo>
                    <a:pt x="3683" y="3655"/>
                  </a:lnTo>
                  <a:lnTo>
                    <a:pt x="3683" y="3646"/>
                  </a:lnTo>
                  <a:lnTo>
                    <a:pt x="3683" y="3627"/>
                  </a:lnTo>
                  <a:lnTo>
                    <a:pt x="3693" y="3646"/>
                  </a:lnTo>
                  <a:lnTo>
                    <a:pt x="3693" y="3618"/>
                  </a:lnTo>
                  <a:lnTo>
                    <a:pt x="3693" y="3627"/>
                  </a:lnTo>
                  <a:lnTo>
                    <a:pt x="3702" y="3655"/>
                  </a:lnTo>
                  <a:lnTo>
                    <a:pt x="3702" y="3646"/>
                  </a:lnTo>
                  <a:lnTo>
                    <a:pt x="3702" y="3655"/>
                  </a:lnTo>
                  <a:lnTo>
                    <a:pt x="3702" y="3646"/>
                  </a:lnTo>
                  <a:lnTo>
                    <a:pt x="3702" y="3655"/>
                  </a:lnTo>
                  <a:lnTo>
                    <a:pt x="3702" y="3636"/>
                  </a:lnTo>
                  <a:lnTo>
                    <a:pt x="3712" y="3683"/>
                  </a:lnTo>
                  <a:lnTo>
                    <a:pt x="3712" y="3692"/>
                  </a:lnTo>
                  <a:lnTo>
                    <a:pt x="3722" y="3692"/>
                  </a:lnTo>
                  <a:lnTo>
                    <a:pt x="3722" y="3701"/>
                  </a:lnTo>
                  <a:lnTo>
                    <a:pt x="3722" y="3692"/>
                  </a:lnTo>
                  <a:lnTo>
                    <a:pt x="3722" y="3711"/>
                  </a:lnTo>
                  <a:lnTo>
                    <a:pt x="3732" y="3674"/>
                  </a:lnTo>
                  <a:lnTo>
                    <a:pt x="3732" y="3711"/>
                  </a:lnTo>
                  <a:lnTo>
                    <a:pt x="3732" y="3692"/>
                  </a:lnTo>
                  <a:lnTo>
                    <a:pt x="3742" y="3720"/>
                  </a:lnTo>
                  <a:lnTo>
                    <a:pt x="3742" y="3701"/>
                  </a:lnTo>
                  <a:lnTo>
                    <a:pt x="3742" y="3711"/>
                  </a:lnTo>
                  <a:lnTo>
                    <a:pt x="3752" y="3711"/>
                  </a:lnTo>
                  <a:lnTo>
                    <a:pt x="3752" y="3720"/>
                  </a:lnTo>
                  <a:lnTo>
                    <a:pt x="3752" y="3692"/>
                  </a:lnTo>
                  <a:lnTo>
                    <a:pt x="3752" y="3701"/>
                  </a:lnTo>
                  <a:lnTo>
                    <a:pt x="3752" y="3711"/>
                  </a:lnTo>
                  <a:lnTo>
                    <a:pt x="3752" y="3701"/>
                  </a:lnTo>
                  <a:lnTo>
                    <a:pt x="3752" y="3720"/>
                  </a:lnTo>
                  <a:lnTo>
                    <a:pt x="3762" y="3711"/>
                  </a:lnTo>
                  <a:lnTo>
                    <a:pt x="3762" y="3701"/>
                  </a:lnTo>
                  <a:lnTo>
                    <a:pt x="3762" y="3692"/>
                  </a:lnTo>
                  <a:lnTo>
                    <a:pt x="3762" y="3701"/>
                  </a:lnTo>
                  <a:lnTo>
                    <a:pt x="3762" y="3692"/>
                  </a:lnTo>
                  <a:lnTo>
                    <a:pt x="3772" y="3701"/>
                  </a:lnTo>
                  <a:lnTo>
                    <a:pt x="3772" y="3674"/>
                  </a:lnTo>
                  <a:lnTo>
                    <a:pt x="3772" y="3692"/>
                  </a:lnTo>
                  <a:lnTo>
                    <a:pt x="3782" y="3674"/>
                  </a:lnTo>
                  <a:lnTo>
                    <a:pt x="3782" y="3683"/>
                  </a:lnTo>
                  <a:lnTo>
                    <a:pt x="3782" y="3674"/>
                  </a:lnTo>
                  <a:lnTo>
                    <a:pt x="3782" y="3683"/>
                  </a:lnTo>
                  <a:lnTo>
                    <a:pt x="3782" y="3674"/>
                  </a:lnTo>
                  <a:lnTo>
                    <a:pt x="3792" y="3692"/>
                  </a:lnTo>
                  <a:lnTo>
                    <a:pt x="3792" y="3683"/>
                  </a:lnTo>
                  <a:lnTo>
                    <a:pt x="3801" y="3729"/>
                  </a:lnTo>
                  <a:lnTo>
                    <a:pt x="3801" y="3692"/>
                  </a:lnTo>
                  <a:lnTo>
                    <a:pt x="3801" y="3701"/>
                  </a:lnTo>
                  <a:lnTo>
                    <a:pt x="3801" y="3683"/>
                  </a:lnTo>
                  <a:lnTo>
                    <a:pt x="3811" y="3683"/>
                  </a:lnTo>
                  <a:lnTo>
                    <a:pt x="3811" y="3720"/>
                  </a:lnTo>
                  <a:lnTo>
                    <a:pt x="3811" y="3692"/>
                  </a:lnTo>
                  <a:lnTo>
                    <a:pt x="3811" y="3701"/>
                  </a:lnTo>
                  <a:lnTo>
                    <a:pt x="3821" y="3692"/>
                  </a:lnTo>
                  <a:lnTo>
                    <a:pt x="3821" y="3701"/>
                  </a:lnTo>
                  <a:lnTo>
                    <a:pt x="3821" y="3674"/>
                  </a:lnTo>
                  <a:lnTo>
                    <a:pt x="3831" y="3701"/>
                  </a:lnTo>
                  <a:lnTo>
                    <a:pt x="3831" y="3692"/>
                  </a:lnTo>
                  <a:lnTo>
                    <a:pt x="3831" y="3720"/>
                  </a:lnTo>
                  <a:lnTo>
                    <a:pt x="3831" y="3711"/>
                  </a:lnTo>
                  <a:lnTo>
                    <a:pt x="3831" y="3748"/>
                  </a:lnTo>
                  <a:lnTo>
                    <a:pt x="3841" y="3748"/>
                  </a:lnTo>
                  <a:lnTo>
                    <a:pt x="3841" y="3757"/>
                  </a:lnTo>
                  <a:lnTo>
                    <a:pt x="3841" y="3767"/>
                  </a:lnTo>
                  <a:lnTo>
                    <a:pt x="3841" y="3757"/>
                  </a:lnTo>
                  <a:lnTo>
                    <a:pt x="3841" y="3767"/>
                  </a:lnTo>
                  <a:lnTo>
                    <a:pt x="3841" y="3757"/>
                  </a:lnTo>
                  <a:lnTo>
                    <a:pt x="3841" y="3794"/>
                  </a:lnTo>
                  <a:lnTo>
                    <a:pt x="3851" y="3776"/>
                  </a:lnTo>
                  <a:lnTo>
                    <a:pt x="3851" y="3785"/>
                  </a:lnTo>
                  <a:lnTo>
                    <a:pt x="3851" y="3794"/>
                  </a:lnTo>
                  <a:lnTo>
                    <a:pt x="3851" y="3785"/>
                  </a:lnTo>
                  <a:lnTo>
                    <a:pt x="3861" y="3804"/>
                  </a:lnTo>
                  <a:lnTo>
                    <a:pt x="3861" y="3776"/>
                  </a:lnTo>
                  <a:lnTo>
                    <a:pt x="3861" y="3785"/>
                  </a:lnTo>
                  <a:lnTo>
                    <a:pt x="3861" y="3794"/>
                  </a:lnTo>
                  <a:lnTo>
                    <a:pt x="3861" y="3785"/>
                  </a:lnTo>
                  <a:lnTo>
                    <a:pt x="3871" y="3794"/>
                  </a:lnTo>
                  <a:lnTo>
                    <a:pt x="3871" y="3785"/>
                  </a:lnTo>
                  <a:lnTo>
                    <a:pt x="3871" y="3794"/>
                  </a:lnTo>
                  <a:lnTo>
                    <a:pt x="3871" y="3776"/>
                  </a:lnTo>
                  <a:lnTo>
                    <a:pt x="3871" y="3785"/>
                  </a:lnTo>
                  <a:lnTo>
                    <a:pt x="3871" y="3776"/>
                  </a:lnTo>
                  <a:lnTo>
                    <a:pt x="3881" y="3757"/>
                  </a:lnTo>
                  <a:lnTo>
                    <a:pt x="3881" y="3767"/>
                  </a:lnTo>
                  <a:lnTo>
                    <a:pt x="3891" y="3664"/>
                  </a:lnTo>
                  <a:lnTo>
                    <a:pt x="3891" y="3683"/>
                  </a:lnTo>
                  <a:lnTo>
                    <a:pt x="3891" y="3674"/>
                  </a:lnTo>
                  <a:lnTo>
                    <a:pt x="3891" y="3683"/>
                  </a:lnTo>
                  <a:lnTo>
                    <a:pt x="3900" y="3636"/>
                  </a:lnTo>
                  <a:lnTo>
                    <a:pt x="3900" y="3646"/>
                  </a:lnTo>
                  <a:lnTo>
                    <a:pt x="3900" y="3636"/>
                  </a:lnTo>
                  <a:lnTo>
                    <a:pt x="3900" y="3655"/>
                  </a:lnTo>
                  <a:lnTo>
                    <a:pt x="3900" y="3636"/>
                  </a:lnTo>
                  <a:lnTo>
                    <a:pt x="3910" y="3683"/>
                  </a:lnTo>
                  <a:lnTo>
                    <a:pt x="3910" y="3701"/>
                  </a:lnTo>
                  <a:lnTo>
                    <a:pt x="3910" y="3692"/>
                  </a:lnTo>
                  <a:lnTo>
                    <a:pt x="3920" y="3701"/>
                  </a:lnTo>
                  <a:lnTo>
                    <a:pt x="3920" y="3692"/>
                  </a:lnTo>
                  <a:lnTo>
                    <a:pt x="3920" y="3701"/>
                  </a:lnTo>
                  <a:lnTo>
                    <a:pt x="3920" y="3711"/>
                  </a:lnTo>
                  <a:lnTo>
                    <a:pt x="3920" y="3701"/>
                  </a:lnTo>
                  <a:lnTo>
                    <a:pt x="3930" y="3720"/>
                  </a:lnTo>
                  <a:lnTo>
                    <a:pt x="3930" y="3692"/>
                  </a:lnTo>
                  <a:lnTo>
                    <a:pt x="3930" y="3711"/>
                  </a:lnTo>
                  <a:lnTo>
                    <a:pt x="3940" y="3692"/>
                  </a:lnTo>
                  <a:lnTo>
                    <a:pt x="3940" y="3664"/>
                  </a:lnTo>
                  <a:lnTo>
                    <a:pt x="3940" y="3683"/>
                  </a:lnTo>
                  <a:lnTo>
                    <a:pt x="3940" y="3692"/>
                  </a:lnTo>
                  <a:lnTo>
                    <a:pt x="3940" y="3701"/>
                  </a:lnTo>
                  <a:lnTo>
                    <a:pt x="3950" y="3692"/>
                  </a:lnTo>
                  <a:lnTo>
                    <a:pt x="3950" y="3720"/>
                  </a:lnTo>
                  <a:lnTo>
                    <a:pt x="3950" y="3692"/>
                  </a:lnTo>
                  <a:lnTo>
                    <a:pt x="3960" y="3701"/>
                  </a:lnTo>
                  <a:lnTo>
                    <a:pt x="3960" y="3683"/>
                  </a:lnTo>
                  <a:lnTo>
                    <a:pt x="3960" y="3636"/>
                  </a:lnTo>
                  <a:lnTo>
                    <a:pt x="3960" y="3664"/>
                  </a:lnTo>
                  <a:lnTo>
                    <a:pt x="3970" y="3655"/>
                  </a:lnTo>
                  <a:lnTo>
                    <a:pt x="3970" y="3711"/>
                  </a:lnTo>
                  <a:lnTo>
                    <a:pt x="3970" y="3692"/>
                  </a:lnTo>
                  <a:lnTo>
                    <a:pt x="3980" y="3692"/>
                  </a:lnTo>
                  <a:lnTo>
                    <a:pt x="3980" y="3664"/>
                  </a:lnTo>
                  <a:lnTo>
                    <a:pt x="3980" y="3683"/>
                  </a:lnTo>
                  <a:lnTo>
                    <a:pt x="3990" y="3646"/>
                  </a:lnTo>
                  <a:lnTo>
                    <a:pt x="3990" y="3655"/>
                  </a:lnTo>
                  <a:lnTo>
                    <a:pt x="3990" y="3627"/>
                  </a:lnTo>
                  <a:lnTo>
                    <a:pt x="3999" y="3627"/>
                  </a:lnTo>
                  <a:lnTo>
                    <a:pt x="3999" y="3608"/>
                  </a:lnTo>
                  <a:lnTo>
                    <a:pt x="3999" y="3618"/>
                  </a:lnTo>
                  <a:lnTo>
                    <a:pt x="3999" y="3636"/>
                  </a:lnTo>
                  <a:lnTo>
                    <a:pt x="4009" y="3627"/>
                  </a:lnTo>
                  <a:lnTo>
                    <a:pt x="4009" y="3618"/>
                  </a:lnTo>
                  <a:lnTo>
                    <a:pt x="4009" y="3655"/>
                  </a:lnTo>
                  <a:lnTo>
                    <a:pt x="4009" y="3646"/>
                  </a:lnTo>
                  <a:lnTo>
                    <a:pt x="4019" y="3664"/>
                  </a:lnTo>
                  <a:lnTo>
                    <a:pt x="4019" y="3711"/>
                  </a:lnTo>
                  <a:lnTo>
                    <a:pt x="4029" y="3711"/>
                  </a:lnTo>
                  <a:lnTo>
                    <a:pt x="4029" y="3748"/>
                  </a:lnTo>
                  <a:lnTo>
                    <a:pt x="4029" y="3739"/>
                  </a:lnTo>
                  <a:lnTo>
                    <a:pt x="4039" y="3757"/>
                  </a:lnTo>
                  <a:lnTo>
                    <a:pt x="4039" y="3767"/>
                  </a:lnTo>
                  <a:lnTo>
                    <a:pt x="4039" y="3785"/>
                  </a:lnTo>
                  <a:lnTo>
                    <a:pt x="4049" y="3813"/>
                  </a:lnTo>
                  <a:lnTo>
                    <a:pt x="4049" y="3804"/>
                  </a:lnTo>
                  <a:lnTo>
                    <a:pt x="4049" y="3841"/>
                  </a:lnTo>
                  <a:lnTo>
                    <a:pt x="4059" y="3804"/>
                  </a:lnTo>
                  <a:lnTo>
                    <a:pt x="4059" y="3813"/>
                  </a:lnTo>
                  <a:lnTo>
                    <a:pt x="4059" y="3804"/>
                  </a:lnTo>
                  <a:lnTo>
                    <a:pt x="4059" y="3822"/>
                  </a:lnTo>
                  <a:lnTo>
                    <a:pt x="4059" y="3813"/>
                  </a:lnTo>
                  <a:lnTo>
                    <a:pt x="4059" y="3822"/>
                  </a:lnTo>
                  <a:lnTo>
                    <a:pt x="4069" y="3804"/>
                  </a:lnTo>
                  <a:lnTo>
                    <a:pt x="4069" y="3832"/>
                  </a:lnTo>
                  <a:lnTo>
                    <a:pt x="4069" y="3813"/>
                  </a:lnTo>
                  <a:lnTo>
                    <a:pt x="4079" y="3860"/>
                  </a:lnTo>
                  <a:lnTo>
                    <a:pt x="4079" y="3841"/>
                  </a:lnTo>
                  <a:lnTo>
                    <a:pt x="4089" y="3832"/>
                  </a:lnTo>
                  <a:lnTo>
                    <a:pt x="4089" y="3860"/>
                  </a:lnTo>
                  <a:lnTo>
                    <a:pt x="4089" y="3850"/>
                  </a:lnTo>
                  <a:lnTo>
                    <a:pt x="4089" y="3878"/>
                  </a:lnTo>
                  <a:lnTo>
                    <a:pt x="4099" y="3841"/>
                  </a:lnTo>
                  <a:lnTo>
                    <a:pt x="4099" y="3860"/>
                  </a:lnTo>
                  <a:lnTo>
                    <a:pt x="4099" y="3841"/>
                  </a:lnTo>
                  <a:lnTo>
                    <a:pt x="4108" y="3841"/>
                  </a:lnTo>
                  <a:lnTo>
                    <a:pt x="4108" y="3832"/>
                  </a:lnTo>
                  <a:lnTo>
                    <a:pt x="4108" y="3841"/>
                  </a:lnTo>
                  <a:lnTo>
                    <a:pt x="4108" y="3794"/>
                  </a:lnTo>
                  <a:lnTo>
                    <a:pt x="4118" y="3804"/>
                  </a:lnTo>
                  <a:lnTo>
                    <a:pt x="4118" y="3813"/>
                  </a:lnTo>
                  <a:lnTo>
                    <a:pt x="4118" y="3785"/>
                  </a:lnTo>
                  <a:lnTo>
                    <a:pt x="4118" y="3794"/>
                  </a:lnTo>
                  <a:lnTo>
                    <a:pt x="4128" y="3785"/>
                  </a:lnTo>
                  <a:lnTo>
                    <a:pt x="4128" y="3767"/>
                  </a:lnTo>
                  <a:lnTo>
                    <a:pt x="4128" y="3776"/>
                  </a:lnTo>
                  <a:lnTo>
                    <a:pt x="4138" y="3757"/>
                  </a:lnTo>
                  <a:lnTo>
                    <a:pt x="4138" y="3748"/>
                  </a:lnTo>
                  <a:lnTo>
                    <a:pt x="4138" y="3794"/>
                  </a:lnTo>
                  <a:lnTo>
                    <a:pt x="4148" y="3767"/>
                  </a:lnTo>
                  <a:lnTo>
                    <a:pt x="4148" y="3785"/>
                  </a:lnTo>
                  <a:lnTo>
                    <a:pt x="4148" y="3776"/>
                  </a:lnTo>
                  <a:lnTo>
                    <a:pt x="4148" y="3767"/>
                  </a:lnTo>
                  <a:lnTo>
                    <a:pt x="4148" y="3776"/>
                  </a:lnTo>
                  <a:lnTo>
                    <a:pt x="4158" y="3757"/>
                  </a:lnTo>
                  <a:lnTo>
                    <a:pt x="4158" y="3785"/>
                  </a:lnTo>
                  <a:lnTo>
                    <a:pt x="4168" y="3739"/>
                  </a:lnTo>
                  <a:lnTo>
                    <a:pt x="4168" y="3776"/>
                  </a:lnTo>
                  <a:lnTo>
                    <a:pt x="4168" y="3767"/>
                  </a:lnTo>
                  <a:lnTo>
                    <a:pt x="4168" y="3776"/>
                  </a:lnTo>
                  <a:lnTo>
                    <a:pt x="4178" y="3720"/>
                  </a:lnTo>
                  <a:lnTo>
                    <a:pt x="4178" y="3729"/>
                  </a:lnTo>
                  <a:lnTo>
                    <a:pt x="4178" y="3720"/>
                  </a:lnTo>
                  <a:lnTo>
                    <a:pt x="4188" y="3711"/>
                  </a:lnTo>
                  <a:lnTo>
                    <a:pt x="4188" y="3720"/>
                  </a:lnTo>
                  <a:lnTo>
                    <a:pt x="4188" y="3711"/>
                  </a:lnTo>
                  <a:lnTo>
                    <a:pt x="4188" y="3720"/>
                  </a:lnTo>
                  <a:lnTo>
                    <a:pt x="4198" y="3711"/>
                  </a:lnTo>
                  <a:lnTo>
                    <a:pt x="4207" y="3720"/>
                  </a:lnTo>
                  <a:lnTo>
                    <a:pt x="4207" y="3701"/>
                  </a:lnTo>
                  <a:lnTo>
                    <a:pt x="4207" y="3711"/>
                  </a:lnTo>
                  <a:lnTo>
                    <a:pt x="4207" y="3692"/>
                  </a:lnTo>
                  <a:lnTo>
                    <a:pt x="4207" y="3701"/>
                  </a:lnTo>
                  <a:lnTo>
                    <a:pt x="4217" y="3757"/>
                  </a:lnTo>
                  <a:lnTo>
                    <a:pt x="4217" y="3767"/>
                  </a:lnTo>
                  <a:lnTo>
                    <a:pt x="4217" y="3757"/>
                  </a:lnTo>
                  <a:lnTo>
                    <a:pt x="4227" y="3767"/>
                  </a:lnTo>
                  <a:lnTo>
                    <a:pt x="4227" y="3785"/>
                  </a:lnTo>
                  <a:lnTo>
                    <a:pt x="4227" y="3776"/>
                  </a:lnTo>
                  <a:lnTo>
                    <a:pt x="4237" y="3822"/>
                  </a:lnTo>
                  <a:lnTo>
                    <a:pt x="4237" y="3813"/>
                  </a:lnTo>
                  <a:lnTo>
                    <a:pt x="4237" y="3832"/>
                  </a:lnTo>
                  <a:lnTo>
                    <a:pt x="4237" y="3850"/>
                  </a:lnTo>
                  <a:lnTo>
                    <a:pt x="4237" y="3841"/>
                  </a:lnTo>
                  <a:lnTo>
                    <a:pt x="4247" y="3841"/>
                  </a:lnTo>
                  <a:lnTo>
                    <a:pt x="4247" y="3850"/>
                  </a:lnTo>
                  <a:lnTo>
                    <a:pt x="4247" y="3841"/>
                  </a:lnTo>
                  <a:lnTo>
                    <a:pt x="4247" y="3850"/>
                  </a:lnTo>
                  <a:lnTo>
                    <a:pt x="4257" y="3832"/>
                  </a:lnTo>
                  <a:lnTo>
                    <a:pt x="4257" y="3813"/>
                  </a:lnTo>
                  <a:lnTo>
                    <a:pt x="4267" y="3822"/>
                  </a:lnTo>
                  <a:lnTo>
                    <a:pt x="4267" y="3813"/>
                  </a:lnTo>
                  <a:lnTo>
                    <a:pt x="4267" y="3841"/>
                  </a:lnTo>
                  <a:lnTo>
                    <a:pt x="4267" y="3832"/>
                  </a:lnTo>
                  <a:lnTo>
                    <a:pt x="4267" y="3850"/>
                  </a:lnTo>
                  <a:lnTo>
                    <a:pt x="4267" y="3841"/>
                  </a:lnTo>
                  <a:lnTo>
                    <a:pt x="4267" y="3850"/>
                  </a:lnTo>
                  <a:lnTo>
                    <a:pt x="4277" y="3850"/>
                  </a:lnTo>
                  <a:lnTo>
                    <a:pt x="4277" y="3822"/>
                  </a:lnTo>
                  <a:lnTo>
                    <a:pt x="4287" y="3822"/>
                  </a:lnTo>
                  <a:lnTo>
                    <a:pt x="4287" y="3832"/>
                  </a:lnTo>
                  <a:lnTo>
                    <a:pt x="4287" y="3813"/>
                  </a:lnTo>
                  <a:lnTo>
                    <a:pt x="4287" y="3832"/>
                  </a:lnTo>
                  <a:lnTo>
                    <a:pt x="4297" y="3841"/>
                  </a:lnTo>
                  <a:lnTo>
                    <a:pt x="4297" y="3832"/>
                  </a:lnTo>
                  <a:lnTo>
                    <a:pt x="4297" y="3850"/>
                  </a:lnTo>
                  <a:lnTo>
                    <a:pt x="4297" y="3860"/>
                  </a:lnTo>
                  <a:lnTo>
                    <a:pt x="4297" y="3850"/>
                  </a:lnTo>
                  <a:lnTo>
                    <a:pt x="4306" y="3878"/>
                  </a:lnTo>
                  <a:lnTo>
                    <a:pt x="4306" y="3869"/>
                  </a:lnTo>
                  <a:lnTo>
                    <a:pt x="4306" y="3878"/>
                  </a:lnTo>
                  <a:lnTo>
                    <a:pt x="4316" y="3869"/>
                  </a:lnTo>
                  <a:lnTo>
                    <a:pt x="4316" y="3906"/>
                  </a:lnTo>
                  <a:lnTo>
                    <a:pt x="4326" y="3822"/>
                  </a:lnTo>
                  <a:lnTo>
                    <a:pt x="4336" y="3785"/>
                  </a:lnTo>
                  <a:lnTo>
                    <a:pt x="4336" y="3776"/>
                  </a:lnTo>
                  <a:lnTo>
                    <a:pt x="4336" y="3794"/>
                  </a:lnTo>
                  <a:lnTo>
                    <a:pt x="4346" y="3767"/>
                  </a:lnTo>
                  <a:lnTo>
                    <a:pt x="4346" y="3785"/>
                  </a:lnTo>
                  <a:lnTo>
                    <a:pt x="4346" y="3794"/>
                  </a:lnTo>
                  <a:lnTo>
                    <a:pt x="4356" y="3785"/>
                  </a:lnTo>
                  <a:lnTo>
                    <a:pt x="4356" y="3794"/>
                  </a:lnTo>
                  <a:lnTo>
                    <a:pt x="4356" y="3776"/>
                  </a:lnTo>
                  <a:lnTo>
                    <a:pt x="4366" y="3794"/>
                  </a:lnTo>
                  <a:lnTo>
                    <a:pt x="4366" y="3785"/>
                  </a:lnTo>
                  <a:lnTo>
                    <a:pt x="4366" y="3841"/>
                  </a:lnTo>
                  <a:lnTo>
                    <a:pt x="4376" y="3832"/>
                  </a:lnTo>
                  <a:lnTo>
                    <a:pt x="4376" y="3841"/>
                  </a:lnTo>
                  <a:lnTo>
                    <a:pt x="4376" y="3832"/>
                  </a:lnTo>
                  <a:lnTo>
                    <a:pt x="4386" y="3878"/>
                  </a:lnTo>
                  <a:lnTo>
                    <a:pt x="4386" y="3860"/>
                  </a:lnTo>
                  <a:lnTo>
                    <a:pt x="4396" y="3822"/>
                  </a:lnTo>
                  <a:lnTo>
                    <a:pt x="4396" y="3813"/>
                  </a:lnTo>
                  <a:lnTo>
                    <a:pt x="4396" y="3822"/>
                  </a:lnTo>
                  <a:lnTo>
                    <a:pt x="4396" y="3813"/>
                  </a:lnTo>
                  <a:lnTo>
                    <a:pt x="4396" y="3822"/>
                  </a:lnTo>
                  <a:lnTo>
                    <a:pt x="4396" y="3804"/>
                  </a:lnTo>
                  <a:lnTo>
                    <a:pt x="4396" y="3813"/>
                  </a:lnTo>
                  <a:lnTo>
                    <a:pt x="4405" y="3739"/>
                  </a:lnTo>
                  <a:lnTo>
                    <a:pt x="4415" y="3757"/>
                  </a:lnTo>
                  <a:lnTo>
                    <a:pt x="4415" y="3739"/>
                  </a:lnTo>
                  <a:lnTo>
                    <a:pt x="4415" y="3748"/>
                  </a:lnTo>
                  <a:lnTo>
                    <a:pt x="4415" y="3729"/>
                  </a:lnTo>
                  <a:lnTo>
                    <a:pt x="4415" y="3711"/>
                  </a:lnTo>
                  <a:lnTo>
                    <a:pt x="4425" y="3720"/>
                  </a:lnTo>
                  <a:lnTo>
                    <a:pt x="4425" y="3711"/>
                  </a:lnTo>
                  <a:lnTo>
                    <a:pt x="4425" y="3729"/>
                  </a:lnTo>
                  <a:lnTo>
                    <a:pt x="4425" y="3720"/>
                  </a:lnTo>
                  <a:lnTo>
                    <a:pt x="4425" y="3739"/>
                  </a:lnTo>
                  <a:lnTo>
                    <a:pt x="4435" y="3739"/>
                  </a:lnTo>
                  <a:lnTo>
                    <a:pt x="4435" y="3748"/>
                  </a:lnTo>
                  <a:lnTo>
                    <a:pt x="4435" y="3776"/>
                  </a:lnTo>
                  <a:lnTo>
                    <a:pt x="4435" y="3757"/>
                  </a:lnTo>
                  <a:lnTo>
                    <a:pt x="4435" y="3767"/>
                  </a:lnTo>
                  <a:lnTo>
                    <a:pt x="4445" y="3767"/>
                  </a:lnTo>
                  <a:lnTo>
                    <a:pt x="4445" y="3794"/>
                  </a:lnTo>
                  <a:lnTo>
                    <a:pt x="4445" y="3785"/>
                  </a:lnTo>
                  <a:lnTo>
                    <a:pt x="4455" y="3804"/>
                  </a:lnTo>
                  <a:lnTo>
                    <a:pt x="4465" y="3869"/>
                  </a:lnTo>
                  <a:lnTo>
                    <a:pt x="4465" y="3860"/>
                  </a:lnTo>
                  <a:lnTo>
                    <a:pt x="4465" y="3869"/>
                  </a:lnTo>
                  <a:lnTo>
                    <a:pt x="4465" y="3841"/>
                  </a:lnTo>
                  <a:lnTo>
                    <a:pt x="4465" y="3850"/>
                  </a:lnTo>
                  <a:lnTo>
                    <a:pt x="4475" y="3794"/>
                  </a:lnTo>
                  <a:lnTo>
                    <a:pt x="4485" y="3804"/>
                  </a:lnTo>
                  <a:lnTo>
                    <a:pt x="4485" y="3813"/>
                  </a:lnTo>
                  <a:lnTo>
                    <a:pt x="4485" y="3794"/>
                  </a:lnTo>
                  <a:lnTo>
                    <a:pt x="4485" y="3813"/>
                  </a:lnTo>
                  <a:lnTo>
                    <a:pt x="4495" y="3804"/>
                  </a:lnTo>
                  <a:lnTo>
                    <a:pt x="4495" y="3813"/>
                  </a:lnTo>
                  <a:lnTo>
                    <a:pt x="4495" y="3804"/>
                  </a:lnTo>
                  <a:lnTo>
                    <a:pt x="4495" y="3785"/>
                  </a:lnTo>
                  <a:lnTo>
                    <a:pt x="4504" y="3748"/>
                  </a:lnTo>
                  <a:lnTo>
                    <a:pt x="4504" y="3757"/>
                  </a:lnTo>
                  <a:lnTo>
                    <a:pt x="4504" y="3776"/>
                  </a:lnTo>
                  <a:lnTo>
                    <a:pt x="4514" y="3757"/>
                  </a:lnTo>
                  <a:lnTo>
                    <a:pt x="4514" y="3767"/>
                  </a:lnTo>
                  <a:lnTo>
                    <a:pt x="4514" y="3729"/>
                  </a:lnTo>
                  <a:lnTo>
                    <a:pt x="4514" y="3739"/>
                  </a:lnTo>
                  <a:lnTo>
                    <a:pt x="4524" y="3692"/>
                  </a:lnTo>
                  <a:lnTo>
                    <a:pt x="4524" y="3720"/>
                  </a:lnTo>
                  <a:lnTo>
                    <a:pt x="4534" y="3720"/>
                  </a:lnTo>
                  <a:lnTo>
                    <a:pt x="4544" y="3794"/>
                  </a:lnTo>
                  <a:lnTo>
                    <a:pt x="4544" y="3813"/>
                  </a:lnTo>
                  <a:lnTo>
                    <a:pt x="4544" y="3757"/>
                  </a:lnTo>
                  <a:lnTo>
                    <a:pt x="4554" y="3767"/>
                  </a:lnTo>
                  <a:lnTo>
                    <a:pt x="4554" y="3757"/>
                  </a:lnTo>
                  <a:lnTo>
                    <a:pt x="4554" y="3748"/>
                  </a:lnTo>
                  <a:lnTo>
                    <a:pt x="4564" y="3767"/>
                  </a:lnTo>
                  <a:lnTo>
                    <a:pt x="4564" y="3794"/>
                  </a:lnTo>
                  <a:lnTo>
                    <a:pt x="4564" y="3822"/>
                  </a:lnTo>
                  <a:lnTo>
                    <a:pt x="4564" y="3813"/>
                  </a:lnTo>
                  <a:lnTo>
                    <a:pt x="4574" y="3822"/>
                  </a:lnTo>
                  <a:lnTo>
                    <a:pt x="4574" y="3813"/>
                  </a:lnTo>
                  <a:lnTo>
                    <a:pt x="4574" y="3832"/>
                  </a:lnTo>
                  <a:lnTo>
                    <a:pt x="4574" y="3822"/>
                  </a:lnTo>
                  <a:lnTo>
                    <a:pt x="4584" y="3804"/>
                  </a:lnTo>
                  <a:lnTo>
                    <a:pt x="4584" y="3813"/>
                  </a:lnTo>
                  <a:lnTo>
                    <a:pt x="4584" y="3804"/>
                  </a:lnTo>
                  <a:lnTo>
                    <a:pt x="4584" y="3813"/>
                  </a:lnTo>
                  <a:lnTo>
                    <a:pt x="4584" y="3804"/>
                  </a:lnTo>
                  <a:lnTo>
                    <a:pt x="4584" y="3832"/>
                  </a:lnTo>
                  <a:lnTo>
                    <a:pt x="4594" y="3841"/>
                  </a:lnTo>
                  <a:lnTo>
                    <a:pt x="4594" y="3832"/>
                  </a:lnTo>
                  <a:lnTo>
                    <a:pt x="4594" y="3850"/>
                  </a:lnTo>
                  <a:lnTo>
                    <a:pt x="4594" y="3841"/>
                  </a:lnTo>
                  <a:lnTo>
                    <a:pt x="4603" y="3832"/>
                  </a:lnTo>
                  <a:lnTo>
                    <a:pt x="4603" y="3860"/>
                  </a:lnTo>
                  <a:lnTo>
                    <a:pt x="4603" y="3850"/>
                  </a:lnTo>
                  <a:lnTo>
                    <a:pt x="4603" y="3860"/>
                  </a:lnTo>
                  <a:lnTo>
                    <a:pt x="4603" y="3850"/>
                  </a:lnTo>
                  <a:lnTo>
                    <a:pt x="4613" y="3850"/>
                  </a:lnTo>
                  <a:lnTo>
                    <a:pt x="4613" y="3841"/>
                  </a:lnTo>
                  <a:lnTo>
                    <a:pt x="4613" y="3850"/>
                  </a:lnTo>
                  <a:lnTo>
                    <a:pt x="4613" y="3841"/>
                  </a:lnTo>
                  <a:lnTo>
                    <a:pt x="4623" y="3832"/>
                  </a:lnTo>
                  <a:lnTo>
                    <a:pt x="4623" y="3860"/>
                  </a:lnTo>
                  <a:lnTo>
                    <a:pt x="4623" y="3850"/>
                  </a:lnTo>
                  <a:lnTo>
                    <a:pt x="4623" y="3860"/>
                  </a:lnTo>
                  <a:lnTo>
                    <a:pt x="4633" y="3785"/>
                  </a:lnTo>
                  <a:lnTo>
                    <a:pt x="4633" y="3776"/>
                  </a:lnTo>
                  <a:lnTo>
                    <a:pt x="4643" y="3794"/>
                  </a:lnTo>
                  <a:lnTo>
                    <a:pt x="4643" y="3785"/>
                  </a:lnTo>
                  <a:lnTo>
                    <a:pt x="4643" y="3794"/>
                  </a:lnTo>
                  <a:lnTo>
                    <a:pt x="4643" y="3785"/>
                  </a:lnTo>
                  <a:lnTo>
                    <a:pt x="4643" y="3794"/>
                  </a:lnTo>
                  <a:lnTo>
                    <a:pt x="4653" y="3822"/>
                  </a:lnTo>
                  <a:lnTo>
                    <a:pt x="4653" y="3813"/>
                  </a:lnTo>
                  <a:lnTo>
                    <a:pt x="4653" y="3822"/>
                  </a:lnTo>
                  <a:lnTo>
                    <a:pt x="4653" y="3813"/>
                  </a:lnTo>
                  <a:lnTo>
                    <a:pt x="4663" y="3832"/>
                  </a:lnTo>
                  <a:lnTo>
                    <a:pt x="4663" y="3822"/>
                  </a:lnTo>
                  <a:lnTo>
                    <a:pt x="4663" y="3832"/>
                  </a:lnTo>
                  <a:lnTo>
                    <a:pt x="4663" y="3822"/>
                  </a:lnTo>
                  <a:lnTo>
                    <a:pt x="4663" y="3850"/>
                  </a:lnTo>
                  <a:lnTo>
                    <a:pt x="4673" y="3832"/>
                  </a:lnTo>
                  <a:lnTo>
                    <a:pt x="4673" y="3850"/>
                  </a:lnTo>
                  <a:lnTo>
                    <a:pt x="4673" y="3841"/>
                  </a:lnTo>
                  <a:lnTo>
                    <a:pt x="4673" y="3850"/>
                  </a:lnTo>
                  <a:lnTo>
                    <a:pt x="4673" y="3869"/>
                  </a:lnTo>
                  <a:lnTo>
                    <a:pt x="4683" y="3860"/>
                  </a:lnTo>
                  <a:lnTo>
                    <a:pt x="4683" y="3850"/>
                  </a:lnTo>
                  <a:lnTo>
                    <a:pt x="4683" y="3841"/>
                  </a:lnTo>
                  <a:lnTo>
                    <a:pt x="4693" y="3850"/>
                  </a:lnTo>
                  <a:lnTo>
                    <a:pt x="4693" y="3813"/>
                  </a:lnTo>
                  <a:lnTo>
                    <a:pt x="4693" y="3832"/>
                  </a:lnTo>
                  <a:lnTo>
                    <a:pt x="4693" y="3822"/>
                  </a:lnTo>
                  <a:lnTo>
                    <a:pt x="4693" y="3804"/>
                  </a:lnTo>
                  <a:lnTo>
                    <a:pt x="4693" y="3813"/>
                  </a:lnTo>
                  <a:lnTo>
                    <a:pt x="4702" y="3804"/>
                  </a:lnTo>
                  <a:lnTo>
                    <a:pt x="4702" y="3813"/>
                  </a:lnTo>
                  <a:lnTo>
                    <a:pt x="4702" y="3794"/>
                  </a:lnTo>
                  <a:lnTo>
                    <a:pt x="4712" y="3776"/>
                  </a:lnTo>
                  <a:lnTo>
                    <a:pt x="4712" y="3785"/>
                  </a:lnTo>
                  <a:lnTo>
                    <a:pt x="4712" y="3776"/>
                  </a:lnTo>
                  <a:lnTo>
                    <a:pt x="4712" y="3785"/>
                  </a:lnTo>
                  <a:lnTo>
                    <a:pt x="4712" y="3776"/>
                  </a:lnTo>
                  <a:lnTo>
                    <a:pt x="4722" y="3822"/>
                  </a:lnTo>
                  <a:lnTo>
                    <a:pt x="4722" y="3813"/>
                  </a:lnTo>
                  <a:lnTo>
                    <a:pt x="4722" y="3822"/>
                  </a:lnTo>
                  <a:lnTo>
                    <a:pt x="4722" y="3841"/>
                  </a:lnTo>
                  <a:lnTo>
                    <a:pt x="4732" y="3841"/>
                  </a:lnTo>
                  <a:lnTo>
                    <a:pt x="4732" y="3860"/>
                  </a:lnTo>
                  <a:lnTo>
                    <a:pt x="4732" y="3850"/>
                  </a:lnTo>
                  <a:lnTo>
                    <a:pt x="4732" y="3887"/>
                  </a:lnTo>
                  <a:lnTo>
                    <a:pt x="4742" y="3869"/>
                  </a:lnTo>
                  <a:lnTo>
                    <a:pt x="4742" y="3915"/>
                  </a:lnTo>
                  <a:lnTo>
                    <a:pt x="4742" y="3906"/>
                  </a:lnTo>
                  <a:lnTo>
                    <a:pt x="4752" y="3915"/>
                  </a:lnTo>
                  <a:lnTo>
                    <a:pt x="4752" y="3906"/>
                  </a:lnTo>
                  <a:lnTo>
                    <a:pt x="4752" y="3925"/>
                  </a:lnTo>
                  <a:lnTo>
                    <a:pt x="4752" y="3915"/>
                  </a:lnTo>
                  <a:lnTo>
                    <a:pt x="4752" y="3925"/>
                  </a:lnTo>
                  <a:lnTo>
                    <a:pt x="4762" y="3915"/>
                  </a:lnTo>
                  <a:lnTo>
                    <a:pt x="4762" y="3897"/>
                  </a:lnTo>
                  <a:lnTo>
                    <a:pt x="4762" y="3906"/>
                  </a:lnTo>
                  <a:lnTo>
                    <a:pt x="4762" y="3897"/>
                  </a:lnTo>
                  <a:lnTo>
                    <a:pt x="4762" y="3878"/>
                  </a:lnTo>
                  <a:lnTo>
                    <a:pt x="4772" y="3887"/>
                  </a:lnTo>
                  <a:lnTo>
                    <a:pt x="4772" y="3897"/>
                  </a:lnTo>
                  <a:lnTo>
                    <a:pt x="4772" y="3887"/>
                  </a:lnTo>
                  <a:lnTo>
                    <a:pt x="4772" y="3897"/>
                  </a:lnTo>
                  <a:lnTo>
                    <a:pt x="4772" y="3878"/>
                  </a:lnTo>
                  <a:lnTo>
                    <a:pt x="4782" y="3869"/>
                  </a:lnTo>
                  <a:lnTo>
                    <a:pt x="4782" y="3794"/>
                  </a:lnTo>
                  <a:lnTo>
                    <a:pt x="4782" y="3804"/>
                  </a:lnTo>
                  <a:lnTo>
                    <a:pt x="4792" y="3794"/>
                  </a:lnTo>
                  <a:lnTo>
                    <a:pt x="4792" y="3785"/>
                  </a:lnTo>
                  <a:lnTo>
                    <a:pt x="4792" y="3794"/>
                  </a:lnTo>
                  <a:lnTo>
                    <a:pt x="4792" y="3785"/>
                  </a:lnTo>
                  <a:lnTo>
                    <a:pt x="4801" y="3822"/>
                  </a:lnTo>
                  <a:lnTo>
                    <a:pt x="4801" y="3804"/>
                  </a:lnTo>
                  <a:lnTo>
                    <a:pt x="4801" y="3822"/>
                  </a:lnTo>
                  <a:lnTo>
                    <a:pt x="4811" y="3804"/>
                  </a:lnTo>
                  <a:lnTo>
                    <a:pt x="4811" y="3785"/>
                  </a:lnTo>
                  <a:lnTo>
                    <a:pt x="4821" y="3804"/>
                  </a:lnTo>
                  <a:lnTo>
                    <a:pt x="4821" y="3813"/>
                  </a:lnTo>
                  <a:lnTo>
                    <a:pt x="4821" y="3804"/>
                  </a:lnTo>
                  <a:lnTo>
                    <a:pt x="4831" y="3850"/>
                  </a:lnTo>
                  <a:lnTo>
                    <a:pt x="4831" y="3841"/>
                  </a:lnTo>
                  <a:lnTo>
                    <a:pt x="4831" y="3850"/>
                  </a:lnTo>
                  <a:lnTo>
                    <a:pt x="4841" y="3822"/>
                  </a:lnTo>
                  <a:lnTo>
                    <a:pt x="4841" y="3841"/>
                  </a:lnTo>
                  <a:lnTo>
                    <a:pt x="4841" y="3832"/>
                  </a:lnTo>
                  <a:lnTo>
                    <a:pt x="4841" y="3841"/>
                  </a:lnTo>
                  <a:lnTo>
                    <a:pt x="4851" y="3813"/>
                  </a:lnTo>
                  <a:lnTo>
                    <a:pt x="4851" y="3822"/>
                  </a:lnTo>
                  <a:lnTo>
                    <a:pt x="4851" y="3785"/>
                  </a:lnTo>
                  <a:lnTo>
                    <a:pt x="4851" y="3794"/>
                  </a:lnTo>
                  <a:lnTo>
                    <a:pt x="4861" y="3776"/>
                  </a:lnTo>
                  <a:lnTo>
                    <a:pt x="4861" y="3785"/>
                  </a:lnTo>
                  <a:lnTo>
                    <a:pt x="4861" y="3776"/>
                  </a:lnTo>
                  <a:lnTo>
                    <a:pt x="4861" y="3785"/>
                  </a:lnTo>
                  <a:lnTo>
                    <a:pt x="4871" y="3767"/>
                  </a:lnTo>
                  <a:lnTo>
                    <a:pt x="4871" y="3804"/>
                  </a:lnTo>
                  <a:lnTo>
                    <a:pt x="4871" y="3794"/>
                  </a:lnTo>
                  <a:lnTo>
                    <a:pt x="4871" y="3804"/>
                  </a:lnTo>
                  <a:lnTo>
                    <a:pt x="4881" y="3767"/>
                  </a:lnTo>
                  <a:lnTo>
                    <a:pt x="4881" y="3776"/>
                  </a:lnTo>
                  <a:lnTo>
                    <a:pt x="4891" y="3748"/>
                  </a:lnTo>
                  <a:lnTo>
                    <a:pt x="4891" y="3757"/>
                  </a:lnTo>
                  <a:lnTo>
                    <a:pt x="4900" y="3711"/>
                  </a:lnTo>
                  <a:lnTo>
                    <a:pt x="4900" y="3729"/>
                  </a:lnTo>
                  <a:lnTo>
                    <a:pt x="4900" y="3720"/>
                  </a:lnTo>
                  <a:lnTo>
                    <a:pt x="4900" y="3748"/>
                  </a:lnTo>
                  <a:lnTo>
                    <a:pt x="4910" y="3739"/>
                  </a:lnTo>
                  <a:lnTo>
                    <a:pt x="4910" y="3748"/>
                  </a:lnTo>
                  <a:lnTo>
                    <a:pt x="4920" y="3785"/>
                  </a:lnTo>
                  <a:lnTo>
                    <a:pt x="4920" y="3776"/>
                  </a:lnTo>
                  <a:lnTo>
                    <a:pt x="4920" y="3767"/>
                  </a:lnTo>
                  <a:lnTo>
                    <a:pt x="4930" y="3804"/>
                  </a:lnTo>
                  <a:lnTo>
                    <a:pt x="4930" y="3785"/>
                  </a:lnTo>
                  <a:lnTo>
                    <a:pt x="4930" y="3794"/>
                  </a:lnTo>
                  <a:lnTo>
                    <a:pt x="4930" y="3776"/>
                  </a:lnTo>
                  <a:lnTo>
                    <a:pt x="4930" y="3767"/>
                  </a:lnTo>
                  <a:lnTo>
                    <a:pt x="4940" y="3785"/>
                  </a:lnTo>
                  <a:lnTo>
                    <a:pt x="4940" y="3776"/>
                  </a:lnTo>
                  <a:lnTo>
                    <a:pt x="4940" y="3794"/>
                  </a:lnTo>
                  <a:lnTo>
                    <a:pt x="4940" y="3813"/>
                  </a:lnTo>
                  <a:lnTo>
                    <a:pt x="4940" y="3804"/>
                  </a:lnTo>
                  <a:lnTo>
                    <a:pt x="4950" y="3822"/>
                  </a:lnTo>
                  <a:lnTo>
                    <a:pt x="4950" y="3813"/>
                  </a:lnTo>
                  <a:lnTo>
                    <a:pt x="4950" y="3822"/>
                  </a:lnTo>
                  <a:lnTo>
                    <a:pt x="4960" y="3832"/>
                  </a:lnTo>
                  <a:lnTo>
                    <a:pt x="4960" y="3794"/>
                  </a:lnTo>
                  <a:lnTo>
                    <a:pt x="4960" y="3804"/>
                  </a:lnTo>
                  <a:lnTo>
                    <a:pt x="4970" y="3794"/>
                  </a:lnTo>
                  <a:lnTo>
                    <a:pt x="4970" y="3841"/>
                  </a:lnTo>
                  <a:lnTo>
                    <a:pt x="4970" y="3832"/>
                  </a:lnTo>
                  <a:lnTo>
                    <a:pt x="4980" y="3841"/>
                  </a:lnTo>
                  <a:lnTo>
                    <a:pt x="4980" y="3822"/>
                  </a:lnTo>
                  <a:lnTo>
                    <a:pt x="4990" y="3887"/>
                  </a:lnTo>
                  <a:lnTo>
                    <a:pt x="4990" y="3878"/>
                  </a:lnTo>
                  <a:lnTo>
                    <a:pt x="4990" y="3887"/>
                  </a:lnTo>
                  <a:lnTo>
                    <a:pt x="4990" y="3897"/>
                  </a:lnTo>
                  <a:lnTo>
                    <a:pt x="4999" y="3915"/>
                  </a:lnTo>
                  <a:lnTo>
                    <a:pt x="4999" y="3897"/>
                  </a:lnTo>
                  <a:lnTo>
                    <a:pt x="5009" y="3925"/>
                  </a:lnTo>
                  <a:lnTo>
                    <a:pt x="5009" y="3934"/>
                  </a:lnTo>
                  <a:lnTo>
                    <a:pt x="5009" y="3925"/>
                  </a:lnTo>
                  <a:lnTo>
                    <a:pt x="5009" y="3943"/>
                  </a:lnTo>
                  <a:lnTo>
                    <a:pt x="5019" y="3934"/>
                  </a:lnTo>
                  <a:lnTo>
                    <a:pt x="5029" y="3906"/>
                  </a:lnTo>
                  <a:lnTo>
                    <a:pt x="5029" y="3887"/>
                  </a:lnTo>
                  <a:lnTo>
                    <a:pt x="5039" y="3869"/>
                  </a:lnTo>
                  <a:lnTo>
                    <a:pt x="5039" y="3860"/>
                  </a:lnTo>
                  <a:lnTo>
                    <a:pt x="5039" y="3850"/>
                  </a:lnTo>
                  <a:lnTo>
                    <a:pt x="5049" y="3860"/>
                  </a:lnTo>
                  <a:lnTo>
                    <a:pt x="5049" y="3850"/>
                  </a:lnTo>
                  <a:lnTo>
                    <a:pt x="5049" y="3860"/>
                  </a:lnTo>
                  <a:lnTo>
                    <a:pt x="5049" y="3869"/>
                  </a:lnTo>
                  <a:lnTo>
                    <a:pt x="5049" y="3887"/>
                  </a:lnTo>
                  <a:lnTo>
                    <a:pt x="5049" y="3878"/>
                  </a:lnTo>
                  <a:lnTo>
                    <a:pt x="5059" y="3878"/>
                  </a:lnTo>
                  <a:lnTo>
                    <a:pt x="5059" y="3887"/>
                  </a:lnTo>
                  <a:lnTo>
                    <a:pt x="5059" y="3860"/>
                  </a:lnTo>
                  <a:lnTo>
                    <a:pt x="5069" y="3860"/>
                  </a:lnTo>
                  <a:lnTo>
                    <a:pt x="5069" y="3850"/>
                  </a:lnTo>
                  <a:lnTo>
                    <a:pt x="5069" y="3869"/>
                  </a:lnTo>
                  <a:lnTo>
                    <a:pt x="5079" y="3841"/>
                  </a:lnTo>
                  <a:lnTo>
                    <a:pt x="5079" y="3850"/>
                  </a:lnTo>
                  <a:lnTo>
                    <a:pt x="5079" y="3860"/>
                  </a:lnTo>
                  <a:lnTo>
                    <a:pt x="5089" y="3878"/>
                  </a:lnTo>
                  <a:lnTo>
                    <a:pt x="5089" y="3869"/>
                  </a:lnTo>
                  <a:lnTo>
                    <a:pt x="5089" y="3878"/>
                  </a:lnTo>
                  <a:lnTo>
                    <a:pt x="5089" y="3869"/>
                  </a:lnTo>
                  <a:lnTo>
                    <a:pt x="5089" y="3897"/>
                  </a:lnTo>
                  <a:lnTo>
                    <a:pt x="5098" y="3887"/>
                  </a:lnTo>
                  <a:lnTo>
                    <a:pt x="5098" y="3906"/>
                  </a:lnTo>
                  <a:lnTo>
                    <a:pt x="5098" y="3915"/>
                  </a:lnTo>
                  <a:lnTo>
                    <a:pt x="5108" y="3897"/>
                  </a:lnTo>
                  <a:lnTo>
                    <a:pt x="5108" y="3915"/>
                  </a:lnTo>
                  <a:lnTo>
                    <a:pt x="5108" y="3878"/>
                  </a:lnTo>
                  <a:lnTo>
                    <a:pt x="5118" y="3887"/>
                  </a:lnTo>
                  <a:lnTo>
                    <a:pt x="5118" y="3869"/>
                  </a:lnTo>
                  <a:lnTo>
                    <a:pt x="5118" y="3878"/>
                  </a:lnTo>
                  <a:lnTo>
                    <a:pt x="5118" y="3869"/>
                  </a:lnTo>
                  <a:lnTo>
                    <a:pt x="5128" y="3878"/>
                  </a:lnTo>
                  <a:lnTo>
                    <a:pt x="5128" y="3860"/>
                  </a:lnTo>
                  <a:lnTo>
                    <a:pt x="5128" y="3869"/>
                  </a:lnTo>
                  <a:lnTo>
                    <a:pt x="5128" y="3860"/>
                  </a:lnTo>
                  <a:lnTo>
                    <a:pt x="5128" y="3878"/>
                  </a:lnTo>
                  <a:lnTo>
                    <a:pt x="5138" y="3878"/>
                  </a:lnTo>
                  <a:lnTo>
                    <a:pt x="5138" y="3887"/>
                  </a:lnTo>
                  <a:lnTo>
                    <a:pt x="5138" y="3897"/>
                  </a:lnTo>
                  <a:lnTo>
                    <a:pt x="5148" y="3850"/>
                  </a:lnTo>
                  <a:lnTo>
                    <a:pt x="5148" y="3860"/>
                  </a:lnTo>
                  <a:lnTo>
                    <a:pt x="5158" y="3850"/>
                  </a:lnTo>
                  <a:lnTo>
                    <a:pt x="5158" y="3878"/>
                  </a:lnTo>
                  <a:lnTo>
                    <a:pt x="5158" y="3860"/>
                  </a:lnTo>
                  <a:lnTo>
                    <a:pt x="5168" y="3887"/>
                  </a:lnTo>
                  <a:lnTo>
                    <a:pt x="5168" y="3897"/>
                  </a:lnTo>
                  <a:lnTo>
                    <a:pt x="5178" y="3906"/>
                  </a:lnTo>
                  <a:lnTo>
                    <a:pt x="5178" y="3915"/>
                  </a:lnTo>
                  <a:lnTo>
                    <a:pt x="5188" y="3925"/>
                  </a:lnTo>
                  <a:lnTo>
                    <a:pt x="5188" y="3934"/>
                  </a:lnTo>
                  <a:lnTo>
                    <a:pt x="5198" y="3925"/>
                  </a:lnTo>
                  <a:lnTo>
                    <a:pt x="5198" y="3943"/>
                  </a:lnTo>
                  <a:lnTo>
                    <a:pt x="5198" y="3934"/>
                  </a:lnTo>
                  <a:lnTo>
                    <a:pt x="5207" y="3953"/>
                  </a:lnTo>
                  <a:lnTo>
                    <a:pt x="5207" y="3962"/>
                  </a:lnTo>
                  <a:lnTo>
                    <a:pt x="5207" y="3943"/>
                  </a:lnTo>
                  <a:lnTo>
                    <a:pt x="5217" y="3943"/>
                  </a:lnTo>
                  <a:lnTo>
                    <a:pt x="5217" y="3925"/>
                  </a:lnTo>
                  <a:lnTo>
                    <a:pt x="5217" y="3934"/>
                  </a:lnTo>
                  <a:lnTo>
                    <a:pt x="5217" y="3925"/>
                  </a:lnTo>
                  <a:lnTo>
                    <a:pt x="5227" y="3915"/>
                  </a:lnTo>
                  <a:lnTo>
                    <a:pt x="5227" y="3934"/>
                  </a:lnTo>
                  <a:lnTo>
                    <a:pt x="5227" y="3915"/>
                  </a:lnTo>
                  <a:lnTo>
                    <a:pt x="5237" y="3869"/>
                  </a:lnTo>
                  <a:lnTo>
                    <a:pt x="5237" y="3887"/>
                  </a:lnTo>
                  <a:lnTo>
                    <a:pt x="5237" y="3878"/>
                  </a:lnTo>
                  <a:lnTo>
                    <a:pt x="5237" y="3887"/>
                  </a:lnTo>
                  <a:lnTo>
                    <a:pt x="5247" y="3887"/>
                  </a:lnTo>
                  <a:lnTo>
                    <a:pt x="5247" y="3878"/>
                  </a:lnTo>
                  <a:lnTo>
                    <a:pt x="5247" y="3860"/>
                  </a:lnTo>
                  <a:lnTo>
                    <a:pt x="5247" y="3869"/>
                  </a:lnTo>
                  <a:lnTo>
                    <a:pt x="5257" y="3869"/>
                  </a:lnTo>
                  <a:lnTo>
                    <a:pt x="5257" y="3850"/>
                  </a:lnTo>
                  <a:lnTo>
                    <a:pt x="5267" y="3860"/>
                  </a:lnTo>
                  <a:lnTo>
                    <a:pt x="5267" y="3850"/>
                  </a:lnTo>
                  <a:lnTo>
                    <a:pt x="5267" y="3860"/>
                  </a:lnTo>
                  <a:lnTo>
                    <a:pt x="5267" y="3850"/>
                  </a:lnTo>
                  <a:lnTo>
                    <a:pt x="5267" y="3860"/>
                  </a:lnTo>
                  <a:lnTo>
                    <a:pt x="5267" y="3869"/>
                  </a:lnTo>
                  <a:lnTo>
                    <a:pt x="5267" y="3860"/>
                  </a:lnTo>
                  <a:lnTo>
                    <a:pt x="5277" y="3878"/>
                  </a:lnTo>
                  <a:lnTo>
                    <a:pt x="5277" y="3869"/>
                  </a:lnTo>
                  <a:lnTo>
                    <a:pt x="5287" y="3915"/>
                  </a:lnTo>
                  <a:lnTo>
                    <a:pt x="5287" y="3906"/>
                  </a:lnTo>
                  <a:lnTo>
                    <a:pt x="5297" y="3887"/>
                  </a:lnTo>
                  <a:lnTo>
                    <a:pt x="5297" y="3860"/>
                  </a:lnTo>
                  <a:lnTo>
                    <a:pt x="5306" y="3869"/>
                  </a:lnTo>
                  <a:lnTo>
                    <a:pt x="5306" y="3878"/>
                  </a:lnTo>
                  <a:lnTo>
                    <a:pt x="5306" y="3869"/>
                  </a:lnTo>
                  <a:lnTo>
                    <a:pt x="5306" y="3887"/>
                  </a:lnTo>
                  <a:lnTo>
                    <a:pt x="5306" y="3878"/>
                  </a:lnTo>
                  <a:lnTo>
                    <a:pt x="5306" y="3887"/>
                  </a:lnTo>
                  <a:lnTo>
                    <a:pt x="5316" y="3878"/>
                  </a:lnTo>
                  <a:lnTo>
                    <a:pt x="5316" y="3887"/>
                  </a:lnTo>
                  <a:lnTo>
                    <a:pt x="5316" y="3869"/>
                  </a:lnTo>
                  <a:lnTo>
                    <a:pt x="5326" y="3887"/>
                  </a:lnTo>
                  <a:lnTo>
                    <a:pt x="5326" y="3878"/>
                  </a:lnTo>
                  <a:lnTo>
                    <a:pt x="5326" y="3887"/>
                  </a:lnTo>
                  <a:lnTo>
                    <a:pt x="5336" y="3878"/>
                  </a:lnTo>
                  <a:lnTo>
                    <a:pt x="5336" y="3887"/>
                  </a:lnTo>
                  <a:lnTo>
                    <a:pt x="5336" y="3878"/>
                  </a:lnTo>
                  <a:lnTo>
                    <a:pt x="5336" y="3897"/>
                  </a:lnTo>
                  <a:lnTo>
                    <a:pt x="5346" y="3878"/>
                  </a:lnTo>
                  <a:lnTo>
                    <a:pt x="5356" y="3915"/>
                  </a:lnTo>
                  <a:lnTo>
                    <a:pt x="5356" y="3878"/>
                  </a:lnTo>
                  <a:lnTo>
                    <a:pt x="5366" y="3878"/>
                  </a:lnTo>
                  <a:lnTo>
                    <a:pt x="5366" y="3869"/>
                  </a:lnTo>
                  <a:lnTo>
                    <a:pt x="5366" y="3887"/>
                  </a:lnTo>
                  <a:lnTo>
                    <a:pt x="5376" y="3897"/>
                  </a:lnTo>
                  <a:lnTo>
                    <a:pt x="5376" y="3860"/>
                  </a:lnTo>
                  <a:lnTo>
                    <a:pt x="5376" y="3869"/>
                  </a:lnTo>
                  <a:lnTo>
                    <a:pt x="5386" y="3850"/>
                  </a:lnTo>
                  <a:lnTo>
                    <a:pt x="5386" y="3860"/>
                  </a:lnTo>
                  <a:lnTo>
                    <a:pt x="5386" y="3869"/>
                  </a:lnTo>
                  <a:lnTo>
                    <a:pt x="5396" y="3887"/>
                  </a:lnTo>
                  <a:lnTo>
                    <a:pt x="5396" y="3897"/>
                  </a:lnTo>
                  <a:lnTo>
                    <a:pt x="5396" y="3878"/>
                  </a:lnTo>
                  <a:lnTo>
                    <a:pt x="5396" y="3887"/>
                  </a:lnTo>
                  <a:lnTo>
                    <a:pt x="5396" y="3878"/>
                  </a:lnTo>
                  <a:lnTo>
                    <a:pt x="5396" y="3887"/>
                  </a:lnTo>
                  <a:lnTo>
                    <a:pt x="5405" y="3878"/>
                  </a:lnTo>
                  <a:lnTo>
                    <a:pt x="5405" y="3887"/>
                  </a:lnTo>
                  <a:lnTo>
                    <a:pt x="5405" y="3906"/>
                  </a:lnTo>
                  <a:lnTo>
                    <a:pt x="5405" y="3897"/>
                  </a:lnTo>
                  <a:lnTo>
                    <a:pt x="5405" y="3906"/>
                  </a:lnTo>
                  <a:lnTo>
                    <a:pt x="5415" y="3887"/>
                  </a:lnTo>
                  <a:lnTo>
                    <a:pt x="5415" y="3897"/>
                  </a:lnTo>
                  <a:lnTo>
                    <a:pt x="5415" y="3887"/>
                  </a:lnTo>
                  <a:lnTo>
                    <a:pt x="5415" y="3906"/>
                  </a:lnTo>
                  <a:lnTo>
                    <a:pt x="5415" y="3897"/>
                  </a:lnTo>
                  <a:lnTo>
                    <a:pt x="5425" y="3906"/>
                  </a:lnTo>
                  <a:lnTo>
                    <a:pt x="5425" y="3897"/>
                  </a:lnTo>
                  <a:lnTo>
                    <a:pt x="5425" y="3878"/>
                  </a:lnTo>
                  <a:lnTo>
                    <a:pt x="5425" y="3897"/>
                  </a:lnTo>
                  <a:lnTo>
                    <a:pt x="5435" y="3887"/>
                  </a:lnTo>
                  <a:lnTo>
                    <a:pt x="5435" y="3897"/>
                  </a:lnTo>
                  <a:lnTo>
                    <a:pt x="5435" y="3925"/>
                  </a:lnTo>
                  <a:lnTo>
                    <a:pt x="5435" y="3915"/>
                  </a:lnTo>
                  <a:lnTo>
                    <a:pt x="5445" y="3915"/>
                  </a:lnTo>
                  <a:lnTo>
                    <a:pt x="5445" y="3887"/>
                  </a:lnTo>
                  <a:lnTo>
                    <a:pt x="5445" y="3897"/>
                  </a:lnTo>
                  <a:lnTo>
                    <a:pt x="5445" y="3878"/>
                  </a:lnTo>
                  <a:lnTo>
                    <a:pt x="5455" y="3878"/>
                  </a:lnTo>
                  <a:lnTo>
                    <a:pt x="5455" y="3887"/>
                  </a:lnTo>
                  <a:lnTo>
                    <a:pt x="5455" y="3850"/>
                  </a:lnTo>
                  <a:lnTo>
                    <a:pt x="5465" y="3841"/>
                  </a:lnTo>
                  <a:lnTo>
                    <a:pt x="5465" y="3850"/>
                  </a:lnTo>
                  <a:lnTo>
                    <a:pt x="5465" y="3841"/>
                  </a:lnTo>
                  <a:lnTo>
                    <a:pt x="5465" y="3850"/>
                  </a:lnTo>
                  <a:lnTo>
                    <a:pt x="5475" y="3832"/>
                  </a:lnTo>
                  <a:lnTo>
                    <a:pt x="5475" y="3850"/>
                  </a:lnTo>
                  <a:lnTo>
                    <a:pt x="5475" y="3822"/>
                  </a:lnTo>
                  <a:lnTo>
                    <a:pt x="5475" y="3850"/>
                  </a:lnTo>
                  <a:lnTo>
                    <a:pt x="5485" y="3841"/>
                  </a:lnTo>
                  <a:lnTo>
                    <a:pt x="5485" y="3850"/>
                  </a:lnTo>
                  <a:lnTo>
                    <a:pt x="5485" y="3841"/>
                  </a:lnTo>
                  <a:lnTo>
                    <a:pt x="5485" y="3850"/>
                  </a:lnTo>
                  <a:lnTo>
                    <a:pt x="5485" y="3832"/>
                  </a:lnTo>
                  <a:lnTo>
                    <a:pt x="5485" y="3822"/>
                  </a:lnTo>
                  <a:lnTo>
                    <a:pt x="5485" y="3841"/>
                  </a:lnTo>
                  <a:lnTo>
                    <a:pt x="5495" y="3832"/>
                  </a:lnTo>
                  <a:lnTo>
                    <a:pt x="5495" y="3822"/>
                  </a:lnTo>
                  <a:lnTo>
                    <a:pt x="5495" y="3832"/>
                  </a:lnTo>
                  <a:lnTo>
                    <a:pt x="5495" y="3813"/>
                  </a:lnTo>
                  <a:lnTo>
                    <a:pt x="5495" y="3832"/>
                  </a:lnTo>
                  <a:lnTo>
                    <a:pt x="5504" y="3813"/>
                  </a:lnTo>
                  <a:lnTo>
                    <a:pt x="5514" y="3860"/>
                  </a:lnTo>
                  <a:lnTo>
                    <a:pt x="5514" y="3841"/>
                  </a:lnTo>
                  <a:lnTo>
                    <a:pt x="5514" y="3850"/>
                  </a:lnTo>
                  <a:lnTo>
                    <a:pt x="5524" y="3878"/>
                  </a:lnTo>
                  <a:lnTo>
                    <a:pt x="5524" y="3869"/>
                  </a:lnTo>
                  <a:lnTo>
                    <a:pt x="5524" y="3887"/>
                  </a:lnTo>
                  <a:lnTo>
                    <a:pt x="5534" y="3860"/>
                  </a:lnTo>
                  <a:lnTo>
                    <a:pt x="5534" y="3841"/>
                  </a:lnTo>
                  <a:lnTo>
                    <a:pt x="5534" y="3850"/>
                  </a:lnTo>
                  <a:lnTo>
                    <a:pt x="5544" y="3822"/>
                  </a:lnTo>
                  <a:lnTo>
                    <a:pt x="5544" y="3813"/>
                  </a:lnTo>
                  <a:lnTo>
                    <a:pt x="5554" y="3822"/>
                  </a:lnTo>
                  <a:lnTo>
                    <a:pt x="5554" y="3832"/>
                  </a:lnTo>
                  <a:lnTo>
                    <a:pt x="5564" y="3794"/>
                  </a:lnTo>
                  <a:lnTo>
                    <a:pt x="5564" y="3813"/>
                  </a:lnTo>
                  <a:lnTo>
                    <a:pt x="5564" y="3794"/>
                  </a:lnTo>
                  <a:lnTo>
                    <a:pt x="5564" y="3804"/>
                  </a:lnTo>
                  <a:lnTo>
                    <a:pt x="5574" y="3794"/>
                  </a:lnTo>
                  <a:lnTo>
                    <a:pt x="5574" y="3804"/>
                  </a:lnTo>
                  <a:lnTo>
                    <a:pt x="5584" y="3785"/>
                  </a:lnTo>
                  <a:lnTo>
                    <a:pt x="5584" y="3832"/>
                  </a:lnTo>
                  <a:lnTo>
                    <a:pt x="5594" y="3822"/>
                  </a:lnTo>
                  <a:lnTo>
                    <a:pt x="5594" y="3832"/>
                  </a:lnTo>
                  <a:lnTo>
                    <a:pt x="5603" y="3850"/>
                  </a:lnTo>
                  <a:lnTo>
                    <a:pt x="5603" y="3841"/>
                  </a:lnTo>
                  <a:lnTo>
                    <a:pt x="5603" y="3850"/>
                  </a:lnTo>
                  <a:lnTo>
                    <a:pt x="5603" y="3860"/>
                  </a:lnTo>
                  <a:lnTo>
                    <a:pt x="5613" y="3887"/>
                  </a:lnTo>
                  <a:lnTo>
                    <a:pt x="5613" y="3906"/>
                  </a:lnTo>
                  <a:lnTo>
                    <a:pt x="5623" y="3906"/>
                  </a:lnTo>
                  <a:lnTo>
                    <a:pt x="5623" y="3915"/>
                  </a:lnTo>
                  <a:lnTo>
                    <a:pt x="5623" y="3925"/>
                  </a:lnTo>
                  <a:lnTo>
                    <a:pt x="5623" y="3915"/>
                  </a:lnTo>
                  <a:lnTo>
                    <a:pt x="5633" y="3906"/>
                  </a:lnTo>
                  <a:lnTo>
                    <a:pt x="5633" y="3934"/>
                  </a:lnTo>
                  <a:lnTo>
                    <a:pt x="5633" y="3943"/>
                  </a:lnTo>
                  <a:lnTo>
                    <a:pt x="5643" y="3953"/>
                  </a:lnTo>
                  <a:lnTo>
                    <a:pt x="5643" y="3906"/>
                  </a:lnTo>
                  <a:lnTo>
                    <a:pt x="5643" y="3915"/>
                  </a:lnTo>
                  <a:lnTo>
                    <a:pt x="5653" y="3887"/>
                  </a:lnTo>
                  <a:lnTo>
                    <a:pt x="5653" y="3897"/>
                  </a:lnTo>
                  <a:lnTo>
                    <a:pt x="5673" y="3785"/>
                  </a:lnTo>
                  <a:lnTo>
                    <a:pt x="5673" y="3776"/>
                  </a:lnTo>
                  <a:lnTo>
                    <a:pt x="5673" y="3785"/>
                  </a:lnTo>
                  <a:lnTo>
                    <a:pt x="5683" y="3729"/>
                  </a:lnTo>
                  <a:lnTo>
                    <a:pt x="5683" y="3739"/>
                  </a:lnTo>
                  <a:lnTo>
                    <a:pt x="5683" y="3729"/>
                  </a:lnTo>
                  <a:lnTo>
                    <a:pt x="5693" y="3757"/>
                  </a:lnTo>
                  <a:lnTo>
                    <a:pt x="5702" y="3785"/>
                  </a:lnTo>
                  <a:lnTo>
                    <a:pt x="5702" y="3776"/>
                  </a:lnTo>
                  <a:lnTo>
                    <a:pt x="5702" y="3785"/>
                  </a:lnTo>
                  <a:lnTo>
                    <a:pt x="5712" y="3757"/>
                  </a:lnTo>
                  <a:lnTo>
                    <a:pt x="5712" y="3767"/>
                  </a:lnTo>
                  <a:lnTo>
                    <a:pt x="5722" y="3813"/>
                  </a:lnTo>
                  <a:lnTo>
                    <a:pt x="5732" y="3822"/>
                  </a:lnTo>
                  <a:lnTo>
                    <a:pt x="5732" y="3804"/>
                  </a:lnTo>
                  <a:lnTo>
                    <a:pt x="5732" y="3822"/>
                  </a:lnTo>
                  <a:lnTo>
                    <a:pt x="5732" y="3813"/>
                  </a:lnTo>
                  <a:lnTo>
                    <a:pt x="5732" y="3822"/>
                  </a:lnTo>
                  <a:lnTo>
                    <a:pt x="5742" y="3822"/>
                  </a:lnTo>
                  <a:lnTo>
                    <a:pt x="5742" y="3832"/>
                  </a:lnTo>
                  <a:lnTo>
                    <a:pt x="5752" y="3813"/>
                  </a:lnTo>
                  <a:lnTo>
                    <a:pt x="5752" y="3832"/>
                  </a:lnTo>
                  <a:lnTo>
                    <a:pt x="5752" y="3822"/>
                  </a:lnTo>
                  <a:lnTo>
                    <a:pt x="5752" y="3832"/>
                  </a:lnTo>
                  <a:lnTo>
                    <a:pt x="5762" y="3813"/>
                  </a:lnTo>
                </a:path>
              </a:pathLst>
            </a:custGeom>
            <a:noFill/>
            <a:ln w="571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63" name="Rectangle 160"/>
            <p:cNvSpPr>
              <a:spLocks noChangeArrowheads="1"/>
            </p:cNvSpPr>
            <p:nvPr/>
          </p:nvSpPr>
          <p:spPr bwMode="auto">
            <a:xfrm>
              <a:off x="2302" y="1204"/>
              <a:ext cx="30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64" name="Rectangle 161"/>
            <p:cNvSpPr>
              <a:spLocks noChangeArrowheads="1"/>
            </p:cNvSpPr>
            <p:nvPr/>
          </p:nvSpPr>
          <p:spPr bwMode="auto">
            <a:xfrm>
              <a:off x="2687" y="1539"/>
              <a:ext cx="2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65" name="Rectangle 162"/>
            <p:cNvSpPr>
              <a:spLocks noChangeArrowheads="1"/>
            </p:cNvSpPr>
            <p:nvPr/>
          </p:nvSpPr>
          <p:spPr bwMode="auto">
            <a:xfrm>
              <a:off x="3022" y="1917"/>
              <a:ext cx="29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78853" name="Rectangle 164"/>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97"/>
          <p:cNvGrpSpPr>
            <a:grpSpLocks/>
          </p:cNvGrpSpPr>
          <p:nvPr/>
        </p:nvGrpSpPr>
        <p:grpSpPr bwMode="auto">
          <a:xfrm>
            <a:off x="868363" y="836613"/>
            <a:ext cx="7405687" cy="5708650"/>
            <a:chOff x="547" y="362"/>
            <a:chExt cx="4665" cy="3596"/>
          </a:xfrm>
        </p:grpSpPr>
        <p:sp>
          <p:nvSpPr>
            <p:cNvPr id="79895" name="Rectangle 51"/>
            <p:cNvSpPr>
              <a:spLocks noChangeArrowheads="1"/>
            </p:cNvSpPr>
            <p:nvPr/>
          </p:nvSpPr>
          <p:spPr bwMode="auto">
            <a:xfrm>
              <a:off x="547" y="362"/>
              <a:ext cx="4665" cy="3596"/>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9896" name="Freeform 52"/>
            <p:cNvSpPr>
              <a:spLocks/>
            </p:cNvSpPr>
            <p:nvPr/>
          </p:nvSpPr>
          <p:spPr bwMode="auto">
            <a:xfrm>
              <a:off x="847" y="904"/>
              <a:ext cx="4292" cy="2885"/>
            </a:xfrm>
            <a:custGeom>
              <a:avLst/>
              <a:gdLst>
                <a:gd name="T0" fmla="*/ 52 w 5469"/>
                <a:gd name="T1" fmla="*/ 2252 h 3674"/>
                <a:gd name="T2" fmla="*/ 93 w 5469"/>
                <a:gd name="T3" fmla="*/ 2253 h 3674"/>
                <a:gd name="T4" fmla="*/ 136 w 5469"/>
                <a:gd name="T5" fmla="*/ 2251 h 3674"/>
                <a:gd name="T6" fmla="*/ 181 w 5469"/>
                <a:gd name="T7" fmla="*/ 2260 h 3674"/>
                <a:gd name="T8" fmla="*/ 228 w 5469"/>
                <a:gd name="T9" fmla="*/ 2255 h 3674"/>
                <a:gd name="T10" fmla="*/ 274 w 5469"/>
                <a:gd name="T11" fmla="*/ 2249 h 3674"/>
                <a:gd name="T12" fmla="*/ 314 w 5469"/>
                <a:gd name="T13" fmla="*/ 2238 h 3674"/>
                <a:gd name="T14" fmla="*/ 367 w 5469"/>
                <a:gd name="T15" fmla="*/ 2257 h 3674"/>
                <a:gd name="T16" fmla="*/ 414 w 5469"/>
                <a:gd name="T17" fmla="*/ 2247 h 3674"/>
                <a:gd name="T18" fmla="*/ 472 w 5469"/>
                <a:gd name="T19" fmla="*/ 2247 h 3674"/>
                <a:gd name="T20" fmla="*/ 527 w 5469"/>
                <a:gd name="T21" fmla="*/ 2252 h 3674"/>
                <a:gd name="T22" fmla="*/ 605 w 5469"/>
                <a:gd name="T23" fmla="*/ 2238 h 3674"/>
                <a:gd name="T24" fmla="*/ 669 w 5469"/>
                <a:gd name="T25" fmla="*/ 2253 h 3674"/>
                <a:gd name="T26" fmla="*/ 721 w 5469"/>
                <a:gd name="T27" fmla="*/ 2251 h 3674"/>
                <a:gd name="T28" fmla="*/ 777 w 5469"/>
                <a:gd name="T29" fmla="*/ 2254 h 3674"/>
                <a:gd name="T30" fmla="*/ 817 w 5469"/>
                <a:gd name="T31" fmla="*/ 2242 h 3674"/>
                <a:gd name="T32" fmla="*/ 862 w 5469"/>
                <a:gd name="T33" fmla="*/ 2241 h 3674"/>
                <a:gd name="T34" fmla="*/ 911 w 5469"/>
                <a:gd name="T35" fmla="*/ 2238 h 3674"/>
                <a:gd name="T36" fmla="*/ 957 w 5469"/>
                <a:gd name="T37" fmla="*/ 2240 h 3674"/>
                <a:gd name="T38" fmla="*/ 1001 w 5469"/>
                <a:gd name="T39" fmla="*/ 2223 h 3674"/>
                <a:gd name="T40" fmla="*/ 1057 w 5469"/>
                <a:gd name="T41" fmla="*/ 2232 h 3674"/>
                <a:gd name="T42" fmla="*/ 1096 w 5469"/>
                <a:gd name="T43" fmla="*/ 2227 h 3674"/>
                <a:gd name="T44" fmla="*/ 1148 w 5469"/>
                <a:gd name="T45" fmla="*/ 2220 h 3674"/>
                <a:gd name="T46" fmla="*/ 1195 w 5469"/>
                <a:gd name="T47" fmla="*/ 2217 h 3674"/>
                <a:gd name="T48" fmla="*/ 1248 w 5469"/>
                <a:gd name="T49" fmla="*/ 2196 h 3674"/>
                <a:gd name="T50" fmla="*/ 1297 w 5469"/>
                <a:gd name="T51" fmla="*/ 2158 h 3674"/>
                <a:gd name="T52" fmla="*/ 1378 w 5469"/>
                <a:gd name="T53" fmla="*/ 1847 h 3674"/>
                <a:gd name="T54" fmla="*/ 1515 w 5469"/>
                <a:gd name="T55" fmla="*/ 1915 h 3674"/>
                <a:gd name="T56" fmla="*/ 1548 w 5469"/>
                <a:gd name="T57" fmla="*/ 1919 h 3674"/>
                <a:gd name="T58" fmla="*/ 1578 w 5469"/>
                <a:gd name="T59" fmla="*/ 1952 h 3674"/>
                <a:gd name="T60" fmla="*/ 1622 w 5469"/>
                <a:gd name="T61" fmla="*/ 1983 h 3674"/>
                <a:gd name="T62" fmla="*/ 1667 w 5469"/>
                <a:gd name="T63" fmla="*/ 2052 h 3674"/>
                <a:gd name="T64" fmla="*/ 1706 w 5469"/>
                <a:gd name="T65" fmla="*/ 2046 h 3674"/>
                <a:gd name="T66" fmla="*/ 1740 w 5469"/>
                <a:gd name="T67" fmla="*/ 2035 h 3674"/>
                <a:gd name="T68" fmla="*/ 1793 w 5469"/>
                <a:gd name="T69" fmla="*/ 2120 h 3674"/>
                <a:gd name="T70" fmla="*/ 1839 w 5469"/>
                <a:gd name="T71" fmla="*/ 2159 h 3674"/>
                <a:gd name="T72" fmla="*/ 1882 w 5469"/>
                <a:gd name="T73" fmla="*/ 2172 h 3674"/>
                <a:gd name="T74" fmla="*/ 1907 w 5469"/>
                <a:gd name="T75" fmla="*/ 2183 h 3674"/>
                <a:gd name="T76" fmla="*/ 1953 w 5469"/>
                <a:gd name="T77" fmla="*/ 2198 h 3674"/>
                <a:gd name="T78" fmla="*/ 1999 w 5469"/>
                <a:gd name="T79" fmla="*/ 2221 h 3674"/>
                <a:gd name="T80" fmla="*/ 2051 w 5469"/>
                <a:gd name="T81" fmla="*/ 2211 h 3674"/>
                <a:gd name="T82" fmla="*/ 2106 w 5469"/>
                <a:gd name="T83" fmla="*/ 2216 h 3674"/>
                <a:gd name="T84" fmla="*/ 2157 w 5469"/>
                <a:gd name="T85" fmla="*/ 2225 h 3674"/>
                <a:gd name="T86" fmla="*/ 2194 w 5469"/>
                <a:gd name="T87" fmla="*/ 2226 h 3674"/>
                <a:gd name="T88" fmla="*/ 2241 w 5469"/>
                <a:gd name="T89" fmla="*/ 2243 h 3674"/>
                <a:gd name="T90" fmla="*/ 2291 w 5469"/>
                <a:gd name="T91" fmla="*/ 2244 h 3674"/>
                <a:gd name="T92" fmla="*/ 2350 w 5469"/>
                <a:gd name="T93" fmla="*/ 2239 h 3674"/>
                <a:gd name="T94" fmla="*/ 2406 w 5469"/>
                <a:gd name="T95" fmla="*/ 2246 h 3674"/>
                <a:gd name="T96" fmla="*/ 2471 w 5469"/>
                <a:gd name="T97" fmla="*/ 2238 h 3674"/>
                <a:gd name="T98" fmla="*/ 2556 w 5469"/>
                <a:gd name="T99" fmla="*/ 2238 h 3674"/>
                <a:gd name="T100" fmla="*/ 2613 w 5469"/>
                <a:gd name="T101" fmla="*/ 2240 h 3674"/>
                <a:gd name="T102" fmla="*/ 2675 w 5469"/>
                <a:gd name="T103" fmla="*/ 2243 h 3674"/>
                <a:gd name="T104" fmla="*/ 2727 w 5469"/>
                <a:gd name="T105" fmla="*/ 2250 h 3674"/>
                <a:gd name="T106" fmla="*/ 2798 w 5469"/>
                <a:gd name="T107" fmla="*/ 2262 h 3674"/>
                <a:gd name="T108" fmla="*/ 2857 w 5469"/>
                <a:gd name="T109" fmla="*/ 2247 h 3674"/>
                <a:gd name="T110" fmla="*/ 2930 w 5469"/>
                <a:gd name="T111" fmla="*/ 2257 h 3674"/>
                <a:gd name="T112" fmla="*/ 2995 w 5469"/>
                <a:gd name="T113" fmla="*/ 2258 h 3674"/>
                <a:gd name="T114" fmla="*/ 3086 w 5469"/>
                <a:gd name="T115" fmla="*/ 2252 h 3674"/>
                <a:gd name="T116" fmla="*/ 3138 w 5469"/>
                <a:gd name="T117" fmla="*/ 2254 h 3674"/>
                <a:gd name="T118" fmla="*/ 3216 w 5469"/>
                <a:gd name="T119" fmla="*/ 2251 h 3674"/>
                <a:gd name="T120" fmla="*/ 3291 w 5469"/>
                <a:gd name="T121" fmla="*/ 2241 h 3674"/>
                <a:gd name="T122" fmla="*/ 3367 w 5469"/>
                <a:gd name="T123" fmla="*/ 2247 h 36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69" h="3674">
                  <a:moveTo>
                    <a:pt x="0" y="3652"/>
                  </a:moveTo>
                  <a:lnTo>
                    <a:pt x="7" y="3663"/>
                  </a:lnTo>
                  <a:lnTo>
                    <a:pt x="13" y="3663"/>
                  </a:lnTo>
                  <a:lnTo>
                    <a:pt x="16" y="3671"/>
                  </a:lnTo>
                  <a:lnTo>
                    <a:pt x="22" y="3667"/>
                  </a:lnTo>
                  <a:lnTo>
                    <a:pt x="32" y="3673"/>
                  </a:lnTo>
                  <a:lnTo>
                    <a:pt x="38" y="3674"/>
                  </a:lnTo>
                  <a:lnTo>
                    <a:pt x="47" y="3660"/>
                  </a:lnTo>
                  <a:lnTo>
                    <a:pt x="57" y="3663"/>
                  </a:lnTo>
                  <a:lnTo>
                    <a:pt x="58" y="3659"/>
                  </a:lnTo>
                  <a:lnTo>
                    <a:pt x="62" y="3662"/>
                  </a:lnTo>
                  <a:lnTo>
                    <a:pt x="63" y="3658"/>
                  </a:lnTo>
                  <a:lnTo>
                    <a:pt x="70" y="3659"/>
                  </a:lnTo>
                  <a:lnTo>
                    <a:pt x="77" y="3652"/>
                  </a:lnTo>
                  <a:lnTo>
                    <a:pt x="84" y="3652"/>
                  </a:lnTo>
                  <a:lnTo>
                    <a:pt x="85" y="3655"/>
                  </a:lnTo>
                  <a:lnTo>
                    <a:pt x="90" y="3649"/>
                  </a:lnTo>
                  <a:lnTo>
                    <a:pt x="91" y="3652"/>
                  </a:lnTo>
                  <a:lnTo>
                    <a:pt x="99" y="3647"/>
                  </a:lnTo>
                  <a:lnTo>
                    <a:pt x="103" y="3654"/>
                  </a:lnTo>
                  <a:lnTo>
                    <a:pt x="106" y="3650"/>
                  </a:lnTo>
                  <a:lnTo>
                    <a:pt x="114" y="3656"/>
                  </a:lnTo>
                  <a:lnTo>
                    <a:pt x="121" y="3654"/>
                  </a:lnTo>
                  <a:lnTo>
                    <a:pt x="124" y="3657"/>
                  </a:lnTo>
                  <a:lnTo>
                    <a:pt x="128" y="3650"/>
                  </a:lnTo>
                  <a:lnTo>
                    <a:pt x="134" y="3649"/>
                  </a:lnTo>
                  <a:lnTo>
                    <a:pt x="138" y="3655"/>
                  </a:lnTo>
                  <a:lnTo>
                    <a:pt x="145" y="3650"/>
                  </a:lnTo>
                  <a:lnTo>
                    <a:pt x="146" y="3652"/>
                  </a:lnTo>
                  <a:lnTo>
                    <a:pt x="151" y="3653"/>
                  </a:lnTo>
                  <a:lnTo>
                    <a:pt x="156" y="3658"/>
                  </a:lnTo>
                  <a:lnTo>
                    <a:pt x="162" y="3658"/>
                  </a:lnTo>
                  <a:lnTo>
                    <a:pt x="162" y="3660"/>
                  </a:lnTo>
                  <a:lnTo>
                    <a:pt x="174" y="3657"/>
                  </a:lnTo>
                  <a:lnTo>
                    <a:pt x="177" y="3663"/>
                  </a:lnTo>
                  <a:lnTo>
                    <a:pt x="182" y="3654"/>
                  </a:lnTo>
                  <a:lnTo>
                    <a:pt x="185" y="3655"/>
                  </a:lnTo>
                  <a:lnTo>
                    <a:pt x="185" y="3654"/>
                  </a:lnTo>
                  <a:lnTo>
                    <a:pt x="190" y="3655"/>
                  </a:lnTo>
                  <a:lnTo>
                    <a:pt x="194" y="3649"/>
                  </a:lnTo>
                  <a:lnTo>
                    <a:pt x="197" y="3652"/>
                  </a:lnTo>
                  <a:lnTo>
                    <a:pt x="207" y="3648"/>
                  </a:lnTo>
                  <a:lnTo>
                    <a:pt x="209" y="3653"/>
                  </a:lnTo>
                  <a:lnTo>
                    <a:pt x="211" y="3650"/>
                  </a:lnTo>
                  <a:lnTo>
                    <a:pt x="220" y="3650"/>
                  </a:lnTo>
                  <a:lnTo>
                    <a:pt x="230" y="3659"/>
                  </a:lnTo>
                  <a:lnTo>
                    <a:pt x="234" y="3652"/>
                  </a:lnTo>
                  <a:lnTo>
                    <a:pt x="243" y="3656"/>
                  </a:lnTo>
                  <a:lnTo>
                    <a:pt x="246" y="3660"/>
                  </a:lnTo>
                  <a:lnTo>
                    <a:pt x="246" y="3657"/>
                  </a:lnTo>
                  <a:lnTo>
                    <a:pt x="251" y="3658"/>
                  </a:lnTo>
                  <a:lnTo>
                    <a:pt x="253" y="3654"/>
                  </a:lnTo>
                  <a:lnTo>
                    <a:pt x="258" y="3654"/>
                  </a:lnTo>
                  <a:lnTo>
                    <a:pt x="259" y="3652"/>
                  </a:lnTo>
                  <a:lnTo>
                    <a:pt x="264" y="3654"/>
                  </a:lnTo>
                  <a:lnTo>
                    <a:pt x="268" y="3651"/>
                  </a:lnTo>
                  <a:lnTo>
                    <a:pt x="271" y="3656"/>
                  </a:lnTo>
                  <a:lnTo>
                    <a:pt x="275" y="3663"/>
                  </a:lnTo>
                  <a:lnTo>
                    <a:pt x="284" y="3664"/>
                  </a:lnTo>
                  <a:lnTo>
                    <a:pt x="294" y="3665"/>
                  </a:lnTo>
                  <a:lnTo>
                    <a:pt x="295" y="3668"/>
                  </a:lnTo>
                  <a:lnTo>
                    <a:pt x="306" y="3658"/>
                  </a:lnTo>
                  <a:lnTo>
                    <a:pt x="310" y="3652"/>
                  </a:lnTo>
                  <a:lnTo>
                    <a:pt x="318" y="3657"/>
                  </a:lnTo>
                  <a:lnTo>
                    <a:pt x="321" y="3653"/>
                  </a:lnTo>
                  <a:lnTo>
                    <a:pt x="324" y="3658"/>
                  </a:lnTo>
                  <a:lnTo>
                    <a:pt x="326" y="3653"/>
                  </a:lnTo>
                  <a:lnTo>
                    <a:pt x="332" y="3654"/>
                  </a:lnTo>
                  <a:lnTo>
                    <a:pt x="337" y="3648"/>
                  </a:lnTo>
                  <a:lnTo>
                    <a:pt x="342" y="3647"/>
                  </a:lnTo>
                  <a:lnTo>
                    <a:pt x="348" y="3651"/>
                  </a:lnTo>
                  <a:lnTo>
                    <a:pt x="350" y="3652"/>
                  </a:lnTo>
                  <a:lnTo>
                    <a:pt x="355" y="3651"/>
                  </a:lnTo>
                  <a:lnTo>
                    <a:pt x="364" y="3650"/>
                  </a:lnTo>
                  <a:lnTo>
                    <a:pt x="369" y="3657"/>
                  </a:lnTo>
                  <a:lnTo>
                    <a:pt x="378" y="3657"/>
                  </a:lnTo>
                  <a:lnTo>
                    <a:pt x="382" y="3653"/>
                  </a:lnTo>
                  <a:lnTo>
                    <a:pt x="383" y="3656"/>
                  </a:lnTo>
                  <a:lnTo>
                    <a:pt x="391" y="3647"/>
                  </a:lnTo>
                  <a:lnTo>
                    <a:pt x="393" y="3649"/>
                  </a:lnTo>
                  <a:lnTo>
                    <a:pt x="394" y="3646"/>
                  </a:lnTo>
                  <a:lnTo>
                    <a:pt x="399" y="3651"/>
                  </a:lnTo>
                  <a:lnTo>
                    <a:pt x="404" y="3650"/>
                  </a:lnTo>
                  <a:lnTo>
                    <a:pt x="411" y="3651"/>
                  </a:lnTo>
                  <a:lnTo>
                    <a:pt x="416" y="3647"/>
                  </a:lnTo>
                  <a:lnTo>
                    <a:pt x="423" y="3661"/>
                  </a:lnTo>
                  <a:lnTo>
                    <a:pt x="429" y="3659"/>
                  </a:lnTo>
                  <a:lnTo>
                    <a:pt x="431" y="3663"/>
                  </a:lnTo>
                  <a:lnTo>
                    <a:pt x="439" y="3657"/>
                  </a:lnTo>
                  <a:lnTo>
                    <a:pt x="445" y="3647"/>
                  </a:lnTo>
                  <a:lnTo>
                    <a:pt x="451" y="3651"/>
                  </a:lnTo>
                  <a:lnTo>
                    <a:pt x="453" y="3647"/>
                  </a:lnTo>
                  <a:lnTo>
                    <a:pt x="461" y="3637"/>
                  </a:lnTo>
                  <a:lnTo>
                    <a:pt x="469" y="3641"/>
                  </a:lnTo>
                  <a:lnTo>
                    <a:pt x="474" y="3639"/>
                  </a:lnTo>
                  <a:lnTo>
                    <a:pt x="477" y="3644"/>
                  </a:lnTo>
                  <a:lnTo>
                    <a:pt x="481" y="3638"/>
                  </a:lnTo>
                  <a:lnTo>
                    <a:pt x="484" y="3641"/>
                  </a:lnTo>
                  <a:lnTo>
                    <a:pt x="485" y="3639"/>
                  </a:lnTo>
                  <a:lnTo>
                    <a:pt x="486" y="3642"/>
                  </a:lnTo>
                  <a:lnTo>
                    <a:pt x="494" y="3631"/>
                  </a:lnTo>
                  <a:lnTo>
                    <a:pt x="501" y="3632"/>
                  </a:lnTo>
                  <a:lnTo>
                    <a:pt x="503" y="3636"/>
                  </a:lnTo>
                  <a:lnTo>
                    <a:pt x="508" y="3627"/>
                  </a:lnTo>
                  <a:lnTo>
                    <a:pt x="510" y="3630"/>
                  </a:lnTo>
                  <a:lnTo>
                    <a:pt x="511" y="3628"/>
                  </a:lnTo>
                  <a:lnTo>
                    <a:pt x="517" y="3634"/>
                  </a:lnTo>
                  <a:lnTo>
                    <a:pt x="525" y="3641"/>
                  </a:lnTo>
                  <a:lnTo>
                    <a:pt x="531" y="3646"/>
                  </a:lnTo>
                  <a:lnTo>
                    <a:pt x="533" y="3651"/>
                  </a:lnTo>
                  <a:lnTo>
                    <a:pt x="537" y="3651"/>
                  </a:lnTo>
                  <a:lnTo>
                    <a:pt x="539" y="3653"/>
                  </a:lnTo>
                  <a:lnTo>
                    <a:pt x="542" y="3653"/>
                  </a:lnTo>
                  <a:lnTo>
                    <a:pt x="543" y="3656"/>
                  </a:lnTo>
                  <a:lnTo>
                    <a:pt x="549" y="3649"/>
                  </a:lnTo>
                  <a:lnTo>
                    <a:pt x="552" y="3647"/>
                  </a:lnTo>
                  <a:lnTo>
                    <a:pt x="559" y="3646"/>
                  </a:lnTo>
                  <a:lnTo>
                    <a:pt x="570" y="3639"/>
                  </a:lnTo>
                  <a:lnTo>
                    <a:pt x="588" y="3654"/>
                  </a:lnTo>
                  <a:lnTo>
                    <a:pt x="596" y="3660"/>
                  </a:lnTo>
                  <a:lnTo>
                    <a:pt x="597" y="3657"/>
                  </a:lnTo>
                  <a:lnTo>
                    <a:pt x="602" y="3658"/>
                  </a:lnTo>
                  <a:lnTo>
                    <a:pt x="606" y="3655"/>
                  </a:lnTo>
                  <a:lnTo>
                    <a:pt x="611" y="3658"/>
                  </a:lnTo>
                  <a:lnTo>
                    <a:pt x="618" y="3656"/>
                  </a:lnTo>
                  <a:lnTo>
                    <a:pt x="619" y="3652"/>
                  </a:lnTo>
                  <a:lnTo>
                    <a:pt x="623" y="3653"/>
                  </a:lnTo>
                  <a:lnTo>
                    <a:pt x="630" y="3644"/>
                  </a:lnTo>
                  <a:lnTo>
                    <a:pt x="632" y="3647"/>
                  </a:lnTo>
                  <a:lnTo>
                    <a:pt x="634" y="3643"/>
                  </a:lnTo>
                  <a:lnTo>
                    <a:pt x="639" y="3645"/>
                  </a:lnTo>
                  <a:lnTo>
                    <a:pt x="645" y="3644"/>
                  </a:lnTo>
                  <a:lnTo>
                    <a:pt x="658" y="3639"/>
                  </a:lnTo>
                  <a:lnTo>
                    <a:pt x="665" y="3642"/>
                  </a:lnTo>
                  <a:lnTo>
                    <a:pt x="673" y="3643"/>
                  </a:lnTo>
                  <a:lnTo>
                    <a:pt x="682" y="3645"/>
                  </a:lnTo>
                  <a:lnTo>
                    <a:pt x="686" y="3648"/>
                  </a:lnTo>
                  <a:lnTo>
                    <a:pt x="689" y="3648"/>
                  </a:lnTo>
                  <a:lnTo>
                    <a:pt x="700" y="3658"/>
                  </a:lnTo>
                  <a:lnTo>
                    <a:pt x="701" y="3656"/>
                  </a:lnTo>
                  <a:lnTo>
                    <a:pt x="704" y="3660"/>
                  </a:lnTo>
                  <a:lnTo>
                    <a:pt x="708" y="3650"/>
                  </a:lnTo>
                  <a:lnTo>
                    <a:pt x="718" y="3639"/>
                  </a:lnTo>
                  <a:lnTo>
                    <a:pt x="725" y="3633"/>
                  </a:lnTo>
                  <a:lnTo>
                    <a:pt x="730" y="3637"/>
                  </a:lnTo>
                  <a:lnTo>
                    <a:pt x="732" y="3634"/>
                  </a:lnTo>
                  <a:lnTo>
                    <a:pt x="738" y="3644"/>
                  </a:lnTo>
                  <a:lnTo>
                    <a:pt x="747" y="3644"/>
                  </a:lnTo>
                  <a:lnTo>
                    <a:pt x="756" y="3659"/>
                  </a:lnTo>
                  <a:lnTo>
                    <a:pt x="766" y="3645"/>
                  </a:lnTo>
                  <a:lnTo>
                    <a:pt x="767" y="3649"/>
                  </a:lnTo>
                  <a:lnTo>
                    <a:pt x="769" y="3644"/>
                  </a:lnTo>
                  <a:lnTo>
                    <a:pt x="781" y="3635"/>
                  </a:lnTo>
                  <a:lnTo>
                    <a:pt x="804" y="3653"/>
                  </a:lnTo>
                  <a:lnTo>
                    <a:pt x="805" y="3657"/>
                  </a:lnTo>
                  <a:lnTo>
                    <a:pt x="806" y="3654"/>
                  </a:lnTo>
                  <a:lnTo>
                    <a:pt x="811" y="3660"/>
                  </a:lnTo>
                  <a:lnTo>
                    <a:pt x="817" y="3658"/>
                  </a:lnTo>
                  <a:lnTo>
                    <a:pt x="819" y="3660"/>
                  </a:lnTo>
                  <a:lnTo>
                    <a:pt x="820" y="3657"/>
                  </a:lnTo>
                  <a:lnTo>
                    <a:pt x="825" y="3661"/>
                  </a:lnTo>
                  <a:lnTo>
                    <a:pt x="834" y="3648"/>
                  </a:lnTo>
                  <a:lnTo>
                    <a:pt x="841" y="3649"/>
                  </a:lnTo>
                  <a:lnTo>
                    <a:pt x="846" y="3647"/>
                  </a:lnTo>
                  <a:lnTo>
                    <a:pt x="855" y="3652"/>
                  </a:lnTo>
                  <a:lnTo>
                    <a:pt x="862" y="3654"/>
                  </a:lnTo>
                  <a:lnTo>
                    <a:pt x="873" y="3659"/>
                  </a:lnTo>
                  <a:lnTo>
                    <a:pt x="882" y="3645"/>
                  </a:lnTo>
                  <a:lnTo>
                    <a:pt x="892" y="3641"/>
                  </a:lnTo>
                  <a:lnTo>
                    <a:pt x="904" y="3643"/>
                  </a:lnTo>
                  <a:lnTo>
                    <a:pt x="912" y="3648"/>
                  </a:lnTo>
                  <a:lnTo>
                    <a:pt x="916" y="3643"/>
                  </a:lnTo>
                  <a:lnTo>
                    <a:pt x="921" y="3650"/>
                  </a:lnTo>
                  <a:lnTo>
                    <a:pt x="928" y="3641"/>
                  </a:lnTo>
                  <a:lnTo>
                    <a:pt x="939" y="3637"/>
                  </a:lnTo>
                  <a:lnTo>
                    <a:pt x="951" y="3642"/>
                  </a:lnTo>
                  <a:lnTo>
                    <a:pt x="951" y="3644"/>
                  </a:lnTo>
                  <a:lnTo>
                    <a:pt x="957" y="3644"/>
                  </a:lnTo>
                  <a:lnTo>
                    <a:pt x="973" y="3633"/>
                  </a:lnTo>
                  <a:lnTo>
                    <a:pt x="982" y="3629"/>
                  </a:lnTo>
                  <a:lnTo>
                    <a:pt x="984" y="3636"/>
                  </a:lnTo>
                  <a:lnTo>
                    <a:pt x="987" y="3638"/>
                  </a:lnTo>
                  <a:lnTo>
                    <a:pt x="988" y="3636"/>
                  </a:lnTo>
                  <a:lnTo>
                    <a:pt x="1001" y="3641"/>
                  </a:lnTo>
                  <a:lnTo>
                    <a:pt x="1005" y="3639"/>
                  </a:lnTo>
                  <a:lnTo>
                    <a:pt x="1014" y="3640"/>
                  </a:lnTo>
                  <a:lnTo>
                    <a:pt x="1018" y="3633"/>
                  </a:lnTo>
                  <a:lnTo>
                    <a:pt x="1033" y="3641"/>
                  </a:lnTo>
                  <a:lnTo>
                    <a:pt x="1036" y="3645"/>
                  </a:lnTo>
                  <a:lnTo>
                    <a:pt x="1042" y="3643"/>
                  </a:lnTo>
                  <a:lnTo>
                    <a:pt x="1047" y="3637"/>
                  </a:lnTo>
                  <a:lnTo>
                    <a:pt x="1058" y="3638"/>
                  </a:lnTo>
                  <a:lnTo>
                    <a:pt x="1067" y="3635"/>
                  </a:lnTo>
                  <a:lnTo>
                    <a:pt x="1079" y="3653"/>
                  </a:lnTo>
                  <a:lnTo>
                    <a:pt x="1086" y="3654"/>
                  </a:lnTo>
                  <a:lnTo>
                    <a:pt x="1093" y="3646"/>
                  </a:lnTo>
                  <a:lnTo>
                    <a:pt x="1102" y="3633"/>
                  </a:lnTo>
                  <a:lnTo>
                    <a:pt x="1104" y="3639"/>
                  </a:lnTo>
                  <a:lnTo>
                    <a:pt x="1106" y="3636"/>
                  </a:lnTo>
                  <a:lnTo>
                    <a:pt x="1115" y="3639"/>
                  </a:lnTo>
                  <a:lnTo>
                    <a:pt x="1121" y="3631"/>
                  </a:lnTo>
                  <a:lnTo>
                    <a:pt x="1129" y="3636"/>
                  </a:lnTo>
                  <a:lnTo>
                    <a:pt x="1136" y="3625"/>
                  </a:lnTo>
                  <a:lnTo>
                    <a:pt x="1145" y="3618"/>
                  </a:lnTo>
                  <a:lnTo>
                    <a:pt x="1147" y="3622"/>
                  </a:lnTo>
                  <a:lnTo>
                    <a:pt x="1148" y="3619"/>
                  </a:lnTo>
                  <a:lnTo>
                    <a:pt x="1159" y="3630"/>
                  </a:lnTo>
                  <a:lnTo>
                    <a:pt x="1162" y="3638"/>
                  </a:lnTo>
                  <a:lnTo>
                    <a:pt x="1164" y="3634"/>
                  </a:lnTo>
                  <a:lnTo>
                    <a:pt x="1171" y="3650"/>
                  </a:lnTo>
                  <a:lnTo>
                    <a:pt x="1175" y="3651"/>
                  </a:lnTo>
                  <a:lnTo>
                    <a:pt x="1178" y="3662"/>
                  </a:lnTo>
                  <a:lnTo>
                    <a:pt x="1184" y="3660"/>
                  </a:lnTo>
                  <a:lnTo>
                    <a:pt x="1187" y="3652"/>
                  </a:lnTo>
                  <a:lnTo>
                    <a:pt x="1188" y="3654"/>
                  </a:lnTo>
                  <a:lnTo>
                    <a:pt x="1190" y="3648"/>
                  </a:lnTo>
                  <a:lnTo>
                    <a:pt x="1194" y="3649"/>
                  </a:lnTo>
                  <a:lnTo>
                    <a:pt x="1200" y="3639"/>
                  </a:lnTo>
                  <a:lnTo>
                    <a:pt x="1212" y="3622"/>
                  </a:lnTo>
                  <a:lnTo>
                    <a:pt x="1217" y="3612"/>
                  </a:lnTo>
                  <a:lnTo>
                    <a:pt x="1228" y="3623"/>
                  </a:lnTo>
                  <a:lnTo>
                    <a:pt x="1242" y="3643"/>
                  </a:lnTo>
                  <a:lnTo>
                    <a:pt x="1250" y="3657"/>
                  </a:lnTo>
                  <a:lnTo>
                    <a:pt x="1254" y="3651"/>
                  </a:lnTo>
                  <a:lnTo>
                    <a:pt x="1261" y="3656"/>
                  </a:lnTo>
                  <a:lnTo>
                    <a:pt x="1262" y="3653"/>
                  </a:lnTo>
                  <a:lnTo>
                    <a:pt x="1267" y="3650"/>
                  </a:lnTo>
                  <a:lnTo>
                    <a:pt x="1274" y="3629"/>
                  </a:lnTo>
                  <a:lnTo>
                    <a:pt x="1278" y="3631"/>
                  </a:lnTo>
                  <a:lnTo>
                    <a:pt x="1284" y="3624"/>
                  </a:lnTo>
                  <a:lnTo>
                    <a:pt x="1293" y="3631"/>
                  </a:lnTo>
                  <a:lnTo>
                    <a:pt x="1298" y="3630"/>
                  </a:lnTo>
                  <a:lnTo>
                    <a:pt x="1300" y="3629"/>
                  </a:lnTo>
                  <a:lnTo>
                    <a:pt x="1302" y="3634"/>
                  </a:lnTo>
                  <a:lnTo>
                    <a:pt x="1308" y="3639"/>
                  </a:lnTo>
                  <a:lnTo>
                    <a:pt x="1310" y="3635"/>
                  </a:lnTo>
                  <a:lnTo>
                    <a:pt x="1315" y="3643"/>
                  </a:lnTo>
                  <a:lnTo>
                    <a:pt x="1318" y="3642"/>
                  </a:lnTo>
                  <a:lnTo>
                    <a:pt x="1320" y="3639"/>
                  </a:lnTo>
                  <a:lnTo>
                    <a:pt x="1327" y="3636"/>
                  </a:lnTo>
                  <a:lnTo>
                    <a:pt x="1334" y="3646"/>
                  </a:lnTo>
                  <a:lnTo>
                    <a:pt x="1335" y="3644"/>
                  </a:lnTo>
                  <a:lnTo>
                    <a:pt x="1345" y="3649"/>
                  </a:lnTo>
                  <a:lnTo>
                    <a:pt x="1348" y="3642"/>
                  </a:lnTo>
                  <a:lnTo>
                    <a:pt x="1357" y="3634"/>
                  </a:lnTo>
                  <a:lnTo>
                    <a:pt x="1360" y="3642"/>
                  </a:lnTo>
                  <a:lnTo>
                    <a:pt x="1370" y="3631"/>
                  </a:lnTo>
                  <a:lnTo>
                    <a:pt x="1373" y="3633"/>
                  </a:lnTo>
                  <a:lnTo>
                    <a:pt x="1376" y="3626"/>
                  </a:lnTo>
                  <a:lnTo>
                    <a:pt x="1383" y="3626"/>
                  </a:lnTo>
                  <a:lnTo>
                    <a:pt x="1389" y="3635"/>
                  </a:lnTo>
                  <a:lnTo>
                    <a:pt x="1393" y="3638"/>
                  </a:lnTo>
                  <a:lnTo>
                    <a:pt x="1394" y="3635"/>
                  </a:lnTo>
                  <a:lnTo>
                    <a:pt x="1396" y="3639"/>
                  </a:lnTo>
                  <a:lnTo>
                    <a:pt x="1401" y="3634"/>
                  </a:lnTo>
                  <a:lnTo>
                    <a:pt x="1404" y="3629"/>
                  </a:lnTo>
                  <a:lnTo>
                    <a:pt x="1412" y="3632"/>
                  </a:lnTo>
                  <a:lnTo>
                    <a:pt x="1420" y="3640"/>
                  </a:lnTo>
                  <a:lnTo>
                    <a:pt x="1425" y="3635"/>
                  </a:lnTo>
                  <a:lnTo>
                    <a:pt x="1431" y="3643"/>
                  </a:lnTo>
                  <a:lnTo>
                    <a:pt x="1434" y="3642"/>
                  </a:lnTo>
                  <a:lnTo>
                    <a:pt x="1437" y="3649"/>
                  </a:lnTo>
                  <a:lnTo>
                    <a:pt x="1452" y="3642"/>
                  </a:lnTo>
                  <a:lnTo>
                    <a:pt x="1454" y="3637"/>
                  </a:lnTo>
                  <a:lnTo>
                    <a:pt x="1459" y="3634"/>
                  </a:lnTo>
                  <a:lnTo>
                    <a:pt x="1461" y="3639"/>
                  </a:lnTo>
                  <a:lnTo>
                    <a:pt x="1468" y="3631"/>
                  </a:lnTo>
                  <a:lnTo>
                    <a:pt x="1472" y="3629"/>
                  </a:lnTo>
                  <a:lnTo>
                    <a:pt x="1478" y="3625"/>
                  </a:lnTo>
                  <a:lnTo>
                    <a:pt x="1480" y="3629"/>
                  </a:lnTo>
                  <a:lnTo>
                    <a:pt x="1488" y="3631"/>
                  </a:lnTo>
                  <a:lnTo>
                    <a:pt x="1490" y="3628"/>
                  </a:lnTo>
                  <a:lnTo>
                    <a:pt x="1493" y="3633"/>
                  </a:lnTo>
                  <a:lnTo>
                    <a:pt x="1498" y="3633"/>
                  </a:lnTo>
                  <a:lnTo>
                    <a:pt x="1500" y="3628"/>
                  </a:lnTo>
                  <a:lnTo>
                    <a:pt x="1506" y="3635"/>
                  </a:lnTo>
                  <a:lnTo>
                    <a:pt x="1512" y="3627"/>
                  </a:lnTo>
                  <a:lnTo>
                    <a:pt x="1519" y="3636"/>
                  </a:lnTo>
                  <a:lnTo>
                    <a:pt x="1528" y="3621"/>
                  </a:lnTo>
                  <a:lnTo>
                    <a:pt x="1532" y="3626"/>
                  </a:lnTo>
                  <a:lnTo>
                    <a:pt x="1534" y="3621"/>
                  </a:lnTo>
                  <a:lnTo>
                    <a:pt x="1541" y="3629"/>
                  </a:lnTo>
                  <a:lnTo>
                    <a:pt x="1545" y="3627"/>
                  </a:lnTo>
                  <a:lnTo>
                    <a:pt x="1549" y="3630"/>
                  </a:lnTo>
                  <a:lnTo>
                    <a:pt x="1553" y="3633"/>
                  </a:lnTo>
                  <a:lnTo>
                    <a:pt x="1554" y="3631"/>
                  </a:lnTo>
                  <a:lnTo>
                    <a:pt x="1558" y="3637"/>
                  </a:lnTo>
                  <a:lnTo>
                    <a:pt x="1560" y="3634"/>
                  </a:lnTo>
                  <a:lnTo>
                    <a:pt x="1563" y="3637"/>
                  </a:lnTo>
                  <a:lnTo>
                    <a:pt x="1568" y="3628"/>
                  </a:lnTo>
                  <a:lnTo>
                    <a:pt x="1574" y="3635"/>
                  </a:lnTo>
                  <a:lnTo>
                    <a:pt x="1587" y="3622"/>
                  </a:lnTo>
                  <a:lnTo>
                    <a:pt x="1591" y="3630"/>
                  </a:lnTo>
                  <a:lnTo>
                    <a:pt x="1596" y="3638"/>
                  </a:lnTo>
                  <a:lnTo>
                    <a:pt x="1607" y="3625"/>
                  </a:lnTo>
                  <a:lnTo>
                    <a:pt x="1611" y="3614"/>
                  </a:lnTo>
                  <a:lnTo>
                    <a:pt x="1617" y="3610"/>
                  </a:lnTo>
                  <a:lnTo>
                    <a:pt x="1621" y="3604"/>
                  </a:lnTo>
                  <a:lnTo>
                    <a:pt x="1625" y="3602"/>
                  </a:lnTo>
                  <a:lnTo>
                    <a:pt x="1626" y="3605"/>
                  </a:lnTo>
                  <a:lnTo>
                    <a:pt x="1634" y="3602"/>
                  </a:lnTo>
                  <a:lnTo>
                    <a:pt x="1635" y="3606"/>
                  </a:lnTo>
                  <a:lnTo>
                    <a:pt x="1638" y="3603"/>
                  </a:lnTo>
                  <a:lnTo>
                    <a:pt x="1650" y="3627"/>
                  </a:lnTo>
                  <a:lnTo>
                    <a:pt x="1657" y="3624"/>
                  </a:lnTo>
                  <a:lnTo>
                    <a:pt x="1663" y="3622"/>
                  </a:lnTo>
                  <a:lnTo>
                    <a:pt x="1680" y="3602"/>
                  </a:lnTo>
                  <a:lnTo>
                    <a:pt x="1687" y="3609"/>
                  </a:lnTo>
                  <a:lnTo>
                    <a:pt x="1690" y="3606"/>
                  </a:lnTo>
                  <a:lnTo>
                    <a:pt x="1702" y="3609"/>
                  </a:lnTo>
                  <a:lnTo>
                    <a:pt x="1703" y="3612"/>
                  </a:lnTo>
                  <a:lnTo>
                    <a:pt x="1708" y="3610"/>
                  </a:lnTo>
                  <a:lnTo>
                    <a:pt x="1710" y="3615"/>
                  </a:lnTo>
                  <a:lnTo>
                    <a:pt x="1714" y="3613"/>
                  </a:lnTo>
                  <a:lnTo>
                    <a:pt x="1717" y="3619"/>
                  </a:lnTo>
                  <a:lnTo>
                    <a:pt x="1719" y="3615"/>
                  </a:lnTo>
                  <a:lnTo>
                    <a:pt x="1725" y="3620"/>
                  </a:lnTo>
                  <a:lnTo>
                    <a:pt x="1726" y="3617"/>
                  </a:lnTo>
                  <a:lnTo>
                    <a:pt x="1737" y="3625"/>
                  </a:lnTo>
                  <a:lnTo>
                    <a:pt x="1741" y="3624"/>
                  </a:lnTo>
                  <a:lnTo>
                    <a:pt x="1745" y="3635"/>
                  </a:lnTo>
                  <a:lnTo>
                    <a:pt x="1750" y="3628"/>
                  </a:lnTo>
                  <a:lnTo>
                    <a:pt x="1753" y="3628"/>
                  </a:lnTo>
                  <a:lnTo>
                    <a:pt x="1757" y="3627"/>
                  </a:lnTo>
                  <a:lnTo>
                    <a:pt x="1763" y="3616"/>
                  </a:lnTo>
                  <a:lnTo>
                    <a:pt x="1767" y="3613"/>
                  </a:lnTo>
                  <a:lnTo>
                    <a:pt x="1769" y="3617"/>
                  </a:lnTo>
                  <a:lnTo>
                    <a:pt x="1774" y="3610"/>
                  </a:lnTo>
                  <a:lnTo>
                    <a:pt x="1778" y="3616"/>
                  </a:lnTo>
                  <a:lnTo>
                    <a:pt x="1779" y="3612"/>
                  </a:lnTo>
                  <a:lnTo>
                    <a:pt x="1786" y="3617"/>
                  </a:lnTo>
                  <a:lnTo>
                    <a:pt x="1792" y="3616"/>
                  </a:lnTo>
                  <a:lnTo>
                    <a:pt x="1793" y="3618"/>
                  </a:lnTo>
                  <a:lnTo>
                    <a:pt x="1795" y="3614"/>
                  </a:lnTo>
                  <a:lnTo>
                    <a:pt x="1799" y="3612"/>
                  </a:lnTo>
                  <a:lnTo>
                    <a:pt x="1801" y="3608"/>
                  </a:lnTo>
                  <a:lnTo>
                    <a:pt x="1812" y="3613"/>
                  </a:lnTo>
                  <a:lnTo>
                    <a:pt x="1821" y="3600"/>
                  </a:lnTo>
                  <a:lnTo>
                    <a:pt x="1830" y="3597"/>
                  </a:lnTo>
                  <a:lnTo>
                    <a:pt x="1832" y="3600"/>
                  </a:lnTo>
                  <a:lnTo>
                    <a:pt x="1841" y="3596"/>
                  </a:lnTo>
                  <a:lnTo>
                    <a:pt x="1847" y="3603"/>
                  </a:lnTo>
                  <a:lnTo>
                    <a:pt x="1854" y="3605"/>
                  </a:lnTo>
                  <a:lnTo>
                    <a:pt x="1857" y="3598"/>
                  </a:lnTo>
                  <a:lnTo>
                    <a:pt x="1864" y="3600"/>
                  </a:lnTo>
                  <a:lnTo>
                    <a:pt x="1866" y="3605"/>
                  </a:lnTo>
                  <a:lnTo>
                    <a:pt x="1876" y="3590"/>
                  </a:lnTo>
                  <a:lnTo>
                    <a:pt x="1880" y="3591"/>
                  </a:lnTo>
                  <a:lnTo>
                    <a:pt x="1886" y="3592"/>
                  </a:lnTo>
                  <a:lnTo>
                    <a:pt x="1893" y="3592"/>
                  </a:lnTo>
                  <a:lnTo>
                    <a:pt x="1894" y="3595"/>
                  </a:lnTo>
                  <a:lnTo>
                    <a:pt x="1896" y="3593"/>
                  </a:lnTo>
                  <a:lnTo>
                    <a:pt x="1901" y="3601"/>
                  </a:lnTo>
                  <a:lnTo>
                    <a:pt x="1912" y="3609"/>
                  </a:lnTo>
                  <a:lnTo>
                    <a:pt x="1914" y="3603"/>
                  </a:lnTo>
                  <a:lnTo>
                    <a:pt x="1922" y="3600"/>
                  </a:lnTo>
                  <a:lnTo>
                    <a:pt x="1924" y="3604"/>
                  </a:lnTo>
                  <a:lnTo>
                    <a:pt x="1933" y="3589"/>
                  </a:lnTo>
                  <a:lnTo>
                    <a:pt x="1934" y="3593"/>
                  </a:lnTo>
                  <a:lnTo>
                    <a:pt x="1941" y="3595"/>
                  </a:lnTo>
                  <a:lnTo>
                    <a:pt x="1946" y="3603"/>
                  </a:lnTo>
                  <a:lnTo>
                    <a:pt x="1953" y="3595"/>
                  </a:lnTo>
                  <a:lnTo>
                    <a:pt x="1958" y="3596"/>
                  </a:lnTo>
                  <a:lnTo>
                    <a:pt x="1965" y="3595"/>
                  </a:lnTo>
                  <a:lnTo>
                    <a:pt x="1971" y="3604"/>
                  </a:lnTo>
                  <a:lnTo>
                    <a:pt x="1975" y="3597"/>
                  </a:lnTo>
                  <a:lnTo>
                    <a:pt x="1979" y="3600"/>
                  </a:lnTo>
                  <a:lnTo>
                    <a:pt x="1981" y="3597"/>
                  </a:lnTo>
                  <a:lnTo>
                    <a:pt x="1983" y="3602"/>
                  </a:lnTo>
                  <a:lnTo>
                    <a:pt x="1988" y="3585"/>
                  </a:lnTo>
                  <a:lnTo>
                    <a:pt x="2000" y="3585"/>
                  </a:lnTo>
                  <a:lnTo>
                    <a:pt x="2003" y="3592"/>
                  </a:lnTo>
                  <a:lnTo>
                    <a:pt x="2018" y="3565"/>
                  </a:lnTo>
                  <a:lnTo>
                    <a:pt x="2019" y="3568"/>
                  </a:lnTo>
                  <a:lnTo>
                    <a:pt x="2026" y="3562"/>
                  </a:lnTo>
                  <a:lnTo>
                    <a:pt x="2031" y="3567"/>
                  </a:lnTo>
                  <a:lnTo>
                    <a:pt x="2034" y="3563"/>
                  </a:lnTo>
                  <a:lnTo>
                    <a:pt x="2037" y="3568"/>
                  </a:lnTo>
                  <a:lnTo>
                    <a:pt x="2039" y="3563"/>
                  </a:lnTo>
                  <a:lnTo>
                    <a:pt x="2040" y="3565"/>
                  </a:lnTo>
                  <a:lnTo>
                    <a:pt x="2043" y="3560"/>
                  </a:lnTo>
                  <a:lnTo>
                    <a:pt x="2046" y="3557"/>
                  </a:lnTo>
                  <a:lnTo>
                    <a:pt x="2052" y="3564"/>
                  </a:lnTo>
                  <a:lnTo>
                    <a:pt x="2060" y="3583"/>
                  </a:lnTo>
                  <a:lnTo>
                    <a:pt x="2064" y="3581"/>
                  </a:lnTo>
                  <a:lnTo>
                    <a:pt x="2068" y="3566"/>
                  </a:lnTo>
                  <a:lnTo>
                    <a:pt x="2076" y="3560"/>
                  </a:lnTo>
                  <a:lnTo>
                    <a:pt x="2079" y="3555"/>
                  </a:lnTo>
                  <a:lnTo>
                    <a:pt x="2085" y="3549"/>
                  </a:lnTo>
                  <a:lnTo>
                    <a:pt x="2106" y="3500"/>
                  </a:lnTo>
                  <a:lnTo>
                    <a:pt x="2112" y="3512"/>
                  </a:lnTo>
                  <a:lnTo>
                    <a:pt x="2114" y="3509"/>
                  </a:lnTo>
                  <a:lnTo>
                    <a:pt x="2117" y="3514"/>
                  </a:lnTo>
                  <a:lnTo>
                    <a:pt x="2123" y="3518"/>
                  </a:lnTo>
                  <a:lnTo>
                    <a:pt x="2127" y="3510"/>
                  </a:lnTo>
                  <a:lnTo>
                    <a:pt x="2134" y="3526"/>
                  </a:lnTo>
                  <a:lnTo>
                    <a:pt x="2142" y="3530"/>
                  </a:lnTo>
                  <a:lnTo>
                    <a:pt x="2169" y="3456"/>
                  </a:lnTo>
                  <a:lnTo>
                    <a:pt x="2181" y="3420"/>
                  </a:lnTo>
                  <a:lnTo>
                    <a:pt x="2186" y="3409"/>
                  </a:lnTo>
                  <a:lnTo>
                    <a:pt x="2189" y="3412"/>
                  </a:lnTo>
                  <a:lnTo>
                    <a:pt x="2195" y="3391"/>
                  </a:lnTo>
                  <a:lnTo>
                    <a:pt x="2198" y="3384"/>
                  </a:lnTo>
                  <a:lnTo>
                    <a:pt x="2213" y="3297"/>
                  </a:lnTo>
                  <a:lnTo>
                    <a:pt x="2237" y="2995"/>
                  </a:lnTo>
                  <a:lnTo>
                    <a:pt x="2259" y="2274"/>
                  </a:lnTo>
                  <a:lnTo>
                    <a:pt x="2296" y="305"/>
                  </a:lnTo>
                  <a:lnTo>
                    <a:pt x="2308" y="2"/>
                  </a:lnTo>
                  <a:lnTo>
                    <a:pt x="2310" y="0"/>
                  </a:lnTo>
                  <a:lnTo>
                    <a:pt x="2318" y="113"/>
                  </a:lnTo>
                  <a:lnTo>
                    <a:pt x="2369" y="2124"/>
                  </a:lnTo>
                  <a:lnTo>
                    <a:pt x="2389" y="2620"/>
                  </a:lnTo>
                  <a:lnTo>
                    <a:pt x="2413" y="2894"/>
                  </a:lnTo>
                  <a:lnTo>
                    <a:pt x="2436" y="3061"/>
                  </a:lnTo>
                  <a:lnTo>
                    <a:pt x="2439" y="3058"/>
                  </a:lnTo>
                  <a:lnTo>
                    <a:pt x="2444" y="3074"/>
                  </a:lnTo>
                  <a:lnTo>
                    <a:pt x="2446" y="3070"/>
                  </a:lnTo>
                  <a:lnTo>
                    <a:pt x="2452" y="3093"/>
                  </a:lnTo>
                  <a:lnTo>
                    <a:pt x="2453" y="3090"/>
                  </a:lnTo>
                  <a:lnTo>
                    <a:pt x="2460" y="3106"/>
                  </a:lnTo>
                  <a:lnTo>
                    <a:pt x="2463" y="3099"/>
                  </a:lnTo>
                  <a:lnTo>
                    <a:pt x="2469" y="3111"/>
                  </a:lnTo>
                  <a:lnTo>
                    <a:pt x="2470" y="3109"/>
                  </a:lnTo>
                  <a:lnTo>
                    <a:pt x="2472" y="3129"/>
                  </a:lnTo>
                  <a:lnTo>
                    <a:pt x="2482" y="3146"/>
                  </a:lnTo>
                  <a:lnTo>
                    <a:pt x="2486" y="3147"/>
                  </a:lnTo>
                  <a:lnTo>
                    <a:pt x="2487" y="3141"/>
                  </a:lnTo>
                  <a:lnTo>
                    <a:pt x="2493" y="3127"/>
                  </a:lnTo>
                  <a:lnTo>
                    <a:pt x="2494" y="3130"/>
                  </a:lnTo>
                  <a:lnTo>
                    <a:pt x="2498" y="3123"/>
                  </a:lnTo>
                  <a:lnTo>
                    <a:pt x="2503" y="3133"/>
                  </a:lnTo>
                  <a:lnTo>
                    <a:pt x="2506" y="3124"/>
                  </a:lnTo>
                  <a:lnTo>
                    <a:pt x="2510" y="3120"/>
                  </a:lnTo>
                  <a:lnTo>
                    <a:pt x="2511" y="3122"/>
                  </a:lnTo>
                  <a:lnTo>
                    <a:pt x="2514" y="3113"/>
                  </a:lnTo>
                  <a:lnTo>
                    <a:pt x="2516" y="3106"/>
                  </a:lnTo>
                  <a:lnTo>
                    <a:pt x="2519" y="3113"/>
                  </a:lnTo>
                  <a:lnTo>
                    <a:pt x="2523" y="3104"/>
                  </a:lnTo>
                  <a:lnTo>
                    <a:pt x="2527" y="3119"/>
                  </a:lnTo>
                  <a:lnTo>
                    <a:pt x="2529" y="3115"/>
                  </a:lnTo>
                  <a:lnTo>
                    <a:pt x="2535" y="3148"/>
                  </a:lnTo>
                  <a:lnTo>
                    <a:pt x="2537" y="3141"/>
                  </a:lnTo>
                  <a:lnTo>
                    <a:pt x="2538" y="3144"/>
                  </a:lnTo>
                  <a:lnTo>
                    <a:pt x="2540" y="3141"/>
                  </a:lnTo>
                  <a:lnTo>
                    <a:pt x="2551" y="3166"/>
                  </a:lnTo>
                  <a:lnTo>
                    <a:pt x="2553" y="3162"/>
                  </a:lnTo>
                  <a:lnTo>
                    <a:pt x="2554" y="3165"/>
                  </a:lnTo>
                  <a:lnTo>
                    <a:pt x="2556" y="3159"/>
                  </a:lnTo>
                  <a:lnTo>
                    <a:pt x="2557" y="3163"/>
                  </a:lnTo>
                  <a:lnTo>
                    <a:pt x="2562" y="3166"/>
                  </a:lnTo>
                  <a:lnTo>
                    <a:pt x="2572" y="3148"/>
                  </a:lnTo>
                  <a:lnTo>
                    <a:pt x="2578" y="3141"/>
                  </a:lnTo>
                  <a:lnTo>
                    <a:pt x="2582" y="3156"/>
                  </a:lnTo>
                  <a:lnTo>
                    <a:pt x="2584" y="3152"/>
                  </a:lnTo>
                  <a:lnTo>
                    <a:pt x="2590" y="3165"/>
                  </a:lnTo>
                  <a:lnTo>
                    <a:pt x="2592" y="3160"/>
                  </a:lnTo>
                  <a:lnTo>
                    <a:pt x="2594" y="3169"/>
                  </a:lnTo>
                  <a:lnTo>
                    <a:pt x="2609" y="3212"/>
                  </a:lnTo>
                  <a:lnTo>
                    <a:pt x="2612" y="3217"/>
                  </a:lnTo>
                  <a:lnTo>
                    <a:pt x="2613" y="3213"/>
                  </a:lnTo>
                  <a:lnTo>
                    <a:pt x="2618" y="3205"/>
                  </a:lnTo>
                  <a:lnTo>
                    <a:pt x="2623" y="3203"/>
                  </a:lnTo>
                  <a:lnTo>
                    <a:pt x="2632" y="3216"/>
                  </a:lnTo>
                  <a:lnTo>
                    <a:pt x="2633" y="3213"/>
                  </a:lnTo>
                  <a:lnTo>
                    <a:pt x="2634" y="3215"/>
                  </a:lnTo>
                  <a:lnTo>
                    <a:pt x="2643" y="3244"/>
                  </a:lnTo>
                  <a:lnTo>
                    <a:pt x="2651" y="3255"/>
                  </a:lnTo>
                  <a:lnTo>
                    <a:pt x="2653" y="3252"/>
                  </a:lnTo>
                  <a:lnTo>
                    <a:pt x="2663" y="3283"/>
                  </a:lnTo>
                  <a:lnTo>
                    <a:pt x="2669" y="3284"/>
                  </a:lnTo>
                  <a:lnTo>
                    <a:pt x="2676" y="3291"/>
                  </a:lnTo>
                  <a:lnTo>
                    <a:pt x="2677" y="3287"/>
                  </a:lnTo>
                  <a:lnTo>
                    <a:pt x="2679" y="3290"/>
                  </a:lnTo>
                  <a:lnTo>
                    <a:pt x="2681" y="3280"/>
                  </a:lnTo>
                  <a:lnTo>
                    <a:pt x="2683" y="3290"/>
                  </a:lnTo>
                  <a:lnTo>
                    <a:pt x="2685" y="3288"/>
                  </a:lnTo>
                  <a:lnTo>
                    <a:pt x="2693" y="3307"/>
                  </a:lnTo>
                  <a:lnTo>
                    <a:pt x="2697" y="3302"/>
                  </a:lnTo>
                  <a:lnTo>
                    <a:pt x="2700" y="3312"/>
                  </a:lnTo>
                  <a:lnTo>
                    <a:pt x="2707" y="3327"/>
                  </a:lnTo>
                  <a:lnTo>
                    <a:pt x="2709" y="3324"/>
                  </a:lnTo>
                  <a:lnTo>
                    <a:pt x="2712" y="3334"/>
                  </a:lnTo>
                  <a:lnTo>
                    <a:pt x="2716" y="3324"/>
                  </a:lnTo>
                  <a:lnTo>
                    <a:pt x="2720" y="3321"/>
                  </a:lnTo>
                  <a:lnTo>
                    <a:pt x="2730" y="3305"/>
                  </a:lnTo>
                  <a:lnTo>
                    <a:pt x="2739" y="3289"/>
                  </a:lnTo>
                  <a:lnTo>
                    <a:pt x="2742" y="3293"/>
                  </a:lnTo>
                  <a:lnTo>
                    <a:pt x="2745" y="3285"/>
                  </a:lnTo>
                  <a:lnTo>
                    <a:pt x="2747" y="3292"/>
                  </a:lnTo>
                  <a:lnTo>
                    <a:pt x="2749" y="3285"/>
                  </a:lnTo>
                  <a:lnTo>
                    <a:pt x="2752" y="3293"/>
                  </a:lnTo>
                  <a:lnTo>
                    <a:pt x="2753" y="3290"/>
                  </a:lnTo>
                  <a:lnTo>
                    <a:pt x="2757" y="3304"/>
                  </a:lnTo>
                  <a:lnTo>
                    <a:pt x="2760" y="3292"/>
                  </a:lnTo>
                  <a:lnTo>
                    <a:pt x="2770" y="3317"/>
                  </a:lnTo>
                  <a:lnTo>
                    <a:pt x="2772" y="3311"/>
                  </a:lnTo>
                  <a:lnTo>
                    <a:pt x="2777" y="3325"/>
                  </a:lnTo>
                  <a:lnTo>
                    <a:pt x="2783" y="3326"/>
                  </a:lnTo>
                  <a:lnTo>
                    <a:pt x="2790" y="3335"/>
                  </a:lnTo>
                  <a:lnTo>
                    <a:pt x="2795" y="3333"/>
                  </a:lnTo>
                  <a:lnTo>
                    <a:pt x="2797" y="3330"/>
                  </a:lnTo>
                  <a:lnTo>
                    <a:pt x="2798" y="3332"/>
                  </a:lnTo>
                  <a:lnTo>
                    <a:pt x="2803" y="3322"/>
                  </a:lnTo>
                  <a:lnTo>
                    <a:pt x="2804" y="3325"/>
                  </a:lnTo>
                  <a:lnTo>
                    <a:pt x="2808" y="3317"/>
                  </a:lnTo>
                  <a:lnTo>
                    <a:pt x="2811" y="3316"/>
                  </a:lnTo>
                  <a:lnTo>
                    <a:pt x="2812" y="3321"/>
                  </a:lnTo>
                  <a:lnTo>
                    <a:pt x="2818" y="3312"/>
                  </a:lnTo>
                  <a:lnTo>
                    <a:pt x="2821" y="3312"/>
                  </a:lnTo>
                  <a:lnTo>
                    <a:pt x="2825" y="3300"/>
                  </a:lnTo>
                  <a:lnTo>
                    <a:pt x="2833" y="3324"/>
                  </a:lnTo>
                  <a:lnTo>
                    <a:pt x="2841" y="3347"/>
                  </a:lnTo>
                  <a:lnTo>
                    <a:pt x="2845" y="3341"/>
                  </a:lnTo>
                  <a:lnTo>
                    <a:pt x="2852" y="3372"/>
                  </a:lnTo>
                  <a:lnTo>
                    <a:pt x="2857" y="3368"/>
                  </a:lnTo>
                  <a:lnTo>
                    <a:pt x="2860" y="3378"/>
                  </a:lnTo>
                  <a:lnTo>
                    <a:pt x="2862" y="3374"/>
                  </a:lnTo>
                  <a:lnTo>
                    <a:pt x="2871" y="3407"/>
                  </a:lnTo>
                  <a:lnTo>
                    <a:pt x="2876" y="3415"/>
                  </a:lnTo>
                  <a:lnTo>
                    <a:pt x="2878" y="3406"/>
                  </a:lnTo>
                  <a:lnTo>
                    <a:pt x="2887" y="3419"/>
                  </a:lnTo>
                  <a:lnTo>
                    <a:pt x="2894" y="3443"/>
                  </a:lnTo>
                  <a:lnTo>
                    <a:pt x="2900" y="3439"/>
                  </a:lnTo>
                  <a:lnTo>
                    <a:pt x="2908" y="3428"/>
                  </a:lnTo>
                  <a:lnTo>
                    <a:pt x="2912" y="3439"/>
                  </a:lnTo>
                  <a:lnTo>
                    <a:pt x="2913" y="3436"/>
                  </a:lnTo>
                  <a:lnTo>
                    <a:pt x="2920" y="3441"/>
                  </a:lnTo>
                  <a:lnTo>
                    <a:pt x="2925" y="3459"/>
                  </a:lnTo>
                  <a:lnTo>
                    <a:pt x="2933" y="3477"/>
                  </a:lnTo>
                  <a:lnTo>
                    <a:pt x="2939" y="3476"/>
                  </a:lnTo>
                  <a:lnTo>
                    <a:pt x="2941" y="3483"/>
                  </a:lnTo>
                  <a:lnTo>
                    <a:pt x="2943" y="3478"/>
                  </a:lnTo>
                  <a:lnTo>
                    <a:pt x="2945" y="3480"/>
                  </a:lnTo>
                  <a:lnTo>
                    <a:pt x="2946" y="3476"/>
                  </a:lnTo>
                  <a:lnTo>
                    <a:pt x="2956" y="3493"/>
                  </a:lnTo>
                  <a:lnTo>
                    <a:pt x="2962" y="3492"/>
                  </a:lnTo>
                  <a:lnTo>
                    <a:pt x="2969" y="3485"/>
                  </a:lnTo>
                  <a:lnTo>
                    <a:pt x="2976" y="3498"/>
                  </a:lnTo>
                  <a:lnTo>
                    <a:pt x="2983" y="3505"/>
                  </a:lnTo>
                  <a:lnTo>
                    <a:pt x="2985" y="3501"/>
                  </a:lnTo>
                  <a:lnTo>
                    <a:pt x="2986" y="3505"/>
                  </a:lnTo>
                  <a:lnTo>
                    <a:pt x="2990" y="3496"/>
                  </a:lnTo>
                  <a:lnTo>
                    <a:pt x="2999" y="3507"/>
                  </a:lnTo>
                  <a:lnTo>
                    <a:pt x="3004" y="3514"/>
                  </a:lnTo>
                  <a:lnTo>
                    <a:pt x="3010" y="3503"/>
                  </a:lnTo>
                  <a:lnTo>
                    <a:pt x="3017" y="3529"/>
                  </a:lnTo>
                  <a:lnTo>
                    <a:pt x="3020" y="3531"/>
                  </a:lnTo>
                  <a:lnTo>
                    <a:pt x="3027" y="3523"/>
                  </a:lnTo>
                  <a:lnTo>
                    <a:pt x="3035" y="3537"/>
                  </a:lnTo>
                  <a:lnTo>
                    <a:pt x="3037" y="3532"/>
                  </a:lnTo>
                  <a:lnTo>
                    <a:pt x="3039" y="3533"/>
                  </a:lnTo>
                  <a:lnTo>
                    <a:pt x="3045" y="3527"/>
                  </a:lnTo>
                  <a:lnTo>
                    <a:pt x="3048" y="3523"/>
                  </a:lnTo>
                  <a:lnTo>
                    <a:pt x="3051" y="3527"/>
                  </a:lnTo>
                  <a:lnTo>
                    <a:pt x="3055" y="3522"/>
                  </a:lnTo>
                  <a:lnTo>
                    <a:pt x="3058" y="3521"/>
                  </a:lnTo>
                  <a:lnTo>
                    <a:pt x="3059" y="3525"/>
                  </a:lnTo>
                  <a:lnTo>
                    <a:pt x="3060" y="3523"/>
                  </a:lnTo>
                  <a:lnTo>
                    <a:pt x="3061" y="3525"/>
                  </a:lnTo>
                  <a:lnTo>
                    <a:pt x="3064" y="3525"/>
                  </a:lnTo>
                  <a:lnTo>
                    <a:pt x="3068" y="3524"/>
                  </a:lnTo>
                  <a:lnTo>
                    <a:pt x="3070" y="3519"/>
                  </a:lnTo>
                  <a:lnTo>
                    <a:pt x="3077" y="3540"/>
                  </a:lnTo>
                  <a:lnTo>
                    <a:pt x="3084" y="3530"/>
                  </a:lnTo>
                  <a:lnTo>
                    <a:pt x="3085" y="3534"/>
                  </a:lnTo>
                  <a:lnTo>
                    <a:pt x="3088" y="3532"/>
                  </a:lnTo>
                  <a:lnTo>
                    <a:pt x="3092" y="3533"/>
                  </a:lnTo>
                  <a:lnTo>
                    <a:pt x="3094" y="3538"/>
                  </a:lnTo>
                  <a:lnTo>
                    <a:pt x="3095" y="3535"/>
                  </a:lnTo>
                  <a:lnTo>
                    <a:pt x="3097" y="3540"/>
                  </a:lnTo>
                  <a:lnTo>
                    <a:pt x="3103" y="3532"/>
                  </a:lnTo>
                  <a:lnTo>
                    <a:pt x="3106" y="3531"/>
                  </a:lnTo>
                  <a:lnTo>
                    <a:pt x="3115" y="3544"/>
                  </a:lnTo>
                  <a:lnTo>
                    <a:pt x="3121" y="3543"/>
                  </a:lnTo>
                  <a:lnTo>
                    <a:pt x="3122" y="3540"/>
                  </a:lnTo>
                  <a:lnTo>
                    <a:pt x="3123" y="3544"/>
                  </a:lnTo>
                  <a:lnTo>
                    <a:pt x="3128" y="3533"/>
                  </a:lnTo>
                  <a:lnTo>
                    <a:pt x="3133" y="3524"/>
                  </a:lnTo>
                  <a:lnTo>
                    <a:pt x="3142" y="3525"/>
                  </a:lnTo>
                  <a:lnTo>
                    <a:pt x="3144" y="3519"/>
                  </a:lnTo>
                  <a:lnTo>
                    <a:pt x="3149" y="3537"/>
                  </a:lnTo>
                  <a:lnTo>
                    <a:pt x="3155" y="3542"/>
                  </a:lnTo>
                  <a:lnTo>
                    <a:pt x="3163" y="3551"/>
                  </a:lnTo>
                  <a:lnTo>
                    <a:pt x="3165" y="3545"/>
                  </a:lnTo>
                  <a:lnTo>
                    <a:pt x="3170" y="3564"/>
                  </a:lnTo>
                  <a:lnTo>
                    <a:pt x="3177" y="3569"/>
                  </a:lnTo>
                  <a:lnTo>
                    <a:pt x="3186" y="3573"/>
                  </a:lnTo>
                  <a:lnTo>
                    <a:pt x="3194" y="3552"/>
                  </a:lnTo>
                  <a:lnTo>
                    <a:pt x="3196" y="3556"/>
                  </a:lnTo>
                  <a:lnTo>
                    <a:pt x="3197" y="3553"/>
                  </a:lnTo>
                  <a:lnTo>
                    <a:pt x="3208" y="3562"/>
                  </a:lnTo>
                  <a:lnTo>
                    <a:pt x="3214" y="3578"/>
                  </a:lnTo>
                  <a:lnTo>
                    <a:pt x="3218" y="3581"/>
                  </a:lnTo>
                  <a:lnTo>
                    <a:pt x="3225" y="3585"/>
                  </a:lnTo>
                  <a:lnTo>
                    <a:pt x="3226" y="3588"/>
                  </a:lnTo>
                  <a:lnTo>
                    <a:pt x="3234" y="3592"/>
                  </a:lnTo>
                  <a:lnTo>
                    <a:pt x="3235" y="3589"/>
                  </a:lnTo>
                  <a:lnTo>
                    <a:pt x="3239" y="3592"/>
                  </a:lnTo>
                  <a:lnTo>
                    <a:pt x="3240" y="3590"/>
                  </a:lnTo>
                  <a:lnTo>
                    <a:pt x="3246" y="3601"/>
                  </a:lnTo>
                  <a:lnTo>
                    <a:pt x="3251" y="3597"/>
                  </a:lnTo>
                  <a:lnTo>
                    <a:pt x="3252" y="3591"/>
                  </a:lnTo>
                  <a:lnTo>
                    <a:pt x="3261" y="3603"/>
                  </a:lnTo>
                  <a:lnTo>
                    <a:pt x="3272" y="3603"/>
                  </a:lnTo>
                  <a:lnTo>
                    <a:pt x="3277" y="3604"/>
                  </a:lnTo>
                  <a:lnTo>
                    <a:pt x="3292" y="3587"/>
                  </a:lnTo>
                  <a:lnTo>
                    <a:pt x="3296" y="3585"/>
                  </a:lnTo>
                  <a:lnTo>
                    <a:pt x="3300" y="3587"/>
                  </a:lnTo>
                  <a:lnTo>
                    <a:pt x="3302" y="3593"/>
                  </a:lnTo>
                  <a:lnTo>
                    <a:pt x="3310" y="3589"/>
                  </a:lnTo>
                  <a:lnTo>
                    <a:pt x="3311" y="3592"/>
                  </a:lnTo>
                  <a:lnTo>
                    <a:pt x="3317" y="3592"/>
                  </a:lnTo>
                  <a:lnTo>
                    <a:pt x="3320" y="3596"/>
                  </a:lnTo>
                  <a:lnTo>
                    <a:pt x="3326" y="3590"/>
                  </a:lnTo>
                  <a:lnTo>
                    <a:pt x="3329" y="3586"/>
                  </a:lnTo>
                  <a:lnTo>
                    <a:pt x="3330" y="3589"/>
                  </a:lnTo>
                  <a:lnTo>
                    <a:pt x="3335" y="3590"/>
                  </a:lnTo>
                  <a:lnTo>
                    <a:pt x="3342" y="3601"/>
                  </a:lnTo>
                  <a:lnTo>
                    <a:pt x="3346" y="3598"/>
                  </a:lnTo>
                  <a:lnTo>
                    <a:pt x="3350" y="3600"/>
                  </a:lnTo>
                  <a:lnTo>
                    <a:pt x="3354" y="3598"/>
                  </a:lnTo>
                  <a:lnTo>
                    <a:pt x="3363" y="3617"/>
                  </a:lnTo>
                  <a:lnTo>
                    <a:pt x="3366" y="3622"/>
                  </a:lnTo>
                  <a:lnTo>
                    <a:pt x="3376" y="3617"/>
                  </a:lnTo>
                  <a:lnTo>
                    <a:pt x="3378" y="3621"/>
                  </a:lnTo>
                  <a:lnTo>
                    <a:pt x="3391" y="3601"/>
                  </a:lnTo>
                  <a:lnTo>
                    <a:pt x="3401" y="3600"/>
                  </a:lnTo>
                  <a:lnTo>
                    <a:pt x="3410" y="3591"/>
                  </a:lnTo>
                  <a:lnTo>
                    <a:pt x="3414" y="3596"/>
                  </a:lnTo>
                  <a:lnTo>
                    <a:pt x="3420" y="3594"/>
                  </a:lnTo>
                  <a:lnTo>
                    <a:pt x="3423" y="3602"/>
                  </a:lnTo>
                  <a:lnTo>
                    <a:pt x="3432" y="3601"/>
                  </a:lnTo>
                  <a:lnTo>
                    <a:pt x="3438" y="3608"/>
                  </a:lnTo>
                  <a:lnTo>
                    <a:pt x="3449" y="3613"/>
                  </a:lnTo>
                  <a:lnTo>
                    <a:pt x="3456" y="3618"/>
                  </a:lnTo>
                  <a:lnTo>
                    <a:pt x="3459" y="3613"/>
                  </a:lnTo>
                  <a:lnTo>
                    <a:pt x="3465" y="3608"/>
                  </a:lnTo>
                  <a:lnTo>
                    <a:pt x="3466" y="3611"/>
                  </a:lnTo>
                  <a:lnTo>
                    <a:pt x="3467" y="3609"/>
                  </a:lnTo>
                  <a:lnTo>
                    <a:pt x="3468" y="3612"/>
                  </a:lnTo>
                  <a:lnTo>
                    <a:pt x="3477" y="3611"/>
                  </a:lnTo>
                  <a:lnTo>
                    <a:pt x="3479" y="3608"/>
                  </a:lnTo>
                  <a:lnTo>
                    <a:pt x="3488" y="3614"/>
                  </a:lnTo>
                  <a:lnTo>
                    <a:pt x="3496" y="3607"/>
                  </a:lnTo>
                  <a:lnTo>
                    <a:pt x="3501" y="3609"/>
                  </a:lnTo>
                  <a:lnTo>
                    <a:pt x="3504" y="3600"/>
                  </a:lnTo>
                  <a:lnTo>
                    <a:pt x="3506" y="3604"/>
                  </a:lnTo>
                  <a:lnTo>
                    <a:pt x="3513" y="3608"/>
                  </a:lnTo>
                  <a:lnTo>
                    <a:pt x="3514" y="3611"/>
                  </a:lnTo>
                  <a:lnTo>
                    <a:pt x="3516" y="3608"/>
                  </a:lnTo>
                  <a:lnTo>
                    <a:pt x="3519" y="3613"/>
                  </a:lnTo>
                  <a:lnTo>
                    <a:pt x="3524" y="3603"/>
                  </a:lnTo>
                  <a:lnTo>
                    <a:pt x="3526" y="3607"/>
                  </a:lnTo>
                  <a:lnTo>
                    <a:pt x="3530" y="3604"/>
                  </a:lnTo>
                  <a:lnTo>
                    <a:pt x="3533" y="3608"/>
                  </a:lnTo>
                  <a:lnTo>
                    <a:pt x="3541" y="3610"/>
                  </a:lnTo>
                  <a:lnTo>
                    <a:pt x="3543" y="3613"/>
                  </a:lnTo>
                  <a:lnTo>
                    <a:pt x="3548" y="3620"/>
                  </a:lnTo>
                  <a:lnTo>
                    <a:pt x="3549" y="3617"/>
                  </a:lnTo>
                  <a:lnTo>
                    <a:pt x="3563" y="3610"/>
                  </a:lnTo>
                  <a:lnTo>
                    <a:pt x="3565" y="3615"/>
                  </a:lnTo>
                  <a:lnTo>
                    <a:pt x="3566" y="3611"/>
                  </a:lnTo>
                  <a:lnTo>
                    <a:pt x="3573" y="3620"/>
                  </a:lnTo>
                  <a:lnTo>
                    <a:pt x="3581" y="3632"/>
                  </a:lnTo>
                  <a:lnTo>
                    <a:pt x="3587" y="3626"/>
                  </a:lnTo>
                  <a:lnTo>
                    <a:pt x="3593" y="3635"/>
                  </a:lnTo>
                  <a:lnTo>
                    <a:pt x="3595" y="3632"/>
                  </a:lnTo>
                  <a:lnTo>
                    <a:pt x="3601" y="3635"/>
                  </a:lnTo>
                  <a:lnTo>
                    <a:pt x="3607" y="3643"/>
                  </a:lnTo>
                  <a:lnTo>
                    <a:pt x="3610" y="3640"/>
                  </a:lnTo>
                  <a:lnTo>
                    <a:pt x="3616" y="3644"/>
                  </a:lnTo>
                  <a:lnTo>
                    <a:pt x="3617" y="3640"/>
                  </a:lnTo>
                  <a:lnTo>
                    <a:pt x="3628" y="3643"/>
                  </a:lnTo>
                  <a:lnTo>
                    <a:pt x="3634" y="3634"/>
                  </a:lnTo>
                  <a:lnTo>
                    <a:pt x="3639" y="3638"/>
                  </a:lnTo>
                  <a:lnTo>
                    <a:pt x="3641" y="3635"/>
                  </a:lnTo>
                  <a:lnTo>
                    <a:pt x="3643" y="3638"/>
                  </a:lnTo>
                  <a:lnTo>
                    <a:pt x="3650" y="3634"/>
                  </a:lnTo>
                  <a:lnTo>
                    <a:pt x="3651" y="3637"/>
                  </a:lnTo>
                  <a:lnTo>
                    <a:pt x="3658" y="3641"/>
                  </a:lnTo>
                  <a:lnTo>
                    <a:pt x="3660" y="3637"/>
                  </a:lnTo>
                  <a:lnTo>
                    <a:pt x="3663" y="3636"/>
                  </a:lnTo>
                  <a:lnTo>
                    <a:pt x="3669" y="3635"/>
                  </a:lnTo>
                  <a:lnTo>
                    <a:pt x="3673" y="3627"/>
                  </a:lnTo>
                  <a:lnTo>
                    <a:pt x="3679" y="3629"/>
                  </a:lnTo>
                  <a:lnTo>
                    <a:pt x="3683" y="3626"/>
                  </a:lnTo>
                  <a:lnTo>
                    <a:pt x="3693" y="3625"/>
                  </a:lnTo>
                  <a:lnTo>
                    <a:pt x="3702" y="3625"/>
                  </a:lnTo>
                  <a:lnTo>
                    <a:pt x="3714" y="3634"/>
                  </a:lnTo>
                  <a:lnTo>
                    <a:pt x="3719" y="3639"/>
                  </a:lnTo>
                  <a:lnTo>
                    <a:pt x="3727" y="3637"/>
                  </a:lnTo>
                  <a:lnTo>
                    <a:pt x="3731" y="3634"/>
                  </a:lnTo>
                  <a:lnTo>
                    <a:pt x="3734" y="3638"/>
                  </a:lnTo>
                  <a:lnTo>
                    <a:pt x="3738" y="3634"/>
                  </a:lnTo>
                  <a:lnTo>
                    <a:pt x="3743" y="3638"/>
                  </a:lnTo>
                  <a:lnTo>
                    <a:pt x="3755" y="3637"/>
                  </a:lnTo>
                  <a:lnTo>
                    <a:pt x="3761" y="3644"/>
                  </a:lnTo>
                  <a:lnTo>
                    <a:pt x="3779" y="3638"/>
                  </a:lnTo>
                  <a:lnTo>
                    <a:pt x="3787" y="3631"/>
                  </a:lnTo>
                  <a:lnTo>
                    <a:pt x="3793" y="3631"/>
                  </a:lnTo>
                  <a:lnTo>
                    <a:pt x="3797" y="3639"/>
                  </a:lnTo>
                  <a:lnTo>
                    <a:pt x="3805" y="3633"/>
                  </a:lnTo>
                  <a:lnTo>
                    <a:pt x="3808" y="3635"/>
                  </a:lnTo>
                  <a:lnTo>
                    <a:pt x="3810" y="3632"/>
                  </a:lnTo>
                  <a:lnTo>
                    <a:pt x="3815" y="3631"/>
                  </a:lnTo>
                  <a:lnTo>
                    <a:pt x="3817" y="3636"/>
                  </a:lnTo>
                  <a:lnTo>
                    <a:pt x="3821" y="3633"/>
                  </a:lnTo>
                  <a:lnTo>
                    <a:pt x="3835" y="3638"/>
                  </a:lnTo>
                  <a:lnTo>
                    <a:pt x="3837" y="3633"/>
                  </a:lnTo>
                  <a:lnTo>
                    <a:pt x="3841" y="3634"/>
                  </a:lnTo>
                  <a:lnTo>
                    <a:pt x="3849" y="3638"/>
                  </a:lnTo>
                  <a:lnTo>
                    <a:pt x="3863" y="3643"/>
                  </a:lnTo>
                  <a:lnTo>
                    <a:pt x="3864" y="3640"/>
                  </a:lnTo>
                  <a:lnTo>
                    <a:pt x="3873" y="3646"/>
                  </a:lnTo>
                  <a:lnTo>
                    <a:pt x="3879" y="3647"/>
                  </a:lnTo>
                  <a:lnTo>
                    <a:pt x="3880" y="3650"/>
                  </a:lnTo>
                  <a:lnTo>
                    <a:pt x="3890" y="3643"/>
                  </a:lnTo>
                  <a:lnTo>
                    <a:pt x="3897" y="3643"/>
                  </a:lnTo>
                  <a:lnTo>
                    <a:pt x="3905" y="3639"/>
                  </a:lnTo>
                  <a:lnTo>
                    <a:pt x="3907" y="3642"/>
                  </a:lnTo>
                  <a:lnTo>
                    <a:pt x="3912" y="3641"/>
                  </a:lnTo>
                  <a:lnTo>
                    <a:pt x="3914" y="3644"/>
                  </a:lnTo>
                  <a:lnTo>
                    <a:pt x="3929" y="3640"/>
                  </a:lnTo>
                  <a:lnTo>
                    <a:pt x="3938" y="3640"/>
                  </a:lnTo>
                  <a:lnTo>
                    <a:pt x="3942" y="3639"/>
                  </a:lnTo>
                  <a:lnTo>
                    <a:pt x="3951" y="3646"/>
                  </a:lnTo>
                  <a:lnTo>
                    <a:pt x="3958" y="3641"/>
                  </a:lnTo>
                  <a:lnTo>
                    <a:pt x="3960" y="3644"/>
                  </a:lnTo>
                  <a:lnTo>
                    <a:pt x="3963" y="3641"/>
                  </a:lnTo>
                  <a:lnTo>
                    <a:pt x="3975" y="3645"/>
                  </a:lnTo>
                  <a:lnTo>
                    <a:pt x="3987" y="3635"/>
                  </a:lnTo>
                  <a:lnTo>
                    <a:pt x="3988" y="3637"/>
                  </a:lnTo>
                  <a:lnTo>
                    <a:pt x="3996" y="3627"/>
                  </a:lnTo>
                  <a:lnTo>
                    <a:pt x="4007" y="3621"/>
                  </a:lnTo>
                  <a:lnTo>
                    <a:pt x="4013" y="3630"/>
                  </a:lnTo>
                  <a:lnTo>
                    <a:pt x="4035" y="3653"/>
                  </a:lnTo>
                  <a:lnTo>
                    <a:pt x="4049" y="3641"/>
                  </a:lnTo>
                  <a:lnTo>
                    <a:pt x="4061" y="3636"/>
                  </a:lnTo>
                  <a:lnTo>
                    <a:pt x="4072" y="3634"/>
                  </a:lnTo>
                  <a:lnTo>
                    <a:pt x="4086" y="3652"/>
                  </a:lnTo>
                  <a:lnTo>
                    <a:pt x="4088" y="3647"/>
                  </a:lnTo>
                  <a:lnTo>
                    <a:pt x="4096" y="3651"/>
                  </a:lnTo>
                  <a:lnTo>
                    <a:pt x="4102" y="3654"/>
                  </a:lnTo>
                  <a:lnTo>
                    <a:pt x="4109" y="3650"/>
                  </a:lnTo>
                  <a:lnTo>
                    <a:pt x="4117" y="3646"/>
                  </a:lnTo>
                  <a:lnTo>
                    <a:pt x="4122" y="3640"/>
                  </a:lnTo>
                  <a:lnTo>
                    <a:pt x="4127" y="3647"/>
                  </a:lnTo>
                  <a:lnTo>
                    <a:pt x="4136" y="3642"/>
                  </a:lnTo>
                  <a:lnTo>
                    <a:pt x="4137" y="3645"/>
                  </a:lnTo>
                  <a:lnTo>
                    <a:pt x="4150" y="3630"/>
                  </a:lnTo>
                  <a:lnTo>
                    <a:pt x="4159" y="3632"/>
                  </a:lnTo>
                  <a:lnTo>
                    <a:pt x="4164" y="3630"/>
                  </a:lnTo>
                  <a:lnTo>
                    <a:pt x="4168" y="3632"/>
                  </a:lnTo>
                  <a:lnTo>
                    <a:pt x="4171" y="3630"/>
                  </a:lnTo>
                  <a:lnTo>
                    <a:pt x="4172" y="3633"/>
                  </a:lnTo>
                  <a:lnTo>
                    <a:pt x="4181" y="3636"/>
                  </a:lnTo>
                  <a:lnTo>
                    <a:pt x="4187" y="3638"/>
                  </a:lnTo>
                  <a:lnTo>
                    <a:pt x="4194" y="3653"/>
                  </a:lnTo>
                  <a:lnTo>
                    <a:pt x="4205" y="3652"/>
                  </a:lnTo>
                  <a:lnTo>
                    <a:pt x="4207" y="3654"/>
                  </a:lnTo>
                  <a:lnTo>
                    <a:pt x="4214" y="3643"/>
                  </a:lnTo>
                  <a:lnTo>
                    <a:pt x="4218" y="3648"/>
                  </a:lnTo>
                  <a:lnTo>
                    <a:pt x="4232" y="3630"/>
                  </a:lnTo>
                  <a:lnTo>
                    <a:pt x="4239" y="3628"/>
                  </a:lnTo>
                  <a:lnTo>
                    <a:pt x="4242" y="3632"/>
                  </a:lnTo>
                  <a:lnTo>
                    <a:pt x="4243" y="3630"/>
                  </a:lnTo>
                  <a:lnTo>
                    <a:pt x="4252" y="3634"/>
                  </a:lnTo>
                  <a:lnTo>
                    <a:pt x="4264" y="3641"/>
                  </a:lnTo>
                  <a:lnTo>
                    <a:pt x="4270" y="3640"/>
                  </a:lnTo>
                  <a:lnTo>
                    <a:pt x="4275" y="3643"/>
                  </a:lnTo>
                  <a:lnTo>
                    <a:pt x="4277" y="3641"/>
                  </a:lnTo>
                  <a:lnTo>
                    <a:pt x="4285" y="3648"/>
                  </a:lnTo>
                  <a:lnTo>
                    <a:pt x="4289" y="3640"/>
                  </a:lnTo>
                  <a:lnTo>
                    <a:pt x="4305" y="3647"/>
                  </a:lnTo>
                  <a:lnTo>
                    <a:pt x="4312" y="3649"/>
                  </a:lnTo>
                  <a:lnTo>
                    <a:pt x="4317" y="3648"/>
                  </a:lnTo>
                  <a:lnTo>
                    <a:pt x="4329" y="3639"/>
                  </a:lnTo>
                  <a:lnTo>
                    <a:pt x="4337" y="3639"/>
                  </a:lnTo>
                  <a:lnTo>
                    <a:pt x="4341" y="3634"/>
                  </a:lnTo>
                  <a:lnTo>
                    <a:pt x="4342" y="3637"/>
                  </a:lnTo>
                  <a:lnTo>
                    <a:pt x="4348" y="3637"/>
                  </a:lnTo>
                  <a:lnTo>
                    <a:pt x="4349" y="3634"/>
                  </a:lnTo>
                  <a:lnTo>
                    <a:pt x="4361" y="3636"/>
                  </a:lnTo>
                  <a:lnTo>
                    <a:pt x="4374" y="3640"/>
                  </a:lnTo>
                  <a:lnTo>
                    <a:pt x="4378" y="3647"/>
                  </a:lnTo>
                  <a:lnTo>
                    <a:pt x="4387" y="3643"/>
                  </a:lnTo>
                  <a:lnTo>
                    <a:pt x="4391" y="3641"/>
                  </a:lnTo>
                  <a:lnTo>
                    <a:pt x="4394" y="3644"/>
                  </a:lnTo>
                  <a:lnTo>
                    <a:pt x="4396" y="3640"/>
                  </a:lnTo>
                  <a:lnTo>
                    <a:pt x="4401" y="3647"/>
                  </a:lnTo>
                  <a:lnTo>
                    <a:pt x="4410" y="3642"/>
                  </a:lnTo>
                  <a:lnTo>
                    <a:pt x="4415" y="3646"/>
                  </a:lnTo>
                  <a:lnTo>
                    <a:pt x="4421" y="3649"/>
                  </a:lnTo>
                  <a:lnTo>
                    <a:pt x="4424" y="3647"/>
                  </a:lnTo>
                  <a:lnTo>
                    <a:pt x="4428" y="3648"/>
                  </a:lnTo>
                  <a:lnTo>
                    <a:pt x="4429" y="3646"/>
                  </a:lnTo>
                  <a:lnTo>
                    <a:pt x="4435" y="3651"/>
                  </a:lnTo>
                  <a:lnTo>
                    <a:pt x="4444" y="3657"/>
                  </a:lnTo>
                  <a:lnTo>
                    <a:pt x="4445" y="3661"/>
                  </a:lnTo>
                  <a:lnTo>
                    <a:pt x="4452" y="3656"/>
                  </a:lnTo>
                  <a:lnTo>
                    <a:pt x="4463" y="3656"/>
                  </a:lnTo>
                  <a:lnTo>
                    <a:pt x="4471" y="3658"/>
                  </a:lnTo>
                  <a:lnTo>
                    <a:pt x="4475" y="3653"/>
                  </a:lnTo>
                  <a:lnTo>
                    <a:pt x="4484" y="3650"/>
                  </a:lnTo>
                  <a:lnTo>
                    <a:pt x="4492" y="3645"/>
                  </a:lnTo>
                  <a:lnTo>
                    <a:pt x="4505" y="3637"/>
                  </a:lnTo>
                  <a:lnTo>
                    <a:pt x="4516" y="3649"/>
                  </a:lnTo>
                  <a:lnTo>
                    <a:pt x="4521" y="3649"/>
                  </a:lnTo>
                  <a:lnTo>
                    <a:pt x="4528" y="3660"/>
                  </a:lnTo>
                  <a:lnTo>
                    <a:pt x="4542" y="3668"/>
                  </a:lnTo>
                  <a:lnTo>
                    <a:pt x="4554" y="3663"/>
                  </a:lnTo>
                  <a:lnTo>
                    <a:pt x="4555" y="3665"/>
                  </a:lnTo>
                  <a:lnTo>
                    <a:pt x="4559" y="3658"/>
                  </a:lnTo>
                  <a:lnTo>
                    <a:pt x="4566" y="3651"/>
                  </a:lnTo>
                  <a:lnTo>
                    <a:pt x="4573" y="3641"/>
                  </a:lnTo>
                  <a:lnTo>
                    <a:pt x="4579" y="3643"/>
                  </a:lnTo>
                  <a:lnTo>
                    <a:pt x="4585" y="3638"/>
                  </a:lnTo>
                  <a:lnTo>
                    <a:pt x="4589" y="3639"/>
                  </a:lnTo>
                  <a:lnTo>
                    <a:pt x="4602" y="3641"/>
                  </a:lnTo>
                  <a:lnTo>
                    <a:pt x="4605" y="3647"/>
                  </a:lnTo>
                  <a:lnTo>
                    <a:pt x="4614" y="3651"/>
                  </a:lnTo>
                  <a:lnTo>
                    <a:pt x="4628" y="3649"/>
                  </a:lnTo>
                  <a:lnTo>
                    <a:pt x="4631" y="3650"/>
                  </a:lnTo>
                  <a:lnTo>
                    <a:pt x="4632" y="3648"/>
                  </a:lnTo>
                  <a:lnTo>
                    <a:pt x="4638" y="3644"/>
                  </a:lnTo>
                  <a:lnTo>
                    <a:pt x="4645" y="3652"/>
                  </a:lnTo>
                  <a:lnTo>
                    <a:pt x="4651" y="3648"/>
                  </a:lnTo>
                  <a:lnTo>
                    <a:pt x="4657" y="3651"/>
                  </a:lnTo>
                  <a:lnTo>
                    <a:pt x="4662" y="3650"/>
                  </a:lnTo>
                  <a:lnTo>
                    <a:pt x="4671" y="3660"/>
                  </a:lnTo>
                  <a:lnTo>
                    <a:pt x="4689" y="3648"/>
                  </a:lnTo>
                  <a:lnTo>
                    <a:pt x="4701" y="3650"/>
                  </a:lnTo>
                  <a:lnTo>
                    <a:pt x="4708" y="3650"/>
                  </a:lnTo>
                  <a:lnTo>
                    <a:pt x="4719" y="3651"/>
                  </a:lnTo>
                  <a:lnTo>
                    <a:pt x="4728" y="3659"/>
                  </a:lnTo>
                  <a:lnTo>
                    <a:pt x="4739" y="3659"/>
                  </a:lnTo>
                  <a:lnTo>
                    <a:pt x="4744" y="3653"/>
                  </a:lnTo>
                  <a:lnTo>
                    <a:pt x="4753" y="3657"/>
                  </a:lnTo>
                  <a:lnTo>
                    <a:pt x="4757" y="3656"/>
                  </a:lnTo>
                  <a:lnTo>
                    <a:pt x="4758" y="3660"/>
                  </a:lnTo>
                  <a:lnTo>
                    <a:pt x="4759" y="3657"/>
                  </a:lnTo>
                  <a:lnTo>
                    <a:pt x="4762" y="3661"/>
                  </a:lnTo>
                  <a:lnTo>
                    <a:pt x="4765" y="3658"/>
                  </a:lnTo>
                  <a:lnTo>
                    <a:pt x="4769" y="3660"/>
                  </a:lnTo>
                  <a:lnTo>
                    <a:pt x="4772" y="3654"/>
                  </a:lnTo>
                  <a:lnTo>
                    <a:pt x="4787" y="3659"/>
                  </a:lnTo>
                  <a:lnTo>
                    <a:pt x="4796" y="3663"/>
                  </a:lnTo>
                  <a:lnTo>
                    <a:pt x="4805" y="3656"/>
                  </a:lnTo>
                  <a:lnTo>
                    <a:pt x="4811" y="3660"/>
                  </a:lnTo>
                  <a:lnTo>
                    <a:pt x="4817" y="3663"/>
                  </a:lnTo>
                  <a:lnTo>
                    <a:pt x="4821" y="3658"/>
                  </a:lnTo>
                  <a:lnTo>
                    <a:pt x="4826" y="3658"/>
                  </a:lnTo>
                  <a:lnTo>
                    <a:pt x="4844" y="3648"/>
                  </a:lnTo>
                  <a:lnTo>
                    <a:pt x="4853" y="3655"/>
                  </a:lnTo>
                  <a:lnTo>
                    <a:pt x="4862" y="3661"/>
                  </a:lnTo>
                  <a:lnTo>
                    <a:pt x="4868" y="3654"/>
                  </a:lnTo>
                  <a:lnTo>
                    <a:pt x="4879" y="3663"/>
                  </a:lnTo>
                  <a:lnTo>
                    <a:pt x="4892" y="3658"/>
                  </a:lnTo>
                  <a:lnTo>
                    <a:pt x="4899" y="3656"/>
                  </a:lnTo>
                  <a:lnTo>
                    <a:pt x="4905" y="3660"/>
                  </a:lnTo>
                  <a:lnTo>
                    <a:pt x="4910" y="3659"/>
                  </a:lnTo>
                  <a:lnTo>
                    <a:pt x="4917" y="3663"/>
                  </a:lnTo>
                  <a:lnTo>
                    <a:pt x="4926" y="3660"/>
                  </a:lnTo>
                  <a:lnTo>
                    <a:pt x="4958" y="3644"/>
                  </a:lnTo>
                  <a:lnTo>
                    <a:pt x="4968" y="3654"/>
                  </a:lnTo>
                  <a:lnTo>
                    <a:pt x="4978" y="3651"/>
                  </a:lnTo>
                  <a:lnTo>
                    <a:pt x="4986" y="3656"/>
                  </a:lnTo>
                  <a:lnTo>
                    <a:pt x="4999" y="3661"/>
                  </a:lnTo>
                  <a:lnTo>
                    <a:pt x="5005" y="3655"/>
                  </a:lnTo>
                  <a:lnTo>
                    <a:pt x="5010" y="3652"/>
                  </a:lnTo>
                  <a:lnTo>
                    <a:pt x="5014" y="3648"/>
                  </a:lnTo>
                  <a:lnTo>
                    <a:pt x="5019" y="3653"/>
                  </a:lnTo>
                  <a:lnTo>
                    <a:pt x="5025" y="3655"/>
                  </a:lnTo>
                  <a:lnTo>
                    <a:pt x="5027" y="3652"/>
                  </a:lnTo>
                  <a:lnTo>
                    <a:pt x="5034" y="3652"/>
                  </a:lnTo>
                  <a:lnTo>
                    <a:pt x="5039" y="3650"/>
                  </a:lnTo>
                  <a:lnTo>
                    <a:pt x="5043" y="3645"/>
                  </a:lnTo>
                  <a:lnTo>
                    <a:pt x="5047" y="3651"/>
                  </a:lnTo>
                  <a:lnTo>
                    <a:pt x="5056" y="3648"/>
                  </a:lnTo>
                  <a:lnTo>
                    <a:pt x="5058" y="3650"/>
                  </a:lnTo>
                  <a:lnTo>
                    <a:pt x="5068" y="3644"/>
                  </a:lnTo>
                  <a:lnTo>
                    <a:pt x="5073" y="3637"/>
                  </a:lnTo>
                  <a:lnTo>
                    <a:pt x="5079" y="3643"/>
                  </a:lnTo>
                  <a:lnTo>
                    <a:pt x="5089" y="3651"/>
                  </a:lnTo>
                  <a:lnTo>
                    <a:pt x="5095" y="3656"/>
                  </a:lnTo>
                  <a:lnTo>
                    <a:pt x="5114" y="3666"/>
                  </a:lnTo>
                  <a:lnTo>
                    <a:pt x="5118" y="3669"/>
                  </a:lnTo>
                  <a:lnTo>
                    <a:pt x="5130" y="3671"/>
                  </a:lnTo>
                  <a:lnTo>
                    <a:pt x="5138" y="3661"/>
                  </a:lnTo>
                  <a:lnTo>
                    <a:pt x="5150" y="3666"/>
                  </a:lnTo>
                  <a:lnTo>
                    <a:pt x="5163" y="3657"/>
                  </a:lnTo>
                  <a:lnTo>
                    <a:pt x="5169" y="3655"/>
                  </a:lnTo>
                  <a:lnTo>
                    <a:pt x="5177" y="3658"/>
                  </a:lnTo>
                  <a:lnTo>
                    <a:pt x="5181" y="3659"/>
                  </a:lnTo>
                  <a:lnTo>
                    <a:pt x="5186" y="3657"/>
                  </a:lnTo>
                  <a:lnTo>
                    <a:pt x="5187" y="3659"/>
                  </a:lnTo>
                  <a:lnTo>
                    <a:pt x="5206" y="3650"/>
                  </a:lnTo>
                  <a:lnTo>
                    <a:pt x="5214" y="3655"/>
                  </a:lnTo>
                  <a:lnTo>
                    <a:pt x="5215" y="3652"/>
                  </a:lnTo>
                  <a:lnTo>
                    <a:pt x="5222" y="3650"/>
                  </a:lnTo>
                  <a:lnTo>
                    <a:pt x="5228" y="3654"/>
                  </a:lnTo>
                  <a:lnTo>
                    <a:pt x="5231" y="3658"/>
                  </a:lnTo>
                  <a:lnTo>
                    <a:pt x="5244" y="3665"/>
                  </a:lnTo>
                  <a:lnTo>
                    <a:pt x="5249" y="3671"/>
                  </a:lnTo>
                  <a:lnTo>
                    <a:pt x="5256" y="3667"/>
                  </a:lnTo>
                  <a:lnTo>
                    <a:pt x="5260" y="3670"/>
                  </a:lnTo>
                  <a:lnTo>
                    <a:pt x="5264" y="3665"/>
                  </a:lnTo>
                  <a:lnTo>
                    <a:pt x="5292" y="3658"/>
                  </a:lnTo>
                  <a:lnTo>
                    <a:pt x="5304" y="3664"/>
                  </a:lnTo>
                  <a:lnTo>
                    <a:pt x="5312" y="3662"/>
                  </a:lnTo>
                  <a:lnTo>
                    <a:pt x="5321" y="3658"/>
                  </a:lnTo>
                  <a:lnTo>
                    <a:pt x="5323" y="3662"/>
                  </a:lnTo>
                  <a:lnTo>
                    <a:pt x="5337" y="3644"/>
                  </a:lnTo>
                  <a:lnTo>
                    <a:pt x="5343" y="3637"/>
                  </a:lnTo>
                  <a:lnTo>
                    <a:pt x="5344" y="3635"/>
                  </a:lnTo>
                  <a:lnTo>
                    <a:pt x="5350" y="3633"/>
                  </a:lnTo>
                  <a:lnTo>
                    <a:pt x="5367" y="3638"/>
                  </a:lnTo>
                  <a:lnTo>
                    <a:pt x="5385" y="3657"/>
                  </a:lnTo>
                  <a:lnTo>
                    <a:pt x="5386" y="3655"/>
                  </a:lnTo>
                  <a:lnTo>
                    <a:pt x="5396" y="3659"/>
                  </a:lnTo>
                  <a:lnTo>
                    <a:pt x="5398" y="3654"/>
                  </a:lnTo>
                  <a:lnTo>
                    <a:pt x="5404" y="3660"/>
                  </a:lnTo>
                  <a:lnTo>
                    <a:pt x="5409" y="3657"/>
                  </a:lnTo>
                  <a:lnTo>
                    <a:pt x="5418" y="3657"/>
                  </a:lnTo>
                  <a:lnTo>
                    <a:pt x="5419" y="3659"/>
                  </a:lnTo>
                  <a:lnTo>
                    <a:pt x="5425" y="3656"/>
                  </a:lnTo>
                  <a:lnTo>
                    <a:pt x="5439" y="3653"/>
                  </a:lnTo>
                  <a:lnTo>
                    <a:pt x="5455" y="3644"/>
                  </a:lnTo>
                  <a:lnTo>
                    <a:pt x="5458" y="3640"/>
                  </a:lnTo>
                  <a:lnTo>
                    <a:pt x="5467" y="3643"/>
                  </a:lnTo>
                  <a:lnTo>
                    <a:pt x="5469" y="36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7" name="Rectangle 53"/>
            <p:cNvSpPr>
              <a:spLocks noChangeArrowheads="1"/>
            </p:cNvSpPr>
            <p:nvPr/>
          </p:nvSpPr>
          <p:spPr bwMode="auto">
            <a:xfrm>
              <a:off x="5135" y="3763"/>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9898" name="Rectangle 54"/>
            <p:cNvSpPr>
              <a:spLocks noChangeArrowheads="1"/>
            </p:cNvSpPr>
            <p:nvPr/>
          </p:nvSpPr>
          <p:spPr bwMode="auto">
            <a:xfrm>
              <a:off x="847" y="3768"/>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9899" name="Freeform 55"/>
            <p:cNvSpPr>
              <a:spLocks/>
            </p:cNvSpPr>
            <p:nvPr/>
          </p:nvSpPr>
          <p:spPr bwMode="auto">
            <a:xfrm>
              <a:off x="2440" y="769"/>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0" name="Line 56"/>
            <p:cNvSpPr>
              <a:spLocks noChangeShapeType="1"/>
            </p:cNvSpPr>
            <p:nvPr/>
          </p:nvSpPr>
          <p:spPr bwMode="auto">
            <a:xfrm>
              <a:off x="2457" y="769"/>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01" name="Freeform 57"/>
            <p:cNvSpPr>
              <a:spLocks/>
            </p:cNvSpPr>
            <p:nvPr/>
          </p:nvSpPr>
          <p:spPr bwMode="auto">
            <a:xfrm>
              <a:off x="2493" y="769"/>
              <a:ext cx="23" cy="47"/>
            </a:xfrm>
            <a:custGeom>
              <a:avLst/>
              <a:gdLst>
                <a:gd name="T0" fmla="*/ 7 w 29"/>
                <a:gd name="T1" fmla="*/ 0 h 60"/>
                <a:gd name="T2" fmla="*/ 3 w 29"/>
                <a:gd name="T3" fmla="*/ 2 h 60"/>
                <a:gd name="T4" fmla="*/ 0 w 29"/>
                <a:gd name="T5" fmla="*/ 7 h 60"/>
                <a:gd name="T6" fmla="*/ 0 w 29"/>
                <a:gd name="T7" fmla="*/ 30 h 60"/>
                <a:gd name="T8" fmla="*/ 3 w 29"/>
                <a:gd name="T9" fmla="*/ 35 h 60"/>
                <a:gd name="T10" fmla="*/ 10 w 29"/>
                <a:gd name="T11" fmla="*/ 37 h 60"/>
                <a:gd name="T12" fmla="*/ 13 w 29"/>
                <a:gd name="T13" fmla="*/ 35 h 60"/>
                <a:gd name="T14" fmla="*/ 17 w 29"/>
                <a:gd name="T15" fmla="*/ 30 h 60"/>
                <a:gd name="T16" fmla="*/ 18 w 29"/>
                <a:gd name="T17" fmla="*/ 16 h 60"/>
                <a:gd name="T18" fmla="*/ 13 w 29"/>
                <a:gd name="T19" fmla="*/ 2 h 60"/>
                <a:gd name="T20" fmla="*/ 10 w 29"/>
                <a:gd name="T21" fmla="*/ 0 h 60"/>
                <a:gd name="T22" fmla="*/ 7 w 29"/>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11" y="0"/>
                  </a:moveTo>
                  <a:lnTo>
                    <a:pt x="5" y="3"/>
                  </a:lnTo>
                  <a:lnTo>
                    <a:pt x="0" y="11"/>
                  </a:lnTo>
                  <a:lnTo>
                    <a:pt x="0" y="48"/>
                  </a:lnTo>
                  <a:lnTo>
                    <a:pt x="5" y="57"/>
                  </a:lnTo>
                  <a:lnTo>
                    <a:pt x="16" y="60"/>
                  </a:lnTo>
                  <a:lnTo>
                    <a:pt x="22" y="57"/>
                  </a:lnTo>
                  <a:lnTo>
                    <a:pt x="27" y="48"/>
                  </a:lnTo>
                  <a:lnTo>
                    <a:pt x="29" y="25"/>
                  </a:lnTo>
                  <a:lnTo>
                    <a:pt x="22" y="3"/>
                  </a:lnTo>
                  <a:lnTo>
                    <a:pt x="16"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2" name="Freeform 58"/>
            <p:cNvSpPr>
              <a:spLocks/>
            </p:cNvSpPr>
            <p:nvPr/>
          </p:nvSpPr>
          <p:spPr bwMode="auto">
            <a:xfrm>
              <a:off x="2543" y="769"/>
              <a:ext cx="23" cy="47"/>
            </a:xfrm>
            <a:custGeom>
              <a:avLst/>
              <a:gdLst>
                <a:gd name="T0" fmla="*/ 17 w 29"/>
                <a:gd name="T1" fmla="*/ 0 h 60"/>
                <a:gd name="T2" fmla="*/ 3 w 29"/>
                <a:gd name="T3" fmla="*/ 0 h 60"/>
                <a:gd name="T4" fmla="*/ 2 w 29"/>
                <a:gd name="T5" fmla="*/ 16 h 60"/>
                <a:gd name="T6" fmla="*/ 3 w 29"/>
                <a:gd name="T7" fmla="*/ 14 h 60"/>
                <a:gd name="T8" fmla="*/ 7 w 29"/>
                <a:gd name="T9" fmla="*/ 13 h 60"/>
                <a:gd name="T10" fmla="*/ 16 w 29"/>
                <a:gd name="T11" fmla="*/ 14 h 60"/>
                <a:gd name="T12" fmla="*/ 18 w 29"/>
                <a:gd name="T13" fmla="*/ 17 h 60"/>
                <a:gd name="T14" fmla="*/ 18 w 29"/>
                <a:gd name="T15" fmla="*/ 31 h 60"/>
                <a:gd name="T16" fmla="*/ 16 w 29"/>
                <a:gd name="T17" fmla="*/ 35 h 60"/>
                <a:gd name="T18" fmla="*/ 11 w 29"/>
                <a:gd name="T19" fmla="*/ 37 h 60"/>
                <a:gd name="T20" fmla="*/ 2 w 29"/>
                <a:gd name="T21" fmla="*/ 33 h 60"/>
                <a:gd name="T22" fmla="*/ 0 w 29"/>
                <a:gd name="T23" fmla="*/ 3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7" y="0"/>
                  </a:moveTo>
                  <a:lnTo>
                    <a:pt x="5" y="0"/>
                  </a:lnTo>
                  <a:lnTo>
                    <a:pt x="3" y="25"/>
                  </a:lnTo>
                  <a:lnTo>
                    <a:pt x="5" y="23"/>
                  </a:lnTo>
                  <a:lnTo>
                    <a:pt x="11" y="20"/>
                  </a:lnTo>
                  <a:lnTo>
                    <a:pt x="25" y="23"/>
                  </a:lnTo>
                  <a:lnTo>
                    <a:pt x="29" y="28"/>
                  </a:lnTo>
                  <a:lnTo>
                    <a:pt x="29" y="51"/>
                  </a:lnTo>
                  <a:lnTo>
                    <a:pt x="25" y="57"/>
                  </a:lnTo>
                  <a:lnTo>
                    <a:pt x="18" y="60"/>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3" name="Freeform 59"/>
            <p:cNvSpPr>
              <a:spLocks/>
            </p:cNvSpPr>
            <p:nvPr/>
          </p:nvSpPr>
          <p:spPr bwMode="auto">
            <a:xfrm>
              <a:off x="2595" y="769"/>
              <a:ext cx="27" cy="31"/>
            </a:xfrm>
            <a:custGeom>
              <a:avLst/>
              <a:gdLst>
                <a:gd name="T0" fmla="*/ 14 w 34"/>
                <a:gd name="T1" fmla="*/ 0 h 40"/>
                <a:gd name="T2" fmla="*/ 0 w 34"/>
                <a:gd name="T3" fmla="*/ 24 h 40"/>
                <a:gd name="T4" fmla="*/ 21 w 34"/>
                <a:gd name="T5" fmla="*/ 24 h 40"/>
                <a:gd name="T6" fmla="*/ 0 60000 65536"/>
                <a:gd name="T7" fmla="*/ 0 60000 65536"/>
                <a:gd name="T8" fmla="*/ 0 60000 65536"/>
              </a:gdLst>
              <a:ahLst/>
              <a:cxnLst>
                <a:cxn ang="T6">
                  <a:pos x="T0" y="T1"/>
                </a:cxn>
                <a:cxn ang="T7">
                  <a:pos x="T2" y="T3"/>
                </a:cxn>
                <a:cxn ang="T8">
                  <a:pos x="T4" y="T5"/>
                </a:cxn>
              </a:cxnLst>
              <a:rect l="0" t="0" r="r" b="b"/>
              <a:pathLst>
                <a:path w="34" h="40">
                  <a:moveTo>
                    <a:pt x="23" y="0"/>
                  </a:moveTo>
                  <a:lnTo>
                    <a:pt x="0" y="40"/>
                  </a:lnTo>
                  <a:lnTo>
                    <a:pt x="34"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4" name="Line 60"/>
            <p:cNvSpPr>
              <a:spLocks noChangeShapeType="1"/>
            </p:cNvSpPr>
            <p:nvPr/>
          </p:nvSpPr>
          <p:spPr bwMode="auto">
            <a:xfrm>
              <a:off x="2613" y="769"/>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05" name="Freeform 61"/>
            <p:cNvSpPr>
              <a:spLocks/>
            </p:cNvSpPr>
            <p:nvPr/>
          </p:nvSpPr>
          <p:spPr bwMode="auto">
            <a:xfrm>
              <a:off x="2648" y="769"/>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6" name="Line 62"/>
            <p:cNvSpPr>
              <a:spLocks noChangeShapeType="1"/>
            </p:cNvSpPr>
            <p:nvPr/>
          </p:nvSpPr>
          <p:spPr bwMode="auto">
            <a:xfrm>
              <a:off x="2665" y="769"/>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07" name="Freeform 63"/>
            <p:cNvSpPr>
              <a:spLocks/>
            </p:cNvSpPr>
            <p:nvPr/>
          </p:nvSpPr>
          <p:spPr bwMode="auto">
            <a:xfrm>
              <a:off x="2710" y="804"/>
              <a:ext cx="1" cy="5"/>
            </a:xfrm>
            <a:custGeom>
              <a:avLst/>
              <a:gdLst>
                <a:gd name="T0" fmla="*/ 1 w 2"/>
                <a:gd name="T1" fmla="*/ 0 h 6"/>
                <a:gd name="T2" fmla="*/ 0 w 2"/>
                <a:gd name="T3" fmla="*/ 3 h 6"/>
                <a:gd name="T4" fmla="*/ 1 w 2"/>
                <a:gd name="T5" fmla="*/ 4 h 6"/>
                <a:gd name="T6" fmla="*/ 1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8" name="Freeform 64"/>
            <p:cNvSpPr>
              <a:spLocks/>
            </p:cNvSpPr>
            <p:nvPr/>
          </p:nvSpPr>
          <p:spPr bwMode="auto">
            <a:xfrm>
              <a:off x="2751" y="769"/>
              <a:ext cx="23" cy="47"/>
            </a:xfrm>
            <a:custGeom>
              <a:avLst/>
              <a:gdLst>
                <a:gd name="T0" fmla="*/ 17 w 29"/>
                <a:gd name="T1" fmla="*/ 0 h 60"/>
                <a:gd name="T2" fmla="*/ 2 w 29"/>
                <a:gd name="T3" fmla="*/ 0 h 60"/>
                <a:gd name="T4" fmla="*/ 2 w 29"/>
                <a:gd name="T5" fmla="*/ 16 h 60"/>
                <a:gd name="T6" fmla="*/ 2 w 29"/>
                <a:gd name="T7" fmla="*/ 14 h 60"/>
                <a:gd name="T8" fmla="*/ 7 w 29"/>
                <a:gd name="T9" fmla="*/ 13 h 60"/>
                <a:gd name="T10" fmla="*/ 15 w 29"/>
                <a:gd name="T11" fmla="*/ 14 h 60"/>
                <a:gd name="T12" fmla="*/ 18 w 29"/>
                <a:gd name="T13" fmla="*/ 17 h 60"/>
                <a:gd name="T14" fmla="*/ 18 w 29"/>
                <a:gd name="T15" fmla="*/ 31 h 60"/>
                <a:gd name="T16" fmla="*/ 15 w 29"/>
                <a:gd name="T17" fmla="*/ 35 h 60"/>
                <a:gd name="T18" fmla="*/ 11 w 29"/>
                <a:gd name="T19" fmla="*/ 37 h 60"/>
                <a:gd name="T20" fmla="*/ 2 w 29"/>
                <a:gd name="T21" fmla="*/ 33 h 60"/>
                <a:gd name="T22" fmla="*/ 0 w 29"/>
                <a:gd name="T23" fmla="*/ 3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6" y="0"/>
                  </a:moveTo>
                  <a:lnTo>
                    <a:pt x="4" y="0"/>
                  </a:lnTo>
                  <a:lnTo>
                    <a:pt x="2" y="25"/>
                  </a:lnTo>
                  <a:lnTo>
                    <a:pt x="4" y="23"/>
                  </a:lnTo>
                  <a:lnTo>
                    <a:pt x="11" y="20"/>
                  </a:lnTo>
                  <a:lnTo>
                    <a:pt x="24" y="23"/>
                  </a:lnTo>
                  <a:lnTo>
                    <a:pt x="29" y="28"/>
                  </a:lnTo>
                  <a:lnTo>
                    <a:pt x="29" y="51"/>
                  </a:lnTo>
                  <a:lnTo>
                    <a:pt x="24" y="57"/>
                  </a:lnTo>
                  <a:lnTo>
                    <a:pt x="18"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9" name="Freeform 65"/>
            <p:cNvSpPr>
              <a:spLocks/>
            </p:cNvSpPr>
            <p:nvPr/>
          </p:nvSpPr>
          <p:spPr bwMode="auto">
            <a:xfrm>
              <a:off x="2803" y="769"/>
              <a:ext cx="23" cy="47"/>
            </a:xfrm>
            <a:custGeom>
              <a:avLst/>
              <a:gdLst>
                <a:gd name="T0" fmla="*/ 7 w 29"/>
                <a:gd name="T1" fmla="*/ 0 h 60"/>
                <a:gd name="T2" fmla="*/ 3 w 29"/>
                <a:gd name="T3" fmla="*/ 2 h 60"/>
                <a:gd name="T4" fmla="*/ 2 w 29"/>
                <a:gd name="T5" fmla="*/ 5 h 60"/>
                <a:gd name="T6" fmla="*/ 2 w 29"/>
                <a:gd name="T7" fmla="*/ 9 h 60"/>
                <a:gd name="T8" fmla="*/ 3 w 29"/>
                <a:gd name="T9" fmla="*/ 13 h 60"/>
                <a:gd name="T10" fmla="*/ 6 w 29"/>
                <a:gd name="T11" fmla="*/ 14 h 60"/>
                <a:gd name="T12" fmla="*/ 15 w 29"/>
                <a:gd name="T13" fmla="*/ 17 h 60"/>
                <a:gd name="T14" fmla="*/ 18 w 29"/>
                <a:gd name="T15" fmla="*/ 21 h 60"/>
                <a:gd name="T16" fmla="*/ 18 w 29"/>
                <a:gd name="T17" fmla="*/ 33 h 60"/>
                <a:gd name="T18" fmla="*/ 17 w 29"/>
                <a:gd name="T19" fmla="*/ 35 h 60"/>
                <a:gd name="T20" fmla="*/ 13 w 29"/>
                <a:gd name="T21" fmla="*/ 37 h 60"/>
                <a:gd name="T22" fmla="*/ 3 w 29"/>
                <a:gd name="T23" fmla="*/ 35 h 60"/>
                <a:gd name="T24" fmla="*/ 0 w 29"/>
                <a:gd name="T25" fmla="*/ 30 h 60"/>
                <a:gd name="T26" fmla="*/ 0 w 29"/>
                <a:gd name="T27" fmla="*/ 24 h 60"/>
                <a:gd name="T28" fmla="*/ 2 w 29"/>
                <a:gd name="T29" fmla="*/ 21 h 60"/>
                <a:gd name="T30" fmla="*/ 8 w 29"/>
                <a:gd name="T31" fmla="*/ 16 h 60"/>
                <a:gd name="T32" fmla="*/ 13 w 29"/>
                <a:gd name="T33" fmla="*/ 14 h 60"/>
                <a:gd name="T34" fmla="*/ 18 w 29"/>
                <a:gd name="T35" fmla="*/ 9 h 60"/>
                <a:gd name="T36" fmla="*/ 17 w 29"/>
                <a:gd name="T37" fmla="*/ 2 h 60"/>
                <a:gd name="T38" fmla="*/ 13 w 29"/>
                <a:gd name="T39" fmla="*/ 0 h 60"/>
                <a:gd name="T40" fmla="*/ 7 w 29"/>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60">
                  <a:moveTo>
                    <a:pt x="11" y="0"/>
                  </a:moveTo>
                  <a:lnTo>
                    <a:pt x="5" y="3"/>
                  </a:lnTo>
                  <a:lnTo>
                    <a:pt x="2" y="8"/>
                  </a:lnTo>
                  <a:lnTo>
                    <a:pt x="2" y="14"/>
                  </a:lnTo>
                  <a:lnTo>
                    <a:pt x="5" y="20"/>
                  </a:lnTo>
                  <a:lnTo>
                    <a:pt x="9" y="23"/>
                  </a:lnTo>
                  <a:lnTo>
                    <a:pt x="24" y="28"/>
                  </a:lnTo>
                  <a:lnTo>
                    <a:pt x="29" y="34"/>
                  </a:lnTo>
                  <a:lnTo>
                    <a:pt x="29" y="54"/>
                  </a:lnTo>
                  <a:lnTo>
                    <a:pt x="27" y="57"/>
                  </a:lnTo>
                  <a:lnTo>
                    <a:pt x="20" y="60"/>
                  </a:lnTo>
                  <a:lnTo>
                    <a:pt x="5" y="57"/>
                  </a:lnTo>
                  <a:lnTo>
                    <a:pt x="0" y="48"/>
                  </a:lnTo>
                  <a:lnTo>
                    <a:pt x="0" y="40"/>
                  </a:lnTo>
                  <a:lnTo>
                    <a:pt x="2" y="34"/>
                  </a:lnTo>
                  <a:lnTo>
                    <a:pt x="13" y="25"/>
                  </a:lnTo>
                  <a:lnTo>
                    <a:pt x="22" y="23"/>
                  </a:lnTo>
                  <a:lnTo>
                    <a:pt x="29" y="14"/>
                  </a:lnTo>
                  <a:lnTo>
                    <a:pt x="27"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10" name="Line 66"/>
            <p:cNvSpPr>
              <a:spLocks noChangeShapeType="1"/>
            </p:cNvSpPr>
            <p:nvPr/>
          </p:nvSpPr>
          <p:spPr bwMode="auto">
            <a:xfrm flipH="1">
              <a:off x="2862" y="769"/>
              <a:ext cx="17"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11" name="Line 67"/>
            <p:cNvSpPr>
              <a:spLocks noChangeShapeType="1"/>
            </p:cNvSpPr>
            <p:nvPr/>
          </p:nvSpPr>
          <p:spPr bwMode="auto">
            <a:xfrm>
              <a:off x="2855" y="769"/>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12" name="Line 68"/>
            <p:cNvSpPr>
              <a:spLocks noChangeShapeType="1"/>
            </p:cNvSpPr>
            <p:nvPr/>
          </p:nvSpPr>
          <p:spPr bwMode="auto">
            <a:xfrm>
              <a:off x="2641" y="1483"/>
              <a:ext cx="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13" name="Freeform 69"/>
            <p:cNvSpPr>
              <a:spLocks/>
            </p:cNvSpPr>
            <p:nvPr/>
          </p:nvSpPr>
          <p:spPr bwMode="auto">
            <a:xfrm>
              <a:off x="2427" y="832"/>
              <a:ext cx="464" cy="43"/>
            </a:xfrm>
            <a:custGeom>
              <a:avLst/>
              <a:gdLst>
                <a:gd name="T0" fmla="*/ 183 w 591"/>
                <a:gd name="T1" fmla="*/ 34 h 55"/>
                <a:gd name="T2" fmla="*/ 183 w 591"/>
                <a:gd name="T3" fmla="*/ 0 h 55"/>
                <a:gd name="T4" fmla="*/ 0 w 591"/>
                <a:gd name="T5" fmla="*/ 0 h 55"/>
                <a:gd name="T6" fmla="*/ 364 w 591"/>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5">
                  <a:moveTo>
                    <a:pt x="297" y="55"/>
                  </a:moveTo>
                  <a:lnTo>
                    <a:pt x="297" y="0"/>
                  </a:lnTo>
                  <a:lnTo>
                    <a:pt x="0" y="0"/>
                  </a:lnTo>
                  <a:lnTo>
                    <a:pt x="5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14" name="Freeform 70"/>
            <p:cNvSpPr>
              <a:spLocks/>
            </p:cNvSpPr>
            <p:nvPr/>
          </p:nvSpPr>
          <p:spPr bwMode="auto">
            <a:xfrm>
              <a:off x="847" y="3798"/>
              <a:ext cx="4292" cy="40"/>
            </a:xfrm>
            <a:custGeom>
              <a:avLst/>
              <a:gdLst>
                <a:gd name="T0" fmla="*/ 135 w 5469"/>
                <a:gd name="T1" fmla="*/ 0 h 51"/>
                <a:gd name="T2" fmla="*/ 135 w 5469"/>
                <a:gd name="T3" fmla="*/ 0 h 51"/>
                <a:gd name="T4" fmla="*/ 270 w 5469"/>
                <a:gd name="T5" fmla="*/ 16 h 51"/>
                <a:gd name="T6" fmla="*/ 405 w 5469"/>
                <a:gd name="T7" fmla="*/ 0 h 51"/>
                <a:gd name="T8" fmla="*/ 405 w 5469"/>
                <a:gd name="T9" fmla="*/ 0 h 51"/>
                <a:gd name="T10" fmla="*/ 539 w 5469"/>
                <a:gd name="T11" fmla="*/ 16 h 51"/>
                <a:gd name="T12" fmla="*/ 674 w 5469"/>
                <a:gd name="T13" fmla="*/ 0 h 51"/>
                <a:gd name="T14" fmla="*/ 674 w 5469"/>
                <a:gd name="T15" fmla="*/ 0 h 51"/>
                <a:gd name="T16" fmla="*/ 809 w 5469"/>
                <a:gd name="T17" fmla="*/ 16 h 51"/>
                <a:gd name="T18" fmla="*/ 944 w 5469"/>
                <a:gd name="T19" fmla="*/ 0 h 51"/>
                <a:gd name="T20" fmla="*/ 944 w 5469"/>
                <a:gd name="T21" fmla="*/ 0 h 51"/>
                <a:gd name="T22" fmla="*/ 1080 w 5469"/>
                <a:gd name="T23" fmla="*/ 16 h 51"/>
                <a:gd name="T24" fmla="*/ 1215 w 5469"/>
                <a:gd name="T25" fmla="*/ 0 h 51"/>
                <a:gd name="T26" fmla="*/ 1215 w 5469"/>
                <a:gd name="T27" fmla="*/ 0 h 51"/>
                <a:gd name="T28" fmla="*/ 1349 w 5469"/>
                <a:gd name="T29" fmla="*/ 31 h 51"/>
                <a:gd name="T30" fmla="*/ 1484 w 5469"/>
                <a:gd name="T31" fmla="*/ 0 h 51"/>
                <a:gd name="T32" fmla="*/ 1484 w 5469"/>
                <a:gd name="T33" fmla="*/ 0 h 51"/>
                <a:gd name="T34" fmla="*/ 1619 w 5469"/>
                <a:gd name="T35" fmla="*/ 16 h 51"/>
                <a:gd name="T36" fmla="*/ 1754 w 5469"/>
                <a:gd name="T37" fmla="*/ 0 h 51"/>
                <a:gd name="T38" fmla="*/ 1754 w 5469"/>
                <a:gd name="T39" fmla="*/ 0 h 51"/>
                <a:gd name="T40" fmla="*/ 1889 w 5469"/>
                <a:gd name="T41" fmla="*/ 16 h 51"/>
                <a:gd name="T42" fmla="*/ 2024 w 5469"/>
                <a:gd name="T43" fmla="*/ 0 h 51"/>
                <a:gd name="T44" fmla="*/ 2024 w 5469"/>
                <a:gd name="T45" fmla="*/ 0 h 51"/>
                <a:gd name="T46" fmla="*/ 2159 w 5469"/>
                <a:gd name="T47" fmla="*/ 16 h 51"/>
                <a:gd name="T48" fmla="*/ 2294 w 5469"/>
                <a:gd name="T49" fmla="*/ 0 h 51"/>
                <a:gd name="T50" fmla="*/ 2294 w 5469"/>
                <a:gd name="T51" fmla="*/ 0 h 51"/>
                <a:gd name="T52" fmla="*/ 2429 w 5469"/>
                <a:gd name="T53" fmla="*/ 16 h 51"/>
                <a:gd name="T54" fmla="*/ 2564 w 5469"/>
                <a:gd name="T55" fmla="*/ 0 h 51"/>
                <a:gd name="T56" fmla="*/ 2564 w 5469"/>
                <a:gd name="T57" fmla="*/ 0 h 51"/>
                <a:gd name="T58" fmla="*/ 2699 w 5469"/>
                <a:gd name="T59" fmla="*/ 31 h 51"/>
                <a:gd name="T60" fmla="*/ 2834 w 5469"/>
                <a:gd name="T61" fmla="*/ 0 h 51"/>
                <a:gd name="T62" fmla="*/ 2834 w 5469"/>
                <a:gd name="T63" fmla="*/ 0 h 51"/>
                <a:gd name="T64" fmla="*/ 2969 w 5469"/>
                <a:gd name="T65" fmla="*/ 16 h 51"/>
                <a:gd name="T66" fmla="*/ 3104 w 5469"/>
                <a:gd name="T67" fmla="*/ 0 h 51"/>
                <a:gd name="T68" fmla="*/ 3104 w 5469"/>
                <a:gd name="T69" fmla="*/ 0 h 51"/>
                <a:gd name="T70" fmla="*/ 3238 w 5469"/>
                <a:gd name="T71" fmla="*/ 16 h 51"/>
                <a:gd name="T72" fmla="*/ 3368 w 5469"/>
                <a:gd name="T73" fmla="*/ 0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469" h="51">
                  <a:moveTo>
                    <a:pt x="0" y="0"/>
                  </a:moveTo>
                  <a:lnTo>
                    <a:pt x="219" y="0"/>
                  </a:lnTo>
                  <a:lnTo>
                    <a:pt x="219" y="26"/>
                  </a:lnTo>
                  <a:lnTo>
                    <a:pt x="219" y="0"/>
                  </a:lnTo>
                  <a:lnTo>
                    <a:pt x="438" y="0"/>
                  </a:lnTo>
                  <a:lnTo>
                    <a:pt x="438" y="26"/>
                  </a:lnTo>
                  <a:lnTo>
                    <a:pt x="438" y="0"/>
                  </a:lnTo>
                  <a:lnTo>
                    <a:pt x="657" y="0"/>
                  </a:lnTo>
                  <a:lnTo>
                    <a:pt x="657" y="26"/>
                  </a:lnTo>
                  <a:lnTo>
                    <a:pt x="657" y="0"/>
                  </a:lnTo>
                  <a:lnTo>
                    <a:pt x="876" y="0"/>
                  </a:lnTo>
                  <a:lnTo>
                    <a:pt x="876" y="26"/>
                  </a:lnTo>
                  <a:lnTo>
                    <a:pt x="876" y="0"/>
                  </a:lnTo>
                  <a:lnTo>
                    <a:pt x="1095" y="0"/>
                  </a:lnTo>
                  <a:lnTo>
                    <a:pt x="1095" y="51"/>
                  </a:lnTo>
                  <a:lnTo>
                    <a:pt x="1095" y="0"/>
                  </a:lnTo>
                  <a:lnTo>
                    <a:pt x="1314" y="0"/>
                  </a:lnTo>
                  <a:lnTo>
                    <a:pt x="1314" y="26"/>
                  </a:lnTo>
                  <a:lnTo>
                    <a:pt x="1314" y="0"/>
                  </a:lnTo>
                  <a:lnTo>
                    <a:pt x="1533" y="0"/>
                  </a:lnTo>
                  <a:lnTo>
                    <a:pt x="1533" y="26"/>
                  </a:lnTo>
                  <a:lnTo>
                    <a:pt x="1533" y="0"/>
                  </a:lnTo>
                  <a:lnTo>
                    <a:pt x="1753" y="0"/>
                  </a:lnTo>
                  <a:lnTo>
                    <a:pt x="1753" y="26"/>
                  </a:lnTo>
                  <a:lnTo>
                    <a:pt x="1753" y="0"/>
                  </a:lnTo>
                  <a:lnTo>
                    <a:pt x="1972" y="0"/>
                  </a:lnTo>
                  <a:lnTo>
                    <a:pt x="1972" y="26"/>
                  </a:lnTo>
                  <a:lnTo>
                    <a:pt x="1972" y="0"/>
                  </a:lnTo>
                  <a:lnTo>
                    <a:pt x="2191" y="0"/>
                  </a:lnTo>
                  <a:lnTo>
                    <a:pt x="2191" y="51"/>
                  </a:lnTo>
                  <a:lnTo>
                    <a:pt x="2191" y="0"/>
                  </a:lnTo>
                  <a:lnTo>
                    <a:pt x="2410" y="0"/>
                  </a:lnTo>
                  <a:lnTo>
                    <a:pt x="2410" y="26"/>
                  </a:lnTo>
                  <a:lnTo>
                    <a:pt x="2410" y="0"/>
                  </a:lnTo>
                  <a:lnTo>
                    <a:pt x="2629" y="0"/>
                  </a:lnTo>
                  <a:lnTo>
                    <a:pt x="2629" y="26"/>
                  </a:lnTo>
                  <a:lnTo>
                    <a:pt x="2629" y="0"/>
                  </a:lnTo>
                  <a:lnTo>
                    <a:pt x="2848" y="0"/>
                  </a:lnTo>
                  <a:lnTo>
                    <a:pt x="2848" y="26"/>
                  </a:lnTo>
                  <a:lnTo>
                    <a:pt x="2848" y="0"/>
                  </a:lnTo>
                  <a:lnTo>
                    <a:pt x="3067" y="0"/>
                  </a:lnTo>
                  <a:lnTo>
                    <a:pt x="3067" y="26"/>
                  </a:lnTo>
                  <a:lnTo>
                    <a:pt x="3067" y="0"/>
                  </a:lnTo>
                  <a:lnTo>
                    <a:pt x="3286" y="0"/>
                  </a:lnTo>
                  <a:lnTo>
                    <a:pt x="3286" y="51"/>
                  </a:lnTo>
                  <a:lnTo>
                    <a:pt x="3286" y="0"/>
                  </a:lnTo>
                  <a:lnTo>
                    <a:pt x="3505" y="0"/>
                  </a:lnTo>
                  <a:lnTo>
                    <a:pt x="3505" y="26"/>
                  </a:lnTo>
                  <a:lnTo>
                    <a:pt x="3505" y="0"/>
                  </a:lnTo>
                  <a:lnTo>
                    <a:pt x="3724" y="0"/>
                  </a:lnTo>
                  <a:lnTo>
                    <a:pt x="3724" y="26"/>
                  </a:lnTo>
                  <a:lnTo>
                    <a:pt x="3724" y="0"/>
                  </a:lnTo>
                  <a:lnTo>
                    <a:pt x="3944" y="0"/>
                  </a:lnTo>
                  <a:lnTo>
                    <a:pt x="3944" y="26"/>
                  </a:lnTo>
                  <a:lnTo>
                    <a:pt x="3944" y="0"/>
                  </a:lnTo>
                  <a:lnTo>
                    <a:pt x="4163" y="0"/>
                  </a:lnTo>
                  <a:lnTo>
                    <a:pt x="4163" y="26"/>
                  </a:lnTo>
                  <a:lnTo>
                    <a:pt x="4163" y="0"/>
                  </a:lnTo>
                  <a:lnTo>
                    <a:pt x="4382" y="0"/>
                  </a:lnTo>
                  <a:lnTo>
                    <a:pt x="4382" y="51"/>
                  </a:lnTo>
                  <a:lnTo>
                    <a:pt x="4382" y="0"/>
                  </a:lnTo>
                  <a:lnTo>
                    <a:pt x="4601" y="0"/>
                  </a:lnTo>
                  <a:lnTo>
                    <a:pt x="4601" y="26"/>
                  </a:lnTo>
                  <a:lnTo>
                    <a:pt x="4601" y="0"/>
                  </a:lnTo>
                  <a:lnTo>
                    <a:pt x="4820" y="0"/>
                  </a:lnTo>
                  <a:lnTo>
                    <a:pt x="4820" y="26"/>
                  </a:lnTo>
                  <a:lnTo>
                    <a:pt x="4820" y="0"/>
                  </a:lnTo>
                  <a:lnTo>
                    <a:pt x="5039" y="0"/>
                  </a:lnTo>
                  <a:lnTo>
                    <a:pt x="5039" y="26"/>
                  </a:lnTo>
                  <a:lnTo>
                    <a:pt x="5039" y="0"/>
                  </a:lnTo>
                  <a:lnTo>
                    <a:pt x="5258" y="0"/>
                  </a:lnTo>
                  <a:lnTo>
                    <a:pt x="5258" y="26"/>
                  </a:lnTo>
                  <a:lnTo>
                    <a:pt x="5258" y="0"/>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15" name="Rectangle 71"/>
            <p:cNvSpPr>
              <a:spLocks noChangeArrowheads="1"/>
            </p:cNvSpPr>
            <p:nvPr/>
          </p:nvSpPr>
          <p:spPr bwMode="auto">
            <a:xfrm>
              <a:off x="160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35000</a:t>
              </a:r>
              <a:endParaRPr lang="cs-CZ" altLang="cs-CZ" sz="2000"/>
            </a:p>
          </p:txBody>
        </p:sp>
        <p:sp>
          <p:nvSpPr>
            <p:cNvPr id="79916" name="Rectangle 72"/>
            <p:cNvSpPr>
              <a:spLocks noChangeArrowheads="1"/>
            </p:cNvSpPr>
            <p:nvPr/>
          </p:nvSpPr>
          <p:spPr bwMode="auto">
            <a:xfrm>
              <a:off x="246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40000</a:t>
              </a:r>
              <a:endParaRPr lang="cs-CZ" altLang="cs-CZ" sz="2000"/>
            </a:p>
          </p:txBody>
        </p:sp>
        <p:sp>
          <p:nvSpPr>
            <p:cNvPr id="79917" name="Rectangle 73"/>
            <p:cNvSpPr>
              <a:spLocks noChangeArrowheads="1"/>
            </p:cNvSpPr>
            <p:nvPr/>
          </p:nvSpPr>
          <p:spPr bwMode="auto">
            <a:xfrm>
              <a:off x="332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45000</a:t>
              </a:r>
              <a:endParaRPr lang="cs-CZ" altLang="cs-CZ" sz="2000"/>
            </a:p>
          </p:txBody>
        </p:sp>
        <p:sp>
          <p:nvSpPr>
            <p:cNvPr id="79918" name="Rectangle 74"/>
            <p:cNvSpPr>
              <a:spLocks noChangeArrowheads="1"/>
            </p:cNvSpPr>
            <p:nvPr/>
          </p:nvSpPr>
          <p:spPr bwMode="auto">
            <a:xfrm>
              <a:off x="418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50000</a:t>
              </a:r>
              <a:endParaRPr lang="cs-CZ" altLang="cs-CZ" sz="2000"/>
            </a:p>
          </p:txBody>
        </p:sp>
        <p:sp>
          <p:nvSpPr>
            <p:cNvPr id="79919" name="Rectangle 75"/>
            <p:cNvSpPr>
              <a:spLocks noChangeArrowheads="1"/>
            </p:cNvSpPr>
            <p:nvPr/>
          </p:nvSpPr>
          <p:spPr bwMode="auto">
            <a:xfrm>
              <a:off x="5019" y="3852"/>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sz="2000"/>
            </a:p>
          </p:txBody>
        </p:sp>
        <p:sp>
          <p:nvSpPr>
            <p:cNvPr id="79920" name="Freeform 76"/>
            <p:cNvSpPr>
              <a:spLocks/>
            </p:cNvSpPr>
            <p:nvPr/>
          </p:nvSpPr>
          <p:spPr bwMode="auto">
            <a:xfrm>
              <a:off x="804" y="472"/>
              <a:ext cx="40" cy="3324"/>
            </a:xfrm>
            <a:custGeom>
              <a:avLst/>
              <a:gdLst>
                <a:gd name="T0" fmla="*/ 16 w 51"/>
                <a:gd name="T1" fmla="*/ 2572 h 4233"/>
                <a:gd name="T2" fmla="*/ 16 w 51"/>
                <a:gd name="T3" fmla="*/ 2525 h 4233"/>
                <a:gd name="T4" fmla="*/ 16 w 51"/>
                <a:gd name="T5" fmla="*/ 2478 h 4233"/>
                <a:gd name="T6" fmla="*/ 16 w 51"/>
                <a:gd name="T7" fmla="*/ 2432 h 4233"/>
                <a:gd name="T8" fmla="*/ 0 w 51"/>
                <a:gd name="T9" fmla="*/ 2385 h 4233"/>
                <a:gd name="T10" fmla="*/ 16 w 51"/>
                <a:gd name="T11" fmla="*/ 2339 h 4233"/>
                <a:gd name="T12" fmla="*/ 16 w 51"/>
                <a:gd name="T13" fmla="*/ 2291 h 4233"/>
                <a:gd name="T14" fmla="*/ 16 w 51"/>
                <a:gd name="T15" fmla="*/ 2245 h 4233"/>
                <a:gd name="T16" fmla="*/ 16 w 51"/>
                <a:gd name="T17" fmla="*/ 2198 h 4233"/>
                <a:gd name="T18" fmla="*/ 0 w 51"/>
                <a:gd name="T19" fmla="*/ 2152 h 4233"/>
                <a:gd name="T20" fmla="*/ 16 w 51"/>
                <a:gd name="T21" fmla="*/ 2104 h 4233"/>
                <a:gd name="T22" fmla="*/ 16 w 51"/>
                <a:gd name="T23" fmla="*/ 2057 h 4233"/>
                <a:gd name="T24" fmla="*/ 16 w 51"/>
                <a:gd name="T25" fmla="*/ 2012 h 4233"/>
                <a:gd name="T26" fmla="*/ 16 w 51"/>
                <a:gd name="T27" fmla="*/ 1965 h 4233"/>
                <a:gd name="T28" fmla="*/ 0 w 51"/>
                <a:gd name="T29" fmla="*/ 1918 h 4233"/>
                <a:gd name="T30" fmla="*/ 16 w 51"/>
                <a:gd name="T31" fmla="*/ 1870 h 4233"/>
                <a:gd name="T32" fmla="*/ 16 w 51"/>
                <a:gd name="T33" fmla="*/ 1825 h 4233"/>
                <a:gd name="T34" fmla="*/ 16 w 51"/>
                <a:gd name="T35" fmla="*/ 1778 h 4233"/>
                <a:gd name="T36" fmla="*/ 16 w 51"/>
                <a:gd name="T37" fmla="*/ 1731 h 4233"/>
                <a:gd name="T38" fmla="*/ 0 w 51"/>
                <a:gd name="T39" fmla="*/ 1684 h 4233"/>
                <a:gd name="T40" fmla="*/ 16 w 51"/>
                <a:gd name="T41" fmla="*/ 1638 h 4233"/>
                <a:gd name="T42" fmla="*/ 16 w 51"/>
                <a:gd name="T43" fmla="*/ 1591 h 4233"/>
                <a:gd name="T44" fmla="*/ 16 w 51"/>
                <a:gd name="T45" fmla="*/ 1544 h 4233"/>
                <a:gd name="T46" fmla="*/ 16 w 51"/>
                <a:gd name="T47" fmla="*/ 1497 h 4233"/>
                <a:gd name="T48" fmla="*/ 0 w 51"/>
                <a:gd name="T49" fmla="*/ 1451 h 4233"/>
                <a:gd name="T50" fmla="*/ 16 w 51"/>
                <a:gd name="T51" fmla="*/ 1404 h 4233"/>
                <a:gd name="T52" fmla="*/ 16 w 51"/>
                <a:gd name="T53" fmla="*/ 1357 h 4233"/>
                <a:gd name="T54" fmla="*/ 16 w 51"/>
                <a:gd name="T55" fmla="*/ 1311 h 4233"/>
                <a:gd name="T56" fmla="*/ 16 w 51"/>
                <a:gd name="T57" fmla="*/ 1264 h 4233"/>
                <a:gd name="T58" fmla="*/ 0 w 51"/>
                <a:gd name="T59" fmla="*/ 1217 h 4233"/>
                <a:gd name="T60" fmla="*/ 16 w 51"/>
                <a:gd name="T61" fmla="*/ 1170 h 4233"/>
                <a:gd name="T62" fmla="*/ 16 w 51"/>
                <a:gd name="T63" fmla="*/ 1124 h 4233"/>
                <a:gd name="T64" fmla="*/ 16 w 51"/>
                <a:gd name="T65" fmla="*/ 1077 h 4233"/>
                <a:gd name="T66" fmla="*/ 16 w 51"/>
                <a:gd name="T67" fmla="*/ 1030 h 4233"/>
                <a:gd name="T68" fmla="*/ 0 w 51"/>
                <a:gd name="T69" fmla="*/ 983 h 4233"/>
                <a:gd name="T70" fmla="*/ 16 w 51"/>
                <a:gd name="T71" fmla="*/ 937 h 4233"/>
                <a:gd name="T72" fmla="*/ 16 w 51"/>
                <a:gd name="T73" fmla="*/ 890 h 4233"/>
                <a:gd name="T74" fmla="*/ 16 w 51"/>
                <a:gd name="T75" fmla="*/ 843 h 4233"/>
                <a:gd name="T76" fmla="*/ 16 w 51"/>
                <a:gd name="T77" fmla="*/ 797 h 4233"/>
                <a:gd name="T78" fmla="*/ 0 w 51"/>
                <a:gd name="T79" fmla="*/ 750 h 4233"/>
                <a:gd name="T80" fmla="*/ 16 w 51"/>
                <a:gd name="T81" fmla="*/ 703 h 4233"/>
                <a:gd name="T82" fmla="*/ 16 w 51"/>
                <a:gd name="T83" fmla="*/ 656 h 4233"/>
                <a:gd name="T84" fmla="*/ 16 w 51"/>
                <a:gd name="T85" fmla="*/ 610 h 4233"/>
                <a:gd name="T86" fmla="*/ 16 w 51"/>
                <a:gd name="T87" fmla="*/ 563 h 4233"/>
                <a:gd name="T88" fmla="*/ 0 w 51"/>
                <a:gd name="T89" fmla="*/ 516 h 4233"/>
                <a:gd name="T90" fmla="*/ 16 w 51"/>
                <a:gd name="T91" fmla="*/ 470 h 4233"/>
                <a:gd name="T92" fmla="*/ 16 w 51"/>
                <a:gd name="T93" fmla="*/ 423 h 4233"/>
                <a:gd name="T94" fmla="*/ 16 w 51"/>
                <a:gd name="T95" fmla="*/ 376 h 4233"/>
                <a:gd name="T96" fmla="*/ 16 w 51"/>
                <a:gd name="T97" fmla="*/ 329 h 4233"/>
                <a:gd name="T98" fmla="*/ 0 w 51"/>
                <a:gd name="T99" fmla="*/ 283 h 4233"/>
                <a:gd name="T100" fmla="*/ 16 w 51"/>
                <a:gd name="T101" fmla="*/ 236 h 4233"/>
                <a:gd name="T102" fmla="*/ 16 w 51"/>
                <a:gd name="T103" fmla="*/ 189 h 4233"/>
                <a:gd name="T104" fmla="*/ 16 w 51"/>
                <a:gd name="T105" fmla="*/ 142 h 4233"/>
                <a:gd name="T106" fmla="*/ 16 w 51"/>
                <a:gd name="T107" fmla="*/ 96 h 4233"/>
                <a:gd name="T108" fmla="*/ 0 w 51"/>
                <a:gd name="T109" fmla="*/ 49 h 4233"/>
                <a:gd name="T110" fmla="*/ 16 w 51"/>
                <a:gd name="T111" fmla="*/ 2 h 4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 h="4233">
                  <a:moveTo>
                    <a:pt x="51" y="4233"/>
                  </a:moveTo>
                  <a:lnTo>
                    <a:pt x="51" y="4171"/>
                  </a:lnTo>
                  <a:lnTo>
                    <a:pt x="25" y="4171"/>
                  </a:lnTo>
                  <a:lnTo>
                    <a:pt x="51" y="4171"/>
                  </a:lnTo>
                  <a:lnTo>
                    <a:pt x="51" y="4095"/>
                  </a:lnTo>
                  <a:lnTo>
                    <a:pt x="25" y="4095"/>
                  </a:lnTo>
                  <a:lnTo>
                    <a:pt x="51" y="4095"/>
                  </a:lnTo>
                  <a:lnTo>
                    <a:pt x="51" y="4019"/>
                  </a:lnTo>
                  <a:lnTo>
                    <a:pt x="25" y="4019"/>
                  </a:lnTo>
                  <a:lnTo>
                    <a:pt x="51" y="4019"/>
                  </a:lnTo>
                  <a:lnTo>
                    <a:pt x="51" y="3944"/>
                  </a:lnTo>
                  <a:lnTo>
                    <a:pt x="25" y="3944"/>
                  </a:lnTo>
                  <a:lnTo>
                    <a:pt x="51" y="3944"/>
                  </a:lnTo>
                  <a:lnTo>
                    <a:pt x="51" y="3868"/>
                  </a:lnTo>
                  <a:lnTo>
                    <a:pt x="0" y="3868"/>
                  </a:lnTo>
                  <a:lnTo>
                    <a:pt x="51" y="3868"/>
                  </a:lnTo>
                  <a:lnTo>
                    <a:pt x="51" y="3792"/>
                  </a:lnTo>
                  <a:lnTo>
                    <a:pt x="25" y="3792"/>
                  </a:lnTo>
                  <a:lnTo>
                    <a:pt x="51" y="3792"/>
                  </a:lnTo>
                  <a:lnTo>
                    <a:pt x="51" y="3716"/>
                  </a:lnTo>
                  <a:lnTo>
                    <a:pt x="25" y="3716"/>
                  </a:lnTo>
                  <a:lnTo>
                    <a:pt x="51" y="3716"/>
                  </a:lnTo>
                  <a:lnTo>
                    <a:pt x="51" y="3641"/>
                  </a:lnTo>
                  <a:lnTo>
                    <a:pt x="25" y="3641"/>
                  </a:lnTo>
                  <a:lnTo>
                    <a:pt x="51" y="3641"/>
                  </a:lnTo>
                  <a:lnTo>
                    <a:pt x="51" y="3565"/>
                  </a:lnTo>
                  <a:lnTo>
                    <a:pt x="25" y="3565"/>
                  </a:lnTo>
                  <a:lnTo>
                    <a:pt x="51" y="3565"/>
                  </a:lnTo>
                  <a:lnTo>
                    <a:pt x="51" y="3489"/>
                  </a:lnTo>
                  <a:lnTo>
                    <a:pt x="0" y="3489"/>
                  </a:lnTo>
                  <a:lnTo>
                    <a:pt x="51" y="3489"/>
                  </a:lnTo>
                  <a:lnTo>
                    <a:pt x="51" y="3413"/>
                  </a:lnTo>
                  <a:lnTo>
                    <a:pt x="25" y="3413"/>
                  </a:lnTo>
                  <a:lnTo>
                    <a:pt x="51" y="3413"/>
                  </a:lnTo>
                  <a:lnTo>
                    <a:pt x="51" y="3337"/>
                  </a:lnTo>
                  <a:lnTo>
                    <a:pt x="25" y="3337"/>
                  </a:lnTo>
                  <a:lnTo>
                    <a:pt x="51" y="3337"/>
                  </a:lnTo>
                  <a:lnTo>
                    <a:pt x="51" y="3262"/>
                  </a:lnTo>
                  <a:lnTo>
                    <a:pt x="25" y="3262"/>
                  </a:lnTo>
                  <a:lnTo>
                    <a:pt x="51" y="3262"/>
                  </a:lnTo>
                  <a:lnTo>
                    <a:pt x="51" y="3186"/>
                  </a:lnTo>
                  <a:lnTo>
                    <a:pt x="25" y="3186"/>
                  </a:lnTo>
                  <a:lnTo>
                    <a:pt x="51" y="3186"/>
                  </a:lnTo>
                  <a:lnTo>
                    <a:pt x="51" y="3110"/>
                  </a:lnTo>
                  <a:lnTo>
                    <a:pt x="0" y="3110"/>
                  </a:lnTo>
                  <a:lnTo>
                    <a:pt x="51" y="3110"/>
                  </a:lnTo>
                  <a:lnTo>
                    <a:pt x="51" y="3034"/>
                  </a:lnTo>
                  <a:lnTo>
                    <a:pt x="25" y="3034"/>
                  </a:lnTo>
                  <a:lnTo>
                    <a:pt x="51" y="3034"/>
                  </a:lnTo>
                  <a:lnTo>
                    <a:pt x="51" y="2959"/>
                  </a:lnTo>
                  <a:lnTo>
                    <a:pt x="25" y="2959"/>
                  </a:lnTo>
                  <a:lnTo>
                    <a:pt x="51" y="2959"/>
                  </a:lnTo>
                  <a:lnTo>
                    <a:pt x="51" y="2883"/>
                  </a:lnTo>
                  <a:lnTo>
                    <a:pt x="25" y="2883"/>
                  </a:lnTo>
                  <a:lnTo>
                    <a:pt x="51" y="2883"/>
                  </a:lnTo>
                  <a:lnTo>
                    <a:pt x="51" y="2807"/>
                  </a:lnTo>
                  <a:lnTo>
                    <a:pt x="25" y="2807"/>
                  </a:lnTo>
                  <a:lnTo>
                    <a:pt x="51" y="2807"/>
                  </a:lnTo>
                  <a:lnTo>
                    <a:pt x="51" y="2731"/>
                  </a:lnTo>
                  <a:lnTo>
                    <a:pt x="0" y="2731"/>
                  </a:lnTo>
                  <a:lnTo>
                    <a:pt x="51" y="2731"/>
                  </a:lnTo>
                  <a:lnTo>
                    <a:pt x="51" y="2656"/>
                  </a:lnTo>
                  <a:lnTo>
                    <a:pt x="25" y="2656"/>
                  </a:lnTo>
                  <a:lnTo>
                    <a:pt x="51" y="2656"/>
                  </a:lnTo>
                  <a:lnTo>
                    <a:pt x="51" y="2580"/>
                  </a:lnTo>
                  <a:lnTo>
                    <a:pt x="25" y="2580"/>
                  </a:lnTo>
                  <a:lnTo>
                    <a:pt x="51" y="2580"/>
                  </a:lnTo>
                  <a:lnTo>
                    <a:pt x="51" y="2504"/>
                  </a:lnTo>
                  <a:lnTo>
                    <a:pt x="25" y="2504"/>
                  </a:lnTo>
                  <a:lnTo>
                    <a:pt x="51" y="2504"/>
                  </a:lnTo>
                  <a:lnTo>
                    <a:pt x="51" y="2428"/>
                  </a:lnTo>
                  <a:lnTo>
                    <a:pt x="25" y="2428"/>
                  </a:lnTo>
                  <a:lnTo>
                    <a:pt x="51" y="2428"/>
                  </a:lnTo>
                  <a:lnTo>
                    <a:pt x="51" y="2353"/>
                  </a:lnTo>
                  <a:lnTo>
                    <a:pt x="0" y="2353"/>
                  </a:lnTo>
                  <a:lnTo>
                    <a:pt x="51" y="2353"/>
                  </a:lnTo>
                  <a:lnTo>
                    <a:pt x="51" y="2277"/>
                  </a:lnTo>
                  <a:lnTo>
                    <a:pt x="25" y="2277"/>
                  </a:lnTo>
                  <a:lnTo>
                    <a:pt x="51" y="2277"/>
                  </a:lnTo>
                  <a:lnTo>
                    <a:pt x="51" y="2201"/>
                  </a:lnTo>
                  <a:lnTo>
                    <a:pt x="25" y="2201"/>
                  </a:lnTo>
                  <a:lnTo>
                    <a:pt x="51" y="2201"/>
                  </a:lnTo>
                  <a:lnTo>
                    <a:pt x="51" y="2125"/>
                  </a:lnTo>
                  <a:lnTo>
                    <a:pt x="25" y="2125"/>
                  </a:lnTo>
                  <a:lnTo>
                    <a:pt x="51" y="2125"/>
                  </a:lnTo>
                  <a:lnTo>
                    <a:pt x="51" y="2050"/>
                  </a:lnTo>
                  <a:lnTo>
                    <a:pt x="25" y="2050"/>
                  </a:lnTo>
                  <a:lnTo>
                    <a:pt x="51" y="2050"/>
                  </a:lnTo>
                  <a:lnTo>
                    <a:pt x="51" y="1974"/>
                  </a:lnTo>
                  <a:lnTo>
                    <a:pt x="0" y="1974"/>
                  </a:lnTo>
                  <a:lnTo>
                    <a:pt x="51" y="1974"/>
                  </a:lnTo>
                  <a:lnTo>
                    <a:pt x="51" y="1898"/>
                  </a:lnTo>
                  <a:lnTo>
                    <a:pt x="25" y="1898"/>
                  </a:lnTo>
                  <a:lnTo>
                    <a:pt x="51" y="1898"/>
                  </a:lnTo>
                  <a:lnTo>
                    <a:pt x="51" y="1822"/>
                  </a:lnTo>
                  <a:lnTo>
                    <a:pt x="25" y="1822"/>
                  </a:lnTo>
                  <a:lnTo>
                    <a:pt x="51" y="1822"/>
                  </a:lnTo>
                  <a:lnTo>
                    <a:pt x="51" y="1746"/>
                  </a:lnTo>
                  <a:lnTo>
                    <a:pt x="25" y="1746"/>
                  </a:lnTo>
                  <a:lnTo>
                    <a:pt x="51" y="1746"/>
                  </a:lnTo>
                  <a:lnTo>
                    <a:pt x="51" y="1671"/>
                  </a:lnTo>
                  <a:lnTo>
                    <a:pt x="25" y="1671"/>
                  </a:lnTo>
                  <a:lnTo>
                    <a:pt x="51" y="1671"/>
                  </a:lnTo>
                  <a:lnTo>
                    <a:pt x="51" y="1595"/>
                  </a:lnTo>
                  <a:lnTo>
                    <a:pt x="0" y="1595"/>
                  </a:lnTo>
                  <a:lnTo>
                    <a:pt x="51" y="1595"/>
                  </a:lnTo>
                  <a:lnTo>
                    <a:pt x="51" y="1519"/>
                  </a:lnTo>
                  <a:lnTo>
                    <a:pt x="25" y="1519"/>
                  </a:lnTo>
                  <a:lnTo>
                    <a:pt x="51" y="1519"/>
                  </a:lnTo>
                  <a:lnTo>
                    <a:pt x="51" y="1443"/>
                  </a:lnTo>
                  <a:lnTo>
                    <a:pt x="25" y="1443"/>
                  </a:lnTo>
                  <a:lnTo>
                    <a:pt x="51" y="1443"/>
                  </a:lnTo>
                  <a:lnTo>
                    <a:pt x="51" y="1368"/>
                  </a:lnTo>
                  <a:lnTo>
                    <a:pt x="25" y="1368"/>
                  </a:lnTo>
                  <a:lnTo>
                    <a:pt x="51" y="1368"/>
                  </a:lnTo>
                  <a:lnTo>
                    <a:pt x="51" y="1292"/>
                  </a:lnTo>
                  <a:lnTo>
                    <a:pt x="25" y="1292"/>
                  </a:lnTo>
                  <a:lnTo>
                    <a:pt x="51" y="1292"/>
                  </a:lnTo>
                  <a:lnTo>
                    <a:pt x="51" y="1216"/>
                  </a:lnTo>
                  <a:lnTo>
                    <a:pt x="0" y="1216"/>
                  </a:lnTo>
                  <a:lnTo>
                    <a:pt x="51" y="1216"/>
                  </a:lnTo>
                  <a:lnTo>
                    <a:pt x="51" y="1140"/>
                  </a:lnTo>
                  <a:lnTo>
                    <a:pt x="25" y="1140"/>
                  </a:lnTo>
                  <a:lnTo>
                    <a:pt x="51" y="1140"/>
                  </a:lnTo>
                  <a:lnTo>
                    <a:pt x="51" y="1065"/>
                  </a:lnTo>
                  <a:lnTo>
                    <a:pt x="25" y="1065"/>
                  </a:lnTo>
                  <a:lnTo>
                    <a:pt x="51" y="1065"/>
                  </a:lnTo>
                  <a:lnTo>
                    <a:pt x="51" y="989"/>
                  </a:lnTo>
                  <a:lnTo>
                    <a:pt x="25" y="989"/>
                  </a:lnTo>
                  <a:lnTo>
                    <a:pt x="51" y="989"/>
                  </a:lnTo>
                  <a:lnTo>
                    <a:pt x="51" y="913"/>
                  </a:lnTo>
                  <a:lnTo>
                    <a:pt x="25" y="913"/>
                  </a:lnTo>
                  <a:lnTo>
                    <a:pt x="51" y="913"/>
                  </a:lnTo>
                  <a:lnTo>
                    <a:pt x="51" y="837"/>
                  </a:lnTo>
                  <a:lnTo>
                    <a:pt x="0" y="837"/>
                  </a:lnTo>
                  <a:lnTo>
                    <a:pt x="51" y="837"/>
                  </a:lnTo>
                  <a:lnTo>
                    <a:pt x="51" y="762"/>
                  </a:lnTo>
                  <a:lnTo>
                    <a:pt x="25" y="762"/>
                  </a:lnTo>
                  <a:lnTo>
                    <a:pt x="51" y="762"/>
                  </a:lnTo>
                  <a:lnTo>
                    <a:pt x="51" y="686"/>
                  </a:lnTo>
                  <a:lnTo>
                    <a:pt x="25" y="686"/>
                  </a:lnTo>
                  <a:lnTo>
                    <a:pt x="51" y="686"/>
                  </a:lnTo>
                  <a:lnTo>
                    <a:pt x="51" y="610"/>
                  </a:lnTo>
                  <a:lnTo>
                    <a:pt x="25" y="610"/>
                  </a:lnTo>
                  <a:lnTo>
                    <a:pt x="51" y="610"/>
                  </a:lnTo>
                  <a:lnTo>
                    <a:pt x="51" y="534"/>
                  </a:lnTo>
                  <a:lnTo>
                    <a:pt x="25" y="534"/>
                  </a:lnTo>
                  <a:lnTo>
                    <a:pt x="51" y="534"/>
                  </a:lnTo>
                  <a:lnTo>
                    <a:pt x="51" y="458"/>
                  </a:lnTo>
                  <a:lnTo>
                    <a:pt x="0" y="458"/>
                  </a:lnTo>
                  <a:lnTo>
                    <a:pt x="51" y="458"/>
                  </a:lnTo>
                  <a:lnTo>
                    <a:pt x="51" y="383"/>
                  </a:lnTo>
                  <a:lnTo>
                    <a:pt x="25" y="383"/>
                  </a:lnTo>
                  <a:lnTo>
                    <a:pt x="51" y="383"/>
                  </a:lnTo>
                  <a:lnTo>
                    <a:pt x="51" y="307"/>
                  </a:lnTo>
                  <a:lnTo>
                    <a:pt x="25" y="307"/>
                  </a:lnTo>
                  <a:lnTo>
                    <a:pt x="51" y="307"/>
                  </a:lnTo>
                  <a:lnTo>
                    <a:pt x="51" y="231"/>
                  </a:lnTo>
                  <a:lnTo>
                    <a:pt x="25" y="231"/>
                  </a:lnTo>
                  <a:lnTo>
                    <a:pt x="51" y="231"/>
                  </a:lnTo>
                  <a:lnTo>
                    <a:pt x="51" y="155"/>
                  </a:lnTo>
                  <a:lnTo>
                    <a:pt x="25" y="155"/>
                  </a:lnTo>
                  <a:lnTo>
                    <a:pt x="51" y="155"/>
                  </a:lnTo>
                  <a:lnTo>
                    <a:pt x="51" y="80"/>
                  </a:lnTo>
                  <a:lnTo>
                    <a:pt x="0" y="80"/>
                  </a:lnTo>
                  <a:lnTo>
                    <a:pt x="51" y="80"/>
                  </a:lnTo>
                  <a:lnTo>
                    <a:pt x="51" y="4"/>
                  </a:lnTo>
                  <a:lnTo>
                    <a:pt x="25" y="4"/>
                  </a:lnTo>
                  <a:lnTo>
                    <a:pt x="51" y="4"/>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21" name="Rectangle 77"/>
            <p:cNvSpPr>
              <a:spLocks noChangeArrowheads="1"/>
            </p:cNvSpPr>
            <p:nvPr/>
          </p:nvSpPr>
          <p:spPr bwMode="auto">
            <a:xfrm>
              <a:off x="566" y="3476"/>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a:t>
              </a:r>
              <a:endParaRPr lang="cs-CZ" altLang="cs-CZ" sz="2000"/>
            </a:p>
          </p:txBody>
        </p:sp>
        <p:sp>
          <p:nvSpPr>
            <p:cNvPr id="79922" name="Rectangle 78"/>
            <p:cNvSpPr>
              <a:spLocks noChangeArrowheads="1"/>
            </p:cNvSpPr>
            <p:nvPr/>
          </p:nvSpPr>
          <p:spPr bwMode="auto">
            <a:xfrm>
              <a:off x="566" y="3178"/>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a:t>
              </a:r>
              <a:endParaRPr lang="cs-CZ" altLang="cs-CZ" sz="2000"/>
            </a:p>
          </p:txBody>
        </p:sp>
        <p:sp>
          <p:nvSpPr>
            <p:cNvPr id="79923" name="Rectangle 79"/>
            <p:cNvSpPr>
              <a:spLocks noChangeArrowheads="1"/>
            </p:cNvSpPr>
            <p:nvPr/>
          </p:nvSpPr>
          <p:spPr bwMode="auto">
            <a:xfrm>
              <a:off x="566" y="2881"/>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150</a:t>
              </a:r>
              <a:endParaRPr lang="cs-CZ" altLang="cs-CZ" sz="2000"/>
            </a:p>
          </p:txBody>
        </p:sp>
        <p:sp>
          <p:nvSpPr>
            <p:cNvPr id="79924" name="Rectangle 80"/>
            <p:cNvSpPr>
              <a:spLocks noChangeArrowheads="1"/>
            </p:cNvSpPr>
            <p:nvPr/>
          </p:nvSpPr>
          <p:spPr bwMode="auto">
            <a:xfrm>
              <a:off x="566" y="25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a:t>
              </a:r>
              <a:endParaRPr lang="cs-CZ" altLang="cs-CZ" sz="2000"/>
            </a:p>
          </p:txBody>
        </p:sp>
        <p:sp>
          <p:nvSpPr>
            <p:cNvPr id="79925" name="Rectangle 81"/>
            <p:cNvSpPr>
              <a:spLocks noChangeArrowheads="1"/>
            </p:cNvSpPr>
            <p:nvPr/>
          </p:nvSpPr>
          <p:spPr bwMode="auto">
            <a:xfrm>
              <a:off x="566" y="2287"/>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250</a:t>
              </a:r>
              <a:endParaRPr lang="cs-CZ" altLang="cs-CZ" sz="2000"/>
            </a:p>
          </p:txBody>
        </p:sp>
        <p:sp>
          <p:nvSpPr>
            <p:cNvPr id="79926" name="Rectangle 82"/>
            <p:cNvSpPr>
              <a:spLocks noChangeArrowheads="1"/>
            </p:cNvSpPr>
            <p:nvPr/>
          </p:nvSpPr>
          <p:spPr bwMode="auto">
            <a:xfrm>
              <a:off x="566" y="198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300</a:t>
              </a:r>
              <a:endParaRPr lang="cs-CZ" altLang="cs-CZ" sz="2000"/>
            </a:p>
          </p:txBody>
        </p:sp>
        <p:sp>
          <p:nvSpPr>
            <p:cNvPr id="79927" name="Rectangle 83"/>
            <p:cNvSpPr>
              <a:spLocks noChangeArrowheads="1"/>
            </p:cNvSpPr>
            <p:nvPr/>
          </p:nvSpPr>
          <p:spPr bwMode="auto">
            <a:xfrm>
              <a:off x="566" y="1691"/>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350</a:t>
              </a:r>
              <a:endParaRPr lang="cs-CZ" altLang="cs-CZ" sz="2000"/>
            </a:p>
          </p:txBody>
        </p:sp>
        <p:sp>
          <p:nvSpPr>
            <p:cNvPr id="79928" name="Rectangle 84"/>
            <p:cNvSpPr>
              <a:spLocks noChangeArrowheads="1"/>
            </p:cNvSpPr>
            <p:nvPr/>
          </p:nvSpPr>
          <p:spPr bwMode="auto">
            <a:xfrm>
              <a:off x="566" y="1394"/>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400</a:t>
              </a:r>
              <a:endParaRPr lang="cs-CZ" altLang="cs-CZ" sz="2000"/>
            </a:p>
          </p:txBody>
        </p:sp>
        <p:sp>
          <p:nvSpPr>
            <p:cNvPr id="79929" name="Rectangle 85"/>
            <p:cNvSpPr>
              <a:spLocks noChangeArrowheads="1"/>
            </p:cNvSpPr>
            <p:nvPr/>
          </p:nvSpPr>
          <p:spPr bwMode="auto">
            <a:xfrm>
              <a:off x="566" y="1096"/>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450</a:t>
              </a:r>
              <a:endParaRPr lang="cs-CZ" altLang="cs-CZ" sz="2000"/>
            </a:p>
          </p:txBody>
        </p:sp>
        <p:sp>
          <p:nvSpPr>
            <p:cNvPr id="79930" name="Rectangle 86"/>
            <p:cNvSpPr>
              <a:spLocks noChangeArrowheads="1"/>
            </p:cNvSpPr>
            <p:nvPr/>
          </p:nvSpPr>
          <p:spPr bwMode="auto">
            <a:xfrm>
              <a:off x="566" y="79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sz="2000"/>
            </a:p>
          </p:txBody>
        </p:sp>
        <p:sp>
          <p:nvSpPr>
            <p:cNvPr id="79931" name="Rectangle 87"/>
            <p:cNvSpPr>
              <a:spLocks noChangeArrowheads="1"/>
            </p:cNvSpPr>
            <p:nvPr/>
          </p:nvSpPr>
          <p:spPr bwMode="auto">
            <a:xfrm>
              <a:off x="606" y="502"/>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sz="2000"/>
            </a:p>
          </p:txBody>
        </p:sp>
      </p:grpSp>
      <p:grpSp>
        <p:nvGrpSpPr>
          <p:cNvPr id="90210" name="Group 98"/>
          <p:cNvGrpSpPr>
            <a:grpSpLocks/>
          </p:cNvGrpSpPr>
          <p:nvPr/>
        </p:nvGrpSpPr>
        <p:grpSpPr bwMode="auto">
          <a:xfrm>
            <a:off x="1284288" y="2152650"/>
            <a:ext cx="6889750" cy="4156075"/>
            <a:chOff x="4468" y="2291"/>
            <a:chExt cx="4340" cy="2618"/>
          </a:xfrm>
        </p:grpSpPr>
        <p:sp>
          <p:nvSpPr>
            <p:cNvPr id="79881" name="Freeform 8"/>
            <p:cNvSpPr>
              <a:spLocks/>
            </p:cNvSpPr>
            <p:nvPr/>
          </p:nvSpPr>
          <p:spPr bwMode="auto">
            <a:xfrm>
              <a:off x="4468" y="2291"/>
              <a:ext cx="4340" cy="2618"/>
            </a:xfrm>
            <a:custGeom>
              <a:avLst/>
              <a:gdLst>
                <a:gd name="T0" fmla="*/ 44 w 5468"/>
                <a:gd name="T1" fmla="*/ 2019 h 3352"/>
                <a:gd name="T2" fmla="*/ 84 w 5468"/>
                <a:gd name="T3" fmla="*/ 2021 h 3352"/>
                <a:gd name="T4" fmla="*/ 130 w 5468"/>
                <a:gd name="T5" fmla="*/ 1963 h 3352"/>
                <a:gd name="T6" fmla="*/ 173 w 5468"/>
                <a:gd name="T7" fmla="*/ 1965 h 3352"/>
                <a:gd name="T8" fmla="*/ 226 w 5468"/>
                <a:gd name="T9" fmla="*/ 1988 h 3352"/>
                <a:gd name="T10" fmla="*/ 274 w 5468"/>
                <a:gd name="T11" fmla="*/ 1968 h 3352"/>
                <a:gd name="T12" fmla="*/ 312 w 5468"/>
                <a:gd name="T13" fmla="*/ 1985 h 3352"/>
                <a:gd name="T14" fmla="*/ 358 w 5468"/>
                <a:gd name="T15" fmla="*/ 1993 h 3352"/>
                <a:gd name="T16" fmla="*/ 398 w 5468"/>
                <a:gd name="T17" fmla="*/ 1980 h 3352"/>
                <a:gd name="T18" fmla="*/ 464 w 5468"/>
                <a:gd name="T19" fmla="*/ 2019 h 3352"/>
                <a:gd name="T20" fmla="*/ 512 w 5468"/>
                <a:gd name="T21" fmla="*/ 1977 h 3352"/>
                <a:gd name="T22" fmla="*/ 561 w 5468"/>
                <a:gd name="T23" fmla="*/ 1981 h 3352"/>
                <a:gd name="T24" fmla="*/ 600 w 5468"/>
                <a:gd name="T25" fmla="*/ 2003 h 3352"/>
                <a:gd name="T26" fmla="*/ 658 w 5468"/>
                <a:gd name="T27" fmla="*/ 1998 h 3352"/>
                <a:gd name="T28" fmla="*/ 711 w 5468"/>
                <a:gd name="T29" fmla="*/ 2007 h 3352"/>
                <a:gd name="T30" fmla="*/ 752 w 5468"/>
                <a:gd name="T31" fmla="*/ 1977 h 3352"/>
                <a:gd name="T32" fmla="*/ 800 w 5468"/>
                <a:gd name="T33" fmla="*/ 1919 h 3352"/>
                <a:gd name="T34" fmla="*/ 844 w 5468"/>
                <a:gd name="T35" fmla="*/ 1961 h 3352"/>
                <a:gd name="T36" fmla="*/ 896 w 5468"/>
                <a:gd name="T37" fmla="*/ 1968 h 3352"/>
                <a:gd name="T38" fmla="*/ 946 w 5468"/>
                <a:gd name="T39" fmla="*/ 1979 h 3352"/>
                <a:gd name="T40" fmla="*/ 994 w 5468"/>
                <a:gd name="T41" fmla="*/ 1975 h 3352"/>
                <a:gd name="T42" fmla="*/ 1042 w 5468"/>
                <a:gd name="T43" fmla="*/ 1981 h 3352"/>
                <a:gd name="T44" fmla="*/ 1091 w 5468"/>
                <a:gd name="T45" fmla="*/ 1949 h 3352"/>
                <a:gd name="T46" fmla="*/ 1128 w 5468"/>
                <a:gd name="T47" fmla="*/ 1963 h 3352"/>
                <a:gd name="T48" fmla="*/ 1187 w 5468"/>
                <a:gd name="T49" fmla="*/ 1972 h 3352"/>
                <a:gd name="T50" fmla="*/ 1235 w 5468"/>
                <a:gd name="T51" fmla="*/ 1954 h 3352"/>
                <a:gd name="T52" fmla="*/ 1289 w 5468"/>
                <a:gd name="T53" fmla="*/ 1953 h 3352"/>
                <a:gd name="T54" fmla="*/ 1333 w 5468"/>
                <a:gd name="T55" fmla="*/ 1926 h 3352"/>
                <a:gd name="T56" fmla="*/ 1391 w 5468"/>
                <a:gd name="T57" fmla="*/ 1756 h 3352"/>
                <a:gd name="T58" fmla="*/ 1553 w 5468"/>
                <a:gd name="T59" fmla="*/ 1356 h 3352"/>
                <a:gd name="T60" fmla="*/ 1614 w 5468"/>
                <a:gd name="T61" fmla="*/ 1005 h 3352"/>
                <a:gd name="T62" fmla="*/ 1724 w 5468"/>
                <a:gd name="T63" fmla="*/ 1425 h 3352"/>
                <a:gd name="T64" fmla="*/ 1778 w 5468"/>
                <a:gd name="T65" fmla="*/ 1572 h 3352"/>
                <a:gd name="T66" fmla="*/ 1818 w 5468"/>
                <a:gd name="T67" fmla="*/ 1617 h 3352"/>
                <a:gd name="T68" fmla="*/ 1879 w 5468"/>
                <a:gd name="T69" fmla="*/ 1701 h 3352"/>
                <a:gd name="T70" fmla="*/ 1950 w 5468"/>
                <a:gd name="T71" fmla="*/ 1732 h 3352"/>
                <a:gd name="T72" fmla="*/ 2003 w 5468"/>
                <a:gd name="T73" fmla="*/ 1790 h 3352"/>
                <a:gd name="T74" fmla="*/ 2050 w 5468"/>
                <a:gd name="T75" fmla="*/ 1826 h 3352"/>
                <a:gd name="T76" fmla="*/ 2100 w 5468"/>
                <a:gd name="T77" fmla="*/ 1785 h 3352"/>
                <a:gd name="T78" fmla="*/ 2153 w 5468"/>
                <a:gd name="T79" fmla="*/ 1822 h 3352"/>
                <a:gd name="T80" fmla="*/ 2203 w 5468"/>
                <a:gd name="T81" fmla="*/ 1866 h 3352"/>
                <a:gd name="T82" fmla="*/ 2258 w 5468"/>
                <a:gd name="T83" fmla="*/ 1805 h 3352"/>
                <a:gd name="T84" fmla="*/ 2315 w 5468"/>
                <a:gd name="T85" fmla="*/ 1862 h 3352"/>
                <a:gd name="T86" fmla="*/ 2368 w 5468"/>
                <a:gd name="T87" fmla="*/ 1876 h 3352"/>
                <a:gd name="T88" fmla="*/ 2407 w 5468"/>
                <a:gd name="T89" fmla="*/ 1881 h 3352"/>
                <a:gd name="T90" fmla="*/ 2453 w 5468"/>
                <a:gd name="T91" fmla="*/ 1924 h 3352"/>
                <a:gd name="T92" fmla="*/ 2507 w 5468"/>
                <a:gd name="T93" fmla="*/ 1897 h 3352"/>
                <a:gd name="T94" fmla="*/ 2564 w 5468"/>
                <a:gd name="T95" fmla="*/ 1939 h 3352"/>
                <a:gd name="T96" fmla="*/ 2608 w 5468"/>
                <a:gd name="T97" fmla="*/ 1903 h 3352"/>
                <a:gd name="T98" fmla="*/ 2653 w 5468"/>
                <a:gd name="T99" fmla="*/ 1951 h 3352"/>
                <a:gd name="T100" fmla="*/ 2720 w 5468"/>
                <a:gd name="T101" fmla="*/ 1886 h 3352"/>
                <a:gd name="T102" fmla="*/ 2790 w 5468"/>
                <a:gd name="T103" fmla="*/ 1881 h 3352"/>
                <a:gd name="T104" fmla="*/ 2831 w 5468"/>
                <a:gd name="T105" fmla="*/ 1879 h 3352"/>
                <a:gd name="T106" fmla="*/ 2896 w 5468"/>
                <a:gd name="T107" fmla="*/ 1899 h 3352"/>
                <a:gd name="T108" fmla="*/ 2946 w 5468"/>
                <a:gd name="T109" fmla="*/ 1904 h 3352"/>
                <a:gd name="T110" fmla="*/ 3008 w 5468"/>
                <a:gd name="T111" fmla="*/ 1926 h 3352"/>
                <a:gd name="T112" fmla="*/ 3058 w 5468"/>
                <a:gd name="T113" fmla="*/ 1964 h 3352"/>
                <a:gd name="T114" fmla="*/ 3110 w 5468"/>
                <a:gd name="T115" fmla="*/ 2010 h 3352"/>
                <a:gd name="T116" fmla="*/ 3182 w 5468"/>
                <a:gd name="T117" fmla="*/ 1994 h 3352"/>
                <a:gd name="T118" fmla="*/ 3238 w 5468"/>
                <a:gd name="T119" fmla="*/ 1936 h 3352"/>
                <a:gd name="T120" fmla="*/ 3309 w 5468"/>
                <a:gd name="T121" fmla="*/ 1917 h 3352"/>
                <a:gd name="T122" fmla="*/ 3369 w 5468"/>
                <a:gd name="T123" fmla="*/ 1969 h 3352"/>
                <a:gd name="T124" fmla="*/ 3419 w 5468"/>
                <a:gd name="T125" fmla="*/ 1937 h 3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8" h="3352">
                  <a:moveTo>
                    <a:pt x="0" y="3313"/>
                  </a:moveTo>
                  <a:lnTo>
                    <a:pt x="4" y="3298"/>
                  </a:lnTo>
                  <a:lnTo>
                    <a:pt x="8" y="3287"/>
                  </a:lnTo>
                  <a:lnTo>
                    <a:pt x="9" y="3291"/>
                  </a:lnTo>
                  <a:lnTo>
                    <a:pt x="13" y="3299"/>
                  </a:lnTo>
                  <a:lnTo>
                    <a:pt x="14" y="3297"/>
                  </a:lnTo>
                  <a:lnTo>
                    <a:pt x="15" y="3301"/>
                  </a:lnTo>
                  <a:lnTo>
                    <a:pt x="16" y="3297"/>
                  </a:lnTo>
                  <a:lnTo>
                    <a:pt x="17" y="3300"/>
                  </a:lnTo>
                  <a:lnTo>
                    <a:pt x="24" y="3257"/>
                  </a:lnTo>
                  <a:lnTo>
                    <a:pt x="27" y="3264"/>
                  </a:lnTo>
                  <a:lnTo>
                    <a:pt x="32" y="3258"/>
                  </a:lnTo>
                  <a:lnTo>
                    <a:pt x="35" y="3244"/>
                  </a:lnTo>
                  <a:lnTo>
                    <a:pt x="37" y="3252"/>
                  </a:lnTo>
                  <a:lnTo>
                    <a:pt x="39" y="3249"/>
                  </a:lnTo>
                  <a:lnTo>
                    <a:pt x="44" y="3265"/>
                  </a:lnTo>
                  <a:lnTo>
                    <a:pt x="46" y="3248"/>
                  </a:lnTo>
                  <a:lnTo>
                    <a:pt x="48" y="3257"/>
                  </a:lnTo>
                  <a:lnTo>
                    <a:pt x="52" y="3247"/>
                  </a:lnTo>
                  <a:lnTo>
                    <a:pt x="54" y="3268"/>
                  </a:lnTo>
                  <a:lnTo>
                    <a:pt x="55" y="3264"/>
                  </a:lnTo>
                  <a:lnTo>
                    <a:pt x="61" y="3283"/>
                  </a:lnTo>
                  <a:lnTo>
                    <a:pt x="64" y="3297"/>
                  </a:lnTo>
                  <a:lnTo>
                    <a:pt x="67" y="3308"/>
                  </a:lnTo>
                  <a:lnTo>
                    <a:pt x="68" y="3306"/>
                  </a:lnTo>
                  <a:lnTo>
                    <a:pt x="69" y="3310"/>
                  </a:lnTo>
                  <a:lnTo>
                    <a:pt x="77" y="3273"/>
                  </a:lnTo>
                  <a:lnTo>
                    <a:pt x="80" y="3283"/>
                  </a:lnTo>
                  <a:lnTo>
                    <a:pt x="83" y="3280"/>
                  </a:lnTo>
                  <a:lnTo>
                    <a:pt x="86" y="3277"/>
                  </a:lnTo>
                  <a:lnTo>
                    <a:pt x="88" y="3282"/>
                  </a:lnTo>
                  <a:lnTo>
                    <a:pt x="92" y="3292"/>
                  </a:lnTo>
                  <a:lnTo>
                    <a:pt x="94" y="3294"/>
                  </a:lnTo>
                  <a:lnTo>
                    <a:pt x="95" y="3291"/>
                  </a:lnTo>
                  <a:lnTo>
                    <a:pt x="96" y="3295"/>
                  </a:lnTo>
                  <a:lnTo>
                    <a:pt x="98" y="3285"/>
                  </a:lnTo>
                  <a:lnTo>
                    <a:pt x="101" y="3299"/>
                  </a:lnTo>
                  <a:lnTo>
                    <a:pt x="102" y="3295"/>
                  </a:lnTo>
                  <a:lnTo>
                    <a:pt x="106" y="3304"/>
                  </a:lnTo>
                  <a:lnTo>
                    <a:pt x="111" y="3285"/>
                  </a:lnTo>
                  <a:lnTo>
                    <a:pt x="119" y="3299"/>
                  </a:lnTo>
                  <a:lnTo>
                    <a:pt x="120" y="3297"/>
                  </a:lnTo>
                  <a:lnTo>
                    <a:pt x="122" y="3303"/>
                  </a:lnTo>
                  <a:lnTo>
                    <a:pt x="123" y="3298"/>
                  </a:lnTo>
                  <a:lnTo>
                    <a:pt x="124" y="3302"/>
                  </a:lnTo>
                  <a:lnTo>
                    <a:pt x="127" y="3301"/>
                  </a:lnTo>
                  <a:lnTo>
                    <a:pt x="127" y="3305"/>
                  </a:lnTo>
                  <a:lnTo>
                    <a:pt x="128" y="3301"/>
                  </a:lnTo>
                  <a:lnTo>
                    <a:pt x="129" y="3309"/>
                  </a:lnTo>
                  <a:lnTo>
                    <a:pt x="131" y="3305"/>
                  </a:lnTo>
                  <a:lnTo>
                    <a:pt x="133" y="3317"/>
                  </a:lnTo>
                  <a:lnTo>
                    <a:pt x="134" y="3314"/>
                  </a:lnTo>
                  <a:lnTo>
                    <a:pt x="138" y="3307"/>
                  </a:lnTo>
                  <a:lnTo>
                    <a:pt x="139" y="3314"/>
                  </a:lnTo>
                  <a:lnTo>
                    <a:pt x="141" y="3310"/>
                  </a:lnTo>
                  <a:lnTo>
                    <a:pt x="142" y="3314"/>
                  </a:lnTo>
                  <a:lnTo>
                    <a:pt x="143" y="3309"/>
                  </a:lnTo>
                  <a:lnTo>
                    <a:pt x="146" y="3319"/>
                  </a:lnTo>
                  <a:lnTo>
                    <a:pt x="148" y="3310"/>
                  </a:lnTo>
                  <a:lnTo>
                    <a:pt x="149" y="3314"/>
                  </a:lnTo>
                  <a:lnTo>
                    <a:pt x="153" y="3293"/>
                  </a:lnTo>
                  <a:lnTo>
                    <a:pt x="160" y="3259"/>
                  </a:lnTo>
                  <a:lnTo>
                    <a:pt x="160" y="3263"/>
                  </a:lnTo>
                  <a:lnTo>
                    <a:pt x="162" y="3257"/>
                  </a:lnTo>
                  <a:lnTo>
                    <a:pt x="164" y="3254"/>
                  </a:lnTo>
                  <a:lnTo>
                    <a:pt x="165" y="3259"/>
                  </a:lnTo>
                  <a:lnTo>
                    <a:pt x="168" y="3252"/>
                  </a:lnTo>
                  <a:lnTo>
                    <a:pt x="171" y="3271"/>
                  </a:lnTo>
                  <a:lnTo>
                    <a:pt x="176" y="3252"/>
                  </a:lnTo>
                  <a:lnTo>
                    <a:pt x="179" y="3260"/>
                  </a:lnTo>
                  <a:lnTo>
                    <a:pt x="186" y="3219"/>
                  </a:lnTo>
                  <a:lnTo>
                    <a:pt x="187" y="3230"/>
                  </a:lnTo>
                  <a:lnTo>
                    <a:pt x="192" y="3206"/>
                  </a:lnTo>
                  <a:lnTo>
                    <a:pt x="194" y="3212"/>
                  </a:lnTo>
                  <a:lnTo>
                    <a:pt x="198" y="3205"/>
                  </a:lnTo>
                  <a:lnTo>
                    <a:pt x="204" y="3208"/>
                  </a:lnTo>
                  <a:lnTo>
                    <a:pt x="205" y="3206"/>
                  </a:lnTo>
                  <a:lnTo>
                    <a:pt x="206" y="3217"/>
                  </a:lnTo>
                  <a:lnTo>
                    <a:pt x="207" y="3209"/>
                  </a:lnTo>
                  <a:lnTo>
                    <a:pt x="208" y="3218"/>
                  </a:lnTo>
                  <a:lnTo>
                    <a:pt x="210" y="3210"/>
                  </a:lnTo>
                  <a:lnTo>
                    <a:pt x="216" y="3231"/>
                  </a:lnTo>
                  <a:lnTo>
                    <a:pt x="218" y="3226"/>
                  </a:lnTo>
                  <a:lnTo>
                    <a:pt x="224" y="3260"/>
                  </a:lnTo>
                  <a:lnTo>
                    <a:pt x="228" y="3247"/>
                  </a:lnTo>
                  <a:lnTo>
                    <a:pt x="229" y="3250"/>
                  </a:lnTo>
                  <a:lnTo>
                    <a:pt x="232" y="3268"/>
                  </a:lnTo>
                  <a:lnTo>
                    <a:pt x="238" y="3259"/>
                  </a:lnTo>
                  <a:lnTo>
                    <a:pt x="240" y="3266"/>
                  </a:lnTo>
                  <a:lnTo>
                    <a:pt x="242" y="3268"/>
                  </a:lnTo>
                  <a:lnTo>
                    <a:pt x="243" y="3257"/>
                  </a:lnTo>
                  <a:lnTo>
                    <a:pt x="246" y="3253"/>
                  </a:lnTo>
                  <a:lnTo>
                    <a:pt x="248" y="3256"/>
                  </a:lnTo>
                  <a:lnTo>
                    <a:pt x="251" y="3240"/>
                  </a:lnTo>
                  <a:lnTo>
                    <a:pt x="255" y="3250"/>
                  </a:lnTo>
                  <a:lnTo>
                    <a:pt x="259" y="3240"/>
                  </a:lnTo>
                  <a:lnTo>
                    <a:pt x="261" y="3242"/>
                  </a:lnTo>
                  <a:lnTo>
                    <a:pt x="263" y="3227"/>
                  </a:lnTo>
                  <a:lnTo>
                    <a:pt x="265" y="3217"/>
                  </a:lnTo>
                  <a:lnTo>
                    <a:pt x="266" y="3219"/>
                  </a:lnTo>
                  <a:lnTo>
                    <a:pt x="266" y="3218"/>
                  </a:lnTo>
                  <a:lnTo>
                    <a:pt x="270" y="3213"/>
                  </a:lnTo>
                  <a:lnTo>
                    <a:pt x="274" y="3223"/>
                  </a:lnTo>
                  <a:lnTo>
                    <a:pt x="275" y="3221"/>
                  </a:lnTo>
                  <a:lnTo>
                    <a:pt x="278" y="3212"/>
                  </a:lnTo>
                  <a:lnTo>
                    <a:pt x="291" y="3292"/>
                  </a:lnTo>
                  <a:lnTo>
                    <a:pt x="291" y="3288"/>
                  </a:lnTo>
                  <a:lnTo>
                    <a:pt x="300" y="3327"/>
                  </a:lnTo>
                  <a:lnTo>
                    <a:pt x="302" y="3320"/>
                  </a:lnTo>
                  <a:lnTo>
                    <a:pt x="303" y="3323"/>
                  </a:lnTo>
                  <a:lnTo>
                    <a:pt x="303" y="3320"/>
                  </a:lnTo>
                  <a:lnTo>
                    <a:pt x="305" y="3329"/>
                  </a:lnTo>
                  <a:lnTo>
                    <a:pt x="307" y="3325"/>
                  </a:lnTo>
                  <a:lnTo>
                    <a:pt x="309" y="3329"/>
                  </a:lnTo>
                  <a:lnTo>
                    <a:pt x="312" y="3307"/>
                  </a:lnTo>
                  <a:lnTo>
                    <a:pt x="319" y="3276"/>
                  </a:lnTo>
                  <a:lnTo>
                    <a:pt x="325" y="3248"/>
                  </a:lnTo>
                  <a:lnTo>
                    <a:pt x="326" y="3251"/>
                  </a:lnTo>
                  <a:lnTo>
                    <a:pt x="329" y="3245"/>
                  </a:lnTo>
                  <a:lnTo>
                    <a:pt x="331" y="3253"/>
                  </a:lnTo>
                  <a:lnTo>
                    <a:pt x="336" y="3278"/>
                  </a:lnTo>
                  <a:lnTo>
                    <a:pt x="340" y="3270"/>
                  </a:lnTo>
                  <a:lnTo>
                    <a:pt x="343" y="3280"/>
                  </a:lnTo>
                  <a:lnTo>
                    <a:pt x="345" y="3275"/>
                  </a:lnTo>
                  <a:lnTo>
                    <a:pt x="346" y="3277"/>
                  </a:lnTo>
                  <a:lnTo>
                    <a:pt x="348" y="3272"/>
                  </a:lnTo>
                  <a:lnTo>
                    <a:pt x="351" y="3284"/>
                  </a:lnTo>
                  <a:lnTo>
                    <a:pt x="356" y="3258"/>
                  </a:lnTo>
                  <a:lnTo>
                    <a:pt x="357" y="3261"/>
                  </a:lnTo>
                  <a:lnTo>
                    <a:pt x="359" y="3259"/>
                  </a:lnTo>
                  <a:lnTo>
                    <a:pt x="363" y="3241"/>
                  </a:lnTo>
                  <a:lnTo>
                    <a:pt x="364" y="3245"/>
                  </a:lnTo>
                  <a:lnTo>
                    <a:pt x="372" y="3209"/>
                  </a:lnTo>
                  <a:lnTo>
                    <a:pt x="375" y="3224"/>
                  </a:lnTo>
                  <a:lnTo>
                    <a:pt x="378" y="3215"/>
                  </a:lnTo>
                  <a:lnTo>
                    <a:pt x="385" y="3252"/>
                  </a:lnTo>
                  <a:lnTo>
                    <a:pt x="388" y="3245"/>
                  </a:lnTo>
                  <a:lnTo>
                    <a:pt x="391" y="3249"/>
                  </a:lnTo>
                  <a:lnTo>
                    <a:pt x="392" y="3244"/>
                  </a:lnTo>
                  <a:lnTo>
                    <a:pt x="397" y="3266"/>
                  </a:lnTo>
                  <a:lnTo>
                    <a:pt x="397" y="3262"/>
                  </a:lnTo>
                  <a:lnTo>
                    <a:pt x="399" y="3265"/>
                  </a:lnTo>
                  <a:lnTo>
                    <a:pt x="403" y="3250"/>
                  </a:lnTo>
                  <a:lnTo>
                    <a:pt x="406" y="3255"/>
                  </a:lnTo>
                  <a:lnTo>
                    <a:pt x="408" y="3247"/>
                  </a:lnTo>
                  <a:lnTo>
                    <a:pt x="409" y="3251"/>
                  </a:lnTo>
                  <a:lnTo>
                    <a:pt x="412" y="3241"/>
                  </a:lnTo>
                  <a:lnTo>
                    <a:pt x="415" y="3255"/>
                  </a:lnTo>
                  <a:lnTo>
                    <a:pt x="417" y="3246"/>
                  </a:lnTo>
                  <a:lnTo>
                    <a:pt x="418" y="3249"/>
                  </a:lnTo>
                  <a:lnTo>
                    <a:pt x="423" y="3223"/>
                  </a:lnTo>
                  <a:lnTo>
                    <a:pt x="425" y="3237"/>
                  </a:lnTo>
                  <a:lnTo>
                    <a:pt x="426" y="3240"/>
                  </a:lnTo>
                  <a:lnTo>
                    <a:pt x="427" y="3237"/>
                  </a:lnTo>
                  <a:lnTo>
                    <a:pt x="429" y="3243"/>
                  </a:lnTo>
                  <a:lnTo>
                    <a:pt x="435" y="3226"/>
                  </a:lnTo>
                  <a:lnTo>
                    <a:pt x="437" y="3241"/>
                  </a:lnTo>
                  <a:lnTo>
                    <a:pt x="438" y="3238"/>
                  </a:lnTo>
                  <a:lnTo>
                    <a:pt x="440" y="3257"/>
                  </a:lnTo>
                  <a:lnTo>
                    <a:pt x="442" y="3245"/>
                  </a:lnTo>
                  <a:lnTo>
                    <a:pt x="444" y="3259"/>
                  </a:lnTo>
                  <a:lnTo>
                    <a:pt x="445" y="3257"/>
                  </a:lnTo>
                  <a:lnTo>
                    <a:pt x="448" y="3273"/>
                  </a:lnTo>
                  <a:lnTo>
                    <a:pt x="450" y="3269"/>
                  </a:lnTo>
                  <a:lnTo>
                    <a:pt x="452" y="3274"/>
                  </a:lnTo>
                  <a:lnTo>
                    <a:pt x="454" y="3266"/>
                  </a:lnTo>
                  <a:lnTo>
                    <a:pt x="456" y="3268"/>
                  </a:lnTo>
                  <a:lnTo>
                    <a:pt x="457" y="3259"/>
                  </a:lnTo>
                  <a:lnTo>
                    <a:pt x="458" y="3268"/>
                  </a:lnTo>
                  <a:lnTo>
                    <a:pt x="459" y="3263"/>
                  </a:lnTo>
                  <a:lnTo>
                    <a:pt x="469" y="3294"/>
                  </a:lnTo>
                  <a:lnTo>
                    <a:pt x="471" y="3304"/>
                  </a:lnTo>
                  <a:lnTo>
                    <a:pt x="473" y="3287"/>
                  </a:lnTo>
                  <a:lnTo>
                    <a:pt x="476" y="3292"/>
                  </a:lnTo>
                  <a:lnTo>
                    <a:pt x="478" y="3285"/>
                  </a:lnTo>
                  <a:lnTo>
                    <a:pt x="480" y="3290"/>
                  </a:lnTo>
                  <a:lnTo>
                    <a:pt x="484" y="3263"/>
                  </a:lnTo>
                  <a:lnTo>
                    <a:pt x="485" y="3268"/>
                  </a:lnTo>
                  <a:lnTo>
                    <a:pt x="487" y="3253"/>
                  </a:lnTo>
                  <a:lnTo>
                    <a:pt x="491" y="3267"/>
                  </a:lnTo>
                  <a:lnTo>
                    <a:pt x="494" y="3249"/>
                  </a:lnTo>
                  <a:lnTo>
                    <a:pt x="495" y="3255"/>
                  </a:lnTo>
                  <a:lnTo>
                    <a:pt x="497" y="3242"/>
                  </a:lnTo>
                  <a:lnTo>
                    <a:pt x="498" y="3245"/>
                  </a:lnTo>
                  <a:lnTo>
                    <a:pt x="499" y="3236"/>
                  </a:lnTo>
                  <a:lnTo>
                    <a:pt x="502" y="3223"/>
                  </a:lnTo>
                  <a:lnTo>
                    <a:pt x="506" y="3201"/>
                  </a:lnTo>
                  <a:lnTo>
                    <a:pt x="509" y="3195"/>
                  </a:lnTo>
                  <a:lnTo>
                    <a:pt x="510" y="3200"/>
                  </a:lnTo>
                  <a:lnTo>
                    <a:pt x="511" y="3196"/>
                  </a:lnTo>
                  <a:lnTo>
                    <a:pt x="515" y="3213"/>
                  </a:lnTo>
                  <a:lnTo>
                    <a:pt x="516" y="3209"/>
                  </a:lnTo>
                  <a:lnTo>
                    <a:pt x="518" y="3219"/>
                  </a:lnTo>
                  <a:lnTo>
                    <a:pt x="518" y="3217"/>
                  </a:lnTo>
                  <a:lnTo>
                    <a:pt x="523" y="3229"/>
                  </a:lnTo>
                  <a:lnTo>
                    <a:pt x="525" y="3223"/>
                  </a:lnTo>
                  <a:lnTo>
                    <a:pt x="532" y="3248"/>
                  </a:lnTo>
                  <a:lnTo>
                    <a:pt x="534" y="3244"/>
                  </a:lnTo>
                  <a:lnTo>
                    <a:pt x="545" y="3320"/>
                  </a:lnTo>
                  <a:lnTo>
                    <a:pt x="549" y="3311"/>
                  </a:lnTo>
                  <a:lnTo>
                    <a:pt x="551" y="3322"/>
                  </a:lnTo>
                  <a:lnTo>
                    <a:pt x="555" y="3302"/>
                  </a:lnTo>
                  <a:lnTo>
                    <a:pt x="556" y="3306"/>
                  </a:lnTo>
                  <a:lnTo>
                    <a:pt x="562" y="3271"/>
                  </a:lnTo>
                  <a:lnTo>
                    <a:pt x="564" y="3284"/>
                  </a:lnTo>
                  <a:lnTo>
                    <a:pt x="566" y="3274"/>
                  </a:lnTo>
                  <a:lnTo>
                    <a:pt x="567" y="3276"/>
                  </a:lnTo>
                  <a:lnTo>
                    <a:pt x="568" y="3268"/>
                  </a:lnTo>
                  <a:lnTo>
                    <a:pt x="568" y="3270"/>
                  </a:lnTo>
                  <a:lnTo>
                    <a:pt x="573" y="3245"/>
                  </a:lnTo>
                  <a:lnTo>
                    <a:pt x="574" y="3249"/>
                  </a:lnTo>
                  <a:lnTo>
                    <a:pt x="576" y="3242"/>
                  </a:lnTo>
                  <a:lnTo>
                    <a:pt x="581" y="3235"/>
                  </a:lnTo>
                  <a:lnTo>
                    <a:pt x="584" y="3241"/>
                  </a:lnTo>
                  <a:lnTo>
                    <a:pt x="586" y="3238"/>
                  </a:lnTo>
                  <a:lnTo>
                    <a:pt x="595" y="3285"/>
                  </a:lnTo>
                  <a:lnTo>
                    <a:pt x="596" y="3279"/>
                  </a:lnTo>
                  <a:lnTo>
                    <a:pt x="597" y="3283"/>
                  </a:lnTo>
                  <a:lnTo>
                    <a:pt x="600" y="3268"/>
                  </a:lnTo>
                  <a:lnTo>
                    <a:pt x="602" y="3274"/>
                  </a:lnTo>
                  <a:lnTo>
                    <a:pt x="604" y="3267"/>
                  </a:lnTo>
                  <a:lnTo>
                    <a:pt x="605" y="3279"/>
                  </a:lnTo>
                  <a:lnTo>
                    <a:pt x="609" y="3275"/>
                  </a:lnTo>
                  <a:lnTo>
                    <a:pt x="611" y="3282"/>
                  </a:lnTo>
                  <a:lnTo>
                    <a:pt x="612" y="3280"/>
                  </a:lnTo>
                  <a:lnTo>
                    <a:pt x="616" y="3265"/>
                  </a:lnTo>
                  <a:lnTo>
                    <a:pt x="617" y="3268"/>
                  </a:lnTo>
                  <a:lnTo>
                    <a:pt x="619" y="3260"/>
                  </a:lnTo>
                  <a:lnTo>
                    <a:pt x="621" y="3265"/>
                  </a:lnTo>
                  <a:lnTo>
                    <a:pt x="622" y="3259"/>
                  </a:lnTo>
                  <a:lnTo>
                    <a:pt x="623" y="3263"/>
                  </a:lnTo>
                  <a:lnTo>
                    <a:pt x="624" y="3257"/>
                  </a:lnTo>
                  <a:lnTo>
                    <a:pt x="629" y="3241"/>
                  </a:lnTo>
                  <a:lnTo>
                    <a:pt x="631" y="3246"/>
                  </a:lnTo>
                  <a:lnTo>
                    <a:pt x="634" y="3229"/>
                  </a:lnTo>
                  <a:lnTo>
                    <a:pt x="637" y="3238"/>
                  </a:lnTo>
                  <a:lnTo>
                    <a:pt x="641" y="3234"/>
                  </a:lnTo>
                  <a:lnTo>
                    <a:pt x="646" y="3263"/>
                  </a:lnTo>
                  <a:lnTo>
                    <a:pt x="652" y="3270"/>
                  </a:lnTo>
                  <a:lnTo>
                    <a:pt x="653" y="3266"/>
                  </a:lnTo>
                  <a:lnTo>
                    <a:pt x="661" y="3305"/>
                  </a:lnTo>
                  <a:lnTo>
                    <a:pt x="663" y="3300"/>
                  </a:lnTo>
                  <a:lnTo>
                    <a:pt x="665" y="3310"/>
                  </a:lnTo>
                  <a:lnTo>
                    <a:pt x="667" y="3321"/>
                  </a:lnTo>
                  <a:lnTo>
                    <a:pt x="668" y="3317"/>
                  </a:lnTo>
                  <a:lnTo>
                    <a:pt x="669" y="3322"/>
                  </a:lnTo>
                  <a:lnTo>
                    <a:pt x="675" y="3302"/>
                  </a:lnTo>
                  <a:lnTo>
                    <a:pt x="678" y="3313"/>
                  </a:lnTo>
                  <a:lnTo>
                    <a:pt x="687" y="3265"/>
                  </a:lnTo>
                  <a:lnTo>
                    <a:pt x="689" y="3262"/>
                  </a:lnTo>
                  <a:lnTo>
                    <a:pt x="692" y="3271"/>
                  </a:lnTo>
                  <a:lnTo>
                    <a:pt x="704" y="3229"/>
                  </a:lnTo>
                  <a:lnTo>
                    <a:pt x="714" y="3249"/>
                  </a:lnTo>
                  <a:lnTo>
                    <a:pt x="718" y="3264"/>
                  </a:lnTo>
                  <a:lnTo>
                    <a:pt x="725" y="3299"/>
                  </a:lnTo>
                  <a:lnTo>
                    <a:pt x="727" y="3293"/>
                  </a:lnTo>
                  <a:lnTo>
                    <a:pt x="731" y="3314"/>
                  </a:lnTo>
                  <a:lnTo>
                    <a:pt x="733" y="3311"/>
                  </a:lnTo>
                  <a:lnTo>
                    <a:pt x="735" y="3314"/>
                  </a:lnTo>
                  <a:lnTo>
                    <a:pt x="737" y="3310"/>
                  </a:lnTo>
                  <a:lnTo>
                    <a:pt x="739" y="3325"/>
                  </a:lnTo>
                  <a:lnTo>
                    <a:pt x="740" y="3322"/>
                  </a:lnTo>
                  <a:lnTo>
                    <a:pt x="742" y="3332"/>
                  </a:lnTo>
                  <a:lnTo>
                    <a:pt x="747" y="3352"/>
                  </a:lnTo>
                  <a:lnTo>
                    <a:pt x="752" y="3331"/>
                  </a:lnTo>
                  <a:lnTo>
                    <a:pt x="759" y="3320"/>
                  </a:lnTo>
                  <a:lnTo>
                    <a:pt x="761" y="3326"/>
                  </a:lnTo>
                  <a:lnTo>
                    <a:pt x="762" y="3324"/>
                  </a:lnTo>
                  <a:lnTo>
                    <a:pt x="763" y="3326"/>
                  </a:lnTo>
                  <a:lnTo>
                    <a:pt x="765" y="3322"/>
                  </a:lnTo>
                  <a:lnTo>
                    <a:pt x="765" y="3324"/>
                  </a:lnTo>
                  <a:lnTo>
                    <a:pt x="769" y="3342"/>
                  </a:lnTo>
                  <a:lnTo>
                    <a:pt x="777" y="3308"/>
                  </a:lnTo>
                  <a:lnTo>
                    <a:pt x="782" y="3306"/>
                  </a:lnTo>
                  <a:lnTo>
                    <a:pt x="784" y="3289"/>
                  </a:lnTo>
                  <a:lnTo>
                    <a:pt x="785" y="3291"/>
                  </a:lnTo>
                  <a:lnTo>
                    <a:pt x="789" y="3263"/>
                  </a:lnTo>
                  <a:lnTo>
                    <a:pt x="791" y="3269"/>
                  </a:lnTo>
                  <a:lnTo>
                    <a:pt x="794" y="3262"/>
                  </a:lnTo>
                  <a:lnTo>
                    <a:pt x="795" y="3271"/>
                  </a:lnTo>
                  <a:lnTo>
                    <a:pt x="797" y="3263"/>
                  </a:lnTo>
                  <a:lnTo>
                    <a:pt x="804" y="3245"/>
                  </a:lnTo>
                  <a:lnTo>
                    <a:pt x="808" y="3242"/>
                  </a:lnTo>
                  <a:lnTo>
                    <a:pt x="809" y="3246"/>
                  </a:lnTo>
                  <a:lnTo>
                    <a:pt x="812" y="3239"/>
                  </a:lnTo>
                  <a:lnTo>
                    <a:pt x="813" y="3240"/>
                  </a:lnTo>
                  <a:lnTo>
                    <a:pt x="825" y="3315"/>
                  </a:lnTo>
                  <a:lnTo>
                    <a:pt x="830" y="3303"/>
                  </a:lnTo>
                  <a:lnTo>
                    <a:pt x="831" y="3306"/>
                  </a:lnTo>
                  <a:lnTo>
                    <a:pt x="833" y="3300"/>
                  </a:lnTo>
                  <a:lnTo>
                    <a:pt x="834" y="3306"/>
                  </a:lnTo>
                  <a:lnTo>
                    <a:pt x="836" y="3311"/>
                  </a:lnTo>
                  <a:lnTo>
                    <a:pt x="837" y="3307"/>
                  </a:lnTo>
                  <a:lnTo>
                    <a:pt x="838" y="3311"/>
                  </a:lnTo>
                  <a:lnTo>
                    <a:pt x="839" y="3315"/>
                  </a:lnTo>
                  <a:lnTo>
                    <a:pt x="841" y="3310"/>
                  </a:lnTo>
                  <a:lnTo>
                    <a:pt x="842" y="3317"/>
                  </a:lnTo>
                  <a:lnTo>
                    <a:pt x="844" y="3314"/>
                  </a:lnTo>
                  <a:lnTo>
                    <a:pt x="845" y="3319"/>
                  </a:lnTo>
                  <a:lnTo>
                    <a:pt x="848" y="3321"/>
                  </a:lnTo>
                  <a:lnTo>
                    <a:pt x="852" y="3307"/>
                  </a:lnTo>
                  <a:lnTo>
                    <a:pt x="860" y="3278"/>
                  </a:lnTo>
                  <a:lnTo>
                    <a:pt x="861" y="3280"/>
                  </a:lnTo>
                  <a:lnTo>
                    <a:pt x="865" y="3281"/>
                  </a:lnTo>
                  <a:lnTo>
                    <a:pt x="866" y="3286"/>
                  </a:lnTo>
                  <a:lnTo>
                    <a:pt x="871" y="3268"/>
                  </a:lnTo>
                  <a:lnTo>
                    <a:pt x="875" y="3292"/>
                  </a:lnTo>
                  <a:lnTo>
                    <a:pt x="879" y="3280"/>
                  </a:lnTo>
                  <a:lnTo>
                    <a:pt x="880" y="3286"/>
                  </a:lnTo>
                  <a:lnTo>
                    <a:pt x="888" y="3246"/>
                  </a:lnTo>
                  <a:lnTo>
                    <a:pt x="890" y="3253"/>
                  </a:lnTo>
                  <a:lnTo>
                    <a:pt x="891" y="3248"/>
                  </a:lnTo>
                  <a:lnTo>
                    <a:pt x="893" y="3255"/>
                  </a:lnTo>
                  <a:lnTo>
                    <a:pt x="894" y="3250"/>
                  </a:lnTo>
                  <a:lnTo>
                    <a:pt x="895" y="3252"/>
                  </a:lnTo>
                  <a:lnTo>
                    <a:pt x="896" y="3248"/>
                  </a:lnTo>
                  <a:lnTo>
                    <a:pt x="899" y="3240"/>
                  </a:lnTo>
                  <a:lnTo>
                    <a:pt x="903" y="3239"/>
                  </a:lnTo>
                  <a:lnTo>
                    <a:pt x="906" y="3214"/>
                  </a:lnTo>
                  <a:lnTo>
                    <a:pt x="910" y="3200"/>
                  </a:lnTo>
                  <a:lnTo>
                    <a:pt x="912" y="3202"/>
                  </a:lnTo>
                  <a:lnTo>
                    <a:pt x="913" y="3198"/>
                  </a:lnTo>
                  <a:lnTo>
                    <a:pt x="917" y="3206"/>
                  </a:lnTo>
                  <a:lnTo>
                    <a:pt x="921" y="3232"/>
                  </a:lnTo>
                  <a:lnTo>
                    <a:pt x="922" y="3228"/>
                  </a:lnTo>
                  <a:lnTo>
                    <a:pt x="923" y="3229"/>
                  </a:lnTo>
                  <a:lnTo>
                    <a:pt x="924" y="3231"/>
                  </a:lnTo>
                  <a:lnTo>
                    <a:pt x="925" y="3229"/>
                  </a:lnTo>
                  <a:lnTo>
                    <a:pt x="931" y="3255"/>
                  </a:lnTo>
                  <a:lnTo>
                    <a:pt x="933" y="3251"/>
                  </a:lnTo>
                  <a:lnTo>
                    <a:pt x="936" y="3261"/>
                  </a:lnTo>
                  <a:lnTo>
                    <a:pt x="937" y="3256"/>
                  </a:lnTo>
                  <a:lnTo>
                    <a:pt x="943" y="3290"/>
                  </a:lnTo>
                  <a:lnTo>
                    <a:pt x="945" y="3282"/>
                  </a:lnTo>
                  <a:lnTo>
                    <a:pt x="947" y="3291"/>
                  </a:lnTo>
                  <a:lnTo>
                    <a:pt x="949" y="3279"/>
                  </a:lnTo>
                  <a:lnTo>
                    <a:pt x="951" y="3289"/>
                  </a:lnTo>
                  <a:lnTo>
                    <a:pt x="952" y="3284"/>
                  </a:lnTo>
                  <a:lnTo>
                    <a:pt x="954" y="3291"/>
                  </a:lnTo>
                  <a:lnTo>
                    <a:pt x="955" y="3286"/>
                  </a:lnTo>
                  <a:lnTo>
                    <a:pt x="957" y="3278"/>
                  </a:lnTo>
                  <a:lnTo>
                    <a:pt x="960" y="3275"/>
                  </a:lnTo>
                  <a:lnTo>
                    <a:pt x="966" y="3240"/>
                  </a:lnTo>
                  <a:lnTo>
                    <a:pt x="967" y="3244"/>
                  </a:lnTo>
                  <a:lnTo>
                    <a:pt x="968" y="3242"/>
                  </a:lnTo>
                  <a:lnTo>
                    <a:pt x="970" y="3247"/>
                  </a:lnTo>
                  <a:lnTo>
                    <a:pt x="972" y="3244"/>
                  </a:lnTo>
                  <a:lnTo>
                    <a:pt x="976" y="3259"/>
                  </a:lnTo>
                  <a:lnTo>
                    <a:pt x="977" y="3251"/>
                  </a:lnTo>
                  <a:lnTo>
                    <a:pt x="992" y="3321"/>
                  </a:lnTo>
                  <a:lnTo>
                    <a:pt x="997" y="3338"/>
                  </a:lnTo>
                  <a:lnTo>
                    <a:pt x="1002" y="3319"/>
                  </a:lnTo>
                  <a:lnTo>
                    <a:pt x="1009" y="3343"/>
                  </a:lnTo>
                  <a:lnTo>
                    <a:pt x="1011" y="3334"/>
                  </a:lnTo>
                  <a:lnTo>
                    <a:pt x="1018" y="3318"/>
                  </a:lnTo>
                  <a:lnTo>
                    <a:pt x="1027" y="3262"/>
                  </a:lnTo>
                  <a:lnTo>
                    <a:pt x="1032" y="3277"/>
                  </a:lnTo>
                  <a:lnTo>
                    <a:pt x="1034" y="3272"/>
                  </a:lnTo>
                  <a:lnTo>
                    <a:pt x="1035" y="3275"/>
                  </a:lnTo>
                  <a:lnTo>
                    <a:pt x="1036" y="3270"/>
                  </a:lnTo>
                  <a:lnTo>
                    <a:pt x="1038" y="3279"/>
                  </a:lnTo>
                  <a:lnTo>
                    <a:pt x="1040" y="3277"/>
                  </a:lnTo>
                  <a:lnTo>
                    <a:pt x="1042" y="3285"/>
                  </a:lnTo>
                  <a:lnTo>
                    <a:pt x="1045" y="3275"/>
                  </a:lnTo>
                  <a:lnTo>
                    <a:pt x="1050" y="3273"/>
                  </a:lnTo>
                  <a:lnTo>
                    <a:pt x="1052" y="3277"/>
                  </a:lnTo>
                  <a:lnTo>
                    <a:pt x="1053" y="3273"/>
                  </a:lnTo>
                  <a:lnTo>
                    <a:pt x="1064" y="3317"/>
                  </a:lnTo>
                  <a:lnTo>
                    <a:pt x="1066" y="3308"/>
                  </a:lnTo>
                  <a:lnTo>
                    <a:pt x="1070" y="3331"/>
                  </a:lnTo>
                  <a:lnTo>
                    <a:pt x="1071" y="3324"/>
                  </a:lnTo>
                  <a:lnTo>
                    <a:pt x="1074" y="3335"/>
                  </a:lnTo>
                  <a:lnTo>
                    <a:pt x="1075" y="3328"/>
                  </a:lnTo>
                  <a:lnTo>
                    <a:pt x="1081" y="3311"/>
                  </a:lnTo>
                  <a:lnTo>
                    <a:pt x="1086" y="3330"/>
                  </a:lnTo>
                  <a:lnTo>
                    <a:pt x="1091" y="3324"/>
                  </a:lnTo>
                  <a:lnTo>
                    <a:pt x="1095" y="3296"/>
                  </a:lnTo>
                  <a:lnTo>
                    <a:pt x="1096" y="3300"/>
                  </a:lnTo>
                  <a:lnTo>
                    <a:pt x="1101" y="3271"/>
                  </a:lnTo>
                  <a:lnTo>
                    <a:pt x="1105" y="3277"/>
                  </a:lnTo>
                  <a:lnTo>
                    <a:pt x="1109" y="3255"/>
                  </a:lnTo>
                  <a:lnTo>
                    <a:pt x="1114" y="3276"/>
                  </a:lnTo>
                  <a:lnTo>
                    <a:pt x="1115" y="3266"/>
                  </a:lnTo>
                  <a:lnTo>
                    <a:pt x="1117" y="3293"/>
                  </a:lnTo>
                  <a:lnTo>
                    <a:pt x="1120" y="3288"/>
                  </a:lnTo>
                  <a:lnTo>
                    <a:pt x="1121" y="3292"/>
                  </a:lnTo>
                  <a:lnTo>
                    <a:pt x="1122" y="3286"/>
                  </a:lnTo>
                  <a:lnTo>
                    <a:pt x="1125" y="3295"/>
                  </a:lnTo>
                  <a:lnTo>
                    <a:pt x="1127" y="3297"/>
                  </a:lnTo>
                  <a:lnTo>
                    <a:pt x="1129" y="3291"/>
                  </a:lnTo>
                  <a:lnTo>
                    <a:pt x="1131" y="3295"/>
                  </a:lnTo>
                  <a:lnTo>
                    <a:pt x="1132" y="3288"/>
                  </a:lnTo>
                  <a:lnTo>
                    <a:pt x="1136" y="3277"/>
                  </a:lnTo>
                  <a:lnTo>
                    <a:pt x="1138" y="3280"/>
                  </a:lnTo>
                  <a:lnTo>
                    <a:pt x="1140" y="3276"/>
                  </a:lnTo>
                  <a:lnTo>
                    <a:pt x="1142" y="3284"/>
                  </a:lnTo>
                  <a:lnTo>
                    <a:pt x="1145" y="3284"/>
                  </a:lnTo>
                  <a:lnTo>
                    <a:pt x="1147" y="3272"/>
                  </a:lnTo>
                  <a:lnTo>
                    <a:pt x="1148" y="3277"/>
                  </a:lnTo>
                  <a:lnTo>
                    <a:pt x="1151" y="3265"/>
                  </a:lnTo>
                  <a:lnTo>
                    <a:pt x="1154" y="3272"/>
                  </a:lnTo>
                  <a:lnTo>
                    <a:pt x="1158" y="3267"/>
                  </a:lnTo>
                  <a:lnTo>
                    <a:pt x="1161" y="3275"/>
                  </a:lnTo>
                  <a:lnTo>
                    <a:pt x="1165" y="3255"/>
                  </a:lnTo>
                  <a:lnTo>
                    <a:pt x="1170" y="3280"/>
                  </a:lnTo>
                  <a:lnTo>
                    <a:pt x="1171" y="3278"/>
                  </a:lnTo>
                  <a:lnTo>
                    <a:pt x="1172" y="3281"/>
                  </a:lnTo>
                  <a:lnTo>
                    <a:pt x="1173" y="3276"/>
                  </a:lnTo>
                  <a:lnTo>
                    <a:pt x="1174" y="3285"/>
                  </a:lnTo>
                  <a:lnTo>
                    <a:pt x="1178" y="3259"/>
                  </a:lnTo>
                  <a:lnTo>
                    <a:pt x="1180" y="3270"/>
                  </a:lnTo>
                  <a:lnTo>
                    <a:pt x="1181" y="3257"/>
                  </a:lnTo>
                  <a:lnTo>
                    <a:pt x="1185" y="3247"/>
                  </a:lnTo>
                  <a:lnTo>
                    <a:pt x="1186" y="3250"/>
                  </a:lnTo>
                  <a:lnTo>
                    <a:pt x="1191" y="3228"/>
                  </a:lnTo>
                  <a:lnTo>
                    <a:pt x="1193" y="3241"/>
                  </a:lnTo>
                  <a:lnTo>
                    <a:pt x="1198" y="3233"/>
                  </a:lnTo>
                  <a:lnTo>
                    <a:pt x="1200" y="3240"/>
                  </a:lnTo>
                  <a:lnTo>
                    <a:pt x="1202" y="3229"/>
                  </a:lnTo>
                  <a:lnTo>
                    <a:pt x="1205" y="3231"/>
                  </a:lnTo>
                  <a:lnTo>
                    <a:pt x="1207" y="3250"/>
                  </a:lnTo>
                  <a:lnTo>
                    <a:pt x="1209" y="3245"/>
                  </a:lnTo>
                  <a:lnTo>
                    <a:pt x="1214" y="3225"/>
                  </a:lnTo>
                  <a:lnTo>
                    <a:pt x="1215" y="3227"/>
                  </a:lnTo>
                  <a:lnTo>
                    <a:pt x="1219" y="3221"/>
                  </a:lnTo>
                  <a:lnTo>
                    <a:pt x="1225" y="3245"/>
                  </a:lnTo>
                  <a:lnTo>
                    <a:pt x="1227" y="3239"/>
                  </a:lnTo>
                  <a:lnTo>
                    <a:pt x="1228" y="3245"/>
                  </a:lnTo>
                  <a:lnTo>
                    <a:pt x="1230" y="3230"/>
                  </a:lnTo>
                  <a:lnTo>
                    <a:pt x="1233" y="3233"/>
                  </a:lnTo>
                  <a:lnTo>
                    <a:pt x="1235" y="3226"/>
                  </a:lnTo>
                  <a:lnTo>
                    <a:pt x="1237" y="3238"/>
                  </a:lnTo>
                  <a:lnTo>
                    <a:pt x="1239" y="3240"/>
                  </a:lnTo>
                  <a:lnTo>
                    <a:pt x="1241" y="3221"/>
                  </a:lnTo>
                  <a:lnTo>
                    <a:pt x="1242" y="3226"/>
                  </a:lnTo>
                  <a:lnTo>
                    <a:pt x="1244" y="3228"/>
                  </a:lnTo>
                  <a:lnTo>
                    <a:pt x="1248" y="3197"/>
                  </a:lnTo>
                  <a:lnTo>
                    <a:pt x="1251" y="3208"/>
                  </a:lnTo>
                  <a:lnTo>
                    <a:pt x="1253" y="3190"/>
                  </a:lnTo>
                  <a:lnTo>
                    <a:pt x="1255" y="3199"/>
                  </a:lnTo>
                  <a:lnTo>
                    <a:pt x="1256" y="3193"/>
                  </a:lnTo>
                  <a:lnTo>
                    <a:pt x="1270" y="3146"/>
                  </a:lnTo>
                  <a:lnTo>
                    <a:pt x="1277" y="3184"/>
                  </a:lnTo>
                  <a:lnTo>
                    <a:pt x="1280" y="3209"/>
                  </a:lnTo>
                  <a:lnTo>
                    <a:pt x="1282" y="3204"/>
                  </a:lnTo>
                  <a:lnTo>
                    <a:pt x="1283" y="3208"/>
                  </a:lnTo>
                  <a:lnTo>
                    <a:pt x="1285" y="3198"/>
                  </a:lnTo>
                  <a:lnTo>
                    <a:pt x="1287" y="3202"/>
                  </a:lnTo>
                  <a:lnTo>
                    <a:pt x="1288" y="3196"/>
                  </a:lnTo>
                  <a:lnTo>
                    <a:pt x="1293" y="3222"/>
                  </a:lnTo>
                  <a:lnTo>
                    <a:pt x="1297" y="3226"/>
                  </a:lnTo>
                  <a:lnTo>
                    <a:pt x="1302" y="3239"/>
                  </a:lnTo>
                  <a:lnTo>
                    <a:pt x="1304" y="3227"/>
                  </a:lnTo>
                  <a:lnTo>
                    <a:pt x="1305" y="3230"/>
                  </a:lnTo>
                  <a:lnTo>
                    <a:pt x="1309" y="3247"/>
                  </a:lnTo>
                  <a:lnTo>
                    <a:pt x="1312" y="3243"/>
                  </a:lnTo>
                  <a:lnTo>
                    <a:pt x="1314" y="3255"/>
                  </a:lnTo>
                  <a:lnTo>
                    <a:pt x="1316" y="3233"/>
                  </a:lnTo>
                  <a:lnTo>
                    <a:pt x="1317" y="3236"/>
                  </a:lnTo>
                  <a:lnTo>
                    <a:pt x="1321" y="3208"/>
                  </a:lnTo>
                  <a:lnTo>
                    <a:pt x="1322" y="3210"/>
                  </a:lnTo>
                  <a:lnTo>
                    <a:pt x="1325" y="3201"/>
                  </a:lnTo>
                  <a:lnTo>
                    <a:pt x="1327" y="3195"/>
                  </a:lnTo>
                  <a:lnTo>
                    <a:pt x="1333" y="3217"/>
                  </a:lnTo>
                  <a:lnTo>
                    <a:pt x="1334" y="3210"/>
                  </a:lnTo>
                  <a:lnTo>
                    <a:pt x="1336" y="3220"/>
                  </a:lnTo>
                  <a:lnTo>
                    <a:pt x="1338" y="3212"/>
                  </a:lnTo>
                  <a:lnTo>
                    <a:pt x="1339" y="3215"/>
                  </a:lnTo>
                  <a:lnTo>
                    <a:pt x="1341" y="3208"/>
                  </a:lnTo>
                  <a:lnTo>
                    <a:pt x="1343" y="3219"/>
                  </a:lnTo>
                  <a:lnTo>
                    <a:pt x="1344" y="3212"/>
                  </a:lnTo>
                  <a:lnTo>
                    <a:pt x="1346" y="3222"/>
                  </a:lnTo>
                  <a:lnTo>
                    <a:pt x="1347" y="3217"/>
                  </a:lnTo>
                  <a:lnTo>
                    <a:pt x="1351" y="3235"/>
                  </a:lnTo>
                  <a:lnTo>
                    <a:pt x="1353" y="3230"/>
                  </a:lnTo>
                  <a:lnTo>
                    <a:pt x="1365" y="3311"/>
                  </a:lnTo>
                  <a:lnTo>
                    <a:pt x="1366" y="3306"/>
                  </a:lnTo>
                  <a:lnTo>
                    <a:pt x="1368" y="3311"/>
                  </a:lnTo>
                  <a:lnTo>
                    <a:pt x="1369" y="3306"/>
                  </a:lnTo>
                  <a:lnTo>
                    <a:pt x="1373" y="3315"/>
                  </a:lnTo>
                  <a:lnTo>
                    <a:pt x="1376" y="3301"/>
                  </a:lnTo>
                  <a:lnTo>
                    <a:pt x="1377" y="3309"/>
                  </a:lnTo>
                  <a:lnTo>
                    <a:pt x="1383" y="3281"/>
                  </a:lnTo>
                  <a:lnTo>
                    <a:pt x="1385" y="3285"/>
                  </a:lnTo>
                  <a:lnTo>
                    <a:pt x="1391" y="3262"/>
                  </a:lnTo>
                  <a:lnTo>
                    <a:pt x="1392" y="3269"/>
                  </a:lnTo>
                  <a:lnTo>
                    <a:pt x="1394" y="3262"/>
                  </a:lnTo>
                  <a:lnTo>
                    <a:pt x="1404" y="3219"/>
                  </a:lnTo>
                  <a:lnTo>
                    <a:pt x="1408" y="3218"/>
                  </a:lnTo>
                  <a:lnTo>
                    <a:pt x="1409" y="3207"/>
                  </a:lnTo>
                  <a:lnTo>
                    <a:pt x="1412" y="3214"/>
                  </a:lnTo>
                  <a:lnTo>
                    <a:pt x="1416" y="3213"/>
                  </a:lnTo>
                  <a:lnTo>
                    <a:pt x="1420" y="3231"/>
                  </a:lnTo>
                  <a:lnTo>
                    <a:pt x="1423" y="3226"/>
                  </a:lnTo>
                  <a:lnTo>
                    <a:pt x="1424" y="3229"/>
                  </a:lnTo>
                  <a:lnTo>
                    <a:pt x="1425" y="3222"/>
                  </a:lnTo>
                  <a:lnTo>
                    <a:pt x="1430" y="3220"/>
                  </a:lnTo>
                  <a:lnTo>
                    <a:pt x="1435" y="3229"/>
                  </a:lnTo>
                  <a:lnTo>
                    <a:pt x="1436" y="3222"/>
                  </a:lnTo>
                  <a:lnTo>
                    <a:pt x="1441" y="3204"/>
                  </a:lnTo>
                  <a:lnTo>
                    <a:pt x="1443" y="3213"/>
                  </a:lnTo>
                  <a:lnTo>
                    <a:pt x="1449" y="3194"/>
                  </a:lnTo>
                  <a:lnTo>
                    <a:pt x="1452" y="3202"/>
                  </a:lnTo>
                  <a:lnTo>
                    <a:pt x="1454" y="3194"/>
                  </a:lnTo>
                  <a:lnTo>
                    <a:pt x="1455" y="3197"/>
                  </a:lnTo>
                  <a:lnTo>
                    <a:pt x="1456" y="3192"/>
                  </a:lnTo>
                  <a:lnTo>
                    <a:pt x="1462" y="3201"/>
                  </a:lnTo>
                  <a:lnTo>
                    <a:pt x="1463" y="3210"/>
                  </a:lnTo>
                  <a:lnTo>
                    <a:pt x="1465" y="3212"/>
                  </a:lnTo>
                  <a:lnTo>
                    <a:pt x="1466" y="3207"/>
                  </a:lnTo>
                  <a:lnTo>
                    <a:pt x="1472" y="3231"/>
                  </a:lnTo>
                  <a:lnTo>
                    <a:pt x="1480" y="3252"/>
                  </a:lnTo>
                  <a:lnTo>
                    <a:pt x="1482" y="3257"/>
                  </a:lnTo>
                  <a:lnTo>
                    <a:pt x="1486" y="3271"/>
                  </a:lnTo>
                  <a:lnTo>
                    <a:pt x="1489" y="3256"/>
                  </a:lnTo>
                  <a:lnTo>
                    <a:pt x="1493" y="3261"/>
                  </a:lnTo>
                  <a:lnTo>
                    <a:pt x="1494" y="3253"/>
                  </a:lnTo>
                  <a:lnTo>
                    <a:pt x="1497" y="3256"/>
                  </a:lnTo>
                  <a:lnTo>
                    <a:pt x="1500" y="3244"/>
                  </a:lnTo>
                  <a:lnTo>
                    <a:pt x="1502" y="3245"/>
                  </a:lnTo>
                  <a:lnTo>
                    <a:pt x="1507" y="3219"/>
                  </a:lnTo>
                  <a:lnTo>
                    <a:pt x="1512" y="3228"/>
                  </a:lnTo>
                  <a:lnTo>
                    <a:pt x="1514" y="3240"/>
                  </a:lnTo>
                  <a:lnTo>
                    <a:pt x="1517" y="3237"/>
                  </a:lnTo>
                  <a:lnTo>
                    <a:pt x="1518" y="3249"/>
                  </a:lnTo>
                  <a:lnTo>
                    <a:pt x="1519" y="3247"/>
                  </a:lnTo>
                  <a:lnTo>
                    <a:pt x="1523" y="3264"/>
                  </a:lnTo>
                  <a:lnTo>
                    <a:pt x="1524" y="3259"/>
                  </a:lnTo>
                  <a:lnTo>
                    <a:pt x="1528" y="3272"/>
                  </a:lnTo>
                  <a:lnTo>
                    <a:pt x="1529" y="3270"/>
                  </a:lnTo>
                  <a:lnTo>
                    <a:pt x="1532" y="3273"/>
                  </a:lnTo>
                  <a:lnTo>
                    <a:pt x="1534" y="3271"/>
                  </a:lnTo>
                  <a:lnTo>
                    <a:pt x="1539" y="3304"/>
                  </a:lnTo>
                  <a:lnTo>
                    <a:pt x="1540" y="3301"/>
                  </a:lnTo>
                  <a:lnTo>
                    <a:pt x="1542" y="3307"/>
                  </a:lnTo>
                  <a:lnTo>
                    <a:pt x="1547" y="3276"/>
                  </a:lnTo>
                  <a:lnTo>
                    <a:pt x="1549" y="3282"/>
                  </a:lnTo>
                  <a:lnTo>
                    <a:pt x="1554" y="3255"/>
                  </a:lnTo>
                  <a:lnTo>
                    <a:pt x="1555" y="3258"/>
                  </a:lnTo>
                  <a:lnTo>
                    <a:pt x="1560" y="3229"/>
                  </a:lnTo>
                  <a:lnTo>
                    <a:pt x="1562" y="3219"/>
                  </a:lnTo>
                  <a:lnTo>
                    <a:pt x="1566" y="3216"/>
                  </a:lnTo>
                  <a:lnTo>
                    <a:pt x="1567" y="3211"/>
                  </a:lnTo>
                  <a:lnTo>
                    <a:pt x="1574" y="3245"/>
                  </a:lnTo>
                  <a:lnTo>
                    <a:pt x="1576" y="3235"/>
                  </a:lnTo>
                  <a:lnTo>
                    <a:pt x="1578" y="3238"/>
                  </a:lnTo>
                  <a:lnTo>
                    <a:pt x="1579" y="3229"/>
                  </a:lnTo>
                  <a:lnTo>
                    <a:pt x="1584" y="3212"/>
                  </a:lnTo>
                  <a:lnTo>
                    <a:pt x="1586" y="3215"/>
                  </a:lnTo>
                  <a:lnTo>
                    <a:pt x="1590" y="3206"/>
                  </a:lnTo>
                  <a:lnTo>
                    <a:pt x="1591" y="3211"/>
                  </a:lnTo>
                  <a:lnTo>
                    <a:pt x="1595" y="3202"/>
                  </a:lnTo>
                  <a:lnTo>
                    <a:pt x="1597" y="3218"/>
                  </a:lnTo>
                  <a:lnTo>
                    <a:pt x="1606" y="3177"/>
                  </a:lnTo>
                  <a:lnTo>
                    <a:pt x="1608" y="3187"/>
                  </a:lnTo>
                  <a:lnTo>
                    <a:pt x="1611" y="3182"/>
                  </a:lnTo>
                  <a:lnTo>
                    <a:pt x="1615" y="3199"/>
                  </a:lnTo>
                  <a:lnTo>
                    <a:pt x="1617" y="3191"/>
                  </a:lnTo>
                  <a:lnTo>
                    <a:pt x="1619" y="3200"/>
                  </a:lnTo>
                  <a:lnTo>
                    <a:pt x="1624" y="3217"/>
                  </a:lnTo>
                  <a:lnTo>
                    <a:pt x="1632" y="3246"/>
                  </a:lnTo>
                  <a:lnTo>
                    <a:pt x="1637" y="3236"/>
                  </a:lnTo>
                  <a:lnTo>
                    <a:pt x="1638" y="3247"/>
                  </a:lnTo>
                  <a:lnTo>
                    <a:pt x="1639" y="3244"/>
                  </a:lnTo>
                  <a:lnTo>
                    <a:pt x="1641" y="3254"/>
                  </a:lnTo>
                  <a:lnTo>
                    <a:pt x="1644" y="3249"/>
                  </a:lnTo>
                  <a:lnTo>
                    <a:pt x="1645" y="3256"/>
                  </a:lnTo>
                  <a:lnTo>
                    <a:pt x="1647" y="3258"/>
                  </a:lnTo>
                  <a:lnTo>
                    <a:pt x="1648" y="3253"/>
                  </a:lnTo>
                  <a:lnTo>
                    <a:pt x="1649" y="3257"/>
                  </a:lnTo>
                  <a:lnTo>
                    <a:pt x="1650" y="3251"/>
                  </a:lnTo>
                  <a:lnTo>
                    <a:pt x="1654" y="3248"/>
                  </a:lnTo>
                  <a:lnTo>
                    <a:pt x="1656" y="3255"/>
                  </a:lnTo>
                  <a:lnTo>
                    <a:pt x="1659" y="3249"/>
                  </a:lnTo>
                  <a:lnTo>
                    <a:pt x="1662" y="3266"/>
                  </a:lnTo>
                  <a:lnTo>
                    <a:pt x="1669" y="3280"/>
                  </a:lnTo>
                  <a:lnTo>
                    <a:pt x="1673" y="3276"/>
                  </a:lnTo>
                  <a:lnTo>
                    <a:pt x="1675" y="3289"/>
                  </a:lnTo>
                  <a:lnTo>
                    <a:pt x="1677" y="3274"/>
                  </a:lnTo>
                  <a:lnTo>
                    <a:pt x="1679" y="3280"/>
                  </a:lnTo>
                  <a:lnTo>
                    <a:pt x="1687" y="3256"/>
                  </a:lnTo>
                  <a:lnTo>
                    <a:pt x="1689" y="3259"/>
                  </a:lnTo>
                  <a:lnTo>
                    <a:pt x="1690" y="3254"/>
                  </a:lnTo>
                  <a:lnTo>
                    <a:pt x="1691" y="3258"/>
                  </a:lnTo>
                  <a:lnTo>
                    <a:pt x="1696" y="3248"/>
                  </a:lnTo>
                  <a:lnTo>
                    <a:pt x="1698" y="3259"/>
                  </a:lnTo>
                  <a:lnTo>
                    <a:pt x="1704" y="3234"/>
                  </a:lnTo>
                  <a:lnTo>
                    <a:pt x="1706" y="3235"/>
                  </a:lnTo>
                  <a:lnTo>
                    <a:pt x="1707" y="3228"/>
                  </a:lnTo>
                  <a:lnTo>
                    <a:pt x="1708" y="3233"/>
                  </a:lnTo>
                  <a:lnTo>
                    <a:pt x="1711" y="3210"/>
                  </a:lnTo>
                  <a:lnTo>
                    <a:pt x="1715" y="3205"/>
                  </a:lnTo>
                  <a:lnTo>
                    <a:pt x="1718" y="3201"/>
                  </a:lnTo>
                  <a:lnTo>
                    <a:pt x="1726" y="3213"/>
                  </a:lnTo>
                  <a:lnTo>
                    <a:pt x="1729" y="3198"/>
                  </a:lnTo>
                  <a:lnTo>
                    <a:pt x="1730" y="3202"/>
                  </a:lnTo>
                  <a:lnTo>
                    <a:pt x="1732" y="3193"/>
                  </a:lnTo>
                  <a:lnTo>
                    <a:pt x="1733" y="3196"/>
                  </a:lnTo>
                  <a:lnTo>
                    <a:pt x="1734" y="3194"/>
                  </a:lnTo>
                  <a:lnTo>
                    <a:pt x="1736" y="3201"/>
                  </a:lnTo>
                  <a:lnTo>
                    <a:pt x="1737" y="3190"/>
                  </a:lnTo>
                  <a:lnTo>
                    <a:pt x="1739" y="3198"/>
                  </a:lnTo>
                  <a:lnTo>
                    <a:pt x="1741" y="3188"/>
                  </a:lnTo>
                  <a:lnTo>
                    <a:pt x="1744" y="3197"/>
                  </a:lnTo>
                  <a:lnTo>
                    <a:pt x="1748" y="3199"/>
                  </a:lnTo>
                  <a:lnTo>
                    <a:pt x="1751" y="3182"/>
                  </a:lnTo>
                  <a:lnTo>
                    <a:pt x="1752" y="3192"/>
                  </a:lnTo>
                  <a:lnTo>
                    <a:pt x="1754" y="3185"/>
                  </a:lnTo>
                  <a:lnTo>
                    <a:pt x="1758" y="3205"/>
                  </a:lnTo>
                  <a:lnTo>
                    <a:pt x="1759" y="3200"/>
                  </a:lnTo>
                  <a:lnTo>
                    <a:pt x="1760" y="3205"/>
                  </a:lnTo>
                  <a:lnTo>
                    <a:pt x="1762" y="3193"/>
                  </a:lnTo>
                  <a:lnTo>
                    <a:pt x="1766" y="3201"/>
                  </a:lnTo>
                  <a:lnTo>
                    <a:pt x="1768" y="3198"/>
                  </a:lnTo>
                  <a:lnTo>
                    <a:pt x="1769" y="3201"/>
                  </a:lnTo>
                  <a:lnTo>
                    <a:pt x="1772" y="3208"/>
                  </a:lnTo>
                  <a:lnTo>
                    <a:pt x="1775" y="3210"/>
                  </a:lnTo>
                  <a:lnTo>
                    <a:pt x="1777" y="3204"/>
                  </a:lnTo>
                  <a:lnTo>
                    <a:pt x="1778" y="3210"/>
                  </a:lnTo>
                  <a:lnTo>
                    <a:pt x="1779" y="3206"/>
                  </a:lnTo>
                  <a:lnTo>
                    <a:pt x="1784" y="3227"/>
                  </a:lnTo>
                  <a:lnTo>
                    <a:pt x="1787" y="3214"/>
                  </a:lnTo>
                  <a:lnTo>
                    <a:pt x="1789" y="3211"/>
                  </a:lnTo>
                  <a:lnTo>
                    <a:pt x="1790" y="3217"/>
                  </a:lnTo>
                  <a:lnTo>
                    <a:pt x="1792" y="3207"/>
                  </a:lnTo>
                  <a:lnTo>
                    <a:pt x="1793" y="3213"/>
                  </a:lnTo>
                  <a:lnTo>
                    <a:pt x="1795" y="3210"/>
                  </a:lnTo>
                  <a:lnTo>
                    <a:pt x="1796" y="3217"/>
                  </a:lnTo>
                  <a:lnTo>
                    <a:pt x="1798" y="3204"/>
                  </a:lnTo>
                  <a:lnTo>
                    <a:pt x="1801" y="3195"/>
                  </a:lnTo>
                  <a:lnTo>
                    <a:pt x="1804" y="3209"/>
                  </a:lnTo>
                  <a:lnTo>
                    <a:pt x="1808" y="3181"/>
                  </a:lnTo>
                  <a:lnTo>
                    <a:pt x="1813" y="3202"/>
                  </a:lnTo>
                  <a:lnTo>
                    <a:pt x="1816" y="3224"/>
                  </a:lnTo>
                  <a:lnTo>
                    <a:pt x="1822" y="3222"/>
                  </a:lnTo>
                  <a:lnTo>
                    <a:pt x="1823" y="3215"/>
                  </a:lnTo>
                  <a:lnTo>
                    <a:pt x="1826" y="3236"/>
                  </a:lnTo>
                  <a:lnTo>
                    <a:pt x="1829" y="3218"/>
                  </a:lnTo>
                  <a:lnTo>
                    <a:pt x="1830" y="3221"/>
                  </a:lnTo>
                  <a:lnTo>
                    <a:pt x="1840" y="3181"/>
                  </a:lnTo>
                  <a:lnTo>
                    <a:pt x="1841" y="3183"/>
                  </a:lnTo>
                  <a:lnTo>
                    <a:pt x="1850" y="3130"/>
                  </a:lnTo>
                  <a:lnTo>
                    <a:pt x="1855" y="3118"/>
                  </a:lnTo>
                  <a:lnTo>
                    <a:pt x="1858" y="3127"/>
                  </a:lnTo>
                  <a:lnTo>
                    <a:pt x="1863" y="3138"/>
                  </a:lnTo>
                  <a:lnTo>
                    <a:pt x="1866" y="3133"/>
                  </a:lnTo>
                  <a:lnTo>
                    <a:pt x="1877" y="3222"/>
                  </a:lnTo>
                  <a:lnTo>
                    <a:pt x="1879" y="3216"/>
                  </a:lnTo>
                  <a:lnTo>
                    <a:pt x="1880" y="3226"/>
                  </a:lnTo>
                  <a:lnTo>
                    <a:pt x="1883" y="3233"/>
                  </a:lnTo>
                  <a:lnTo>
                    <a:pt x="1885" y="3227"/>
                  </a:lnTo>
                  <a:lnTo>
                    <a:pt x="1887" y="3235"/>
                  </a:lnTo>
                  <a:lnTo>
                    <a:pt x="1888" y="3224"/>
                  </a:lnTo>
                  <a:lnTo>
                    <a:pt x="1891" y="3240"/>
                  </a:lnTo>
                  <a:lnTo>
                    <a:pt x="1895" y="3235"/>
                  </a:lnTo>
                  <a:lnTo>
                    <a:pt x="1898" y="3217"/>
                  </a:lnTo>
                  <a:lnTo>
                    <a:pt x="1899" y="3223"/>
                  </a:lnTo>
                  <a:lnTo>
                    <a:pt x="1902" y="3219"/>
                  </a:lnTo>
                  <a:lnTo>
                    <a:pt x="1905" y="3211"/>
                  </a:lnTo>
                  <a:lnTo>
                    <a:pt x="1913" y="3196"/>
                  </a:lnTo>
                  <a:lnTo>
                    <a:pt x="1916" y="3210"/>
                  </a:lnTo>
                  <a:lnTo>
                    <a:pt x="1924" y="3176"/>
                  </a:lnTo>
                  <a:lnTo>
                    <a:pt x="1925" y="3179"/>
                  </a:lnTo>
                  <a:lnTo>
                    <a:pt x="1928" y="3173"/>
                  </a:lnTo>
                  <a:lnTo>
                    <a:pt x="1930" y="3182"/>
                  </a:lnTo>
                  <a:lnTo>
                    <a:pt x="1932" y="3175"/>
                  </a:lnTo>
                  <a:lnTo>
                    <a:pt x="1935" y="3183"/>
                  </a:lnTo>
                  <a:lnTo>
                    <a:pt x="1938" y="3172"/>
                  </a:lnTo>
                  <a:lnTo>
                    <a:pt x="1939" y="3174"/>
                  </a:lnTo>
                  <a:lnTo>
                    <a:pt x="1940" y="3172"/>
                  </a:lnTo>
                  <a:lnTo>
                    <a:pt x="1943" y="3195"/>
                  </a:lnTo>
                  <a:lnTo>
                    <a:pt x="1947" y="3198"/>
                  </a:lnTo>
                  <a:lnTo>
                    <a:pt x="1949" y="3207"/>
                  </a:lnTo>
                  <a:lnTo>
                    <a:pt x="1950" y="3198"/>
                  </a:lnTo>
                  <a:lnTo>
                    <a:pt x="1955" y="3183"/>
                  </a:lnTo>
                  <a:lnTo>
                    <a:pt x="1961" y="3204"/>
                  </a:lnTo>
                  <a:lnTo>
                    <a:pt x="1962" y="3198"/>
                  </a:lnTo>
                  <a:lnTo>
                    <a:pt x="1963" y="3202"/>
                  </a:lnTo>
                  <a:lnTo>
                    <a:pt x="1967" y="3193"/>
                  </a:lnTo>
                  <a:lnTo>
                    <a:pt x="1968" y="3196"/>
                  </a:lnTo>
                  <a:lnTo>
                    <a:pt x="1969" y="3193"/>
                  </a:lnTo>
                  <a:lnTo>
                    <a:pt x="1971" y="3214"/>
                  </a:lnTo>
                  <a:lnTo>
                    <a:pt x="1977" y="3229"/>
                  </a:lnTo>
                  <a:lnTo>
                    <a:pt x="1979" y="3213"/>
                  </a:lnTo>
                  <a:lnTo>
                    <a:pt x="1982" y="3227"/>
                  </a:lnTo>
                  <a:lnTo>
                    <a:pt x="1985" y="3225"/>
                  </a:lnTo>
                  <a:lnTo>
                    <a:pt x="1987" y="3242"/>
                  </a:lnTo>
                  <a:lnTo>
                    <a:pt x="1990" y="3238"/>
                  </a:lnTo>
                  <a:lnTo>
                    <a:pt x="1996" y="3222"/>
                  </a:lnTo>
                  <a:lnTo>
                    <a:pt x="1997" y="3229"/>
                  </a:lnTo>
                  <a:lnTo>
                    <a:pt x="1999" y="3221"/>
                  </a:lnTo>
                  <a:lnTo>
                    <a:pt x="2001" y="3244"/>
                  </a:lnTo>
                  <a:lnTo>
                    <a:pt x="2015" y="3171"/>
                  </a:lnTo>
                  <a:lnTo>
                    <a:pt x="2022" y="3172"/>
                  </a:lnTo>
                  <a:lnTo>
                    <a:pt x="2023" y="3170"/>
                  </a:lnTo>
                  <a:lnTo>
                    <a:pt x="2025" y="3173"/>
                  </a:lnTo>
                  <a:lnTo>
                    <a:pt x="2027" y="3164"/>
                  </a:lnTo>
                  <a:lnTo>
                    <a:pt x="2030" y="3170"/>
                  </a:lnTo>
                  <a:lnTo>
                    <a:pt x="2036" y="3190"/>
                  </a:lnTo>
                  <a:lnTo>
                    <a:pt x="2037" y="3185"/>
                  </a:lnTo>
                  <a:lnTo>
                    <a:pt x="2041" y="3205"/>
                  </a:lnTo>
                  <a:lnTo>
                    <a:pt x="2046" y="3202"/>
                  </a:lnTo>
                  <a:lnTo>
                    <a:pt x="2047" y="3210"/>
                  </a:lnTo>
                  <a:lnTo>
                    <a:pt x="2052" y="3171"/>
                  </a:lnTo>
                  <a:lnTo>
                    <a:pt x="2056" y="3187"/>
                  </a:lnTo>
                  <a:lnTo>
                    <a:pt x="2057" y="3180"/>
                  </a:lnTo>
                  <a:lnTo>
                    <a:pt x="2058" y="3182"/>
                  </a:lnTo>
                  <a:lnTo>
                    <a:pt x="2060" y="3163"/>
                  </a:lnTo>
                  <a:lnTo>
                    <a:pt x="2061" y="3168"/>
                  </a:lnTo>
                  <a:lnTo>
                    <a:pt x="2067" y="3160"/>
                  </a:lnTo>
                  <a:lnTo>
                    <a:pt x="2069" y="3157"/>
                  </a:lnTo>
                  <a:lnTo>
                    <a:pt x="2070" y="3163"/>
                  </a:lnTo>
                  <a:lnTo>
                    <a:pt x="2075" y="3145"/>
                  </a:lnTo>
                  <a:lnTo>
                    <a:pt x="2077" y="3142"/>
                  </a:lnTo>
                  <a:lnTo>
                    <a:pt x="2078" y="3148"/>
                  </a:lnTo>
                  <a:lnTo>
                    <a:pt x="2080" y="3138"/>
                  </a:lnTo>
                  <a:lnTo>
                    <a:pt x="2081" y="3142"/>
                  </a:lnTo>
                  <a:lnTo>
                    <a:pt x="2082" y="3136"/>
                  </a:lnTo>
                  <a:lnTo>
                    <a:pt x="2086" y="3145"/>
                  </a:lnTo>
                  <a:lnTo>
                    <a:pt x="2088" y="3139"/>
                  </a:lnTo>
                  <a:lnTo>
                    <a:pt x="2095" y="3159"/>
                  </a:lnTo>
                  <a:lnTo>
                    <a:pt x="2098" y="3148"/>
                  </a:lnTo>
                  <a:lnTo>
                    <a:pt x="2101" y="3163"/>
                  </a:lnTo>
                  <a:lnTo>
                    <a:pt x="2104" y="3141"/>
                  </a:lnTo>
                  <a:lnTo>
                    <a:pt x="2105" y="3145"/>
                  </a:lnTo>
                  <a:lnTo>
                    <a:pt x="2110" y="3126"/>
                  </a:lnTo>
                  <a:lnTo>
                    <a:pt x="2111" y="3133"/>
                  </a:lnTo>
                  <a:lnTo>
                    <a:pt x="2116" y="3158"/>
                  </a:lnTo>
                  <a:lnTo>
                    <a:pt x="2119" y="3144"/>
                  </a:lnTo>
                  <a:lnTo>
                    <a:pt x="2126" y="3173"/>
                  </a:lnTo>
                  <a:lnTo>
                    <a:pt x="2131" y="3148"/>
                  </a:lnTo>
                  <a:lnTo>
                    <a:pt x="2132" y="3157"/>
                  </a:lnTo>
                  <a:lnTo>
                    <a:pt x="2134" y="3143"/>
                  </a:lnTo>
                  <a:lnTo>
                    <a:pt x="2136" y="3154"/>
                  </a:lnTo>
                  <a:lnTo>
                    <a:pt x="2141" y="3141"/>
                  </a:lnTo>
                  <a:lnTo>
                    <a:pt x="2142" y="3146"/>
                  </a:lnTo>
                  <a:lnTo>
                    <a:pt x="2144" y="3139"/>
                  </a:lnTo>
                  <a:lnTo>
                    <a:pt x="2148" y="3140"/>
                  </a:lnTo>
                  <a:lnTo>
                    <a:pt x="2150" y="3129"/>
                  </a:lnTo>
                  <a:lnTo>
                    <a:pt x="2151" y="3133"/>
                  </a:lnTo>
                  <a:lnTo>
                    <a:pt x="2152" y="3129"/>
                  </a:lnTo>
                  <a:lnTo>
                    <a:pt x="2153" y="3132"/>
                  </a:lnTo>
                  <a:lnTo>
                    <a:pt x="2157" y="3118"/>
                  </a:lnTo>
                  <a:lnTo>
                    <a:pt x="2160" y="3137"/>
                  </a:lnTo>
                  <a:lnTo>
                    <a:pt x="2164" y="3101"/>
                  </a:lnTo>
                  <a:lnTo>
                    <a:pt x="2166" y="3106"/>
                  </a:lnTo>
                  <a:lnTo>
                    <a:pt x="2172" y="3085"/>
                  </a:lnTo>
                  <a:lnTo>
                    <a:pt x="2177" y="3096"/>
                  </a:lnTo>
                  <a:lnTo>
                    <a:pt x="2192" y="2981"/>
                  </a:lnTo>
                  <a:lnTo>
                    <a:pt x="2195" y="2999"/>
                  </a:lnTo>
                  <a:lnTo>
                    <a:pt x="2200" y="2937"/>
                  </a:lnTo>
                  <a:lnTo>
                    <a:pt x="2201" y="2948"/>
                  </a:lnTo>
                  <a:lnTo>
                    <a:pt x="2206" y="2885"/>
                  </a:lnTo>
                  <a:lnTo>
                    <a:pt x="2208" y="2878"/>
                  </a:lnTo>
                  <a:lnTo>
                    <a:pt x="2209" y="2882"/>
                  </a:lnTo>
                  <a:lnTo>
                    <a:pt x="2212" y="2860"/>
                  </a:lnTo>
                  <a:lnTo>
                    <a:pt x="2215" y="2864"/>
                  </a:lnTo>
                  <a:lnTo>
                    <a:pt x="2238" y="2684"/>
                  </a:lnTo>
                  <a:lnTo>
                    <a:pt x="2258" y="2293"/>
                  </a:lnTo>
                  <a:lnTo>
                    <a:pt x="2283" y="1617"/>
                  </a:lnTo>
                  <a:lnTo>
                    <a:pt x="2307" y="700"/>
                  </a:lnTo>
                  <a:lnTo>
                    <a:pt x="2323" y="52"/>
                  </a:lnTo>
                  <a:lnTo>
                    <a:pt x="2329" y="0"/>
                  </a:lnTo>
                  <a:lnTo>
                    <a:pt x="2337" y="98"/>
                  </a:lnTo>
                  <a:lnTo>
                    <a:pt x="2366" y="759"/>
                  </a:lnTo>
                  <a:lnTo>
                    <a:pt x="2402" y="1797"/>
                  </a:lnTo>
                  <a:lnTo>
                    <a:pt x="2427" y="2159"/>
                  </a:lnTo>
                  <a:lnTo>
                    <a:pt x="2431" y="2171"/>
                  </a:lnTo>
                  <a:lnTo>
                    <a:pt x="2432" y="2165"/>
                  </a:lnTo>
                  <a:lnTo>
                    <a:pt x="2436" y="2201"/>
                  </a:lnTo>
                  <a:lnTo>
                    <a:pt x="2437" y="2194"/>
                  </a:lnTo>
                  <a:lnTo>
                    <a:pt x="2442" y="2233"/>
                  </a:lnTo>
                  <a:lnTo>
                    <a:pt x="2443" y="2228"/>
                  </a:lnTo>
                  <a:lnTo>
                    <a:pt x="2449" y="2254"/>
                  </a:lnTo>
                  <a:lnTo>
                    <a:pt x="2450" y="2248"/>
                  </a:lnTo>
                  <a:lnTo>
                    <a:pt x="2453" y="2264"/>
                  </a:lnTo>
                  <a:lnTo>
                    <a:pt x="2456" y="2247"/>
                  </a:lnTo>
                  <a:lnTo>
                    <a:pt x="2459" y="2254"/>
                  </a:lnTo>
                  <a:lnTo>
                    <a:pt x="2460" y="2244"/>
                  </a:lnTo>
                  <a:lnTo>
                    <a:pt x="2466" y="2223"/>
                  </a:lnTo>
                  <a:lnTo>
                    <a:pt x="2467" y="2236"/>
                  </a:lnTo>
                  <a:lnTo>
                    <a:pt x="2468" y="2231"/>
                  </a:lnTo>
                  <a:lnTo>
                    <a:pt x="2469" y="2233"/>
                  </a:lnTo>
                  <a:lnTo>
                    <a:pt x="2470" y="2224"/>
                  </a:lnTo>
                  <a:lnTo>
                    <a:pt x="2472" y="2235"/>
                  </a:lnTo>
                  <a:lnTo>
                    <a:pt x="2475" y="2230"/>
                  </a:lnTo>
                  <a:lnTo>
                    <a:pt x="2477" y="2226"/>
                  </a:lnTo>
                  <a:lnTo>
                    <a:pt x="2481" y="2255"/>
                  </a:lnTo>
                  <a:lnTo>
                    <a:pt x="2483" y="2266"/>
                  </a:lnTo>
                  <a:lnTo>
                    <a:pt x="2487" y="2244"/>
                  </a:lnTo>
                  <a:lnTo>
                    <a:pt x="2488" y="2253"/>
                  </a:lnTo>
                  <a:lnTo>
                    <a:pt x="2498" y="2175"/>
                  </a:lnTo>
                  <a:lnTo>
                    <a:pt x="2504" y="2149"/>
                  </a:lnTo>
                  <a:lnTo>
                    <a:pt x="2505" y="2153"/>
                  </a:lnTo>
                  <a:lnTo>
                    <a:pt x="2506" y="2138"/>
                  </a:lnTo>
                  <a:lnTo>
                    <a:pt x="2510" y="2127"/>
                  </a:lnTo>
                  <a:lnTo>
                    <a:pt x="2520" y="2053"/>
                  </a:lnTo>
                  <a:lnTo>
                    <a:pt x="2521" y="2069"/>
                  </a:lnTo>
                  <a:lnTo>
                    <a:pt x="2526" y="2042"/>
                  </a:lnTo>
                  <a:lnTo>
                    <a:pt x="2527" y="2046"/>
                  </a:lnTo>
                  <a:lnTo>
                    <a:pt x="2528" y="2039"/>
                  </a:lnTo>
                  <a:lnTo>
                    <a:pt x="2529" y="2042"/>
                  </a:lnTo>
                  <a:lnTo>
                    <a:pt x="2530" y="2033"/>
                  </a:lnTo>
                  <a:lnTo>
                    <a:pt x="2533" y="2019"/>
                  </a:lnTo>
                  <a:lnTo>
                    <a:pt x="2545" y="1931"/>
                  </a:lnTo>
                  <a:lnTo>
                    <a:pt x="2562" y="1648"/>
                  </a:lnTo>
                  <a:lnTo>
                    <a:pt x="2580" y="1371"/>
                  </a:lnTo>
                  <a:lnTo>
                    <a:pt x="2590" y="1294"/>
                  </a:lnTo>
                  <a:lnTo>
                    <a:pt x="2605" y="1010"/>
                  </a:lnTo>
                  <a:lnTo>
                    <a:pt x="2607" y="1015"/>
                  </a:lnTo>
                  <a:lnTo>
                    <a:pt x="2608" y="1013"/>
                  </a:lnTo>
                  <a:lnTo>
                    <a:pt x="2613" y="1030"/>
                  </a:lnTo>
                  <a:lnTo>
                    <a:pt x="2616" y="1020"/>
                  </a:lnTo>
                  <a:lnTo>
                    <a:pt x="2627" y="1153"/>
                  </a:lnTo>
                  <a:lnTo>
                    <a:pt x="2628" y="1150"/>
                  </a:lnTo>
                  <a:lnTo>
                    <a:pt x="2660" y="1671"/>
                  </a:lnTo>
                  <a:lnTo>
                    <a:pt x="2675" y="1867"/>
                  </a:lnTo>
                  <a:lnTo>
                    <a:pt x="2693" y="2070"/>
                  </a:lnTo>
                  <a:lnTo>
                    <a:pt x="2703" y="2186"/>
                  </a:lnTo>
                  <a:lnTo>
                    <a:pt x="2704" y="2182"/>
                  </a:lnTo>
                  <a:lnTo>
                    <a:pt x="2714" y="2300"/>
                  </a:lnTo>
                  <a:lnTo>
                    <a:pt x="2720" y="2331"/>
                  </a:lnTo>
                  <a:lnTo>
                    <a:pt x="2722" y="2318"/>
                  </a:lnTo>
                  <a:lnTo>
                    <a:pt x="2724" y="2309"/>
                  </a:lnTo>
                  <a:lnTo>
                    <a:pt x="2727" y="2334"/>
                  </a:lnTo>
                  <a:lnTo>
                    <a:pt x="2728" y="2326"/>
                  </a:lnTo>
                  <a:lnTo>
                    <a:pt x="2730" y="2334"/>
                  </a:lnTo>
                  <a:lnTo>
                    <a:pt x="2731" y="2332"/>
                  </a:lnTo>
                  <a:lnTo>
                    <a:pt x="2732" y="2334"/>
                  </a:lnTo>
                  <a:lnTo>
                    <a:pt x="2733" y="2331"/>
                  </a:lnTo>
                  <a:lnTo>
                    <a:pt x="2735" y="2346"/>
                  </a:lnTo>
                  <a:lnTo>
                    <a:pt x="2736" y="2337"/>
                  </a:lnTo>
                  <a:lnTo>
                    <a:pt x="2738" y="2351"/>
                  </a:lnTo>
                  <a:lnTo>
                    <a:pt x="2740" y="2337"/>
                  </a:lnTo>
                  <a:lnTo>
                    <a:pt x="2745" y="2371"/>
                  </a:lnTo>
                  <a:lnTo>
                    <a:pt x="2746" y="2364"/>
                  </a:lnTo>
                  <a:lnTo>
                    <a:pt x="2747" y="2368"/>
                  </a:lnTo>
                  <a:lnTo>
                    <a:pt x="2750" y="2359"/>
                  </a:lnTo>
                  <a:lnTo>
                    <a:pt x="2757" y="2413"/>
                  </a:lnTo>
                  <a:lnTo>
                    <a:pt x="2761" y="2456"/>
                  </a:lnTo>
                  <a:lnTo>
                    <a:pt x="2763" y="2453"/>
                  </a:lnTo>
                  <a:lnTo>
                    <a:pt x="2765" y="2450"/>
                  </a:lnTo>
                  <a:lnTo>
                    <a:pt x="2770" y="2479"/>
                  </a:lnTo>
                  <a:lnTo>
                    <a:pt x="2774" y="2468"/>
                  </a:lnTo>
                  <a:lnTo>
                    <a:pt x="2775" y="2471"/>
                  </a:lnTo>
                  <a:lnTo>
                    <a:pt x="2777" y="2462"/>
                  </a:lnTo>
                  <a:lnTo>
                    <a:pt x="2778" y="2467"/>
                  </a:lnTo>
                  <a:lnTo>
                    <a:pt x="2780" y="2465"/>
                  </a:lnTo>
                  <a:lnTo>
                    <a:pt x="2792" y="2558"/>
                  </a:lnTo>
                  <a:lnTo>
                    <a:pt x="2793" y="2549"/>
                  </a:lnTo>
                  <a:lnTo>
                    <a:pt x="2798" y="2535"/>
                  </a:lnTo>
                  <a:lnTo>
                    <a:pt x="2806" y="2590"/>
                  </a:lnTo>
                  <a:lnTo>
                    <a:pt x="2809" y="2590"/>
                  </a:lnTo>
                  <a:lnTo>
                    <a:pt x="2813" y="2558"/>
                  </a:lnTo>
                  <a:lnTo>
                    <a:pt x="2814" y="2562"/>
                  </a:lnTo>
                  <a:lnTo>
                    <a:pt x="2816" y="2570"/>
                  </a:lnTo>
                  <a:lnTo>
                    <a:pt x="2818" y="2566"/>
                  </a:lnTo>
                  <a:lnTo>
                    <a:pt x="2822" y="2577"/>
                  </a:lnTo>
                  <a:lnTo>
                    <a:pt x="2823" y="2569"/>
                  </a:lnTo>
                  <a:lnTo>
                    <a:pt x="2824" y="2580"/>
                  </a:lnTo>
                  <a:lnTo>
                    <a:pt x="2828" y="2547"/>
                  </a:lnTo>
                  <a:lnTo>
                    <a:pt x="2829" y="2550"/>
                  </a:lnTo>
                  <a:lnTo>
                    <a:pt x="2835" y="2523"/>
                  </a:lnTo>
                  <a:lnTo>
                    <a:pt x="2840" y="2553"/>
                  </a:lnTo>
                  <a:lnTo>
                    <a:pt x="2841" y="2548"/>
                  </a:lnTo>
                  <a:lnTo>
                    <a:pt x="2843" y="2559"/>
                  </a:lnTo>
                  <a:lnTo>
                    <a:pt x="2844" y="2551"/>
                  </a:lnTo>
                  <a:lnTo>
                    <a:pt x="2846" y="2564"/>
                  </a:lnTo>
                  <a:lnTo>
                    <a:pt x="2848" y="2560"/>
                  </a:lnTo>
                  <a:lnTo>
                    <a:pt x="2850" y="2577"/>
                  </a:lnTo>
                  <a:lnTo>
                    <a:pt x="2854" y="2552"/>
                  </a:lnTo>
                  <a:lnTo>
                    <a:pt x="2857" y="2569"/>
                  </a:lnTo>
                  <a:lnTo>
                    <a:pt x="2862" y="2571"/>
                  </a:lnTo>
                  <a:lnTo>
                    <a:pt x="2865" y="2602"/>
                  </a:lnTo>
                  <a:lnTo>
                    <a:pt x="2866" y="2598"/>
                  </a:lnTo>
                  <a:lnTo>
                    <a:pt x="2867" y="2609"/>
                  </a:lnTo>
                  <a:lnTo>
                    <a:pt x="2869" y="2615"/>
                  </a:lnTo>
                  <a:lnTo>
                    <a:pt x="2870" y="2603"/>
                  </a:lnTo>
                  <a:lnTo>
                    <a:pt x="2875" y="2624"/>
                  </a:lnTo>
                  <a:lnTo>
                    <a:pt x="2876" y="2620"/>
                  </a:lnTo>
                  <a:lnTo>
                    <a:pt x="2878" y="2639"/>
                  </a:lnTo>
                  <a:lnTo>
                    <a:pt x="2880" y="2626"/>
                  </a:lnTo>
                  <a:lnTo>
                    <a:pt x="2881" y="2636"/>
                  </a:lnTo>
                  <a:lnTo>
                    <a:pt x="2885" y="2650"/>
                  </a:lnTo>
                  <a:lnTo>
                    <a:pt x="2886" y="2645"/>
                  </a:lnTo>
                  <a:lnTo>
                    <a:pt x="2889" y="2668"/>
                  </a:lnTo>
                  <a:lnTo>
                    <a:pt x="2890" y="2665"/>
                  </a:lnTo>
                  <a:lnTo>
                    <a:pt x="2902" y="2744"/>
                  </a:lnTo>
                  <a:lnTo>
                    <a:pt x="2903" y="2739"/>
                  </a:lnTo>
                  <a:lnTo>
                    <a:pt x="2905" y="2736"/>
                  </a:lnTo>
                  <a:lnTo>
                    <a:pt x="2908" y="2721"/>
                  </a:lnTo>
                  <a:lnTo>
                    <a:pt x="2914" y="2747"/>
                  </a:lnTo>
                  <a:lnTo>
                    <a:pt x="2917" y="2735"/>
                  </a:lnTo>
                  <a:lnTo>
                    <a:pt x="2922" y="2768"/>
                  </a:lnTo>
                  <a:lnTo>
                    <a:pt x="2923" y="2764"/>
                  </a:lnTo>
                  <a:lnTo>
                    <a:pt x="2925" y="2751"/>
                  </a:lnTo>
                  <a:lnTo>
                    <a:pt x="2926" y="2754"/>
                  </a:lnTo>
                  <a:lnTo>
                    <a:pt x="2928" y="2761"/>
                  </a:lnTo>
                  <a:lnTo>
                    <a:pt x="2931" y="2733"/>
                  </a:lnTo>
                  <a:lnTo>
                    <a:pt x="2932" y="2735"/>
                  </a:lnTo>
                  <a:lnTo>
                    <a:pt x="2934" y="2728"/>
                  </a:lnTo>
                  <a:lnTo>
                    <a:pt x="2936" y="2726"/>
                  </a:lnTo>
                  <a:lnTo>
                    <a:pt x="2938" y="2738"/>
                  </a:lnTo>
                  <a:lnTo>
                    <a:pt x="2946" y="2670"/>
                  </a:lnTo>
                  <a:lnTo>
                    <a:pt x="2953" y="2618"/>
                  </a:lnTo>
                  <a:lnTo>
                    <a:pt x="2961" y="2665"/>
                  </a:lnTo>
                  <a:lnTo>
                    <a:pt x="2970" y="2734"/>
                  </a:lnTo>
                  <a:lnTo>
                    <a:pt x="2978" y="2788"/>
                  </a:lnTo>
                  <a:lnTo>
                    <a:pt x="2981" y="2792"/>
                  </a:lnTo>
                  <a:lnTo>
                    <a:pt x="2982" y="2789"/>
                  </a:lnTo>
                  <a:lnTo>
                    <a:pt x="2986" y="2806"/>
                  </a:lnTo>
                  <a:lnTo>
                    <a:pt x="2988" y="2803"/>
                  </a:lnTo>
                  <a:lnTo>
                    <a:pt x="2993" y="2830"/>
                  </a:lnTo>
                  <a:lnTo>
                    <a:pt x="2994" y="2828"/>
                  </a:lnTo>
                  <a:lnTo>
                    <a:pt x="2998" y="2851"/>
                  </a:lnTo>
                  <a:lnTo>
                    <a:pt x="3007" y="2784"/>
                  </a:lnTo>
                  <a:lnTo>
                    <a:pt x="3009" y="2787"/>
                  </a:lnTo>
                  <a:lnTo>
                    <a:pt x="3012" y="2760"/>
                  </a:lnTo>
                  <a:lnTo>
                    <a:pt x="3021" y="2817"/>
                  </a:lnTo>
                  <a:lnTo>
                    <a:pt x="3023" y="2812"/>
                  </a:lnTo>
                  <a:lnTo>
                    <a:pt x="3027" y="2825"/>
                  </a:lnTo>
                  <a:lnTo>
                    <a:pt x="3028" y="2817"/>
                  </a:lnTo>
                  <a:lnTo>
                    <a:pt x="3032" y="2836"/>
                  </a:lnTo>
                  <a:lnTo>
                    <a:pt x="3035" y="2820"/>
                  </a:lnTo>
                  <a:lnTo>
                    <a:pt x="3039" y="2838"/>
                  </a:lnTo>
                  <a:lnTo>
                    <a:pt x="3040" y="2831"/>
                  </a:lnTo>
                  <a:lnTo>
                    <a:pt x="3048" y="2872"/>
                  </a:lnTo>
                  <a:lnTo>
                    <a:pt x="3051" y="2881"/>
                  </a:lnTo>
                  <a:lnTo>
                    <a:pt x="3059" y="2939"/>
                  </a:lnTo>
                  <a:lnTo>
                    <a:pt x="3061" y="2943"/>
                  </a:lnTo>
                  <a:lnTo>
                    <a:pt x="3068" y="2897"/>
                  </a:lnTo>
                  <a:lnTo>
                    <a:pt x="3075" y="2937"/>
                  </a:lnTo>
                  <a:lnTo>
                    <a:pt x="3077" y="2935"/>
                  </a:lnTo>
                  <a:lnTo>
                    <a:pt x="3079" y="2954"/>
                  </a:lnTo>
                  <a:lnTo>
                    <a:pt x="3095" y="2835"/>
                  </a:lnTo>
                  <a:lnTo>
                    <a:pt x="3096" y="2840"/>
                  </a:lnTo>
                  <a:lnTo>
                    <a:pt x="3100" y="2831"/>
                  </a:lnTo>
                  <a:lnTo>
                    <a:pt x="3106" y="2867"/>
                  </a:lnTo>
                  <a:lnTo>
                    <a:pt x="3111" y="2857"/>
                  </a:lnTo>
                  <a:lnTo>
                    <a:pt x="3114" y="2863"/>
                  </a:lnTo>
                  <a:lnTo>
                    <a:pt x="3117" y="2857"/>
                  </a:lnTo>
                  <a:lnTo>
                    <a:pt x="3122" y="2894"/>
                  </a:lnTo>
                  <a:lnTo>
                    <a:pt x="3128" y="2866"/>
                  </a:lnTo>
                  <a:lnTo>
                    <a:pt x="3131" y="2885"/>
                  </a:lnTo>
                  <a:lnTo>
                    <a:pt x="3138" y="2926"/>
                  </a:lnTo>
                  <a:lnTo>
                    <a:pt x="3141" y="2937"/>
                  </a:lnTo>
                  <a:lnTo>
                    <a:pt x="3142" y="2935"/>
                  </a:lnTo>
                  <a:lnTo>
                    <a:pt x="3143" y="2937"/>
                  </a:lnTo>
                  <a:lnTo>
                    <a:pt x="3146" y="2926"/>
                  </a:lnTo>
                  <a:lnTo>
                    <a:pt x="3148" y="2939"/>
                  </a:lnTo>
                  <a:lnTo>
                    <a:pt x="3149" y="2926"/>
                  </a:lnTo>
                  <a:lnTo>
                    <a:pt x="3150" y="2934"/>
                  </a:lnTo>
                  <a:lnTo>
                    <a:pt x="3152" y="2921"/>
                  </a:lnTo>
                  <a:lnTo>
                    <a:pt x="3154" y="2924"/>
                  </a:lnTo>
                  <a:lnTo>
                    <a:pt x="3155" y="2918"/>
                  </a:lnTo>
                  <a:lnTo>
                    <a:pt x="3163" y="2959"/>
                  </a:lnTo>
                  <a:lnTo>
                    <a:pt x="3166" y="2942"/>
                  </a:lnTo>
                  <a:lnTo>
                    <a:pt x="3170" y="2943"/>
                  </a:lnTo>
                  <a:lnTo>
                    <a:pt x="3173" y="2928"/>
                  </a:lnTo>
                  <a:lnTo>
                    <a:pt x="3175" y="2935"/>
                  </a:lnTo>
                  <a:lnTo>
                    <a:pt x="3176" y="2931"/>
                  </a:lnTo>
                  <a:lnTo>
                    <a:pt x="3180" y="2935"/>
                  </a:lnTo>
                  <a:lnTo>
                    <a:pt x="3181" y="2925"/>
                  </a:lnTo>
                  <a:lnTo>
                    <a:pt x="3182" y="2927"/>
                  </a:lnTo>
                  <a:lnTo>
                    <a:pt x="3184" y="2937"/>
                  </a:lnTo>
                  <a:lnTo>
                    <a:pt x="3187" y="2945"/>
                  </a:lnTo>
                  <a:lnTo>
                    <a:pt x="3189" y="2930"/>
                  </a:lnTo>
                  <a:lnTo>
                    <a:pt x="3191" y="2934"/>
                  </a:lnTo>
                  <a:lnTo>
                    <a:pt x="3193" y="2924"/>
                  </a:lnTo>
                  <a:lnTo>
                    <a:pt x="3197" y="2936"/>
                  </a:lnTo>
                  <a:lnTo>
                    <a:pt x="3198" y="2925"/>
                  </a:lnTo>
                  <a:lnTo>
                    <a:pt x="3202" y="2935"/>
                  </a:lnTo>
                  <a:lnTo>
                    <a:pt x="3208" y="2906"/>
                  </a:lnTo>
                  <a:lnTo>
                    <a:pt x="3209" y="2909"/>
                  </a:lnTo>
                  <a:lnTo>
                    <a:pt x="3210" y="2905"/>
                  </a:lnTo>
                  <a:lnTo>
                    <a:pt x="3214" y="2916"/>
                  </a:lnTo>
                  <a:lnTo>
                    <a:pt x="3215" y="2907"/>
                  </a:lnTo>
                  <a:lnTo>
                    <a:pt x="3218" y="2936"/>
                  </a:lnTo>
                  <a:lnTo>
                    <a:pt x="3222" y="2932"/>
                  </a:lnTo>
                  <a:lnTo>
                    <a:pt x="3224" y="2944"/>
                  </a:lnTo>
                  <a:lnTo>
                    <a:pt x="3226" y="2935"/>
                  </a:lnTo>
                  <a:lnTo>
                    <a:pt x="3229" y="2931"/>
                  </a:lnTo>
                  <a:lnTo>
                    <a:pt x="3238" y="2987"/>
                  </a:lnTo>
                  <a:lnTo>
                    <a:pt x="3240" y="2989"/>
                  </a:lnTo>
                  <a:lnTo>
                    <a:pt x="3243" y="2977"/>
                  </a:lnTo>
                  <a:lnTo>
                    <a:pt x="3247" y="2983"/>
                  </a:lnTo>
                  <a:lnTo>
                    <a:pt x="3249" y="2977"/>
                  </a:lnTo>
                  <a:lnTo>
                    <a:pt x="3254" y="2994"/>
                  </a:lnTo>
                  <a:lnTo>
                    <a:pt x="3258" y="2961"/>
                  </a:lnTo>
                  <a:lnTo>
                    <a:pt x="3260" y="2963"/>
                  </a:lnTo>
                  <a:lnTo>
                    <a:pt x="3270" y="2911"/>
                  </a:lnTo>
                  <a:lnTo>
                    <a:pt x="3271" y="2915"/>
                  </a:lnTo>
                  <a:lnTo>
                    <a:pt x="3274" y="2910"/>
                  </a:lnTo>
                  <a:lnTo>
                    <a:pt x="3276" y="2923"/>
                  </a:lnTo>
                  <a:lnTo>
                    <a:pt x="3277" y="2920"/>
                  </a:lnTo>
                  <a:lnTo>
                    <a:pt x="3278" y="2926"/>
                  </a:lnTo>
                  <a:lnTo>
                    <a:pt x="3281" y="2922"/>
                  </a:lnTo>
                  <a:lnTo>
                    <a:pt x="3283" y="2925"/>
                  </a:lnTo>
                  <a:lnTo>
                    <a:pt x="3284" y="2923"/>
                  </a:lnTo>
                  <a:lnTo>
                    <a:pt x="3286" y="2920"/>
                  </a:lnTo>
                  <a:lnTo>
                    <a:pt x="3288" y="2935"/>
                  </a:lnTo>
                  <a:lnTo>
                    <a:pt x="3290" y="2922"/>
                  </a:lnTo>
                  <a:lnTo>
                    <a:pt x="3294" y="2922"/>
                  </a:lnTo>
                  <a:lnTo>
                    <a:pt x="3297" y="2933"/>
                  </a:lnTo>
                  <a:lnTo>
                    <a:pt x="3299" y="2924"/>
                  </a:lnTo>
                  <a:lnTo>
                    <a:pt x="3300" y="2931"/>
                  </a:lnTo>
                  <a:lnTo>
                    <a:pt x="3309" y="2894"/>
                  </a:lnTo>
                  <a:lnTo>
                    <a:pt x="3311" y="2900"/>
                  </a:lnTo>
                  <a:lnTo>
                    <a:pt x="3315" y="2879"/>
                  </a:lnTo>
                  <a:lnTo>
                    <a:pt x="3318" y="2890"/>
                  </a:lnTo>
                  <a:lnTo>
                    <a:pt x="3321" y="2881"/>
                  </a:lnTo>
                  <a:lnTo>
                    <a:pt x="3325" y="2887"/>
                  </a:lnTo>
                  <a:lnTo>
                    <a:pt x="3328" y="2882"/>
                  </a:lnTo>
                  <a:lnTo>
                    <a:pt x="3334" y="2927"/>
                  </a:lnTo>
                  <a:lnTo>
                    <a:pt x="3335" y="2924"/>
                  </a:lnTo>
                  <a:lnTo>
                    <a:pt x="3336" y="2931"/>
                  </a:lnTo>
                  <a:lnTo>
                    <a:pt x="3342" y="2963"/>
                  </a:lnTo>
                  <a:lnTo>
                    <a:pt x="3349" y="2943"/>
                  </a:lnTo>
                  <a:lnTo>
                    <a:pt x="3352" y="2954"/>
                  </a:lnTo>
                  <a:lnTo>
                    <a:pt x="3353" y="2948"/>
                  </a:lnTo>
                  <a:lnTo>
                    <a:pt x="3356" y="2940"/>
                  </a:lnTo>
                  <a:lnTo>
                    <a:pt x="3358" y="2957"/>
                  </a:lnTo>
                  <a:lnTo>
                    <a:pt x="3359" y="2950"/>
                  </a:lnTo>
                  <a:lnTo>
                    <a:pt x="3362" y="2955"/>
                  </a:lnTo>
                  <a:lnTo>
                    <a:pt x="3364" y="2950"/>
                  </a:lnTo>
                  <a:lnTo>
                    <a:pt x="3366" y="2944"/>
                  </a:lnTo>
                  <a:lnTo>
                    <a:pt x="3367" y="2951"/>
                  </a:lnTo>
                  <a:lnTo>
                    <a:pt x="3371" y="2941"/>
                  </a:lnTo>
                  <a:lnTo>
                    <a:pt x="3372" y="2950"/>
                  </a:lnTo>
                  <a:lnTo>
                    <a:pt x="3375" y="2938"/>
                  </a:lnTo>
                  <a:lnTo>
                    <a:pt x="3378" y="2959"/>
                  </a:lnTo>
                  <a:lnTo>
                    <a:pt x="3381" y="2941"/>
                  </a:lnTo>
                  <a:lnTo>
                    <a:pt x="3394" y="2989"/>
                  </a:lnTo>
                  <a:lnTo>
                    <a:pt x="3398" y="3011"/>
                  </a:lnTo>
                  <a:lnTo>
                    <a:pt x="3402" y="2999"/>
                  </a:lnTo>
                  <a:lnTo>
                    <a:pt x="3406" y="3012"/>
                  </a:lnTo>
                  <a:lnTo>
                    <a:pt x="3411" y="2992"/>
                  </a:lnTo>
                  <a:lnTo>
                    <a:pt x="3412" y="2998"/>
                  </a:lnTo>
                  <a:lnTo>
                    <a:pt x="3414" y="2982"/>
                  </a:lnTo>
                  <a:lnTo>
                    <a:pt x="3417" y="2987"/>
                  </a:lnTo>
                  <a:lnTo>
                    <a:pt x="3419" y="2984"/>
                  </a:lnTo>
                  <a:lnTo>
                    <a:pt x="3421" y="2991"/>
                  </a:lnTo>
                  <a:lnTo>
                    <a:pt x="3426" y="2962"/>
                  </a:lnTo>
                  <a:lnTo>
                    <a:pt x="3429" y="2964"/>
                  </a:lnTo>
                  <a:lnTo>
                    <a:pt x="3431" y="2956"/>
                  </a:lnTo>
                  <a:lnTo>
                    <a:pt x="3432" y="2963"/>
                  </a:lnTo>
                  <a:lnTo>
                    <a:pt x="3433" y="2957"/>
                  </a:lnTo>
                  <a:lnTo>
                    <a:pt x="3434" y="2962"/>
                  </a:lnTo>
                  <a:lnTo>
                    <a:pt x="3438" y="2939"/>
                  </a:lnTo>
                  <a:lnTo>
                    <a:pt x="3439" y="2941"/>
                  </a:lnTo>
                  <a:lnTo>
                    <a:pt x="3440" y="2935"/>
                  </a:lnTo>
                  <a:lnTo>
                    <a:pt x="3442" y="2949"/>
                  </a:lnTo>
                  <a:lnTo>
                    <a:pt x="3447" y="2915"/>
                  </a:lnTo>
                  <a:lnTo>
                    <a:pt x="3450" y="2924"/>
                  </a:lnTo>
                  <a:lnTo>
                    <a:pt x="3451" y="2916"/>
                  </a:lnTo>
                  <a:lnTo>
                    <a:pt x="3456" y="2925"/>
                  </a:lnTo>
                  <a:lnTo>
                    <a:pt x="3458" y="2918"/>
                  </a:lnTo>
                  <a:lnTo>
                    <a:pt x="3468" y="2971"/>
                  </a:lnTo>
                  <a:lnTo>
                    <a:pt x="3473" y="2995"/>
                  </a:lnTo>
                  <a:lnTo>
                    <a:pt x="3476" y="2995"/>
                  </a:lnTo>
                  <a:lnTo>
                    <a:pt x="3479" y="3017"/>
                  </a:lnTo>
                  <a:lnTo>
                    <a:pt x="3480" y="3014"/>
                  </a:lnTo>
                  <a:lnTo>
                    <a:pt x="3486" y="3060"/>
                  </a:lnTo>
                  <a:lnTo>
                    <a:pt x="3489" y="3041"/>
                  </a:lnTo>
                  <a:lnTo>
                    <a:pt x="3494" y="3051"/>
                  </a:lnTo>
                  <a:lnTo>
                    <a:pt x="3496" y="3059"/>
                  </a:lnTo>
                  <a:lnTo>
                    <a:pt x="3499" y="3065"/>
                  </a:lnTo>
                  <a:lnTo>
                    <a:pt x="3500" y="3059"/>
                  </a:lnTo>
                  <a:lnTo>
                    <a:pt x="3502" y="3062"/>
                  </a:lnTo>
                  <a:lnTo>
                    <a:pt x="3503" y="3058"/>
                  </a:lnTo>
                  <a:lnTo>
                    <a:pt x="3504" y="3062"/>
                  </a:lnTo>
                  <a:lnTo>
                    <a:pt x="3507" y="3064"/>
                  </a:lnTo>
                  <a:lnTo>
                    <a:pt x="3508" y="3057"/>
                  </a:lnTo>
                  <a:lnTo>
                    <a:pt x="3512" y="3037"/>
                  </a:lnTo>
                  <a:lnTo>
                    <a:pt x="3513" y="3040"/>
                  </a:lnTo>
                  <a:lnTo>
                    <a:pt x="3515" y="3052"/>
                  </a:lnTo>
                  <a:lnTo>
                    <a:pt x="3518" y="3024"/>
                  </a:lnTo>
                  <a:lnTo>
                    <a:pt x="3526" y="3060"/>
                  </a:lnTo>
                  <a:lnTo>
                    <a:pt x="3527" y="3058"/>
                  </a:lnTo>
                  <a:lnTo>
                    <a:pt x="3533" y="3091"/>
                  </a:lnTo>
                  <a:lnTo>
                    <a:pt x="3535" y="3096"/>
                  </a:lnTo>
                  <a:lnTo>
                    <a:pt x="3536" y="3091"/>
                  </a:lnTo>
                  <a:lnTo>
                    <a:pt x="3537" y="3095"/>
                  </a:lnTo>
                  <a:lnTo>
                    <a:pt x="3539" y="3089"/>
                  </a:lnTo>
                  <a:lnTo>
                    <a:pt x="3545" y="3132"/>
                  </a:lnTo>
                  <a:lnTo>
                    <a:pt x="3549" y="3115"/>
                  </a:lnTo>
                  <a:lnTo>
                    <a:pt x="3550" y="3118"/>
                  </a:lnTo>
                  <a:lnTo>
                    <a:pt x="3562" y="3021"/>
                  </a:lnTo>
                  <a:lnTo>
                    <a:pt x="3576" y="2955"/>
                  </a:lnTo>
                  <a:lnTo>
                    <a:pt x="3578" y="2969"/>
                  </a:lnTo>
                  <a:lnTo>
                    <a:pt x="3580" y="2973"/>
                  </a:lnTo>
                  <a:lnTo>
                    <a:pt x="3585" y="2959"/>
                  </a:lnTo>
                  <a:lnTo>
                    <a:pt x="3593" y="2998"/>
                  </a:lnTo>
                  <a:lnTo>
                    <a:pt x="3594" y="3018"/>
                  </a:lnTo>
                  <a:lnTo>
                    <a:pt x="3601" y="3057"/>
                  </a:lnTo>
                  <a:lnTo>
                    <a:pt x="3602" y="3054"/>
                  </a:lnTo>
                  <a:lnTo>
                    <a:pt x="3611" y="3111"/>
                  </a:lnTo>
                  <a:lnTo>
                    <a:pt x="3613" y="3094"/>
                  </a:lnTo>
                  <a:lnTo>
                    <a:pt x="3616" y="3099"/>
                  </a:lnTo>
                  <a:lnTo>
                    <a:pt x="3619" y="3093"/>
                  </a:lnTo>
                  <a:lnTo>
                    <a:pt x="3621" y="3099"/>
                  </a:lnTo>
                  <a:lnTo>
                    <a:pt x="3622" y="3094"/>
                  </a:lnTo>
                  <a:lnTo>
                    <a:pt x="3625" y="3085"/>
                  </a:lnTo>
                  <a:lnTo>
                    <a:pt x="3631" y="3108"/>
                  </a:lnTo>
                  <a:lnTo>
                    <a:pt x="3634" y="3118"/>
                  </a:lnTo>
                  <a:lnTo>
                    <a:pt x="3638" y="3111"/>
                  </a:lnTo>
                  <a:lnTo>
                    <a:pt x="3639" y="3114"/>
                  </a:lnTo>
                  <a:lnTo>
                    <a:pt x="3641" y="3106"/>
                  </a:lnTo>
                  <a:lnTo>
                    <a:pt x="3646" y="3120"/>
                  </a:lnTo>
                  <a:lnTo>
                    <a:pt x="3653" y="3082"/>
                  </a:lnTo>
                  <a:lnTo>
                    <a:pt x="3655" y="3091"/>
                  </a:lnTo>
                  <a:lnTo>
                    <a:pt x="3658" y="3078"/>
                  </a:lnTo>
                  <a:lnTo>
                    <a:pt x="3660" y="3082"/>
                  </a:lnTo>
                  <a:lnTo>
                    <a:pt x="3663" y="3061"/>
                  </a:lnTo>
                  <a:lnTo>
                    <a:pt x="3665" y="3073"/>
                  </a:lnTo>
                  <a:lnTo>
                    <a:pt x="3670" y="3054"/>
                  </a:lnTo>
                  <a:lnTo>
                    <a:pt x="3673" y="3043"/>
                  </a:lnTo>
                  <a:lnTo>
                    <a:pt x="3675" y="3052"/>
                  </a:lnTo>
                  <a:lnTo>
                    <a:pt x="3680" y="3052"/>
                  </a:lnTo>
                  <a:lnTo>
                    <a:pt x="3689" y="3100"/>
                  </a:lnTo>
                  <a:lnTo>
                    <a:pt x="3696" y="3126"/>
                  </a:lnTo>
                  <a:lnTo>
                    <a:pt x="3698" y="3119"/>
                  </a:lnTo>
                  <a:lnTo>
                    <a:pt x="3701" y="3137"/>
                  </a:lnTo>
                  <a:lnTo>
                    <a:pt x="3704" y="3131"/>
                  </a:lnTo>
                  <a:lnTo>
                    <a:pt x="3706" y="3140"/>
                  </a:lnTo>
                  <a:lnTo>
                    <a:pt x="3708" y="3133"/>
                  </a:lnTo>
                  <a:lnTo>
                    <a:pt x="3712" y="3149"/>
                  </a:lnTo>
                  <a:lnTo>
                    <a:pt x="3715" y="3128"/>
                  </a:lnTo>
                  <a:lnTo>
                    <a:pt x="3717" y="3134"/>
                  </a:lnTo>
                  <a:lnTo>
                    <a:pt x="3718" y="3126"/>
                  </a:lnTo>
                  <a:lnTo>
                    <a:pt x="3725" y="3094"/>
                  </a:lnTo>
                  <a:lnTo>
                    <a:pt x="3727" y="3106"/>
                  </a:lnTo>
                  <a:lnTo>
                    <a:pt x="3730" y="3101"/>
                  </a:lnTo>
                  <a:lnTo>
                    <a:pt x="3736" y="3064"/>
                  </a:lnTo>
                  <a:lnTo>
                    <a:pt x="3739" y="3075"/>
                  </a:lnTo>
                  <a:lnTo>
                    <a:pt x="3741" y="3066"/>
                  </a:lnTo>
                  <a:lnTo>
                    <a:pt x="3743" y="3080"/>
                  </a:lnTo>
                  <a:lnTo>
                    <a:pt x="3746" y="3076"/>
                  </a:lnTo>
                  <a:lnTo>
                    <a:pt x="3747" y="3084"/>
                  </a:lnTo>
                  <a:lnTo>
                    <a:pt x="3749" y="3080"/>
                  </a:lnTo>
                  <a:lnTo>
                    <a:pt x="3751" y="3084"/>
                  </a:lnTo>
                  <a:lnTo>
                    <a:pt x="3755" y="3077"/>
                  </a:lnTo>
                  <a:lnTo>
                    <a:pt x="3756" y="3081"/>
                  </a:lnTo>
                  <a:lnTo>
                    <a:pt x="3758" y="3076"/>
                  </a:lnTo>
                  <a:lnTo>
                    <a:pt x="3761" y="3083"/>
                  </a:lnTo>
                  <a:lnTo>
                    <a:pt x="3763" y="3079"/>
                  </a:lnTo>
                  <a:lnTo>
                    <a:pt x="3765" y="3090"/>
                  </a:lnTo>
                  <a:lnTo>
                    <a:pt x="3768" y="3097"/>
                  </a:lnTo>
                  <a:lnTo>
                    <a:pt x="3771" y="3080"/>
                  </a:lnTo>
                  <a:lnTo>
                    <a:pt x="3773" y="3090"/>
                  </a:lnTo>
                  <a:lnTo>
                    <a:pt x="3775" y="3085"/>
                  </a:lnTo>
                  <a:lnTo>
                    <a:pt x="3777" y="3093"/>
                  </a:lnTo>
                  <a:lnTo>
                    <a:pt x="3781" y="3074"/>
                  </a:lnTo>
                  <a:lnTo>
                    <a:pt x="3783" y="3078"/>
                  </a:lnTo>
                  <a:lnTo>
                    <a:pt x="3785" y="3059"/>
                  </a:lnTo>
                  <a:lnTo>
                    <a:pt x="3788" y="3065"/>
                  </a:lnTo>
                  <a:lnTo>
                    <a:pt x="3790" y="3070"/>
                  </a:lnTo>
                  <a:lnTo>
                    <a:pt x="3791" y="3065"/>
                  </a:lnTo>
                  <a:lnTo>
                    <a:pt x="3792" y="3069"/>
                  </a:lnTo>
                  <a:lnTo>
                    <a:pt x="3793" y="3062"/>
                  </a:lnTo>
                  <a:lnTo>
                    <a:pt x="3795" y="3067"/>
                  </a:lnTo>
                  <a:lnTo>
                    <a:pt x="3797" y="3062"/>
                  </a:lnTo>
                  <a:lnTo>
                    <a:pt x="3798" y="3070"/>
                  </a:lnTo>
                  <a:lnTo>
                    <a:pt x="3801" y="3055"/>
                  </a:lnTo>
                  <a:lnTo>
                    <a:pt x="3807" y="3081"/>
                  </a:lnTo>
                  <a:lnTo>
                    <a:pt x="3808" y="3068"/>
                  </a:lnTo>
                  <a:lnTo>
                    <a:pt x="3810" y="3077"/>
                  </a:lnTo>
                  <a:lnTo>
                    <a:pt x="3813" y="3072"/>
                  </a:lnTo>
                  <a:lnTo>
                    <a:pt x="3818" y="3091"/>
                  </a:lnTo>
                  <a:lnTo>
                    <a:pt x="3821" y="3085"/>
                  </a:lnTo>
                  <a:lnTo>
                    <a:pt x="3824" y="3108"/>
                  </a:lnTo>
                  <a:lnTo>
                    <a:pt x="3825" y="3106"/>
                  </a:lnTo>
                  <a:lnTo>
                    <a:pt x="3830" y="3124"/>
                  </a:lnTo>
                  <a:lnTo>
                    <a:pt x="3831" y="3118"/>
                  </a:lnTo>
                  <a:lnTo>
                    <a:pt x="3833" y="3126"/>
                  </a:lnTo>
                  <a:lnTo>
                    <a:pt x="3834" y="3123"/>
                  </a:lnTo>
                  <a:lnTo>
                    <a:pt x="3839" y="3143"/>
                  </a:lnTo>
                  <a:lnTo>
                    <a:pt x="3842" y="3161"/>
                  </a:lnTo>
                  <a:lnTo>
                    <a:pt x="3847" y="3155"/>
                  </a:lnTo>
                  <a:lnTo>
                    <a:pt x="3852" y="3170"/>
                  </a:lnTo>
                  <a:lnTo>
                    <a:pt x="3855" y="3180"/>
                  </a:lnTo>
                  <a:lnTo>
                    <a:pt x="3857" y="3169"/>
                  </a:lnTo>
                  <a:lnTo>
                    <a:pt x="3858" y="3171"/>
                  </a:lnTo>
                  <a:lnTo>
                    <a:pt x="3860" y="3166"/>
                  </a:lnTo>
                  <a:lnTo>
                    <a:pt x="3861" y="3168"/>
                  </a:lnTo>
                  <a:lnTo>
                    <a:pt x="3862" y="3163"/>
                  </a:lnTo>
                  <a:lnTo>
                    <a:pt x="3866" y="3186"/>
                  </a:lnTo>
                  <a:lnTo>
                    <a:pt x="3870" y="3169"/>
                  </a:lnTo>
                  <a:lnTo>
                    <a:pt x="3872" y="3173"/>
                  </a:lnTo>
                  <a:lnTo>
                    <a:pt x="3873" y="3169"/>
                  </a:lnTo>
                  <a:lnTo>
                    <a:pt x="3874" y="3172"/>
                  </a:lnTo>
                  <a:lnTo>
                    <a:pt x="3877" y="3165"/>
                  </a:lnTo>
                  <a:lnTo>
                    <a:pt x="3878" y="3175"/>
                  </a:lnTo>
                  <a:lnTo>
                    <a:pt x="3885" y="3164"/>
                  </a:lnTo>
                  <a:lnTo>
                    <a:pt x="3888" y="3143"/>
                  </a:lnTo>
                  <a:lnTo>
                    <a:pt x="3893" y="3153"/>
                  </a:lnTo>
                  <a:lnTo>
                    <a:pt x="3900" y="3137"/>
                  </a:lnTo>
                  <a:lnTo>
                    <a:pt x="3904" y="3114"/>
                  </a:lnTo>
                  <a:lnTo>
                    <a:pt x="3905" y="3118"/>
                  </a:lnTo>
                  <a:lnTo>
                    <a:pt x="3914" y="3071"/>
                  </a:lnTo>
                  <a:lnTo>
                    <a:pt x="3918" y="3078"/>
                  </a:lnTo>
                  <a:lnTo>
                    <a:pt x="3921" y="3055"/>
                  </a:lnTo>
                  <a:lnTo>
                    <a:pt x="3923" y="3061"/>
                  </a:lnTo>
                  <a:lnTo>
                    <a:pt x="3925" y="3050"/>
                  </a:lnTo>
                  <a:lnTo>
                    <a:pt x="3927" y="3054"/>
                  </a:lnTo>
                  <a:lnTo>
                    <a:pt x="3928" y="3051"/>
                  </a:lnTo>
                  <a:lnTo>
                    <a:pt x="3931" y="3065"/>
                  </a:lnTo>
                  <a:lnTo>
                    <a:pt x="3934" y="3072"/>
                  </a:lnTo>
                  <a:lnTo>
                    <a:pt x="3936" y="3066"/>
                  </a:lnTo>
                  <a:lnTo>
                    <a:pt x="3937" y="3073"/>
                  </a:lnTo>
                  <a:lnTo>
                    <a:pt x="3939" y="3072"/>
                  </a:lnTo>
                  <a:lnTo>
                    <a:pt x="3947" y="3118"/>
                  </a:lnTo>
                  <a:lnTo>
                    <a:pt x="3952" y="3153"/>
                  </a:lnTo>
                  <a:lnTo>
                    <a:pt x="3956" y="3147"/>
                  </a:lnTo>
                  <a:lnTo>
                    <a:pt x="3957" y="3153"/>
                  </a:lnTo>
                  <a:lnTo>
                    <a:pt x="3960" y="3160"/>
                  </a:lnTo>
                  <a:lnTo>
                    <a:pt x="3965" y="3143"/>
                  </a:lnTo>
                  <a:lnTo>
                    <a:pt x="3971" y="3128"/>
                  </a:lnTo>
                  <a:lnTo>
                    <a:pt x="3972" y="3131"/>
                  </a:lnTo>
                  <a:lnTo>
                    <a:pt x="3973" y="3125"/>
                  </a:lnTo>
                  <a:lnTo>
                    <a:pt x="3975" y="3119"/>
                  </a:lnTo>
                  <a:lnTo>
                    <a:pt x="3979" y="3110"/>
                  </a:lnTo>
                  <a:lnTo>
                    <a:pt x="3980" y="3120"/>
                  </a:lnTo>
                  <a:lnTo>
                    <a:pt x="3981" y="3117"/>
                  </a:lnTo>
                  <a:lnTo>
                    <a:pt x="3985" y="3134"/>
                  </a:lnTo>
                  <a:lnTo>
                    <a:pt x="3990" y="3109"/>
                  </a:lnTo>
                  <a:lnTo>
                    <a:pt x="3991" y="3111"/>
                  </a:lnTo>
                  <a:lnTo>
                    <a:pt x="3993" y="3107"/>
                  </a:lnTo>
                  <a:lnTo>
                    <a:pt x="3996" y="3104"/>
                  </a:lnTo>
                  <a:lnTo>
                    <a:pt x="3999" y="3111"/>
                  </a:lnTo>
                  <a:lnTo>
                    <a:pt x="4001" y="3107"/>
                  </a:lnTo>
                  <a:lnTo>
                    <a:pt x="4009" y="3136"/>
                  </a:lnTo>
                  <a:lnTo>
                    <a:pt x="4011" y="3121"/>
                  </a:lnTo>
                  <a:lnTo>
                    <a:pt x="4014" y="3135"/>
                  </a:lnTo>
                  <a:lnTo>
                    <a:pt x="4017" y="3126"/>
                  </a:lnTo>
                  <a:lnTo>
                    <a:pt x="4023" y="3104"/>
                  </a:lnTo>
                  <a:lnTo>
                    <a:pt x="4024" y="3108"/>
                  </a:lnTo>
                  <a:lnTo>
                    <a:pt x="4029" y="3102"/>
                  </a:lnTo>
                  <a:lnTo>
                    <a:pt x="4031" y="3112"/>
                  </a:lnTo>
                  <a:lnTo>
                    <a:pt x="4036" y="3092"/>
                  </a:lnTo>
                  <a:lnTo>
                    <a:pt x="4039" y="3097"/>
                  </a:lnTo>
                  <a:lnTo>
                    <a:pt x="4042" y="3087"/>
                  </a:lnTo>
                  <a:lnTo>
                    <a:pt x="4046" y="3110"/>
                  </a:lnTo>
                  <a:lnTo>
                    <a:pt x="4048" y="3099"/>
                  </a:lnTo>
                  <a:lnTo>
                    <a:pt x="4051" y="3113"/>
                  </a:lnTo>
                  <a:lnTo>
                    <a:pt x="4057" y="3100"/>
                  </a:lnTo>
                  <a:lnTo>
                    <a:pt x="4062" y="3130"/>
                  </a:lnTo>
                  <a:lnTo>
                    <a:pt x="4071" y="3178"/>
                  </a:lnTo>
                  <a:lnTo>
                    <a:pt x="4074" y="3194"/>
                  </a:lnTo>
                  <a:lnTo>
                    <a:pt x="4078" y="3184"/>
                  </a:lnTo>
                  <a:lnTo>
                    <a:pt x="4080" y="3199"/>
                  </a:lnTo>
                  <a:lnTo>
                    <a:pt x="4085" y="3183"/>
                  </a:lnTo>
                  <a:lnTo>
                    <a:pt x="4087" y="3187"/>
                  </a:lnTo>
                  <a:lnTo>
                    <a:pt x="4089" y="3179"/>
                  </a:lnTo>
                  <a:lnTo>
                    <a:pt x="4094" y="3188"/>
                  </a:lnTo>
                  <a:lnTo>
                    <a:pt x="4095" y="3181"/>
                  </a:lnTo>
                  <a:lnTo>
                    <a:pt x="4096" y="3183"/>
                  </a:lnTo>
                  <a:lnTo>
                    <a:pt x="4098" y="3171"/>
                  </a:lnTo>
                  <a:lnTo>
                    <a:pt x="4099" y="3178"/>
                  </a:lnTo>
                  <a:lnTo>
                    <a:pt x="4102" y="3163"/>
                  </a:lnTo>
                  <a:lnTo>
                    <a:pt x="4103" y="3169"/>
                  </a:lnTo>
                  <a:lnTo>
                    <a:pt x="4106" y="3161"/>
                  </a:lnTo>
                  <a:lnTo>
                    <a:pt x="4108" y="3162"/>
                  </a:lnTo>
                  <a:lnTo>
                    <a:pt x="4110" y="3146"/>
                  </a:lnTo>
                  <a:lnTo>
                    <a:pt x="4113" y="3145"/>
                  </a:lnTo>
                  <a:lnTo>
                    <a:pt x="4119" y="3113"/>
                  </a:lnTo>
                  <a:lnTo>
                    <a:pt x="4122" y="3100"/>
                  </a:lnTo>
                  <a:lnTo>
                    <a:pt x="4124" y="3106"/>
                  </a:lnTo>
                  <a:lnTo>
                    <a:pt x="4125" y="3102"/>
                  </a:lnTo>
                  <a:lnTo>
                    <a:pt x="4128" y="3109"/>
                  </a:lnTo>
                  <a:lnTo>
                    <a:pt x="4132" y="3087"/>
                  </a:lnTo>
                  <a:lnTo>
                    <a:pt x="4135" y="3093"/>
                  </a:lnTo>
                  <a:lnTo>
                    <a:pt x="4138" y="3107"/>
                  </a:lnTo>
                  <a:lnTo>
                    <a:pt x="4140" y="3120"/>
                  </a:lnTo>
                  <a:lnTo>
                    <a:pt x="4143" y="3101"/>
                  </a:lnTo>
                  <a:lnTo>
                    <a:pt x="4147" y="3124"/>
                  </a:lnTo>
                  <a:lnTo>
                    <a:pt x="4151" y="3104"/>
                  </a:lnTo>
                  <a:lnTo>
                    <a:pt x="4152" y="3107"/>
                  </a:lnTo>
                  <a:lnTo>
                    <a:pt x="4153" y="3102"/>
                  </a:lnTo>
                  <a:lnTo>
                    <a:pt x="4154" y="3111"/>
                  </a:lnTo>
                  <a:lnTo>
                    <a:pt x="4155" y="3108"/>
                  </a:lnTo>
                  <a:lnTo>
                    <a:pt x="4157" y="3110"/>
                  </a:lnTo>
                  <a:lnTo>
                    <a:pt x="4158" y="3106"/>
                  </a:lnTo>
                  <a:lnTo>
                    <a:pt x="4162" y="3130"/>
                  </a:lnTo>
                  <a:lnTo>
                    <a:pt x="4165" y="3115"/>
                  </a:lnTo>
                  <a:lnTo>
                    <a:pt x="4166" y="3117"/>
                  </a:lnTo>
                  <a:lnTo>
                    <a:pt x="4172" y="3130"/>
                  </a:lnTo>
                  <a:lnTo>
                    <a:pt x="4174" y="3129"/>
                  </a:lnTo>
                  <a:lnTo>
                    <a:pt x="4176" y="3140"/>
                  </a:lnTo>
                  <a:lnTo>
                    <a:pt x="4179" y="3137"/>
                  </a:lnTo>
                  <a:lnTo>
                    <a:pt x="4182" y="3153"/>
                  </a:lnTo>
                  <a:lnTo>
                    <a:pt x="4183" y="3151"/>
                  </a:lnTo>
                  <a:lnTo>
                    <a:pt x="4186" y="3166"/>
                  </a:lnTo>
                  <a:lnTo>
                    <a:pt x="4187" y="3163"/>
                  </a:lnTo>
                  <a:lnTo>
                    <a:pt x="4190" y="3172"/>
                  </a:lnTo>
                  <a:lnTo>
                    <a:pt x="4194" y="3161"/>
                  </a:lnTo>
                  <a:lnTo>
                    <a:pt x="4204" y="3194"/>
                  </a:lnTo>
                  <a:lnTo>
                    <a:pt x="4206" y="3209"/>
                  </a:lnTo>
                  <a:lnTo>
                    <a:pt x="4210" y="3203"/>
                  </a:lnTo>
                  <a:lnTo>
                    <a:pt x="4211" y="3198"/>
                  </a:lnTo>
                  <a:lnTo>
                    <a:pt x="4212" y="3202"/>
                  </a:lnTo>
                  <a:lnTo>
                    <a:pt x="4227" y="3148"/>
                  </a:lnTo>
                  <a:lnTo>
                    <a:pt x="4230" y="3154"/>
                  </a:lnTo>
                  <a:lnTo>
                    <a:pt x="4236" y="3126"/>
                  </a:lnTo>
                  <a:lnTo>
                    <a:pt x="4244" y="3160"/>
                  </a:lnTo>
                  <a:lnTo>
                    <a:pt x="4246" y="3145"/>
                  </a:lnTo>
                  <a:lnTo>
                    <a:pt x="4249" y="3155"/>
                  </a:lnTo>
                  <a:lnTo>
                    <a:pt x="4256" y="3129"/>
                  </a:lnTo>
                  <a:lnTo>
                    <a:pt x="4259" y="3137"/>
                  </a:lnTo>
                  <a:lnTo>
                    <a:pt x="4265" y="3170"/>
                  </a:lnTo>
                  <a:lnTo>
                    <a:pt x="4270" y="3150"/>
                  </a:lnTo>
                  <a:lnTo>
                    <a:pt x="4273" y="3165"/>
                  </a:lnTo>
                  <a:lnTo>
                    <a:pt x="4277" y="3148"/>
                  </a:lnTo>
                  <a:lnTo>
                    <a:pt x="4279" y="3156"/>
                  </a:lnTo>
                  <a:lnTo>
                    <a:pt x="4280" y="3151"/>
                  </a:lnTo>
                  <a:lnTo>
                    <a:pt x="4281" y="3155"/>
                  </a:lnTo>
                  <a:lnTo>
                    <a:pt x="4282" y="3152"/>
                  </a:lnTo>
                  <a:lnTo>
                    <a:pt x="4288" y="3170"/>
                  </a:lnTo>
                  <a:lnTo>
                    <a:pt x="4289" y="3162"/>
                  </a:lnTo>
                  <a:lnTo>
                    <a:pt x="4294" y="3162"/>
                  </a:lnTo>
                  <a:lnTo>
                    <a:pt x="4300" y="3181"/>
                  </a:lnTo>
                  <a:lnTo>
                    <a:pt x="4303" y="3159"/>
                  </a:lnTo>
                  <a:lnTo>
                    <a:pt x="4304" y="3164"/>
                  </a:lnTo>
                  <a:lnTo>
                    <a:pt x="4305" y="3159"/>
                  </a:lnTo>
                  <a:lnTo>
                    <a:pt x="4307" y="3168"/>
                  </a:lnTo>
                  <a:lnTo>
                    <a:pt x="4318" y="3092"/>
                  </a:lnTo>
                  <a:lnTo>
                    <a:pt x="4322" y="3072"/>
                  </a:lnTo>
                  <a:lnTo>
                    <a:pt x="4324" y="3091"/>
                  </a:lnTo>
                  <a:lnTo>
                    <a:pt x="4329" y="3099"/>
                  </a:lnTo>
                  <a:lnTo>
                    <a:pt x="4338" y="3072"/>
                  </a:lnTo>
                  <a:lnTo>
                    <a:pt x="4342" y="3089"/>
                  </a:lnTo>
                  <a:lnTo>
                    <a:pt x="4344" y="3081"/>
                  </a:lnTo>
                  <a:lnTo>
                    <a:pt x="4355" y="3146"/>
                  </a:lnTo>
                  <a:lnTo>
                    <a:pt x="4357" y="3138"/>
                  </a:lnTo>
                  <a:lnTo>
                    <a:pt x="4358" y="3142"/>
                  </a:lnTo>
                  <a:lnTo>
                    <a:pt x="4359" y="3134"/>
                  </a:lnTo>
                  <a:lnTo>
                    <a:pt x="4367" y="3178"/>
                  </a:lnTo>
                  <a:lnTo>
                    <a:pt x="4372" y="3168"/>
                  </a:lnTo>
                  <a:lnTo>
                    <a:pt x="4376" y="3181"/>
                  </a:lnTo>
                  <a:lnTo>
                    <a:pt x="4379" y="3166"/>
                  </a:lnTo>
                  <a:lnTo>
                    <a:pt x="4387" y="3139"/>
                  </a:lnTo>
                  <a:lnTo>
                    <a:pt x="4390" y="3143"/>
                  </a:lnTo>
                  <a:lnTo>
                    <a:pt x="4391" y="3135"/>
                  </a:lnTo>
                  <a:lnTo>
                    <a:pt x="4393" y="3141"/>
                  </a:lnTo>
                  <a:lnTo>
                    <a:pt x="4397" y="3126"/>
                  </a:lnTo>
                  <a:lnTo>
                    <a:pt x="4408" y="3078"/>
                  </a:lnTo>
                  <a:lnTo>
                    <a:pt x="4412" y="3090"/>
                  </a:lnTo>
                  <a:lnTo>
                    <a:pt x="4413" y="3083"/>
                  </a:lnTo>
                  <a:lnTo>
                    <a:pt x="4417" y="3097"/>
                  </a:lnTo>
                  <a:lnTo>
                    <a:pt x="4420" y="3100"/>
                  </a:lnTo>
                  <a:lnTo>
                    <a:pt x="4426" y="3071"/>
                  </a:lnTo>
                  <a:lnTo>
                    <a:pt x="4428" y="3083"/>
                  </a:lnTo>
                  <a:lnTo>
                    <a:pt x="4430" y="3080"/>
                  </a:lnTo>
                  <a:lnTo>
                    <a:pt x="4434" y="3104"/>
                  </a:lnTo>
                  <a:lnTo>
                    <a:pt x="4435" y="3101"/>
                  </a:lnTo>
                  <a:lnTo>
                    <a:pt x="4437" y="3104"/>
                  </a:lnTo>
                  <a:lnTo>
                    <a:pt x="4439" y="3098"/>
                  </a:lnTo>
                  <a:lnTo>
                    <a:pt x="4441" y="3103"/>
                  </a:lnTo>
                  <a:lnTo>
                    <a:pt x="4442" y="3100"/>
                  </a:lnTo>
                  <a:lnTo>
                    <a:pt x="4446" y="3108"/>
                  </a:lnTo>
                  <a:lnTo>
                    <a:pt x="4448" y="3097"/>
                  </a:lnTo>
                  <a:lnTo>
                    <a:pt x="4449" y="3100"/>
                  </a:lnTo>
                  <a:lnTo>
                    <a:pt x="4452" y="3096"/>
                  </a:lnTo>
                  <a:lnTo>
                    <a:pt x="4455" y="3110"/>
                  </a:lnTo>
                  <a:lnTo>
                    <a:pt x="4458" y="3100"/>
                  </a:lnTo>
                  <a:lnTo>
                    <a:pt x="4461" y="3097"/>
                  </a:lnTo>
                  <a:lnTo>
                    <a:pt x="4464" y="3100"/>
                  </a:lnTo>
                  <a:lnTo>
                    <a:pt x="4467" y="3088"/>
                  </a:lnTo>
                  <a:lnTo>
                    <a:pt x="4468" y="3092"/>
                  </a:lnTo>
                  <a:lnTo>
                    <a:pt x="4474" y="3069"/>
                  </a:lnTo>
                  <a:lnTo>
                    <a:pt x="4475" y="3075"/>
                  </a:lnTo>
                  <a:lnTo>
                    <a:pt x="4477" y="3069"/>
                  </a:lnTo>
                  <a:lnTo>
                    <a:pt x="4480" y="3076"/>
                  </a:lnTo>
                  <a:lnTo>
                    <a:pt x="4484" y="3062"/>
                  </a:lnTo>
                  <a:lnTo>
                    <a:pt x="4487" y="3076"/>
                  </a:lnTo>
                  <a:lnTo>
                    <a:pt x="4489" y="3088"/>
                  </a:lnTo>
                  <a:lnTo>
                    <a:pt x="4492" y="3082"/>
                  </a:lnTo>
                  <a:lnTo>
                    <a:pt x="4494" y="3080"/>
                  </a:lnTo>
                  <a:lnTo>
                    <a:pt x="4506" y="3123"/>
                  </a:lnTo>
                  <a:lnTo>
                    <a:pt x="4508" y="3120"/>
                  </a:lnTo>
                  <a:lnTo>
                    <a:pt x="4512" y="3122"/>
                  </a:lnTo>
                  <a:lnTo>
                    <a:pt x="4519" y="3144"/>
                  </a:lnTo>
                  <a:lnTo>
                    <a:pt x="4524" y="3128"/>
                  </a:lnTo>
                  <a:lnTo>
                    <a:pt x="4528" y="3113"/>
                  </a:lnTo>
                  <a:lnTo>
                    <a:pt x="4534" y="3088"/>
                  </a:lnTo>
                  <a:lnTo>
                    <a:pt x="4539" y="3114"/>
                  </a:lnTo>
                  <a:lnTo>
                    <a:pt x="4544" y="3096"/>
                  </a:lnTo>
                  <a:lnTo>
                    <a:pt x="4546" y="3103"/>
                  </a:lnTo>
                  <a:lnTo>
                    <a:pt x="4548" y="3110"/>
                  </a:lnTo>
                  <a:lnTo>
                    <a:pt x="4550" y="3100"/>
                  </a:lnTo>
                  <a:lnTo>
                    <a:pt x="4553" y="3106"/>
                  </a:lnTo>
                  <a:lnTo>
                    <a:pt x="4555" y="3112"/>
                  </a:lnTo>
                  <a:lnTo>
                    <a:pt x="4558" y="3104"/>
                  </a:lnTo>
                  <a:lnTo>
                    <a:pt x="4559" y="3107"/>
                  </a:lnTo>
                  <a:lnTo>
                    <a:pt x="4561" y="3094"/>
                  </a:lnTo>
                  <a:lnTo>
                    <a:pt x="4563" y="3099"/>
                  </a:lnTo>
                  <a:lnTo>
                    <a:pt x="4568" y="3099"/>
                  </a:lnTo>
                  <a:lnTo>
                    <a:pt x="4571" y="3095"/>
                  </a:lnTo>
                  <a:lnTo>
                    <a:pt x="4574" y="3109"/>
                  </a:lnTo>
                  <a:lnTo>
                    <a:pt x="4581" y="3093"/>
                  </a:lnTo>
                  <a:lnTo>
                    <a:pt x="4587" y="3128"/>
                  </a:lnTo>
                  <a:lnTo>
                    <a:pt x="4593" y="3112"/>
                  </a:lnTo>
                  <a:lnTo>
                    <a:pt x="4596" y="3121"/>
                  </a:lnTo>
                  <a:lnTo>
                    <a:pt x="4598" y="3114"/>
                  </a:lnTo>
                  <a:lnTo>
                    <a:pt x="4599" y="3118"/>
                  </a:lnTo>
                  <a:lnTo>
                    <a:pt x="4600" y="3114"/>
                  </a:lnTo>
                  <a:lnTo>
                    <a:pt x="4609" y="3166"/>
                  </a:lnTo>
                  <a:lnTo>
                    <a:pt x="4611" y="3165"/>
                  </a:lnTo>
                  <a:lnTo>
                    <a:pt x="4612" y="3173"/>
                  </a:lnTo>
                  <a:lnTo>
                    <a:pt x="4618" y="3198"/>
                  </a:lnTo>
                  <a:lnTo>
                    <a:pt x="4628" y="3162"/>
                  </a:lnTo>
                  <a:lnTo>
                    <a:pt x="4630" y="3166"/>
                  </a:lnTo>
                  <a:lnTo>
                    <a:pt x="4631" y="3159"/>
                  </a:lnTo>
                  <a:lnTo>
                    <a:pt x="4632" y="3166"/>
                  </a:lnTo>
                  <a:lnTo>
                    <a:pt x="4634" y="3164"/>
                  </a:lnTo>
                  <a:lnTo>
                    <a:pt x="4636" y="3169"/>
                  </a:lnTo>
                  <a:lnTo>
                    <a:pt x="4637" y="3167"/>
                  </a:lnTo>
                  <a:lnTo>
                    <a:pt x="4639" y="3172"/>
                  </a:lnTo>
                  <a:lnTo>
                    <a:pt x="4641" y="3169"/>
                  </a:lnTo>
                  <a:lnTo>
                    <a:pt x="4643" y="3178"/>
                  </a:lnTo>
                  <a:lnTo>
                    <a:pt x="4648" y="3148"/>
                  </a:lnTo>
                  <a:lnTo>
                    <a:pt x="4655" y="3147"/>
                  </a:lnTo>
                  <a:lnTo>
                    <a:pt x="4656" y="3132"/>
                  </a:lnTo>
                  <a:lnTo>
                    <a:pt x="4657" y="3135"/>
                  </a:lnTo>
                  <a:lnTo>
                    <a:pt x="4660" y="3121"/>
                  </a:lnTo>
                  <a:lnTo>
                    <a:pt x="4666" y="3126"/>
                  </a:lnTo>
                  <a:lnTo>
                    <a:pt x="4668" y="3113"/>
                  </a:lnTo>
                  <a:lnTo>
                    <a:pt x="4669" y="3119"/>
                  </a:lnTo>
                  <a:lnTo>
                    <a:pt x="4671" y="3111"/>
                  </a:lnTo>
                  <a:lnTo>
                    <a:pt x="4677" y="3121"/>
                  </a:lnTo>
                  <a:lnTo>
                    <a:pt x="4680" y="3114"/>
                  </a:lnTo>
                  <a:lnTo>
                    <a:pt x="4683" y="3123"/>
                  </a:lnTo>
                  <a:lnTo>
                    <a:pt x="4685" y="3117"/>
                  </a:lnTo>
                  <a:lnTo>
                    <a:pt x="4689" y="3147"/>
                  </a:lnTo>
                  <a:lnTo>
                    <a:pt x="4690" y="3139"/>
                  </a:lnTo>
                  <a:lnTo>
                    <a:pt x="4692" y="3145"/>
                  </a:lnTo>
                  <a:lnTo>
                    <a:pt x="4696" y="3133"/>
                  </a:lnTo>
                  <a:lnTo>
                    <a:pt x="4714" y="3200"/>
                  </a:lnTo>
                  <a:lnTo>
                    <a:pt x="4715" y="3196"/>
                  </a:lnTo>
                  <a:lnTo>
                    <a:pt x="4718" y="3204"/>
                  </a:lnTo>
                  <a:lnTo>
                    <a:pt x="4721" y="3196"/>
                  </a:lnTo>
                  <a:lnTo>
                    <a:pt x="4730" y="3232"/>
                  </a:lnTo>
                  <a:lnTo>
                    <a:pt x="4732" y="3234"/>
                  </a:lnTo>
                  <a:lnTo>
                    <a:pt x="4742" y="3203"/>
                  </a:lnTo>
                  <a:lnTo>
                    <a:pt x="4745" y="3214"/>
                  </a:lnTo>
                  <a:lnTo>
                    <a:pt x="4748" y="3198"/>
                  </a:lnTo>
                  <a:lnTo>
                    <a:pt x="4750" y="3200"/>
                  </a:lnTo>
                  <a:lnTo>
                    <a:pt x="4756" y="3181"/>
                  </a:lnTo>
                  <a:lnTo>
                    <a:pt x="4758" y="3187"/>
                  </a:lnTo>
                  <a:lnTo>
                    <a:pt x="4761" y="3163"/>
                  </a:lnTo>
                  <a:lnTo>
                    <a:pt x="4763" y="3168"/>
                  </a:lnTo>
                  <a:lnTo>
                    <a:pt x="4767" y="3149"/>
                  </a:lnTo>
                  <a:lnTo>
                    <a:pt x="4770" y="3166"/>
                  </a:lnTo>
                  <a:lnTo>
                    <a:pt x="4771" y="3159"/>
                  </a:lnTo>
                  <a:lnTo>
                    <a:pt x="4774" y="3161"/>
                  </a:lnTo>
                  <a:lnTo>
                    <a:pt x="4775" y="3158"/>
                  </a:lnTo>
                  <a:lnTo>
                    <a:pt x="4780" y="3179"/>
                  </a:lnTo>
                  <a:lnTo>
                    <a:pt x="4784" y="3187"/>
                  </a:lnTo>
                  <a:lnTo>
                    <a:pt x="4787" y="3180"/>
                  </a:lnTo>
                  <a:lnTo>
                    <a:pt x="4789" y="3186"/>
                  </a:lnTo>
                  <a:lnTo>
                    <a:pt x="4794" y="3205"/>
                  </a:lnTo>
                  <a:lnTo>
                    <a:pt x="4796" y="3201"/>
                  </a:lnTo>
                  <a:lnTo>
                    <a:pt x="4798" y="3208"/>
                  </a:lnTo>
                  <a:lnTo>
                    <a:pt x="4799" y="3205"/>
                  </a:lnTo>
                  <a:lnTo>
                    <a:pt x="4801" y="3211"/>
                  </a:lnTo>
                  <a:lnTo>
                    <a:pt x="4805" y="3215"/>
                  </a:lnTo>
                  <a:lnTo>
                    <a:pt x="4810" y="3238"/>
                  </a:lnTo>
                  <a:lnTo>
                    <a:pt x="4814" y="3243"/>
                  </a:lnTo>
                  <a:lnTo>
                    <a:pt x="4818" y="3218"/>
                  </a:lnTo>
                  <a:lnTo>
                    <a:pt x="4823" y="3209"/>
                  </a:lnTo>
                  <a:lnTo>
                    <a:pt x="4826" y="3213"/>
                  </a:lnTo>
                  <a:lnTo>
                    <a:pt x="4831" y="3202"/>
                  </a:lnTo>
                  <a:lnTo>
                    <a:pt x="4833" y="3211"/>
                  </a:lnTo>
                  <a:lnTo>
                    <a:pt x="4836" y="3201"/>
                  </a:lnTo>
                  <a:lnTo>
                    <a:pt x="4837" y="3206"/>
                  </a:lnTo>
                  <a:lnTo>
                    <a:pt x="4838" y="3201"/>
                  </a:lnTo>
                  <a:lnTo>
                    <a:pt x="4841" y="3209"/>
                  </a:lnTo>
                  <a:lnTo>
                    <a:pt x="4842" y="3196"/>
                  </a:lnTo>
                  <a:lnTo>
                    <a:pt x="4844" y="3205"/>
                  </a:lnTo>
                  <a:lnTo>
                    <a:pt x="4848" y="3211"/>
                  </a:lnTo>
                  <a:lnTo>
                    <a:pt x="4850" y="3208"/>
                  </a:lnTo>
                  <a:lnTo>
                    <a:pt x="4855" y="3220"/>
                  </a:lnTo>
                  <a:lnTo>
                    <a:pt x="4857" y="3210"/>
                  </a:lnTo>
                  <a:lnTo>
                    <a:pt x="4863" y="3224"/>
                  </a:lnTo>
                  <a:lnTo>
                    <a:pt x="4866" y="3220"/>
                  </a:lnTo>
                  <a:lnTo>
                    <a:pt x="4873" y="3250"/>
                  </a:lnTo>
                  <a:lnTo>
                    <a:pt x="4875" y="3243"/>
                  </a:lnTo>
                  <a:lnTo>
                    <a:pt x="4878" y="3248"/>
                  </a:lnTo>
                  <a:lnTo>
                    <a:pt x="4879" y="3242"/>
                  </a:lnTo>
                  <a:lnTo>
                    <a:pt x="4883" y="3246"/>
                  </a:lnTo>
                  <a:lnTo>
                    <a:pt x="4884" y="3239"/>
                  </a:lnTo>
                  <a:lnTo>
                    <a:pt x="4885" y="3246"/>
                  </a:lnTo>
                  <a:lnTo>
                    <a:pt x="4890" y="3237"/>
                  </a:lnTo>
                  <a:lnTo>
                    <a:pt x="4893" y="3253"/>
                  </a:lnTo>
                  <a:lnTo>
                    <a:pt x="4898" y="3255"/>
                  </a:lnTo>
                  <a:lnTo>
                    <a:pt x="4899" y="3250"/>
                  </a:lnTo>
                  <a:lnTo>
                    <a:pt x="4900" y="3255"/>
                  </a:lnTo>
                  <a:lnTo>
                    <a:pt x="4911" y="3298"/>
                  </a:lnTo>
                  <a:lnTo>
                    <a:pt x="4912" y="3292"/>
                  </a:lnTo>
                  <a:lnTo>
                    <a:pt x="4915" y="3302"/>
                  </a:lnTo>
                  <a:lnTo>
                    <a:pt x="4917" y="3298"/>
                  </a:lnTo>
                  <a:lnTo>
                    <a:pt x="4918" y="3305"/>
                  </a:lnTo>
                  <a:lnTo>
                    <a:pt x="4926" y="3280"/>
                  </a:lnTo>
                  <a:lnTo>
                    <a:pt x="4928" y="3289"/>
                  </a:lnTo>
                  <a:lnTo>
                    <a:pt x="4929" y="3283"/>
                  </a:lnTo>
                  <a:lnTo>
                    <a:pt x="4933" y="3295"/>
                  </a:lnTo>
                  <a:lnTo>
                    <a:pt x="4935" y="3291"/>
                  </a:lnTo>
                  <a:lnTo>
                    <a:pt x="4936" y="3296"/>
                  </a:lnTo>
                  <a:lnTo>
                    <a:pt x="4938" y="3294"/>
                  </a:lnTo>
                  <a:lnTo>
                    <a:pt x="4940" y="3304"/>
                  </a:lnTo>
                  <a:lnTo>
                    <a:pt x="4947" y="3269"/>
                  </a:lnTo>
                  <a:lnTo>
                    <a:pt x="4950" y="3270"/>
                  </a:lnTo>
                  <a:lnTo>
                    <a:pt x="4959" y="3228"/>
                  </a:lnTo>
                  <a:lnTo>
                    <a:pt x="4965" y="3247"/>
                  </a:lnTo>
                  <a:lnTo>
                    <a:pt x="4973" y="3257"/>
                  </a:lnTo>
                  <a:lnTo>
                    <a:pt x="4974" y="3251"/>
                  </a:lnTo>
                  <a:lnTo>
                    <a:pt x="4980" y="3264"/>
                  </a:lnTo>
                  <a:lnTo>
                    <a:pt x="4987" y="3224"/>
                  </a:lnTo>
                  <a:lnTo>
                    <a:pt x="4992" y="3223"/>
                  </a:lnTo>
                  <a:lnTo>
                    <a:pt x="4993" y="3216"/>
                  </a:lnTo>
                  <a:lnTo>
                    <a:pt x="4999" y="3225"/>
                  </a:lnTo>
                  <a:lnTo>
                    <a:pt x="5001" y="3222"/>
                  </a:lnTo>
                  <a:lnTo>
                    <a:pt x="5009" y="3242"/>
                  </a:lnTo>
                  <a:lnTo>
                    <a:pt x="5015" y="3218"/>
                  </a:lnTo>
                  <a:lnTo>
                    <a:pt x="5017" y="3215"/>
                  </a:lnTo>
                  <a:lnTo>
                    <a:pt x="5022" y="3223"/>
                  </a:lnTo>
                  <a:lnTo>
                    <a:pt x="5025" y="3217"/>
                  </a:lnTo>
                  <a:lnTo>
                    <a:pt x="5032" y="3239"/>
                  </a:lnTo>
                  <a:lnTo>
                    <a:pt x="5036" y="3265"/>
                  </a:lnTo>
                  <a:lnTo>
                    <a:pt x="5038" y="3264"/>
                  </a:lnTo>
                  <a:lnTo>
                    <a:pt x="5040" y="3271"/>
                  </a:lnTo>
                  <a:lnTo>
                    <a:pt x="5042" y="3265"/>
                  </a:lnTo>
                  <a:lnTo>
                    <a:pt x="5046" y="3255"/>
                  </a:lnTo>
                  <a:lnTo>
                    <a:pt x="5051" y="3269"/>
                  </a:lnTo>
                  <a:lnTo>
                    <a:pt x="5054" y="3252"/>
                  </a:lnTo>
                  <a:lnTo>
                    <a:pt x="5056" y="3255"/>
                  </a:lnTo>
                  <a:lnTo>
                    <a:pt x="5057" y="3252"/>
                  </a:lnTo>
                  <a:lnTo>
                    <a:pt x="5060" y="3271"/>
                  </a:lnTo>
                  <a:lnTo>
                    <a:pt x="5067" y="3236"/>
                  </a:lnTo>
                  <a:lnTo>
                    <a:pt x="5069" y="3243"/>
                  </a:lnTo>
                  <a:lnTo>
                    <a:pt x="5071" y="3234"/>
                  </a:lnTo>
                  <a:lnTo>
                    <a:pt x="5073" y="3238"/>
                  </a:lnTo>
                  <a:lnTo>
                    <a:pt x="5080" y="3219"/>
                  </a:lnTo>
                  <a:lnTo>
                    <a:pt x="5082" y="3205"/>
                  </a:lnTo>
                  <a:lnTo>
                    <a:pt x="5086" y="3205"/>
                  </a:lnTo>
                  <a:lnTo>
                    <a:pt x="5088" y="3197"/>
                  </a:lnTo>
                  <a:lnTo>
                    <a:pt x="5093" y="3216"/>
                  </a:lnTo>
                  <a:lnTo>
                    <a:pt x="5094" y="3218"/>
                  </a:lnTo>
                  <a:lnTo>
                    <a:pt x="5098" y="3212"/>
                  </a:lnTo>
                  <a:lnTo>
                    <a:pt x="5105" y="3257"/>
                  </a:lnTo>
                  <a:lnTo>
                    <a:pt x="5109" y="3242"/>
                  </a:lnTo>
                  <a:lnTo>
                    <a:pt x="5111" y="3253"/>
                  </a:lnTo>
                  <a:lnTo>
                    <a:pt x="5114" y="3240"/>
                  </a:lnTo>
                  <a:lnTo>
                    <a:pt x="5115" y="3244"/>
                  </a:lnTo>
                  <a:lnTo>
                    <a:pt x="5116" y="3238"/>
                  </a:lnTo>
                  <a:lnTo>
                    <a:pt x="5120" y="3247"/>
                  </a:lnTo>
                  <a:lnTo>
                    <a:pt x="5128" y="3216"/>
                  </a:lnTo>
                  <a:lnTo>
                    <a:pt x="5131" y="3226"/>
                  </a:lnTo>
                  <a:lnTo>
                    <a:pt x="5138" y="3170"/>
                  </a:lnTo>
                  <a:lnTo>
                    <a:pt x="5140" y="3174"/>
                  </a:lnTo>
                  <a:lnTo>
                    <a:pt x="5152" y="3112"/>
                  </a:lnTo>
                  <a:lnTo>
                    <a:pt x="5154" y="3121"/>
                  </a:lnTo>
                  <a:lnTo>
                    <a:pt x="5158" y="3109"/>
                  </a:lnTo>
                  <a:lnTo>
                    <a:pt x="5165" y="3134"/>
                  </a:lnTo>
                  <a:lnTo>
                    <a:pt x="5166" y="3124"/>
                  </a:lnTo>
                  <a:lnTo>
                    <a:pt x="5168" y="3126"/>
                  </a:lnTo>
                  <a:lnTo>
                    <a:pt x="5169" y="3123"/>
                  </a:lnTo>
                  <a:lnTo>
                    <a:pt x="5183" y="3178"/>
                  </a:lnTo>
                  <a:lnTo>
                    <a:pt x="5185" y="3171"/>
                  </a:lnTo>
                  <a:lnTo>
                    <a:pt x="5188" y="3187"/>
                  </a:lnTo>
                  <a:lnTo>
                    <a:pt x="5192" y="3203"/>
                  </a:lnTo>
                  <a:lnTo>
                    <a:pt x="5196" y="3203"/>
                  </a:lnTo>
                  <a:lnTo>
                    <a:pt x="5202" y="3232"/>
                  </a:lnTo>
                  <a:lnTo>
                    <a:pt x="5208" y="3221"/>
                  </a:lnTo>
                  <a:lnTo>
                    <a:pt x="5213" y="3244"/>
                  </a:lnTo>
                  <a:lnTo>
                    <a:pt x="5214" y="3241"/>
                  </a:lnTo>
                  <a:lnTo>
                    <a:pt x="5217" y="3243"/>
                  </a:lnTo>
                  <a:lnTo>
                    <a:pt x="5224" y="3225"/>
                  </a:lnTo>
                  <a:lnTo>
                    <a:pt x="5225" y="3234"/>
                  </a:lnTo>
                  <a:lnTo>
                    <a:pt x="5229" y="3213"/>
                  </a:lnTo>
                  <a:lnTo>
                    <a:pt x="5231" y="3217"/>
                  </a:lnTo>
                  <a:lnTo>
                    <a:pt x="5233" y="3213"/>
                  </a:lnTo>
                  <a:lnTo>
                    <a:pt x="5235" y="3218"/>
                  </a:lnTo>
                  <a:lnTo>
                    <a:pt x="5246" y="3144"/>
                  </a:lnTo>
                  <a:lnTo>
                    <a:pt x="5250" y="3134"/>
                  </a:lnTo>
                  <a:lnTo>
                    <a:pt x="5253" y="3143"/>
                  </a:lnTo>
                  <a:lnTo>
                    <a:pt x="5258" y="3119"/>
                  </a:lnTo>
                  <a:lnTo>
                    <a:pt x="5261" y="3124"/>
                  </a:lnTo>
                  <a:lnTo>
                    <a:pt x="5262" y="3121"/>
                  </a:lnTo>
                  <a:lnTo>
                    <a:pt x="5267" y="3143"/>
                  </a:lnTo>
                  <a:lnTo>
                    <a:pt x="5269" y="3139"/>
                  </a:lnTo>
                  <a:lnTo>
                    <a:pt x="5270" y="3145"/>
                  </a:lnTo>
                  <a:lnTo>
                    <a:pt x="5274" y="3125"/>
                  </a:lnTo>
                  <a:lnTo>
                    <a:pt x="5284" y="3144"/>
                  </a:lnTo>
                  <a:lnTo>
                    <a:pt x="5286" y="3146"/>
                  </a:lnTo>
                  <a:lnTo>
                    <a:pt x="5289" y="3141"/>
                  </a:lnTo>
                  <a:lnTo>
                    <a:pt x="5293" y="3159"/>
                  </a:lnTo>
                  <a:lnTo>
                    <a:pt x="5295" y="3152"/>
                  </a:lnTo>
                  <a:lnTo>
                    <a:pt x="5296" y="3155"/>
                  </a:lnTo>
                  <a:lnTo>
                    <a:pt x="5297" y="3152"/>
                  </a:lnTo>
                  <a:lnTo>
                    <a:pt x="5298" y="3155"/>
                  </a:lnTo>
                  <a:lnTo>
                    <a:pt x="5301" y="3146"/>
                  </a:lnTo>
                  <a:lnTo>
                    <a:pt x="5303" y="3150"/>
                  </a:lnTo>
                  <a:lnTo>
                    <a:pt x="5312" y="3104"/>
                  </a:lnTo>
                  <a:lnTo>
                    <a:pt x="5317" y="3099"/>
                  </a:lnTo>
                  <a:lnTo>
                    <a:pt x="5325" y="3147"/>
                  </a:lnTo>
                  <a:lnTo>
                    <a:pt x="5328" y="3143"/>
                  </a:lnTo>
                  <a:lnTo>
                    <a:pt x="5335" y="3177"/>
                  </a:lnTo>
                  <a:lnTo>
                    <a:pt x="5337" y="3173"/>
                  </a:lnTo>
                  <a:lnTo>
                    <a:pt x="5339" y="3175"/>
                  </a:lnTo>
                  <a:lnTo>
                    <a:pt x="5340" y="3173"/>
                  </a:lnTo>
                  <a:lnTo>
                    <a:pt x="5348" y="3228"/>
                  </a:lnTo>
                  <a:lnTo>
                    <a:pt x="5353" y="3218"/>
                  </a:lnTo>
                  <a:lnTo>
                    <a:pt x="5354" y="3225"/>
                  </a:lnTo>
                  <a:lnTo>
                    <a:pt x="5362" y="3221"/>
                  </a:lnTo>
                  <a:lnTo>
                    <a:pt x="5363" y="3228"/>
                  </a:lnTo>
                  <a:lnTo>
                    <a:pt x="5368" y="3200"/>
                  </a:lnTo>
                  <a:lnTo>
                    <a:pt x="5369" y="3203"/>
                  </a:lnTo>
                  <a:lnTo>
                    <a:pt x="5376" y="3160"/>
                  </a:lnTo>
                  <a:lnTo>
                    <a:pt x="5380" y="3158"/>
                  </a:lnTo>
                  <a:lnTo>
                    <a:pt x="5384" y="3174"/>
                  </a:lnTo>
                  <a:lnTo>
                    <a:pt x="5387" y="3161"/>
                  </a:lnTo>
                  <a:lnTo>
                    <a:pt x="5391" y="3166"/>
                  </a:lnTo>
                  <a:lnTo>
                    <a:pt x="5394" y="3171"/>
                  </a:lnTo>
                  <a:lnTo>
                    <a:pt x="5396" y="3158"/>
                  </a:lnTo>
                  <a:lnTo>
                    <a:pt x="5398" y="3168"/>
                  </a:lnTo>
                  <a:lnTo>
                    <a:pt x="5401" y="3157"/>
                  </a:lnTo>
                  <a:lnTo>
                    <a:pt x="5403" y="3159"/>
                  </a:lnTo>
                  <a:lnTo>
                    <a:pt x="5406" y="3155"/>
                  </a:lnTo>
                  <a:lnTo>
                    <a:pt x="5408" y="3162"/>
                  </a:lnTo>
                  <a:lnTo>
                    <a:pt x="5410" y="3160"/>
                  </a:lnTo>
                  <a:lnTo>
                    <a:pt x="5416" y="3183"/>
                  </a:lnTo>
                  <a:lnTo>
                    <a:pt x="5417" y="3176"/>
                  </a:lnTo>
                  <a:lnTo>
                    <a:pt x="5418" y="3181"/>
                  </a:lnTo>
                  <a:lnTo>
                    <a:pt x="5423" y="3167"/>
                  </a:lnTo>
                  <a:lnTo>
                    <a:pt x="5424" y="3172"/>
                  </a:lnTo>
                  <a:lnTo>
                    <a:pt x="5427" y="3170"/>
                  </a:lnTo>
                  <a:lnTo>
                    <a:pt x="5428" y="3175"/>
                  </a:lnTo>
                  <a:lnTo>
                    <a:pt x="5430" y="3165"/>
                  </a:lnTo>
                  <a:lnTo>
                    <a:pt x="5439" y="3203"/>
                  </a:lnTo>
                  <a:lnTo>
                    <a:pt x="5441" y="3214"/>
                  </a:lnTo>
                  <a:lnTo>
                    <a:pt x="5445" y="3193"/>
                  </a:lnTo>
                  <a:lnTo>
                    <a:pt x="5451" y="3234"/>
                  </a:lnTo>
                  <a:lnTo>
                    <a:pt x="5454" y="3233"/>
                  </a:lnTo>
                  <a:lnTo>
                    <a:pt x="5455" y="3238"/>
                  </a:lnTo>
                  <a:lnTo>
                    <a:pt x="5457" y="3227"/>
                  </a:lnTo>
                  <a:lnTo>
                    <a:pt x="5465" y="3245"/>
                  </a:lnTo>
                  <a:lnTo>
                    <a:pt x="5466" y="3255"/>
                  </a:lnTo>
                  <a:lnTo>
                    <a:pt x="5468" y="324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79882" name="Group 95"/>
            <p:cNvGrpSpPr>
              <a:grpSpLocks/>
            </p:cNvGrpSpPr>
            <p:nvPr/>
          </p:nvGrpSpPr>
          <p:grpSpPr bwMode="auto">
            <a:xfrm>
              <a:off x="6397" y="2946"/>
              <a:ext cx="469" cy="105"/>
              <a:chOff x="2745" y="1860"/>
              <a:chExt cx="469" cy="105"/>
            </a:xfrm>
          </p:grpSpPr>
          <p:sp>
            <p:nvSpPr>
              <p:cNvPr id="79883" name="Freeform 22"/>
              <p:cNvSpPr>
                <a:spLocks/>
              </p:cNvSpPr>
              <p:nvPr/>
            </p:nvSpPr>
            <p:spPr bwMode="auto">
              <a:xfrm>
                <a:off x="2758" y="1860"/>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4" name="Line 23"/>
              <p:cNvSpPr>
                <a:spLocks noChangeShapeType="1"/>
              </p:cNvSpPr>
              <p:nvPr/>
            </p:nvSpPr>
            <p:spPr bwMode="auto">
              <a:xfrm>
                <a:off x="2775" y="1860"/>
                <a:ext cx="1" cy="46"/>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885" name="Freeform 24"/>
              <p:cNvSpPr>
                <a:spLocks/>
              </p:cNvSpPr>
              <p:nvPr/>
            </p:nvSpPr>
            <p:spPr bwMode="auto">
              <a:xfrm>
                <a:off x="2816" y="1860"/>
                <a:ext cx="9" cy="46"/>
              </a:xfrm>
              <a:custGeom>
                <a:avLst/>
                <a:gdLst>
                  <a:gd name="T0" fmla="*/ 0 w 11"/>
                  <a:gd name="T1" fmla="*/ 7 h 59"/>
                  <a:gd name="T2" fmla="*/ 2 w 11"/>
                  <a:gd name="T3" fmla="*/ 5 h 59"/>
                  <a:gd name="T4" fmla="*/ 7 w 11"/>
                  <a:gd name="T5" fmla="*/ 0 h 59"/>
                  <a:gd name="T6" fmla="*/ 7 w 11"/>
                  <a:gd name="T7" fmla="*/ 3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4" y="8"/>
                    </a:lnTo>
                    <a:lnTo>
                      <a:pt x="11" y="0"/>
                    </a:lnTo>
                    <a:lnTo>
                      <a:pt x="11"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6" name="Freeform 25"/>
              <p:cNvSpPr>
                <a:spLocks/>
              </p:cNvSpPr>
              <p:nvPr/>
            </p:nvSpPr>
            <p:spPr bwMode="auto">
              <a:xfrm>
                <a:off x="2863" y="1860"/>
                <a:ext cx="23" cy="46"/>
              </a:xfrm>
              <a:custGeom>
                <a:avLst/>
                <a:gdLst>
                  <a:gd name="T0" fmla="*/ 7 w 29"/>
                  <a:gd name="T1" fmla="*/ 0 h 59"/>
                  <a:gd name="T2" fmla="*/ 3 w 29"/>
                  <a:gd name="T3" fmla="*/ 2 h 59"/>
                  <a:gd name="T4" fmla="*/ 3 w 29"/>
                  <a:gd name="T5" fmla="*/ 12 h 59"/>
                  <a:gd name="T6" fmla="*/ 6 w 29"/>
                  <a:gd name="T7" fmla="*/ 13 h 59"/>
                  <a:gd name="T8" fmla="*/ 15 w 29"/>
                  <a:gd name="T9" fmla="*/ 17 h 59"/>
                  <a:gd name="T10" fmla="*/ 18 w 29"/>
                  <a:gd name="T11" fmla="*/ 21 h 59"/>
                  <a:gd name="T12" fmla="*/ 18 w 29"/>
                  <a:gd name="T13" fmla="*/ 33 h 59"/>
                  <a:gd name="T14" fmla="*/ 17 w 29"/>
                  <a:gd name="T15" fmla="*/ 34 h 59"/>
                  <a:gd name="T16" fmla="*/ 13 w 29"/>
                  <a:gd name="T17" fmla="*/ 36 h 59"/>
                  <a:gd name="T18" fmla="*/ 3 w 29"/>
                  <a:gd name="T19" fmla="*/ 34 h 59"/>
                  <a:gd name="T20" fmla="*/ 0 w 29"/>
                  <a:gd name="T21" fmla="*/ 29 h 59"/>
                  <a:gd name="T22" fmla="*/ 0 w 29"/>
                  <a:gd name="T23" fmla="*/ 24 h 59"/>
                  <a:gd name="T24" fmla="*/ 2 w 29"/>
                  <a:gd name="T25" fmla="*/ 21 h 59"/>
                  <a:gd name="T26" fmla="*/ 8 w 29"/>
                  <a:gd name="T27" fmla="*/ 15 h 59"/>
                  <a:gd name="T28" fmla="*/ 13 w 29"/>
                  <a:gd name="T29" fmla="*/ 13 h 59"/>
                  <a:gd name="T30" fmla="*/ 18 w 29"/>
                  <a:gd name="T31" fmla="*/ 9 h 59"/>
                  <a:gd name="T32" fmla="*/ 18 w 29"/>
                  <a:gd name="T33" fmla="*/ 5 h 59"/>
                  <a:gd name="T34" fmla="*/ 17 w 29"/>
                  <a:gd name="T35" fmla="*/ 2 h 59"/>
                  <a:gd name="T36" fmla="*/ 13 w 29"/>
                  <a:gd name="T37" fmla="*/ 0 h 59"/>
                  <a:gd name="T38" fmla="*/ 7 w 29"/>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59">
                    <a:moveTo>
                      <a:pt x="11" y="0"/>
                    </a:moveTo>
                    <a:lnTo>
                      <a:pt x="5" y="3"/>
                    </a:lnTo>
                    <a:lnTo>
                      <a:pt x="5" y="20"/>
                    </a:lnTo>
                    <a:lnTo>
                      <a:pt x="9" y="22"/>
                    </a:lnTo>
                    <a:lnTo>
                      <a:pt x="24" y="28"/>
                    </a:lnTo>
                    <a:lnTo>
                      <a:pt x="29" y="34"/>
                    </a:lnTo>
                    <a:lnTo>
                      <a:pt x="29" y="54"/>
                    </a:lnTo>
                    <a:lnTo>
                      <a:pt x="27" y="57"/>
                    </a:lnTo>
                    <a:lnTo>
                      <a:pt x="20" y="59"/>
                    </a:lnTo>
                    <a:lnTo>
                      <a:pt x="5" y="57"/>
                    </a:lnTo>
                    <a:lnTo>
                      <a:pt x="0" y="48"/>
                    </a:lnTo>
                    <a:lnTo>
                      <a:pt x="0" y="40"/>
                    </a:lnTo>
                    <a:lnTo>
                      <a:pt x="2" y="34"/>
                    </a:lnTo>
                    <a:lnTo>
                      <a:pt x="13" y="25"/>
                    </a:lnTo>
                    <a:lnTo>
                      <a:pt x="22" y="22"/>
                    </a:lnTo>
                    <a:lnTo>
                      <a:pt x="29" y="14"/>
                    </a:lnTo>
                    <a:lnTo>
                      <a:pt x="29" y="8"/>
                    </a:lnTo>
                    <a:lnTo>
                      <a:pt x="27" y="3"/>
                    </a:lnTo>
                    <a:lnTo>
                      <a:pt x="20" y="0"/>
                    </a:lnTo>
                    <a:lnTo>
                      <a:pt x="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7" name="Freeform 26"/>
              <p:cNvSpPr>
                <a:spLocks/>
              </p:cNvSpPr>
              <p:nvPr/>
            </p:nvSpPr>
            <p:spPr bwMode="auto">
              <a:xfrm>
                <a:off x="2915" y="1860"/>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8" name="Line 27"/>
              <p:cNvSpPr>
                <a:spLocks noChangeShapeType="1"/>
              </p:cNvSpPr>
              <p:nvPr/>
            </p:nvSpPr>
            <p:spPr bwMode="auto">
              <a:xfrm>
                <a:off x="2932" y="1860"/>
                <a:ext cx="1" cy="46"/>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889" name="Freeform 28"/>
              <p:cNvSpPr>
                <a:spLocks/>
              </p:cNvSpPr>
              <p:nvPr/>
            </p:nvSpPr>
            <p:spPr bwMode="auto">
              <a:xfrm>
                <a:off x="2968" y="1860"/>
                <a:ext cx="22" cy="46"/>
              </a:xfrm>
              <a:custGeom>
                <a:avLst/>
                <a:gdLst>
                  <a:gd name="T0" fmla="*/ 7 w 28"/>
                  <a:gd name="T1" fmla="*/ 0 h 59"/>
                  <a:gd name="T2" fmla="*/ 2 w 28"/>
                  <a:gd name="T3" fmla="*/ 2 h 59"/>
                  <a:gd name="T4" fmla="*/ 2 w 28"/>
                  <a:gd name="T5" fmla="*/ 12 h 59"/>
                  <a:gd name="T6" fmla="*/ 5 w 28"/>
                  <a:gd name="T7" fmla="*/ 13 h 59"/>
                  <a:gd name="T8" fmla="*/ 15 w 28"/>
                  <a:gd name="T9" fmla="*/ 17 h 59"/>
                  <a:gd name="T10" fmla="*/ 17 w 28"/>
                  <a:gd name="T11" fmla="*/ 21 h 59"/>
                  <a:gd name="T12" fmla="*/ 17 w 28"/>
                  <a:gd name="T13" fmla="*/ 33 h 59"/>
                  <a:gd name="T14" fmla="*/ 16 w 28"/>
                  <a:gd name="T15" fmla="*/ 34 h 59"/>
                  <a:gd name="T16" fmla="*/ 12 w 28"/>
                  <a:gd name="T17" fmla="*/ 36 h 59"/>
                  <a:gd name="T18" fmla="*/ 2 w 28"/>
                  <a:gd name="T19" fmla="*/ 34 h 59"/>
                  <a:gd name="T20" fmla="*/ 0 w 28"/>
                  <a:gd name="T21" fmla="*/ 29 h 59"/>
                  <a:gd name="T22" fmla="*/ 0 w 28"/>
                  <a:gd name="T23" fmla="*/ 24 h 59"/>
                  <a:gd name="T24" fmla="*/ 2 w 28"/>
                  <a:gd name="T25" fmla="*/ 21 h 59"/>
                  <a:gd name="T26" fmla="*/ 8 w 28"/>
                  <a:gd name="T27" fmla="*/ 15 h 59"/>
                  <a:gd name="T28" fmla="*/ 13 w 28"/>
                  <a:gd name="T29" fmla="*/ 13 h 59"/>
                  <a:gd name="T30" fmla="*/ 17 w 28"/>
                  <a:gd name="T31" fmla="*/ 9 h 59"/>
                  <a:gd name="T32" fmla="*/ 17 w 28"/>
                  <a:gd name="T33" fmla="*/ 5 h 59"/>
                  <a:gd name="T34" fmla="*/ 16 w 28"/>
                  <a:gd name="T35" fmla="*/ 2 h 59"/>
                  <a:gd name="T36" fmla="*/ 12 w 28"/>
                  <a:gd name="T37" fmla="*/ 0 h 59"/>
                  <a:gd name="T38" fmla="*/ 7 w 28"/>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59">
                    <a:moveTo>
                      <a:pt x="11" y="0"/>
                    </a:moveTo>
                    <a:lnTo>
                      <a:pt x="4" y="3"/>
                    </a:lnTo>
                    <a:lnTo>
                      <a:pt x="4" y="20"/>
                    </a:lnTo>
                    <a:lnTo>
                      <a:pt x="8" y="22"/>
                    </a:lnTo>
                    <a:lnTo>
                      <a:pt x="24" y="28"/>
                    </a:lnTo>
                    <a:lnTo>
                      <a:pt x="28" y="34"/>
                    </a:lnTo>
                    <a:lnTo>
                      <a:pt x="28" y="54"/>
                    </a:lnTo>
                    <a:lnTo>
                      <a:pt x="26" y="57"/>
                    </a:lnTo>
                    <a:lnTo>
                      <a:pt x="19" y="59"/>
                    </a:lnTo>
                    <a:lnTo>
                      <a:pt x="4" y="57"/>
                    </a:lnTo>
                    <a:lnTo>
                      <a:pt x="0" y="48"/>
                    </a:lnTo>
                    <a:lnTo>
                      <a:pt x="0" y="40"/>
                    </a:lnTo>
                    <a:lnTo>
                      <a:pt x="2" y="34"/>
                    </a:lnTo>
                    <a:lnTo>
                      <a:pt x="13" y="25"/>
                    </a:lnTo>
                    <a:lnTo>
                      <a:pt x="22" y="22"/>
                    </a:lnTo>
                    <a:lnTo>
                      <a:pt x="28" y="14"/>
                    </a:lnTo>
                    <a:lnTo>
                      <a:pt x="28" y="8"/>
                    </a:lnTo>
                    <a:lnTo>
                      <a:pt x="26" y="3"/>
                    </a:lnTo>
                    <a:lnTo>
                      <a:pt x="19" y="0"/>
                    </a:lnTo>
                    <a:lnTo>
                      <a:pt x="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0" name="Freeform 29"/>
              <p:cNvSpPr>
                <a:spLocks/>
              </p:cNvSpPr>
              <p:nvPr/>
            </p:nvSpPr>
            <p:spPr bwMode="auto">
              <a:xfrm>
                <a:off x="3031" y="1895"/>
                <a:ext cx="2" cy="5"/>
              </a:xfrm>
              <a:custGeom>
                <a:avLst/>
                <a:gdLst>
                  <a:gd name="T0" fmla="*/ 2 w 2"/>
                  <a:gd name="T1" fmla="*/ 0 h 6"/>
                  <a:gd name="T2" fmla="*/ 0 w 2"/>
                  <a:gd name="T3" fmla="*/ 3 h 6"/>
                  <a:gd name="T4" fmla="*/ 2 w 2"/>
                  <a:gd name="T5" fmla="*/ 4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1" name="Freeform 30"/>
              <p:cNvSpPr>
                <a:spLocks/>
              </p:cNvSpPr>
              <p:nvPr/>
            </p:nvSpPr>
            <p:spPr bwMode="auto">
              <a:xfrm>
                <a:off x="3073" y="1860"/>
                <a:ext cx="23" cy="46"/>
              </a:xfrm>
              <a:custGeom>
                <a:avLst/>
                <a:gdLst>
                  <a:gd name="T0" fmla="*/ 18 w 29"/>
                  <a:gd name="T1" fmla="*/ 12 h 59"/>
                  <a:gd name="T2" fmla="*/ 13 w 29"/>
                  <a:gd name="T3" fmla="*/ 21 h 59"/>
                  <a:gd name="T4" fmla="*/ 8 w 29"/>
                  <a:gd name="T5" fmla="*/ 23 h 59"/>
                  <a:gd name="T6" fmla="*/ 4 w 29"/>
                  <a:gd name="T7" fmla="*/ 21 h 59"/>
                  <a:gd name="T8" fmla="*/ 0 w 29"/>
                  <a:gd name="T9" fmla="*/ 12 h 59"/>
                  <a:gd name="T10" fmla="*/ 0 w 29"/>
                  <a:gd name="T11" fmla="*/ 10 h 59"/>
                  <a:gd name="T12" fmla="*/ 2 w 29"/>
                  <a:gd name="T13" fmla="*/ 5 h 59"/>
                  <a:gd name="T14" fmla="*/ 8 w 29"/>
                  <a:gd name="T15" fmla="*/ 0 h 59"/>
                  <a:gd name="T16" fmla="*/ 10 w 29"/>
                  <a:gd name="T17" fmla="*/ 0 h 59"/>
                  <a:gd name="T18" fmla="*/ 13 w 29"/>
                  <a:gd name="T19" fmla="*/ 2 h 59"/>
                  <a:gd name="T20" fmla="*/ 18 w 29"/>
                  <a:gd name="T21" fmla="*/ 12 h 59"/>
                  <a:gd name="T22" fmla="*/ 17 w 29"/>
                  <a:gd name="T23" fmla="*/ 29 h 59"/>
                  <a:gd name="T24" fmla="*/ 13 w 29"/>
                  <a:gd name="T25" fmla="*/ 34 h 59"/>
                  <a:gd name="T26" fmla="*/ 7 w 29"/>
                  <a:gd name="T27" fmla="*/ 36 h 59"/>
                  <a:gd name="T28" fmla="*/ 2 w 29"/>
                  <a:gd name="T29" fmla="*/ 34 h 59"/>
                  <a:gd name="T30" fmla="*/ 2 w 29"/>
                  <a:gd name="T31" fmla="*/ 3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20"/>
                    </a:moveTo>
                    <a:lnTo>
                      <a:pt x="22" y="34"/>
                    </a:lnTo>
                    <a:lnTo>
                      <a:pt x="13" y="37"/>
                    </a:lnTo>
                    <a:lnTo>
                      <a:pt x="6" y="34"/>
                    </a:lnTo>
                    <a:lnTo>
                      <a:pt x="0" y="20"/>
                    </a:lnTo>
                    <a:lnTo>
                      <a:pt x="0" y="17"/>
                    </a:lnTo>
                    <a:lnTo>
                      <a:pt x="2" y="8"/>
                    </a:lnTo>
                    <a:lnTo>
                      <a:pt x="13" y="0"/>
                    </a:lnTo>
                    <a:lnTo>
                      <a:pt x="15" y="0"/>
                    </a:lnTo>
                    <a:lnTo>
                      <a:pt x="22" y="3"/>
                    </a:lnTo>
                    <a:lnTo>
                      <a:pt x="29" y="20"/>
                    </a:lnTo>
                    <a:lnTo>
                      <a:pt x="26" y="48"/>
                    </a:lnTo>
                    <a:lnTo>
                      <a:pt x="22" y="57"/>
                    </a:lnTo>
                    <a:lnTo>
                      <a:pt x="11" y="59"/>
                    </a:lnTo>
                    <a:lnTo>
                      <a:pt x="4" y="57"/>
                    </a:lnTo>
                    <a:lnTo>
                      <a:pt x="2"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2" name="Freeform 31"/>
              <p:cNvSpPr>
                <a:spLocks/>
              </p:cNvSpPr>
              <p:nvPr/>
            </p:nvSpPr>
            <p:spPr bwMode="auto">
              <a:xfrm>
                <a:off x="3125" y="1860"/>
                <a:ext cx="24" cy="46"/>
              </a:xfrm>
              <a:custGeom>
                <a:avLst/>
                <a:gdLst>
                  <a:gd name="T0" fmla="*/ 20 w 29"/>
                  <a:gd name="T1" fmla="*/ 12 h 59"/>
                  <a:gd name="T2" fmla="*/ 15 w 29"/>
                  <a:gd name="T3" fmla="*/ 21 h 59"/>
                  <a:gd name="T4" fmla="*/ 9 w 29"/>
                  <a:gd name="T5" fmla="*/ 23 h 59"/>
                  <a:gd name="T6" fmla="*/ 5 w 29"/>
                  <a:gd name="T7" fmla="*/ 21 h 59"/>
                  <a:gd name="T8" fmla="*/ 0 w 29"/>
                  <a:gd name="T9" fmla="*/ 12 h 59"/>
                  <a:gd name="T10" fmla="*/ 0 w 29"/>
                  <a:gd name="T11" fmla="*/ 10 h 59"/>
                  <a:gd name="T12" fmla="*/ 2 w 29"/>
                  <a:gd name="T13" fmla="*/ 5 h 59"/>
                  <a:gd name="T14" fmla="*/ 9 w 29"/>
                  <a:gd name="T15" fmla="*/ 0 h 59"/>
                  <a:gd name="T16" fmla="*/ 10 w 29"/>
                  <a:gd name="T17" fmla="*/ 0 h 59"/>
                  <a:gd name="T18" fmla="*/ 15 w 29"/>
                  <a:gd name="T19" fmla="*/ 2 h 59"/>
                  <a:gd name="T20" fmla="*/ 20 w 29"/>
                  <a:gd name="T21" fmla="*/ 12 h 59"/>
                  <a:gd name="T22" fmla="*/ 18 w 29"/>
                  <a:gd name="T23" fmla="*/ 29 h 59"/>
                  <a:gd name="T24" fmla="*/ 15 w 29"/>
                  <a:gd name="T25" fmla="*/ 34 h 59"/>
                  <a:gd name="T26" fmla="*/ 7 w 29"/>
                  <a:gd name="T27" fmla="*/ 36 h 59"/>
                  <a:gd name="T28" fmla="*/ 2 w 29"/>
                  <a:gd name="T29" fmla="*/ 34 h 59"/>
                  <a:gd name="T30" fmla="*/ 2 w 29"/>
                  <a:gd name="T31" fmla="*/ 3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20"/>
                    </a:moveTo>
                    <a:lnTo>
                      <a:pt x="22" y="34"/>
                    </a:lnTo>
                    <a:lnTo>
                      <a:pt x="13" y="37"/>
                    </a:lnTo>
                    <a:lnTo>
                      <a:pt x="7" y="34"/>
                    </a:lnTo>
                    <a:lnTo>
                      <a:pt x="0" y="20"/>
                    </a:lnTo>
                    <a:lnTo>
                      <a:pt x="0" y="17"/>
                    </a:lnTo>
                    <a:lnTo>
                      <a:pt x="2" y="8"/>
                    </a:lnTo>
                    <a:lnTo>
                      <a:pt x="13" y="0"/>
                    </a:lnTo>
                    <a:lnTo>
                      <a:pt x="15" y="0"/>
                    </a:lnTo>
                    <a:lnTo>
                      <a:pt x="22" y="3"/>
                    </a:lnTo>
                    <a:lnTo>
                      <a:pt x="29" y="20"/>
                    </a:lnTo>
                    <a:lnTo>
                      <a:pt x="26" y="48"/>
                    </a:lnTo>
                    <a:lnTo>
                      <a:pt x="22" y="57"/>
                    </a:lnTo>
                    <a:lnTo>
                      <a:pt x="11" y="59"/>
                    </a:lnTo>
                    <a:lnTo>
                      <a:pt x="4" y="57"/>
                    </a:lnTo>
                    <a:lnTo>
                      <a:pt x="2"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3" name="Freeform 32"/>
              <p:cNvSpPr>
                <a:spLocks/>
              </p:cNvSpPr>
              <p:nvPr/>
            </p:nvSpPr>
            <p:spPr bwMode="auto">
              <a:xfrm>
                <a:off x="3178" y="1860"/>
                <a:ext cx="24" cy="46"/>
              </a:xfrm>
              <a:custGeom>
                <a:avLst/>
                <a:gdLst>
                  <a:gd name="T0" fmla="*/ 2 w 31"/>
                  <a:gd name="T1" fmla="*/ 9 h 59"/>
                  <a:gd name="T2" fmla="*/ 2 w 31"/>
                  <a:gd name="T3" fmla="*/ 7 h 59"/>
                  <a:gd name="T4" fmla="*/ 3 w 31"/>
                  <a:gd name="T5" fmla="*/ 3 h 59"/>
                  <a:gd name="T6" fmla="*/ 7 w 31"/>
                  <a:gd name="T7" fmla="*/ 0 h 59"/>
                  <a:gd name="T8" fmla="*/ 15 w 31"/>
                  <a:gd name="T9" fmla="*/ 2 h 59"/>
                  <a:gd name="T10" fmla="*/ 17 w 31"/>
                  <a:gd name="T11" fmla="*/ 7 h 59"/>
                  <a:gd name="T12" fmla="*/ 13 w 31"/>
                  <a:gd name="T13" fmla="*/ 19 h 59"/>
                  <a:gd name="T14" fmla="*/ 0 w 31"/>
                  <a:gd name="T15" fmla="*/ 36 h 59"/>
                  <a:gd name="T16" fmla="*/ 19 w 31"/>
                  <a:gd name="T17" fmla="*/ 3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2" y="11"/>
                    </a:lnTo>
                    <a:lnTo>
                      <a:pt x="5" y="5"/>
                    </a:lnTo>
                    <a:lnTo>
                      <a:pt x="11" y="0"/>
                    </a:lnTo>
                    <a:lnTo>
                      <a:pt x="24" y="3"/>
                    </a:lnTo>
                    <a:lnTo>
                      <a:pt x="29" y="11"/>
                    </a:lnTo>
                    <a:lnTo>
                      <a:pt x="22" y="31"/>
                    </a:lnTo>
                    <a:lnTo>
                      <a:pt x="0" y="59"/>
                    </a:lnTo>
                    <a:lnTo>
                      <a:pt x="31"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4" name="Freeform 34"/>
              <p:cNvSpPr>
                <a:spLocks/>
              </p:cNvSpPr>
              <p:nvPr/>
            </p:nvSpPr>
            <p:spPr bwMode="auto">
              <a:xfrm>
                <a:off x="2745" y="1922"/>
                <a:ext cx="469" cy="43"/>
              </a:xfrm>
              <a:custGeom>
                <a:avLst/>
                <a:gdLst>
                  <a:gd name="T0" fmla="*/ 111 w 591"/>
                  <a:gd name="T1" fmla="*/ 33 h 56"/>
                  <a:gd name="T2" fmla="*/ 111 w 591"/>
                  <a:gd name="T3" fmla="*/ 0 h 56"/>
                  <a:gd name="T4" fmla="*/ 0 w 591"/>
                  <a:gd name="T5" fmla="*/ 0 h 56"/>
                  <a:gd name="T6" fmla="*/ 372 w 591"/>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6">
                    <a:moveTo>
                      <a:pt x="177" y="56"/>
                    </a:moveTo>
                    <a:lnTo>
                      <a:pt x="177" y="0"/>
                    </a:lnTo>
                    <a:lnTo>
                      <a:pt x="0" y="0"/>
                    </a:lnTo>
                    <a:lnTo>
                      <a:pt x="59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grpSp>
        <p:nvGrpSpPr>
          <p:cNvPr id="90206" name="Group 94"/>
          <p:cNvGrpSpPr>
            <a:grpSpLocks/>
          </p:cNvGrpSpPr>
          <p:nvPr/>
        </p:nvGrpSpPr>
        <p:grpSpPr bwMode="auto">
          <a:xfrm>
            <a:off x="4333875" y="2466975"/>
            <a:ext cx="2290763" cy="576263"/>
            <a:chOff x="2707" y="1298"/>
            <a:chExt cx="1443" cy="363"/>
          </a:xfrm>
        </p:grpSpPr>
        <p:sp>
          <p:nvSpPr>
            <p:cNvPr id="79879" name="AutoShape 92"/>
            <p:cNvSpPr>
              <a:spLocks noChangeArrowheads="1"/>
            </p:cNvSpPr>
            <p:nvPr/>
          </p:nvSpPr>
          <p:spPr bwMode="auto">
            <a:xfrm>
              <a:off x="2707" y="1586"/>
              <a:ext cx="181" cy="75"/>
            </a:xfrm>
            <a:prstGeom prst="leftRightArrow">
              <a:avLst>
                <a:gd name="adj1" fmla="val 50000"/>
                <a:gd name="adj2" fmla="val 482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400"/>
            </a:p>
          </p:txBody>
        </p:sp>
        <p:sp>
          <p:nvSpPr>
            <p:cNvPr id="79880" name="Text Box 93"/>
            <p:cNvSpPr txBox="1">
              <a:spLocks noChangeArrowheads="1"/>
            </p:cNvSpPr>
            <p:nvPr/>
          </p:nvSpPr>
          <p:spPr bwMode="auto">
            <a:xfrm>
              <a:off x="2795" y="1298"/>
              <a:ext cx="13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latin typeface="Symbol" panose="05050102010706020507" pitchFamily="18" charset="2"/>
                </a:rPr>
                <a:t>D</a:t>
              </a:r>
              <a:r>
                <a:rPr lang="en-US" altLang="cs-CZ" sz="2400" b="1" baseline="-25000"/>
                <a:t>aver</a:t>
              </a:r>
              <a:r>
                <a:rPr lang="en-US" altLang="cs-CZ" sz="2400" b="1">
                  <a:latin typeface="Symbol" panose="05050102010706020507" pitchFamily="18" charset="2"/>
                </a:rPr>
                <a:t> = 1.2 </a:t>
              </a:r>
              <a:r>
                <a:rPr lang="en-US" altLang="cs-CZ" sz="2400" b="1"/>
                <a:t>kDa</a:t>
              </a:r>
              <a:r>
                <a:rPr lang="en-US" altLang="cs-CZ" sz="2400" b="1">
                  <a:latin typeface="Symbol" panose="05050102010706020507" pitchFamily="18" charset="2"/>
                </a:rPr>
                <a:t> </a:t>
              </a:r>
              <a:endParaRPr lang="cs-CZ" altLang="cs-CZ" sz="2400" b="1">
                <a:latin typeface="Symbol" panose="05050102010706020507" pitchFamily="18" charset="2"/>
              </a:endParaRPr>
            </a:p>
          </p:txBody>
        </p:sp>
      </p:grpSp>
      <p:sp>
        <p:nvSpPr>
          <p:cNvPr id="79877" name="Text Box 99"/>
          <p:cNvSpPr txBox="1">
            <a:spLocks noChangeArrowheads="1"/>
          </p:cNvSpPr>
          <p:nvPr/>
        </p:nvSpPr>
        <p:spPr bwMode="auto">
          <a:xfrm>
            <a:off x="3017838" y="260350"/>
            <a:ext cx="3362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a:t>
            </a:r>
            <a:r>
              <a:rPr lang="cs-CZ" altLang="cs-CZ" sz="2000" b="1"/>
              <a:t>of intact protein</a:t>
            </a:r>
            <a:endParaRPr lang="en-US" altLang="cs-CZ" sz="2000"/>
          </a:p>
        </p:txBody>
      </p:sp>
      <p:sp>
        <p:nvSpPr>
          <p:cNvPr id="79878" name="Rectangle 10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210"/>
                                        </p:tgtEl>
                                        <p:attrNameLst>
                                          <p:attrName>style.visibility</p:attrName>
                                        </p:attrNameLst>
                                      </p:cBhvr>
                                      <p:to>
                                        <p:strVal val="visible"/>
                                      </p:to>
                                    </p:set>
                                    <p:animEffect transition="in" filter="dissolve">
                                      <p:cBhvr>
                                        <p:cTn id="7" dur="500"/>
                                        <p:tgtEl>
                                          <p:spTgt spid="90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nodeType="clickEffect">
                                  <p:stCondLst>
                                    <p:cond delay="0"/>
                                  </p:stCondLst>
                                  <p:childTnLst>
                                    <p:set>
                                      <p:cBhvr>
                                        <p:cTn id="11" dur="1" fill="hold">
                                          <p:stCondLst>
                                            <p:cond delay="0"/>
                                          </p:stCondLst>
                                        </p:cTn>
                                        <p:tgtEl>
                                          <p:spTgt spid="90206"/>
                                        </p:tgtEl>
                                        <p:attrNameLst>
                                          <p:attrName>style.visibility</p:attrName>
                                        </p:attrNameLst>
                                      </p:cBhvr>
                                      <p:to>
                                        <p:strVal val="visible"/>
                                      </p:to>
                                    </p:set>
                                    <p:anim calcmode="lin" valueType="num">
                                      <p:cBhvr additive="base">
                                        <p:cTn id="12" dur="500" fill="hold"/>
                                        <p:tgtEl>
                                          <p:spTgt spid="90206"/>
                                        </p:tgtEl>
                                        <p:attrNameLst>
                                          <p:attrName>ppt_x</p:attrName>
                                        </p:attrNameLst>
                                      </p:cBhvr>
                                      <p:tavLst>
                                        <p:tav tm="0">
                                          <p:val>
                                            <p:strVal val="0-#ppt_w/2"/>
                                          </p:val>
                                        </p:tav>
                                        <p:tav tm="100000">
                                          <p:val>
                                            <p:strVal val="#ppt_x"/>
                                          </p:val>
                                        </p:tav>
                                      </p:tavLst>
                                    </p:anim>
                                    <p:anim calcmode="lin" valueType="num">
                                      <p:cBhvr additive="base">
                                        <p:cTn id="13" dur="500" fill="hold"/>
                                        <p:tgtEl>
                                          <p:spTgt spid="90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57" descr="P5_all_z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025" y="692150"/>
            <a:ext cx="7477125"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6"/>
          <p:cNvSpPr txBox="1">
            <a:spLocks noChangeArrowheads="1"/>
          </p:cNvSpPr>
          <p:nvPr/>
        </p:nvSpPr>
        <p:spPr bwMode="auto">
          <a:xfrm>
            <a:off x="2862221" y="238065"/>
            <a:ext cx="3422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a:t>
            </a:r>
            <a:r>
              <a:rPr lang="cs-CZ" altLang="cs-CZ" sz="2000" b="1"/>
              <a:t>of tryptic digests</a:t>
            </a:r>
            <a:endParaRPr lang="en-US" altLang="cs-CZ" sz="2000"/>
          </a:p>
        </p:txBody>
      </p:sp>
      <p:sp>
        <p:nvSpPr>
          <p:cNvPr id="91146" name="Freeform 10"/>
          <p:cNvSpPr>
            <a:spLocks/>
          </p:cNvSpPr>
          <p:nvPr/>
        </p:nvSpPr>
        <p:spPr bwMode="auto">
          <a:xfrm>
            <a:off x="1395413" y="1336675"/>
            <a:ext cx="6810375" cy="4438650"/>
          </a:xfrm>
          <a:custGeom>
            <a:avLst/>
            <a:gdLst>
              <a:gd name="T0" fmla="*/ 129561791 w 5418"/>
              <a:gd name="T1" fmla="*/ 2147483646 h 3531"/>
              <a:gd name="T2" fmla="*/ 257543544 w 5418"/>
              <a:gd name="T3" fmla="*/ 2147483646 h 3531"/>
              <a:gd name="T4" fmla="*/ 399746889 w 5418"/>
              <a:gd name="T5" fmla="*/ 2147483646 h 3531"/>
              <a:gd name="T6" fmla="*/ 534048792 w 5418"/>
              <a:gd name="T7" fmla="*/ 2147483646 h 3531"/>
              <a:gd name="T8" fmla="*/ 665190620 w 5418"/>
              <a:gd name="T9" fmla="*/ 2147483646 h 3531"/>
              <a:gd name="T10" fmla="*/ 799492522 w 5418"/>
              <a:gd name="T11" fmla="*/ 2147483646 h 3531"/>
              <a:gd name="T12" fmla="*/ 943274647 w 5418"/>
              <a:gd name="T13" fmla="*/ 2147483646 h 3531"/>
              <a:gd name="T14" fmla="*/ 1079157844 w 5418"/>
              <a:gd name="T15" fmla="*/ 2147483646 h 3531"/>
              <a:gd name="T16" fmla="*/ 1208719634 w 5418"/>
              <a:gd name="T17" fmla="*/ 2147483646 h 3531"/>
              <a:gd name="T18" fmla="*/ 1339861462 w 5418"/>
              <a:gd name="T19" fmla="*/ 2147483646 h 3531"/>
              <a:gd name="T20" fmla="*/ 1475743402 w 5418"/>
              <a:gd name="T21" fmla="*/ 2147483646 h 3531"/>
              <a:gd name="T22" fmla="*/ 1611625341 w 5418"/>
              <a:gd name="T23" fmla="*/ 2147483646 h 3531"/>
              <a:gd name="T24" fmla="*/ 1747508538 w 5418"/>
              <a:gd name="T25" fmla="*/ 2147483646 h 3531"/>
              <a:gd name="T26" fmla="*/ 1883390477 w 5418"/>
              <a:gd name="T27" fmla="*/ 2147483646 h 3531"/>
              <a:gd name="T28" fmla="*/ 2016112342 w 5418"/>
              <a:gd name="T29" fmla="*/ 2147483646 h 3531"/>
              <a:gd name="T30" fmla="*/ 2144094096 w 5418"/>
              <a:gd name="T31" fmla="*/ 2147483646 h 3531"/>
              <a:gd name="T32" fmla="*/ 2147483646 w 5418"/>
              <a:gd name="T33" fmla="*/ 2147483646 h 3531"/>
              <a:gd name="T34" fmla="*/ 2147483646 w 5418"/>
              <a:gd name="T35" fmla="*/ 2147483646 h 3531"/>
              <a:gd name="T36" fmla="*/ 2147483646 w 5418"/>
              <a:gd name="T37" fmla="*/ 2147483646 h 3531"/>
              <a:gd name="T38" fmla="*/ 2147483646 w 5418"/>
              <a:gd name="T39" fmla="*/ 2147483646 h 3531"/>
              <a:gd name="T40" fmla="*/ 2147483646 w 5418"/>
              <a:gd name="T41" fmla="*/ 2147483646 h 3531"/>
              <a:gd name="T42" fmla="*/ 2147483646 w 5418"/>
              <a:gd name="T43" fmla="*/ 2147483646 h 3531"/>
              <a:gd name="T44" fmla="*/ 2147483646 w 5418"/>
              <a:gd name="T45" fmla="*/ 2147483646 h 3531"/>
              <a:gd name="T46" fmla="*/ 2147483646 w 5418"/>
              <a:gd name="T47" fmla="*/ 2147483646 h 3531"/>
              <a:gd name="T48" fmla="*/ 2147483646 w 5418"/>
              <a:gd name="T49" fmla="*/ 2147483646 h 3531"/>
              <a:gd name="T50" fmla="*/ 2147483646 w 5418"/>
              <a:gd name="T51" fmla="*/ 2147483646 h 3531"/>
              <a:gd name="T52" fmla="*/ 2147483646 w 5418"/>
              <a:gd name="T53" fmla="*/ 2147483646 h 3531"/>
              <a:gd name="T54" fmla="*/ 2147483646 w 5418"/>
              <a:gd name="T55" fmla="*/ 2147483646 h 3531"/>
              <a:gd name="T56" fmla="*/ 2147483646 w 5418"/>
              <a:gd name="T57" fmla="*/ 2147483646 h 3531"/>
              <a:gd name="T58" fmla="*/ 2147483646 w 5418"/>
              <a:gd name="T59" fmla="*/ 2147483646 h 3531"/>
              <a:gd name="T60" fmla="*/ 2147483646 w 5418"/>
              <a:gd name="T61" fmla="*/ 2147483646 h 3531"/>
              <a:gd name="T62" fmla="*/ 2147483646 w 5418"/>
              <a:gd name="T63" fmla="*/ 2147483646 h 3531"/>
              <a:gd name="T64" fmla="*/ 2147483646 w 5418"/>
              <a:gd name="T65" fmla="*/ 2147483646 h 3531"/>
              <a:gd name="T66" fmla="*/ 2147483646 w 5418"/>
              <a:gd name="T67" fmla="*/ 2147483646 h 3531"/>
              <a:gd name="T68" fmla="*/ 2147483646 w 5418"/>
              <a:gd name="T69" fmla="*/ 2147483646 h 3531"/>
              <a:gd name="T70" fmla="*/ 2147483646 w 5418"/>
              <a:gd name="T71" fmla="*/ 2147483646 h 3531"/>
              <a:gd name="T72" fmla="*/ 2147483646 w 5418"/>
              <a:gd name="T73" fmla="*/ 2147483646 h 3531"/>
              <a:gd name="T74" fmla="*/ 2147483646 w 5418"/>
              <a:gd name="T75" fmla="*/ 2147483646 h 3531"/>
              <a:gd name="T76" fmla="*/ 2147483646 w 5418"/>
              <a:gd name="T77" fmla="*/ 2147483646 h 3531"/>
              <a:gd name="T78" fmla="*/ 2147483646 w 5418"/>
              <a:gd name="T79" fmla="*/ 2147483646 h 3531"/>
              <a:gd name="T80" fmla="*/ 2147483646 w 5418"/>
              <a:gd name="T81" fmla="*/ 2147483646 h 3531"/>
              <a:gd name="T82" fmla="*/ 2147483646 w 5418"/>
              <a:gd name="T83" fmla="*/ 2147483646 h 3531"/>
              <a:gd name="T84" fmla="*/ 2147483646 w 5418"/>
              <a:gd name="T85" fmla="*/ 2147483646 h 3531"/>
              <a:gd name="T86" fmla="*/ 2147483646 w 5418"/>
              <a:gd name="T87" fmla="*/ 2147483646 h 3531"/>
              <a:gd name="T88" fmla="*/ 2147483646 w 5418"/>
              <a:gd name="T89" fmla="*/ 2147483646 h 3531"/>
              <a:gd name="T90" fmla="*/ 2147483646 w 5418"/>
              <a:gd name="T91" fmla="*/ 2147483646 h 3531"/>
              <a:gd name="T92" fmla="*/ 2147483646 w 5418"/>
              <a:gd name="T93" fmla="*/ 2147483646 h 3531"/>
              <a:gd name="T94" fmla="*/ 2147483646 w 5418"/>
              <a:gd name="T95" fmla="*/ 2147483646 h 3531"/>
              <a:gd name="T96" fmla="*/ 2147483646 w 5418"/>
              <a:gd name="T97" fmla="*/ 2147483646 h 3531"/>
              <a:gd name="T98" fmla="*/ 2147483646 w 5418"/>
              <a:gd name="T99" fmla="*/ 2147483646 h 3531"/>
              <a:gd name="T100" fmla="*/ 2147483646 w 5418"/>
              <a:gd name="T101" fmla="*/ 2147483646 h 3531"/>
              <a:gd name="T102" fmla="*/ 2147483646 w 5418"/>
              <a:gd name="T103" fmla="*/ 2147483646 h 3531"/>
              <a:gd name="T104" fmla="*/ 2147483646 w 5418"/>
              <a:gd name="T105" fmla="*/ 2147483646 h 3531"/>
              <a:gd name="T106" fmla="*/ 2147483646 w 5418"/>
              <a:gd name="T107" fmla="*/ 2147483646 h 3531"/>
              <a:gd name="T108" fmla="*/ 2147483646 w 5418"/>
              <a:gd name="T109" fmla="*/ 2147483646 h 3531"/>
              <a:gd name="T110" fmla="*/ 2147483646 w 5418"/>
              <a:gd name="T111" fmla="*/ 2147483646 h 3531"/>
              <a:gd name="T112" fmla="*/ 2147483646 w 5418"/>
              <a:gd name="T113" fmla="*/ 2147483646 h 3531"/>
              <a:gd name="T114" fmla="*/ 2147483646 w 5418"/>
              <a:gd name="T115" fmla="*/ 2147483646 h 3531"/>
              <a:gd name="T116" fmla="*/ 2147483646 w 5418"/>
              <a:gd name="T117" fmla="*/ 2147483646 h 3531"/>
              <a:gd name="T118" fmla="*/ 2147483646 w 5418"/>
              <a:gd name="T119" fmla="*/ 2147483646 h 3531"/>
              <a:gd name="T120" fmla="*/ 2147483646 w 5418"/>
              <a:gd name="T121" fmla="*/ 2147483646 h 3531"/>
              <a:gd name="T122" fmla="*/ 2147483646 w 5418"/>
              <a:gd name="T123" fmla="*/ 2147483646 h 3531"/>
              <a:gd name="T124" fmla="*/ 2147483646 w 5418"/>
              <a:gd name="T125" fmla="*/ 2147483646 h 35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18" h="3531">
                <a:moveTo>
                  <a:pt x="0" y="3459"/>
                </a:moveTo>
                <a:lnTo>
                  <a:pt x="1" y="3317"/>
                </a:lnTo>
                <a:lnTo>
                  <a:pt x="1" y="3463"/>
                </a:lnTo>
                <a:lnTo>
                  <a:pt x="2" y="3333"/>
                </a:lnTo>
                <a:lnTo>
                  <a:pt x="2" y="3460"/>
                </a:lnTo>
                <a:lnTo>
                  <a:pt x="3" y="3323"/>
                </a:lnTo>
                <a:lnTo>
                  <a:pt x="3" y="3457"/>
                </a:lnTo>
                <a:lnTo>
                  <a:pt x="4" y="3359"/>
                </a:lnTo>
                <a:lnTo>
                  <a:pt x="5" y="3449"/>
                </a:lnTo>
                <a:lnTo>
                  <a:pt x="5" y="3335"/>
                </a:lnTo>
                <a:lnTo>
                  <a:pt x="6" y="3440"/>
                </a:lnTo>
                <a:lnTo>
                  <a:pt x="6" y="3332"/>
                </a:lnTo>
                <a:lnTo>
                  <a:pt x="7" y="3468"/>
                </a:lnTo>
                <a:lnTo>
                  <a:pt x="7" y="3360"/>
                </a:lnTo>
                <a:lnTo>
                  <a:pt x="8" y="3474"/>
                </a:lnTo>
                <a:lnTo>
                  <a:pt x="9" y="3313"/>
                </a:lnTo>
                <a:lnTo>
                  <a:pt x="9" y="3462"/>
                </a:lnTo>
                <a:lnTo>
                  <a:pt x="10" y="3344"/>
                </a:lnTo>
                <a:lnTo>
                  <a:pt x="10" y="3473"/>
                </a:lnTo>
                <a:lnTo>
                  <a:pt x="11" y="3340"/>
                </a:lnTo>
                <a:lnTo>
                  <a:pt x="12" y="3484"/>
                </a:lnTo>
                <a:lnTo>
                  <a:pt x="12" y="3326"/>
                </a:lnTo>
                <a:lnTo>
                  <a:pt x="14" y="3467"/>
                </a:lnTo>
                <a:lnTo>
                  <a:pt x="14" y="3345"/>
                </a:lnTo>
                <a:lnTo>
                  <a:pt x="15" y="3482"/>
                </a:lnTo>
                <a:lnTo>
                  <a:pt x="15" y="3337"/>
                </a:lnTo>
                <a:lnTo>
                  <a:pt x="16" y="3506"/>
                </a:lnTo>
                <a:lnTo>
                  <a:pt x="16" y="3297"/>
                </a:lnTo>
                <a:lnTo>
                  <a:pt x="17" y="3442"/>
                </a:lnTo>
                <a:lnTo>
                  <a:pt x="18" y="3328"/>
                </a:lnTo>
                <a:lnTo>
                  <a:pt x="18" y="3447"/>
                </a:lnTo>
                <a:lnTo>
                  <a:pt x="20" y="3314"/>
                </a:lnTo>
                <a:lnTo>
                  <a:pt x="20" y="3449"/>
                </a:lnTo>
                <a:lnTo>
                  <a:pt x="21" y="3346"/>
                </a:lnTo>
                <a:lnTo>
                  <a:pt x="22" y="3475"/>
                </a:lnTo>
                <a:lnTo>
                  <a:pt x="22" y="3349"/>
                </a:lnTo>
                <a:lnTo>
                  <a:pt x="23" y="3468"/>
                </a:lnTo>
                <a:lnTo>
                  <a:pt x="24" y="3329"/>
                </a:lnTo>
                <a:lnTo>
                  <a:pt x="24" y="3474"/>
                </a:lnTo>
                <a:lnTo>
                  <a:pt x="25" y="3344"/>
                </a:lnTo>
                <a:lnTo>
                  <a:pt x="25" y="3468"/>
                </a:lnTo>
                <a:lnTo>
                  <a:pt x="26" y="3332"/>
                </a:lnTo>
                <a:lnTo>
                  <a:pt x="27" y="3500"/>
                </a:lnTo>
                <a:lnTo>
                  <a:pt x="27" y="3310"/>
                </a:lnTo>
                <a:lnTo>
                  <a:pt x="28" y="3473"/>
                </a:lnTo>
                <a:lnTo>
                  <a:pt x="29" y="3320"/>
                </a:lnTo>
                <a:lnTo>
                  <a:pt x="29" y="3457"/>
                </a:lnTo>
                <a:lnTo>
                  <a:pt x="30" y="3349"/>
                </a:lnTo>
                <a:lnTo>
                  <a:pt x="30" y="3441"/>
                </a:lnTo>
                <a:lnTo>
                  <a:pt x="31" y="3342"/>
                </a:lnTo>
                <a:lnTo>
                  <a:pt x="31" y="3445"/>
                </a:lnTo>
                <a:lnTo>
                  <a:pt x="32" y="3340"/>
                </a:lnTo>
                <a:lnTo>
                  <a:pt x="32" y="3479"/>
                </a:lnTo>
                <a:lnTo>
                  <a:pt x="34" y="3320"/>
                </a:lnTo>
                <a:lnTo>
                  <a:pt x="34" y="3467"/>
                </a:lnTo>
                <a:lnTo>
                  <a:pt x="36" y="3286"/>
                </a:lnTo>
                <a:lnTo>
                  <a:pt x="37" y="3479"/>
                </a:lnTo>
                <a:lnTo>
                  <a:pt x="37" y="3302"/>
                </a:lnTo>
                <a:lnTo>
                  <a:pt x="38" y="3456"/>
                </a:lnTo>
                <a:lnTo>
                  <a:pt x="40" y="3160"/>
                </a:lnTo>
                <a:lnTo>
                  <a:pt x="40" y="3448"/>
                </a:lnTo>
                <a:lnTo>
                  <a:pt x="41" y="3301"/>
                </a:lnTo>
                <a:lnTo>
                  <a:pt x="42" y="3476"/>
                </a:lnTo>
                <a:lnTo>
                  <a:pt x="43" y="3342"/>
                </a:lnTo>
                <a:lnTo>
                  <a:pt x="43" y="3478"/>
                </a:lnTo>
                <a:lnTo>
                  <a:pt x="44" y="3340"/>
                </a:lnTo>
                <a:lnTo>
                  <a:pt x="45" y="3486"/>
                </a:lnTo>
                <a:lnTo>
                  <a:pt x="45" y="3344"/>
                </a:lnTo>
                <a:lnTo>
                  <a:pt x="46" y="3485"/>
                </a:lnTo>
                <a:lnTo>
                  <a:pt x="47" y="3343"/>
                </a:lnTo>
                <a:lnTo>
                  <a:pt x="47" y="3471"/>
                </a:lnTo>
                <a:lnTo>
                  <a:pt x="48" y="3308"/>
                </a:lnTo>
                <a:lnTo>
                  <a:pt x="49" y="3486"/>
                </a:lnTo>
                <a:lnTo>
                  <a:pt x="49" y="3339"/>
                </a:lnTo>
                <a:lnTo>
                  <a:pt x="50" y="3479"/>
                </a:lnTo>
                <a:lnTo>
                  <a:pt x="50" y="3343"/>
                </a:lnTo>
                <a:lnTo>
                  <a:pt x="51" y="3475"/>
                </a:lnTo>
                <a:lnTo>
                  <a:pt x="51" y="3315"/>
                </a:lnTo>
                <a:lnTo>
                  <a:pt x="52" y="3482"/>
                </a:lnTo>
                <a:lnTo>
                  <a:pt x="52" y="3306"/>
                </a:lnTo>
                <a:lnTo>
                  <a:pt x="53" y="3449"/>
                </a:lnTo>
                <a:lnTo>
                  <a:pt x="54" y="3322"/>
                </a:lnTo>
                <a:lnTo>
                  <a:pt x="54" y="3443"/>
                </a:lnTo>
                <a:lnTo>
                  <a:pt x="55" y="3331"/>
                </a:lnTo>
                <a:lnTo>
                  <a:pt x="55" y="3457"/>
                </a:lnTo>
                <a:lnTo>
                  <a:pt x="56" y="3343"/>
                </a:lnTo>
                <a:lnTo>
                  <a:pt x="56" y="3479"/>
                </a:lnTo>
                <a:lnTo>
                  <a:pt x="57" y="3287"/>
                </a:lnTo>
                <a:lnTo>
                  <a:pt x="58" y="3463"/>
                </a:lnTo>
                <a:lnTo>
                  <a:pt x="59" y="3322"/>
                </a:lnTo>
                <a:lnTo>
                  <a:pt x="59" y="3482"/>
                </a:lnTo>
                <a:lnTo>
                  <a:pt x="60" y="3325"/>
                </a:lnTo>
                <a:lnTo>
                  <a:pt x="60" y="3510"/>
                </a:lnTo>
                <a:lnTo>
                  <a:pt x="61" y="3329"/>
                </a:lnTo>
                <a:lnTo>
                  <a:pt x="61" y="3463"/>
                </a:lnTo>
                <a:lnTo>
                  <a:pt x="62" y="3308"/>
                </a:lnTo>
                <a:lnTo>
                  <a:pt x="62" y="3467"/>
                </a:lnTo>
                <a:lnTo>
                  <a:pt x="63" y="3338"/>
                </a:lnTo>
                <a:lnTo>
                  <a:pt x="63" y="3466"/>
                </a:lnTo>
                <a:lnTo>
                  <a:pt x="64" y="3341"/>
                </a:lnTo>
                <a:lnTo>
                  <a:pt x="64" y="3486"/>
                </a:lnTo>
                <a:lnTo>
                  <a:pt x="65" y="3329"/>
                </a:lnTo>
                <a:lnTo>
                  <a:pt x="66" y="3522"/>
                </a:lnTo>
                <a:lnTo>
                  <a:pt x="66" y="3358"/>
                </a:lnTo>
                <a:lnTo>
                  <a:pt x="67" y="3449"/>
                </a:lnTo>
                <a:lnTo>
                  <a:pt x="67" y="3341"/>
                </a:lnTo>
                <a:lnTo>
                  <a:pt x="68" y="3479"/>
                </a:lnTo>
                <a:lnTo>
                  <a:pt x="68" y="3353"/>
                </a:lnTo>
                <a:lnTo>
                  <a:pt x="69" y="3456"/>
                </a:lnTo>
                <a:lnTo>
                  <a:pt x="70" y="3333"/>
                </a:lnTo>
                <a:lnTo>
                  <a:pt x="71" y="3469"/>
                </a:lnTo>
                <a:lnTo>
                  <a:pt x="72" y="3313"/>
                </a:lnTo>
                <a:lnTo>
                  <a:pt x="72" y="3469"/>
                </a:lnTo>
                <a:lnTo>
                  <a:pt x="73" y="3350"/>
                </a:lnTo>
                <a:lnTo>
                  <a:pt x="73" y="3495"/>
                </a:lnTo>
                <a:lnTo>
                  <a:pt x="74" y="3317"/>
                </a:lnTo>
                <a:lnTo>
                  <a:pt x="76" y="3475"/>
                </a:lnTo>
                <a:lnTo>
                  <a:pt x="76" y="3339"/>
                </a:lnTo>
                <a:lnTo>
                  <a:pt x="77" y="3472"/>
                </a:lnTo>
                <a:lnTo>
                  <a:pt x="78" y="3253"/>
                </a:lnTo>
                <a:lnTo>
                  <a:pt x="79" y="3487"/>
                </a:lnTo>
                <a:lnTo>
                  <a:pt x="80" y="3330"/>
                </a:lnTo>
                <a:lnTo>
                  <a:pt x="80" y="3487"/>
                </a:lnTo>
                <a:lnTo>
                  <a:pt x="81" y="3335"/>
                </a:lnTo>
                <a:lnTo>
                  <a:pt x="81" y="3446"/>
                </a:lnTo>
                <a:lnTo>
                  <a:pt x="82" y="3351"/>
                </a:lnTo>
                <a:lnTo>
                  <a:pt x="83" y="3484"/>
                </a:lnTo>
                <a:lnTo>
                  <a:pt x="83" y="3358"/>
                </a:lnTo>
                <a:lnTo>
                  <a:pt x="84" y="3448"/>
                </a:lnTo>
                <a:lnTo>
                  <a:pt x="85" y="3345"/>
                </a:lnTo>
                <a:lnTo>
                  <a:pt x="85" y="3455"/>
                </a:lnTo>
                <a:lnTo>
                  <a:pt x="87" y="3315"/>
                </a:lnTo>
                <a:lnTo>
                  <a:pt x="88" y="3468"/>
                </a:lnTo>
                <a:lnTo>
                  <a:pt x="88" y="3347"/>
                </a:lnTo>
                <a:lnTo>
                  <a:pt x="89" y="3436"/>
                </a:lnTo>
                <a:lnTo>
                  <a:pt x="89" y="3234"/>
                </a:lnTo>
                <a:lnTo>
                  <a:pt x="90" y="3476"/>
                </a:lnTo>
                <a:lnTo>
                  <a:pt x="90" y="3335"/>
                </a:lnTo>
                <a:lnTo>
                  <a:pt x="91" y="3484"/>
                </a:lnTo>
                <a:lnTo>
                  <a:pt x="91" y="3304"/>
                </a:lnTo>
                <a:lnTo>
                  <a:pt x="92" y="3489"/>
                </a:lnTo>
                <a:lnTo>
                  <a:pt x="93" y="3347"/>
                </a:lnTo>
                <a:lnTo>
                  <a:pt x="93" y="3469"/>
                </a:lnTo>
                <a:lnTo>
                  <a:pt x="94" y="3312"/>
                </a:lnTo>
                <a:lnTo>
                  <a:pt x="94" y="3509"/>
                </a:lnTo>
                <a:lnTo>
                  <a:pt x="95" y="3325"/>
                </a:lnTo>
                <a:lnTo>
                  <a:pt x="96" y="3459"/>
                </a:lnTo>
                <a:lnTo>
                  <a:pt x="96" y="3352"/>
                </a:lnTo>
                <a:lnTo>
                  <a:pt x="97" y="3469"/>
                </a:lnTo>
                <a:lnTo>
                  <a:pt x="97" y="3337"/>
                </a:lnTo>
                <a:lnTo>
                  <a:pt x="98" y="3461"/>
                </a:lnTo>
                <a:lnTo>
                  <a:pt x="100" y="3347"/>
                </a:lnTo>
                <a:lnTo>
                  <a:pt x="100" y="3460"/>
                </a:lnTo>
                <a:lnTo>
                  <a:pt x="101" y="3345"/>
                </a:lnTo>
                <a:lnTo>
                  <a:pt x="102" y="3454"/>
                </a:lnTo>
                <a:lnTo>
                  <a:pt x="102" y="3313"/>
                </a:lnTo>
                <a:lnTo>
                  <a:pt x="103" y="3496"/>
                </a:lnTo>
                <a:lnTo>
                  <a:pt x="104" y="3350"/>
                </a:lnTo>
                <a:lnTo>
                  <a:pt x="104" y="3468"/>
                </a:lnTo>
                <a:lnTo>
                  <a:pt x="105" y="3325"/>
                </a:lnTo>
                <a:lnTo>
                  <a:pt x="105" y="3448"/>
                </a:lnTo>
                <a:lnTo>
                  <a:pt x="106" y="3359"/>
                </a:lnTo>
                <a:lnTo>
                  <a:pt x="106" y="3486"/>
                </a:lnTo>
                <a:lnTo>
                  <a:pt x="108" y="3331"/>
                </a:lnTo>
                <a:lnTo>
                  <a:pt x="109" y="3497"/>
                </a:lnTo>
                <a:lnTo>
                  <a:pt x="109" y="3335"/>
                </a:lnTo>
                <a:lnTo>
                  <a:pt x="110" y="3465"/>
                </a:lnTo>
                <a:lnTo>
                  <a:pt x="110" y="3373"/>
                </a:lnTo>
                <a:lnTo>
                  <a:pt x="111" y="3456"/>
                </a:lnTo>
                <a:lnTo>
                  <a:pt x="111" y="3320"/>
                </a:lnTo>
                <a:lnTo>
                  <a:pt x="112" y="3457"/>
                </a:lnTo>
                <a:lnTo>
                  <a:pt x="112" y="0"/>
                </a:lnTo>
                <a:lnTo>
                  <a:pt x="113" y="3419"/>
                </a:lnTo>
                <a:lnTo>
                  <a:pt x="114" y="2078"/>
                </a:lnTo>
                <a:lnTo>
                  <a:pt x="114" y="3446"/>
                </a:lnTo>
                <a:lnTo>
                  <a:pt x="115" y="3191"/>
                </a:lnTo>
                <a:lnTo>
                  <a:pt x="115" y="3451"/>
                </a:lnTo>
                <a:lnTo>
                  <a:pt x="116" y="3367"/>
                </a:lnTo>
                <a:lnTo>
                  <a:pt x="116" y="3461"/>
                </a:lnTo>
                <a:lnTo>
                  <a:pt x="117" y="3358"/>
                </a:lnTo>
                <a:lnTo>
                  <a:pt x="117" y="3449"/>
                </a:lnTo>
                <a:lnTo>
                  <a:pt x="118" y="3351"/>
                </a:lnTo>
                <a:lnTo>
                  <a:pt x="119" y="3486"/>
                </a:lnTo>
                <a:lnTo>
                  <a:pt x="119" y="3324"/>
                </a:lnTo>
                <a:lnTo>
                  <a:pt x="120" y="3462"/>
                </a:lnTo>
                <a:lnTo>
                  <a:pt x="121" y="3358"/>
                </a:lnTo>
                <a:lnTo>
                  <a:pt x="121" y="3481"/>
                </a:lnTo>
                <a:lnTo>
                  <a:pt x="122" y="3324"/>
                </a:lnTo>
                <a:lnTo>
                  <a:pt x="123" y="3477"/>
                </a:lnTo>
                <a:lnTo>
                  <a:pt x="123" y="3366"/>
                </a:lnTo>
                <a:lnTo>
                  <a:pt x="124" y="3463"/>
                </a:lnTo>
                <a:lnTo>
                  <a:pt x="124" y="3347"/>
                </a:lnTo>
                <a:lnTo>
                  <a:pt x="125" y="3478"/>
                </a:lnTo>
                <a:lnTo>
                  <a:pt x="126" y="3372"/>
                </a:lnTo>
                <a:lnTo>
                  <a:pt x="126" y="3476"/>
                </a:lnTo>
                <a:lnTo>
                  <a:pt x="127" y="3358"/>
                </a:lnTo>
                <a:lnTo>
                  <a:pt x="128" y="3465"/>
                </a:lnTo>
                <a:lnTo>
                  <a:pt x="128" y="3353"/>
                </a:lnTo>
                <a:lnTo>
                  <a:pt x="129" y="3445"/>
                </a:lnTo>
                <a:lnTo>
                  <a:pt x="130" y="3321"/>
                </a:lnTo>
                <a:lnTo>
                  <a:pt x="130" y="3444"/>
                </a:lnTo>
                <a:lnTo>
                  <a:pt x="131" y="3338"/>
                </a:lnTo>
                <a:lnTo>
                  <a:pt x="131" y="3488"/>
                </a:lnTo>
                <a:lnTo>
                  <a:pt x="133" y="3302"/>
                </a:lnTo>
                <a:lnTo>
                  <a:pt x="134" y="3469"/>
                </a:lnTo>
                <a:lnTo>
                  <a:pt x="134" y="3339"/>
                </a:lnTo>
                <a:lnTo>
                  <a:pt x="135" y="3487"/>
                </a:lnTo>
                <a:lnTo>
                  <a:pt x="135" y="3335"/>
                </a:lnTo>
                <a:lnTo>
                  <a:pt x="136" y="3509"/>
                </a:lnTo>
                <a:lnTo>
                  <a:pt x="136" y="3307"/>
                </a:lnTo>
                <a:lnTo>
                  <a:pt x="137" y="3464"/>
                </a:lnTo>
                <a:lnTo>
                  <a:pt x="138" y="3338"/>
                </a:lnTo>
                <a:lnTo>
                  <a:pt x="138" y="3469"/>
                </a:lnTo>
                <a:lnTo>
                  <a:pt x="139" y="3365"/>
                </a:lnTo>
                <a:lnTo>
                  <a:pt x="139" y="3480"/>
                </a:lnTo>
                <a:lnTo>
                  <a:pt x="140" y="3326"/>
                </a:lnTo>
                <a:lnTo>
                  <a:pt x="140" y="3475"/>
                </a:lnTo>
                <a:lnTo>
                  <a:pt x="141" y="3318"/>
                </a:lnTo>
                <a:lnTo>
                  <a:pt x="142" y="3460"/>
                </a:lnTo>
                <a:lnTo>
                  <a:pt x="142" y="3332"/>
                </a:lnTo>
                <a:lnTo>
                  <a:pt x="143" y="3466"/>
                </a:lnTo>
                <a:lnTo>
                  <a:pt x="144" y="3320"/>
                </a:lnTo>
                <a:lnTo>
                  <a:pt x="144" y="3488"/>
                </a:lnTo>
                <a:lnTo>
                  <a:pt x="145" y="3326"/>
                </a:lnTo>
                <a:lnTo>
                  <a:pt x="145" y="3431"/>
                </a:lnTo>
                <a:lnTo>
                  <a:pt x="146" y="3341"/>
                </a:lnTo>
                <a:lnTo>
                  <a:pt x="147" y="3473"/>
                </a:lnTo>
                <a:lnTo>
                  <a:pt x="147" y="3328"/>
                </a:lnTo>
                <a:lnTo>
                  <a:pt x="148" y="3490"/>
                </a:lnTo>
                <a:lnTo>
                  <a:pt x="148" y="3361"/>
                </a:lnTo>
                <a:lnTo>
                  <a:pt x="149" y="3469"/>
                </a:lnTo>
                <a:lnTo>
                  <a:pt x="150" y="3344"/>
                </a:lnTo>
                <a:lnTo>
                  <a:pt x="150" y="3498"/>
                </a:lnTo>
                <a:lnTo>
                  <a:pt x="151" y="3367"/>
                </a:lnTo>
                <a:lnTo>
                  <a:pt x="151" y="3469"/>
                </a:lnTo>
                <a:lnTo>
                  <a:pt x="152" y="3325"/>
                </a:lnTo>
                <a:lnTo>
                  <a:pt x="153" y="3455"/>
                </a:lnTo>
                <a:lnTo>
                  <a:pt x="153" y="3344"/>
                </a:lnTo>
                <a:lnTo>
                  <a:pt x="154" y="3491"/>
                </a:lnTo>
                <a:lnTo>
                  <a:pt x="155" y="3345"/>
                </a:lnTo>
                <a:lnTo>
                  <a:pt x="155" y="3481"/>
                </a:lnTo>
                <a:lnTo>
                  <a:pt x="156" y="3345"/>
                </a:lnTo>
                <a:lnTo>
                  <a:pt x="157" y="3468"/>
                </a:lnTo>
                <a:lnTo>
                  <a:pt x="158" y="3348"/>
                </a:lnTo>
                <a:lnTo>
                  <a:pt x="158" y="3508"/>
                </a:lnTo>
                <a:lnTo>
                  <a:pt x="159" y="3350"/>
                </a:lnTo>
                <a:lnTo>
                  <a:pt x="160" y="3465"/>
                </a:lnTo>
                <a:lnTo>
                  <a:pt x="160" y="3309"/>
                </a:lnTo>
                <a:lnTo>
                  <a:pt x="161" y="3450"/>
                </a:lnTo>
                <a:lnTo>
                  <a:pt x="161" y="3335"/>
                </a:lnTo>
                <a:lnTo>
                  <a:pt x="162" y="3457"/>
                </a:lnTo>
                <a:lnTo>
                  <a:pt x="163" y="3340"/>
                </a:lnTo>
                <a:lnTo>
                  <a:pt x="164" y="3458"/>
                </a:lnTo>
                <a:lnTo>
                  <a:pt x="165" y="3338"/>
                </a:lnTo>
                <a:lnTo>
                  <a:pt x="165" y="3476"/>
                </a:lnTo>
                <a:lnTo>
                  <a:pt x="166" y="3331"/>
                </a:lnTo>
                <a:lnTo>
                  <a:pt x="167" y="3472"/>
                </a:lnTo>
                <a:lnTo>
                  <a:pt x="167" y="3316"/>
                </a:lnTo>
                <a:lnTo>
                  <a:pt x="168" y="3472"/>
                </a:lnTo>
                <a:lnTo>
                  <a:pt x="169" y="3333"/>
                </a:lnTo>
                <a:lnTo>
                  <a:pt x="169" y="3442"/>
                </a:lnTo>
                <a:lnTo>
                  <a:pt x="170" y="3332"/>
                </a:lnTo>
                <a:lnTo>
                  <a:pt x="170" y="3461"/>
                </a:lnTo>
                <a:lnTo>
                  <a:pt x="171" y="3344"/>
                </a:lnTo>
                <a:lnTo>
                  <a:pt x="171" y="3447"/>
                </a:lnTo>
                <a:lnTo>
                  <a:pt x="172" y="3320"/>
                </a:lnTo>
                <a:lnTo>
                  <a:pt x="173" y="3462"/>
                </a:lnTo>
                <a:lnTo>
                  <a:pt x="174" y="3322"/>
                </a:lnTo>
                <a:lnTo>
                  <a:pt x="175" y="3458"/>
                </a:lnTo>
                <a:lnTo>
                  <a:pt x="176" y="3351"/>
                </a:lnTo>
                <a:lnTo>
                  <a:pt x="177" y="3465"/>
                </a:lnTo>
                <a:lnTo>
                  <a:pt x="177" y="3331"/>
                </a:lnTo>
                <a:lnTo>
                  <a:pt x="178" y="3513"/>
                </a:lnTo>
                <a:lnTo>
                  <a:pt x="180" y="3326"/>
                </a:lnTo>
                <a:lnTo>
                  <a:pt x="180" y="3473"/>
                </a:lnTo>
                <a:lnTo>
                  <a:pt x="181" y="3353"/>
                </a:lnTo>
                <a:lnTo>
                  <a:pt x="182" y="3464"/>
                </a:lnTo>
                <a:lnTo>
                  <a:pt x="182" y="3323"/>
                </a:lnTo>
                <a:lnTo>
                  <a:pt x="183" y="3455"/>
                </a:lnTo>
                <a:lnTo>
                  <a:pt x="184" y="3294"/>
                </a:lnTo>
                <a:lnTo>
                  <a:pt x="184" y="3454"/>
                </a:lnTo>
                <a:lnTo>
                  <a:pt x="185" y="3358"/>
                </a:lnTo>
                <a:lnTo>
                  <a:pt x="185" y="3468"/>
                </a:lnTo>
                <a:lnTo>
                  <a:pt x="186" y="3324"/>
                </a:lnTo>
                <a:lnTo>
                  <a:pt x="186" y="3479"/>
                </a:lnTo>
                <a:lnTo>
                  <a:pt x="187" y="3350"/>
                </a:lnTo>
                <a:lnTo>
                  <a:pt x="188" y="3469"/>
                </a:lnTo>
                <a:lnTo>
                  <a:pt x="189" y="3347"/>
                </a:lnTo>
                <a:lnTo>
                  <a:pt x="189" y="3459"/>
                </a:lnTo>
                <a:lnTo>
                  <a:pt x="190" y="3348"/>
                </a:lnTo>
                <a:lnTo>
                  <a:pt x="190" y="3469"/>
                </a:lnTo>
                <a:lnTo>
                  <a:pt x="191" y="3323"/>
                </a:lnTo>
                <a:lnTo>
                  <a:pt x="192" y="3486"/>
                </a:lnTo>
                <a:lnTo>
                  <a:pt x="193" y="3338"/>
                </a:lnTo>
                <a:lnTo>
                  <a:pt x="194" y="3442"/>
                </a:lnTo>
                <a:lnTo>
                  <a:pt x="195" y="3349"/>
                </a:lnTo>
                <a:lnTo>
                  <a:pt x="196" y="3467"/>
                </a:lnTo>
                <a:lnTo>
                  <a:pt x="197" y="3353"/>
                </a:lnTo>
                <a:lnTo>
                  <a:pt x="197" y="3422"/>
                </a:lnTo>
                <a:lnTo>
                  <a:pt x="198" y="3334"/>
                </a:lnTo>
                <a:lnTo>
                  <a:pt x="198" y="3467"/>
                </a:lnTo>
                <a:lnTo>
                  <a:pt x="199" y="3352"/>
                </a:lnTo>
                <a:lnTo>
                  <a:pt x="199" y="3453"/>
                </a:lnTo>
                <a:lnTo>
                  <a:pt x="200" y="3307"/>
                </a:lnTo>
                <a:lnTo>
                  <a:pt x="201" y="3466"/>
                </a:lnTo>
                <a:lnTo>
                  <a:pt x="201" y="3364"/>
                </a:lnTo>
                <a:lnTo>
                  <a:pt x="202" y="3463"/>
                </a:lnTo>
                <a:lnTo>
                  <a:pt x="203" y="3339"/>
                </a:lnTo>
                <a:lnTo>
                  <a:pt x="203" y="3499"/>
                </a:lnTo>
                <a:lnTo>
                  <a:pt x="205" y="3353"/>
                </a:lnTo>
                <a:lnTo>
                  <a:pt x="205" y="3472"/>
                </a:lnTo>
                <a:lnTo>
                  <a:pt x="206" y="3335"/>
                </a:lnTo>
                <a:lnTo>
                  <a:pt x="206" y="3484"/>
                </a:lnTo>
                <a:lnTo>
                  <a:pt x="207" y="3345"/>
                </a:lnTo>
                <a:lnTo>
                  <a:pt x="208" y="3439"/>
                </a:lnTo>
                <a:lnTo>
                  <a:pt x="209" y="3344"/>
                </a:lnTo>
                <a:lnTo>
                  <a:pt x="209" y="3461"/>
                </a:lnTo>
                <a:lnTo>
                  <a:pt x="211" y="3321"/>
                </a:lnTo>
                <a:lnTo>
                  <a:pt x="211" y="3450"/>
                </a:lnTo>
                <a:lnTo>
                  <a:pt x="212" y="3341"/>
                </a:lnTo>
                <a:lnTo>
                  <a:pt x="213" y="3472"/>
                </a:lnTo>
                <a:lnTo>
                  <a:pt x="214" y="3320"/>
                </a:lnTo>
                <a:lnTo>
                  <a:pt x="214" y="3460"/>
                </a:lnTo>
                <a:lnTo>
                  <a:pt x="215" y="3353"/>
                </a:lnTo>
                <a:lnTo>
                  <a:pt x="216" y="3453"/>
                </a:lnTo>
                <a:lnTo>
                  <a:pt x="216" y="3304"/>
                </a:lnTo>
                <a:lnTo>
                  <a:pt x="217" y="3471"/>
                </a:lnTo>
                <a:lnTo>
                  <a:pt x="218" y="3338"/>
                </a:lnTo>
                <a:lnTo>
                  <a:pt x="218" y="3487"/>
                </a:lnTo>
                <a:lnTo>
                  <a:pt x="219" y="3348"/>
                </a:lnTo>
                <a:lnTo>
                  <a:pt x="220" y="3502"/>
                </a:lnTo>
                <a:lnTo>
                  <a:pt x="221" y="3313"/>
                </a:lnTo>
                <a:lnTo>
                  <a:pt x="221" y="3445"/>
                </a:lnTo>
                <a:lnTo>
                  <a:pt x="222" y="3342"/>
                </a:lnTo>
                <a:lnTo>
                  <a:pt x="223" y="3494"/>
                </a:lnTo>
                <a:lnTo>
                  <a:pt x="224" y="3347"/>
                </a:lnTo>
                <a:lnTo>
                  <a:pt x="224" y="3434"/>
                </a:lnTo>
                <a:lnTo>
                  <a:pt x="225" y="3338"/>
                </a:lnTo>
                <a:lnTo>
                  <a:pt x="226" y="3525"/>
                </a:lnTo>
                <a:lnTo>
                  <a:pt x="226" y="3341"/>
                </a:lnTo>
                <a:lnTo>
                  <a:pt x="228" y="3493"/>
                </a:lnTo>
                <a:lnTo>
                  <a:pt x="229" y="3356"/>
                </a:lnTo>
                <a:lnTo>
                  <a:pt x="229" y="3476"/>
                </a:lnTo>
                <a:lnTo>
                  <a:pt x="230" y="3331"/>
                </a:lnTo>
                <a:lnTo>
                  <a:pt x="231" y="3469"/>
                </a:lnTo>
                <a:lnTo>
                  <a:pt x="231" y="3360"/>
                </a:lnTo>
                <a:lnTo>
                  <a:pt x="232" y="3459"/>
                </a:lnTo>
                <a:lnTo>
                  <a:pt x="232" y="3332"/>
                </a:lnTo>
                <a:lnTo>
                  <a:pt x="234" y="3505"/>
                </a:lnTo>
                <a:lnTo>
                  <a:pt x="234" y="3332"/>
                </a:lnTo>
                <a:lnTo>
                  <a:pt x="235" y="3482"/>
                </a:lnTo>
                <a:lnTo>
                  <a:pt x="235" y="3342"/>
                </a:lnTo>
                <a:lnTo>
                  <a:pt x="236" y="3461"/>
                </a:lnTo>
                <a:lnTo>
                  <a:pt x="237" y="3332"/>
                </a:lnTo>
                <a:lnTo>
                  <a:pt x="238" y="3471"/>
                </a:lnTo>
                <a:lnTo>
                  <a:pt x="238" y="3335"/>
                </a:lnTo>
                <a:lnTo>
                  <a:pt x="239" y="3486"/>
                </a:lnTo>
                <a:lnTo>
                  <a:pt x="240" y="3348"/>
                </a:lnTo>
                <a:lnTo>
                  <a:pt x="240" y="3460"/>
                </a:lnTo>
                <a:lnTo>
                  <a:pt x="242" y="3338"/>
                </a:lnTo>
                <a:lnTo>
                  <a:pt x="242" y="3482"/>
                </a:lnTo>
                <a:lnTo>
                  <a:pt x="243" y="3371"/>
                </a:lnTo>
                <a:lnTo>
                  <a:pt x="244" y="3491"/>
                </a:lnTo>
                <a:lnTo>
                  <a:pt x="245" y="3342"/>
                </a:lnTo>
                <a:lnTo>
                  <a:pt x="245" y="3504"/>
                </a:lnTo>
                <a:lnTo>
                  <a:pt x="246" y="3339"/>
                </a:lnTo>
                <a:lnTo>
                  <a:pt x="246" y="3449"/>
                </a:lnTo>
                <a:lnTo>
                  <a:pt x="247" y="3326"/>
                </a:lnTo>
                <a:lnTo>
                  <a:pt x="247" y="3455"/>
                </a:lnTo>
                <a:lnTo>
                  <a:pt x="248" y="3340"/>
                </a:lnTo>
                <a:lnTo>
                  <a:pt x="250" y="3474"/>
                </a:lnTo>
                <a:lnTo>
                  <a:pt x="250" y="3349"/>
                </a:lnTo>
                <a:lnTo>
                  <a:pt x="251" y="3481"/>
                </a:lnTo>
                <a:lnTo>
                  <a:pt x="251" y="3334"/>
                </a:lnTo>
                <a:lnTo>
                  <a:pt x="252" y="3500"/>
                </a:lnTo>
                <a:lnTo>
                  <a:pt x="252" y="3357"/>
                </a:lnTo>
                <a:lnTo>
                  <a:pt x="253" y="3454"/>
                </a:lnTo>
                <a:lnTo>
                  <a:pt x="253" y="3331"/>
                </a:lnTo>
                <a:lnTo>
                  <a:pt x="254" y="3491"/>
                </a:lnTo>
                <a:lnTo>
                  <a:pt x="255" y="3350"/>
                </a:lnTo>
                <a:lnTo>
                  <a:pt x="255" y="3495"/>
                </a:lnTo>
                <a:lnTo>
                  <a:pt x="256" y="3332"/>
                </a:lnTo>
                <a:lnTo>
                  <a:pt x="256" y="3471"/>
                </a:lnTo>
                <a:lnTo>
                  <a:pt x="257" y="3351"/>
                </a:lnTo>
                <a:lnTo>
                  <a:pt x="257" y="3470"/>
                </a:lnTo>
                <a:lnTo>
                  <a:pt x="258" y="3294"/>
                </a:lnTo>
                <a:lnTo>
                  <a:pt x="258" y="3485"/>
                </a:lnTo>
                <a:lnTo>
                  <a:pt x="259" y="3367"/>
                </a:lnTo>
                <a:lnTo>
                  <a:pt x="259" y="3469"/>
                </a:lnTo>
                <a:lnTo>
                  <a:pt x="261" y="3335"/>
                </a:lnTo>
                <a:lnTo>
                  <a:pt x="261" y="3513"/>
                </a:lnTo>
                <a:lnTo>
                  <a:pt x="262" y="3359"/>
                </a:lnTo>
                <a:lnTo>
                  <a:pt x="262" y="3452"/>
                </a:lnTo>
                <a:lnTo>
                  <a:pt x="263" y="3355"/>
                </a:lnTo>
                <a:lnTo>
                  <a:pt x="263" y="3469"/>
                </a:lnTo>
                <a:lnTo>
                  <a:pt x="264" y="3353"/>
                </a:lnTo>
                <a:lnTo>
                  <a:pt x="264" y="3474"/>
                </a:lnTo>
                <a:lnTo>
                  <a:pt x="265" y="3355"/>
                </a:lnTo>
                <a:lnTo>
                  <a:pt x="265" y="3475"/>
                </a:lnTo>
                <a:lnTo>
                  <a:pt x="266" y="3361"/>
                </a:lnTo>
                <a:lnTo>
                  <a:pt x="266" y="3469"/>
                </a:lnTo>
                <a:lnTo>
                  <a:pt x="267" y="3333"/>
                </a:lnTo>
                <a:lnTo>
                  <a:pt x="267" y="3467"/>
                </a:lnTo>
                <a:lnTo>
                  <a:pt x="268" y="3349"/>
                </a:lnTo>
                <a:lnTo>
                  <a:pt x="268" y="3473"/>
                </a:lnTo>
                <a:lnTo>
                  <a:pt x="269" y="3354"/>
                </a:lnTo>
                <a:lnTo>
                  <a:pt x="270" y="3488"/>
                </a:lnTo>
                <a:lnTo>
                  <a:pt x="270" y="3354"/>
                </a:lnTo>
                <a:lnTo>
                  <a:pt x="271" y="3445"/>
                </a:lnTo>
                <a:lnTo>
                  <a:pt x="271" y="3323"/>
                </a:lnTo>
                <a:lnTo>
                  <a:pt x="272" y="3444"/>
                </a:lnTo>
                <a:lnTo>
                  <a:pt x="273" y="3346"/>
                </a:lnTo>
                <a:lnTo>
                  <a:pt x="273" y="3450"/>
                </a:lnTo>
                <a:lnTo>
                  <a:pt x="275" y="3316"/>
                </a:lnTo>
                <a:lnTo>
                  <a:pt x="275" y="3470"/>
                </a:lnTo>
                <a:lnTo>
                  <a:pt x="276" y="3356"/>
                </a:lnTo>
                <a:lnTo>
                  <a:pt x="277" y="3468"/>
                </a:lnTo>
                <a:lnTo>
                  <a:pt x="277" y="3350"/>
                </a:lnTo>
                <a:lnTo>
                  <a:pt x="278" y="3457"/>
                </a:lnTo>
                <a:lnTo>
                  <a:pt x="278" y="3328"/>
                </a:lnTo>
                <a:lnTo>
                  <a:pt x="280" y="3473"/>
                </a:lnTo>
                <a:lnTo>
                  <a:pt x="281" y="3331"/>
                </a:lnTo>
                <a:lnTo>
                  <a:pt x="281" y="3441"/>
                </a:lnTo>
                <a:lnTo>
                  <a:pt x="282" y="3332"/>
                </a:lnTo>
                <a:lnTo>
                  <a:pt x="282" y="3446"/>
                </a:lnTo>
                <a:lnTo>
                  <a:pt x="283" y="3323"/>
                </a:lnTo>
                <a:lnTo>
                  <a:pt x="283" y="3456"/>
                </a:lnTo>
                <a:lnTo>
                  <a:pt x="284" y="3352"/>
                </a:lnTo>
                <a:lnTo>
                  <a:pt x="284" y="3471"/>
                </a:lnTo>
                <a:lnTo>
                  <a:pt x="285" y="3289"/>
                </a:lnTo>
                <a:lnTo>
                  <a:pt x="287" y="3509"/>
                </a:lnTo>
                <a:lnTo>
                  <a:pt x="287" y="3324"/>
                </a:lnTo>
                <a:lnTo>
                  <a:pt x="289" y="3475"/>
                </a:lnTo>
                <a:lnTo>
                  <a:pt x="289" y="3329"/>
                </a:lnTo>
                <a:lnTo>
                  <a:pt x="290" y="3446"/>
                </a:lnTo>
                <a:lnTo>
                  <a:pt x="291" y="3316"/>
                </a:lnTo>
                <a:lnTo>
                  <a:pt x="291" y="3444"/>
                </a:lnTo>
                <a:lnTo>
                  <a:pt x="292" y="3341"/>
                </a:lnTo>
                <a:lnTo>
                  <a:pt x="292" y="3485"/>
                </a:lnTo>
                <a:lnTo>
                  <a:pt x="293" y="3321"/>
                </a:lnTo>
                <a:lnTo>
                  <a:pt x="294" y="3455"/>
                </a:lnTo>
                <a:lnTo>
                  <a:pt x="295" y="3326"/>
                </a:lnTo>
                <a:lnTo>
                  <a:pt x="295" y="3465"/>
                </a:lnTo>
                <a:lnTo>
                  <a:pt x="296" y="3350"/>
                </a:lnTo>
                <a:lnTo>
                  <a:pt x="296" y="3458"/>
                </a:lnTo>
                <a:lnTo>
                  <a:pt x="297" y="3330"/>
                </a:lnTo>
                <a:lnTo>
                  <a:pt x="298" y="3467"/>
                </a:lnTo>
                <a:lnTo>
                  <a:pt x="298" y="3348"/>
                </a:lnTo>
                <a:lnTo>
                  <a:pt x="299" y="3485"/>
                </a:lnTo>
                <a:lnTo>
                  <a:pt x="300" y="3322"/>
                </a:lnTo>
                <a:lnTo>
                  <a:pt x="300" y="3465"/>
                </a:lnTo>
                <a:lnTo>
                  <a:pt x="301" y="3348"/>
                </a:lnTo>
                <a:lnTo>
                  <a:pt x="302" y="3476"/>
                </a:lnTo>
                <a:lnTo>
                  <a:pt x="303" y="3343"/>
                </a:lnTo>
                <a:lnTo>
                  <a:pt x="303" y="3457"/>
                </a:lnTo>
                <a:lnTo>
                  <a:pt x="304" y="3273"/>
                </a:lnTo>
                <a:lnTo>
                  <a:pt x="305" y="3481"/>
                </a:lnTo>
                <a:lnTo>
                  <a:pt x="305" y="3341"/>
                </a:lnTo>
                <a:lnTo>
                  <a:pt x="306" y="3478"/>
                </a:lnTo>
                <a:lnTo>
                  <a:pt x="308" y="3332"/>
                </a:lnTo>
                <a:lnTo>
                  <a:pt x="309" y="3492"/>
                </a:lnTo>
                <a:lnTo>
                  <a:pt x="309" y="3325"/>
                </a:lnTo>
                <a:lnTo>
                  <a:pt x="310" y="3441"/>
                </a:lnTo>
                <a:lnTo>
                  <a:pt x="311" y="3319"/>
                </a:lnTo>
                <a:lnTo>
                  <a:pt x="311" y="3499"/>
                </a:lnTo>
                <a:lnTo>
                  <a:pt x="312" y="3338"/>
                </a:lnTo>
                <a:lnTo>
                  <a:pt x="313" y="3512"/>
                </a:lnTo>
                <a:lnTo>
                  <a:pt x="314" y="3351"/>
                </a:lnTo>
                <a:lnTo>
                  <a:pt x="315" y="3448"/>
                </a:lnTo>
                <a:lnTo>
                  <a:pt x="315" y="3317"/>
                </a:lnTo>
                <a:lnTo>
                  <a:pt x="316" y="3460"/>
                </a:lnTo>
                <a:lnTo>
                  <a:pt x="316" y="3328"/>
                </a:lnTo>
                <a:lnTo>
                  <a:pt x="317" y="3460"/>
                </a:lnTo>
                <a:lnTo>
                  <a:pt x="317" y="3342"/>
                </a:lnTo>
                <a:lnTo>
                  <a:pt x="318" y="3497"/>
                </a:lnTo>
                <a:lnTo>
                  <a:pt x="319" y="3347"/>
                </a:lnTo>
                <a:lnTo>
                  <a:pt x="320" y="3448"/>
                </a:lnTo>
                <a:lnTo>
                  <a:pt x="320" y="3328"/>
                </a:lnTo>
                <a:lnTo>
                  <a:pt x="321" y="3460"/>
                </a:lnTo>
                <a:lnTo>
                  <a:pt x="322" y="3344"/>
                </a:lnTo>
                <a:lnTo>
                  <a:pt x="322" y="3467"/>
                </a:lnTo>
                <a:lnTo>
                  <a:pt x="323" y="3341"/>
                </a:lnTo>
                <a:lnTo>
                  <a:pt x="323" y="3483"/>
                </a:lnTo>
                <a:lnTo>
                  <a:pt x="325" y="3335"/>
                </a:lnTo>
                <a:lnTo>
                  <a:pt x="325" y="3435"/>
                </a:lnTo>
                <a:lnTo>
                  <a:pt x="326" y="3310"/>
                </a:lnTo>
                <a:lnTo>
                  <a:pt x="327" y="3481"/>
                </a:lnTo>
                <a:lnTo>
                  <a:pt x="327" y="3297"/>
                </a:lnTo>
                <a:lnTo>
                  <a:pt x="328" y="3464"/>
                </a:lnTo>
                <a:lnTo>
                  <a:pt x="328" y="3308"/>
                </a:lnTo>
                <a:lnTo>
                  <a:pt x="329" y="3492"/>
                </a:lnTo>
                <a:lnTo>
                  <a:pt x="330" y="3310"/>
                </a:lnTo>
                <a:lnTo>
                  <a:pt x="331" y="3473"/>
                </a:lnTo>
                <a:lnTo>
                  <a:pt x="331" y="3329"/>
                </a:lnTo>
                <a:lnTo>
                  <a:pt x="332" y="3482"/>
                </a:lnTo>
                <a:lnTo>
                  <a:pt x="333" y="3349"/>
                </a:lnTo>
                <a:lnTo>
                  <a:pt x="333" y="3485"/>
                </a:lnTo>
                <a:lnTo>
                  <a:pt x="334" y="3355"/>
                </a:lnTo>
                <a:lnTo>
                  <a:pt x="334" y="3475"/>
                </a:lnTo>
                <a:lnTo>
                  <a:pt x="335" y="3343"/>
                </a:lnTo>
                <a:lnTo>
                  <a:pt x="336" y="3448"/>
                </a:lnTo>
                <a:lnTo>
                  <a:pt x="336" y="3373"/>
                </a:lnTo>
                <a:lnTo>
                  <a:pt x="337" y="3457"/>
                </a:lnTo>
                <a:lnTo>
                  <a:pt x="338" y="3343"/>
                </a:lnTo>
                <a:lnTo>
                  <a:pt x="338" y="3491"/>
                </a:lnTo>
                <a:lnTo>
                  <a:pt x="339" y="3320"/>
                </a:lnTo>
                <a:lnTo>
                  <a:pt x="340" y="3444"/>
                </a:lnTo>
                <a:lnTo>
                  <a:pt x="340" y="3313"/>
                </a:lnTo>
                <a:lnTo>
                  <a:pt x="342" y="3471"/>
                </a:lnTo>
                <a:lnTo>
                  <a:pt x="342" y="3334"/>
                </a:lnTo>
                <a:lnTo>
                  <a:pt x="343" y="3454"/>
                </a:lnTo>
                <a:lnTo>
                  <a:pt x="343" y="3359"/>
                </a:lnTo>
                <a:lnTo>
                  <a:pt x="344" y="3449"/>
                </a:lnTo>
                <a:lnTo>
                  <a:pt x="344" y="3350"/>
                </a:lnTo>
                <a:lnTo>
                  <a:pt x="346" y="3451"/>
                </a:lnTo>
                <a:lnTo>
                  <a:pt x="347" y="3314"/>
                </a:lnTo>
                <a:lnTo>
                  <a:pt x="347" y="3457"/>
                </a:lnTo>
                <a:lnTo>
                  <a:pt x="348" y="3318"/>
                </a:lnTo>
                <a:lnTo>
                  <a:pt x="349" y="3493"/>
                </a:lnTo>
                <a:lnTo>
                  <a:pt x="350" y="3328"/>
                </a:lnTo>
                <a:lnTo>
                  <a:pt x="350" y="3467"/>
                </a:lnTo>
                <a:lnTo>
                  <a:pt x="351" y="3349"/>
                </a:lnTo>
                <a:lnTo>
                  <a:pt x="351" y="3485"/>
                </a:lnTo>
                <a:lnTo>
                  <a:pt x="352" y="3338"/>
                </a:lnTo>
                <a:lnTo>
                  <a:pt x="352" y="3473"/>
                </a:lnTo>
                <a:lnTo>
                  <a:pt x="353" y="3334"/>
                </a:lnTo>
                <a:lnTo>
                  <a:pt x="354" y="3447"/>
                </a:lnTo>
                <a:lnTo>
                  <a:pt x="355" y="3344"/>
                </a:lnTo>
                <a:lnTo>
                  <a:pt x="355" y="3464"/>
                </a:lnTo>
                <a:lnTo>
                  <a:pt x="356" y="3344"/>
                </a:lnTo>
                <a:lnTo>
                  <a:pt x="356" y="3458"/>
                </a:lnTo>
                <a:lnTo>
                  <a:pt x="357" y="3313"/>
                </a:lnTo>
                <a:lnTo>
                  <a:pt x="357" y="3472"/>
                </a:lnTo>
                <a:lnTo>
                  <a:pt x="358" y="3340"/>
                </a:lnTo>
                <a:lnTo>
                  <a:pt x="358" y="3477"/>
                </a:lnTo>
                <a:lnTo>
                  <a:pt x="359" y="3338"/>
                </a:lnTo>
                <a:lnTo>
                  <a:pt x="359" y="3484"/>
                </a:lnTo>
                <a:lnTo>
                  <a:pt x="360" y="3334"/>
                </a:lnTo>
                <a:lnTo>
                  <a:pt x="361" y="3473"/>
                </a:lnTo>
                <a:lnTo>
                  <a:pt x="361" y="3339"/>
                </a:lnTo>
                <a:lnTo>
                  <a:pt x="362" y="3453"/>
                </a:lnTo>
                <a:lnTo>
                  <a:pt x="363" y="3335"/>
                </a:lnTo>
                <a:lnTo>
                  <a:pt x="364" y="3464"/>
                </a:lnTo>
                <a:lnTo>
                  <a:pt x="364" y="3339"/>
                </a:lnTo>
                <a:lnTo>
                  <a:pt x="365" y="3466"/>
                </a:lnTo>
                <a:lnTo>
                  <a:pt x="366" y="3301"/>
                </a:lnTo>
                <a:lnTo>
                  <a:pt x="366" y="3460"/>
                </a:lnTo>
                <a:lnTo>
                  <a:pt x="367" y="3333"/>
                </a:lnTo>
                <a:lnTo>
                  <a:pt x="368" y="3467"/>
                </a:lnTo>
                <a:lnTo>
                  <a:pt x="368" y="3333"/>
                </a:lnTo>
                <a:lnTo>
                  <a:pt x="369" y="3488"/>
                </a:lnTo>
                <a:lnTo>
                  <a:pt x="369" y="3346"/>
                </a:lnTo>
                <a:lnTo>
                  <a:pt x="370" y="3448"/>
                </a:lnTo>
                <a:lnTo>
                  <a:pt x="370" y="3335"/>
                </a:lnTo>
                <a:lnTo>
                  <a:pt x="371" y="3435"/>
                </a:lnTo>
                <a:lnTo>
                  <a:pt x="372" y="3329"/>
                </a:lnTo>
                <a:lnTo>
                  <a:pt x="372" y="3457"/>
                </a:lnTo>
                <a:lnTo>
                  <a:pt x="373" y="3356"/>
                </a:lnTo>
                <a:lnTo>
                  <a:pt x="373" y="3474"/>
                </a:lnTo>
                <a:lnTo>
                  <a:pt x="374" y="3326"/>
                </a:lnTo>
                <a:lnTo>
                  <a:pt x="374" y="3483"/>
                </a:lnTo>
                <a:lnTo>
                  <a:pt x="375" y="3338"/>
                </a:lnTo>
                <a:lnTo>
                  <a:pt x="376" y="3475"/>
                </a:lnTo>
                <a:lnTo>
                  <a:pt x="377" y="3332"/>
                </a:lnTo>
                <a:lnTo>
                  <a:pt x="377" y="3477"/>
                </a:lnTo>
                <a:lnTo>
                  <a:pt x="378" y="3309"/>
                </a:lnTo>
                <a:lnTo>
                  <a:pt x="379" y="3444"/>
                </a:lnTo>
                <a:lnTo>
                  <a:pt x="379" y="3343"/>
                </a:lnTo>
                <a:lnTo>
                  <a:pt x="380" y="3448"/>
                </a:lnTo>
                <a:lnTo>
                  <a:pt x="380" y="3332"/>
                </a:lnTo>
                <a:lnTo>
                  <a:pt x="381" y="3466"/>
                </a:lnTo>
                <a:lnTo>
                  <a:pt x="382" y="3328"/>
                </a:lnTo>
                <a:lnTo>
                  <a:pt x="382" y="3472"/>
                </a:lnTo>
                <a:lnTo>
                  <a:pt x="383" y="3349"/>
                </a:lnTo>
                <a:lnTo>
                  <a:pt x="384" y="3454"/>
                </a:lnTo>
                <a:lnTo>
                  <a:pt x="384" y="3328"/>
                </a:lnTo>
                <a:lnTo>
                  <a:pt x="385" y="3464"/>
                </a:lnTo>
                <a:lnTo>
                  <a:pt x="385" y="3365"/>
                </a:lnTo>
                <a:lnTo>
                  <a:pt x="386" y="3458"/>
                </a:lnTo>
                <a:lnTo>
                  <a:pt x="387" y="3334"/>
                </a:lnTo>
                <a:lnTo>
                  <a:pt x="387" y="3447"/>
                </a:lnTo>
                <a:lnTo>
                  <a:pt x="388" y="3344"/>
                </a:lnTo>
                <a:lnTo>
                  <a:pt x="388" y="3486"/>
                </a:lnTo>
                <a:lnTo>
                  <a:pt x="390" y="3324"/>
                </a:lnTo>
                <a:lnTo>
                  <a:pt x="391" y="3476"/>
                </a:lnTo>
                <a:lnTo>
                  <a:pt x="391" y="3325"/>
                </a:lnTo>
                <a:lnTo>
                  <a:pt x="392" y="3472"/>
                </a:lnTo>
                <a:lnTo>
                  <a:pt x="393" y="3341"/>
                </a:lnTo>
                <a:lnTo>
                  <a:pt x="394" y="3473"/>
                </a:lnTo>
                <a:lnTo>
                  <a:pt x="394" y="3326"/>
                </a:lnTo>
                <a:lnTo>
                  <a:pt x="395" y="3468"/>
                </a:lnTo>
                <a:lnTo>
                  <a:pt x="396" y="3381"/>
                </a:lnTo>
                <a:lnTo>
                  <a:pt x="397" y="3456"/>
                </a:lnTo>
                <a:lnTo>
                  <a:pt x="397" y="3359"/>
                </a:lnTo>
                <a:lnTo>
                  <a:pt x="398" y="3456"/>
                </a:lnTo>
                <a:lnTo>
                  <a:pt x="398" y="3353"/>
                </a:lnTo>
                <a:lnTo>
                  <a:pt x="399" y="3459"/>
                </a:lnTo>
                <a:lnTo>
                  <a:pt x="399" y="3370"/>
                </a:lnTo>
                <a:lnTo>
                  <a:pt x="400" y="3494"/>
                </a:lnTo>
                <a:lnTo>
                  <a:pt x="401" y="3328"/>
                </a:lnTo>
                <a:lnTo>
                  <a:pt x="401" y="3469"/>
                </a:lnTo>
                <a:lnTo>
                  <a:pt x="402" y="3326"/>
                </a:lnTo>
                <a:lnTo>
                  <a:pt x="403" y="3485"/>
                </a:lnTo>
                <a:lnTo>
                  <a:pt x="404" y="3327"/>
                </a:lnTo>
                <a:lnTo>
                  <a:pt x="404" y="3464"/>
                </a:lnTo>
                <a:lnTo>
                  <a:pt x="405" y="3321"/>
                </a:lnTo>
                <a:lnTo>
                  <a:pt x="405" y="3421"/>
                </a:lnTo>
                <a:lnTo>
                  <a:pt x="406" y="3328"/>
                </a:lnTo>
                <a:lnTo>
                  <a:pt x="406" y="3452"/>
                </a:lnTo>
                <a:lnTo>
                  <a:pt x="407" y="3337"/>
                </a:lnTo>
                <a:lnTo>
                  <a:pt x="407" y="3444"/>
                </a:lnTo>
                <a:lnTo>
                  <a:pt x="408" y="3334"/>
                </a:lnTo>
                <a:lnTo>
                  <a:pt x="409" y="3509"/>
                </a:lnTo>
                <a:lnTo>
                  <a:pt x="409" y="3318"/>
                </a:lnTo>
                <a:lnTo>
                  <a:pt x="410" y="3465"/>
                </a:lnTo>
                <a:lnTo>
                  <a:pt x="411" y="3332"/>
                </a:lnTo>
                <a:lnTo>
                  <a:pt x="411" y="3451"/>
                </a:lnTo>
                <a:lnTo>
                  <a:pt x="412" y="3322"/>
                </a:lnTo>
                <a:lnTo>
                  <a:pt x="413" y="3448"/>
                </a:lnTo>
                <a:lnTo>
                  <a:pt x="413" y="3308"/>
                </a:lnTo>
                <a:lnTo>
                  <a:pt x="414" y="3466"/>
                </a:lnTo>
                <a:lnTo>
                  <a:pt x="415" y="3335"/>
                </a:lnTo>
                <a:lnTo>
                  <a:pt x="416" y="3463"/>
                </a:lnTo>
                <a:lnTo>
                  <a:pt x="417" y="3323"/>
                </a:lnTo>
                <a:lnTo>
                  <a:pt x="417" y="3479"/>
                </a:lnTo>
                <a:lnTo>
                  <a:pt x="418" y="3359"/>
                </a:lnTo>
                <a:lnTo>
                  <a:pt x="418" y="3458"/>
                </a:lnTo>
                <a:lnTo>
                  <a:pt x="419" y="3320"/>
                </a:lnTo>
                <a:lnTo>
                  <a:pt x="420" y="3439"/>
                </a:lnTo>
                <a:lnTo>
                  <a:pt x="421" y="3351"/>
                </a:lnTo>
                <a:lnTo>
                  <a:pt x="421" y="3471"/>
                </a:lnTo>
                <a:lnTo>
                  <a:pt x="422" y="3332"/>
                </a:lnTo>
                <a:lnTo>
                  <a:pt x="422" y="3470"/>
                </a:lnTo>
                <a:lnTo>
                  <a:pt x="423" y="3333"/>
                </a:lnTo>
                <a:lnTo>
                  <a:pt x="423" y="3460"/>
                </a:lnTo>
                <a:lnTo>
                  <a:pt x="424" y="3353"/>
                </a:lnTo>
                <a:lnTo>
                  <a:pt x="424" y="3474"/>
                </a:lnTo>
                <a:lnTo>
                  <a:pt x="425" y="3330"/>
                </a:lnTo>
                <a:lnTo>
                  <a:pt x="426" y="3453"/>
                </a:lnTo>
                <a:lnTo>
                  <a:pt x="426" y="3336"/>
                </a:lnTo>
                <a:lnTo>
                  <a:pt x="428" y="3502"/>
                </a:lnTo>
                <a:lnTo>
                  <a:pt x="428" y="3334"/>
                </a:lnTo>
                <a:lnTo>
                  <a:pt x="429" y="3477"/>
                </a:lnTo>
                <a:lnTo>
                  <a:pt x="429" y="3329"/>
                </a:lnTo>
                <a:lnTo>
                  <a:pt x="430" y="3454"/>
                </a:lnTo>
                <a:lnTo>
                  <a:pt x="431" y="3347"/>
                </a:lnTo>
                <a:lnTo>
                  <a:pt x="431" y="3458"/>
                </a:lnTo>
                <a:lnTo>
                  <a:pt x="432" y="3341"/>
                </a:lnTo>
                <a:lnTo>
                  <a:pt x="433" y="3483"/>
                </a:lnTo>
                <a:lnTo>
                  <a:pt x="434" y="3323"/>
                </a:lnTo>
                <a:lnTo>
                  <a:pt x="435" y="3463"/>
                </a:lnTo>
                <a:lnTo>
                  <a:pt x="435" y="3333"/>
                </a:lnTo>
                <a:lnTo>
                  <a:pt x="436" y="3441"/>
                </a:lnTo>
                <a:lnTo>
                  <a:pt x="437" y="3344"/>
                </a:lnTo>
                <a:lnTo>
                  <a:pt x="437" y="3444"/>
                </a:lnTo>
                <a:lnTo>
                  <a:pt x="438" y="3324"/>
                </a:lnTo>
                <a:lnTo>
                  <a:pt x="438" y="3476"/>
                </a:lnTo>
                <a:lnTo>
                  <a:pt x="439" y="3349"/>
                </a:lnTo>
                <a:lnTo>
                  <a:pt x="439" y="3466"/>
                </a:lnTo>
                <a:lnTo>
                  <a:pt x="440" y="3323"/>
                </a:lnTo>
                <a:lnTo>
                  <a:pt x="440" y="3449"/>
                </a:lnTo>
                <a:lnTo>
                  <a:pt x="441" y="3313"/>
                </a:lnTo>
                <a:lnTo>
                  <a:pt x="441" y="3472"/>
                </a:lnTo>
                <a:lnTo>
                  <a:pt x="442" y="3277"/>
                </a:lnTo>
                <a:lnTo>
                  <a:pt x="442" y="3445"/>
                </a:lnTo>
                <a:lnTo>
                  <a:pt x="443" y="3356"/>
                </a:lnTo>
                <a:lnTo>
                  <a:pt x="444" y="3487"/>
                </a:lnTo>
                <a:lnTo>
                  <a:pt x="444" y="3334"/>
                </a:lnTo>
                <a:lnTo>
                  <a:pt x="445" y="3459"/>
                </a:lnTo>
                <a:lnTo>
                  <a:pt x="446" y="3304"/>
                </a:lnTo>
                <a:lnTo>
                  <a:pt x="447" y="3465"/>
                </a:lnTo>
                <a:lnTo>
                  <a:pt x="448" y="3340"/>
                </a:lnTo>
                <a:lnTo>
                  <a:pt x="448" y="3471"/>
                </a:lnTo>
                <a:lnTo>
                  <a:pt x="450" y="3295"/>
                </a:lnTo>
                <a:lnTo>
                  <a:pt x="450" y="3435"/>
                </a:lnTo>
                <a:lnTo>
                  <a:pt x="451" y="3324"/>
                </a:lnTo>
                <a:lnTo>
                  <a:pt x="452" y="3463"/>
                </a:lnTo>
                <a:lnTo>
                  <a:pt x="453" y="3341"/>
                </a:lnTo>
                <a:lnTo>
                  <a:pt x="453" y="3446"/>
                </a:lnTo>
                <a:lnTo>
                  <a:pt x="454" y="3333"/>
                </a:lnTo>
                <a:lnTo>
                  <a:pt x="455" y="3453"/>
                </a:lnTo>
                <a:lnTo>
                  <a:pt x="456" y="3335"/>
                </a:lnTo>
                <a:lnTo>
                  <a:pt x="456" y="3451"/>
                </a:lnTo>
                <a:lnTo>
                  <a:pt x="457" y="3337"/>
                </a:lnTo>
                <a:lnTo>
                  <a:pt x="459" y="3507"/>
                </a:lnTo>
                <a:lnTo>
                  <a:pt x="459" y="3343"/>
                </a:lnTo>
                <a:lnTo>
                  <a:pt x="460" y="3466"/>
                </a:lnTo>
                <a:lnTo>
                  <a:pt x="460" y="3344"/>
                </a:lnTo>
                <a:lnTo>
                  <a:pt x="461" y="3444"/>
                </a:lnTo>
                <a:lnTo>
                  <a:pt x="462" y="3303"/>
                </a:lnTo>
                <a:lnTo>
                  <a:pt x="462" y="3449"/>
                </a:lnTo>
                <a:lnTo>
                  <a:pt x="463" y="3319"/>
                </a:lnTo>
                <a:lnTo>
                  <a:pt x="463" y="3466"/>
                </a:lnTo>
                <a:lnTo>
                  <a:pt x="464" y="3347"/>
                </a:lnTo>
                <a:lnTo>
                  <a:pt x="465" y="3467"/>
                </a:lnTo>
                <a:lnTo>
                  <a:pt x="465" y="3334"/>
                </a:lnTo>
                <a:lnTo>
                  <a:pt x="466" y="3462"/>
                </a:lnTo>
                <a:lnTo>
                  <a:pt x="466" y="3335"/>
                </a:lnTo>
                <a:lnTo>
                  <a:pt x="467" y="3467"/>
                </a:lnTo>
                <a:lnTo>
                  <a:pt x="467" y="3354"/>
                </a:lnTo>
                <a:lnTo>
                  <a:pt x="468" y="3473"/>
                </a:lnTo>
                <a:lnTo>
                  <a:pt x="468" y="3341"/>
                </a:lnTo>
                <a:lnTo>
                  <a:pt x="469" y="3480"/>
                </a:lnTo>
                <a:lnTo>
                  <a:pt x="470" y="3354"/>
                </a:lnTo>
                <a:lnTo>
                  <a:pt x="471" y="3474"/>
                </a:lnTo>
                <a:lnTo>
                  <a:pt x="471" y="3326"/>
                </a:lnTo>
                <a:lnTo>
                  <a:pt x="472" y="3460"/>
                </a:lnTo>
                <a:lnTo>
                  <a:pt x="473" y="3344"/>
                </a:lnTo>
                <a:lnTo>
                  <a:pt x="473" y="3458"/>
                </a:lnTo>
                <a:lnTo>
                  <a:pt x="474" y="3310"/>
                </a:lnTo>
                <a:lnTo>
                  <a:pt x="474" y="3477"/>
                </a:lnTo>
                <a:lnTo>
                  <a:pt x="475" y="3351"/>
                </a:lnTo>
                <a:lnTo>
                  <a:pt x="475" y="3462"/>
                </a:lnTo>
                <a:lnTo>
                  <a:pt x="476" y="3325"/>
                </a:lnTo>
                <a:lnTo>
                  <a:pt x="478" y="3490"/>
                </a:lnTo>
                <a:lnTo>
                  <a:pt x="478" y="3360"/>
                </a:lnTo>
                <a:lnTo>
                  <a:pt x="479" y="3456"/>
                </a:lnTo>
                <a:lnTo>
                  <a:pt x="480" y="3316"/>
                </a:lnTo>
                <a:lnTo>
                  <a:pt x="480" y="3467"/>
                </a:lnTo>
                <a:lnTo>
                  <a:pt x="481" y="3322"/>
                </a:lnTo>
                <a:lnTo>
                  <a:pt x="482" y="3461"/>
                </a:lnTo>
                <a:lnTo>
                  <a:pt x="483" y="3318"/>
                </a:lnTo>
                <a:lnTo>
                  <a:pt x="484" y="3500"/>
                </a:lnTo>
                <a:lnTo>
                  <a:pt x="484" y="3342"/>
                </a:lnTo>
                <a:lnTo>
                  <a:pt x="485" y="3448"/>
                </a:lnTo>
                <a:lnTo>
                  <a:pt x="485" y="3347"/>
                </a:lnTo>
                <a:lnTo>
                  <a:pt x="486" y="3469"/>
                </a:lnTo>
                <a:lnTo>
                  <a:pt x="487" y="3345"/>
                </a:lnTo>
                <a:lnTo>
                  <a:pt x="488" y="3473"/>
                </a:lnTo>
                <a:lnTo>
                  <a:pt x="489" y="3340"/>
                </a:lnTo>
                <a:lnTo>
                  <a:pt x="490" y="3454"/>
                </a:lnTo>
                <a:lnTo>
                  <a:pt x="490" y="3357"/>
                </a:lnTo>
                <a:lnTo>
                  <a:pt x="491" y="3446"/>
                </a:lnTo>
                <a:lnTo>
                  <a:pt x="491" y="3356"/>
                </a:lnTo>
                <a:lnTo>
                  <a:pt x="492" y="3467"/>
                </a:lnTo>
                <a:lnTo>
                  <a:pt x="492" y="3351"/>
                </a:lnTo>
                <a:lnTo>
                  <a:pt x="493" y="3485"/>
                </a:lnTo>
                <a:lnTo>
                  <a:pt x="493" y="3354"/>
                </a:lnTo>
                <a:lnTo>
                  <a:pt x="494" y="3490"/>
                </a:lnTo>
                <a:lnTo>
                  <a:pt x="495" y="3365"/>
                </a:lnTo>
                <a:lnTo>
                  <a:pt x="496" y="3459"/>
                </a:lnTo>
                <a:lnTo>
                  <a:pt x="496" y="3318"/>
                </a:lnTo>
                <a:lnTo>
                  <a:pt x="497" y="3457"/>
                </a:lnTo>
                <a:lnTo>
                  <a:pt x="498" y="3337"/>
                </a:lnTo>
                <a:lnTo>
                  <a:pt x="498" y="3479"/>
                </a:lnTo>
                <a:lnTo>
                  <a:pt x="499" y="3348"/>
                </a:lnTo>
                <a:lnTo>
                  <a:pt x="499" y="3455"/>
                </a:lnTo>
                <a:lnTo>
                  <a:pt x="500" y="3344"/>
                </a:lnTo>
                <a:lnTo>
                  <a:pt x="500" y="3450"/>
                </a:lnTo>
                <a:lnTo>
                  <a:pt x="501" y="3363"/>
                </a:lnTo>
                <a:lnTo>
                  <a:pt x="501" y="3468"/>
                </a:lnTo>
                <a:lnTo>
                  <a:pt x="502" y="3319"/>
                </a:lnTo>
                <a:lnTo>
                  <a:pt x="502" y="3490"/>
                </a:lnTo>
                <a:lnTo>
                  <a:pt x="503" y="3313"/>
                </a:lnTo>
                <a:lnTo>
                  <a:pt x="504" y="3498"/>
                </a:lnTo>
                <a:lnTo>
                  <a:pt x="506" y="3326"/>
                </a:lnTo>
                <a:lnTo>
                  <a:pt x="506" y="3466"/>
                </a:lnTo>
                <a:lnTo>
                  <a:pt x="507" y="3343"/>
                </a:lnTo>
                <a:lnTo>
                  <a:pt x="507" y="3438"/>
                </a:lnTo>
                <a:lnTo>
                  <a:pt x="508" y="3355"/>
                </a:lnTo>
                <a:lnTo>
                  <a:pt x="508" y="3460"/>
                </a:lnTo>
                <a:lnTo>
                  <a:pt x="510" y="3308"/>
                </a:lnTo>
                <a:lnTo>
                  <a:pt x="511" y="3478"/>
                </a:lnTo>
                <a:lnTo>
                  <a:pt x="511" y="3320"/>
                </a:lnTo>
                <a:lnTo>
                  <a:pt x="513" y="3456"/>
                </a:lnTo>
                <a:lnTo>
                  <a:pt x="514" y="3332"/>
                </a:lnTo>
                <a:lnTo>
                  <a:pt x="514" y="3476"/>
                </a:lnTo>
                <a:lnTo>
                  <a:pt x="515" y="3340"/>
                </a:lnTo>
                <a:lnTo>
                  <a:pt x="515" y="3479"/>
                </a:lnTo>
                <a:lnTo>
                  <a:pt x="516" y="3338"/>
                </a:lnTo>
                <a:lnTo>
                  <a:pt x="518" y="3463"/>
                </a:lnTo>
                <a:lnTo>
                  <a:pt x="518" y="3338"/>
                </a:lnTo>
                <a:lnTo>
                  <a:pt x="519" y="3484"/>
                </a:lnTo>
                <a:lnTo>
                  <a:pt x="519" y="3297"/>
                </a:lnTo>
                <a:lnTo>
                  <a:pt x="520" y="3447"/>
                </a:lnTo>
                <a:lnTo>
                  <a:pt x="520" y="3332"/>
                </a:lnTo>
                <a:lnTo>
                  <a:pt x="521" y="3460"/>
                </a:lnTo>
                <a:lnTo>
                  <a:pt x="522" y="3369"/>
                </a:lnTo>
                <a:lnTo>
                  <a:pt x="523" y="3471"/>
                </a:lnTo>
                <a:lnTo>
                  <a:pt x="523" y="3330"/>
                </a:lnTo>
                <a:lnTo>
                  <a:pt x="524" y="3421"/>
                </a:lnTo>
                <a:lnTo>
                  <a:pt x="524" y="3329"/>
                </a:lnTo>
                <a:lnTo>
                  <a:pt x="525" y="3467"/>
                </a:lnTo>
                <a:lnTo>
                  <a:pt x="526" y="3353"/>
                </a:lnTo>
                <a:lnTo>
                  <a:pt x="526" y="3468"/>
                </a:lnTo>
                <a:lnTo>
                  <a:pt x="527" y="3339"/>
                </a:lnTo>
                <a:lnTo>
                  <a:pt x="528" y="3460"/>
                </a:lnTo>
                <a:lnTo>
                  <a:pt x="528" y="3342"/>
                </a:lnTo>
                <a:lnTo>
                  <a:pt x="530" y="3462"/>
                </a:lnTo>
                <a:lnTo>
                  <a:pt x="531" y="3350"/>
                </a:lnTo>
                <a:lnTo>
                  <a:pt x="532" y="3458"/>
                </a:lnTo>
                <a:lnTo>
                  <a:pt x="532" y="3360"/>
                </a:lnTo>
                <a:lnTo>
                  <a:pt x="533" y="3459"/>
                </a:lnTo>
                <a:lnTo>
                  <a:pt x="534" y="3320"/>
                </a:lnTo>
                <a:lnTo>
                  <a:pt x="534" y="3483"/>
                </a:lnTo>
                <a:lnTo>
                  <a:pt x="535" y="3283"/>
                </a:lnTo>
                <a:lnTo>
                  <a:pt x="536" y="3508"/>
                </a:lnTo>
                <a:lnTo>
                  <a:pt x="536" y="3350"/>
                </a:lnTo>
                <a:lnTo>
                  <a:pt x="537" y="3480"/>
                </a:lnTo>
                <a:lnTo>
                  <a:pt x="538" y="3347"/>
                </a:lnTo>
                <a:lnTo>
                  <a:pt x="539" y="3484"/>
                </a:lnTo>
                <a:lnTo>
                  <a:pt x="539" y="3331"/>
                </a:lnTo>
                <a:lnTo>
                  <a:pt x="541" y="3470"/>
                </a:lnTo>
                <a:lnTo>
                  <a:pt x="541" y="3344"/>
                </a:lnTo>
                <a:lnTo>
                  <a:pt x="542" y="3466"/>
                </a:lnTo>
                <a:lnTo>
                  <a:pt x="543" y="3353"/>
                </a:lnTo>
                <a:lnTo>
                  <a:pt x="543" y="3449"/>
                </a:lnTo>
                <a:lnTo>
                  <a:pt x="544" y="3349"/>
                </a:lnTo>
                <a:lnTo>
                  <a:pt x="544" y="3455"/>
                </a:lnTo>
                <a:lnTo>
                  <a:pt x="545" y="3333"/>
                </a:lnTo>
                <a:lnTo>
                  <a:pt x="545" y="3462"/>
                </a:lnTo>
                <a:lnTo>
                  <a:pt x="546" y="3272"/>
                </a:lnTo>
                <a:lnTo>
                  <a:pt x="547" y="3438"/>
                </a:lnTo>
                <a:lnTo>
                  <a:pt x="548" y="3323"/>
                </a:lnTo>
                <a:lnTo>
                  <a:pt x="548" y="3471"/>
                </a:lnTo>
                <a:lnTo>
                  <a:pt x="549" y="3321"/>
                </a:lnTo>
                <a:lnTo>
                  <a:pt x="551" y="3461"/>
                </a:lnTo>
                <a:lnTo>
                  <a:pt x="551" y="3341"/>
                </a:lnTo>
                <a:lnTo>
                  <a:pt x="552" y="3467"/>
                </a:lnTo>
                <a:lnTo>
                  <a:pt x="552" y="3350"/>
                </a:lnTo>
                <a:lnTo>
                  <a:pt x="553" y="3445"/>
                </a:lnTo>
                <a:lnTo>
                  <a:pt x="553" y="3329"/>
                </a:lnTo>
                <a:lnTo>
                  <a:pt x="555" y="3484"/>
                </a:lnTo>
                <a:lnTo>
                  <a:pt x="556" y="3319"/>
                </a:lnTo>
                <a:lnTo>
                  <a:pt x="556" y="3441"/>
                </a:lnTo>
                <a:lnTo>
                  <a:pt x="557" y="3349"/>
                </a:lnTo>
                <a:lnTo>
                  <a:pt x="557" y="3474"/>
                </a:lnTo>
                <a:lnTo>
                  <a:pt x="558" y="3361"/>
                </a:lnTo>
                <a:lnTo>
                  <a:pt x="558" y="3479"/>
                </a:lnTo>
                <a:lnTo>
                  <a:pt x="560" y="3335"/>
                </a:lnTo>
                <a:lnTo>
                  <a:pt x="560" y="3461"/>
                </a:lnTo>
                <a:lnTo>
                  <a:pt x="561" y="3349"/>
                </a:lnTo>
                <a:lnTo>
                  <a:pt x="562" y="3482"/>
                </a:lnTo>
                <a:lnTo>
                  <a:pt x="563" y="3310"/>
                </a:lnTo>
                <a:lnTo>
                  <a:pt x="563" y="3422"/>
                </a:lnTo>
                <a:lnTo>
                  <a:pt x="564" y="3365"/>
                </a:lnTo>
                <a:lnTo>
                  <a:pt x="565" y="3444"/>
                </a:lnTo>
                <a:lnTo>
                  <a:pt x="565" y="3314"/>
                </a:lnTo>
                <a:lnTo>
                  <a:pt x="566" y="3448"/>
                </a:lnTo>
                <a:lnTo>
                  <a:pt x="567" y="3329"/>
                </a:lnTo>
                <a:lnTo>
                  <a:pt x="567" y="3509"/>
                </a:lnTo>
                <a:lnTo>
                  <a:pt x="568" y="3329"/>
                </a:lnTo>
                <a:lnTo>
                  <a:pt x="568" y="3474"/>
                </a:lnTo>
                <a:lnTo>
                  <a:pt x="570" y="3314"/>
                </a:lnTo>
                <a:lnTo>
                  <a:pt x="570" y="3455"/>
                </a:lnTo>
                <a:lnTo>
                  <a:pt x="571" y="3360"/>
                </a:lnTo>
                <a:lnTo>
                  <a:pt x="571" y="3473"/>
                </a:lnTo>
                <a:lnTo>
                  <a:pt x="572" y="3323"/>
                </a:lnTo>
                <a:lnTo>
                  <a:pt x="574" y="3441"/>
                </a:lnTo>
                <a:lnTo>
                  <a:pt x="574" y="3345"/>
                </a:lnTo>
                <a:lnTo>
                  <a:pt x="575" y="3468"/>
                </a:lnTo>
                <a:lnTo>
                  <a:pt x="576" y="3301"/>
                </a:lnTo>
                <a:lnTo>
                  <a:pt x="576" y="3469"/>
                </a:lnTo>
                <a:lnTo>
                  <a:pt x="577" y="3332"/>
                </a:lnTo>
                <a:lnTo>
                  <a:pt x="578" y="3475"/>
                </a:lnTo>
                <a:lnTo>
                  <a:pt x="580" y="3343"/>
                </a:lnTo>
                <a:lnTo>
                  <a:pt x="581" y="3488"/>
                </a:lnTo>
                <a:lnTo>
                  <a:pt x="581" y="3362"/>
                </a:lnTo>
                <a:lnTo>
                  <a:pt x="582" y="3448"/>
                </a:lnTo>
                <a:lnTo>
                  <a:pt x="582" y="3334"/>
                </a:lnTo>
                <a:lnTo>
                  <a:pt x="583" y="3440"/>
                </a:lnTo>
                <a:lnTo>
                  <a:pt x="584" y="3320"/>
                </a:lnTo>
                <a:lnTo>
                  <a:pt x="584" y="3467"/>
                </a:lnTo>
                <a:lnTo>
                  <a:pt x="585" y="3363"/>
                </a:lnTo>
                <a:lnTo>
                  <a:pt x="585" y="3482"/>
                </a:lnTo>
                <a:lnTo>
                  <a:pt x="586" y="3332"/>
                </a:lnTo>
                <a:lnTo>
                  <a:pt x="587" y="3427"/>
                </a:lnTo>
                <a:lnTo>
                  <a:pt x="587" y="3317"/>
                </a:lnTo>
                <a:lnTo>
                  <a:pt x="588" y="3445"/>
                </a:lnTo>
                <a:lnTo>
                  <a:pt x="589" y="3325"/>
                </a:lnTo>
                <a:lnTo>
                  <a:pt x="589" y="3447"/>
                </a:lnTo>
                <a:lnTo>
                  <a:pt x="590" y="3344"/>
                </a:lnTo>
                <a:lnTo>
                  <a:pt x="591" y="3448"/>
                </a:lnTo>
                <a:lnTo>
                  <a:pt x="591" y="3314"/>
                </a:lnTo>
                <a:lnTo>
                  <a:pt x="592" y="3455"/>
                </a:lnTo>
                <a:lnTo>
                  <a:pt x="593" y="3324"/>
                </a:lnTo>
                <a:lnTo>
                  <a:pt x="594" y="3449"/>
                </a:lnTo>
                <a:lnTo>
                  <a:pt x="594" y="3324"/>
                </a:lnTo>
                <a:lnTo>
                  <a:pt x="595" y="3501"/>
                </a:lnTo>
                <a:lnTo>
                  <a:pt x="596" y="3323"/>
                </a:lnTo>
                <a:lnTo>
                  <a:pt x="596" y="3462"/>
                </a:lnTo>
                <a:lnTo>
                  <a:pt x="597" y="3362"/>
                </a:lnTo>
                <a:lnTo>
                  <a:pt x="598" y="3479"/>
                </a:lnTo>
                <a:lnTo>
                  <a:pt x="599" y="3332"/>
                </a:lnTo>
                <a:lnTo>
                  <a:pt x="600" y="3447"/>
                </a:lnTo>
                <a:lnTo>
                  <a:pt x="600" y="3352"/>
                </a:lnTo>
                <a:lnTo>
                  <a:pt x="601" y="3447"/>
                </a:lnTo>
                <a:lnTo>
                  <a:pt x="602" y="3315"/>
                </a:lnTo>
                <a:lnTo>
                  <a:pt x="603" y="3463"/>
                </a:lnTo>
                <a:lnTo>
                  <a:pt x="604" y="3355"/>
                </a:lnTo>
                <a:lnTo>
                  <a:pt x="604" y="3439"/>
                </a:lnTo>
                <a:lnTo>
                  <a:pt x="605" y="3321"/>
                </a:lnTo>
                <a:lnTo>
                  <a:pt x="605" y="3439"/>
                </a:lnTo>
                <a:lnTo>
                  <a:pt x="606" y="3307"/>
                </a:lnTo>
                <a:lnTo>
                  <a:pt x="607" y="3447"/>
                </a:lnTo>
                <a:lnTo>
                  <a:pt x="607" y="3308"/>
                </a:lnTo>
                <a:lnTo>
                  <a:pt x="608" y="3457"/>
                </a:lnTo>
                <a:lnTo>
                  <a:pt x="608" y="3334"/>
                </a:lnTo>
                <a:lnTo>
                  <a:pt x="609" y="3467"/>
                </a:lnTo>
                <a:lnTo>
                  <a:pt x="609" y="3327"/>
                </a:lnTo>
                <a:lnTo>
                  <a:pt x="610" y="3424"/>
                </a:lnTo>
                <a:lnTo>
                  <a:pt x="611" y="3305"/>
                </a:lnTo>
                <a:lnTo>
                  <a:pt x="612" y="3468"/>
                </a:lnTo>
                <a:lnTo>
                  <a:pt x="613" y="3327"/>
                </a:lnTo>
                <a:lnTo>
                  <a:pt x="613" y="3431"/>
                </a:lnTo>
                <a:lnTo>
                  <a:pt x="614" y="3319"/>
                </a:lnTo>
                <a:lnTo>
                  <a:pt x="614" y="3457"/>
                </a:lnTo>
                <a:lnTo>
                  <a:pt x="615" y="3347"/>
                </a:lnTo>
                <a:lnTo>
                  <a:pt x="615" y="3464"/>
                </a:lnTo>
                <a:lnTo>
                  <a:pt x="616" y="3347"/>
                </a:lnTo>
                <a:lnTo>
                  <a:pt x="617" y="3451"/>
                </a:lnTo>
                <a:lnTo>
                  <a:pt x="617" y="3305"/>
                </a:lnTo>
                <a:lnTo>
                  <a:pt x="618" y="3451"/>
                </a:lnTo>
                <a:lnTo>
                  <a:pt x="619" y="3344"/>
                </a:lnTo>
                <a:lnTo>
                  <a:pt x="620" y="3471"/>
                </a:lnTo>
                <a:lnTo>
                  <a:pt x="620" y="3332"/>
                </a:lnTo>
                <a:lnTo>
                  <a:pt x="621" y="3489"/>
                </a:lnTo>
                <a:lnTo>
                  <a:pt x="621" y="3337"/>
                </a:lnTo>
                <a:lnTo>
                  <a:pt x="622" y="3442"/>
                </a:lnTo>
                <a:lnTo>
                  <a:pt x="622" y="3334"/>
                </a:lnTo>
                <a:lnTo>
                  <a:pt x="623" y="3454"/>
                </a:lnTo>
                <a:lnTo>
                  <a:pt x="625" y="3329"/>
                </a:lnTo>
                <a:lnTo>
                  <a:pt x="626" y="3469"/>
                </a:lnTo>
                <a:lnTo>
                  <a:pt x="626" y="3333"/>
                </a:lnTo>
                <a:lnTo>
                  <a:pt x="627" y="3466"/>
                </a:lnTo>
                <a:lnTo>
                  <a:pt x="627" y="3335"/>
                </a:lnTo>
                <a:lnTo>
                  <a:pt x="628" y="3506"/>
                </a:lnTo>
                <a:lnTo>
                  <a:pt x="629" y="3300"/>
                </a:lnTo>
                <a:lnTo>
                  <a:pt x="629" y="3464"/>
                </a:lnTo>
                <a:lnTo>
                  <a:pt x="630" y="3317"/>
                </a:lnTo>
                <a:lnTo>
                  <a:pt x="631" y="3473"/>
                </a:lnTo>
                <a:lnTo>
                  <a:pt x="631" y="3334"/>
                </a:lnTo>
                <a:lnTo>
                  <a:pt x="632" y="3531"/>
                </a:lnTo>
                <a:lnTo>
                  <a:pt x="633" y="3331"/>
                </a:lnTo>
                <a:lnTo>
                  <a:pt x="633" y="3437"/>
                </a:lnTo>
                <a:lnTo>
                  <a:pt x="634" y="3330"/>
                </a:lnTo>
                <a:lnTo>
                  <a:pt x="635" y="3463"/>
                </a:lnTo>
                <a:lnTo>
                  <a:pt x="635" y="3347"/>
                </a:lnTo>
                <a:lnTo>
                  <a:pt x="636" y="3480"/>
                </a:lnTo>
                <a:lnTo>
                  <a:pt x="637" y="3321"/>
                </a:lnTo>
                <a:lnTo>
                  <a:pt x="637" y="3467"/>
                </a:lnTo>
                <a:lnTo>
                  <a:pt x="638" y="3341"/>
                </a:lnTo>
                <a:lnTo>
                  <a:pt x="638" y="3435"/>
                </a:lnTo>
                <a:lnTo>
                  <a:pt x="639" y="3318"/>
                </a:lnTo>
                <a:lnTo>
                  <a:pt x="639" y="3455"/>
                </a:lnTo>
                <a:lnTo>
                  <a:pt x="640" y="3345"/>
                </a:lnTo>
                <a:lnTo>
                  <a:pt x="640" y="3462"/>
                </a:lnTo>
                <a:lnTo>
                  <a:pt x="641" y="3358"/>
                </a:lnTo>
                <a:lnTo>
                  <a:pt x="641" y="3479"/>
                </a:lnTo>
                <a:lnTo>
                  <a:pt x="642" y="3355"/>
                </a:lnTo>
                <a:lnTo>
                  <a:pt x="643" y="3450"/>
                </a:lnTo>
                <a:lnTo>
                  <a:pt x="644" y="3297"/>
                </a:lnTo>
                <a:lnTo>
                  <a:pt x="644" y="3477"/>
                </a:lnTo>
                <a:lnTo>
                  <a:pt x="646" y="3303"/>
                </a:lnTo>
                <a:lnTo>
                  <a:pt x="646" y="3479"/>
                </a:lnTo>
                <a:lnTo>
                  <a:pt x="647" y="3350"/>
                </a:lnTo>
                <a:lnTo>
                  <a:pt x="648" y="3462"/>
                </a:lnTo>
                <a:lnTo>
                  <a:pt x="648" y="3296"/>
                </a:lnTo>
                <a:lnTo>
                  <a:pt x="649" y="3468"/>
                </a:lnTo>
                <a:lnTo>
                  <a:pt x="649" y="3318"/>
                </a:lnTo>
                <a:lnTo>
                  <a:pt x="650" y="3519"/>
                </a:lnTo>
                <a:lnTo>
                  <a:pt x="650" y="3328"/>
                </a:lnTo>
                <a:lnTo>
                  <a:pt x="651" y="3443"/>
                </a:lnTo>
                <a:lnTo>
                  <a:pt x="651" y="3310"/>
                </a:lnTo>
                <a:lnTo>
                  <a:pt x="653" y="3446"/>
                </a:lnTo>
                <a:lnTo>
                  <a:pt x="653" y="3321"/>
                </a:lnTo>
                <a:lnTo>
                  <a:pt x="654" y="3431"/>
                </a:lnTo>
                <a:lnTo>
                  <a:pt x="655" y="3336"/>
                </a:lnTo>
                <a:lnTo>
                  <a:pt x="656" y="3455"/>
                </a:lnTo>
                <a:lnTo>
                  <a:pt x="657" y="3323"/>
                </a:lnTo>
                <a:lnTo>
                  <a:pt x="657" y="3475"/>
                </a:lnTo>
                <a:lnTo>
                  <a:pt x="658" y="3327"/>
                </a:lnTo>
                <a:lnTo>
                  <a:pt x="658" y="3489"/>
                </a:lnTo>
                <a:lnTo>
                  <a:pt x="659" y="3326"/>
                </a:lnTo>
                <a:lnTo>
                  <a:pt x="660" y="3433"/>
                </a:lnTo>
                <a:lnTo>
                  <a:pt x="660" y="3352"/>
                </a:lnTo>
                <a:lnTo>
                  <a:pt x="662" y="3457"/>
                </a:lnTo>
                <a:lnTo>
                  <a:pt x="663" y="3285"/>
                </a:lnTo>
                <a:lnTo>
                  <a:pt x="664" y="3466"/>
                </a:lnTo>
                <a:lnTo>
                  <a:pt x="664" y="1928"/>
                </a:lnTo>
                <a:lnTo>
                  <a:pt x="665" y="3424"/>
                </a:lnTo>
                <a:lnTo>
                  <a:pt x="665" y="2259"/>
                </a:lnTo>
                <a:lnTo>
                  <a:pt x="666" y="3399"/>
                </a:lnTo>
                <a:lnTo>
                  <a:pt x="667" y="3047"/>
                </a:lnTo>
                <a:lnTo>
                  <a:pt x="668" y="3422"/>
                </a:lnTo>
                <a:lnTo>
                  <a:pt x="668" y="3287"/>
                </a:lnTo>
                <a:lnTo>
                  <a:pt x="669" y="3460"/>
                </a:lnTo>
                <a:lnTo>
                  <a:pt x="670" y="3347"/>
                </a:lnTo>
                <a:lnTo>
                  <a:pt x="670" y="3473"/>
                </a:lnTo>
                <a:lnTo>
                  <a:pt x="671" y="3325"/>
                </a:lnTo>
                <a:lnTo>
                  <a:pt x="672" y="3464"/>
                </a:lnTo>
                <a:lnTo>
                  <a:pt x="672" y="3317"/>
                </a:lnTo>
                <a:lnTo>
                  <a:pt x="673" y="3461"/>
                </a:lnTo>
                <a:lnTo>
                  <a:pt x="674" y="3323"/>
                </a:lnTo>
                <a:lnTo>
                  <a:pt x="675" y="3448"/>
                </a:lnTo>
                <a:lnTo>
                  <a:pt x="675" y="3334"/>
                </a:lnTo>
                <a:lnTo>
                  <a:pt x="676" y="3463"/>
                </a:lnTo>
                <a:lnTo>
                  <a:pt x="677" y="3358"/>
                </a:lnTo>
                <a:lnTo>
                  <a:pt x="677" y="3436"/>
                </a:lnTo>
                <a:lnTo>
                  <a:pt x="678" y="3340"/>
                </a:lnTo>
                <a:lnTo>
                  <a:pt x="678" y="3447"/>
                </a:lnTo>
                <a:lnTo>
                  <a:pt x="679" y="3344"/>
                </a:lnTo>
                <a:lnTo>
                  <a:pt x="680" y="3485"/>
                </a:lnTo>
                <a:lnTo>
                  <a:pt x="680" y="3269"/>
                </a:lnTo>
                <a:lnTo>
                  <a:pt x="681" y="3411"/>
                </a:lnTo>
                <a:lnTo>
                  <a:pt x="682" y="3304"/>
                </a:lnTo>
                <a:lnTo>
                  <a:pt x="682" y="3444"/>
                </a:lnTo>
                <a:lnTo>
                  <a:pt x="683" y="3300"/>
                </a:lnTo>
                <a:lnTo>
                  <a:pt x="684" y="3453"/>
                </a:lnTo>
                <a:lnTo>
                  <a:pt x="685" y="3295"/>
                </a:lnTo>
                <a:lnTo>
                  <a:pt x="685" y="3477"/>
                </a:lnTo>
                <a:lnTo>
                  <a:pt x="686" y="3340"/>
                </a:lnTo>
                <a:lnTo>
                  <a:pt x="687" y="3468"/>
                </a:lnTo>
                <a:lnTo>
                  <a:pt x="687" y="3305"/>
                </a:lnTo>
                <a:lnTo>
                  <a:pt x="688" y="3484"/>
                </a:lnTo>
                <a:lnTo>
                  <a:pt x="689" y="3320"/>
                </a:lnTo>
                <a:lnTo>
                  <a:pt x="690" y="3481"/>
                </a:lnTo>
                <a:lnTo>
                  <a:pt x="690" y="3355"/>
                </a:lnTo>
                <a:lnTo>
                  <a:pt x="691" y="3469"/>
                </a:lnTo>
                <a:lnTo>
                  <a:pt x="692" y="3341"/>
                </a:lnTo>
                <a:lnTo>
                  <a:pt x="692" y="3468"/>
                </a:lnTo>
                <a:lnTo>
                  <a:pt x="693" y="3334"/>
                </a:lnTo>
                <a:lnTo>
                  <a:pt x="694" y="3452"/>
                </a:lnTo>
                <a:lnTo>
                  <a:pt x="694" y="3316"/>
                </a:lnTo>
                <a:lnTo>
                  <a:pt x="695" y="3468"/>
                </a:lnTo>
                <a:lnTo>
                  <a:pt x="696" y="3323"/>
                </a:lnTo>
                <a:lnTo>
                  <a:pt x="697" y="3460"/>
                </a:lnTo>
                <a:lnTo>
                  <a:pt x="698" y="3342"/>
                </a:lnTo>
                <a:lnTo>
                  <a:pt x="699" y="3455"/>
                </a:lnTo>
                <a:lnTo>
                  <a:pt x="699" y="3356"/>
                </a:lnTo>
                <a:lnTo>
                  <a:pt x="700" y="3448"/>
                </a:lnTo>
                <a:lnTo>
                  <a:pt x="700" y="3316"/>
                </a:lnTo>
                <a:lnTo>
                  <a:pt x="701" y="3410"/>
                </a:lnTo>
                <a:lnTo>
                  <a:pt x="701" y="3340"/>
                </a:lnTo>
                <a:lnTo>
                  <a:pt x="702" y="3438"/>
                </a:lnTo>
                <a:lnTo>
                  <a:pt x="703" y="3327"/>
                </a:lnTo>
                <a:lnTo>
                  <a:pt x="704" y="3446"/>
                </a:lnTo>
                <a:lnTo>
                  <a:pt x="704" y="3308"/>
                </a:lnTo>
                <a:lnTo>
                  <a:pt x="705" y="3456"/>
                </a:lnTo>
                <a:lnTo>
                  <a:pt x="705" y="3352"/>
                </a:lnTo>
                <a:lnTo>
                  <a:pt x="706" y="3460"/>
                </a:lnTo>
                <a:lnTo>
                  <a:pt x="706" y="3327"/>
                </a:lnTo>
                <a:lnTo>
                  <a:pt x="707" y="3466"/>
                </a:lnTo>
                <a:lnTo>
                  <a:pt x="708" y="3347"/>
                </a:lnTo>
                <a:lnTo>
                  <a:pt x="709" y="3474"/>
                </a:lnTo>
                <a:lnTo>
                  <a:pt x="709" y="3343"/>
                </a:lnTo>
                <a:lnTo>
                  <a:pt x="710" y="3442"/>
                </a:lnTo>
                <a:lnTo>
                  <a:pt x="710" y="3355"/>
                </a:lnTo>
                <a:lnTo>
                  <a:pt x="711" y="3454"/>
                </a:lnTo>
                <a:lnTo>
                  <a:pt x="712" y="3290"/>
                </a:lnTo>
                <a:lnTo>
                  <a:pt x="712" y="3471"/>
                </a:lnTo>
                <a:lnTo>
                  <a:pt x="713" y="3351"/>
                </a:lnTo>
                <a:lnTo>
                  <a:pt x="713" y="3436"/>
                </a:lnTo>
                <a:lnTo>
                  <a:pt x="714" y="3338"/>
                </a:lnTo>
                <a:lnTo>
                  <a:pt x="715" y="3453"/>
                </a:lnTo>
                <a:lnTo>
                  <a:pt x="716" y="3281"/>
                </a:lnTo>
                <a:lnTo>
                  <a:pt x="716" y="3464"/>
                </a:lnTo>
                <a:lnTo>
                  <a:pt x="717" y="3369"/>
                </a:lnTo>
                <a:lnTo>
                  <a:pt x="717" y="3449"/>
                </a:lnTo>
                <a:lnTo>
                  <a:pt x="718" y="3357"/>
                </a:lnTo>
                <a:lnTo>
                  <a:pt x="718" y="3440"/>
                </a:lnTo>
                <a:lnTo>
                  <a:pt x="719" y="3307"/>
                </a:lnTo>
                <a:lnTo>
                  <a:pt x="719" y="3457"/>
                </a:lnTo>
                <a:lnTo>
                  <a:pt x="720" y="3310"/>
                </a:lnTo>
                <a:lnTo>
                  <a:pt x="721" y="3453"/>
                </a:lnTo>
                <a:lnTo>
                  <a:pt x="721" y="3352"/>
                </a:lnTo>
                <a:lnTo>
                  <a:pt x="722" y="3452"/>
                </a:lnTo>
                <a:lnTo>
                  <a:pt x="722" y="3341"/>
                </a:lnTo>
                <a:lnTo>
                  <a:pt x="723" y="3435"/>
                </a:lnTo>
                <a:lnTo>
                  <a:pt x="724" y="3305"/>
                </a:lnTo>
                <a:lnTo>
                  <a:pt x="725" y="3479"/>
                </a:lnTo>
                <a:lnTo>
                  <a:pt x="725" y="3318"/>
                </a:lnTo>
                <a:lnTo>
                  <a:pt x="726" y="3448"/>
                </a:lnTo>
                <a:lnTo>
                  <a:pt x="727" y="3295"/>
                </a:lnTo>
                <a:lnTo>
                  <a:pt x="727" y="3452"/>
                </a:lnTo>
                <a:lnTo>
                  <a:pt x="728" y="3341"/>
                </a:lnTo>
                <a:lnTo>
                  <a:pt x="729" y="3442"/>
                </a:lnTo>
                <a:lnTo>
                  <a:pt x="730" y="3312"/>
                </a:lnTo>
                <a:lnTo>
                  <a:pt x="730" y="3446"/>
                </a:lnTo>
                <a:lnTo>
                  <a:pt x="731" y="3321"/>
                </a:lnTo>
                <a:lnTo>
                  <a:pt x="731" y="3474"/>
                </a:lnTo>
                <a:lnTo>
                  <a:pt x="732" y="3354"/>
                </a:lnTo>
                <a:lnTo>
                  <a:pt x="732" y="3457"/>
                </a:lnTo>
                <a:lnTo>
                  <a:pt x="733" y="3332"/>
                </a:lnTo>
                <a:lnTo>
                  <a:pt x="734" y="3474"/>
                </a:lnTo>
                <a:lnTo>
                  <a:pt x="734" y="3329"/>
                </a:lnTo>
                <a:lnTo>
                  <a:pt x="735" y="3442"/>
                </a:lnTo>
                <a:lnTo>
                  <a:pt x="735" y="3321"/>
                </a:lnTo>
                <a:lnTo>
                  <a:pt x="736" y="3414"/>
                </a:lnTo>
                <a:lnTo>
                  <a:pt x="737" y="3325"/>
                </a:lnTo>
                <a:lnTo>
                  <a:pt x="737" y="3442"/>
                </a:lnTo>
                <a:lnTo>
                  <a:pt x="738" y="3304"/>
                </a:lnTo>
                <a:lnTo>
                  <a:pt x="738" y="3446"/>
                </a:lnTo>
                <a:lnTo>
                  <a:pt x="739" y="3340"/>
                </a:lnTo>
                <a:lnTo>
                  <a:pt x="739" y="3458"/>
                </a:lnTo>
                <a:lnTo>
                  <a:pt x="740" y="3337"/>
                </a:lnTo>
                <a:lnTo>
                  <a:pt x="740" y="3481"/>
                </a:lnTo>
                <a:lnTo>
                  <a:pt x="741" y="3323"/>
                </a:lnTo>
                <a:lnTo>
                  <a:pt x="741" y="3460"/>
                </a:lnTo>
                <a:lnTo>
                  <a:pt x="742" y="3324"/>
                </a:lnTo>
                <a:lnTo>
                  <a:pt x="743" y="3454"/>
                </a:lnTo>
                <a:lnTo>
                  <a:pt x="743" y="3325"/>
                </a:lnTo>
                <a:lnTo>
                  <a:pt x="744" y="3465"/>
                </a:lnTo>
                <a:lnTo>
                  <a:pt x="745" y="3323"/>
                </a:lnTo>
                <a:lnTo>
                  <a:pt x="745" y="3428"/>
                </a:lnTo>
                <a:lnTo>
                  <a:pt x="746" y="3355"/>
                </a:lnTo>
                <a:lnTo>
                  <a:pt x="747" y="3456"/>
                </a:lnTo>
                <a:lnTo>
                  <a:pt x="747" y="3291"/>
                </a:lnTo>
                <a:lnTo>
                  <a:pt x="748" y="3430"/>
                </a:lnTo>
                <a:lnTo>
                  <a:pt x="748" y="3329"/>
                </a:lnTo>
                <a:lnTo>
                  <a:pt x="749" y="3445"/>
                </a:lnTo>
                <a:lnTo>
                  <a:pt x="750" y="3319"/>
                </a:lnTo>
                <a:lnTo>
                  <a:pt x="751" y="3447"/>
                </a:lnTo>
                <a:lnTo>
                  <a:pt x="752" y="3306"/>
                </a:lnTo>
                <a:lnTo>
                  <a:pt x="752" y="3500"/>
                </a:lnTo>
                <a:lnTo>
                  <a:pt x="753" y="3317"/>
                </a:lnTo>
                <a:lnTo>
                  <a:pt x="753" y="3465"/>
                </a:lnTo>
                <a:lnTo>
                  <a:pt x="754" y="3348"/>
                </a:lnTo>
                <a:lnTo>
                  <a:pt x="755" y="3462"/>
                </a:lnTo>
                <a:lnTo>
                  <a:pt x="755" y="3335"/>
                </a:lnTo>
                <a:lnTo>
                  <a:pt x="756" y="3470"/>
                </a:lnTo>
                <a:lnTo>
                  <a:pt x="756" y="3324"/>
                </a:lnTo>
                <a:lnTo>
                  <a:pt x="757" y="3442"/>
                </a:lnTo>
                <a:lnTo>
                  <a:pt x="757" y="3316"/>
                </a:lnTo>
                <a:lnTo>
                  <a:pt x="759" y="3477"/>
                </a:lnTo>
                <a:lnTo>
                  <a:pt x="759" y="3283"/>
                </a:lnTo>
                <a:lnTo>
                  <a:pt x="760" y="3485"/>
                </a:lnTo>
                <a:lnTo>
                  <a:pt x="761" y="3325"/>
                </a:lnTo>
                <a:lnTo>
                  <a:pt x="762" y="3457"/>
                </a:lnTo>
                <a:lnTo>
                  <a:pt x="762" y="3289"/>
                </a:lnTo>
                <a:lnTo>
                  <a:pt x="763" y="3447"/>
                </a:lnTo>
                <a:lnTo>
                  <a:pt x="764" y="3357"/>
                </a:lnTo>
                <a:lnTo>
                  <a:pt x="764" y="3459"/>
                </a:lnTo>
                <a:lnTo>
                  <a:pt x="765" y="3368"/>
                </a:lnTo>
                <a:lnTo>
                  <a:pt x="765" y="3493"/>
                </a:lnTo>
                <a:lnTo>
                  <a:pt x="766" y="3359"/>
                </a:lnTo>
                <a:lnTo>
                  <a:pt x="767" y="3471"/>
                </a:lnTo>
                <a:lnTo>
                  <a:pt x="768" y="3293"/>
                </a:lnTo>
                <a:lnTo>
                  <a:pt x="768" y="3459"/>
                </a:lnTo>
                <a:lnTo>
                  <a:pt x="769" y="3311"/>
                </a:lnTo>
                <a:lnTo>
                  <a:pt x="770" y="3457"/>
                </a:lnTo>
                <a:lnTo>
                  <a:pt x="771" y="3351"/>
                </a:lnTo>
                <a:lnTo>
                  <a:pt x="772" y="3482"/>
                </a:lnTo>
                <a:lnTo>
                  <a:pt x="772" y="3338"/>
                </a:lnTo>
                <a:lnTo>
                  <a:pt x="773" y="3430"/>
                </a:lnTo>
                <a:lnTo>
                  <a:pt x="773" y="3337"/>
                </a:lnTo>
                <a:lnTo>
                  <a:pt x="775" y="3443"/>
                </a:lnTo>
                <a:lnTo>
                  <a:pt x="775" y="3354"/>
                </a:lnTo>
                <a:lnTo>
                  <a:pt x="776" y="3451"/>
                </a:lnTo>
                <a:lnTo>
                  <a:pt x="777" y="3334"/>
                </a:lnTo>
                <a:lnTo>
                  <a:pt x="777" y="3468"/>
                </a:lnTo>
                <a:lnTo>
                  <a:pt x="778" y="3338"/>
                </a:lnTo>
                <a:lnTo>
                  <a:pt x="778" y="3472"/>
                </a:lnTo>
                <a:lnTo>
                  <a:pt x="779" y="3352"/>
                </a:lnTo>
                <a:lnTo>
                  <a:pt x="780" y="3418"/>
                </a:lnTo>
                <a:lnTo>
                  <a:pt x="780" y="3325"/>
                </a:lnTo>
                <a:lnTo>
                  <a:pt x="781" y="3459"/>
                </a:lnTo>
                <a:lnTo>
                  <a:pt x="782" y="3326"/>
                </a:lnTo>
                <a:lnTo>
                  <a:pt x="782" y="3443"/>
                </a:lnTo>
                <a:lnTo>
                  <a:pt x="783" y="3332"/>
                </a:lnTo>
                <a:lnTo>
                  <a:pt x="783" y="3463"/>
                </a:lnTo>
                <a:lnTo>
                  <a:pt x="785" y="3328"/>
                </a:lnTo>
                <a:lnTo>
                  <a:pt x="785" y="3456"/>
                </a:lnTo>
                <a:lnTo>
                  <a:pt x="786" y="3320"/>
                </a:lnTo>
                <a:lnTo>
                  <a:pt x="786" y="3470"/>
                </a:lnTo>
                <a:lnTo>
                  <a:pt x="787" y="3328"/>
                </a:lnTo>
                <a:lnTo>
                  <a:pt x="787" y="3466"/>
                </a:lnTo>
                <a:lnTo>
                  <a:pt x="788" y="3341"/>
                </a:lnTo>
                <a:lnTo>
                  <a:pt x="788" y="3420"/>
                </a:lnTo>
                <a:lnTo>
                  <a:pt x="789" y="3365"/>
                </a:lnTo>
                <a:lnTo>
                  <a:pt x="789" y="3497"/>
                </a:lnTo>
                <a:lnTo>
                  <a:pt x="790" y="3334"/>
                </a:lnTo>
                <a:lnTo>
                  <a:pt x="790" y="3468"/>
                </a:lnTo>
                <a:lnTo>
                  <a:pt x="791" y="3325"/>
                </a:lnTo>
                <a:lnTo>
                  <a:pt x="791" y="3474"/>
                </a:lnTo>
                <a:lnTo>
                  <a:pt x="792" y="3365"/>
                </a:lnTo>
                <a:lnTo>
                  <a:pt x="793" y="3482"/>
                </a:lnTo>
                <a:lnTo>
                  <a:pt x="793" y="3336"/>
                </a:lnTo>
                <a:lnTo>
                  <a:pt x="794" y="3471"/>
                </a:lnTo>
                <a:lnTo>
                  <a:pt x="794" y="3335"/>
                </a:lnTo>
                <a:lnTo>
                  <a:pt x="795" y="3442"/>
                </a:lnTo>
                <a:lnTo>
                  <a:pt x="796" y="3318"/>
                </a:lnTo>
                <a:lnTo>
                  <a:pt x="796" y="3445"/>
                </a:lnTo>
                <a:lnTo>
                  <a:pt x="797" y="3165"/>
                </a:lnTo>
                <a:lnTo>
                  <a:pt x="797" y="3410"/>
                </a:lnTo>
                <a:lnTo>
                  <a:pt x="798" y="3261"/>
                </a:lnTo>
                <a:lnTo>
                  <a:pt x="799" y="3452"/>
                </a:lnTo>
                <a:lnTo>
                  <a:pt x="800" y="3326"/>
                </a:lnTo>
                <a:lnTo>
                  <a:pt x="801" y="3497"/>
                </a:lnTo>
                <a:lnTo>
                  <a:pt x="802" y="3290"/>
                </a:lnTo>
                <a:lnTo>
                  <a:pt x="802" y="3457"/>
                </a:lnTo>
                <a:lnTo>
                  <a:pt x="803" y="3319"/>
                </a:lnTo>
                <a:lnTo>
                  <a:pt x="803" y="3443"/>
                </a:lnTo>
                <a:lnTo>
                  <a:pt x="804" y="3302"/>
                </a:lnTo>
                <a:lnTo>
                  <a:pt x="804" y="3430"/>
                </a:lnTo>
                <a:lnTo>
                  <a:pt x="805" y="3304"/>
                </a:lnTo>
                <a:lnTo>
                  <a:pt x="806" y="3473"/>
                </a:lnTo>
                <a:lnTo>
                  <a:pt x="806" y="3320"/>
                </a:lnTo>
                <a:lnTo>
                  <a:pt x="807" y="3448"/>
                </a:lnTo>
                <a:lnTo>
                  <a:pt x="808" y="3343"/>
                </a:lnTo>
                <a:lnTo>
                  <a:pt x="808" y="3502"/>
                </a:lnTo>
                <a:lnTo>
                  <a:pt x="809" y="3364"/>
                </a:lnTo>
                <a:lnTo>
                  <a:pt x="810" y="3442"/>
                </a:lnTo>
                <a:lnTo>
                  <a:pt x="812" y="3336"/>
                </a:lnTo>
                <a:lnTo>
                  <a:pt x="812" y="3439"/>
                </a:lnTo>
                <a:lnTo>
                  <a:pt x="813" y="3343"/>
                </a:lnTo>
                <a:lnTo>
                  <a:pt x="813" y="3463"/>
                </a:lnTo>
                <a:lnTo>
                  <a:pt x="814" y="3327"/>
                </a:lnTo>
                <a:lnTo>
                  <a:pt x="814" y="3457"/>
                </a:lnTo>
                <a:lnTo>
                  <a:pt x="815" y="3367"/>
                </a:lnTo>
                <a:lnTo>
                  <a:pt x="816" y="3460"/>
                </a:lnTo>
                <a:lnTo>
                  <a:pt x="816" y="3341"/>
                </a:lnTo>
                <a:lnTo>
                  <a:pt x="817" y="3471"/>
                </a:lnTo>
                <a:lnTo>
                  <a:pt x="817" y="3355"/>
                </a:lnTo>
                <a:lnTo>
                  <a:pt x="818" y="3437"/>
                </a:lnTo>
                <a:lnTo>
                  <a:pt x="818" y="3333"/>
                </a:lnTo>
                <a:lnTo>
                  <a:pt x="819" y="3462"/>
                </a:lnTo>
                <a:lnTo>
                  <a:pt x="820" y="3330"/>
                </a:lnTo>
                <a:lnTo>
                  <a:pt x="821" y="3462"/>
                </a:lnTo>
                <a:lnTo>
                  <a:pt x="822" y="3329"/>
                </a:lnTo>
                <a:lnTo>
                  <a:pt x="822" y="3440"/>
                </a:lnTo>
                <a:lnTo>
                  <a:pt x="823" y="3301"/>
                </a:lnTo>
                <a:lnTo>
                  <a:pt x="824" y="3457"/>
                </a:lnTo>
                <a:lnTo>
                  <a:pt x="825" y="3301"/>
                </a:lnTo>
                <a:lnTo>
                  <a:pt x="825" y="3482"/>
                </a:lnTo>
                <a:lnTo>
                  <a:pt x="826" y="3367"/>
                </a:lnTo>
                <a:lnTo>
                  <a:pt x="826" y="3458"/>
                </a:lnTo>
                <a:lnTo>
                  <a:pt x="827" y="3334"/>
                </a:lnTo>
                <a:lnTo>
                  <a:pt x="828" y="3451"/>
                </a:lnTo>
                <a:lnTo>
                  <a:pt x="828" y="3348"/>
                </a:lnTo>
                <a:lnTo>
                  <a:pt x="829" y="3450"/>
                </a:lnTo>
                <a:lnTo>
                  <a:pt x="829" y="3335"/>
                </a:lnTo>
                <a:lnTo>
                  <a:pt x="830" y="3488"/>
                </a:lnTo>
                <a:lnTo>
                  <a:pt x="831" y="3326"/>
                </a:lnTo>
                <a:lnTo>
                  <a:pt x="831" y="3458"/>
                </a:lnTo>
                <a:lnTo>
                  <a:pt x="832" y="3311"/>
                </a:lnTo>
                <a:lnTo>
                  <a:pt x="833" y="3439"/>
                </a:lnTo>
                <a:lnTo>
                  <a:pt x="833" y="3337"/>
                </a:lnTo>
                <a:lnTo>
                  <a:pt x="834" y="3453"/>
                </a:lnTo>
                <a:lnTo>
                  <a:pt x="835" y="3297"/>
                </a:lnTo>
                <a:lnTo>
                  <a:pt x="835" y="3443"/>
                </a:lnTo>
                <a:lnTo>
                  <a:pt x="836" y="3329"/>
                </a:lnTo>
                <a:lnTo>
                  <a:pt x="837" y="3473"/>
                </a:lnTo>
                <a:lnTo>
                  <a:pt x="837" y="3345"/>
                </a:lnTo>
                <a:lnTo>
                  <a:pt x="838" y="3480"/>
                </a:lnTo>
                <a:lnTo>
                  <a:pt x="839" y="3352"/>
                </a:lnTo>
                <a:lnTo>
                  <a:pt x="840" y="3442"/>
                </a:lnTo>
                <a:lnTo>
                  <a:pt x="840" y="3364"/>
                </a:lnTo>
                <a:lnTo>
                  <a:pt x="841" y="3449"/>
                </a:lnTo>
                <a:lnTo>
                  <a:pt x="842" y="3331"/>
                </a:lnTo>
                <a:lnTo>
                  <a:pt x="843" y="3454"/>
                </a:lnTo>
                <a:lnTo>
                  <a:pt x="843" y="3353"/>
                </a:lnTo>
                <a:lnTo>
                  <a:pt x="844" y="3479"/>
                </a:lnTo>
                <a:lnTo>
                  <a:pt x="844" y="3361"/>
                </a:lnTo>
                <a:lnTo>
                  <a:pt x="845" y="3440"/>
                </a:lnTo>
                <a:lnTo>
                  <a:pt x="845" y="3347"/>
                </a:lnTo>
                <a:lnTo>
                  <a:pt x="846" y="3453"/>
                </a:lnTo>
                <a:lnTo>
                  <a:pt x="846" y="3300"/>
                </a:lnTo>
                <a:lnTo>
                  <a:pt x="847" y="3417"/>
                </a:lnTo>
                <a:lnTo>
                  <a:pt x="848" y="3295"/>
                </a:lnTo>
                <a:lnTo>
                  <a:pt x="849" y="3450"/>
                </a:lnTo>
                <a:lnTo>
                  <a:pt x="849" y="3320"/>
                </a:lnTo>
                <a:lnTo>
                  <a:pt x="851" y="3466"/>
                </a:lnTo>
                <a:lnTo>
                  <a:pt x="852" y="3302"/>
                </a:lnTo>
                <a:lnTo>
                  <a:pt x="852" y="3471"/>
                </a:lnTo>
                <a:lnTo>
                  <a:pt x="853" y="3332"/>
                </a:lnTo>
                <a:lnTo>
                  <a:pt x="855" y="3444"/>
                </a:lnTo>
                <a:lnTo>
                  <a:pt x="855" y="3326"/>
                </a:lnTo>
                <a:lnTo>
                  <a:pt x="856" y="3472"/>
                </a:lnTo>
                <a:lnTo>
                  <a:pt x="857" y="3302"/>
                </a:lnTo>
                <a:lnTo>
                  <a:pt x="857" y="3508"/>
                </a:lnTo>
                <a:lnTo>
                  <a:pt x="858" y="3358"/>
                </a:lnTo>
                <a:lnTo>
                  <a:pt x="859" y="3454"/>
                </a:lnTo>
                <a:lnTo>
                  <a:pt x="859" y="3351"/>
                </a:lnTo>
                <a:lnTo>
                  <a:pt x="860" y="3422"/>
                </a:lnTo>
                <a:lnTo>
                  <a:pt x="860" y="3329"/>
                </a:lnTo>
                <a:lnTo>
                  <a:pt x="861" y="3463"/>
                </a:lnTo>
                <a:lnTo>
                  <a:pt x="863" y="3353"/>
                </a:lnTo>
                <a:lnTo>
                  <a:pt x="863" y="3479"/>
                </a:lnTo>
                <a:lnTo>
                  <a:pt x="864" y="3332"/>
                </a:lnTo>
                <a:lnTo>
                  <a:pt x="864" y="3457"/>
                </a:lnTo>
                <a:lnTo>
                  <a:pt x="865" y="3321"/>
                </a:lnTo>
                <a:lnTo>
                  <a:pt x="866" y="3437"/>
                </a:lnTo>
                <a:lnTo>
                  <a:pt x="866" y="3323"/>
                </a:lnTo>
                <a:lnTo>
                  <a:pt x="867" y="3460"/>
                </a:lnTo>
                <a:lnTo>
                  <a:pt x="867" y="3335"/>
                </a:lnTo>
                <a:lnTo>
                  <a:pt x="868" y="3433"/>
                </a:lnTo>
                <a:lnTo>
                  <a:pt x="868" y="3362"/>
                </a:lnTo>
                <a:lnTo>
                  <a:pt x="869" y="3483"/>
                </a:lnTo>
                <a:lnTo>
                  <a:pt x="869" y="3315"/>
                </a:lnTo>
                <a:lnTo>
                  <a:pt x="870" y="3459"/>
                </a:lnTo>
                <a:lnTo>
                  <a:pt x="871" y="3336"/>
                </a:lnTo>
                <a:lnTo>
                  <a:pt x="871" y="3476"/>
                </a:lnTo>
                <a:lnTo>
                  <a:pt x="872" y="3356"/>
                </a:lnTo>
                <a:lnTo>
                  <a:pt x="873" y="3467"/>
                </a:lnTo>
                <a:lnTo>
                  <a:pt x="873" y="3351"/>
                </a:lnTo>
                <a:lnTo>
                  <a:pt x="874" y="3470"/>
                </a:lnTo>
                <a:lnTo>
                  <a:pt x="874" y="3321"/>
                </a:lnTo>
                <a:lnTo>
                  <a:pt x="876" y="3454"/>
                </a:lnTo>
                <a:lnTo>
                  <a:pt x="876" y="3329"/>
                </a:lnTo>
                <a:lnTo>
                  <a:pt x="878" y="3504"/>
                </a:lnTo>
                <a:lnTo>
                  <a:pt x="878" y="3347"/>
                </a:lnTo>
                <a:lnTo>
                  <a:pt x="879" y="3450"/>
                </a:lnTo>
                <a:lnTo>
                  <a:pt x="879" y="3337"/>
                </a:lnTo>
                <a:lnTo>
                  <a:pt x="880" y="3477"/>
                </a:lnTo>
                <a:lnTo>
                  <a:pt x="880" y="3294"/>
                </a:lnTo>
                <a:lnTo>
                  <a:pt x="881" y="3445"/>
                </a:lnTo>
                <a:lnTo>
                  <a:pt x="882" y="3301"/>
                </a:lnTo>
                <a:lnTo>
                  <a:pt x="882" y="3441"/>
                </a:lnTo>
                <a:lnTo>
                  <a:pt x="883" y="3333"/>
                </a:lnTo>
                <a:lnTo>
                  <a:pt x="884" y="3419"/>
                </a:lnTo>
                <a:lnTo>
                  <a:pt x="884" y="3271"/>
                </a:lnTo>
                <a:lnTo>
                  <a:pt x="885" y="3473"/>
                </a:lnTo>
                <a:lnTo>
                  <a:pt x="886" y="3273"/>
                </a:lnTo>
                <a:lnTo>
                  <a:pt x="887" y="3421"/>
                </a:lnTo>
                <a:lnTo>
                  <a:pt x="887" y="3316"/>
                </a:lnTo>
                <a:lnTo>
                  <a:pt x="888" y="3455"/>
                </a:lnTo>
                <a:lnTo>
                  <a:pt x="889" y="3334"/>
                </a:lnTo>
                <a:lnTo>
                  <a:pt x="889" y="3441"/>
                </a:lnTo>
                <a:lnTo>
                  <a:pt x="890" y="3344"/>
                </a:lnTo>
                <a:lnTo>
                  <a:pt x="891" y="3444"/>
                </a:lnTo>
                <a:lnTo>
                  <a:pt x="891" y="3305"/>
                </a:lnTo>
                <a:lnTo>
                  <a:pt x="893" y="3454"/>
                </a:lnTo>
                <a:lnTo>
                  <a:pt x="893" y="3320"/>
                </a:lnTo>
                <a:lnTo>
                  <a:pt x="894" y="3445"/>
                </a:lnTo>
                <a:lnTo>
                  <a:pt x="894" y="3333"/>
                </a:lnTo>
                <a:lnTo>
                  <a:pt x="895" y="3441"/>
                </a:lnTo>
                <a:lnTo>
                  <a:pt x="895" y="3307"/>
                </a:lnTo>
                <a:lnTo>
                  <a:pt x="896" y="3460"/>
                </a:lnTo>
                <a:lnTo>
                  <a:pt x="897" y="3295"/>
                </a:lnTo>
                <a:lnTo>
                  <a:pt x="897" y="3435"/>
                </a:lnTo>
                <a:lnTo>
                  <a:pt x="898" y="3357"/>
                </a:lnTo>
                <a:lnTo>
                  <a:pt x="899" y="3468"/>
                </a:lnTo>
                <a:lnTo>
                  <a:pt x="900" y="3317"/>
                </a:lnTo>
                <a:lnTo>
                  <a:pt x="900" y="3463"/>
                </a:lnTo>
                <a:lnTo>
                  <a:pt x="901" y="3254"/>
                </a:lnTo>
                <a:lnTo>
                  <a:pt x="901" y="3425"/>
                </a:lnTo>
                <a:lnTo>
                  <a:pt x="902" y="3250"/>
                </a:lnTo>
                <a:lnTo>
                  <a:pt x="903" y="3443"/>
                </a:lnTo>
                <a:lnTo>
                  <a:pt x="903" y="3339"/>
                </a:lnTo>
                <a:lnTo>
                  <a:pt x="904" y="3466"/>
                </a:lnTo>
                <a:lnTo>
                  <a:pt x="905" y="3329"/>
                </a:lnTo>
                <a:lnTo>
                  <a:pt x="906" y="3465"/>
                </a:lnTo>
                <a:lnTo>
                  <a:pt x="907" y="3342"/>
                </a:lnTo>
                <a:lnTo>
                  <a:pt x="907" y="3447"/>
                </a:lnTo>
                <a:lnTo>
                  <a:pt x="908" y="3325"/>
                </a:lnTo>
                <a:lnTo>
                  <a:pt x="908" y="3450"/>
                </a:lnTo>
                <a:lnTo>
                  <a:pt x="909" y="3324"/>
                </a:lnTo>
                <a:lnTo>
                  <a:pt x="910" y="3461"/>
                </a:lnTo>
                <a:lnTo>
                  <a:pt x="911" y="3302"/>
                </a:lnTo>
                <a:lnTo>
                  <a:pt x="911" y="3448"/>
                </a:lnTo>
                <a:lnTo>
                  <a:pt x="912" y="3346"/>
                </a:lnTo>
                <a:lnTo>
                  <a:pt x="913" y="3470"/>
                </a:lnTo>
                <a:lnTo>
                  <a:pt x="914" y="3325"/>
                </a:lnTo>
                <a:lnTo>
                  <a:pt x="915" y="3469"/>
                </a:lnTo>
                <a:lnTo>
                  <a:pt x="916" y="3326"/>
                </a:lnTo>
                <a:lnTo>
                  <a:pt x="916" y="3425"/>
                </a:lnTo>
                <a:lnTo>
                  <a:pt x="917" y="3312"/>
                </a:lnTo>
                <a:lnTo>
                  <a:pt x="917" y="3430"/>
                </a:lnTo>
                <a:lnTo>
                  <a:pt x="918" y="3341"/>
                </a:lnTo>
                <a:lnTo>
                  <a:pt x="918" y="3484"/>
                </a:lnTo>
                <a:lnTo>
                  <a:pt x="919" y="3356"/>
                </a:lnTo>
                <a:lnTo>
                  <a:pt x="919" y="3471"/>
                </a:lnTo>
                <a:lnTo>
                  <a:pt x="920" y="3324"/>
                </a:lnTo>
                <a:lnTo>
                  <a:pt x="920" y="3500"/>
                </a:lnTo>
                <a:lnTo>
                  <a:pt x="921" y="3367"/>
                </a:lnTo>
                <a:lnTo>
                  <a:pt x="922" y="3442"/>
                </a:lnTo>
                <a:lnTo>
                  <a:pt x="922" y="3336"/>
                </a:lnTo>
                <a:lnTo>
                  <a:pt x="923" y="3437"/>
                </a:lnTo>
                <a:lnTo>
                  <a:pt x="923" y="3361"/>
                </a:lnTo>
                <a:lnTo>
                  <a:pt x="924" y="3500"/>
                </a:lnTo>
                <a:lnTo>
                  <a:pt x="924" y="3330"/>
                </a:lnTo>
                <a:lnTo>
                  <a:pt x="925" y="3461"/>
                </a:lnTo>
                <a:lnTo>
                  <a:pt x="925" y="3347"/>
                </a:lnTo>
                <a:lnTo>
                  <a:pt x="926" y="3454"/>
                </a:lnTo>
                <a:lnTo>
                  <a:pt x="928" y="3330"/>
                </a:lnTo>
                <a:lnTo>
                  <a:pt x="928" y="3445"/>
                </a:lnTo>
                <a:lnTo>
                  <a:pt x="929" y="3359"/>
                </a:lnTo>
                <a:lnTo>
                  <a:pt x="929" y="3464"/>
                </a:lnTo>
                <a:lnTo>
                  <a:pt x="931" y="3336"/>
                </a:lnTo>
                <a:lnTo>
                  <a:pt x="931" y="3457"/>
                </a:lnTo>
                <a:lnTo>
                  <a:pt x="932" y="3352"/>
                </a:lnTo>
                <a:lnTo>
                  <a:pt x="933" y="3451"/>
                </a:lnTo>
                <a:lnTo>
                  <a:pt x="933" y="3308"/>
                </a:lnTo>
                <a:lnTo>
                  <a:pt x="934" y="3428"/>
                </a:lnTo>
                <a:lnTo>
                  <a:pt x="934" y="3332"/>
                </a:lnTo>
                <a:lnTo>
                  <a:pt x="935" y="3477"/>
                </a:lnTo>
                <a:lnTo>
                  <a:pt x="936" y="3312"/>
                </a:lnTo>
                <a:lnTo>
                  <a:pt x="936" y="3495"/>
                </a:lnTo>
                <a:lnTo>
                  <a:pt x="938" y="3274"/>
                </a:lnTo>
                <a:lnTo>
                  <a:pt x="938" y="3454"/>
                </a:lnTo>
                <a:lnTo>
                  <a:pt x="939" y="3357"/>
                </a:lnTo>
                <a:lnTo>
                  <a:pt x="939" y="3473"/>
                </a:lnTo>
                <a:lnTo>
                  <a:pt x="941" y="3319"/>
                </a:lnTo>
                <a:lnTo>
                  <a:pt x="941" y="3448"/>
                </a:lnTo>
                <a:lnTo>
                  <a:pt x="942" y="3343"/>
                </a:lnTo>
                <a:lnTo>
                  <a:pt x="942" y="3447"/>
                </a:lnTo>
                <a:lnTo>
                  <a:pt x="943" y="3341"/>
                </a:lnTo>
                <a:lnTo>
                  <a:pt x="943" y="3463"/>
                </a:lnTo>
                <a:lnTo>
                  <a:pt x="944" y="3335"/>
                </a:lnTo>
                <a:lnTo>
                  <a:pt x="944" y="3464"/>
                </a:lnTo>
                <a:lnTo>
                  <a:pt x="945" y="3332"/>
                </a:lnTo>
                <a:lnTo>
                  <a:pt x="945" y="3483"/>
                </a:lnTo>
                <a:lnTo>
                  <a:pt x="946" y="3378"/>
                </a:lnTo>
                <a:lnTo>
                  <a:pt x="947" y="3446"/>
                </a:lnTo>
                <a:lnTo>
                  <a:pt x="947" y="3319"/>
                </a:lnTo>
                <a:lnTo>
                  <a:pt x="948" y="3477"/>
                </a:lnTo>
                <a:lnTo>
                  <a:pt x="949" y="3340"/>
                </a:lnTo>
                <a:lnTo>
                  <a:pt x="949" y="3459"/>
                </a:lnTo>
                <a:lnTo>
                  <a:pt x="950" y="3348"/>
                </a:lnTo>
                <a:lnTo>
                  <a:pt x="950" y="3445"/>
                </a:lnTo>
                <a:lnTo>
                  <a:pt x="951" y="3307"/>
                </a:lnTo>
                <a:lnTo>
                  <a:pt x="951" y="3453"/>
                </a:lnTo>
                <a:lnTo>
                  <a:pt x="952" y="3347"/>
                </a:lnTo>
                <a:lnTo>
                  <a:pt x="952" y="3466"/>
                </a:lnTo>
                <a:lnTo>
                  <a:pt x="953" y="3342"/>
                </a:lnTo>
                <a:lnTo>
                  <a:pt x="955" y="3458"/>
                </a:lnTo>
                <a:lnTo>
                  <a:pt x="956" y="3341"/>
                </a:lnTo>
                <a:lnTo>
                  <a:pt x="956" y="3466"/>
                </a:lnTo>
                <a:lnTo>
                  <a:pt x="957" y="3341"/>
                </a:lnTo>
                <a:lnTo>
                  <a:pt x="958" y="3453"/>
                </a:lnTo>
                <a:lnTo>
                  <a:pt x="959" y="3331"/>
                </a:lnTo>
                <a:lnTo>
                  <a:pt x="960" y="3478"/>
                </a:lnTo>
                <a:lnTo>
                  <a:pt x="960" y="3333"/>
                </a:lnTo>
                <a:lnTo>
                  <a:pt x="961" y="3458"/>
                </a:lnTo>
                <a:lnTo>
                  <a:pt x="961" y="3325"/>
                </a:lnTo>
                <a:lnTo>
                  <a:pt x="962" y="3446"/>
                </a:lnTo>
                <a:lnTo>
                  <a:pt x="962" y="3283"/>
                </a:lnTo>
                <a:lnTo>
                  <a:pt x="963" y="3439"/>
                </a:lnTo>
                <a:lnTo>
                  <a:pt x="964" y="3359"/>
                </a:lnTo>
                <a:lnTo>
                  <a:pt x="965" y="3463"/>
                </a:lnTo>
                <a:lnTo>
                  <a:pt x="966" y="3349"/>
                </a:lnTo>
                <a:lnTo>
                  <a:pt x="966" y="3451"/>
                </a:lnTo>
                <a:lnTo>
                  <a:pt x="967" y="3349"/>
                </a:lnTo>
                <a:lnTo>
                  <a:pt x="968" y="3456"/>
                </a:lnTo>
                <a:lnTo>
                  <a:pt x="968" y="3317"/>
                </a:lnTo>
                <a:lnTo>
                  <a:pt x="969" y="3455"/>
                </a:lnTo>
                <a:lnTo>
                  <a:pt x="970" y="3339"/>
                </a:lnTo>
                <a:lnTo>
                  <a:pt x="970" y="3459"/>
                </a:lnTo>
                <a:lnTo>
                  <a:pt x="971" y="3321"/>
                </a:lnTo>
                <a:lnTo>
                  <a:pt x="971" y="3462"/>
                </a:lnTo>
                <a:lnTo>
                  <a:pt x="972" y="3324"/>
                </a:lnTo>
                <a:lnTo>
                  <a:pt x="973" y="3462"/>
                </a:lnTo>
                <a:lnTo>
                  <a:pt x="974" y="3349"/>
                </a:lnTo>
                <a:lnTo>
                  <a:pt x="974" y="3456"/>
                </a:lnTo>
                <a:lnTo>
                  <a:pt x="975" y="3328"/>
                </a:lnTo>
                <a:lnTo>
                  <a:pt x="975" y="3471"/>
                </a:lnTo>
                <a:lnTo>
                  <a:pt x="976" y="3328"/>
                </a:lnTo>
                <a:lnTo>
                  <a:pt x="977" y="3460"/>
                </a:lnTo>
                <a:lnTo>
                  <a:pt x="977" y="3342"/>
                </a:lnTo>
                <a:lnTo>
                  <a:pt x="978" y="3449"/>
                </a:lnTo>
                <a:lnTo>
                  <a:pt x="979" y="3349"/>
                </a:lnTo>
                <a:lnTo>
                  <a:pt x="979" y="3448"/>
                </a:lnTo>
                <a:lnTo>
                  <a:pt x="980" y="3311"/>
                </a:lnTo>
                <a:lnTo>
                  <a:pt x="980" y="3439"/>
                </a:lnTo>
                <a:lnTo>
                  <a:pt x="981" y="3324"/>
                </a:lnTo>
                <a:lnTo>
                  <a:pt x="981" y="3457"/>
                </a:lnTo>
                <a:lnTo>
                  <a:pt x="982" y="3342"/>
                </a:lnTo>
                <a:lnTo>
                  <a:pt x="982" y="3463"/>
                </a:lnTo>
                <a:lnTo>
                  <a:pt x="984" y="3327"/>
                </a:lnTo>
                <a:lnTo>
                  <a:pt x="985" y="3506"/>
                </a:lnTo>
                <a:lnTo>
                  <a:pt x="985" y="3372"/>
                </a:lnTo>
                <a:lnTo>
                  <a:pt x="986" y="3476"/>
                </a:lnTo>
                <a:lnTo>
                  <a:pt x="986" y="3328"/>
                </a:lnTo>
                <a:lnTo>
                  <a:pt x="988" y="3473"/>
                </a:lnTo>
                <a:lnTo>
                  <a:pt x="989" y="3330"/>
                </a:lnTo>
                <a:lnTo>
                  <a:pt x="989" y="3470"/>
                </a:lnTo>
                <a:lnTo>
                  <a:pt x="991" y="3311"/>
                </a:lnTo>
                <a:lnTo>
                  <a:pt x="991" y="3431"/>
                </a:lnTo>
                <a:lnTo>
                  <a:pt x="992" y="3343"/>
                </a:lnTo>
                <a:lnTo>
                  <a:pt x="992" y="3474"/>
                </a:lnTo>
                <a:lnTo>
                  <a:pt x="993" y="3311"/>
                </a:lnTo>
                <a:lnTo>
                  <a:pt x="994" y="3457"/>
                </a:lnTo>
                <a:lnTo>
                  <a:pt x="995" y="3333"/>
                </a:lnTo>
                <a:lnTo>
                  <a:pt x="995" y="3445"/>
                </a:lnTo>
                <a:lnTo>
                  <a:pt x="996" y="3357"/>
                </a:lnTo>
                <a:lnTo>
                  <a:pt x="996" y="3458"/>
                </a:lnTo>
                <a:lnTo>
                  <a:pt x="998" y="3318"/>
                </a:lnTo>
                <a:lnTo>
                  <a:pt x="998" y="3460"/>
                </a:lnTo>
                <a:lnTo>
                  <a:pt x="999" y="3298"/>
                </a:lnTo>
                <a:lnTo>
                  <a:pt x="999" y="3460"/>
                </a:lnTo>
                <a:lnTo>
                  <a:pt x="1000" y="3356"/>
                </a:lnTo>
                <a:lnTo>
                  <a:pt x="1000" y="3514"/>
                </a:lnTo>
                <a:lnTo>
                  <a:pt x="1001" y="3317"/>
                </a:lnTo>
                <a:lnTo>
                  <a:pt x="1002" y="3430"/>
                </a:lnTo>
                <a:lnTo>
                  <a:pt x="1002" y="3314"/>
                </a:lnTo>
                <a:lnTo>
                  <a:pt x="1003" y="3455"/>
                </a:lnTo>
                <a:lnTo>
                  <a:pt x="1003" y="3331"/>
                </a:lnTo>
                <a:lnTo>
                  <a:pt x="1004" y="3471"/>
                </a:lnTo>
                <a:lnTo>
                  <a:pt x="1005" y="3330"/>
                </a:lnTo>
                <a:lnTo>
                  <a:pt x="1006" y="3470"/>
                </a:lnTo>
                <a:lnTo>
                  <a:pt x="1006" y="3351"/>
                </a:lnTo>
                <a:lnTo>
                  <a:pt x="1007" y="3452"/>
                </a:lnTo>
                <a:lnTo>
                  <a:pt x="1008" y="3332"/>
                </a:lnTo>
                <a:lnTo>
                  <a:pt x="1009" y="3473"/>
                </a:lnTo>
                <a:lnTo>
                  <a:pt x="1009" y="3322"/>
                </a:lnTo>
                <a:lnTo>
                  <a:pt x="1010" y="3433"/>
                </a:lnTo>
                <a:lnTo>
                  <a:pt x="1010" y="3350"/>
                </a:lnTo>
                <a:lnTo>
                  <a:pt x="1011" y="3482"/>
                </a:lnTo>
                <a:lnTo>
                  <a:pt x="1011" y="3322"/>
                </a:lnTo>
                <a:lnTo>
                  <a:pt x="1012" y="3445"/>
                </a:lnTo>
                <a:lnTo>
                  <a:pt x="1013" y="3327"/>
                </a:lnTo>
                <a:lnTo>
                  <a:pt x="1014" y="3458"/>
                </a:lnTo>
                <a:lnTo>
                  <a:pt x="1014" y="3332"/>
                </a:lnTo>
                <a:lnTo>
                  <a:pt x="1015" y="3434"/>
                </a:lnTo>
                <a:lnTo>
                  <a:pt x="1016" y="3341"/>
                </a:lnTo>
                <a:lnTo>
                  <a:pt x="1017" y="3454"/>
                </a:lnTo>
                <a:lnTo>
                  <a:pt x="1017" y="3318"/>
                </a:lnTo>
                <a:lnTo>
                  <a:pt x="1018" y="3454"/>
                </a:lnTo>
                <a:lnTo>
                  <a:pt x="1018" y="3342"/>
                </a:lnTo>
                <a:lnTo>
                  <a:pt x="1019" y="3440"/>
                </a:lnTo>
                <a:lnTo>
                  <a:pt x="1020" y="3323"/>
                </a:lnTo>
                <a:lnTo>
                  <a:pt x="1021" y="3460"/>
                </a:lnTo>
                <a:lnTo>
                  <a:pt x="1022" y="3346"/>
                </a:lnTo>
                <a:lnTo>
                  <a:pt x="1022" y="3487"/>
                </a:lnTo>
                <a:lnTo>
                  <a:pt x="1023" y="3349"/>
                </a:lnTo>
                <a:lnTo>
                  <a:pt x="1023" y="3429"/>
                </a:lnTo>
                <a:lnTo>
                  <a:pt x="1024" y="3340"/>
                </a:lnTo>
                <a:lnTo>
                  <a:pt x="1025" y="3451"/>
                </a:lnTo>
                <a:lnTo>
                  <a:pt x="1026" y="3350"/>
                </a:lnTo>
                <a:lnTo>
                  <a:pt x="1026" y="3470"/>
                </a:lnTo>
                <a:lnTo>
                  <a:pt x="1027" y="3288"/>
                </a:lnTo>
                <a:lnTo>
                  <a:pt x="1028" y="3468"/>
                </a:lnTo>
                <a:lnTo>
                  <a:pt x="1028" y="3332"/>
                </a:lnTo>
                <a:lnTo>
                  <a:pt x="1029" y="3435"/>
                </a:lnTo>
                <a:lnTo>
                  <a:pt x="1030" y="3326"/>
                </a:lnTo>
                <a:lnTo>
                  <a:pt x="1030" y="3460"/>
                </a:lnTo>
                <a:lnTo>
                  <a:pt x="1031" y="3330"/>
                </a:lnTo>
                <a:lnTo>
                  <a:pt x="1032" y="3510"/>
                </a:lnTo>
                <a:lnTo>
                  <a:pt x="1032" y="3337"/>
                </a:lnTo>
                <a:lnTo>
                  <a:pt x="1033" y="3454"/>
                </a:lnTo>
                <a:lnTo>
                  <a:pt x="1034" y="3281"/>
                </a:lnTo>
                <a:lnTo>
                  <a:pt x="1034" y="3476"/>
                </a:lnTo>
                <a:lnTo>
                  <a:pt x="1035" y="3327"/>
                </a:lnTo>
                <a:lnTo>
                  <a:pt x="1036" y="3473"/>
                </a:lnTo>
                <a:lnTo>
                  <a:pt x="1037" y="3341"/>
                </a:lnTo>
                <a:lnTo>
                  <a:pt x="1038" y="3484"/>
                </a:lnTo>
                <a:lnTo>
                  <a:pt x="1039" y="3340"/>
                </a:lnTo>
                <a:lnTo>
                  <a:pt x="1040" y="3463"/>
                </a:lnTo>
                <a:lnTo>
                  <a:pt x="1040" y="3335"/>
                </a:lnTo>
                <a:lnTo>
                  <a:pt x="1041" y="3436"/>
                </a:lnTo>
                <a:lnTo>
                  <a:pt x="1042" y="3280"/>
                </a:lnTo>
                <a:lnTo>
                  <a:pt x="1043" y="3466"/>
                </a:lnTo>
                <a:lnTo>
                  <a:pt x="1044" y="3342"/>
                </a:lnTo>
                <a:lnTo>
                  <a:pt x="1044" y="3433"/>
                </a:lnTo>
                <a:lnTo>
                  <a:pt x="1045" y="3344"/>
                </a:lnTo>
                <a:lnTo>
                  <a:pt x="1045" y="3453"/>
                </a:lnTo>
                <a:lnTo>
                  <a:pt x="1047" y="3353"/>
                </a:lnTo>
                <a:lnTo>
                  <a:pt x="1047" y="3451"/>
                </a:lnTo>
                <a:lnTo>
                  <a:pt x="1048" y="3353"/>
                </a:lnTo>
                <a:lnTo>
                  <a:pt x="1048" y="3467"/>
                </a:lnTo>
                <a:lnTo>
                  <a:pt x="1049" y="3312"/>
                </a:lnTo>
                <a:lnTo>
                  <a:pt x="1049" y="3456"/>
                </a:lnTo>
                <a:lnTo>
                  <a:pt x="1050" y="3350"/>
                </a:lnTo>
                <a:lnTo>
                  <a:pt x="1050" y="3463"/>
                </a:lnTo>
                <a:lnTo>
                  <a:pt x="1051" y="3350"/>
                </a:lnTo>
                <a:lnTo>
                  <a:pt x="1051" y="3486"/>
                </a:lnTo>
                <a:lnTo>
                  <a:pt x="1052" y="3337"/>
                </a:lnTo>
                <a:lnTo>
                  <a:pt x="1052" y="3448"/>
                </a:lnTo>
                <a:lnTo>
                  <a:pt x="1053" y="3322"/>
                </a:lnTo>
                <a:lnTo>
                  <a:pt x="1054" y="3473"/>
                </a:lnTo>
                <a:lnTo>
                  <a:pt x="1054" y="3302"/>
                </a:lnTo>
                <a:lnTo>
                  <a:pt x="1055" y="3449"/>
                </a:lnTo>
                <a:lnTo>
                  <a:pt x="1056" y="3318"/>
                </a:lnTo>
                <a:lnTo>
                  <a:pt x="1056" y="3470"/>
                </a:lnTo>
                <a:lnTo>
                  <a:pt x="1057" y="3284"/>
                </a:lnTo>
                <a:lnTo>
                  <a:pt x="1058" y="3431"/>
                </a:lnTo>
                <a:lnTo>
                  <a:pt x="1059" y="3337"/>
                </a:lnTo>
                <a:lnTo>
                  <a:pt x="1059" y="3458"/>
                </a:lnTo>
                <a:lnTo>
                  <a:pt x="1060" y="3333"/>
                </a:lnTo>
                <a:lnTo>
                  <a:pt x="1060" y="3463"/>
                </a:lnTo>
                <a:lnTo>
                  <a:pt x="1061" y="3338"/>
                </a:lnTo>
                <a:lnTo>
                  <a:pt x="1062" y="3431"/>
                </a:lnTo>
                <a:lnTo>
                  <a:pt x="1062" y="3345"/>
                </a:lnTo>
                <a:lnTo>
                  <a:pt x="1063" y="3448"/>
                </a:lnTo>
                <a:lnTo>
                  <a:pt x="1064" y="3346"/>
                </a:lnTo>
                <a:lnTo>
                  <a:pt x="1065" y="3473"/>
                </a:lnTo>
                <a:lnTo>
                  <a:pt x="1065" y="3325"/>
                </a:lnTo>
                <a:lnTo>
                  <a:pt x="1066" y="3448"/>
                </a:lnTo>
                <a:lnTo>
                  <a:pt x="1067" y="3332"/>
                </a:lnTo>
                <a:lnTo>
                  <a:pt x="1068" y="3460"/>
                </a:lnTo>
                <a:lnTo>
                  <a:pt x="1068" y="3336"/>
                </a:lnTo>
                <a:lnTo>
                  <a:pt x="1069" y="3449"/>
                </a:lnTo>
                <a:lnTo>
                  <a:pt x="1069" y="3347"/>
                </a:lnTo>
                <a:lnTo>
                  <a:pt x="1070" y="3459"/>
                </a:lnTo>
                <a:lnTo>
                  <a:pt x="1070" y="3240"/>
                </a:lnTo>
                <a:lnTo>
                  <a:pt x="1072" y="3476"/>
                </a:lnTo>
                <a:lnTo>
                  <a:pt x="1072" y="3287"/>
                </a:lnTo>
                <a:lnTo>
                  <a:pt x="1074" y="3449"/>
                </a:lnTo>
                <a:lnTo>
                  <a:pt x="1075" y="3304"/>
                </a:lnTo>
                <a:lnTo>
                  <a:pt x="1075" y="3459"/>
                </a:lnTo>
                <a:lnTo>
                  <a:pt x="1076" y="3275"/>
                </a:lnTo>
                <a:lnTo>
                  <a:pt x="1076" y="3477"/>
                </a:lnTo>
                <a:lnTo>
                  <a:pt x="1077" y="3318"/>
                </a:lnTo>
                <a:lnTo>
                  <a:pt x="1079" y="3444"/>
                </a:lnTo>
                <a:lnTo>
                  <a:pt x="1079" y="3330"/>
                </a:lnTo>
                <a:lnTo>
                  <a:pt x="1080" y="3452"/>
                </a:lnTo>
                <a:lnTo>
                  <a:pt x="1080" y="3325"/>
                </a:lnTo>
                <a:lnTo>
                  <a:pt x="1081" y="3462"/>
                </a:lnTo>
                <a:lnTo>
                  <a:pt x="1081" y="3326"/>
                </a:lnTo>
                <a:lnTo>
                  <a:pt x="1082" y="3494"/>
                </a:lnTo>
                <a:lnTo>
                  <a:pt x="1083" y="3345"/>
                </a:lnTo>
                <a:lnTo>
                  <a:pt x="1084" y="3500"/>
                </a:lnTo>
                <a:lnTo>
                  <a:pt x="1085" y="3346"/>
                </a:lnTo>
                <a:lnTo>
                  <a:pt x="1085" y="3470"/>
                </a:lnTo>
                <a:lnTo>
                  <a:pt x="1086" y="3334"/>
                </a:lnTo>
                <a:lnTo>
                  <a:pt x="1086" y="3448"/>
                </a:lnTo>
                <a:lnTo>
                  <a:pt x="1087" y="3339"/>
                </a:lnTo>
                <a:lnTo>
                  <a:pt x="1087" y="3406"/>
                </a:lnTo>
                <a:lnTo>
                  <a:pt x="1088" y="3337"/>
                </a:lnTo>
                <a:lnTo>
                  <a:pt x="1088" y="3456"/>
                </a:lnTo>
                <a:lnTo>
                  <a:pt x="1089" y="3328"/>
                </a:lnTo>
                <a:lnTo>
                  <a:pt x="1089" y="3443"/>
                </a:lnTo>
                <a:lnTo>
                  <a:pt x="1090" y="3334"/>
                </a:lnTo>
                <a:lnTo>
                  <a:pt x="1090" y="3453"/>
                </a:lnTo>
                <a:lnTo>
                  <a:pt x="1091" y="3350"/>
                </a:lnTo>
                <a:lnTo>
                  <a:pt x="1092" y="3463"/>
                </a:lnTo>
                <a:lnTo>
                  <a:pt x="1093" y="3325"/>
                </a:lnTo>
                <a:lnTo>
                  <a:pt x="1093" y="3441"/>
                </a:lnTo>
                <a:lnTo>
                  <a:pt x="1094" y="3346"/>
                </a:lnTo>
                <a:lnTo>
                  <a:pt x="1095" y="3434"/>
                </a:lnTo>
                <a:lnTo>
                  <a:pt x="1096" y="3279"/>
                </a:lnTo>
                <a:lnTo>
                  <a:pt x="1096" y="3434"/>
                </a:lnTo>
                <a:lnTo>
                  <a:pt x="1097" y="3288"/>
                </a:lnTo>
                <a:lnTo>
                  <a:pt x="1097" y="3434"/>
                </a:lnTo>
                <a:lnTo>
                  <a:pt x="1098" y="3348"/>
                </a:lnTo>
                <a:lnTo>
                  <a:pt x="1099" y="3448"/>
                </a:lnTo>
                <a:lnTo>
                  <a:pt x="1099" y="3329"/>
                </a:lnTo>
                <a:lnTo>
                  <a:pt x="1100" y="3443"/>
                </a:lnTo>
                <a:lnTo>
                  <a:pt x="1101" y="3268"/>
                </a:lnTo>
                <a:lnTo>
                  <a:pt x="1101" y="3449"/>
                </a:lnTo>
                <a:lnTo>
                  <a:pt x="1102" y="3274"/>
                </a:lnTo>
                <a:lnTo>
                  <a:pt x="1103" y="3436"/>
                </a:lnTo>
                <a:lnTo>
                  <a:pt x="1103" y="3315"/>
                </a:lnTo>
                <a:lnTo>
                  <a:pt x="1104" y="3449"/>
                </a:lnTo>
                <a:lnTo>
                  <a:pt x="1105" y="3321"/>
                </a:lnTo>
                <a:lnTo>
                  <a:pt x="1106" y="3460"/>
                </a:lnTo>
                <a:lnTo>
                  <a:pt x="1106" y="3356"/>
                </a:lnTo>
                <a:lnTo>
                  <a:pt x="1107" y="3479"/>
                </a:lnTo>
                <a:lnTo>
                  <a:pt x="1109" y="3320"/>
                </a:lnTo>
                <a:lnTo>
                  <a:pt x="1110" y="3452"/>
                </a:lnTo>
                <a:lnTo>
                  <a:pt x="1110" y="3356"/>
                </a:lnTo>
                <a:lnTo>
                  <a:pt x="1111" y="3488"/>
                </a:lnTo>
                <a:lnTo>
                  <a:pt x="1111" y="3323"/>
                </a:lnTo>
                <a:lnTo>
                  <a:pt x="1112" y="3456"/>
                </a:lnTo>
                <a:lnTo>
                  <a:pt x="1112" y="3329"/>
                </a:lnTo>
                <a:lnTo>
                  <a:pt x="1113" y="3454"/>
                </a:lnTo>
                <a:lnTo>
                  <a:pt x="1113" y="3319"/>
                </a:lnTo>
                <a:lnTo>
                  <a:pt x="1114" y="3436"/>
                </a:lnTo>
                <a:lnTo>
                  <a:pt x="1114" y="2935"/>
                </a:lnTo>
                <a:lnTo>
                  <a:pt x="1115" y="3426"/>
                </a:lnTo>
                <a:lnTo>
                  <a:pt x="1116" y="1946"/>
                </a:lnTo>
                <a:lnTo>
                  <a:pt x="1117" y="3418"/>
                </a:lnTo>
                <a:lnTo>
                  <a:pt x="1117" y="2561"/>
                </a:lnTo>
                <a:lnTo>
                  <a:pt x="1118" y="3396"/>
                </a:lnTo>
                <a:lnTo>
                  <a:pt x="1118" y="2990"/>
                </a:lnTo>
                <a:lnTo>
                  <a:pt x="1119" y="3445"/>
                </a:lnTo>
                <a:lnTo>
                  <a:pt x="1120" y="3235"/>
                </a:lnTo>
                <a:lnTo>
                  <a:pt x="1121" y="3427"/>
                </a:lnTo>
                <a:lnTo>
                  <a:pt x="1122" y="3341"/>
                </a:lnTo>
                <a:lnTo>
                  <a:pt x="1123" y="3464"/>
                </a:lnTo>
                <a:lnTo>
                  <a:pt x="1124" y="3320"/>
                </a:lnTo>
                <a:lnTo>
                  <a:pt x="1124" y="3426"/>
                </a:lnTo>
                <a:lnTo>
                  <a:pt x="1125" y="3342"/>
                </a:lnTo>
                <a:lnTo>
                  <a:pt x="1125" y="3414"/>
                </a:lnTo>
                <a:lnTo>
                  <a:pt x="1126" y="3350"/>
                </a:lnTo>
                <a:lnTo>
                  <a:pt x="1126" y="3474"/>
                </a:lnTo>
                <a:lnTo>
                  <a:pt x="1127" y="3324"/>
                </a:lnTo>
                <a:lnTo>
                  <a:pt x="1127" y="3444"/>
                </a:lnTo>
                <a:lnTo>
                  <a:pt x="1128" y="3315"/>
                </a:lnTo>
                <a:lnTo>
                  <a:pt x="1128" y="3484"/>
                </a:lnTo>
                <a:lnTo>
                  <a:pt x="1129" y="3327"/>
                </a:lnTo>
                <a:lnTo>
                  <a:pt x="1129" y="3423"/>
                </a:lnTo>
                <a:lnTo>
                  <a:pt x="1130" y="3333"/>
                </a:lnTo>
                <a:lnTo>
                  <a:pt x="1131" y="3466"/>
                </a:lnTo>
                <a:lnTo>
                  <a:pt x="1131" y="3334"/>
                </a:lnTo>
                <a:lnTo>
                  <a:pt x="1132" y="3443"/>
                </a:lnTo>
                <a:lnTo>
                  <a:pt x="1132" y="3284"/>
                </a:lnTo>
                <a:lnTo>
                  <a:pt x="1133" y="3455"/>
                </a:lnTo>
                <a:lnTo>
                  <a:pt x="1134" y="3323"/>
                </a:lnTo>
                <a:lnTo>
                  <a:pt x="1134" y="3436"/>
                </a:lnTo>
                <a:lnTo>
                  <a:pt x="1135" y="3340"/>
                </a:lnTo>
                <a:lnTo>
                  <a:pt x="1135" y="3483"/>
                </a:lnTo>
                <a:lnTo>
                  <a:pt x="1137" y="3322"/>
                </a:lnTo>
                <a:lnTo>
                  <a:pt x="1137" y="3449"/>
                </a:lnTo>
                <a:lnTo>
                  <a:pt x="1138" y="3304"/>
                </a:lnTo>
                <a:lnTo>
                  <a:pt x="1138" y="3459"/>
                </a:lnTo>
                <a:lnTo>
                  <a:pt x="1139" y="3347"/>
                </a:lnTo>
                <a:lnTo>
                  <a:pt x="1140" y="3478"/>
                </a:lnTo>
                <a:lnTo>
                  <a:pt x="1140" y="3336"/>
                </a:lnTo>
                <a:lnTo>
                  <a:pt x="1141" y="3452"/>
                </a:lnTo>
                <a:lnTo>
                  <a:pt x="1141" y="3326"/>
                </a:lnTo>
                <a:lnTo>
                  <a:pt x="1143" y="3455"/>
                </a:lnTo>
                <a:lnTo>
                  <a:pt x="1143" y="3316"/>
                </a:lnTo>
                <a:lnTo>
                  <a:pt x="1144" y="3443"/>
                </a:lnTo>
                <a:lnTo>
                  <a:pt x="1145" y="3312"/>
                </a:lnTo>
                <a:lnTo>
                  <a:pt x="1145" y="3407"/>
                </a:lnTo>
                <a:lnTo>
                  <a:pt x="1146" y="3312"/>
                </a:lnTo>
                <a:lnTo>
                  <a:pt x="1146" y="3420"/>
                </a:lnTo>
                <a:lnTo>
                  <a:pt x="1147" y="3326"/>
                </a:lnTo>
                <a:lnTo>
                  <a:pt x="1148" y="3459"/>
                </a:lnTo>
                <a:lnTo>
                  <a:pt x="1148" y="3341"/>
                </a:lnTo>
                <a:lnTo>
                  <a:pt x="1150" y="3454"/>
                </a:lnTo>
                <a:lnTo>
                  <a:pt x="1150" y="3310"/>
                </a:lnTo>
                <a:lnTo>
                  <a:pt x="1151" y="3452"/>
                </a:lnTo>
                <a:lnTo>
                  <a:pt x="1152" y="3329"/>
                </a:lnTo>
                <a:lnTo>
                  <a:pt x="1152" y="3498"/>
                </a:lnTo>
                <a:lnTo>
                  <a:pt x="1153" y="3311"/>
                </a:lnTo>
                <a:lnTo>
                  <a:pt x="1154" y="3464"/>
                </a:lnTo>
                <a:lnTo>
                  <a:pt x="1154" y="3348"/>
                </a:lnTo>
                <a:lnTo>
                  <a:pt x="1155" y="3451"/>
                </a:lnTo>
                <a:lnTo>
                  <a:pt x="1155" y="3306"/>
                </a:lnTo>
                <a:lnTo>
                  <a:pt x="1156" y="3455"/>
                </a:lnTo>
                <a:lnTo>
                  <a:pt x="1157" y="3310"/>
                </a:lnTo>
                <a:lnTo>
                  <a:pt x="1158" y="3428"/>
                </a:lnTo>
                <a:lnTo>
                  <a:pt x="1158" y="3305"/>
                </a:lnTo>
                <a:lnTo>
                  <a:pt x="1159" y="3472"/>
                </a:lnTo>
                <a:lnTo>
                  <a:pt x="1160" y="3295"/>
                </a:lnTo>
                <a:lnTo>
                  <a:pt x="1160" y="3429"/>
                </a:lnTo>
                <a:lnTo>
                  <a:pt x="1161" y="3304"/>
                </a:lnTo>
                <a:lnTo>
                  <a:pt x="1161" y="3463"/>
                </a:lnTo>
                <a:lnTo>
                  <a:pt x="1162" y="3349"/>
                </a:lnTo>
                <a:lnTo>
                  <a:pt x="1163" y="3440"/>
                </a:lnTo>
                <a:lnTo>
                  <a:pt x="1164" y="3290"/>
                </a:lnTo>
                <a:lnTo>
                  <a:pt x="1164" y="3429"/>
                </a:lnTo>
                <a:lnTo>
                  <a:pt x="1165" y="3331"/>
                </a:lnTo>
                <a:lnTo>
                  <a:pt x="1165" y="3436"/>
                </a:lnTo>
                <a:lnTo>
                  <a:pt x="1166" y="3326"/>
                </a:lnTo>
                <a:lnTo>
                  <a:pt x="1167" y="3416"/>
                </a:lnTo>
                <a:lnTo>
                  <a:pt x="1168" y="3338"/>
                </a:lnTo>
                <a:lnTo>
                  <a:pt x="1168" y="3444"/>
                </a:lnTo>
                <a:lnTo>
                  <a:pt x="1169" y="3337"/>
                </a:lnTo>
                <a:lnTo>
                  <a:pt x="1169" y="3444"/>
                </a:lnTo>
                <a:lnTo>
                  <a:pt x="1170" y="3332"/>
                </a:lnTo>
                <a:lnTo>
                  <a:pt x="1171" y="3425"/>
                </a:lnTo>
                <a:lnTo>
                  <a:pt x="1171" y="3336"/>
                </a:lnTo>
                <a:lnTo>
                  <a:pt x="1173" y="3439"/>
                </a:lnTo>
                <a:lnTo>
                  <a:pt x="1173" y="3320"/>
                </a:lnTo>
                <a:lnTo>
                  <a:pt x="1174" y="3460"/>
                </a:lnTo>
                <a:lnTo>
                  <a:pt x="1175" y="3327"/>
                </a:lnTo>
                <a:lnTo>
                  <a:pt x="1175" y="3426"/>
                </a:lnTo>
                <a:lnTo>
                  <a:pt x="1176" y="3344"/>
                </a:lnTo>
                <a:lnTo>
                  <a:pt x="1176" y="3430"/>
                </a:lnTo>
                <a:lnTo>
                  <a:pt x="1177" y="3350"/>
                </a:lnTo>
                <a:lnTo>
                  <a:pt x="1177" y="3464"/>
                </a:lnTo>
                <a:lnTo>
                  <a:pt x="1178" y="3340"/>
                </a:lnTo>
                <a:lnTo>
                  <a:pt x="1180" y="3487"/>
                </a:lnTo>
                <a:lnTo>
                  <a:pt x="1180" y="3326"/>
                </a:lnTo>
                <a:lnTo>
                  <a:pt x="1181" y="3443"/>
                </a:lnTo>
                <a:lnTo>
                  <a:pt x="1181" y="3313"/>
                </a:lnTo>
                <a:lnTo>
                  <a:pt x="1183" y="3478"/>
                </a:lnTo>
                <a:lnTo>
                  <a:pt x="1183" y="3324"/>
                </a:lnTo>
                <a:lnTo>
                  <a:pt x="1184" y="3437"/>
                </a:lnTo>
                <a:lnTo>
                  <a:pt x="1184" y="3317"/>
                </a:lnTo>
                <a:lnTo>
                  <a:pt x="1185" y="3452"/>
                </a:lnTo>
                <a:lnTo>
                  <a:pt x="1186" y="3292"/>
                </a:lnTo>
                <a:lnTo>
                  <a:pt x="1186" y="3500"/>
                </a:lnTo>
                <a:lnTo>
                  <a:pt x="1187" y="3322"/>
                </a:lnTo>
                <a:lnTo>
                  <a:pt x="1188" y="3442"/>
                </a:lnTo>
                <a:lnTo>
                  <a:pt x="1189" y="3292"/>
                </a:lnTo>
                <a:lnTo>
                  <a:pt x="1189" y="3432"/>
                </a:lnTo>
                <a:lnTo>
                  <a:pt x="1190" y="3324"/>
                </a:lnTo>
                <a:lnTo>
                  <a:pt x="1191" y="3442"/>
                </a:lnTo>
                <a:lnTo>
                  <a:pt x="1192" y="3309"/>
                </a:lnTo>
                <a:lnTo>
                  <a:pt x="1192" y="3466"/>
                </a:lnTo>
                <a:lnTo>
                  <a:pt x="1193" y="3365"/>
                </a:lnTo>
                <a:lnTo>
                  <a:pt x="1193" y="3452"/>
                </a:lnTo>
                <a:lnTo>
                  <a:pt x="1194" y="3342"/>
                </a:lnTo>
                <a:lnTo>
                  <a:pt x="1194" y="3446"/>
                </a:lnTo>
                <a:lnTo>
                  <a:pt x="1195" y="3288"/>
                </a:lnTo>
                <a:lnTo>
                  <a:pt x="1196" y="3455"/>
                </a:lnTo>
                <a:lnTo>
                  <a:pt x="1196" y="3342"/>
                </a:lnTo>
                <a:lnTo>
                  <a:pt x="1197" y="3424"/>
                </a:lnTo>
                <a:lnTo>
                  <a:pt x="1198" y="3333"/>
                </a:lnTo>
                <a:lnTo>
                  <a:pt x="1198" y="3474"/>
                </a:lnTo>
                <a:lnTo>
                  <a:pt x="1199" y="3317"/>
                </a:lnTo>
                <a:lnTo>
                  <a:pt x="1200" y="3439"/>
                </a:lnTo>
                <a:lnTo>
                  <a:pt x="1200" y="3289"/>
                </a:lnTo>
                <a:lnTo>
                  <a:pt x="1201" y="3436"/>
                </a:lnTo>
                <a:lnTo>
                  <a:pt x="1202" y="3357"/>
                </a:lnTo>
                <a:lnTo>
                  <a:pt x="1202" y="3447"/>
                </a:lnTo>
                <a:lnTo>
                  <a:pt x="1203" y="3313"/>
                </a:lnTo>
                <a:lnTo>
                  <a:pt x="1204" y="3424"/>
                </a:lnTo>
                <a:lnTo>
                  <a:pt x="1205" y="3320"/>
                </a:lnTo>
                <a:lnTo>
                  <a:pt x="1205" y="3436"/>
                </a:lnTo>
                <a:lnTo>
                  <a:pt x="1207" y="3336"/>
                </a:lnTo>
                <a:lnTo>
                  <a:pt x="1207" y="3436"/>
                </a:lnTo>
                <a:lnTo>
                  <a:pt x="1208" y="3329"/>
                </a:lnTo>
                <a:lnTo>
                  <a:pt x="1209" y="3457"/>
                </a:lnTo>
                <a:lnTo>
                  <a:pt x="1209" y="3309"/>
                </a:lnTo>
                <a:lnTo>
                  <a:pt x="1210" y="3442"/>
                </a:lnTo>
                <a:lnTo>
                  <a:pt x="1212" y="3311"/>
                </a:lnTo>
                <a:lnTo>
                  <a:pt x="1212" y="3425"/>
                </a:lnTo>
                <a:lnTo>
                  <a:pt x="1213" y="3308"/>
                </a:lnTo>
                <a:lnTo>
                  <a:pt x="1214" y="3476"/>
                </a:lnTo>
                <a:lnTo>
                  <a:pt x="1214" y="3330"/>
                </a:lnTo>
                <a:lnTo>
                  <a:pt x="1215" y="3490"/>
                </a:lnTo>
                <a:lnTo>
                  <a:pt x="1215" y="3335"/>
                </a:lnTo>
                <a:lnTo>
                  <a:pt x="1216" y="3419"/>
                </a:lnTo>
                <a:lnTo>
                  <a:pt x="1216" y="3333"/>
                </a:lnTo>
                <a:lnTo>
                  <a:pt x="1217" y="3449"/>
                </a:lnTo>
                <a:lnTo>
                  <a:pt x="1217" y="3312"/>
                </a:lnTo>
                <a:lnTo>
                  <a:pt x="1218" y="3457"/>
                </a:lnTo>
                <a:lnTo>
                  <a:pt x="1218" y="3312"/>
                </a:lnTo>
                <a:lnTo>
                  <a:pt x="1219" y="3425"/>
                </a:lnTo>
                <a:lnTo>
                  <a:pt x="1220" y="2128"/>
                </a:lnTo>
                <a:lnTo>
                  <a:pt x="1221" y="3403"/>
                </a:lnTo>
                <a:lnTo>
                  <a:pt x="1221" y="2535"/>
                </a:lnTo>
                <a:lnTo>
                  <a:pt x="1222" y="3414"/>
                </a:lnTo>
                <a:lnTo>
                  <a:pt x="1223" y="3115"/>
                </a:lnTo>
                <a:lnTo>
                  <a:pt x="1224" y="3406"/>
                </a:lnTo>
                <a:lnTo>
                  <a:pt x="1224" y="3244"/>
                </a:lnTo>
                <a:lnTo>
                  <a:pt x="1225" y="3423"/>
                </a:lnTo>
                <a:lnTo>
                  <a:pt x="1225" y="3302"/>
                </a:lnTo>
                <a:lnTo>
                  <a:pt x="1226" y="3473"/>
                </a:lnTo>
                <a:lnTo>
                  <a:pt x="1228" y="3331"/>
                </a:lnTo>
                <a:lnTo>
                  <a:pt x="1228" y="3469"/>
                </a:lnTo>
                <a:lnTo>
                  <a:pt x="1229" y="3296"/>
                </a:lnTo>
                <a:lnTo>
                  <a:pt x="1230" y="3411"/>
                </a:lnTo>
                <a:lnTo>
                  <a:pt x="1230" y="3329"/>
                </a:lnTo>
                <a:lnTo>
                  <a:pt x="1231" y="3436"/>
                </a:lnTo>
                <a:lnTo>
                  <a:pt x="1231" y="3318"/>
                </a:lnTo>
                <a:lnTo>
                  <a:pt x="1232" y="3462"/>
                </a:lnTo>
                <a:lnTo>
                  <a:pt x="1232" y="3317"/>
                </a:lnTo>
                <a:lnTo>
                  <a:pt x="1233" y="3449"/>
                </a:lnTo>
                <a:lnTo>
                  <a:pt x="1233" y="3328"/>
                </a:lnTo>
                <a:lnTo>
                  <a:pt x="1234" y="3442"/>
                </a:lnTo>
                <a:lnTo>
                  <a:pt x="1235" y="3185"/>
                </a:lnTo>
                <a:lnTo>
                  <a:pt x="1236" y="3432"/>
                </a:lnTo>
                <a:lnTo>
                  <a:pt x="1236" y="3181"/>
                </a:lnTo>
                <a:lnTo>
                  <a:pt x="1237" y="3446"/>
                </a:lnTo>
                <a:lnTo>
                  <a:pt x="1238" y="3245"/>
                </a:lnTo>
                <a:lnTo>
                  <a:pt x="1238" y="3502"/>
                </a:lnTo>
                <a:lnTo>
                  <a:pt x="1239" y="3302"/>
                </a:lnTo>
                <a:lnTo>
                  <a:pt x="1240" y="3435"/>
                </a:lnTo>
                <a:lnTo>
                  <a:pt x="1241" y="3324"/>
                </a:lnTo>
                <a:lnTo>
                  <a:pt x="1241" y="3432"/>
                </a:lnTo>
                <a:lnTo>
                  <a:pt x="1242" y="3334"/>
                </a:lnTo>
                <a:lnTo>
                  <a:pt x="1243" y="3452"/>
                </a:lnTo>
                <a:lnTo>
                  <a:pt x="1243" y="3313"/>
                </a:lnTo>
                <a:lnTo>
                  <a:pt x="1244" y="3462"/>
                </a:lnTo>
                <a:lnTo>
                  <a:pt x="1245" y="3329"/>
                </a:lnTo>
                <a:lnTo>
                  <a:pt x="1245" y="3432"/>
                </a:lnTo>
                <a:lnTo>
                  <a:pt x="1246" y="3307"/>
                </a:lnTo>
                <a:lnTo>
                  <a:pt x="1246" y="3451"/>
                </a:lnTo>
                <a:lnTo>
                  <a:pt x="1248" y="3319"/>
                </a:lnTo>
                <a:lnTo>
                  <a:pt x="1248" y="3473"/>
                </a:lnTo>
                <a:lnTo>
                  <a:pt x="1249" y="3307"/>
                </a:lnTo>
                <a:lnTo>
                  <a:pt x="1249" y="3460"/>
                </a:lnTo>
                <a:lnTo>
                  <a:pt x="1250" y="3343"/>
                </a:lnTo>
                <a:lnTo>
                  <a:pt x="1251" y="3462"/>
                </a:lnTo>
                <a:lnTo>
                  <a:pt x="1251" y="3321"/>
                </a:lnTo>
                <a:lnTo>
                  <a:pt x="1252" y="3459"/>
                </a:lnTo>
                <a:lnTo>
                  <a:pt x="1253" y="3313"/>
                </a:lnTo>
                <a:lnTo>
                  <a:pt x="1253" y="3449"/>
                </a:lnTo>
                <a:lnTo>
                  <a:pt x="1254" y="3267"/>
                </a:lnTo>
                <a:lnTo>
                  <a:pt x="1255" y="3444"/>
                </a:lnTo>
                <a:lnTo>
                  <a:pt x="1256" y="3334"/>
                </a:lnTo>
                <a:lnTo>
                  <a:pt x="1256" y="3409"/>
                </a:lnTo>
                <a:lnTo>
                  <a:pt x="1257" y="3230"/>
                </a:lnTo>
                <a:lnTo>
                  <a:pt x="1257" y="3419"/>
                </a:lnTo>
                <a:lnTo>
                  <a:pt x="1258" y="3271"/>
                </a:lnTo>
                <a:lnTo>
                  <a:pt x="1259" y="3436"/>
                </a:lnTo>
                <a:lnTo>
                  <a:pt x="1259" y="3328"/>
                </a:lnTo>
                <a:lnTo>
                  <a:pt x="1260" y="3487"/>
                </a:lnTo>
                <a:lnTo>
                  <a:pt x="1261" y="3325"/>
                </a:lnTo>
                <a:lnTo>
                  <a:pt x="1262" y="3430"/>
                </a:lnTo>
                <a:lnTo>
                  <a:pt x="1262" y="3313"/>
                </a:lnTo>
                <a:lnTo>
                  <a:pt x="1263" y="3431"/>
                </a:lnTo>
                <a:lnTo>
                  <a:pt x="1263" y="3344"/>
                </a:lnTo>
                <a:lnTo>
                  <a:pt x="1264" y="3439"/>
                </a:lnTo>
                <a:lnTo>
                  <a:pt x="1264" y="3334"/>
                </a:lnTo>
                <a:lnTo>
                  <a:pt x="1265" y="3421"/>
                </a:lnTo>
                <a:lnTo>
                  <a:pt x="1265" y="3336"/>
                </a:lnTo>
                <a:lnTo>
                  <a:pt x="1266" y="3424"/>
                </a:lnTo>
                <a:lnTo>
                  <a:pt x="1266" y="3299"/>
                </a:lnTo>
                <a:lnTo>
                  <a:pt x="1267" y="3448"/>
                </a:lnTo>
                <a:lnTo>
                  <a:pt x="1268" y="3300"/>
                </a:lnTo>
                <a:lnTo>
                  <a:pt x="1268" y="3447"/>
                </a:lnTo>
                <a:lnTo>
                  <a:pt x="1270" y="3317"/>
                </a:lnTo>
                <a:lnTo>
                  <a:pt x="1270" y="3446"/>
                </a:lnTo>
                <a:lnTo>
                  <a:pt x="1271" y="3275"/>
                </a:lnTo>
                <a:lnTo>
                  <a:pt x="1271" y="3460"/>
                </a:lnTo>
                <a:lnTo>
                  <a:pt x="1272" y="3336"/>
                </a:lnTo>
                <a:lnTo>
                  <a:pt x="1272" y="3439"/>
                </a:lnTo>
                <a:lnTo>
                  <a:pt x="1273" y="3323"/>
                </a:lnTo>
                <a:lnTo>
                  <a:pt x="1274" y="3450"/>
                </a:lnTo>
                <a:lnTo>
                  <a:pt x="1274" y="3303"/>
                </a:lnTo>
                <a:lnTo>
                  <a:pt x="1275" y="3467"/>
                </a:lnTo>
                <a:lnTo>
                  <a:pt x="1276" y="3320"/>
                </a:lnTo>
                <a:lnTo>
                  <a:pt x="1276" y="3456"/>
                </a:lnTo>
                <a:lnTo>
                  <a:pt x="1277" y="3344"/>
                </a:lnTo>
                <a:lnTo>
                  <a:pt x="1277" y="3425"/>
                </a:lnTo>
                <a:lnTo>
                  <a:pt x="1278" y="3338"/>
                </a:lnTo>
                <a:lnTo>
                  <a:pt x="1278" y="3469"/>
                </a:lnTo>
                <a:lnTo>
                  <a:pt x="1279" y="3317"/>
                </a:lnTo>
                <a:lnTo>
                  <a:pt x="1279" y="3425"/>
                </a:lnTo>
                <a:lnTo>
                  <a:pt x="1280" y="3323"/>
                </a:lnTo>
                <a:lnTo>
                  <a:pt x="1280" y="3438"/>
                </a:lnTo>
                <a:lnTo>
                  <a:pt x="1281" y="3347"/>
                </a:lnTo>
                <a:lnTo>
                  <a:pt x="1281" y="3419"/>
                </a:lnTo>
                <a:lnTo>
                  <a:pt x="1282" y="3318"/>
                </a:lnTo>
                <a:lnTo>
                  <a:pt x="1282" y="3467"/>
                </a:lnTo>
                <a:lnTo>
                  <a:pt x="1283" y="3327"/>
                </a:lnTo>
                <a:lnTo>
                  <a:pt x="1283" y="3430"/>
                </a:lnTo>
                <a:lnTo>
                  <a:pt x="1284" y="3327"/>
                </a:lnTo>
                <a:lnTo>
                  <a:pt x="1285" y="3465"/>
                </a:lnTo>
                <a:lnTo>
                  <a:pt x="1286" y="3337"/>
                </a:lnTo>
                <a:lnTo>
                  <a:pt x="1286" y="3461"/>
                </a:lnTo>
                <a:lnTo>
                  <a:pt x="1287" y="3334"/>
                </a:lnTo>
                <a:lnTo>
                  <a:pt x="1288" y="3408"/>
                </a:lnTo>
                <a:lnTo>
                  <a:pt x="1288" y="3330"/>
                </a:lnTo>
                <a:lnTo>
                  <a:pt x="1289" y="3465"/>
                </a:lnTo>
                <a:lnTo>
                  <a:pt x="1290" y="3338"/>
                </a:lnTo>
                <a:lnTo>
                  <a:pt x="1290" y="3469"/>
                </a:lnTo>
                <a:lnTo>
                  <a:pt x="1291" y="3339"/>
                </a:lnTo>
                <a:lnTo>
                  <a:pt x="1291" y="3461"/>
                </a:lnTo>
                <a:lnTo>
                  <a:pt x="1293" y="3323"/>
                </a:lnTo>
                <a:lnTo>
                  <a:pt x="1293" y="3452"/>
                </a:lnTo>
                <a:lnTo>
                  <a:pt x="1294" y="3353"/>
                </a:lnTo>
                <a:lnTo>
                  <a:pt x="1294" y="3479"/>
                </a:lnTo>
                <a:lnTo>
                  <a:pt x="1295" y="3327"/>
                </a:lnTo>
                <a:lnTo>
                  <a:pt x="1295" y="3429"/>
                </a:lnTo>
                <a:lnTo>
                  <a:pt x="1296" y="3334"/>
                </a:lnTo>
                <a:lnTo>
                  <a:pt x="1296" y="3417"/>
                </a:lnTo>
                <a:lnTo>
                  <a:pt x="1297" y="3335"/>
                </a:lnTo>
                <a:lnTo>
                  <a:pt x="1297" y="3451"/>
                </a:lnTo>
                <a:lnTo>
                  <a:pt x="1298" y="3304"/>
                </a:lnTo>
                <a:lnTo>
                  <a:pt x="1299" y="3440"/>
                </a:lnTo>
                <a:lnTo>
                  <a:pt x="1300" y="3371"/>
                </a:lnTo>
                <a:lnTo>
                  <a:pt x="1300" y="3449"/>
                </a:lnTo>
                <a:lnTo>
                  <a:pt x="1301" y="3320"/>
                </a:lnTo>
                <a:lnTo>
                  <a:pt x="1301" y="3454"/>
                </a:lnTo>
                <a:lnTo>
                  <a:pt x="1302" y="3323"/>
                </a:lnTo>
                <a:lnTo>
                  <a:pt x="1302" y="3461"/>
                </a:lnTo>
                <a:lnTo>
                  <a:pt x="1303" y="3350"/>
                </a:lnTo>
                <a:lnTo>
                  <a:pt x="1303" y="3451"/>
                </a:lnTo>
                <a:lnTo>
                  <a:pt x="1304" y="3338"/>
                </a:lnTo>
                <a:lnTo>
                  <a:pt x="1304" y="3474"/>
                </a:lnTo>
                <a:lnTo>
                  <a:pt x="1305" y="3289"/>
                </a:lnTo>
                <a:lnTo>
                  <a:pt x="1305" y="3457"/>
                </a:lnTo>
                <a:lnTo>
                  <a:pt x="1306" y="3294"/>
                </a:lnTo>
                <a:lnTo>
                  <a:pt x="1307" y="3459"/>
                </a:lnTo>
                <a:lnTo>
                  <a:pt x="1308" y="3309"/>
                </a:lnTo>
                <a:lnTo>
                  <a:pt x="1308" y="3452"/>
                </a:lnTo>
                <a:lnTo>
                  <a:pt x="1309" y="3323"/>
                </a:lnTo>
                <a:lnTo>
                  <a:pt x="1309" y="3441"/>
                </a:lnTo>
                <a:lnTo>
                  <a:pt x="1310" y="3322"/>
                </a:lnTo>
                <a:lnTo>
                  <a:pt x="1312" y="3436"/>
                </a:lnTo>
                <a:lnTo>
                  <a:pt x="1313" y="3336"/>
                </a:lnTo>
                <a:lnTo>
                  <a:pt x="1313" y="3444"/>
                </a:lnTo>
                <a:lnTo>
                  <a:pt x="1314" y="3335"/>
                </a:lnTo>
                <a:lnTo>
                  <a:pt x="1315" y="3441"/>
                </a:lnTo>
                <a:lnTo>
                  <a:pt x="1315" y="3367"/>
                </a:lnTo>
                <a:lnTo>
                  <a:pt x="1316" y="3449"/>
                </a:lnTo>
                <a:lnTo>
                  <a:pt x="1317" y="3350"/>
                </a:lnTo>
                <a:lnTo>
                  <a:pt x="1317" y="3482"/>
                </a:lnTo>
                <a:lnTo>
                  <a:pt x="1318" y="3328"/>
                </a:lnTo>
                <a:lnTo>
                  <a:pt x="1319" y="3416"/>
                </a:lnTo>
                <a:lnTo>
                  <a:pt x="1320" y="3307"/>
                </a:lnTo>
                <a:lnTo>
                  <a:pt x="1321" y="3454"/>
                </a:lnTo>
                <a:lnTo>
                  <a:pt x="1321" y="3290"/>
                </a:lnTo>
                <a:lnTo>
                  <a:pt x="1322" y="3458"/>
                </a:lnTo>
                <a:lnTo>
                  <a:pt x="1323" y="3300"/>
                </a:lnTo>
                <a:lnTo>
                  <a:pt x="1323" y="3420"/>
                </a:lnTo>
                <a:lnTo>
                  <a:pt x="1324" y="3317"/>
                </a:lnTo>
                <a:lnTo>
                  <a:pt x="1324" y="3444"/>
                </a:lnTo>
                <a:lnTo>
                  <a:pt x="1325" y="3333"/>
                </a:lnTo>
                <a:lnTo>
                  <a:pt x="1325" y="3453"/>
                </a:lnTo>
                <a:lnTo>
                  <a:pt x="1326" y="3332"/>
                </a:lnTo>
                <a:lnTo>
                  <a:pt x="1326" y="3469"/>
                </a:lnTo>
                <a:lnTo>
                  <a:pt x="1327" y="3333"/>
                </a:lnTo>
                <a:lnTo>
                  <a:pt x="1327" y="3448"/>
                </a:lnTo>
                <a:lnTo>
                  <a:pt x="1328" y="3309"/>
                </a:lnTo>
                <a:lnTo>
                  <a:pt x="1328" y="3436"/>
                </a:lnTo>
                <a:lnTo>
                  <a:pt x="1329" y="3314"/>
                </a:lnTo>
                <a:lnTo>
                  <a:pt x="1330" y="3451"/>
                </a:lnTo>
                <a:lnTo>
                  <a:pt x="1331" y="3315"/>
                </a:lnTo>
                <a:lnTo>
                  <a:pt x="1331" y="3469"/>
                </a:lnTo>
                <a:lnTo>
                  <a:pt x="1332" y="3313"/>
                </a:lnTo>
                <a:lnTo>
                  <a:pt x="1333" y="3444"/>
                </a:lnTo>
                <a:lnTo>
                  <a:pt x="1333" y="3312"/>
                </a:lnTo>
                <a:lnTo>
                  <a:pt x="1334" y="3463"/>
                </a:lnTo>
                <a:lnTo>
                  <a:pt x="1335" y="3317"/>
                </a:lnTo>
                <a:lnTo>
                  <a:pt x="1336" y="3439"/>
                </a:lnTo>
                <a:lnTo>
                  <a:pt x="1337" y="3324"/>
                </a:lnTo>
                <a:lnTo>
                  <a:pt x="1337" y="3452"/>
                </a:lnTo>
                <a:lnTo>
                  <a:pt x="1338" y="3304"/>
                </a:lnTo>
                <a:lnTo>
                  <a:pt x="1339" y="3429"/>
                </a:lnTo>
                <a:lnTo>
                  <a:pt x="1339" y="3341"/>
                </a:lnTo>
                <a:lnTo>
                  <a:pt x="1340" y="3423"/>
                </a:lnTo>
                <a:lnTo>
                  <a:pt x="1340" y="3326"/>
                </a:lnTo>
                <a:lnTo>
                  <a:pt x="1341" y="3447"/>
                </a:lnTo>
                <a:lnTo>
                  <a:pt x="1342" y="3334"/>
                </a:lnTo>
                <a:lnTo>
                  <a:pt x="1343" y="3426"/>
                </a:lnTo>
                <a:lnTo>
                  <a:pt x="1344" y="3347"/>
                </a:lnTo>
                <a:lnTo>
                  <a:pt x="1344" y="3435"/>
                </a:lnTo>
                <a:lnTo>
                  <a:pt x="1345" y="3310"/>
                </a:lnTo>
                <a:lnTo>
                  <a:pt x="1346" y="3457"/>
                </a:lnTo>
                <a:lnTo>
                  <a:pt x="1347" y="3317"/>
                </a:lnTo>
                <a:lnTo>
                  <a:pt x="1347" y="3434"/>
                </a:lnTo>
                <a:lnTo>
                  <a:pt x="1348" y="3346"/>
                </a:lnTo>
                <a:lnTo>
                  <a:pt x="1349" y="3456"/>
                </a:lnTo>
                <a:lnTo>
                  <a:pt x="1350" y="3330"/>
                </a:lnTo>
                <a:lnTo>
                  <a:pt x="1350" y="3437"/>
                </a:lnTo>
                <a:lnTo>
                  <a:pt x="1351" y="3332"/>
                </a:lnTo>
                <a:lnTo>
                  <a:pt x="1351" y="3429"/>
                </a:lnTo>
                <a:lnTo>
                  <a:pt x="1352" y="3310"/>
                </a:lnTo>
                <a:lnTo>
                  <a:pt x="1352" y="3450"/>
                </a:lnTo>
                <a:lnTo>
                  <a:pt x="1353" y="3331"/>
                </a:lnTo>
                <a:lnTo>
                  <a:pt x="1353" y="3424"/>
                </a:lnTo>
                <a:lnTo>
                  <a:pt x="1354" y="3310"/>
                </a:lnTo>
                <a:lnTo>
                  <a:pt x="1355" y="3477"/>
                </a:lnTo>
                <a:lnTo>
                  <a:pt x="1355" y="3298"/>
                </a:lnTo>
                <a:lnTo>
                  <a:pt x="1356" y="3417"/>
                </a:lnTo>
                <a:lnTo>
                  <a:pt x="1357" y="3298"/>
                </a:lnTo>
                <a:lnTo>
                  <a:pt x="1357" y="3443"/>
                </a:lnTo>
                <a:lnTo>
                  <a:pt x="1358" y="3270"/>
                </a:lnTo>
                <a:lnTo>
                  <a:pt x="1359" y="3463"/>
                </a:lnTo>
                <a:lnTo>
                  <a:pt x="1359" y="3347"/>
                </a:lnTo>
                <a:lnTo>
                  <a:pt x="1360" y="3439"/>
                </a:lnTo>
                <a:lnTo>
                  <a:pt x="1361" y="3326"/>
                </a:lnTo>
                <a:lnTo>
                  <a:pt x="1361" y="3423"/>
                </a:lnTo>
                <a:lnTo>
                  <a:pt x="1362" y="3346"/>
                </a:lnTo>
                <a:lnTo>
                  <a:pt x="1362" y="3433"/>
                </a:lnTo>
                <a:lnTo>
                  <a:pt x="1363" y="3326"/>
                </a:lnTo>
                <a:lnTo>
                  <a:pt x="1363" y="3435"/>
                </a:lnTo>
                <a:lnTo>
                  <a:pt x="1364" y="3318"/>
                </a:lnTo>
                <a:lnTo>
                  <a:pt x="1365" y="3437"/>
                </a:lnTo>
                <a:lnTo>
                  <a:pt x="1366" y="3318"/>
                </a:lnTo>
                <a:lnTo>
                  <a:pt x="1366" y="3416"/>
                </a:lnTo>
                <a:lnTo>
                  <a:pt x="1367" y="3342"/>
                </a:lnTo>
                <a:lnTo>
                  <a:pt x="1368" y="3451"/>
                </a:lnTo>
                <a:lnTo>
                  <a:pt x="1369" y="3344"/>
                </a:lnTo>
                <a:lnTo>
                  <a:pt x="1369" y="3451"/>
                </a:lnTo>
                <a:lnTo>
                  <a:pt x="1370" y="3261"/>
                </a:lnTo>
                <a:lnTo>
                  <a:pt x="1371" y="3443"/>
                </a:lnTo>
                <a:lnTo>
                  <a:pt x="1372" y="3244"/>
                </a:lnTo>
                <a:lnTo>
                  <a:pt x="1372" y="3424"/>
                </a:lnTo>
                <a:lnTo>
                  <a:pt x="1373" y="3335"/>
                </a:lnTo>
                <a:lnTo>
                  <a:pt x="1373" y="3482"/>
                </a:lnTo>
                <a:lnTo>
                  <a:pt x="1374" y="3314"/>
                </a:lnTo>
                <a:lnTo>
                  <a:pt x="1375" y="3463"/>
                </a:lnTo>
                <a:lnTo>
                  <a:pt x="1376" y="3318"/>
                </a:lnTo>
                <a:lnTo>
                  <a:pt x="1377" y="3431"/>
                </a:lnTo>
                <a:lnTo>
                  <a:pt x="1378" y="3307"/>
                </a:lnTo>
                <a:lnTo>
                  <a:pt x="1378" y="3424"/>
                </a:lnTo>
                <a:lnTo>
                  <a:pt x="1379" y="3348"/>
                </a:lnTo>
                <a:lnTo>
                  <a:pt x="1379" y="3433"/>
                </a:lnTo>
                <a:lnTo>
                  <a:pt x="1380" y="3297"/>
                </a:lnTo>
                <a:lnTo>
                  <a:pt x="1381" y="3461"/>
                </a:lnTo>
                <a:lnTo>
                  <a:pt x="1381" y="3319"/>
                </a:lnTo>
                <a:lnTo>
                  <a:pt x="1383" y="3453"/>
                </a:lnTo>
                <a:lnTo>
                  <a:pt x="1383" y="3339"/>
                </a:lnTo>
                <a:lnTo>
                  <a:pt x="1384" y="3417"/>
                </a:lnTo>
                <a:lnTo>
                  <a:pt x="1384" y="3321"/>
                </a:lnTo>
                <a:lnTo>
                  <a:pt x="1385" y="3418"/>
                </a:lnTo>
                <a:lnTo>
                  <a:pt x="1385" y="3280"/>
                </a:lnTo>
                <a:lnTo>
                  <a:pt x="1386" y="3455"/>
                </a:lnTo>
                <a:lnTo>
                  <a:pt x="1387" y="3329"/>
                </a:lnTo>
                <a:lnTo>
                  <a:pt x="1388" y="3425"/>
                </a:lnTo>
                <a:lnTo>
                  <a:pt x="1389" y="3337"/>
                </a:lnTo>
                <a:lnTo>
                  <a:pt x="1389" y="3448"/>
                </a:lnTo>
                <a:lnTo>
                  <a:pt x="1390" y="3330"/>
                </a:lnTo>
                <a:lnTo>
                  <a:pt x="1390" y="3496"/>
                </a:lnTo>
                <a:lnTo>
                  <a:pt x="1391" y="3343"/>
                </a:lnTo>
                <a:lnTo>
                  <a:pt x="1392" y="3440"/>
                </a:lnTo>
                <a:lnTo>
                  <a:pt x="1393" y="3333"/>
                </a:lnTo>
                <a:lnTo>
                  <a:pt x="1393" y="3442"/>
                </a:lnTo>
                <a:lnTo>
                  <a:pt x="1394" y="3298"/>
                </a:lnTo>
                <a:lnTo>
                  <a:pt x="1394" y="3419"/>
                </a:lnTo>
                <a:lnTo>
                  <a:pt x="1395" y="3286"/>
                </a:lnTo>
                <a:lnTo>
                  <a:pt x="1395" y="3420"/>
                </a:lnTo>
                <a:lnTo>
                  <a:pt x="1396" y="3361"/>
                </a:lnTo>
                <a:lnTo>
                  <a:pt x="1396" y="3428"/>
                </a:lnTo>
                <a:lnTo>
                  <a:pt x="1397" y="3321"/>
                </a:lnTo>
                <a:lnTo>
                  <a:pt x="1398" y="3457"/>
                </a:lnTo>
                <a:lnTo>
                  <a:pt x="1398" y="3315"/>
                </a:lnTo>
                <a:lnTo>
                  <a:pt x="1399" y="3430"/>
                </a:lnTo>
                <a:lnTo>
                  <a:pt x="1399" y="3323"/>
                </a:lnTo>
                <a:lnTo>
                  <a:pt x="1400" y="3424"/>
                </a:lnTo>
                <a:lnTo>
                  <a:pt x="1401" y="3357"/>
                </a:lnTo>
                <a:lnTo>
                  <a:pt x="1402" y="3470"/>
                </a:lnTo>
                <a:lnTo>
                  <a:pt x="1402" y="3252"/>
                </a:lnTo>
                <a:lnTo>
                  <a:pt x="1403" y="3460"/>
                </a:lnTo>
                <a:lnTo>
                  <a:pt x="1403" y="3321"/>
                </a:lnTo>
                <a:lnTo>
                  <a:pt x="1404" y="3430"/>
                </a:lnTo>
                <a:lnTo>
                  <a:pt x="1405" y="3264"/>
                </a:lnTo>
                <a:lnTo>
                  <a:pt x="1406" y="3456"/>
                </a:lnTo>
                <a:lnTo>
                  <a:pt x="1406" y="3273"/>
                </a:lnTo>
                <a:lnTo>
                  <a:pt x="1407" y="3443"/>
                </a:lnTo>
                <a:lnTo>
                  <a:pt x="1408" y="3308"/>
                </a:lnTo>
                <a:lnTo>
                  <a:pt x="1408" y="3441"/>
                </a:lnTo>
                <a:lnTo>
                  <a:pt x="1409" y="3298"/>
                </a:lnTo>
                <a:lnTo>
                  <a:pt x="1410" y="3473"/>
                </a:lnTo>
                <a:lnTo>
                  <a:pt x="1410" y="3298"/>
                </a:lnTo>
                <a:lnTo>
                  <a:pt x="1411" y="3417"/>
                </a:lnTo>
                <a:lnTo>
                  <a:pt x="1411" y="3318"/>
                </a:lnTo>
                <a:lnTo>
                  <a:pt x="1412" y="3462"/>
                </a:lnTo>
                <a:lnTo>
                  <a:pt x="1413" y="3322"/>
                </a:lnTo>
                <a:lnTo>
                  <a:pt x="1414" y="3436"/>
                </a:lnTo>
                <a:lnTo>
                  <a:pt x="1414" y="3321"/>
                </a:lnTo>
                <a:lnTo>
                  <a:pt x="1415" y="3433"/>
                </a:lnTo>
                <a:lnTo>
                  <a:pt x="1416" y="3310"/>
                </a:lnTo>
                <a:lnTo>
                  <a:pt x="1416" y="3450"/>
                </a:lnTo>
                <a:lnTo>
                  <a:pt x="1417" y="3330"/>
                </a:lnTo>
                <a:lnTo>
                  <a:pt x="1417" y="3421"/>
                </a:lnTo>
                <a:lnTo>
                  <a:pt x="1418" y="3283"/>
                </a:lnTo>
                <a:lnTo>
                  <a:pt x="1418" y="3411"/>
                </a:lnTo>
                <a:lnTo>
                  <a:pt x="1419" y="3314"/>
                </a:lnTo>
                <a:lnTo>
                  <a:pt x="1419" y="3479"/>
                </a:lnTo>
                <a:lnTo>
                  <a:pt x="1420" y="3345"/>
                </a:lnTo>
                <a:lnTo>
                  <a:pt x="1421" y="3474"/>
                </a:lnTo>
                <a:lnTo>
                  <a:pt x="1421" y="3313"/>
                </a:lnTo>
                <a:lnTo>
                  <a:pt x="1422" y="3433"/>
                </a:lnTo>
                <a:lnTo>
                  <a:pt x="1423" y="3300"/>
                </a:lnTo>
                <a:lnTo>
                  <a:pt x="1423" y="3417"/>
                </a:lnTo>
                <a:lnTo>
                  <a:pt x="1424" y="3299"/>
                </a:lnTo>
                <a:lnTo>
                  <a:pt x="1425" y="3446"/>
                </a:lnTo>
                <a:lnTo>
                  <a:pt x="1425" y="3329"/>
                </a:lnTo>
                <a:lnTo>
                  <a:pt x="1426" y="3448"/>
                </a:lnTo>
                <a:lnTo>
                  <a:pt x="1427" y="3296"/>
                </a:lnTo>
                <a:lnTo>
                  <a:pt x="1427" y="3463"/>
                </a:lnTo>
                <a:lnTo>
                  <a:pt x="1428" y="3347"/>
                </a:lnTo>
                <a:lnTo>
                  <a:pt x="1429" y="3463"/>
                </a:lnTo>
                <a:lnTo>
                  <a:pt x="1429" y="3313"/>
                </a:lnTo>
                <a:lnTo>
                  <a:pt x="1430" y="3422"/>
                </a:lnTo>
                <a:lnTo>
                  <a:pt x="1430" y="3326"/>
                </a:lnTo>
                <a:lnTo>
                  <a:pt x="1431" y="3446"/>
                </a:lnTo>
                <a:lnTo>
                  <a:pt x="1432" y="3319"/>
                </a:lnTo>
                <a:lnTo>
                  <a:pt x="1433" y="3429"/>
                </a:lnTo>
                <a:lnTo>
                  <a:pt x="1433" y="3355"/>
                </a:lnTo>
                <a:lnTo>
                  <a:pt x="1434" y="3445"/>
                </a:lnTo>
                <a:lnTo>
                  <a:pt x="1435" y="3313"/>
                </a:lnTo>
                <a:lnTo>
                  <a:pt x="1435" y="3466"/>
                </a:lnTo>
                <a:lnTo>
                  <a:pt x="1436" y="3297"/>
                </a:lnTo>
                <a:lnTo>
                  <a:pt x="1437" y="3428"/>
                </a:lnTo>
                <a:lnTo>
                  <a:pt x="1438" y="3304"/>
                </a:lnTo>
                <a:lnTo>
                  <a:pt x="1438" y="3457"/>
                </a:lnTo>
                <a:lnTo>
                  <a:pt x="1439" y="3334"/>
                </a:lnTo>
                <a:lnTo>
                  <a:pt x="1440" y="3433"/>
                </a:lnTo>
                <a:lnTo>
                  <a:pt x="1441" y="3287"/>
                </a:lnTo>
                <a:lnTo>
                  <a:pt x="1442" y="3399"/>
                </a:lnTo>
                <a:lnTo>
                  <a:pt x="1443" y="3310"/>
                </a:lnTo>
                <a:lnTo>
                  <a:pt x="1444" y="3472"/>
                </a:lnTo>
                <a:lnTo>
                  <a:pt x="1444" y="3281"/>
                </a:lnTo>
                <a:lnTo>
                  <a:pt x="1445" y="3463"/>
                </a:lnTo>
                <a:lnTo>
                  <a:pt x="1446" y="3282"/>
                </a:lnTo>
                <a:lnTo>
                  <a:pt x="1446" y="3426"/>
                </a:lnTo>
                <a:lnTo>
                  <a:pt x="1447" y="3324"/>
                </a:lnTo>
                <a:lnTo>
                  <a:pt x="1448" y="3421"/>
                </a:lnTo>
                <a:lnTo>
                  <a:pt x="1449" y="3318"/>
                </a:lnTo>
                <a:lnTo>
                  <a:pt x="1449" y="3451"/>
                </a:lnTo>
                <a:lnTo>
                  <a:pt x="1450" y="3259"/>
                </a:lnTo>
                <a:lnTo>
                  <a:pt x="1451" y="3459"/>
                </a:lnTo>
                <a:lnTo>
                  <a:pt x="1451" y="3314"/>
                </a:lnTo>
                <a:lnTo>
                  <a:pt x="1452" y="3460"/>
                </a:lnTo>
                <a:lnTo>
                  <a:pt x="1452" y="3330"/>
                </a:lnTo>
                <a:lnTo>
                  <a:pt x="1453" y="3448"/>
                </a:lnTo>
                <a:lnTo>
                  <a:pt x="1454" y="3320"/>
                </a:lnTo>
                <a:lnTo>
                  <a:pt x="1454" y="3425"/>
                </a:lnTo>
                <a:lnTo>
                  <a:pt x="1455" y="3334"/>
                </a:lnTo>
                <a:lnTo>
                  <a:pt x="1455" y="3436"/>
                </a:lnTo>
                <a:lnTo>
                  <a:pt x="1456" y="3326"/>
                </a:lnTo>
                <a:lnTo>
                  <a:pt x="1457" y="3416"/>
                </a:lnTo>
                <a:lnTo>
                  <a:pt x="1458" y="3345"/>
                </a:lnTo>
                <a:lnTo>
                  <a:pt x="1458" y="3439"/>
                </a:lnTo>
                <a:lnTo>
                  <a:pt x="1459" y="3341"/>
                </a:lnTo>
                <a:lnTo>
                  <a:pt x="1460" y="3460"/>
                </a:lnTo>
                <a:lnTo>
                  <a:pt x="1460" y="3346"/>
                </a:lnTo>
                <a:lnTo>
                  <a:pt x="1461" y="3448"/>
                </a:lnTo>
                <a:lnTo>
                  <a:pt x="1461" y="3307"/>
                </a:lnTo>
                <a:lnTo>
                  <a:pt x="1462" y="3436"/>
                </a:lnTo>
                <a:lnTo>
                  <a:pt x="1462" y="3342"/>
                </a:lnTo>
                <a:lnTo>
                  <a:pt x="1463" y="3425"/>
                </a:lnTo>
                <a:lnTo>
                  <a:pt x="1464" y="3305"/>
                </a:lnTo>
                <a:lnTo>
                  <a:pt x="1464" y="3445"/>
                </a:lnTo>
                <a:lnTo>
                  <a:pt x="1465" y="3316"/>
                </a:lnTo>
                <a:lnTo>
                  <a:pt x="1466" y="3427"/>
                </a:lnTo>
                <a:lnTo>
                  <a:pt x="1466" y="3324"/>
                </a:lnTo>
                <a:lnTo>
                  <a:pt x="1467" y="3429"/>
                </a:lnTo>
                <a:lnTo>
                  <a:pt x="1467" y="3331"/>
                </a:lnTo>
                <a:lnTo>
                  <a:pt x="1468" y="3441"/>
                </a:lnTo>
                <a:lnTo>
                  <a:pt x="1469" y="3343"/>
                </a:lnTo>
                <a:lnTo>
                  <a:pt x="1469" y="3451"/>
                </a:lnTo>
                <a:lnTo>
                  <a:pt x="1471" y="3297"/>
                </a:lnTo>
                <a:lnTo>
                  <a:pt x="1471" y="3457"/>
                </a:lnTo>
                <a:lnTo>
                  <a:pt x="1472" y="3321"/>
                </a:lnTo>
                <a:lnTo>
                  <a:pt x="1473" y="3446"/>
                </a:lnTo>
                <a:lnTo>
                  <a:pt x="1473" y="3290"/>
                </a:lnTo>
                <a:lnTo>
                  <a:pt x="1474" y="3433"/>
                </a:lnTo>
                <a:lnTo>
                  <a:pt x="1475" y="3333"/>
                </a:lnTo>
                <a:lnTo>
                  <a:pt x="1475" y="3443"/>
                </a:lnTo>
                <a:lnTo>
                  <a:pt x="1476" y="3305"/>
                </a:lnTo>
                <a:lnTo>
                  <a:pt x="1477" y="3456"/>
                </a:lnTo>
                <a:lnTo>
                  <a:pt x="1478" y="3313"/>
                </a:lnTo>
                <a:lnTo>
                  <a:pt x="1478" y="3450"/>
                </a:lnTo>
                <a:lnTo>
                  <a:pt x="1479" y="3299"/>
                </a:lnTo>
                <a:lnTo>
                  <a:pt x="1479" y="3457"/>
                </a:lnTo>
                <a:lnTo>
                  <a:pt x="1480" y="3344"/>
                </a:lnTo>
                <a:lnTo>
                  <a:pt x="1480" y="3410"/>
                </a:lnTo>
                <a:lnTo>
                  <a:pt x="1481" y="3304"/>
                </a:lnTo>
                <a:lnTo>
                  <a:pt x="1481" y="3427"/>
                </a:lnTo>
                <a:lnTo>
                  <a:pt x="1482" y="3327"/>
                </a:lnTo>
                <a:lnTo>
                  <a:pt x="1483" y="3461"/>
                </a:lnTo>
                <a:lnTo>
                  <a:pt x="1484" y="3347"/>
                </a:lnTo>
                <a:lnTo>
                  <a:pt x="1485" y="3441"/>
                </a:lnTo>
                <a:lnTo>
                  <a:pt x="1486" y="3339"/>
                </a:lnTo>
                <a:lnTo>
                  <a:pt x="1486" y="3441"/>
                </a:lnTo>
                <a:lnTo>
                  <a:pt x="1487" y="3342"/>
                </a:lnTo>
                <a:lnTo>
                  <a:pt x="1488" y="3449"/>
                </a:lnTo>
                <a:lnTo>
                  <a:pt x="1488" y="3317"/>
                </a:lnTo>
                <a:lnTo>
                  <a:pt x="1489" y="3431"/>
                </a:lnTo>
                <a:lnTo>
                  <a:pt x="1490" y="3329"/>
                </a:lnTo>
                <a:lnTo>
                  <a:pt x="1490" y="3453"/>
                </a:lnTo>
                <a:lnTo>
                  <a:pt x="1491" y="3335"/>
                </a:lnTo>
                <a:lnTo>
                  <a:pt x="1492" y="3477"/>
                </a:lnTo>
                <a:lnTo>
                  <a:pt x="1492" y="3303"/>
                </a:lnTo>
                <a:lnTo>
                  <a:pt x="1493" y="3467"/>
                </a:lnTo>
                <a:lnTo>
                  <a:pt x="1494" y="3300"/>
                </a:lnTo>
                <a:lnTo>
                  <a:pt x="1494" y="3439"/>
                </a:lnTo>
                <a:lnTo>
                  <a:pt x="1495" y="3353"/>
                </a:lnTo>
                <a:lnTo>
                  <a:pt x="1496" y="3443"/>
                </a:lnTo>
                <a:lnTo>
                  <a:pt x="1497" y="3309"/>
                </a:lnTo>
                <a:lnTo>
                  <a:pt x="1497" y="3417"/>
                </a:lnTo>
                <a:lnTo>
                  <a:pt x="1498" y="3314"/>
                </a:lnTo>
                <a:lnTo>
                  <a:pt x="1498" y="3428"/>
                </a:lnTo>
                <a:lnTo>
                  <a:pt x="1499" y="3347"/>
                </a:lnTo>
                <a:lnTo>
                  <a:pt x="1500" y="3480"/>
                </a:lnTo>
                <a:lnTo>
                  <a:pt x="1501" y="3317"/>
                </a:lnTo>
                <a:lnTo>
                  <a:pt x="1501" y="3422"/>
                </a:lnTo>
                <a:lnTo>
                  <a:pt x="1502" y="3213"/>
                </a:lnTo>
                <a:lnTo>
                  <a:pt x="1503" y="3466"/>
                </a:lnTo>
                <a:lnTo>
                  <a:pt x="1503" y="3142"/>
                </a:lnTo>
                <a:lnTo>
                  <a:pt x="1504" y="3476"/>
                </a:lnTo>
                <a:lnTo>
                  <a:pt x="1505" y="3265"/>
                </a:lnTo>
                <a:lnTo>
                  <a:pt x="1505" y="3444"/>
                </a:lnTo>
                <a:lnTo>
                  <a:pt x="1506" y="3331"/>
                </a:lnTo>
                <a:lnTo>
                  <a:pt x="1507" y="3448"/>
                </a:lnTo>
                <a:lnTo>
                  <a:pt x="1508" y="3288"/>
                </a:lnTo>
                <a:lnTo>
                  <a:pt x="1508" y="3437"/>
                </a:lnTo>
                <a:lnTo>
                  <a:pt x="1509" y="3288"/>
                </a:lnTo>
                <a:lnTo>
                  <a:pt x="1509" y="3457"/>
                </a:lnTo>
                <a:lnTo>
                  <a:pt x="1510" y="3329"/>
                </a:lnTo>
                <a:lnTo>
                  <a:pt x="1512" y="3437"/>
                </a:lnTo>
                <a:lnTo>
                  <a:pt x="1512" y="3331"/>
                </a:lnTo>
                <a:lnTo>
                  <a:pt x="1513" y="3459"/>
                </a:lnTo>
                <a:lnTo>
                  <a:pt x="1513" y="3338"/>
                </a:lnTo>
                <a:lnTo>
                  <a:pt x="1514" y="3421"/>
                </a:lnTo>
                <a:lnTo>
                  <a:pt x="1514" y="3329"/>
                </a:lnTo>
                <a:lnTo>
                  <a:pt x="1515" y="3434"/>
                </a:lnTo>
                <a:lnTo>
                  <a:pt x="1516" y="3341"/>
                </a:lnTo>
                <a:lnTo>
                  <a:pt x="1516" y="3450"/>
                </a:lnTo>
                <a:lnTo>
                  <a:pt x="1517" y="3367"/>
                </a:lnTo>
                <a:lnTo>
                  <a:pt x="1517" y="3436"/>
                </a:lnTo>
                <a:lnTo>
                  <a:pt x="1518" y="3348"/>
                </a:lnTo>
                <a:lnTo>
                  <a:pt x="1518" y="3456"/>
                </a:lnTo>
                <a:lnTo>
                  <a:pt x="1519" y="3316"/>
                </a:lnTo>
                <a:lnTo>
                  <a:pt x="1519" y="3435"/>
                </a:lnTo>
                <a:lnTo>
                  <a:pt x="1520" y="3322"/>
                </a:lnTo>
                <a:lnTo>
                  <a:pt x="1520" y="3453"/>
                </a:lnTo>
                <a:lnTo>
                  <a:pt x="1521" y="3322"/>
                </a:lnTo>
                <a:lnTo>
                  <a:pt x="1522" y="3432"/>
                </a:lnTo>
                <a:lnTo>
                  <a:pt x="1523" y="3291"/>
                </a:lnTo>
                <a:lnTo>
                  <a:pt x="1523" y="3466"/>
                </a:lnTo>
                <a:lnTo>
                  <a:pt x="1524" y="3326"/>
                </a:lnTo>
                <a:lnTo>
                  <a:pt x="1525" y="3444"/>
                </a:lnTo>
                <a:lnTo>
                  <a:pt x="1525" y="3351"/>
                </a:lnTo>
                <a:lnTo>
                  <a:pt x="1526" y="3494"/>
                </a:lnTo>
                <a:lnTo>
                  <a:pt x="1527" y="3293"/>
                </a:lnTo>
                <a:lnTo>
                  <a:pt x="1527" y="3440"/>
                </a:lnTo>
                <a:lnTo>
                  <a:pt x="1528" y="3343"/>
                </a:lnTo>
                <a:lnTo>
                  <a:pt x="1528" y="3449"/>
                </a:lnTo>
                <a:lnTo>
                  <a:pt x="1529" y="3286"/>
                </a:lnTo>
                <a:lnTo>
                  <a:pt x="1530" y="3437"/>
                </a:lnTo>
                <a:lnTo>
                  <a:pt x="1531" y="3347"/>
                </a:lnTo>
                <a:lnTo>
                  <a:pt x="1531" y="3480"/>
                </a:lnTo>
                <a:lnTo>
                  <a:pt x="1532" y="3347"/>
                </a:lnTo>
                <a:lnTo>
                  <a:pt x="1532" y="3442"/>
                </a:lnTo>
                <a:lnTo>
                  <a:pt x="1533" y="3307"/>
                </a:lnTo>
                <a:lnTo>
                  <a:pt x="1534" y="3436"/>
                </a:lnTo>
                <a:lnTo>
                  <a:pt x="1535" y="3316"/>
                </a:lnTo>
                <a:lnTo>
                  <a:pt x="1536" y="3435"/>
                </a:lnTo>
                <a:lnTo>
                  <a:pt x="1536" y="3310"/>
                </a:lnTo>
                <a:lnTo>
                  <a:pt x="1537" y="3442"/>
                </a:lnTo>
                <a:lnTo>
                  <a:pt x="1537" y="3330"/>
                </a:lnTo>
                <a:lnTo>
                  <a:pt x="1539" y="3455"/>
                </a:lnTo>
                <a:lnTo>
                  <a:pt x="1539" y="3321"/>
                </a:lnTo>
                <a:lnTo>
                  <a:pt x="1540" y="3443"/>
                </a:lnTo>
                <a:lnTo>
                  <a:pt x="1540" y="3305"/>
                </a:lnTo>
                <a:lnTo>
                  <a:pt x="1541" y="3451"/>
                </a:lnTo>
                <a:lnTo>
                  <a:pt x="1541" y="3336"/>
                </a:lnTo>
                <a:lnTo>
                  <a:pt x="1542" y="3425"/>
                </a:lnTo>
                <a:lnTo>
                  <a:pt x="1542" y="3344"/>
                </a:lnTo>
                <a:lnTo>
                  <a:pt x="1543" y="3443"/>
                </a:lnTo>
                <a:lnTo>
                  <a:pt x="1543" y="3323"/>
                </a:lnTo>
                <a:lnTo>
                  <a:pt x="1544" y="3456"/>
                </a:lnTo>
                <a:lnTo>
                  <a:pt x="1544" y="3341"/>
                </a:lnTo>
                <a:lnTo>
                  <a:pt x="1545" y="3431"/>
                </a:lnTo>
                <a:lnTo>
                  <a:pt x="1546" y="3331"/>
                </a:lnTo>
                <a:lnTo>
                  <a:pt x="1546" y="3453"/>
                </a:lnTo>
                <a:lnTo>
                  <a:pt x="1547" y="3320"/>
                </a:lnTo>
                <a:lnTo>
                  <a:pt x="1548" y="3434"/>
                </a:lnTo>
                <a:lnTo>
                  <a:pt x="1548" y="3345"/>
                </a:lnTo>
                <a:lnTo>
                  <a:pt x="1549" y="3437"/>
                </a:lnTo>
                <a:lnTo>
                  <a:pt x="1550" y="3323"/>
                </a:lnTo>
                <a:lnTo>
                  <a:pt x="1550" y="3447"/>
                </a:lnTo>
                <a:lnTo>
                  <a:pt x="1551" y="3329"/>
                </a:lnTo>
                <a:lnTo>
                  <a:pt x="1552" y="3462"/>
                </a:lnTo>
                <a:lnTo>
                  <a:pt x="1553" y="3348"/>
                </a:lnTo>
                <a:lnTo>
                  <a:pt x="1553" y="3431"/>
                </a:lnTo>
                <a:lnTo>
                  <a:pt x="1554" y="3318"/>
                </a:lnTo>
                <a:lnTo>
                  <a:pt x="1555" y="3444"/>
                </a:lnTo>
                <a:lnTo>
                  <a:pt x="1555" y="3343"/>
                </a:lnTo>
                <a:lnTo>
                  <a:pt x="1556" y="3445"/>
                </a:lnTo>
                <a:lnTo>
                  <a:pt x="1557" y="3332"/>
                </a:lnTo>
                <a:lnTo>
                  <a:pt x="1557" y="3431"/>
                </a:lnTo>
                <a:lnTo>
                  <a:pt x="1558" y="3368"/>
                </a:lnTo>
                <a:lnTo>
                  <a:pt x="1559" y="3446"/>
                </a:lnTo>
                <a:lnTo>
                  <a:pt x="1559" y="3301"/>
                </a:lnTo>
                <a:lnTo>
                  <a:pt x="1560" y="3475"/>
                </a:lnTo>
                <a:lnTo>
                  <a:pt x="1561" y="3334"/>
                </a:lnTo>
                <a:lnTo>
                  <a:pt x="1561" y="3443"/>
                </a:lnTo>
                <a:lnTo>
                  <a:pt x="1562" y="3340"/>
                </a:lnTo>
                <a:lnTo>
                  <a:pt x="1563" y="3476"/>
                </a:lnTo>
                <a:lnTo>
                  <a:pt x="1563" y="3353"/>
                </a:lnTo>
                <a:lnTo>
                  <a:pt x="1564" y="3501"/>
                </a:lnTo>
                <a:lnTo>
                  <a:pt x="1565" y="3239"/>
                </a:lnTo>
                <a:lnTo>
                  <a:pt x="1566" y="3437"/>
                </a:lnTo>
                <a:lnTo>
                  <a:pt x="1566" y="3222"/>
                </a:lnTo>
                <a:lnTo>
                  <a:pt x="1567" y="3423"/>
                </a:lnTo>
                <a:lnTo>
                  <a:pt x="1568" y="3276"/>
                </a:lnTo>
                <a:lnTo>
                  <a:pt x="1568" y="3424"/>
                </a:lnTo>
                <a:lnTo>
                  <a:pt x="1569" y="3319"/>
                </a:lnTo>
                <a:lnTo>
                  <a:pt x="1569" y="3424"/>
                </a:lnTo>
                <a:lnTo>
                  <a:pt x="1570" y="3327"/>
                </a:lnTo>
                <a:lnTo>
                  <a:pt x="1570" y="3464"/>
                </a:lnTo>
                <a:lnTo>
                  <a:pt x="1571" y="3333"/>
                </a:lnTo>
                <a:lnTo>
                  <a:pt x="1571" y="3477"/>
                </a:lnTo>
                <a:lnTo>
                  <a:pt x="1572" y="3328"/>
                </a:lnTo>
                <a:lnTo>
                  <a:pt x="1573" y="3432"/>
                </a:lnTo>
                <a:lnTo>
                  <a:pt x="1573" y="3335"/>
                </a:lnTo>
                <a:lnTo>
                  <a:pt x="1574" y="3408"/>
                </a:lnTo>
                <a:lnTo>
                  <a:pt x="1574" y="3317"/>
                </a:lnTo>
                <a:lnTo>
                  <a:pt x="1575" y="3454"/>
                </a:lnTo>
                <a:lnTo>
                  <a:pt x="1576" y="3334"/>
                </a:lnTo>
                <a:lnTo>
                  <a:pt x="1576" y="3476"/>
                </a:lnTo>
                <a:lnTo>
                  <a:pt x="1577" y="3336"/>
                </a:lnTo>
                <a:lnTo>
                  <a:pt x="1578" y="3457"/>
                </a:lnTo>
                <a:lnTo>
                  <a:pt x="1578" y="3334"/>
                </a:lnTo>
                <a:lnTo>
                  <a:pt x="1579" y="3436"/>
                </a:lnTo>
                <a:lnTo>
                  <a:pt x="1579" y="3342"/>
                </a:lnTo>
                <a:lnTo>
                  <a:pt x="1580" y="3440"/>
                </a:lnTo>
                <a:lnTo>
                  <a:pt x="1580" y="3338"/>
                </a:lnTo>
                <a:lnTo>
                  <a:pt x="1581" y="3450"/>
                </a:lnTo>
                <a:lnTo>
                  <a:pt x="1581" y="3320"/>
                </a:lnTo>
                <a:lnTo>
                  <a:pt x="1582" y="3448"/>
                </a:lnTo>
                <a:lnTo>
                  <a:pt x="1582" y="3329"/>
                </a:lnTo>
                <a:lnTo>
                  <a:pt x="1583" y="3436"/>
                </a:lnTo>
                <a:lnTo>
                  <a:pt x="1584" y="3323"/>
                </a:lnTo>
                <a:lnTo>
                  <a:pt x="1585" y="3422"/>
                </a:lnTo>
                <a:lnTo>
                  <a:pt x="1586" y="3332"/>
                </a:lnTo>
                <a:lnTo>
                  <a:pt x="1586" y="3441"/>
                </a:lnTo>
                <a:lnTo>
                  <a:pt x="1587" y="3356"/>
                </a:lnTo>
                <a:lnTo>
                  <a:pt x="1588" y="3515"/>
                </a:lnTo>
                <a:lnTo>
                  <a:pt x="1588" y="3317"/>
                </a:lnTo>
                <a:lnTo>
                  <a:pt x="1589" y="3448"/>
                </a:lnTo>
                <a:lnTo>
                  <a:pt x="1590" y="3298"/>
                </a:lnTo>
                <a:lnTo>
                  <a:pt x="1590" y="3425"/>
                </a:lnTo>
                <a:lnTo>
                  <a:pt x="1591" y="3333"/>
                </a:lnTo>
                <a:lnTo>
                  <a:pt x="1591" y="3485"/>
                </a:lnTo>
                <a:lnTo>
                  <a:pt x="1592" y="3316"/>
                </a:lnTo>
                <a:lnTo>
                  <a:pt x="1593" y="3454"/>
                </a:lnTo>
                <a:lnTo>
                  <a:pt x="1593" y="3329"/>
                </a:lnTo>
                <a:lnTo>
                  <a:pt x="1594" y="3438"/>
                </a:lnTo>
                <a:lnTo>
                  <a:pt x="1595" y="3341"/>
                </a:lnTo>
                <a:lnTo>
                  <a:pt x="1595" y="3431"/>
                </a:lnTo>
                <a:lnTo>
                  <a:pt x="1596" y="3313"/>
                </a:lnTo>
                <a:lnTo>
                  <a:pt x="1597" y="3469"/>
                </a:lnTo>
                <a:lnTo>
                  <a:pt x="1598" y="3330"/>
                </a:lnTo>
                <a:lnTo>
                  <a:pt x="1599" y="3438"/>
                </a:lnTo>
                <a:lnTo>
                  <a:pt x="1599" y="3311"/>
                </a:lnTo>
                <a:lnTo>
                  <a:pt x="1600" y="3424"/>
                </a:lnTo>
                <a:lnTo>
                  <a:pt x="1601" y="3290"/>
                </a:lnTo>
                <a:lnTo>
                  <a:pt x="1601" y="3452"/>
                </a:lnTo>
                <a:lnTo>
                  <a:pt x="1602" y="3313"/>
                </a:lnTo>
                <a:lnTo>
                  <a:pt x="1603" y="3454"/>
                </a:lnTo>
                <a:lnTo>
                  <a:pt x="1603" y="3330"/>
                </a:lnTo>
                <a:lnTo>
                  <a:pt x="1604" y="3449"/>
                </a:lnTo>
                <a:lnTo>
                  <a:pt x="1604" y="3313"/>
                </a:lnTo>
                <a:lnTo>
                  <a:pt x="1605" y="3430"/>
                </a:lnTo>
                <a:lnTo>
                  <a:pt x="1606" y="3311"/>
                </a:lnTo>
                <a:lnTo>
                  <a:pt x="1607" y="3453"/>
                </a:lnTo>
                <a:lnTo>
                  <a:pt x="1608" y="3309"/>
                </a:lnTo>
                <a:lnTo>
                  <a:pt x="1608" y="3442"/>
                </a:lnTo>
                <a:lnTo>
                  <a:pt x="1609" y="3341"/>
                </a:lnTo>
                <a:lnTo>
                  <a:pt x="1610" y="3476"/>
                </a:lnTo>
                <a:lnTo>
                  <a:pt x="1610" y="3329"/>
                </a:lnTo>
                <a:lnTo>
                  <a:pt x="1611" y="3419"/>
                </a:lnTo>
                <a:lnTo>
                  <a:pt x="1612" y="3326"/>
                </a:lnTo>
                <a:lnTo>
                  <a:pt x="1612" y="3428"/>
                </a:lnTo>
                <a:lnTo>
                  <a:pt x="1613" y="3337"/>
                </a:lnTo>
                <a:lnTo>
                  <a:pt x="1614" y="3462"/>
                </a:lnTo>
                <a:lnTo>
                  <a:pt x="1614" y="3338"/>
                </a:lnTo>
                <a:lnTo>
                  <a:pt x="1615" y="3441"/>
                </a:lnTo>
                <a:lnTo>
                  <a:pt x="1616" y="3322"/>
                </a:lnTo>
                <a:lnTo>
                  <a:pt x="1616" y="3460"/>
                </a:lnTo>
                <a:lnTo>
                  <a:pt x="1617" y="3342"/>
                </a:lnTo>
                <a:lnTo>
                  <a:pt x="1617" y="3435"/>
                </a:lnTo>
                <a:lnTo>
                  <a:pt x="1618" y="3301"/>
                </a:lnTo>
                <a:lnTo>
                  <a:pt x="1619" y="3470"/>
                </a:lnTo>
                <a:lnTo>
                  <a:pt x="1620" y="3340"/>
                </a:lnTo>
                <a:lnTo>
                  <a:pt x="1620" y="3421"/>
                </a:lnTo>
                <a:lnTo>
                  <a:pt x="1621" y="3342"/>
                </a:lnTo>
                <a:lnTo>
                  <a:pt x="1622" y="3458"/>
                </a:lnTo>
                <a:lnTo>
                  <a:pt x="1622" y="3347"/>
                </a:lnTo>
                <a:lnTo>
                  <a:pt x="1623" y="3438"/>
                </a:lnTo>
                <a:lnTo>
                  <a:pt x="1623" y="3336"/>
                </a:lnTo>
                <a:lnTo>
                  <a:pt x="1624" y="3431"/>
                </a:lnTo>
                <a:lnTo>
                  <a:pt x="1625" y="3307"/>
                </a:lnTo>
                <a:lnTo>
                  <a:pt x="1626" y="3465"/>
                </a:lnTo>
                <a:lnTo>
                  <a:pt x="1627" y="3282"/>
                </a:lnTo>
                <a:lnTo>
                  <a:pt x="1627" y="3417"/>
                </a:lnTo>
                <a:lnTo>
                  <a:pt x="1628" y="3259"/>
                </a:lnTo>
                <a:lnTo>
                  <a:pt x="1628" y="3437"/>
                </a:lnTo>
                <a:lnTo>
                  <a:pt x="1629" y="3263"/>
                </a:lnTo>
                <a:lnTo>
                  <a:pt x="1630" y="3399"/>
                </a:lnTo>
                <a:lnTo>
                  <a:pt x="1631" y="3325"/>
                </a:lnTo>
                <a:lnTo>
                  <a:pt x="1631" y="3451"/>
                </a:lnTo>
                <a:lnTo>
                  <a:pt x="1632" y="3289"/>
                </a:lnTo>
                <a:lnTo>
                  <a:pt x="1633" y="3474"/>
                </a:lnTo>
                <a:lnTo>
                  <a:pt x="1633" y="3322"/>
                </a:lnTo>
                <a:lnTo>
                  <a:pt x="1634" y="3477"/>
                </a:lnTo>
                <a:lnTo>
                  <a:pt x="1635" y="3333"/>
                </a:lnTo>
                <a:lnTo>
                  <a:pt x="1635" y="3464"/>
                </a:lnTo>
                <a:lnTo>
                  <a:pt x="1636" y="3311"/>
                </a:lnTo>
                <a:lnTo>
                  <a:pt x="1637" y="3455"/>
                </a:lnTo>
                <a:lnTo>
                  <a:pt x="1637" y="3343"/>
                </a:lnTo>
                <a:lnTo>
                  <a:pt x="1638" y="3439"/>
                </a:lnTo>
                <a:lnTo>
                  <a:pt x="1638" y="3329"/>
                </a:lnTo>
                <a:lnTo>
                  <a:pt x="1639" y="3408"/>
                </a:lnTo>
                <a:lnTo>
                  <a:pt x="1639" y="3292"/>
                </a:lnTo>
                <a:lnTo>
                  <a:pt x="1640" y="3456"/>
                </a:lnTo>
                <a:lnTo>
                  <a:pt x="1641" y="3343"/>
                </a:lnTo>
                <a:lnTo>
                  <a:pt x="1641" y="3429"/>
                </a:lnTo>
                <a:lnTo>
                  <a:pt x="1642" y="3317"/>
                </a:lnTo>
                <a:lnTo>
                  <a:pt x="1642" y="3476"/>
                </a:lnTo>
                <a:lnTo>
                  <a:pt x="1643" y="3350"/>
                </a:lnTo>
                <a:lnTo>
                  <a:pt x="1643" y="3433"/>
                </a:lnTo>
                <a:lnTo>
                  <a:pt x="1645" y="3301"/>
                </a:lnTo>
                <a:lnTo>
                  <a:pt x="1646" y="3489"/>
                </a:lnTo>
                <a:lnTo>
                  <a:pt x="1646" y="3333"/>
                </a:lnTo>
                <a:lnTo>
                  <a:pt x="1647" y="3418"/>
                </a:lnTo>
                <a:lnTo>
                  <a:pt x="1647" y="3310"/>
                </a:lnTo>
                <a:lnTo>
                  <a:pt x="1648" y="3441"/>
                </a:lnTo>
                <a:lnTo>
                  <a:pt x="1648" y="3325"/>
                </a:lnTo>
                <a:lnTo>
                  <a:pt x="1649" y="3436"/>
                </a:lnTo>
                <a:lnTo>
                  <a:pt x="1650" y="3310"/>
                </a:lnTo>
                <a:lnTo>
                  <a:pt x="1651" y="3441"/>
                </a:lnTo>
                <a:lnTo>
                  <a:pt x="1653" y="3326"/>
                </a:lnTo>
                <a:lnTo>
                  <a:pt x="1653" y="3424"/>
                </a:lnTo>
                <a:lnTo>
                  <a:pt x="1654" y="3325"/>
                </a:lnTo>
                <a:lnTo>
                  <a:pt x="1654" y="3458"/>
                </a:lnTo>
                <a:lnTo>
                  <a:pt x="1655" y="3307"/>
                </a:lnTo>
                <a:lnTo>
                  <a:pt x="1655" y="3458"/>
                </a:lnTo>
                <a:lnTo>
                  <a:pt x="1656" y="3327"/>
                </a:lnTo>
                <a:lnTo>
                  <a:pt x="1656" y="3480"/>
                </a:lnTo>
                <a:lnTo>
                  <a:pt x="1657" y="3340"/>
                </a:lnTo>
                <a:lnTo>
                  <a:pt x="1658" y="3442"/>
                </a:lnTo>
                <a:lnTo>
                  <a:pt x="1658" y="2599"/>
                </a:lnTo>
                <a:lnTo>
                  <a:pt x="1659" y="3386"/>
                </a:lnTo>
                <a:lnTo>
                  <a:pt x="1660" y="2766"/>
                </a:lnTo>
                <a:lnTo>
                  <a:pt x="1660" y="3384"/>
                </a:lnTo>
                <a:lnTo>
                  <a:pt x="1661" y="3076"/>
                </a:lnTo>
                <a:lnTo>
                  <a:pt x="1661" y="3424"/>
                </a:lnTo>
                <a:lnTo>
                  <a:pt x="1662" y="3157"/>
                </a:lnTo>
                <a:lnTo>
                  <a:pt x="1663" y="3409"/>
                </a:lnTo>
                <a:lnTo>
                  <a:pt x="1664" y="3298"/>
                </a:lnTo>
                <a:lnTo>
                  <a:pt x="1664" y="3388"/>
                </a:lnTo>
                <a:lnTo>
                  <a:pt x="1665" y="3338"/>
                </a:lnTo>
                <a:lnTo>
                  <a:pt x="1665" y="3457"/>
                </a:lnTo>
                <a:lnTo>
                  <a:pt x="1666" y="3295"/>
                </a:lnTo>
                <a:lnTo>
                  <a:pt x="1666" y="3424"/>
                </a:lnTo>
                <a:lnTo>
                  <a:pt x="1667" y="3332"/>
                </a:lnTo>
                <a:lnTo>
                  <a:pt x="1667" y="3446"/>
                </a:lnTo>
                <a:lnTo>
                  <a:pt x="1668" y="3328"/>
                </a:lnTo>
                <a:lnTo>
                  <a:pt x="1669" y="3462"/>
                </a:lnTo>
                <a:lnTo>
                  <a:pt x="1669" y="3311"/>
                </a:lnTo>
                <a:lnTo>
                  <a:pt x="1670" y="3435"/>
                </a:lnTo>
                <a:lnTo>
                  <a:pt x="1670" y="3333"/>
                </a:lnTo>
                <a:lnTo>
                  <a:pt x="1671" y="3426"/>
                </a:lnTo>
                <a:lnTo>
                  <a:pt x="1671" y="3316"/>
                </a:lnTo>
                <a:lnTo>
                  <a:pt x="1672" y="3454"/>
                </a:lnTo>
                <a:lnTo>
                  <a:pt x="1673" y="3344"/>
                </a:lnTo>
                <a:lnTo>
                  <a:pt x="1673" y="3441"/>
                </a:lnTo>
                <a:lnTo>
                  <a:pt x="1674" y="3331"/>
                </a:lnTo>
                <a:lnTo>
                  <a:pt x="1674" y="3480"/>
                </a:lnTo>
                <a:lnTo>
                  <a:pt x="1675" y="3322"/>
                </a:lnTo>
                <a:lnTo>
                  <a:pt x="1675" y="3421"/>
                </a:lnTo>
                <a:lnTo>
                  <a:pt x="1676" y="3344"/>
                </a:lnTo>
                <a:lnTo>
                  <a:pt x="1677" y="3471"/>
                </a:lnTo>
                <a:lnTo>
                  <a:pt x="1677" y="3307"/>
                </a:lnTo>
                <a:lnTo>
                  <a:pt x="1678" y="3470"/>
                </a:lnTo>
                <a:lnTo>
                  <a:pt x="1678" y="3329"/>
                </a:lnTo>
                <a:lnTo>
                  <a:pt x="1679" y="3430"/>
                </a:lnTo>
                <a:lnTo>
                  <a:pt x="1680" y="3312"/>
                </a:lnTo>
                <a:lnTo>
                  <a:pt x="1680" y="3461"/>
                </a:lnTo>
                <a:lnTo>
                  <a:pt x="1681" y="3298"/>
                </a:lnTo>
                <a:lnTo>
                  <a:pt x="1682" y="3478"/>
                </a:lnTo>
                <a:lnTo>
                  <a:pt x="1683" y="3239"/>
                </a:lnTo>
                <a:lnTo>
                  <a:pt x="1683" y="3454"/>
                </a:lnTo>
                <a:lnTo>
                  <a:pt x="1684" y="3277"/>
                </a:lnTo>
                <a:lnTo>
                  <a:pt x="1685" y="3439"/>
                </a:lnTo>
                <a:lnTo>
                  <a:pt x="1685" y="3289"/>
                </a:lnTo>
                <a:lnTo>
                  <a:pt x="1686" y="3410"/>
                </a:lnTo>
                <a:lnTo>
                  <a:pt x="1687" y="3296"/>
                </a:lnTo>
                <a:lnTo>
                  <a:pt x="1688" y="3427"/>
                </a:lnTo>
                <a:lnTo>
                  <a:pt x="1688" y="3238"/>
                </a:lnTo>
                <a:lnTo>
                  <a:pt x="1689" y="3424"/>
                </a:lnTo>
                <a:lnTo>
                  <a:pt x="1690" y="3297"/>
                </a:lnTo>
                <a:lnTo>
                  <a:pt x="1690" y="3442"/>
                </a:lnTo>
                <a:lnTo>
                  <a:pt x="1691" y="3312"/>
                </a:lnTo>
                <a:lnTo>
                  <a:pt x="1692" y="3453"/>
                </a:lnTo>
                <a:lnTo>
                  <a:pt x="1693" y="3294"/>
                </a:lnTo>
                <a:lnTo>
                  <a:pt x="1693" y="3473"/>
                </a:lnTo>
                <a:lnTo>
                  <a:pt x="1694" y="3327"/>
                </a:lnTo>
                <a:lnTo>
                  <a:pt x="1694" y="3488"/>
                </a:lnTo>
                <a:lnTo>
                  <a:pt x="1695" y="3344"/>
                </a:lnTo>
                <a:lnTo>
                  <a:pt x="1696" y="3418"/>
                </a:lnTo>
                <a:lnTo>
                  <a:pt x="1696" y="3334"/>
                </a:lnTo>
                <a:lnTo>
                  <a:pt x="1697" y="3420"/>
                </a:lnTo>
                <a:lnTo>
                  <a:pt x="1697" y="3302"/>
                </a:lnTo>
                <a:lnTo>
                  <a:pt x="1698" y="3466"/>
                </a:lnTo>
                <a:lnTo>
                  <a:pt x="1699" y="3339"/>
                </a:lnTo>
                <a:lnTo>
                  <a:pt x="1700" y="3437"/>
                </a:lnTo>
                <a:lnTo>
                  <a:pt x="1701" y="3198"/>
                </a:lnTo>
                <a:lnTo>
                  <a:pt x="1701" y="3427"/>
                </a:lnTo>
                <a:lnTo>
                  <a:pt x="1702" y="3259"/>
                </a:lnTo>
                <a:lnTo>
                  <a:pt x="1703" y="3458"/>
                </a:lnTo>
                <a:lnTo>
                  <a:pt x="1703" y="3317"/>
                </a:lnTo>
                <a:lnTo>
                  <a:pt x="1704" y="3427"/>
                </a:lnTo>
                <a:lnTo>
                  <a:pt x="1705" y="3329"/>
                </a:lnTo>
                <a:lnTo>
                  <a:pt x="1706" y="3437"/>
                </a:lnTo>
                <a:lnTo>
                  <a:pt x="1706" y="3340"/>
                </a:lnTo>
                <a:lnTo>
                  <a:pt x="1707" y="3414"/>
                </a:lnTo>
                <a:lnTo>
                  <a:pt x="1707" y="3323"/>
                </a:lnTo>
                <a:lnTo>
                  <a:pt x="1709" y="3446"/>
                </a:lnTo>
                <a:lnTo>
                  <a:pt x="1709" y="3347"/>
                </a:lnTo>
                <a:lnTo>
                  <a:pt x="1710" y="3455"/>
                </a:lnTo>
                <a:lnTo>
                  <a:pt x="1710" y="3346"/>
                </a:lnTo>
                <a:lnTo>
                  <a:pt x="1711" y="3447"/>
                </a:lnTo>
                <a:lnTo>
                  <a:pt x="1712" y="3336"/>
                </a:lnTo>
                <a:lnTo>
                  <a:pt x="1712" y="3434"/>
                </a:lnTo>
                <a:lnTo>
                  <a:pt x="1713" y="3329"/>
                </a:lnTo>
                <a:lnTo>
                  <a:pt x="1713" y="3505"/>
                </a:lnTo>
                <a:lnTo>
                  <a:pt x="1714" y="3326"/>
                </a:lnTo>
                <a:lnTo>
                  <a:pt x="1715" y="3440"/>
                </a:lnTo>
                <a:lnTo>
                  <a:pt x="1715" y="3344"/>
                </a:lnTo>
                <a:lnTo>
                  <a:pt x="1716" y="3446"/>
                </a:lnTo>
                <a:lnTo>
                  <a:pt x="1716" y="3323"/>
                </a:lnTo>
                <a:lnTo>
                  <a:pt x="1717" y="3456"/>
                </a:lnTo>
                <a:lnTo>
                  <a:pt x="1718" y="3280"/>
                </a:lnTo>
                <a:lnTo>
                  <a:pt x="1719" y="3412"/>
                </a:lnTo>
                <a:lnTo>
                  <a:pt x="1720" y="3324"/>
                </a:lnTo>
                <a:lnTo>
                  <a:pt x="1720" y="3479"/>
                </a:lnTo>
                <a:lnTo>
                  <a:pt x="1721" y="3326"/>
                </a:lnTo>
                <a:lnTo>
                  <a:pt x="1722" y="3452"/>
                </a:lnTo>
                <a:lnTo>
                  <a:pt x="1722" y="3265"/>
                </a:lnTo>
                <a:lnTo>
                  <a:pt x="1723" y="3447"/>
                </a:lnTo>
                <a:lnTo>
                  <a:pt x="1724" y="3312"/>
                </a:lnTo>
                <a:lnTo>
                  <a:pt x="1724" y="3457"/>
                </a:lnTo>
                <a:lnTo>
                  <a:pt x="1725" y="3314"/>
                </a:lnTo>
                <a:lnTo>
                  <a:pt x="1726" y="3432"/>
                </a:lnTo>
                <a:lnTo>
                  <a:pt x="1727" y="3336"/>
                </a:lnTo>
                <a:lnTo>
                  <a:pt x="1727" y="3426"/>
                </a:lnTo>
                <a:lnTo>
                  <a:pt x="1728" y="3313"/>
                </a:lnTo>
                <a:lnTo>
                  <a:pt x="1729" y="3449"/>
                </a:lnTo>
                <a:lnTo>
                  <a:pt x="1729" y="3316"/>
                </a:lnTo>
                <a:lnTo>
                  <a:pt x="1730" y="3426"/>
                </a:lnTo>
                <a:lnTo>
                  <a:pt x="1730" y="3327"/>
                </a:lnTo>
                <a:lnTo>
                  <a:pt x="1731" y="3442"/>
                </a:lnTo>
                <a:lnTo>
                  <a:pt x="1731" y="3315"/>
                </a:lnTo>
                <a:lnTo>
                  <a:pt x="1732" y="3431"/>
                </a:lnTo>
                <a:lnTo>
                  <a:pt x="1732" y="3301"/>
                </a:lnTo>
                <a:lnTo>
                  <a:pt x="1733" y="3441"/>
                </a:lnTo>
                <a:lnTo>
                  <a:pt x="1734" y="3333"/>
                </a:lnTo>
                <a:lnTo>
                  <a:pt x="1734" y="3462"/>
                </a:lnTo>
                <a:lnTo>
                  <a:pt x="1735" y="3309"/>
                </a:lnTo>
                <a:lnTo>
                  <a:pt x="1736" y="3440"/>
                </a:lnTo>
                <a:lnTo>
                  <a:pt x="1736" y="3307"/>
                </a:lnTo>
                <a:lnTo>
                  <a:pt x="1737" y="3441"/>
                </a:lnTo>
                <a:lnTo>
                  <a:pt x="1737" y="3346"/>
                </a:lnTo>
                <a:lnTo>
                  <a:pt x="1738" y="3427"/>
                </a:lnTo>
                <a:lnTo>
                  <a:pt x="1739" y="3338"/>
                </a:lnTo>
                <a:lnTo>
                  <a:pt x="1740" y="3450"/>
                </a:lnTo>
                <a:lnTo>
                  <a:pt x="1740" y="3333"/>
                </a:lnTo>
                <a:lnTo>
                  <a:pt x="1741" y="3448"/>
                </a:lnTo>
                <a:lnTo>
                  <a:pt x="1742" y="3333"/>
                </a:lnTo>
                <a:lnTo>
                  <a:pt x="1742" y="3432"/>
                </a:lnTo>
                <a:lnTo>
                  <a:pt x="1743" y="3333"/>
                </a:lnTo>
                <a:lnTo>
                  <a:pt x="1744" y="3439"/>
                </a:lnTo>
                <a:lnTo>
                  <a:pt x="1746" y="3297"/>
                </a:lnTo>
                <a:lnTo>
                  <a:pt x="1746" y="3451"/>
                </a:lnTo>
                <a:lnTo>
                  <a:pt x="1747" y="3319"/>
                </a:lnTo>
                <a:lnTo>
                  <a:pt x="1748" y="3470"/>
                </a:lnTo>
                <a:lnTo>
                  <a:pt x="1749" y="3345"/>
                </a:lnTo>
                <a:lnTo>
                  <a:pt x="1749" y="3445"/>
                </a:lnTo>
                <a:lnTo>
                  <a:pt x="1750" y="3320"/>
                </a:lnTo>
                <a:lnTo>
                  <a:pt x="1751" y="3475"/>
                </a:lnTo>
                <a:lnTo>
                  <a:pt x="1752" y="3342"/>
                </a:lnTo>
                <a:lnTo>
                  <a:pt x="1753" y="3444"/>
                </a:lnTo>
                <a:lnTo>
                  <a:pt x="1754" y="3329"/>
                </a:lnTo>
                <a:lnTo>
                  <a:pt x="1754" y="3418"/>
                </a:lnTo>
                <a:lnTo>
                  <a:pt x="1755" y="3297"/>
                </a:lnTo>
                <a:lnTo>
                  <a:pt x="1755" y="3450"/>
                </a:lnTo>
                <a:lnTo>
                  <a:pt x="1756" y="3346"/>
                </a:lnTo>
                <a:lnTo>
                  <a:pt x="1756" y="3447"/>
                </a:lnTo>
                <a:lnTo>
                  <a:pt x="1758" y="3321"/>
                </a:lnTo>
                <a:lnTo>
                  <a:pt x="1758" y="3475"/>
                </a:lnTo>
                <a:lnTo>
                  <a:pt x="1759" y="3314"/>
                </a:lnTo>
                <a:lnTo>
                  <a:pt x="1760" y="3480"/>
                </a:lnTo>
                <a:lnTo>
                  <a:pt x="1761" y="3332"/>
                </a:lnTo>
                <a:lnTo>
                  <a:pt x="1762" y="3452"/>
                </a:lnTo>
                <a:lnTo>
                  <a:pt x="1762" y="3329"/>
                </a:lnTo>
                <a:lnTo>
                  <a:pt x="1763" y="3400"/>
                </a:lnTo>
                <a:lnTo>
                  <a:pt x="1764" y="3290"/>
                </a:lnTo>
                <a:lnTo>
                  <a:pt x="1764" y="3398"/>
                </a:lnTo>
                <a:lnTo>
                  <a:pt x="1765" y="3329"/>
                </a:lnTo>
                <a:lnTo>
                  <a:pt x="1765" y="3445"/>
                </a:lnTo>
                <a:lnTo>
                  <a:pt x="1766" y="3299"/>
                </a:lnTo>
                <a:lnTo>
                  <a:pt x="1767" y="3422"/>
                </a:lnTo>
                <a:lnTo>
                  <a:pt x="1768" y="3322"/>
                </a:lnTo>
                <a:lnTo>
                  <a:pt x="1768" y="3438"/>
                </a:lnTo>
                <a:lnTo>
                  <a:pt x="1769" y="3344"/>
                </a:lnTo>
                <a:lnTo>
                  <a:pt x="1769" y="3434"/>
                </a:lnTo>
                <a:lnTo>
                  <a:pt x="1770" y="3347"/>
                </a:lnTo>
                <a:lnTo>
                  <a:pt x="1770" y="3469"/>
                </a:lnTo>
                <a:lnTo>
                  <a:pt x="1771" y="3334"/>
                </a:lnTo>
                <a:lnTo>
                  <a:pt x="1771" y="3462"/>
                </a:lnTo>
                <a:lnTo>
                  <a:pt x="1772" y="3344"/>
                </a:lnTo>
                <a:lnTo>
                  <a:pt x="1772" y="3483"/>
                </a:lnTo>
                <a:lnTo>
                  <a:pt x="1773" y="3329"/>
                </a:lnTo>
                <a:lnTo>
                  <a:pt x="1774" y="3412"/>
                </a:lnTo>
                <a:lnTo>
                  <a:pt x="1774" y="3318"/>
                </a:lnTo>
                <a:lnTo>
                  <a:pt x="1776" y="3439"/>
                </a:lnTo>
                <a:lnTo>
                  <a:pt x="1776" y="3312"/>
                </a:lnTo>
                <a:lnTo>
                  <a:pt x="1777" y="3441"/>
                </a:lnTo>
                <a:lnTo>
                  <a:pt x="1777" y="3295"/>
                </a:lnTo>
                <a:lnTo>
                  <a:pt x="1778" y="3441"/>
                </a:lnTo>
                <a:lnTo>
                  <a:pt x="1778" y="3320"/>
                </a:lnTo>
                <a:lnTo>
                  <a:pt x="1779" y="3433"/>
                </a:lnTo>
                <a:lnTo>
                  <a:pt x="1780" y="3292"/>
                </a:lnTo>
                <a:lnTo>
                  <a:pt x="1780" y="3455"/>
                </a:lnTo>
                <a:lnTo>
                  <a:pt x="1782" y="3332"/>
                </a:lnTo>
                <a:lnTo>
                  <a:pt x="1782" y="3414"/>
                </a:lnTo>
                <a:lnTo>
                  <a:pt x="1783" y="3304"/>
                </a:lnTo>
                <a:lnTo>
                  <a:pt x="1783" y="3437"/>
                </a:lnTo>
                <a:lnTo>
                  <a:pt x="1784" y="3316"/>
                </a:lnTo>
                <a:lnTo>
                  <a:pt x="1784" y="3425"/>
                </a:lnTo>
                <a:lnTo>
                  <a:pt x="1785" y="3334"/>
                </a:lnTo>
                <a:lnTo>
                  <a:pt x="1786" y="3459"/>
                </a:lnTo>
                <a:lnTo>
                  <a:pt x="1786" y="3343"/>
                </a:lnTo>
                <a:lnTo>
                  <a:pt x="1787" y="3467"/>
                </a:lnTo>
                <a:lnTo>
                  <a:pt x="1787" y="3316"/>
                </a:lnTo>
                <a:lnTo>
                  <a:pt x="1788" y="3424"/>
                </a:lnTo>
                <a:lnTo>
                  <a:pt x="1788" y="3328"/>
                </a:lnTo>
                <a:lnTo>
                  <a:pt x="1789" y="3422"/>
                </a:lnTo>
                <a:lnTo>
                  <a:pt x="1789" y="3293"/>
                </a:lnTo>
                <a:lnTo>
                  <a:pt x="1790" y="3486"/>
                </a:lnTo>
                <a:lnTo>
                  <a:pt x="1791" y="3338"/>
                </a:lnTo>
                <a:lnTo>
                  <a:pt x="1791" y="3420"/>
                </a:lnTo>
                <a:lnTo>
                  <a:pt x="1792" y="3329"/>
                </a:lnTo>
                <a:lnTo>
                  <a:pt x="1793" y="3413"/>
                </a:lnTo>
                <a:lnTo>
                  <a:pt x="1794" y="3296"/>
                </a:lnTo>
                <a:lnTo>
                  <a:pt x="1794" y="3442"/>
                </a:lnTo>
                <a:lnTo>
                  <a:pt x="1795" y="3303"/>
                </a:lnTo>
                <a:lnTo>
                  <a:pt x="1796" y="3423"/>
                </a:lnTo>
                <a:lnTo>
                  <a:pt x="1797" y="3326"/>
                </a:lnTo>
                <a:lnTo>
                  <a:pt x="1798" y="3416"/>
                </a:lnTo>
                <a:lnTo>
                  <a:pt x="1798" y="3319"/>
                </a:lnTo>
                <a:lnTo>
                  <a:pt x="1799" y="3413"/>
                </a:lnTo>
                <a:lnTo>
                  <a:pt x="1799" y="3329"/>
                </a:lnTo>
                <a:lnTo>
                  <a:pt x="1800" y="3473"/>
                </a:lnTo>
                <a:lnTo>
                  <a:pt x="1802" y="3314"/>
                </a:lnTo>
                <a:lnTo>
                  <a:pt x="1802" y="3451"/>
                </a:lnTo>
                <a:lnTo>
                  <a:pt x="1803" y="3311"/>
                </a:lnTo>
                <a:lnTo>
                  <a:pt x="1803" y="3423"/>
                </a:lnTo>
                <a:lnTo>
                  <a:pt x="1804" y="3332"/>
                </a:lnTo>
                <a:lnTo>
                  <a:pt x="1804" y="3431"/>
                </a:lnTo>
                <a:lnTo>
                  <a:pt x="1805" y="3319"/>
                </a:lnTo>
                <a:lnTo>
                  <a:pt x="1805" y="3441"/>
                </a:lnTo>
                <a:lnTo>
                  <a:pt x="1806" y="3327"/>
                </a:lnTo>
                <a:lnTo>
                  <a:pt x="1807" y="3435"/>
                </a:lnTo>
                <a:lnTo>
                  <a:pt x="1807" y="3328"/>
                </a:lnTo>
                <a:lnTo>
                  <a:pt x="1808" y="3444"/>
                </a:lnTo>
                <a:lnTo>
                  <a:pt x="1809" y="3313"/>
                </a:lnTo>
                <a:lnTo>
                  <a:pt x="1810" y="3451"/>
                </a:lnTo>
                <a:lnTo>
                  <a:pt x="1811" y="3313"/>
                </a:lnTo>
                <a:lnTo>
                  <a:pt x="1811" y="3457"/>
                </a:lnTo>
                <a:lnTo>
                  <a:pt x="1812" y="3322"/>
                </a:lnTo>
                <a:lnTo>
                  <a:pt x="1812" y="3441"/>
                </a:lnTo>
                <a:lnTo>
                  <a:pt x="1813" y="3327"/>
                </a:lnTo>
                <a:lnTo>
                  <a:pt x="1814" y="3432"/>
                </a:lnTo>
                <a:lnTo>
                  <a:pt x="1814" y="3318"/>
                </a:lnTo>
                <a:lnTo>
                  <a:pt x="1815" y="3491"/>
                </a:lnTo>
                <a:lnTo>
                  <a:pt x="1815" y="3312"/>
                </a:lnTo>
                <a:lnTo>
                  <a:pt x="1816" y="3430"/>
                </a:lnTo>
                <a:lnTo>
                  <a:pt x="1817" y="3303"/>
                </a:lnTo>
                <a:lnTo>
                  <a:pt x="1817" y="3425"/>
                </a:lnTo>
                <a:lnTo>
                  <a:pt x="1818" y="3320"/>
                </a:lnTo>
                <a:lnTo>
                  <a:pt x="1818" y="3435"/>
                </a:lnTo>
                <a:lnTo>
                  <a:pt x="1819" y="3318"/>
                </a:lnTo>
                <a:lnTo>
                  <a:pt x="1820" y="3457"/>
                </a:lnTo>
                <a:lnTo>
                  <a:pt x="1821" y="3265"/>
                </a:lnTo>
                <a:lnTo>
                  <a:pt x="1822" y="3403"/>
                </a:lnTo>
                <a:lnTo>
                  <a:pt x="1823" y="3215"/>
                </a:lnTo>
                <a:lnTo>
                  <a:pt x="1823" y="3423"/>
                </a:lnTo>
                <a:lnTo>
                  <a:pt x="1824" y="3286"/>
                </a:lnTo>
                <a:lnTo>
                  <a:pt x="1825" y="3417"/>
                </a:lnTo>
                <a:lnTo>
                  <a:pt x="1826" y="3311"/>
                </a:lnTo>
                <a:lnTo>
                  <a:pt x="1827" y="3453"/>
                </a:lnTo>
                <a:lnTo>
                  <a:pt x="1827" y="3313"/>
                </a:lnTo>
                <a:lnTo>
                  <a:pt x="1828" y="3454"/>
                </a:lnTo>
                <a:lnTo>
                  <a:pt x="1828" y="3304"/>
                </a:lnTo>
                <a:lnTo>
                  <a:pt x="1829" y="3457"/>
                </a:lnTo>
                <a:lnTo>
                  <a:pt x="1829" y="3341"/>
                </a:lnTo>
                <a:lnTo>
                  <a:pt x="1830" y="3424"/>
                </a:lnTo>
                <a:lnTo>
                  <a:pt x="1831" y="3320"/>
                </a:lnTo>
                <a:lnTo>
                  <a:pt x="1832" y="3439"/>
                </a:lnTo>
                <a:lnTo>
                  <a:pt x="1832" y="3301"/>
                </a:lnTo>
                <a:lnTo>
                  <a:pt x="1833" y="3434"/>
                </a:lnTo>
                <a:lnTo>
                  <a:pt x="1833" y="3311"/>
                </a:lnTo>
                <a:lnTo>
                  <a:pt x="1835" y="3437"/>
                </a:lnTo>
                <a:lnTo>
                  <a:pt x="1836" y="3320"/>
                </a:lnTo>
                <a:lnTo>
                  <a:pt x="1836" y="3417"/>
                </a:lnTo>
                <a:lnTo>
                  <a:pt x="1837" y="3332"/>
                </a:lnTo>
                <a:lnTo>
                  <a:pt x="1837" y="3461"/>
                </a:lnTo>
                <a:lnTo>
                  <a:pt x="1838" y="3365"/>
                </a:lnTo>
                <a:lnTo>
                  <a:pt x="1838" y="3439"/>
                </a:lnTo>
                <a:lnTo>
                  <a:pt x="1839" y="3312"/>
                </a:lnTo>
                <a:lnTo>
                  <a:pt x="1839" y="3426"/>
                </a:lnTo>
                <a:lnTo>
                  <a:pt x="1840" y="3317"/>
                </a:lnTo>
                <a:lnTo>
                  <a:pt x="1840" y="3452"/>
                </a:lnTo>
                <a:lnTo>
                  <a:pt x="1841" y="3287"/>
                </a:lnTo>
                <a:lnTo>
                  <a:pt x="1842" y="3468"/>
                </a:lnTo>
                <a:lnTo>
                  <a:pt x="1842" y="3331"/>
                </a:lnTo>
                <a:lnTo>
                  <a:pt x="1843" y="3433"/>
                </a:lnTo>
                <a:lnTo>
                  <a:pt x="1844" y="3317"/>
                </a:lnTo>
                <a:lnTo>
                  <a:pt x="1844" y="3420"/>
                </a:lnTo>
                <a:lnTo>
                  <a:pt x="1845" y="3309"/>
                </a:lnTo>
                <a:lnTo>
                  <a:pt x="1846" y="3443"/>
                </a:lnTo>
                <a:lnTo>
                  <a:pt x="1847" y="3324"/>
                </a:lnTo>
                <a:lnTo>
                  <a:pt x="1847" y="3426"/>
                </a:lnTo>
                <a:lnTo>
                  <a:pt x="1848" y="3319"/>
                </a:lnTo>
                <a:lnTo>
                  <a:pt x="1849" y="3449"/>
                </a:lnTo>
                <a:lnTo>
                  <a:pt x="1850" y="3320"/>
                </a:lnTo>
                <a:lnTo>
                  <a:pt x="1851" y="3441"/>
                </a:lnTo>
                <a:lnTo>
                  <a:pt x="1851" y="3352"/>
                </a:lnTo>
                <a:lnTo>
                  <a:pt x="1852" y="3436"/>
                </a:lnTo>
                <a:lnTo>
                  <a:pt x="1852" y="3356"/>
                </a:lnTo>
                <a:lnTo>
                  <a:pt x="1853" y="3436"/>
                </a:lnTo>
                <a:lnTo>
                  <a:pt x="1853" y="3359"/>
                </a:lnTo>
                <a:lnTo>
                  <a:pt x="1854" y="3422"/>
                </a:lnTo>
                <a:lnTo>
                  <a:pt x="1854" y="3311"/>
                </a:lnTo>
                <a:lnTo>
                  <a:pt x="1855" y="3454"/>
                </a:lnTo>
                <a:lnTo>
                  <a:pt x="1855" y="3331"/>
                </a:lnTo>
                <a:lnTo>
                  <a:pt x="1856" y="3437"/>
                </a:lnTo>
                <a:lnTo>
                  <a:pt x="1857" y="3332"/>
                </a:lnTo>
                <a:lnTo>
                  <a:pt x="1858" y="3499"/>
                </a:lnTo>
                <a:lnTo>
                  <a:pt x="1858" y="3339"/>
                </a:lnTo>
                <a:lnTo>
                  <a:pt x="1859" y="3421"/>
                </a:lnTo>
                <a:lnTo>
                  <a:pt x="1860" y="3270"/>
                </a:lnTo>
                <a:lnTo>
                  <a:pt x="1860" y="3410"/>
                </a:lnTo>
                <a:lnTo>
                  <a:pt x="1861" y="3316"/>
                </a:lnTo>
                <a:lnTo>
                  <a:pt x="1862" y="3450"/>
                </a:lnTo>
                <a:lnTo>
                  <a:pt x="1862" y="3342"/>
                </a:lnTo>
                <a:lnTo>
                  <a:pt x="1863" y="3472"/>
                </a:lnTo>
                <a:lnTo>
                  <a:pt x="1863" y="3362"/>
                </a:lnTo>
                <a:lnTo>
                  <a:pt x="1864" y="3453"/>
                </a:lnTo>
                <a:lnTo>
                  <a:pt x="1865" y="3289"/>
                </a:lnTo>
                <a:lnTo>
                  <a:pt x="1865" y="3445"/>
                </a:lnTo>
                <a:lnTo>
                  <a:pt x="1866" y="3341"/>
                </a:lnTo>
                <a:lnTo>
                  <a:pt x="1867" y="3420"/>
                </a:lnTo>
                <a:lnTo>
                  <a:pt x="1867" y="3340"/>
                </a:lnTo>
                <a:lnTo>
                  <a:pt x="1868" y="3445"/>
                </a:lnTo>
                <a:lnTo>
                  <a:pt x="1868" y="3350"/>
                </a:lnTo>
                <a:lnTo>
                  <a:pt x="1869" y="3454"/>
                </a:lnTo>
                <a:lnTo>
                  <a:pt x="1869" y="3311"/>
                </a:lnTo>
                <a:lnTo>
                  <a:pt x="1870" y="3390"/>
                </a:lnTo>
                <a:lnTo>
                  <a:pt x="1871" y="3345"/>
                </a:lnTo>
                <a:lnTo>
                  <a:pt x="1871" y="3459"/>
                </a:lnTo>
                <a:lnTo>
                  <a:pt x="1872" y="3322"/>
                </a:lnTo>
                <a:lnTo>
                  <a:pt x="1872" y="3442"/>
                </a:lnTo>
                <a:lnTo>
                  <a:pt x="1873" y="3291"/>
                </a:lnTo>
                <a:lnTo>
                  <a:pt x="1873" y="3451"/>
                </a:lnTo>
                <a:lnTo>
                  <a:pt x="1874" y="3352"/>
                </a:lnTo>
                <a:lnTo>
                  <a:pt x="1874" y="3458"/>
                </a:lnTo>
                <a:lnTo>
                  <a:pt x="1875" y="3333"/>
                </a:lnTo>
                <a:lnTo>
                  <a:pt x="1875" y="3427"/>
                </a:lnTo>
                <a:lnTo>
                  <a:pt x="1876" y="3323"/>
                </a:lnTo>
                <a:lnTo>
                  <a:pt x="1877" y="3456"/>
                </a:lnTo>
                <a:lnTo>
                  <a:pt x="1877" y="3348"/>
                </a:lnTo>
                <a:lnTo>
                  <a:pt x="1878" y="3430"/>
                </a:lnTo>
                <a:lnTo>
                  <a:pt x="1878" y="3298"/>
                </a:lnTo>
                <a:lnTo>
                  <a:pt x="1879" y="3407"/>
                </a:lnTo>
                <a:lnTo>
                  <a:pt x="1880" y="3329"/>
                </a:lnTo>
                <a:lnTo>
                  <a:pt x="1880" y="3436"/>
                </a:lnTo>
                <a:lnTo>
                  <a:pt x="1881" y="3314"/>
                </a:lnTo>
                <a:lnTo>
                  <a:pt x="1881" y="3412"/>
                </a:lnTo>
                <a:lnTo>
                  <a:pt x="1882" y="3340"/>
                </a:lnTo>
                <a:lnTo>
                  <a:pt x="1882" y="3422"/>
                </a:lnTo>
                <a:lnTo>
                  <a:pt x="1883" y="3329"/>
                </a:lnTo>
                <a:lnTo>
                  <a:pt x="1883" y="3434"/>
                </a:lnTo>
                <a:lnTo>
                  <a:pt x="1884" y="3349"/>
                </a:lnTo>
                <a:lnTo>
                  <a:pt x="1884" y="3439"/>
                </a:lnTo>
                <a:lnTo>
                  <a:pt x="1885" y="3333"/>
                </a:lnTo>
                <a:lnTo>
                  <a:pt x="1885" y="3420"/>
                </a:lnTo>
                <a:lnTo>
                  <a:pt x="1886" y="3326"/>
                </a:lnTo>
                <a:lnTo>
                  <a:pt x="1886" y="3445"/>
                </a:lnTo>
                <a:lnTo>
                  <a:pt x="1887" y="3313"/>
                </a:lnTo>
                <a:lnTo>
                  <a:pt x="1888" y="3405"/>
                </a:lnTo>
                <a:lnTo>
                  <a:pt x="1888" y="3299"/>
                </a:lnTo>
                <a:lnTo>
                  <a:pt x="1889" y="3414"/>
                </a:lnTo>
                <a:lnTo>
                  <a:pt x="1890" y="3326"/>
                </a:lnTo>
                <a:lnTo>
                  <a:pt x="1890" y="3429"/>
                </a:lnTo>
                <a:lnTo>
                  <a:pt x="1891" y="3317"/>
                </a:lnTo>
                <a:lnTo>
                  <a:pt x="1892" y="3450"/>
                </a:lnTo>
                <a:lnTo>
                  <a:pt x="1892" y="3308"/>
                </a:lnTo>
                <a:lnTo>
                  <a:pt x="1893" y="3441"/>
                </a:lnTo>
                <a:lnTo>
                  <a:pt x="1894" y="3303"/>
                </a:lnTo>
                <a:lnTo>
                  <a:pt x="1895" y="3443"/>
                </a:lnTo>
                <a:lnTo>
                  <a:pt x="1895" y="3305"/>
                </a:lnTo>
                <a:lnTo>
                  <a:pt x="1896" y="3434"/>
                </a:lnTo>
                <a:lnTo>
                  <a:pt x="1896" y="3303"/>
                </a:lnTo>
                <a:lnTo>
                  <a:pt x="1897" y="3434"/>
                </a:lnTo>
                <a:lnTo>
                  <a:pt x="1898" y="3291"/>
                </a:lnTo>
                <a:lnTo>
                  <a:pt x="1898" y="3413"/>
                </a:lnTo>
                <a:lnTo>
                  <a:pt x="1899" y="3314"/>
                </a:lnTo>
                <a:lnTo>
                  <a:pt x="1899" y="3440"/>
                </a:lnTo>
                <a:lnTo>
                  <a:pt x="1901" y="3318"/>
                </a:lnTo>
                <a:lnTo>
                  <a:pt x="1901" y="3439"/>
                </a:lnTo>
                <a:lnTo>
                  <a:pt x="1902" y="3324"/>
                </a:lnTo>
                <a:lnTo>
                  <a:pt x="1903" y="3439"/>
                </a:lnTo>
                <a:lnTo>
                  <a:pt x="1904" y="3333"/>
                </a:lnTo>
                <a:lnTo>
                  <a:pt x="1905" y="3413"/>
                </a:lnTo>
                <a:lnTo>
                  <a:pt x="1906" y="3312"/>
                </a:lnTo>
                <a:lnTo>
                  <a:pt x="1906" y="3419"/>
                </a:lnTo>
                <a:lnTo>
                  <a:pt x="1907" y="3319"/>
                </a:lnTo>
                <a:lnTo>
                  <a:pt x="1907" y="3423"/>
                </a:lnTo>
                <a:lnTo>
                  <a:pt x="1908" y="3277"/>
                </a:lnTo>
                <a:lnTo>
                  <a:pt x="1909" y="3441"/>
                </a:lnTo>
                <a:lnTo>
                  <a:pt x="1911" y="3325"/>
                </a:lnTo>
                <a:lnTo>
                  <a:pt x="1911" y="3420"/>
                </a:lnTo>
                <a:lnTo>
                  <a:pt x="1912" y="3361"/>
                </a:lnTo>
                <a:lnTo>
                  <a:pt x="1912" y="3460"/>
                </a:lnTo>
                <a:lnTo>
                  <a:pt x="1913" y="3336"/>
                </a:lnTo>
                <a:lnTo>
                  <a:pt x="1913" y="3447"/>
                </a:lnTo>
                <a:lnTo>
                  <a:pt x="1914" y="3309"/>
                </a:lnTo>
                <a:lnTo>
                  <a:pt x="1915" y="3444"/>
                </a:lnTo>
                <a:lnTo>
                  <a:pt x="1916" y="3317"/>
                </a:lnTo>
                <a:lnTo>
                  <a:pt x="1916" y="3444"/>
                </a:lnTo>
                <a:lnTo>
                  <a:pt x="1917" y="3323"/>
                </a:lnTo>
                <a:lnTo>
                  <a:pt x="1917" y="3454"/>
                </a:lnTo>
                <a:lnTo>
                  <a:pt x="1919" y="3326"/>
                </a:lnTo>
                <a:lnTo>
                  <a:pt x="1919" y="3407"/>
                </a:lnTo>
                <a:lnTo>
                  <a:pt x="1920" y="3304"/>
                </a:lnTo>
                <a:lnTo>
                  <a:pt x="1921" y="3437"/>
                </a:lnTo>
                <a:lnTo>
                  <a:pt x="1921" y="3341"/>
                </a:lnTo>
                <a:lnTo>
                  <a:pt x="1922" y="3424"/>
                </a:lnTo>
                <a:lnTo>
                  <a:pt x="1922" y="3330"/>
                </a:lnTo>
                <a:lnTo>
                  <a:pt x="1923" y="3412"/>
                </a:lnTo>
                <a:lnTo>
                  <a:pt x="1924" y="3344"/>
                </a:lnTo>
                <a:lnTo>
                  <a:pt x="1924" y="3430"/>
                </a:lnTo>
                <a:lnTo>
                  <a:pt x="1925" y="3313"/>
                </a:lnTo>
                <a:lnTo>
                  <a:pt x="1926" y="3449"/>
                </a:lnTo>
                <a:lnTo>
                  <a:pt x="1927" y="3305"/>
                </a:lnTo>
                <a:lnTo>
                  <a:pt x="1927" y="3455"/>
                </a:lnTo>
                <a:lnTo>
                  <a:pt x="1928" y="3313"/>
                </a:lnTo>
                <a:lnTo>
                  <a:pt x="1928" y="3437"/>
                </a:lnTo>
                <a:lnTo>
                  <a:pt x="1929" y="3319"/>
                </a:lnTo>
                <a:lnTo>
                  <a:pt x="1930" y="3451"/>
                </a:lnTo>
                <a:lnTo>
                  <a:pt x="1930" y="3317"/>
                </a:lnTo>
                <a:lnTo>
                  <a:pt x="1931" y="3424"/>
                </a:lnTo>
                <a:lnTo>
                  <a:pt x="1931" y="3356"/>
                </a:lnTo>
                <a:lnTo>
                  <a:pt x="1932" y="3433"/>
                </a:lnTo>
                <a:lnTo>
                  <a:pt x="1932" y="3323"/>
                </a:lnTo>
                <a:lnTo>
                  <a:pt x="1933" y="3445"/>
                </a:lnTo>
                <a:lnTo>
                  <a:pt x="1934" y="3306"/>
                </a:lnTo>
                <a:lnTo>
                  <a:pt x="1935" y="3470"/>
                </a:lnTo>
                <a:lnTo>
                  <a:pt x="1935" y="3338"/>
                </a:lnTo>
                <a:lnTo>
                  <a:pt x="1936" y="3442"/>
                </a:lnTo>
                <a:lnTo>
                  <a:pt x="1936" y="3342"/>
                </a:lnTo>
                <a:lnTo>
                  <a:pt x="1937" y="3431"/>
                </a:lnTo>
                <a:lnTo>
                  <a:pt x="1938" y="3306"/>
                </a:lnTo>
                <a:lnTo>
                  <a:pt x="1939" y="3472"/>
                </a:lnTo>
                <a:lnTo>
                  <a:pt x="1939" y="3308"/>
                </a:lnTo>
                <a:lnTo>
                  <a:pt x="1940" y="3452"/>
                </a:lnTo>
                <a:lnTo>
                  <a:pt x="1940" y="3291"/>
                </a:lnTo>
                <a:lnTo>
                  <a:pt x="1941" y="3445"/>
                </a:lnTo>
                <a:lnTo>
                  <a:pt x="1941" y="3287"/>
                </a:lnTo>
                <a:lnTo>
                  <a:pt x="1942" y="3427"/>
                </a:lnTo>
                <a:lnTo>
                  <a:pt x="1943" y="3359"/>
                </a:lnTo>
                <a:lnTo>
                  <a:pt x="1943" y="3413"/>
                </a:lnTo>
                <a:lnTo>
                  <a:pt x="1944" y="3341"/>
                </a:lnTo>
                <a:lnTo>
                  <a:pt x="1945" y="3461"/>
                </a:lnTo>
                <a:lnTo>
                  <a:pt x="1945" y="3313"/>
                </a:lnTo>
                <a:lnTo>
                  <a:pt x="1946" y="3445"/>
                </a:lnTo>
                <a:lnTo>
                  <a:pt x="1947" y="3298"/>
                </a:lnTo>
                <a:lnTo>
                  <a:pt x="1948" y="3439"/>
                </a:lnTo>
                <a:lnTo>
                  <a:pt x="1948" y="3335"/>
                </a:lnTo>
                <a:lnTo>
                  <a:pt x="1949" y="3436"/>
                </a:lnTo>
                <a:lnTo>
                  <a:pt x="1950" y="3320"/>
                </a:lnTo>
                <a:lnTo>
                  <a:pt x="1950" y="3431"/>
                </a:lnTo>
                <a:lnTo>
                  <a:pt x="1952" y="3322"/>
                </a:lnTo>
                <a:lnTo>
                  <a:pt x="1952" y="3443"/>
                </a:lnTo>
                <a:lnTo>
                  <a:pt x="1953" y="3349"/>
                </a:lnTo>
                <a:lnTo>
                  <a:pt x="1953" y="3481"/>
                </a:lnTo>
                <a:lnTo>
                  <a:pt x="1954" y="3330"/>
                </a:lnTo>
                <a:lnTo>
                  <a:pt x="1955" y="3421"/>
                </a:lnTo>
                <a:lnTo>
                  <a:pt x="1955" y="3319"/>
                </a:lnTo>
                <a:lnTo>
                  <a:pt x="1956" y="3432"/>
                </a:lnTo>
                <a:lnTo>
                  <a:pt x="1956" y="3324"/>
                </a:lnTo>
                <a:lnTo>
                  <a:pt x="1957" y="3421"/>
                </a:lnTo>
                <a:lnTo>
                  <a:pt x="1957" y="3304"/>
                </a:lnTo>
                <a:lnTo>
                  <a:pt x="1958" y="3383"/>
                </a:lnTo>
                <a:lnTo>
                  <a:pt x="1958" y="3032"/>
                </a:lnTo>
                <a:lnTo>
                  <a:pt x="1959" y="3387"/>
                </a:lnTo>
                <a:lnTo>
                  <a:pt x="1959" y="2983"/>
                </a:lnTo>
                <a:lnTo>
                  <a:pt x="1960" y="3397"/>
                </a:lnTo>
                <a:lnTo>
                  <a:pt x="1961" y="3173"/>
                </a:lnTo>
                <a:lnTo>
                  <a:pt x="1962" y="3398"/>
                </a:lnTo>
                <a:lnTo>
                  <a:pt x="1962" y="3206"/>
                </a:lnTo>
                <a:lnTo>
                  <a:pt x="1963" y="3431"/>
                </a:lnTo>
                <a:lnTo>
                  <a:pt x="1963" y="3313"/>
                </a:lnTo>
                <a:lnTo>
                  <a:pt x="1964" y="3429"/>
                </a:lnTo>
                <a:lnTo>
                  <a:pt x="1964" y="3331"/>
                </a:lnTo>
                <a:lnTo>
                  <a:pt x="1965" y="3455"/>
                </a:lnTo>
                <a:lnTo>
                  <a:pt x="1965" y="3316"/>
                </a:lnTo>
                <a:lnTo>
                  <a:pt x="1966" y="3414"/>
                </a:lnTo>
                <a:lnTo>
                  <a:pt x="1966" y="3344"/>
                </a:lnTo>
                <a:lnTo>
                  <a:pt x="1967" y="3409"/>
                </a:lnTo>
                <a:lnTo>
                  <a:pt x="1968" y="3295"/>
                </a:lnTo>
                <a:lnTo>
                  <a:pt x="1968" y="3387"/>
                </a:lnTo>
                <a:lnTo>
                  <a:pt x="1969" y="3289"/>
                </a:lnTo>
                <a:lnTo>
                  <a:pt x="1969" y="3448"/>
                </a:lnTo>
                <a:lnTo>
                  <a:pt x="1970" y="3331"/>
                </a:lnTo>
                <a:lnTo>
                  <a:pt x="1971" y="3418"/>
                </a:lnTo>
                <a:lnTo>
                  <a:pt x="1971" y="3350"/>
                </a:lnTo>
                <a:lnTo>
                  <a:pt x="1972" y="3443"/>
                </a:lnTo>
                <a:lnTo>
                  <a:pt x="1973" y="3336"/>
                </a:lnTo>
                <a:lnTo>
                  <a:pt x="1974" y="3429"/>
                </a:lnTo>
                <a:lnTo>
                  <a:pt x="1974" y="3323"/>
                </a:lnTo>
                <a:lnTo>
                  <a:pt x="1975" y="3445"/>
                </a:lnTo>
                <a:lnTo>
                  <a:pt x="1975" y="3350"/>
                </a:lnTo>
                <a:lnTo>
                  <a:pt x="1976" y="3431"/>
                </a:lnTo>
                <a:lnTo>
                  <a:pt x="1977" y="3308"/>
                </a:lnTo>
                <a:lnTo>
                  <a:pt x="1977" y="3424"/>
                </a:lnTo>
                <a:lnTo>
                  <a:pt x="1978" y="3330"/>
                </a:lnTo>
                <a:lnTo>
                  <a:pt x="1979" y="3456"/>
                </a:lnTo>
                <a:lnTo>
                  <a:pt x="1979" y="3335"/>
                </a:lnTo>
                <a:lnTo>
                  <a:pt x="1980" y="3423"/>
                </a:lnTo>
                <a:lnTo>
                  <a:pt x="1980" y="3315"/>
                </a:lnTo>
                <a:lnTo>
                  <a:pt x="1981" y="3445"/>
                </a:lnTo>
                <a:lnTo>
                  <a:pt x="1981" y="3343"/>
                </a:lnTo>
                <a:lnTo>
                  <a:pt x="1982" y="3430"/>
                </a:lnTo>
                <a:lnTo>
                  <a:pt x="1983" y="3333"/>
                </a:lnTo>
                <a:lnTo>
                  <a:pt x="1983" y="3465"/>
                </a:lnTo>
                <a:lnTo>
                  <a:pt x="1984" y="3338"/>
                </a:lnTo>
                <a:lnTo>
                  <a:pt x="1985" y="3418"/>
                </a:lnTo>
                <a:lnTo>
                  <a:pt x="1986" y="3316"/>
                </a:lnTo>
                <a:lnTo>
                  <a:pt x="1986" y="3452"/>
                </a:lnTo>
                <a:lnTo>
                  <a:pt x="1987" y="3333"/>
                </a:lnTo>
                <a:lnTo>
                  <a:pt x="1987" y="3423"/>
                </a:lnTo>
                <a:lnTo>
                  <a:pt x="1988" y="3354"/>
                </a:lnTo>
                <a:lnTo>
                  <a:pt x="1988" y="3433"/>
                </a:lnTo>
                <a:lnTo>
                  <a:pt x="1989" y="3332"/>
                </a:lnTo>
                <a:lnTo>
                  <a:pt x="1989" y="3436"/>
                </a:lnTo>
                <a:lnTo>
                  <a:pt x="1990" y="3326"/>
                </a:lnTo>
                <a:lnTo>
                  <a:pt x="1990" y="3454"/>
                </a:lnTo>
                <a:lnTo>
                  <a:pt x="1991" y="3347"/>
                </a:lnTo>
                <a:lnTo>
                  <a:pt x="1991" y="3439"/>
                </a:lnTo>
                <a:lnTo>
                  <a:pt x="1992" y="3307"/>
                </a:lnTo>
                <a:lnTo>
                  <a:pt x="1992" y="3422"/>
                </a:lnTo>
                <a:lnTo>
                  <a:pt x="1993" y="3317"/>
                </a:lnTo>
                <a:lnTo>
                  <a:pt x="1993" y="3413"/>
                </a:lnTo>
                <a:lnTo>
                  <a:pt x="1994" y="3311"/>
                </a:lnTo>
                <a:lnTo>
                  <a:pt x="1994" y="3442"/>
                </a:lnTo>
                <a:lnTo>
                  <a:pt x="1995" y="3203"/>
                </a:lnTo>
                <a:lnTo>
                  <a:pt x="1996" y="3404"/>
                </a:lnTo>
                <a:lnTo>
                  <a:pt x="1996" y="3199"/>
                </a:lnTo>
                <a:lnTo>
                  <a:pt x="1997" y="3421"/>
                </a:lnTo>
                <a:lnTo>
                  <a:pt x="1998" y="3246"/>
                </a:lnTo>
                <a:lnTo>
                  <a:pt x="1998" y="3425"/>
                </a:lnTo>
                <a:lnTo>
                  <a:pt x="1999" y="3298"/>
                </a:lnTo>
                <a:lnTo>
                  <a:pt x="2000" y="3451"/>
                </a:lnTo>
                <a:lnTo>
                  <a:pt x="2001" y="3312"/>
                </a:lnTo>
                <a:lnTo>
                  <a:pt x="2001" y="3433"/>
                </a:lnTo>
                <a:lnTo>
                  <a:pt x="2002" y="3309"/>
                </a:lnTo>
                <a:lnTo>
                  <a:pt x="2003" y="3408"/>
                </a:lnTo>
                <a:lnTo>
                  <a:pt x="2003" y="3324"/>
                </a:lnTo>
                <a:lnTo>
                  <a:pt x="2004" y="3431"/>
                </a:lnTo>
                <a:lnTo>
                  <a:pt x="2005" y="3303"/>
                </a:lnTo>
                <a:lnTo>
                  <a:pt x="2005" y="3418"/>
                </a:lnTo>
                <a:lnTo>
                  <a:pt x="2006" y="3298"/>
                </a:lnTo>
                <a:lnTo>
                  <a:pt x="2007" y="3419"/>
                </a:lnTo>
                <a:lnTo>
                  <a:pt x="2007" y="3311"/>
                </a:lnTo>
                <a:lnTo>
                  <a:pt x="2008" y="3447"/>
                </a:lnTo>
                <a:lnTo>
                  <a:pt x="2008" y="3337"/>
                </a:lnTo>
                <a:lnTo>
                  <a:pt x="2009" y="3425"/>
                </a:lnTo>
                <a:lnTo>
                  <a:pt x="2009" y="3323"/>
                </a:lnTo>
                <a:lnTo>
                  <a:pt x="2010" y="3432"/>
                </a:lnTo>
                <a:lnTo>
                  <a:pt x="2010" y="3317"/>
                </a:lnTo>
                <a:lnTo>
                  <a:pt x="2011" y="3453"/>
                </a:lnTo>
                <a:lnTo>
                  <a:pt x="2013" y="3306"/>
                </a:lnTo>
                <a:lnTo>
                  <a:pt x="2013" y="3442"/>
                </a:lnTo>
                <a:lnTo>
                  <a:pt x="2014" y="3350"/>
                </a:lnTo>
                <a:lnTo>
                  <a:pt x="2015" y="3442"/>
                </a:lnTo>
                <a:lnTo>
                  <a:pt x="2015" y="3328"/>
                </a:lnTo>
                <a:lnTo>
                  <a:pt x="2016" y="3448"/>
                </a:lnTo>
                <a:lnTo>
                  <a:pt x="2016" y="3318"/>
                </a:lnTo>
                <a:lnTo>
                  <a:pt x="2018" y="3450"/>
                </a:lnTo>
                <a:lnTo>
                  <a:pt x="2018" y="3353"/>
                </a:lnTo>
                <a:lnTo>
                  <a:pt x="2019" y="3464"/>
                </a:lnTo>
                <a:lnTo>
                  <a:pt x="2019" y="3345"/>
                </a:lnTo>
                <a:lnTo>
                  <a:pt x="2020" y="3436"/>
                </a:lnTo>
                <a:lnTo>
                  <a:pt x="2021" y="3343"/>
                </a:lnTo>
                <a:lnTo>
                  <a:pt x="2021" y="3433"/>
                </a:lnTo>
                <a:lnTo>
                  <a:pt x="2022" y="3333"/>
                </a:lnTo>
                <a:lnTo>
                  <a:pt x="2022" y="3419"/>
                </a:lnTo>
                <a:lnTo>
                  <a:pt x="2023" y="3332"/>
                </a:lnTo>
                <a:lnTo>
                  <a:pt x="2024" y="3430"/>
                </a:lnTo>
                <a:lnTo>
                  <a:pt x="2024" y="3310"/>
                </a:lnTo>
                <a:lnTo>
                  <a:pt x="2025" y="3437"/>
                </a:lnTo>
                <a:lnTo>
                  <a:pt x="2026" y="3312"/>
                </a:lnTo>
                <a:lnTo>
                  <a:pt x="2027" y="3464"/>
                </a:lnTo>
                <a:lnTo>
                  <a:pt x="2028" y="3313"/>
                </a:lnTo>
                <a:lnTo>
                  <a:pt x="2029" y="3426"/>
                </a:lnTo>
                <a:lnTo>
                  <a:pt x="2029" y="3344"/>
                </a:lnTo>
                <a:lnTo>
                  <a:pt x="2030" y="3436"/>
                </a:lnTo>
                <a:lnTo>
                  <a:pt x="2030" y="3368"/>
                </a:lnTo>
                <a:lnTo>
                  <a:pt x="2031" y="3444"/>
                </a:lnTo>
                <a:lnTo>
                  <a:pt x="2031" y="3326"/>
                </a:lnTo>
                <a:lnTo>
                  <a:pt x="2032" y="3477"/>
                </a:lnTo>
                <a:lnTo>
                  <a:pt x="2033" y="3331"/>
                </a:lnTo>
                <a:lnTo>
                  <a:pt x="2034" y="3462"/>
                </a:lnTo>
                <a:lnTo>
                  <a:pt x="2034" y="3326"/>
                </a:lnTo>
                <a:lnTo>
                  <a:pt x="2035" y="3446"/>
                </a:lnTo>
                <a:lnTo>
                  <a:pt x="2035" y="3329"/>
                </a:lnTo>
                <a:lnTo>
                  <a:pt x="2036" y="3446"/>
                </a:lnTo>
                <a:lnTo>
                  <a:pt x="2037" y="3344"/>
                </a:lnTo>
                <a:lnTo>
                  <a:pt x="2038" y="3484"/>
                </a:lnTo>
                <a:lnTo>
                  <a:pt x="2038" y="3329"/>
                </a:lnTo>
                <a:lnTo>
                  <a:pt x="2039" y="3439"/>
                </a:lnTo>
                <a:lnTo>
                  <a:pt x="2040" y="3317"/>
                </a:lnTo>
                <a:lnTo>
                  <a:pt x="2041" y="3441"/>
                </a:lnTo>
                <a:lnTo>
                  <a:pt x="2041" y="3346"/>
                </a:lnTo>
                <a:lnTo>
                  <a:pt x="2042" y="3474"/>
                </a:lnTo>
                <a:lnTo>
                  <a:pt x="2043" y="3327"/>
                </a:lnTo>
                <a:lnTo>
                  <a:pt x="2044" y="3453"/>
                </a:lnTo>
                <a:lnTo>
                  <a:pt x="2044" y="3313"/>
                </a:lnTo>
                <a:lnTo>
                  <a:pt x="2045" y="3447"/>
                </a:lnTo>
                <a:lnTo>
                  <a:pt x="2046" y="3340"/>
                </a:lnTo>
                <a:lnTo>
                  <a:pt x="2046" y="3469"/>
                </a:lnTo>
                <a:lnTo>
                  <a:pt x="2047" y="3307"/>
                </a:lnTo>
                <a:lnTo>
                  <a:pt x="2048" y="3433"/>
                </a:lnTo>
                <a:lnTo>
                  <a:pt x="2048" y="3284"/>
                </a:lnTo>
                <a:lnTo>
                  <a:pt x="2049" y="3437"/>
                </a:lnTo>
                <a:lnTo>
                  <a:pt x="2050" y="3339"/>
                </a:lnTo>
                <a:lnTo>
                  <a:pt x="2051" y="3419"/>
                </a:lnTo>
                <a:lnTo>
                  <a:pt x="2051" y="3316"/>
                </a:lnTo>
                <a:lnTo>
                  <a:pt x="2052" y="3472"/>
                </a:lnTo>
                <a:lnTo>
                  <a:pt x="2052" y="3311"/>
                </a:lnTo>
                <a:lnTo>
                  <a:pt x="2053" y="3452"/>
                </a:lnTo>
                <a:lnTo>
                  <a:pt x="2055" y="3300"/>
                </a:lnTo>
                <a:lnTo>
                  <a:pt x="2056" y="3460"/>
                </a:lnTo>
                <a:lnTo>
                  <a:pt x="2056" y="3290"/>
                </a:lnTo>
                <a:lnTo>
                  <a:pt x="2057" y="3450"/>
                </a:lnTo>
                <a:lnTo>
                  <a:pt x="2058" y="3336"/>
                </a:lnTo>
                <a:lnTo>
                  <a:pt x="2060" y="3445"/>
                </a:lnTo>
                <a:lnTo>
                  <a:pt x="2061" y="3315"/>
                </a:lnTo>
                <a:lnTo>
                  <a:pt x="2061" y="3434"/>
                </a:lnTo>
                <a:lnTo>
                  <a:pt x="2062" y="3337"/>
                </a:lnTo>
                <a:lnTo>
                  <a:pt x="2063" y="3427"/>
                </a:lnTo>
                <a:lnTo>
                  <a:pt x="2063" y="3369"/>
                </a:lnTo>
                <a:lnTo>
                  <a:pt x="2064" y="3460"/>
                </a:lnTo>
                <a:lnTo>
                  <a:pt x="2064" y="3318"/>
                </a:lnTo>
                <a:lnTo>
                  <a:pt x="2065" y="3407"/>
                </a:lnTo>
                <a:lnTo>
                  <a:pt x="2066" y="3330"/>
                </a:lnTo>
                <a:lnTo>
                  <a:pt x="2066" y="3426"/>
                </a:lnTo>
                <a:lnTo>
                  <a:pt x="2067" y="3310"/>
                </a:lnTo>
                <a:lnTo>
                  <a:pt x="2067" y="3424"/>
                </a:lnTo>
                <a:lnTo>
                  <a:pt x="2068" y="3322"/>
                </a:lnTo>
                <a:lnTo>
                  <a:pt x="2069" y="3455"/>
                </a:lnTo>
                <a:lnTo>
                  <a:pt x="2069" y="3339"/>
                </a:lnTo>
                <a:lnTo>
                  <a:pt x="2070" y="3436"/>
                </a:lnTo>
                <a:lnTo>
                  <a:pt x="2070" y="3347"/>
                </a:lnTo>
                <a:lnTo>
                  <a:pt x="2071" y="3482"/>
                </a:lnTo>
                <a:lnTo>
                  <a:pt x="2071" y="3331"/>
                </a:lnTo>
                <a:lnTo>
                  <a:pt x="2072" y="3439"/>
                </a:lnTo>
                <a:lnTo>
                  <a:pt x="2072" y="3320"/>
                </a:lnTo>
                <a:lnTo>
                  <a:pt x="2073" y="3437"/>
                </a:lnTo>
                <a:lnTo>
                  <a:pt x="2075" y="3334"/>
                </a:lnTo>
                <a:lnTo>
                  <a:pt x="2075" y="3410"/>
                </a:lnTo>
                <a:lnTo>
                  <a:pt x="2076" y="3298"/>
                </a:lnTo>
                <a:lnTo>
                  <a:pt x="2077" y="3466"/>
                </a:lnTo>
                <a:lnTo>
                  <a:pt x="2077" y="3333"/>
                </a:lnTo>
                <a:lnTo>
                  <a:pt x="2078" y="3432"/>
                </a:lnTo>
                <a:lnTo>
                  <a:pt x="2078" y="3293"/>
                </a:lnTo>
                <a:lnTo>
                  <a:pt x="2079" y="3411"/>
                </a:lnTo>
                <a:lnTo>
                  <a:pt x="2079" y="3335"/>
                </a:lnTo>
                <a:lnTo>
                  <a:pt x="2080" y="3447"/>
                </a:lnTo>
                <a:lnTo>
                  <a:pt x="2080" y="3301"/>
                </a:lnTo>
                <a:lnTo>
                  <a:pt x="2081" y="3438"/>
                </a:lnTo>
                <a:lnTo>
                  <a:pt x="2081" y="3339"/>
                </a:lnTo>
                <a:lnTo>
                  <a:pt x="2082" y="3463"/>
                </a:lnTo>
                <a:lnTo>
                  <a:pt x="2083" y="3306"/>
                </a:lnTo>
                <a:lnTo>
                  <a:pt x="2083" y="3441"/>
                </a:lnTo>
                <a:lnTo>
                  <a:pt x="2084" y="3308"/>
                </a:lnTo>
                <a:lnTo>
                  <a:pt x="2085" y="3418"/>
                </a:lnTo>
                <a:lnTo>
                  <a:pt x="2085" y="3322"/>
                </a:lnTo>
                <a:lnTo>
                  <a:pt x="2086" y="3425"/>
                </a:lnTo>
                <a:lnTo>
                  <a:pt x="2086" y="3343"/>
                </a:lnTo>
                <a:lnTo>
                  <a:pt x="2087" y="3453"/>
                </a:lnTo>
                <a:lnTo>
                  <a:pt x="2089" y="3317"/>
                </a:lnTo>
                <a:lnTo>
                  <a:pt x="2089" y="3451"/>
                </a:lnTo>
                <a:lnTo>
                  <a:pt x="2090" y="3292"/>
                </a:lnTo>
                <a:lnTo>
                  <a:pt x="2090" y="3439"/>
                </a:lnTo>
                <a:lnTo>
                  <a:pt x="2091" y="3340"/>
                </a:lnTo>
                <a:lnTo>
                  <a:pt x="2091" y="3448"/>
                </a:lnTo>
                <a:lnTo>
                  <a:pt x="2092" y="3339"/>
                </a:lnTo>
                <a:lnTo>
                  <a:pt x="2093" y="3439"/>
                </a:lnTo>
                <a:lnTo>
                  <a:pt x="2093" y="3313"/>
                </a:lnTo>
                <a:lnTo>
                  <a:pt x="2094" y="3427"/>
                </a:lnTo>
                <a:lnTo>
                  <a:pt x="2095" y="3347"/>
                </a:lnTo>
                <a:lnTo>
                  <a:pt x="2096" y="3447"/>
                </a:lnTo>
                <a:lnTo>
                  <a:pt x="2096" y="3334"/>
                </a:lnTo>
                <a:lnTo>
                  <a:pt x="2097" y="3441"/>
                </a:lnTo>
                <a:lnTo>
                  <a:pt x="2098" y="3316"/>
                </a:lnTo>
                <a:lnTo>
                  <a:pt x="2099" y="3455"/>
                </a:lnTo>
                <a:lnTo>
                  <a:pt x="2099" y="3304"/>
                </a:lnTo>
                <a:lnTo>
                  <a:pt x="2100" y="3421"/>
                </a:lnTo>
                <a:lnTo>
                  <a:pt x="2100" y="3303"/>
                </a:lnTo>
                <a:lnTo>
                  <a:pt x="2101" y="3404"/>
                </a:lnTo>
                <a:lnTo>
                  <a:pt x="2101" y="3333"/>
                </a:lnTo>
                <a:lnTo>
                  <a:pt x="2102" y="3443"/>
                </a:lnTo>
                <a:lnTo>
                  <a:pt x="2103" y="3341"/>
                </a:lnTo>
                <a:lnTo>
                  <a:pt x="2104" y="3432"/>
                </a:lnTo>
                <a:lnTo>
                  <a:pt x="2104" y="3317"/>
                </a:lnTo>
                <a:lnTo>
                  <a:pt x="2105" y="3414"/>
                </a:lnTo>
                <a:lnTo>
                  <a:pt x="2105" y="3327"/>
                </a:lnTo>
                <a:lnTo>
                  <a:pt x="2106" y="3439"/>
                </a:lnTo>
                <a:lnTo>
                  <a:pt x="2106" y="3328"/>
                </a:lnTo>
                <a:lnTo>
                  <a:pt x="2107" y="3448"/>
                </a:lnTo>
                <a:lnTo>
                  <a:pt x="2107" y="3314"/>
                </a:lnTo>
                <a:lnTo>
                  <a:pt x="2108" y="3467"/>
                </a:lnTo>
                <a:lnTo>
                  <a:pt x="2109" y="3322"/>
                </a:lnTo>
                <a:lnTo>
                  <a:pt x="2109" y="3430"/>
                </a:lnTo>
                <a:lnTo>
                  <a:pt x="2110" y="3320"/>
                </a:lnTo>
                <a:lnTo>
                  <a:pt x="2111" y="3413"/>
                </a:lnTo>
                <a:lnTo>
                  <a:pt x="2111" y="3320"/>
                </a:lnTo>
                <a:lnTo>
                  <a:pt x="2112" y="3426"/>
                </a:lnTo>
                <a:lnTo>
                  <a:pt x="2112" y="3351"/>
                </a:lnTo>
                <a:lnTo>
                  <a:pt x="2113" y="3414"/>
                </a:lnTo>
                <a:lnTo>
                  <a:pt x="2114" y="3337"/>
                </a:lnTo>
                <a:lnTo>
                  <a:pt x="2114" y="3417"/>
                </a:lnTo>
                <a:lnTo>
                  <a:pt x="2116" y="3337"/>
                </a:lnTo>
                <a:lnTo>
                  <a:pt x="2116" y="3424"/>
                </a:lnTo>
                <a:lnTo>
                  <a:pt x="2117" y="3321"/>
                </a:lnTo>
                <a:lnTo>
                  <a:pt x="2118" y="3515"/>
                </a:lnTo>
                <a:lnTo>
                  <a:pt x="2118" y="3322"/>
                </a:lnTo>
                <a:lnTo>
                  <a:pt x="2119" y="3438"/>
                </a:lnTo>
                <a:lnTo>
                  <a:pt x="2119" y="3352"/>
                </a:lnTo>
                <a:lnTo>
                  <a:pt x="2120" y="3429"/>
                </a:lnTo>
                <a:lnTo>
                  <a:pt x="2120" y="3335"/>
                </a:lnTo>
                <a:lnTo>
                  <a:pt x="2121" y="3457"/>
                </a:lnTo>
                <a:lnTo>
                  <a:pt x="2121" y="3322"/>
                </a:lnTo>
                <a:lnTo>
                  <a:pt x="2122" y="3430"/>
                </a:lnTo>
                <a:lnTo>
                  <a:pt x="2122" y="3303"/>
                </a:lnTo>
                <a:lnTo>
                  <a:pt x="2123" y="3442"/>
                </a:lnTo>
                <a:lnTo>
                  <a:pt x="2123" y="3322"/>
                </a:lnTo>
                <a:lnTo>
                  <a:pt x="2124" y="3438"/>
                </a:lnTo>
                <a:lnTo>
                  <a:pt x="2125" y="3330"/>
                </a:lnTo>
                <a:lnTo>
                  <a:pt x="2126" y="3448"/>
                </a:lnTo>
                <a:lnTo>
                  <a:pt x="2126" y="3298"/>
                </a:lnTo>
                <a:lnTo>
                  <a:pt x="2127" y="3445"/>
                </a:lnTo>
                <a:lnTo>
                  <a:pt x="2128" y="3364"/>
                </a:lnTo>
                <a:lnTo>
                  <a:pt x="2128" y="3479"/>
                </a:lnTo>
                <a:lnTo>
                  <a:pt x="2129" y="3317"/>
                </a:lnTo>
                <a:lnTo>
                  <a:pt x="2130" y="3438"/>
                </a:lnTo>
                <a:lnTo>
                  <a:pt x="2131" y="3283"/>
                </a:lnTo>
                <a:lnTo>
                  <a:pt x="2131" y="3424"/>
                </a:lnTo>
                <a:lnTo>
                  <a:pt x="2132" y="3327"/>
                </a:lnTo>
                <a:lnTo>
                  <a:pt x="2132" y="3453"/>
                </a:lnTo>
                <a:lnTo>
                  <a:pt x="2133" y="3303"/>
                </a:lnTo>
                <a:lnTo>
                  <a:pt x="2134" y="3433"/>
                </a:lnTo>
                <a:lnTo>
                  <a:pt x="2135" y="3323"/>
                </a:lnTo>
                <a:lnTo>
                  <a:pt x="2136" y="3433"/>
                </a:lnTo>
                <a:lnTo>
                  <a:pt x="2137" y="3344"/>
                </a:lnTo>
                <a:lnTo>
                  <a:pt x="2137" y="3429"/>
                </a:lnTo>
                <a:lnTo>
                  <a:pt x="2138" y="3324"/>
                </a:lnTo>
                <a:lnTo>
                  <a:pt x="2138" y="3449"/>
                </a:lnTo>
                <a:lnTo>
                  <a:pt x="2139" y="3294"/>
                </a:lnTo>
                <a:lnTo>
                  <a:pt x="2140" y="3431"/>
                </a:lnTo>
                <a:lnTo>
                  <a:pt x="2140" y="3318"/>
                </a:lnTo>
                <a:lnTo>
                  <a:pt x="2141" y="3412"/>
                </a:lnTo>
                <a:lnTo>
                  <a:pt x="2142" y="3341"/>
                </a:lnTo>
                <a:lnTo>
                  <a:pt x="2142" y="3407"/>
                </a:lnTo>
                <a:lnTo>
                  <a:pt x="2143" y="3322"/>
                </a:lnTo>
                <a:lnTo>
                  <a:pt x="2144" y="3388"/>
                </a:lnTo>
                <a:lnTo>
                  <a:pt x="2144" y="3303"/>
                </a:lnTo>
                <a:lnTo>
                  <a:pt x="2145" y="3421"/>
                </a:lnTo>
                <a:lnTo>
                  <a:pt x="2146" y="3319"/>
                </a:lnTo>
                <a:lnTo>
                  <a:pt x="2146" y="3406"/>
                </a:lnTo>
                <a:lnTo>
                  <a:pt x="2147" y="3332"/>
                </a:lnTo>
                <a:lnTo>
                  <a:pt x="2147" y="3450"/>
                </a:lnTo>
                <a:lnTo>
                  <a:pt x="2148" y="3324"/>
                </a:lnTo>
                <a:lnTo>
                  <a:pt x="2149" y="3425"/>
                </a:lnTo>
                <a:lnTo>
                  <a:pt x="2150" y="3327"/>
                </a:lnTo>
                <a:lnTo>
                  <a:pt x="2150" y="3434"/>
                </a:lnTo>
                <a:lnTo>
                  <a:pt x="2152" y="3295"/>
                </a:lnTo>
                <a:lnTo>
                  <a:pt x="2152" y="3436"/>
                </a:lnTo>
                <a:lnTo>
                  <a:pt x="2153" y="3322"/>
                </a:lnTo>
                <a:lnTo>
                  <a:pt x="2154" y="3412"/>
                </a:lnTo>
                <a:lnTo>
                  <a:pt x="2154" y="3284"/>
                </a:lnTo>
                <a:lnTo>
                  <a:pt x="2155" y="3445"/>
                </a:lnTo>
                <a:lnTo>
                  <a:pt x="2156" y="3297"/>
                </a:lnTo>
                <a:lnTo>
                  <a:pt x="2156" y="3414"/>
                </a:lnTo>
                <a:lnTo>
                  <a:pt x="2157" y="3317"/>
                </a:lnTo>
                <a:lnTo>
                  <a:pt x="2157" y="3437"/>
                </a:lnTo>
                <a:lnTo>
                  <a:pt x="2158" y="3287"/>
                </a:lnTo>
                <a:lnTo>
                  <a:pt x="2159" y="3422"/>
                </a:lnTo>
                <a:lnTo>
                  <a:pt x="2159" y="3323"/>
                </a:lnTo>
                <a:lnTo>
                  <a:pt x="2160" y="3437"/>
                </a:lnTo>
                <a:lnTo>
                  <a:pt x="2160" y="3304"/>
                </a:lnTo>
                <a:lnTo>
                  <a:pt x="2162" y="3418"/>
                </a:lnTo>
                <a:lnTo>
                  <a:pt x="2163" y="3301"/>
                </a:lnTo>
                <a:lnTo>
                  <a:pt x="2163" y="3428"/>
                </a:lnTo>
                <a:lnTo>
                  <a:pt x="2164" y="3314"/>
                </a:lnTo>
                <a:lnTo>
                  <a:pt x="2164" y="3460"/>
                </a:lnTo>
                <a:lnTo>
                  <a:pt x="2165" y="3292"/>
                </a:lnTo>
                <a:lnTo>
                  <a:pt x="2165" y="3409"/>
                </a:lnTo>
                <a:lnTo>
                  <a:pt x="2166" y="3333"/>
                </a:lnTo>
                <a:lnTo>
                  <a:pt x="2166" y="3397"/>
                </a:lnTo>
                <a:lnTo>
                  <a:pt x="2167" y="3295"/>
                </a:lnTo>
                <a:lnTo>
                  <a:pt x="2167" y="3417"/>
                </a:lnTo>
                <a:lnTo>
                  <a:pt x="2168" y="3317"/>
                </a:lnTo>
                <a:lnTo>
                  <a:pt x="2168" y="3458"/>
                </a:lnTo>
                <a:lnTo>
                  <a:pt x="2169" y="3340"/>
                </a:lnTo>
                <a:lnTo>
                  <a:pt x="2169" y="3417"/>
                </a:lnTo>
                <a:lnTo>
                  <a:pt x="2170" y="3302"/>
                </a:lnTo>
                <a:lnTo>
                  <a:pt x="2170" y="3436"/>
                </a:lnTo>
                <a:lnTo>
                  <a:pt x="2172" y="3331"/>
                </a:lnTo>
                <a:lnTo>
                  <a:pt x="2173" y="3446"/>
                </a:lnTo>
                <a:lnTo>
                  <a:pt x="2173" y="3325"/>
                </a:lnTo>
                <a:lnTo>
                  <a:pt x="2174" y="3434"/>
                </a:lnTo>
                <a:lnTo>
                  <a:pt x="2175" y="3318"/>
                </a:lnTo>
                <a:lnTo>
                  <a:pt x="2175" y="3453"/>
                </a:lnTo>
                <a:lnTo>
                  <a:pt x="2176" y="3307"/>
                </a:lnTo>
                <a:lnTo>
                  <a:pt x="2176" y="3433"/>
                </a:lnTo>
                <a:lnTo>
                  <a:pt x="2177" y="3325"/>
                </a:lnTo>
                <a:lnTo>
                  <a:pt x="2177" y="3431"/>
                </a:lnTo>
                <a:lnTo>
                  <a:pt x="2178" y="3323"/>
                </a:lnTo>
                <a:lnTo>
                  <a:pt x="2179" y="3428"/>
                </a:lnTo>
                <a:lnTo>
                  <a:pt x="2180" y="3297"/>
                </a:lnTo>
                <a:lnTo>
                  <a:pt x="2181" y="3442"/>
                </a:lnTo>
                <a:lnTo>
                  <a:pt x="2181" y="3297"/>
                </a:lnTo>
                <a:lnTo>
                  <a:pt x="2182" y="3419"/>
                </a:lnTo>
                <a:lnTo>
                  <a:pt x="2183" y="3300"/>
                </a:lnTo>
                <a:lnTo>
                  <a:pt x="2183" y="3434"/>
                </a:lnTo>
                <a:lnTo>
                  <a:pt x="2184" y="3331"/>
                </a:lnTo>
                <a:lnTo>
                  <a:pt x="2184" y="3420"/>
                </a:lnTo>
                <a:lnTo>
                  <a:pt x="2185" y="3317"/>
                </a:lnTo>
                <a:lnTo>
                  <a:pt x="2186" y="3429"/>
                </a:lnTo>
                <a:lnTo>
                  <a:pt x="2186" y="3319"/>
                </a:lnTo>
                <a:lnTo>
                  <a:pt x="2188" y="3429"/>
                </a:lnTo>
                <a:lnTo>
                  <a:pt x="2188" y="3329"/>
                </a:lnTo>
                <a:lnTo>
                  <a:pt x="2189" y="3442"/>
                </a:lnTo>
                <a:lnTo>
                  <a:pt x="2189" y="3327"/>
                </a:lnTo>
                <a:lnTo>
                  <a:pt x="2190" y="3415"/>
                </a:lnTo>
                <a:lnTo>
                  <a:pt x="2191" y="3330"/>
                </a:lnTo>
                <a:lnTo>
                  <a:pt x="2192" y="3403"/>
                </a:lnTo>
                <a:lnTo>
                  <a:pt x="2192" y="3289"/>
                </a:lnTo>
                <a:lnTo>
                  <a:pt x="2193" y="3410"/>
                </a:lnTo>
                <a:lnTo>
                  <a:pt x="2193" y="3301"/>
                </a:lnTo>
                <a:lnTo>
                  <a:pt x="2194" y="3424"/>
                </a:lnTo>
                <a:lnTo>
                  <a:pt x="2194" y="3309"/>
                </a:lnTo>
                <a:lnTo>
                  <a:pt x="2195" y="3460"/>
                </a:lnTo>
                <a:lnTo>
                  <a:pt x="2196" y="3334"/>
                </a:lnTo>
                <a:lnTo>
                  <a:pt x="2197" y="3468"/>
                </a:lnTo>
                <a:lnTo>
                  <a:pt x="2197" y="3321"/>
                </a:lnTo>
                <a:lnTo>
                  <a:pt x="2198" y="3417"/>
                </a:lnTo>
                <a:lnTo>
                  <a:pt x="2199" y="3300"/>
                </a:lnTo>
                <a:lnTo>
                  <a:pt x="2199" y="3415"/>
                </a:lnTo>
                <a:lnTo>
                  <a:pt x="2200" y="3331"/>
                </a:lnTo>
                <a:lnTo>
                  <a:pt x="2200" y="3421"/>
                </a:lnTo>
                <a:lnTo>
                  <a:pt x="2201" y="3310"/>
                </a:lnTo>
                <a:lnTo>
                  <a:pt x="2201" y="3436"/>
                </a:lnTo>
                <a:lnTo>
                  <a:pt x="2202" y="3310"/>
                </a:lnTo>
                <a:lnTo>
                  <a:pt x="2202" y="3448"/>
                </a:lnTo>
                <a:lnTo>
                  <a:pt x="2203" y="3274"/>
                </a:lnTo>
                <a:lnTo>
                  <a:pt x="2203" y="3434"/>
                </a:lnTo>
                <a:lnTo>
                  <a:pt x="2204" y="3337"/>
                </a:lnTo>
                <a:lnTo>
                  <a:pt x="2204" y="3426"/>
                </a:lnTo>
                <a:lnTo>
                  <a:pt x="2205" y="3320"/>
                </a:lnTo>
                <a:lnTo>
                  <a:pt x="2205" y="3402"/>
                </a:lnTo>
                <a:lnTo>
                  <a:pt x="2206" y="3335"/>
                </a:lnTo>
                <a:lnTo>
                  <a:pt x="2206" y="3445"/>
                </a:lnTo>
                <a:lnTo>
                  <a:pt x="2207" y="3333"/>
                </a:lnTo>
                <a:lnTo>
                  <a:pt x="2207" y="3409"/>
                </a:lnTo>
                <a:lnTo>
                  <a:pt x="2208" y="3326"/>
                </a:lnTo>
                <a:lnTo>
                  <a:pt x="2208" y="3454"/>
                </a:lnTo>
                <a:lnTo>
                  <a:pt x="2209" y="3319"/>
                </a:lnTo>
                <a:lnTo>
                  <a:pt x="2210" y="3472"/>
                </a:lnTo>
                <a:lnTo>
                  <a:pt x="2210" y="3323"/>
                </a:lnTo>
                <a:lnTo>
                  <a:pt x="2211" y="3417"/>
                </a:lnTo>
                <a:lnTo>
                  <a:pt x="2211" y="3327"/>
                </a:lnTo>
                <a:lnTo>
                  <a:pt x="2212" y="3412"/>
                </a:lnTo>
                <a:lnTo>
                  <a:pt x="2213" y="3311"/>
                </a:lnTo>
                <a:lnTo>
                  <a:pt x="2213" y="3394"/>
                </a:lnTo>
                <a:lnTo>
                  <a:pt x="2214" y="3302"/>
                </a:lnTo>
                <a:lnTo>
                  <a:pt x="2215" y="3404"/>
                </a:lnTo>
                <a:lnTo>
                  <a:pt x="2216" y="3286"/>
                </a:lnTo>
                <a:lnTo>
                  <a:pt x="2216" y="3402"/>
                </a:lnTo>
                <a:lnTo>
                  <a:pt x="2217" y="3303"/>
                </a:lnTo>
                <a:lnTo>
                  <a:pt x="2218" y="3444"/>
                </a:lnTo>
                <a:lnTo>
                  <a:pt x="2218" y="3300"/>
                </a:lnTo>
                <a:lnTo>
                  <a:pt x="2219" y="3412"/>
                </a:lnTo>
                <a:lnTo>
                  <a:pt x="2220" y="3257"/>
                </a:lnTo>
                <a:lnTo>
                  <a:pt x="2221" y="3423"/>
                </a:lnTo>
                <a:lnTo>
                  <a:pt x="2221" y="3326"/>
                </a:lnTo>
                <a:lnTo>
                  <a:pt x="2222" y="3411"/>
                </a:lnTo>
                <a:lnTo>
                  <a:pt x="2222" y="3321"/>
                </a:lnTo>
                <a:lnTo>
                  <a:pt x="2223" y="3436"/>
                </a:lnTo>
                <a:lnTo>
                  <a:pt x="2223" y="3318"/>
                </a:lnTo>
                <a:lnTo>
                  <a:pt x="2224" y="3436"/>
                </a:lnTo>
                <a:lnTo>
                  <a:pt x="2225" y="3325"/>
                </a:lnTo>
                <a:lnTo>
                  <a:pt x="2226" y="3427"/>
                </a:lnTo>
                <a:lnTo>
                  <a:pt x="2227" y="3301"/>
                </a:lnTo>
                <a:lnTo>
                  <a:pt x="2227" y="3410"/>
                </a:lnTo>
                <a:lnTo>
                  <a:pt x="2228" y="3312"/>
                </a:lnTo>
                <a:lnTo>
                  <a:pt x="2229" y="3448"/>
                </a:lnTo>
                <a:lnTo>
                  <a:pt x="2229" y="3303"/>
                </a:lnTo>
                <a:lnTo>
                  <a:pt x="2230" y="3437"/>
                </a:lnTo>
                <a:lnTo>
                  <a:pt x="2230" y="3352"/>
                </a:lnTo>
                <a:lnTo>
                  <a:pt x="2231" y="3426"/>
                </a:lnTo>
                <a:lnTo>
                  <a:pt x="2231" y="3327"/>
                </a:lnTo>
                <a:lnTo>
                  <a:pt x="2232" y="3436"/>
                </a:lnTo>
                <a:lnTo>
                  <a:pt x="2233" y="3323"/>
                </a:lnTo>
                <a:lnTo>
                  <a:pt x="2233" y="3397"/>
                </a:lnTo>
                <a:lnTo>
                  <a:pt x="2234" y="3324"/>
                </a:lnTo>
                <a:lnTo>
                  <a:pt x="2234" y="3436"/>
                </a:lnTo>
                <a:lnTo>
                  <a:pt x="2235" y="3341"/>
                </a:lnTo>
                <a:lnTo>
                  <a:pt x="2235" y="3458"/>
                </a:lnTo>
                <a:lnTo>
                  <a:pt x="2236" y="3328"/>
                </a:lnTo>
                <a:lnTo>
                  <a:pt x="2237" y="3407"/>
                </a:lnTo>
                <a:lnTo>
                  <a:pt x="2237" y="3313"/>
                </a:lnTo>
                <a:lnTo>
                  <a:pt x="2238" y="3414"/>
                </a:lnTo>
                <a:lnTo>
                  <a:pt x="2238" y="3312"/>
                </a:lnTo>
                <a:lnTo>
                  <a:pt x="2239" y="3445"/>
                </a:lnTo>
                <a:lnTo>
                  <a:pt x="2240" y="3293"/>
                </a:lnTo>
                <a:lnTo>
                  <a:pt x="2240" y="3400"/>
                </a:lnTo>
                <a:lnTo>
                  <a:pt x="2241" y="3291"/>
                </a:lnTo>
                <a:lnTo>
                  <a:pt x="2242" y="3456"/>
                </a:lnTo>
                <a:lnTo>
                  <a:pt x="2242" y="3308"/>
                </a:lnTo>
                <a:lnTo>
                  <a:pt x="2243" y="3468"/>
                </a:lnTo>
                <a:lnTo>
                  <a:pt x="2245" y="3328"/>
                </a:lnTo>
                <a:lnTo>
                  <a:pt x="2245" y="3436"/>
                </a:lnTo>
                <a:lnTo>
                  <a:pt x="2246" y="3332"/>
                </a:lnTo>
                <a:lnTo>
                  <a:pt x="2246" y="3422"/>
                </a:lnTo>
                <a:lnTo>
                  <a:pt x="2247" y="3321"/>
                </a:lnTo>
                <a:lnTo>
                  <a:pt x="2248" y="3424"/>
                </a:lnTo>
                <a:lnTo>
                  <a:pt x="2248" y="3309"/>
                </a:lnTo>
                <a:lnTo>
                  <a:pt x="2249" y="3440"/>
                </a:lnTo>
                <a:lnTo>
                  <a:pt x="2251" y="3305"/>
                </a:lnTo>
                <a:lnTo>
                  <a:pt x="2251" y="3402"/>
                </a:lnTo>
                <a:lnTo>
                  <a:pt x="2252" y="3301"/>
                </a:lnTo>
                <a:lnTo>
                  <a:pt x="2252" y="3429"/>
                </a:lnTo>
                <a:lnTo>
                  <a:pt x="2253" y="3294"/>
                </a:lnTo>
                <a:lnTo>
                  <a:pt x="2253" y="3455"/>
                </a:lnTo>
                <a:lnTo>
                  <a:pt x="2254" y="3355"/>
                </a:lnTo>
                <a:lnTo>
                  <a:pt x="2255" y="3439"/>
                </a:lnTo>
                <a:lnTo>
                  <a:pt x="2255" y="3357"/>
                </a:lnTo>
                <a:lnTo>
                  <a:pt x="2256" y="3498"/>
                </a:lnTo>
                <a:lnTo>
                  <a:pt x="2257" y="3332"/>
                </a:lnTo>
                <a:lnTo>
                  <a:pt x="2257" y="3452"/>
                </a:lnTo>
                <a:lnTo>
                  <a:pt x="2258" y="3314"/>
                </a:lnTo>
                <a:lnTo>
                  <a:pt x="2259" y="3434"/>
                </a:lnTo>
                <a:lnTo>
                  <a:pt x="2259" y="3307"/>
                </a:lnTo>
                <a:lnTo>
                  <a:pt x="2260" y="3423"/>
                </a:lnTo>
                <a:lnTo>
                  <a:pt x="2261" y="3304"/>
                </a:lnTo>
                <a:lnTo>
                  <a:pt x="2261" y="3430"/>
                </a:lnTo>
                <a:lnTo>
                  <a:pt x="2262" y="3326"/>
                </a:lnTo>
                <a:lnTo>
                  <a:pt x="2263" y="3493"/>
                </a:lnTo>
                <a:lnTo>
                  <a:pt x="2264" y="3339"/>
                </a:lnTo>
                <a:lnTo>
                  <a:pt x="2265" y="3428"/>
                </a:lnTo>
                <a:lnTo>
                  <a:pt x="2265" y="3329"/>
                </a:lnTo>
                <a:lnTo>
                  <a:pt x="2266" y="3457"/>
                </a:lnTo>
                <a:lnTo>
                  <a:pt x="2267" y="3296"/>
                </a:lnTo>
                <a:lnTo>
                  <a:pt x="2268" y="3430"/>
                </a:lnTo>
                <a:lnTo>
                  <a:pt x="2268" y="3304"/>
                </a:lnTo>
                <a:lnTo>
                  <a:pt x="2269" y="3433"/>
                </a:lnTo>
                <a:lnTo>
                  <a:pt x="2270" y="3319"/>
                </a:lnTo>
                <a:lnTo>
                  <a:pt x="2271" y="3451"/>
                </a:lnTo>
                <a:lnTo>
                  <a:pt x="2271" y="3326"/>
                </a:lnTo>
                <a:lnTo>
                  <a:pt x="2272" y="3440"/>
                </a:lnTo>
                <a:lnTo>
                  <a:pt x="2273" y="3324"/>
                </a:lnTo>
                <a:lnTo>
                  <a:pt x="2274" y="3468"/>
                </a:lnTo>
                <a:lnTo>
                  <a:pt x="2274" y="3329"/>
                </a:lnTo>
                <a:lnTo>
                  <a:pt x="2275" y="3460"/>
                </a:lnTo>
                <a:lnTo>
                  <a:pt x="2276" y="3337"/>
                </a:lnTo>
                <a:lnTo>
                  <a:pt x="2277" y="3416"/>
                </a:lnTo>
                <a:lnTo>
                  <a:pt x="2277" y="3331"/>
                </a:lnTo>
                <a:lnTo>
                  <a:pt x="2278" y="3447"/>
                </a:lnTo>
                <a:lnTo>
                  <a:pt x="2278" y="3295"/>
                </a:lnTo>
                <a:lnTo>
                  <a:pt x="2279" y="3440"/>
                </a:lnTo>
                <a:lnTo>
                  <a:pt x="2279" y="3332"/>
                </a:lnTo>
                <a:lnTo>
                  <a:pt x="2280" y="3431"/>
                </a:lnTo>
                <a:lnTo>
                  <a:pt x="2280" y="3314"/>
                </a:lnTo>
                <a:lnTo>
                  <a:pt x="2281" y="3460"/>
                </a:lnTo>
                <a:lnTo>
                  <a:pt x="2281" y="3312"/>
                </a:lnTo>
                <a:lnTo>
                  <a:pt x="2282" y="3442"/>
                </a:lnTo>
                <a:lnTo>
                  <a:pt x="2282" y="3341"/>
                </a:lnTo>
                <a:lnTo>
                  <a:pt x="2283" y="3423"/>
                </a:lnTo>
                <a:lnTo>
                  <a:pt x="2283" y="3323"/>
                </a:lnTo>
                <a:lnTo>
                  <a:pt x="2284" y="3420"/>
                </a:lnTo>
                <a:lnTo>
                  <a:pt x="2284" y="3335"/>
                </a:lnTo>
                <a:lnTo>
                  <a:pt x="2285" y="3479"/>
                </a:lnTo>
                <a:lnTo>
                  <a:pt x="2285" y="3360"/>
                </a:lnTo>
                <a:lnTo>
                  <a:pt x="2286" y="3441"/>
                </a:lnTo>
                <a:lnTo>
                  <a:pt x="2286" y="3317"/>
                </a:lnTo>
                <a:lnTo>
                  <a:pt x="2287" y="3422"/>
                </a:lnTo>
                <a:lnTo>
                  <a:pt x="2288" y="3307"/>
                </a:lnTo>
                <a:lnTo>
                  <a:pt x="2289" y="3436"/>
                </a:lnTo>
                <a:lnTo>
                  <a:pt x="2289" y="3323"/>
                </a:lnTo>
                <a:lnTo>
                  <a:pt x="2290" y="3473"/>
                </a:lnTo>
                <a:lnTo>
                  <a:pt x="2291" y="3342"/>
                </a:lnTo>
                <a:lnTo>
                  <a:pt x="2291" y="3469"/>
                </a:lnTo>
                <a:lnTo>
                  <a:pt x="2292" y="3342"/>
                </a:lnTo>
                <a:lnTo>
                  <a:pt x="2293" y="3417"/>
                </a:lnTo>
                <a:lnTo>
                  <a:pt x="2294" y="3302"/>
                </a:lnTo>
                <a:lnTo>
                  <a:pt x="2294" y="3418"/>
                </a:lnTo>
                <a:lnTo>
                  <a:pt x="2295" y="3335"/>
                </a:lnTo>
                <a:lnTo>
                  <a:pt x="2296" y="3474"/>
                </a:lnTo>
                <a:lnTo>
                  <a:pt x="2297" y="3307"/>
                </a:lnTo>
                <a:lnTo>
                  <a:pt x="2297" y="3436"/>
                </a:lnTo>
                <a:lnTo>
                  <a:pt x="2298" y="3318"/>
                </a:lnTo>
                <a:lnTo>
                  <a:pt x="2298" y="3393"/>
                </a:lnTo>
                <a:lnTo>
                  <a:pt x="2299" y="3317"/>
                </a:lnTo>
                <a:lnTo>
                  <a:pt x="2300" y="3437"/>
                </a:lnTo>
                <a:lnTo>
                  <a:pt x="2300" y="3348"/>
                </a:lnTo>
                <a:lnTo>
                  <a:pt x="2301" y="3421"/>
                </a:lnTo>
                <a:lnTo>
                  <a:pt x="2301" y="3327"/>
                </a:lnTo>
                <a:lnTo>
                  <a:pt x="2303" y="3457"/>
                </a:lnTo>
                <a:lnTo>
                  <a:pt x="2303" y="3361"/>
                </a:lnTo>
                <a:lnTo>
                  <a:pt x="2304" y="3459"/>
                </a:lnTo>
                <a:lnTo>
                  <a:pt x="2304" y="3326"/>
                </a:lnTo>
                <a:lnTo>
                  <a:pt x="2305" y="3451"/>
                </a:lnTo>
                <a:lnTo>
                  <a:pt x="2306" y="3298"/>
                </a:lnTo>
                <a:lnTo>
                  <a:pt x="2307" y="3384"/>
                </a:lnTo>
                <a:lnTo>
                  <a:pt x="2307" y="3291"/>
                </a:lnTo>
                <a:lnTo>
                  <a:pt x="2309" y="3456"/>
                </a:lnTo>
                <a:lnTo>
                  <a:pt x="2309" y="3322"/>
                </a:lnTo>
                <a:lnTo>
                  <a:pt x="2310" y="3402"/>
                </a:lnTo>
                <a:lnTo>
                  <a:pt x="2310" y="3343"/>
                </a:lnTo>
                <a:lnTo>
                  <a:pt x="2311" y="3434"/>
                </a:lnTo>
                <a:lnTo>
                  <a:pt x="2311" y="3300"/>
                </a:lnTo>
                <a:lnTo>
                  <a:pt x="2312" y="3426"/>
                </a:lnTo>
                <a:lnTo>
                  <a:pt x="2312" y="3317"/>
                </a:lnTo>
                <a:lnTo>
                  <a:pt x="2313" y="3452"/>
                </a:lnTo>
                <a:lnTo>
                  <a:pt x="2314" y="3338"/>
                </a:lnTo>
                <a:lnTo>
                  <a:pt x="2315" y="3450"/>
                </a:lnTo>
                <a:lnTo>
                  <a:pt x="2316" y="3335"/>
                </a:lnTo>
                <a:lnTo>
                  <a:pt x="2316" y="3443"/>
                </a:lnTo>
                <a:lnTo>
                  <a:pt x="2317" y="3317"/>
                </a:lnTo>
                <a:lnTo>
                  <a:pt x="2317" y="3435"/>
                </a:lnTo>
                <a:lnTo>
                  <a:pt x="2318" y="3311"/>
                </a:lnTo>
                <a:lnTo>
                  <a:pt x="2319" y="3428"/>
                </a:lnTo>
                <a:lnTo>
                  <a:pt x="2319" y="3284"/>
                </a:lnTo>
                <a:lnTo>
                  <a:pt x="2320" y="3414"/>
                </a:lnTo>
                <a:lnTo>
                  <a:pt x="2320" y="3318"/>
                </a:lnTo>
                <a:lnTo>
                  <a:pt x="2321" y="3431"/>
                </a:lnTo>
                <a:lnTo>
                  <a:pt x="2321" y="3310"/>
                </a:lnTo>
                <a:lnTo>
                  <a:pt x="2323" y="3433"/>
                </a:lnTo>
                <a:lnTo>
                  <a:pt x="2323" y="3326"/>
                </a:lnTo>
                <a:lnTo>
                  <a:pt x="2324" y="3445"/>
                </a:lnTo>
                <a:lnTo>
                  <a:pt x="2325" y="3322"/>
                </a:lnTo>
                <a:lnTo>
                  <a:pt x="2325" y="3431"/>
                </a:lnTo>
                <a:lnTo>
                  <a:pt x="2326" y="3332"/>
                </a:lnTo>
                <a:lnTo>
                  <a:pt x="2326" y="3459"/>
                </a:lnTo>
                <a:lnTo>
                  <a:pt x="2327" y="3329"/>
                </a:lnTo>
                <a:lnTo>
                  <a:pt x="2327" y="3439"/>
                </a:lnTo>
                <a:lnTo>
                  <a:pt x="2328" y="3345"/>
                </a:lnTo>
                <a:lnTo>
                  <a:pt x="2328" y="3439"/>
                </a:lnTo>
                <a:lnTo>
                  <a:pt x="2329" y="3331"/>
                </a:lnTo>
                <a:lnTo>
                  <a:pt x="2329" y="3458"/>
                </a:lnTo>
                <a:lnTo>
                  <a:pt x="2330" y="3293"/>
                </a:lnTo>
                <a:lnTo>
                  <a:pt x="2332" y="3456"/>
                </a:lnTo>
                <a:lnTo>
                  <a:pt x="2332" y="3328"/>
                </a:lnTo>
                <a:lnTo>
                  <a:pt x="2333" y="3434"/>
                </a:lnTo>
                <a:lnTo>
                  <a:pt x="2333" y="3342"/>
                </a:lnTo>
                <a:lnTo>
                  <a:pt x="2334" y="3463"/>
                </a:lnTo>
                <a:lnTo>
                  <a:pt x="2335" y="3316"/>
                </a:lnTo>
                <a:lnTo>
                  <a:pt x="2335" y="3419"/>
                </a:lnTo>
                <a:lnTo>
                  <a:pt x="2336" y="3335"/>
                </a:lnTo>
                <a:lnTo>
                  <a:pt x="2337" y="3435"/>
                </a:lnTo>
                <a:lnTo>
                  <a:pt x="2337" y="3313"/>
                </a:lnTo>
                <a:lnTo>
                  <a:pt x="2338" y="3439"/>
                </a:lnTo>
                <a:lnTo>
                  <a:pt x="2339" y="3307"/>
                </a:lnTo>
                <a:lnTo>
                  <a:pt x="2339" y="3452"/>
                </a:lnTo>
                <a:lnTo>
                  <a:pt x="2340" y="3323"/>
                </a:lnTo>
                <a:lnTo>
                  <a:pt x="2341" y="3416"/>
                </a:lnTo>
                <a:lnTo>
                  <a:pt x="2341" y="3303"/>
                </a:lnTo>
                <a:lnTo>
                  <a:pt x="2342" y="3439"/>
                </a:lnTo>
                <a:lnTo>
                  <a:pt x="2342" y="3259"/>
                </a:lnTo>
                <a:lnTo>
                  <a:pt x="2344" y="3437"/>
                </a:lnTo>
                <a:lnTo>
                  <a:pt x="2344" y="3306"/>
                </a:lnTo>
                <a:lnTo>
                  <a:pt x="2345" y="3445"/>
                </a:lnTo>
                <a:lnTo>
                  <a:pt x="2346" y="3316"/>
                </a:lnTo>
                <a:lnTo>
                  <a:pt x="2346" y="3402"/>
                </a:lnTo>
                <a:lnTo>
                  <a:pt x="2347" y="3306"/>
                </a:lnTo>
                <a:lnTo>
                  <a:pt x="2347" y="3399"/>
                </a:lnTo>
                <a:lnTo>
                  <a:pt x="2348" y="3354"/>
                </a:lnTo>
                <a:lnTo>
                  <a:pt x="2348" y="3424"/>
                </a:lnTo>
                <a:lnTo>
                  <a:pt x="2349" y="3328"/>
                </a:lnTo>
                <a:lnTo>
                  <a:pt x="2349" y="3438"/>
                </a:lnTo>
                <a:lnTo>
                  <a:pt x="2350" y="3337"/>
                </a:lnTo>
                <a:lnTo>
                  <a:pt x="2350" y="3450"/>
                </a:lnTo>
                <a:lnTo>
                  <a:pt x="2351" y="3322"/>
                </a:lnTo>
                <a:lnTo>
                  <a:pt x="2351" y="3421"/>
                </a:lnTo>
                <a:lnTo>
                  <a:pt x="2352" y="3350"/>
                </a:lnTo>
                <a:lnTo>
                  <a:pt x="2352" y="3446"/>
                </a:lnTo>
                <a:lnTo>
                  <a:pt x="2353" y="3329"/>
                </a:lnTo>
                <a:lnTo>
                  <a:pt x="2354" y="3425"/>
                </a:lnTo>
                <a:lnTo>
                  <a:pt x="2355" y="3334"/>
                </a:lnTo>
                <a:lnTo>
                  <a:pt x="2355" y="3475"/>
                </a:lnTo>
                <a:lnTo>
                  <a:pt x="2356" y="3302"/>
                </a:lnTo>
                <a:lnTo>
                  <a:pt x="2356" y="3428"/>
                </a:lnTo>
                <a:lnTo>
                  <a:pt x="2357" y="3313"/>
                </a:lnTo>
                <a:lnTo>
                  <a:pt x="2358" y="3424"/>
                </a:lnTo>
                <a:lnTo>
                  <a:pt x="2358" y="3304"/>
                </a:lnTo>
                <a:lnTo>
                  <a:pt x="2359" y="3478"/>
                </a:lnTo>
                <a:lnTo>
                  <a:pt x="2359" y="3340"/>
                </a:lnTo>
                <a:lnTo>
                  <a:pt x="2360" y="3426"/>
                </a:lnTo>
                <a:lnTo>
                  <a:pt x="2360" y="3329"/>
                </a:lnTo>
                <a:lnTo>
                  <a:pt x="2361" y="3458"/>
                </a:lnTo>
                <a:lnTo>
                  <a:pt x="2362" y="3327"/>
                </a:lnTo>
                <a:lnTo>
                  <a:pt x="2363" y="3443"/>
                </a:lnTo>
                <a:lnTo>
                  <a:pt x="2363" y="3313"/>
                </a:lnTo>
                <a:lnTo>
                  <a:pt x="2364" y="3437"/>
                </a:lnTo>
                <a:lnTo>
                  <a:pt x="2365" y="3340"/>
                </a:lnTo>
                <a:lnTo>
                  <a:pt x="2365" y="3414"/>
                </a:lnTo>
                <a:lnTo>
                  <a:pt x="2366" y="3311"/>
                </a:lnTo>
                <a:lnTo>
                  <a:pt x="2367" y="3430"/>
                </a:lnTo>
                <a:lnTo>
                  <a:pt x="2368" y="3295"/>
                </a:lnTo>
                <a:lnTo>
                  <a:pt x="2369" y="3452"/>
                </a:lnTo>
                <a:lnTo>
                  <a:pt x="2370" y="3321"/>
                </a:lnTo>
                <a:lnTo>
                  <a:pt x="2371" y="3460"/>
                </a:lnTo>
                <a:lnTo>
                  <a:pt x="2371" y="3334"/>
                </a:lnTo>
                <a:lnTo>
                  <a:pt x="2372" y="3475"/>
                </a:lnTo>
                <a:lnTo>
                  <a:pt x="2373" y="3336"/>
                </a:lnTo>
                <a:lnTo>
                  <a:pt x="2374" y="3411"/>
                </a:lnTo>
                <a:lnTo>
                  <a:pt x="2375" y="3326"/>
                </a:lnTo>
                <a:lnTo>
                  <a:pt x="2375" y="3415"/>
                </a:lnTo>
                <a:lnTo>
                  <a:pt x="2376" y="3320"/>
                </a:lnTo>
                <a:lnTo>
                  <a:pt x="2376" y="3416"/>
                </a:lnTo>
                <a:lnTo>
                  <a:pt x="2377" y="3318"/>
                </a:lnTo>
                <a:lnTo>
                  <a:pt x="2377" y="3415"/>
                </a:lnTo>
                <a:lnTo>
                  <a:pt x="2378" y="3313"/>
                </a:lnTo>
                <a:lnTo>
                  <a:pt x="2379" y="3436"/>
                </a:lnTo>
                <a:lnTo>
                  <a:pt x="2380" y="3326"/>
                </a:lnTo>
                <a:lnTo>
                  <a:pt x="2381" y="3417"/>
                </a:lnTo>
                <a:lnTo>
                  <a:pt x="2381" y="3327"/>
                </a:lnTo>
                <a:lnTo>
                  <a:pt x="2382" y="3433"/>
                </a:lnTo>
                <a:lnTo>
                  <a:pt x="2382" y="3324"/>
                </a:lnTo>
                <a:lnTo>
                  <a:pt x="2383" y="3424"/>
                </a:lnTo>
                <a:lnTo>
                  <a:pt x="2384" y="3298"/>
                </a:lnTo>
                <a:lnTo>
                  <a:pt x="2384" y="3439"/>
                </a:lnTo>
                <a:lnTo>
                  <a:pt x="2385" y="3289"/>
                </a:lnTo>
                <a:lnTo>
                  <a:pt x="2386" y="3423"/>
                </a:lnTo>
                <a:lnTo>
                  <a:pt x="2387" y="3295"/>
                </a:lnTo>
                <a:lnTo>
                  <a:pt x="2387" y="3417"/>
                </a:lnTo>
                <a:lnTo>
                  <a:pt x="2388" y="3329"/>
                </a:lnTo>
                <a:lnTo>
                  <a:pt x="2388" y="3444"/>
                </a:lnTo>
                <a:lnTo>
                  <a:pt x="2389" y="3270"/>
                </a:lnTo>
                <a:lnTo>
                  <a:pt x="2390" y="3435"/>
                </a:lnTo>
                <a:lnTo>
                  <a:pt x="2391" y="3340"/>
                </a:lnTo>
                <a:lnTo>
                  <a:pt x="2391" y="3448"/>
                </a:lnTo>
                <a:lnTo>
                  <a:pt x="2392" y="3329"/>
                </a:lnTo>
                <a:lnTo>
                  <a:pt x="2392" y="3419"/>
                </a:lnTo>
                <a:lnTo>
                  <a:pt x="2394" y="3305"/>
                </a:lnTo>
                <a:lnTo>
                  <a:pt x="2394" y="3433"/>
                </a:lnTo>
                <a:lnTo>
                  <a:pt x="2395" y="3358"/>
                </a:lnTo>
                <a:lnTo>
                  <a:pt x="2395" y="3439"/>
                </a:lnTo>
                <a:lnTo>
                  <a:pt x="2396" y="3324"/>
                </a:lnTo>
                <a:lnTo>
                  <a:pt x="2397" y="3429"/>
                </a:lnTo>
                <a:lnTo>
                  <a:pt x="2397" y="3341"/>
                </a:lnTo>
                <a:lnTo>
                  <a:pt x="2398" y="3456"/>
                </a:lnTo>
                <a:lnTo>
                  <a:pt x="2398" y="3323"/>
                </a:lnTo>
                <a:lnTo>
                  <a:pt x="2399" y="3444"/>
                </a:lnTo>
                <a:lnTo>
                  <a:pt x="2400" y="3336"/>
                </a:lnTo>
                <a:lnTo>
                  <a:pt x="2400" y="3473"/>
                </a:lnTo>
                <a:lnTo>
                  <a:pt x="2401" y="3312"/>
                </a:lnTo>
                <a:lnTo>
                  <a:pt x="2402" y="3438"/>
                </a:lnTo>
                <a:lnTo>
                  <a:pt x="2402" y="3322"/>
                </a:lnTo>
                <a:lnTo>
                  <a:pt x="2403" y="3440"/>
                </a:lnTo>
                <a:lnTo>
                  <a:pt x="2403" y="3325"/>
                </a:lnTo>
                <a:lnTo>
                  <a:pt x="2404" y="3428"/>
                </a:lnTo>
                <a:lnTo>
                  <a:pt x="2405" y="3339"/>
                </a:lnTo>
                <a:lnTo>
                  <a:pt x="2405" y="3477"/>
                </a:lnTo>
                <a:lnTo>
                  <a:pt x="2406" y="3340"/>
                </a:lnTo>
                <a:lnTo>
                  <a:pt x="2407" y="3432"/>
                </a:lnTo>
                <a:lnTo>
                  <a:pt x="2407" y="3315"/>
                </a:lnTo>
                <a:lnTo>
                  <a:pt x="2408" y="3451"/>
                </a:lnTo>
                <a:lnTo>
                  <a:pt x="2409" y="3311"/>
                </a:lnTo>
                <a:lnTo>
                  <a:pt x="2410" y="3436"/>
                </a:lnTo>
                <a:lnTo>
                  <a:pt x="2410" y="3321"/>
                </a:lnTo>
                <a:lnTo>
                  <a:pt x="2412" y="3433"/>
                </a:lnTo>
                <a:lnTo>
                  <a:pt x="2412" y="3310"/>
                </a:lnTo>
                <a:lnTo>
                  <a:pt x="2414" y="3420"/>
                </a:lnTo>
                <a:lnTo>
                  <a:pt x="2414" y="3338"/>
                </a:lnTo>
                <a:lnTo>
                  <a:pt x="2415" y="3433"/>
                </a:lnTo>
                <a:lnTo>
                  <a:pt x="2415" y="3326"/>
                </a:lnTo>
                <a:lnTo>
                  <a:pt x="2416" y="3439"/>
                </a:lnTo>
                <a:lnTo>
                  <a:pt x="2417" y="3331"/>
                </a:lnTo>
                <a:lnTo>
                  <a:pt x="2418" y="3456"/>
                </a:lnTo>
                <a:lnTo>
                  <a:pt x="2418" y="3331"/>
                </a:lnTo>
                <a:lnTo>
                  <a:pt x="2419" y="3417"/>
                </a:lnTo>
                <a:lnTo>
                  <a:pt x="2419" y="3313"/>
                </a:lnTo>
                <a:lnTo>
                  <a:pt x="2420" y="3420"/>
                </a:lnTo>
                <a:lnTo>
                  <a:pt x="2421" y="3281"/>
                </a:lnTo>
                <a:lnTo>
                  <a:pt x="2421" y="3462"/>
                </a:lnTo>
                <a:lnTo>
                  <a:pt x="2422" y="3307"/>
                </a:lnTo>
                <a:lnTo>
                  <a:pt x="2422" y="3430"/>
                </a:lnTo>
                <a:lnTo>
                  <a:pt x="2423" y="3341"/>
                </a:lnTo>
                <a:lnTo>
                  <a:pt x="2423" y="3442"/>
                </a:lnTo>
                <a:lnTo>
                  <a:pt x="2424" y="3319"/>
                </a:lnTo>
                <a:lnTo>
                  <a:pt x="2425" y="3446"/>
                </a:lnTo>
                <a:lnTo>
                  <a:pt x="2425" y="3304"/>
                </a:lnTo>
                <a:lnTo>
                  <a:pt x="2427" y="3457"/>
                </a:lnTo>
                <a:lnTo>
                  <a:pt x="2427" y="3321"/>
                </a:lnTo>
                <a:lnTo>
                  <a:pt x="2428" y="3416"/>
                </a:lnTo>
                <a:lnTo>
                  <a:pt x="2428" y="3319"/>
                </a:lnTo>
                <a:lnTo>
                  <a:pt x="2429" y="3439"/>
                </a:lnTo>
                <a:lnTo>
                  <a:pt x="2429" y="3323"/>
                </a:lnTo>
                <a:lnTo>
                  <a:pt x="2430" y="3454"/>
                </a:lnTo>
                <a:lnTo>
                  <a:pt x="2431" y="3332"/>
                </a:lnTo>
                <a:lnTo>
                  <a:pt x="2431" y="3427"/>
                </a:lnTo>
                <a:lnTo>
                  <a:pt x="2432" y="3304"/>
                </a:lnTo>
                <a:lnTo>
                  <a:pt x="2432" y="3438"/>
                </a:lnTo>
                <a:lnTo>
                  <a:pt x="2433" y="3286"/>
                </a:lnTo>
                <a:lnTo>
                  <a:pt x="2434" y="3429"/>
                </a:lnTo>
                <a:lnTo>
                  <a:pt x="2434" y="3323"/>
                </a:lnTo>
                <a:lnTo>
                  <a:pt x="2435" y="3443"/>
                </a:lnTo>
                <a:lnTo>
                  <a:pt x="2436" y="3325"/>
                </a:lnTo>
                <a:lnTo>
                  <a:pt x="2436" y="3423"/>
                </a:lnTo>
                <a:lnTo>
                  <a:pt x="2437" y="3323"/>
                </a:lnTo>
                <a:lnTo>
                  <a:pt x="2437" y="3412"/>
                </a:lnTo>
                <a:lnTo>
                  <a:pt x="2438" y="3311"/>
                </a:lnTo>
                <a:lnTo>
                  <a:pt x="2439" y="3524"/>
                </a:lnTo>
                <a:lnTo>
                  <a:pt x="2439" y="3321"/>
                </a:lnTo>
                <a:lnTo>
                  <a:pt x="2440" y="3457"/>
                </a:lnTo>
                <a:lnTo>
                  <a:pt x="2440" y="3325"/>
                </a:lnTo>
                <a:lnTo>
                  <a:pt x="2441" y="3404"/>
                </a:lnTo>
                <a:lnTo>
                  <a:pt x="2441" y="3334"/>
                </a:lnTo>
                <a:lnTo>
                  <a:pt x="2442" y="3432"/>
                </a:lnTo>
                <a:lnTo>
                  <a:pt x="2443" y="3301"/>
                </a:lnTo>
                <a:lnTo>
                  <a:pt x="2443" y="3413"/>
                </a:lnTo>
                <a:lnTo>
                  <a:pt x="2444" y="3295"/>
                </a:lnTo>
                <a:lnTo>
                  <a:pt x="2445" y="3433"/>
                </a:lnTo>
                <a:lnTo>
                  <a:pt x="2446" y="3323"/>
                </a:lnTo>
                <a:lnTo>
                  <a:pt x="2446" y="3418"/>
                </a:lnTo>
                <a:lnTo>
                  <a:pt x="2447" y="3313"/>
                </a:lnTo>
                <a:lnTo>
                  <a:pt x="2448" y="3430"/>
                </a:lnTo>
                <a:lnTo>
                  <a:pt x="2448" y="3286"/>
                </a:lnTo>
                <a:lnTo>
                  <a:pt x="2449" y="3427"/>
                </a:lnTo>
                <a:lnTo>
                  <a:pt x="2449" y="3284"/>
                </a:lnTo>
                <a:lnTo>
                  <a:pt x="2450" y="3463"/>
                </a:lnTo>
                <a:lnTo>
                  <a:pt x="2450" y="3335"/>
                </a:lnTo>
                <a:lnTo>
                  <a:pt x="2451" y="3415"/>
                </a:lnTo>
                <a:lnTo>
                  <a:pt x="2451" y="3329"/>
                </a:lnTo>
                <a:lnTo>
                  <a:pt x="2452" y="3421"/>
                </a:lnTo>
                <a:lnTo>
                  <a:pt x="2452" y="3338"/>
                </a:lnTo>
                <a:lnTo>
                  <a:pt x="2453" y="3424"/>
                </a:lnTo>
                <a:lnTo>
                  <a:pt x="2453" y="3323"/>
                </a:lnTo>
                <a:lnTo>
                  <a:pt x="2454" y="3414"/>
                </a:lnTo>
                <a:lnTo>
                  <a:pt x="2455" y="3303"/>
                </a:lnTo>
                <a:lnTo>
                  <a:pt x="2455" y="3472"/>
                </a:lnTo>
                <a:lnTo>
                  <a:pt x="2457" y="3296"/>
                </a:lnTo>
                <a:lnTo>
                  <a:pt x="2457" y="3470"/>
                </a:lnTo>
                <a:lnTo>
                  <a:pt x="2458" y="3303"/>
                </a:lnTo>
                <a:lnTo>
                  <a:pt x="2458" y="3439"/>
                </a:lnTo>
                <a:lnTo>
                  <a:pt x="2459" y="3310"/>
                </a:lnTo>
                <a:lnTo>
                  <a:pt x="2459" y="3417"/>
                </a:lnTo>
                <a:lnTo>
                  <a:pt x="2460" y="3329"/>
                </a:lnTo>
                <a:lnTo>
                  <a:pt x="2461" y="3445"/>
                </a:lnTo>
                <a:lnTo>
                  <a:pt x="2462" y="3322"/>
                </a:lnTo>
                <a:lnTo>
                  <a:pt x="2462" y="3475"/>
                </a:lnTo>
                <a:lnTo>
                  <a:pt x="2463" y="3351"/>
                </a:lnTo>
                <a:lnTo>
                  <a:pt x="2464" y="3424"/>
                </a:lnTo>
                <a:lnTo>
                  <a:pt x="2465" y="3325"/>
                </a:lnTo>
                <a:lnTo>
                  <a:pt x="2465" y="3448"/>
                </a:lnTo>
                <a:lnTo>
                  <a:pt x="2466" y="3321"/>
                </a:lnTo>
                <a:lnTo>
                  <a:pt x="2467" y="3424"/>
                </a:lnTo>
                <a:lnTo>
                  <a:pt x="2467" y="3341"/>
                </a:lnTo>
                <a:lnTo>
                  <a:pt x="2468" y="3448"/>
                </a:lnTo>
                <a:lnTo>
                  <a:pt x="2469" y="3328"/>
                </a:lnTo>
                <a:lnTo>
                  <a:pt x="2470" y="3455"/>
                </a:lnTo>
                <a:lnTo>
                  <a:pt x="2471" y="3308"/>
                </a:lnTo>
                <a:lnTo>
                  <a:pt x="2471" y="3433"/>
                </a:lnTo>
                <a:lnTo>
                  <a:pt x="2472" y="3337"/>
                </a:lnTo>
                <a:lnTo>
                  <a:pt x="2473" y="3432"/>
                </a:lnTo>
                <a:lnTo>
                  <a:pt x="2473" y="3323"/>
                </a:lnTo>
                <a:lnTo>
                  <a:pt x="2474" y="3442"/>
                </a:lnTo>
                <a:lnTo>
                  <a:pt x="2475" y="3313"/>
                </a:lnTo>
                <a:lnTo>
                  <a:pt x="2475" y="3433"/>
                </a:lnTo>
                <a:lnTo>
                  <a:pt x="2476" y="3330"/>
                </a:lnTo>
                <a:lnTo>
                  <a:pt x="2477" y="3426"/>
                </a:lnTo>
                <a:lnTo>
                  <a:pt x="2478" y="3316"/>
                </a:lnTo>
                <a:lnTo>
                  <a:pt x="2479" y="3447"/>
                </a:lnTo>
                <a:lnTo>
                  <a:pt x="2479" y="3350"/>
                </a:lnTo>
                <a:lnTo>
                  <a:pt x="2480" y="3429"/>
                </a:lnTo>
                <a:lnTo>
                  <a:pt x="2480" y="3341"/>
                </a:lnTo>
                <a:lnTo>
                  <a:pt x="2481" y="3429"/>
                </a:lnTo>
                <a:lnTo>
                  <a:pt x="2481" y="3325"/>
                </a:lnTo>
                <a:lnTo>
                  <a:pt x="2483" y="3446"/>
                </a:lnTo>
                <a:lnTo>
                  <a:pt x="2483" y="3339"/>
                </a:lnTo>
                <a:lnTo>
                  <a:pt x="2484" y="3434"/>
                </a:lnTo>
                <a:lnTo>
                  <a:pt x="2485" y="3331"/>
                </a:lnTo>
                <a:lnTo>
                  <a:pt x="2485" y="3446"/>
                </a:lnTo>
                <a:lnTo>
                  <a:pt x="2486" y="3315"/>
                </a:lnTo>
                <a:lnTo>
                  <a:pt x="2487" y="3458"/>
                </a:lnTo>
                <a:lnTo>
                  <a:pt x="2488" y="3343"/>
                </a:lnTo>
                <a:lnTo>
                  <a:pt x="2489" y="3431"/>
                </a:lnTo>
                <a:lnTo>
                  <a:pt x="2489" y="3316"/>
                </a:lnTo>
                <a:lnTo>
                  <a:pt x="2490" y="3446"/>
                </a:lnTo>
                <a:lnTo>
                  <a:pt x="2490" y="3347"/>
                </a:lnTo>
                <a:lnTo>
                  <a:pt x="2491" y="3410"/>
                </a:lnTo>
                <a:lnTo>
                  <a:pt x="2491" y="3315"/>
                </a:lnTo>
                <a:lnTo>
                  <a:pt x="2492" y="3445"/>
                </a:lnTo>
                <a:lnTo>
                  <a:pt x="2493" y="3358"/>
                </a:lnTo>
                <a:lnTo>
                  <a:pt x="2493" y="3452"/>
                </a:lnTo>
                <a:lnTo>
                  <a:pt x="2494" y="3330"/>
                </a:lnTo>
                <a:lnTo>
                  <a:pt x="2494" y="3444"/>
                </a:lnTo>
                <a:lnTo>
                  <a:pt x="2496" y="3318"/>
                </a:lnTo>
                <a:lnTo>
                  <a:pt x="2496" y="3409"/>
                </a:lnTo>
                <a:lnTo>
                  <a:pt x="2497" y="3347"/>
                </a:lnTo>
                <a:lnTo>
                  <a:pt x="2497" y="3452"/>
                </a:lnTo>
                <a:lnTo>
                  <a:pt x="2498" y="3320"/>
                </a:lnTo>
                <a:lnTo>
                  <a:pt x="2499" y="3472"/>
                </a:lnTo>
                <a:lnTo>
                  <a:pt x="2499" y="3357"/>
                </a:lnTo>
                <a:lnTo>
                  <a:pt x="2500" y="3445"/>
                </a:lnTo>
                <a:lnTo>
                  <a:pt x="2500" y="3319"/>
                </a:lnTo>
                <a:lnTo>
                  <a:pt x="2501" y="3439"/>
                </a:lnTo>
                <a:lnTo>
                  <a:pt x="2502" y="3304"/>
                </a:lnTo>
                <a:lnTo>
                  <a:pt x="2502" y="3433"/>
                </a:lnTo>
                <a:lnTo>
                  <a:pt x="2503" y="3359"/>
                </a:lnTo>
                <a:lnTo>
                  <a:pt x="2503" y="3470"/>
                </a:lnTo>
                <a:lnTo>
                  <a:pt x="2504" y="3325"/>
                </a:lnTo>
                <a:lnTo>
                  <a:pt x="2505" y="3442"/>
                </a:lnTo>
                <a:lnTo>
                  <a:pt x="2505" y="3338"/>
                </a:lnTo>
                <a:lnTo>
                  <a:pt x="2506" y="3450"/>
                </a:lnTo>
                <a:lnTo>
                  <a:pt x="2506" y="3298"/>
                </a:lnTo>
                <a:lnTo>
                  <a:pt x="2507" y="3460"/>
                </a:lnTo>
                <a:lnTo>
                  <a:pt x="2507" y="3316"/>
                </a:lnTo>
                <a:lnTo>
                  <a:pt x="2508" y="3421"/>
                </a:lnTo>
                <a:lnTo>
                  <a:pt x="2509" y="3332"/>
                </a:lnTo>
                <a:lnTo>
                  <a:pt x="2510" y="3438"/>
                </a:lnTo>
                <a:lnTo>
                  <a:pt x="2510" y="3301"/>
                </a:lnTo>
                <a:lnTo>
                  <a:pt x="2511" y="3396"/>
                </a:lnTo>
                <a:lnTo>
                  <a:pt x="2511" y="3350"/>
                </a:lnTo>
                <a:lnTo>
                  <a:pt x="2512" y="3442"/>
                </a:lnTo>
                <a:lnTo>
                  <a:pt x="2513" y="3331"/>
                </a:lnTo>
                <a:lnTo>
                  <a:pt x="2513" y="3421"/>
                </a:lnTo>
                <a:lnTo>
                  <a:pt x="2514" y="3330"/>
                </a:lnTo>
                <a:lnTo>
                  <a:pt x="2514" y="3405"/>
                </a:lnTo>
                <a:lnTo>
                  <a:pt x="2515" y="3340"/>
                </a:lnTo>
                <a:lnTo>
                  <a:pt x="2515" y="3419"/>
                </a:lnTo>
                <a:lnTo>
                  <a:pt x="2516" y="3314"/>
                </a:lnTo>
                <a:lnTo>
                  <a:pt x="2516" y="3431"/>
                </a:lnTo>
                <a:lnTo>
                  <a:pt x="2517" y="3298"/>
                </a:lnTo>
                <a:lnTo>
                  <a:pt x="2517" y="3450"/>
                </a:lnTo>
                <a:lnTo>
                  <a:pt x="2519" y="3322"/>
                </a:lnTo>
                <a:lnTo>
                  <a:pt x="2519" y="3412"/>
                </a:lnTo>
                <a:lnTo>
                  <a:pt x="2520" y="3325"/>
                </a:lnTo>
                <a:lnTo>
                  <a:pt x="2521" y="3430"/>
                </a:lnTo>
                <a:lnTo>
                  <a:pt x="2521" y="3327"/>
                </a:lnTo>
                <a:lnTo>
                  <a:pt x="2522" y="3431"/>
                </a:lnTo>
                <a:lnTo>
                  <a:pt x="2523" y="3343"/>
                </a:lnTo>
                <a:lnTo>
                  <a:pt x="2524" y="3430"/>
                </a:lnTo>
                <a:lnTo>
                  <a:pt x="2524" y="3320"/>
                </a:lnTo>
                <a:lnTo>
                  <a:pt x="2525" y="3430"/>
                </a:lnTo>
                <a:lnTo>
                  <a:pt x="2525" y="3316"/>
                </a:lnTo>
                <a:lnTo>
                  <a:pt x="2526" y="3411"/>
                </a:lnTo>
                <a:lnTo>
                  <a:pt x="2527" y="3307"/>
                </a:lnTo>
                <a:lnTo>
                  <a:pt x="2527" y="3441"/>
                </a:lnTo>
                <a:lnTo>
                  <a:pt x="2528" y="3327"/>
                </a:lnTo>
                <a:lnTo>
                  <a:pt x="2529" y="3410"/>
                </a:lnTo>
                <a:lnTo>
                  <a:pt x="2530" y="3287"/>
                </a:lnTo>
                <a:lnTo>
                  <a:pt x="2530" y="3408"/>
                </a:lnTo>
                <a:lnTo>
                  <a:pt x="2531" y="3350"/>
                </a:lnTo>
                <a:lnTo>
                  <a:pt x="2531" y="3456"/>
                </a:lnTo>
                <a:lnTo>
                  <a:pt x="2532" y="3347"/>
                </a:lnTo>
                <a:lnTo>
                  <a:pt x="2532" y="3439"/>
                </a:lnTo>
                <a:lnTo>
                  <a:pt x="2533" y="3319"/>
                </a:lnTo>
                <a:lnTo>
                  <a:pt x="2533" y="3435"/>
                </a:lnTo>
                <a:lnTo>
                  <a:pt x="2534" y="3313"/>
                </a:lnTo>
                <a:lnTo>
                  <a:pt x="2535" y="3451"/>
                </a:lnTo>
                <a:lnTo>
                  <a:pt x="2535" y="3335"/>
                </a:lnTo>
                <a:lnTo>
                  <a:pt x="2536" y="3458"/>
                </a:lnTo>
                <a:lnTo>
                  <a:pt x="2536" y="3355"/>
                </a:lnTo>
                <a:lnTo>
                  <a:pt x="2537" y="3417"/>
                </a:lnTo>
                <a:lnTo>
                  <a:pt x="2538" y="3319"/>
                </a:lnTo>
                <a:lnTo>
                  <a:pt x="2538" y="3441"/>
                </a:lnTo>
                <a:lnTo>
                  <a:pt x="2539" y="3332"/>
                </a:lnTo>
                <a:lnTo>
                  <a:pt x="2540" y="3440"/>
                </a:lnTo>
                <a:lnTo>
                  <a:pt x="2540" y="3322"/>
                </a:lnTo>
                <a:lnTo>
                  <a:pt x="2541" y="3433"/>
                </a:lnTo>
                <a:lnTo>
                  <a:pt x="2541" y="3335"/>
                </a:lnTo>
                <a:lnTo>
                  <a:pt x="2542" y="3478"/>
                </a:lnTo>
                <a:lnTo>
                  <a:pt x="2543" y="3331"/>
                </a:lnTo>
                <a:lnTo>
                  <a:pt x="2543" y="3403"/>
                </a:lnTo>
                <a:lnTo>
                  <a:pt x="2544" y="3357"/>
                </a:lnTo>
                <a:lnTo>
                  <a:pt x="2544" y="3446"/>
                </a:lnTo>
                <a:lnTo>
                  <a:pt x="2545" y="3359"/>
                </a:lnTo>
                <a:lnTo>
                  <a:pt x="2545" y="3488"/>
                </a:lnTo>
                <a:lnTo>
                  <a:pt x="2546" y="3326"/>
                </a:lnTo>
                <a:lnTo>
                  <a:pt x="2546" y="3463"/>
                </a:lnTo>
                <a:lnTo>
                  <a:pt x="2547" y="3323"/>
                </a:lnTo>
                <a:lnTo>
                  <a:pt x="2548" y="3429"/>
                </a:lnTo>
                <a:lnTo>
                  <a:pt x="2549" y="3318"/>
                </a:lnTo>
                <a:lnTo>
                  <a:pt x="2550" y="3454"/>
                </a:lnTo>
                <a:lnTo>
                  <a:pt x="2550" y="3349"/>
                </a:lnTo>
                <a:lnTo>
                  <a:pt x="2551" y="3409"/>
                </a:lnTo>
                <a:lnTo>
                  <a:pt x="2551" y="3325"/>
                </a:lnTo>
                <a:lnTo>
                  <a:pt x="2552" y="3442"/>
                </a:lnTo>
                <a:lnTo>
                  <a:pt x="2554" y="3345"/>
                </a:lnTo>
                <a:lnTo>
                  <a:pt x="2555" y="3441"/>
                </a:lnTo>
                <a:lnTo>
                  <a:pt x="2555" y="3352"/>
                </a:lnTo>
                <a:lnTo>
                  <a:pt x="2556" y="3453"/>
                </a:lnTo>
                <a:lnTo>
                  <a:pt x="2556" y="3318"/>
                </a:lnTo>
                <a:lnTo>
                  <a:pt x="2557" y="3427"/>
                </a:lnTo>
                <a:lnTo>
                  <a:pt x="2558" y="3319"/>
                </a:lnTo>
                <a:lnTo>
                  <a:pt x="2559" y="3421"/>
                </a:lnTo>
                <a:lnTo>
                  <a:pt x="2559" y="3350"/>
                </a:lnTo>
                <a:lnTo>
                  <a:pt x="2560" y="3407"/>
                </a:lnTo>
                <a:lnTo>
                  <a:pt x="2560" y="3325"/>
                </a:lnTo>
                <a:lnTo>
                  <a:pt x="2561" y="3418"/>
                </a:lnTo>
                <a:lnTo>
                  <a:pt x="2562" y="3323"/>
                </a:lnTo>
                <a:lnTo>
                  <a:pt x="2562" y="3407"/>
                </a:lnTo>
                <a:lnTo>
                  <a:pt x="2563" y="3341"/>
                </a:lnTo>
                <a:lnTo>
                  <a:pt x="2563" y="3442"/>
                </a:lnTo>
                <a:lnTo>
                  <a:pt x="2564" y="3294"/>
                </a:lnTo>
                <a:lnTo>
                  <a:pt x="2565" y="3428"/>
                </a:lnTo>
                <a:lnTo>
                  <a:pt x="2566" y="3327"/>
                </a:lnTo>
                <a:lnTo>
                  <a:pt x="2566" y="3416"/>
                </a:lnTo>
                <a:lnTo>
                  <a:pt x="2567" y="3323"/>
                </a:lnTo>
                <a:lnTo>
                  <a:pt x="2568" y="3408"/>
                </a:lnTo>
                <a:lnTo>
                  <a:pt x="2568" y="3338"/>
                </a:lnTo>
                <a:lnTo>
                  <a:pt x="2570" y="3448"/>
                </a:lnTo>
                <a:lnTo>
                  <a:pt x="2570" y="3323"/>
                </a:lnTo>
                <a:lnTo>
                  <a:pt x="2571" y="3441"/>
                </a:lnTo>
                <a:lnTo>
                  <a:pt x="2572" y="3338"/>
                </a:lnTo>
                <a:lnTo>
                  <a:pt x="2572" y="3421"/>
                </a:lnTo>
                <a:lnTo>
                  <a:pt x="2573" y="3314"/>
                </a:lnTo>
                <a:lnTo>
                  <a:pt x="2573" y="3436"/>
                </a:lnTo>
                <a:lnTo>
                  <a:pt x="2574" y="3325"/>
                </a:lnTo>
                <a:lnTo>
                  <a:pt x="2575" y="3444"/>
                </a:lnTo>
                <a:lnTo>
                  <a:pt x="2575" y="3329"/>
                </a:lnTo>
                <a:lnTo>
                  <a:pt x="2576" y="3455"/>
                </a:lnTo>
                <a:lnTo>
                  <a:pt x="2577" y="3338"/>
                </a:lnTo>
                <a:lnTo>
                  <a:pt x="2577" y="3429"/>
                </a:lnTo>
                <a:lnTo>
                  <a:pt x="2578" y="3304"/>
                </a:lnTo>
                <a:lnTo>
                  <a:pt x="2579" y="3436"/>
                </a:lnTo>
                <a:lnTo>
                  <a:pt x="2581" y="3326"/>
                </a:lnTo>
                <a:lnTo>
                  <a:pt x="2582" y="3437"/>
                </a:lnTo>
                <a:lnTo>
                  <a:pt x="2583" y="3314"/>
                </a:lnTo>
                <a:lnTo>
                  <a:pt x="2583" y="3421"/>
                </a:lnTo>
                <a:lnTo>
                  <a:pt x="2584" y="3313"/>
                </a:lnTo>
                <a:lnTo>
                  <a:pt x="2586" y="3410"/>
                </a:lnTo>
                <a:lnTo>
                  <a:pt x="2587" y="3327"/>
                </a:lnTo>
                <a:lnTo>
                  <a:pt x="2588" y="3436"/>
                </a:lnTo>
                <a:lnTo>
                  <a:pt x="2588" y="3350"/>
                </a:lnTo>
                <a:lnTo>
                  <a:pt x="2589" y="3428"/>
                </a:lnTo>
                <a:lnTo>
                  <a:pt x="2590" y="3306"/>
                </a:lnTo>
                <a:lnTo>
                  <a:pt x="2590" y="3449"/>
                </a:lnTo>
                <a:lnTo>
                  <a:pt x="2591" y="3309"/>
                </a:lnTo>
                <a:lnTo>
                  <a:pt x="2592" y="3427"/>
                </a:lnTo>
                <a:lnTo>
                  <a:pt x="2593" y="3324"/>
                </a:lnTo>
                <a:lnTo>
                  <a:pt x="2593" y="3433"/>
                </a:lnTo>
                <a:lnTo>
                  <a:pt x="2594" y="3356"/>
                </a:lnTo>
                <a:lnTo>
                  <a:pt x="2595" y="3430"/>
                </a:lnTo>
                <a:lnTo>
                  <a:pt x="2595" y="3339"/>
                </a:lnTo>
                <a:lnTo>
                  <a:pt x="2596" y="3458"/>
                </a:lnTo>
                <a:lnTo>
                  <a:pt x="2596" y="3345"/>
                </a:lnTo>
                <a:lnTo>
                  <a:pt x="2597" y="3394"/>
                </a:lnTo>
                <a:lnTo>
                  <a:pt x="2598" y="3303"/>
                </a:lnTo>
                <a:lnTo>
                  <a:pt x="2598" y="3418"/>
                </a:lnTo>
                <a:lnTo>
                  <a:pt x="2599" y="3332"/>
                </a:lnTo>
                <a:lnTo>
                  <a:pt x="2600" y="3445"/>
                </a:lnTo>
                <a:lnTo>
                  <a:pt x="2601" y="3306"/>
                </a:lnTo>
                <a:lnTo>
                  <a:pt x="2601" y="3489"/>
                </a:lnTo>
                <a:lnTo>
                  <a:pt x="2602" y="3339"/>
                </a:lnTo>
                <a:lnTo>
                  <a:pt x="2602" y="3447"/>
                </a:lnTo>
                <a:lnTo>
                  <a:pt x="2603" y="3325"/>
                </a:lnTo>
                <a:lnTo>
                  <a:pt x="2604" y="3402"/>
                </a:lnTo>
                <a:lnTo>
                  <a:pt x="2604" y="3321"/>
                </a:lnTo>
                <a:lnTo>
                  <a:pt x="2605" y="3421"/>
                </a:lnTo>
                <a:lnTo>
                  <a:pt x="2606" y="3347"/>
                </a:lnTo>
                <a:lnTo>
                  <a:pt x="2606" y="3432"/>
                </a:lnTo>
                <a:lnTo>
                  <a:pt x="2607" y="3327"/>
                </a:lnTo>
                <a:lnTo>
                  <a:pt x="2608" y="3467"/>
                </a:lnTo>
                <a:lnTo>
                  <a:pt x="2608" y="3345"/>
                </a:lnTo>
                <a:lnTo>
                  <a:pt x="2609" y="3461"/>
                </a:lnTo>
                <a:lnTo>
                  <a:pt x="2610" y="3352"/>
                </a:lnTo>
                <a:lnTo>
                  <a:pt x="2610" y="3414"/>
                </a:lnTo>
                <a:lnTo>
                  <a:pt x="2611" y="3348"/>
                </a:lnTo>
                <a:lnTo>
                  <a:pt x="2612" y="3428"/>
                </a:lnTo>
                <a:lnTo>
                  <a:pt x="2612" y="3344"/>
                </a:lnTo>
                <a:lnTo>
                  <a:pt x="2613" y="3474"/>
                </a:lnTo>
                <a:lnTo>
                  <a:pt x="2613" y="3347"/>
                </a:lnTo>
                <a:lnTo>
                  <a:pt x="2614" y="3451"/>
                </a:lnTo>
                <a:lnTo>
                  <a:pt x="2614" y="3326"/>
                </a:lnTo>
                <a:lnTo>
                  <a:pt x="2615" y="3416"/>
                </a:lnTo>
                <a:lnTo>
                  <a:pt x="2615" y="3313"/>
                </a:lnTo>
                <a:lnTo>
                  <a:pt x="2616" y="3463"/>
                </a:lnTo>
                <a:lnTo>
                  <a:pt x="2617" y="3335"/>
                </a:lnTo>
                <a:lnTo>
                  <a:pt x="2617" y="3417"/>
                </a:lnTo>
                <a:lnTo>
                  <a:pt x="2618" y="3319"/>
                </a:lnTo>
                <a:lnTo>
                  <a:pt x="2619" y="3437"/>
                </a:lnTo>
                <a:lnTo>
                  <a:pt x="2619" y="3328"/>
                </a:lnTo>
                <a:lnTo>
                  <a:pt x="2620" y="3420"/>
                </a:lnTo>
                <a:lnTo>
                  <a:pt x="2621" y="3335"/>
                </a:lnTo>
                <a:lnTo>
                  <a:pt x="2622" y="3430"/>
                </a:lnTo>
                <a:lnTo>
                  <a:pt x="2623" y="3316"/>
                </a:lnTo>
                <a:lnTo>
                  <a:pt x="2623" y="3461"/>
                </a:lnTo>
                <a:lnTo>
                  <a:pt x="2624" y="3341"/>
                </a:lnTo>
                <a:lnTo>
                  <a:pt x="2625" y="3439"/>
                </a:lnTo>
                <a:lnTo>
                  <a:pt x="2625" y="3340"/>
                </a:lnTo>
                <a:lnTo>
                  <a:pt x="2626" y="3444"/>
                </a:lnTo>
                <a:lnTo>
                  <a:pt x="2627" y="3329"/>
                </a:lnTo>
                <a:lnTo>
                  <a:pt x="2627" y="3452"/>
                </a:lnTo>
                <a:lnTo>
                  <a:pt x="2628" y="3336"/>
                </a:lnTo>
                <a:lnTo>
                  <a:pt x="2629" y="3424"/>
                </a:lnTo>
                <a:lnTo>
                  <a:pt x="2630" y="3331"/>
                </a:lnTo>
                <a:lnTo>
                  <a:pt x="2631" y="3466"/>
                </a:lnTo>
                <a:lnTo>
                  <a:pt x="2632" y="3333"/>
                </a:lnTo>
                <a:lnTo>
                  <a:pt x="2633" y="3442"/>
                </a:lnTo>
                <a:lnTo>
                  <a:pt x="2633" y="3361"/>
                </a:lnTo>
                <a:lnTo>
                  <a:pt x="2634" y="3445"/>
                </a:lnTo>
                <a:lnTo>
                  <a:pt x="2635" y="3316"/>
                </a:lnTo>
                <a:lnTo>
                  <a:pt x="2635" y="3433"/>
                </a:lnTo>
                <a:lnTo>
                  <a:pt x="2636" y="3305"/>
                </a:lnTo>
                <a:lnTo>
                  <a:pt x="2637" y="3454"/>
                </a:lnTo>
                <a:lnTo>
                  <a:pt x="2637" y="3370"/>
                </a:lnTo>
                <a:lnTo>
                  <a:pt x="2638" y="3429"/>
                </a:lnTo>
                <a:lnTo>
                  <a:pt x="2638" y="3302"/>
                </a:lnTo>
                <a:lnTo>
                  <a:pt x="2639" y="3443"/>
                </a:lnTo>
                <a:lnTo>
                  <a:pt x="2640" y="3352"/>
                </a:lnTo>
                <a:lnTo>
                  <a:pt x="2641" y="3455"/>
                </a:lnTo>
                <a:lnTo>
                  <a:pt x="2641" y="3320"/>
                </a:lnTo>
                <a:lnTo>
                  <a:pt x="2642" y="3427"/>
                </a:lnTo>
                <a:lnTo>
                  <a:pt x="2643" y="3337"/>
                </a:lnTo>
                <a:lnTo>
                  <a:pt x="2643" y="3407"/>
                </a:lnTo>
                <a:lnTo>
                  <a:pt x="2644" y="3352"/>
                </a:lnTo>
                <a:lnTo>
                  <a:pt x="2644" y="3409"/>
                </a:lnTo>
                <a:lnTo>
                  <a:pt x="2645" y="3342"/>
                </a:lnTo>
                <a:lnTo>
                  <a:pt x="2645" y="3422"/>
                </a:lnTo>
                <a:lnTo>
                  <a:pt x="2646" y="3348"/>
                </a:lnTo>
                <a:lnTo>
                  <a:pt x="2646" y="3447"/>
                </a:lnTo>
                <a:lnTo>
                  <a:pt x="2647" y="3341"/>
                </a:lnTo>
                <a:lnTo>
                  <a:pt x="2647" y="3456"/>
                </a:lnTo>
                <a:lnTo>
                  <a:pt x="2648" y="3330"/>
                </a:lnTo>
                <a:lnTo>
                  <a:pt x="2649" y="3472"/>
                </a:lnTo>
                <a:lnTo>
                  <a:pt x="2651" y="3333"/>
                </a:lnTo>
                <a:lnTo>
                  <a:pt x="2651" y="3498"/>
                </a:lnTo>
                <a:lnTo>
                  <a:pt x="2652" y="3309"/>
                </a:lnTo>
                <a:lnTo>
                  <a:pt x="2653" y="3450"/>
                </a:lnTo>
                <a:lnTo>
                  <a:pt x="2654" y="3322"/>
                </a:lnTo>
                <a:lnTo>
                  <a:pt x="2655" y="3444"/>
                </a:lnTo>
                <a:lnTo>
                  <a:pt x="2655" y="3317"/>
                </a:lnTo>
                <a:lnTo>
                  <a:pt x="2656" y="3487"/>
                </a:lnTo>
                <a:lnTo>
                  <a:pt x="2657" y="3331"/>
                </a:lnTo>
                <a:lnTo>
                  <a:pt x="2658" y="3399"/>
                </a:lnTo>
                <a:lnTo>
                  <a:pt x="2658" y="3331"/>
                </a:lnTo>
                <a:lnTo>
                  <a:pt x="2659" y="3474"/>
                </a:lnTo>
                <a:lnTo>
                  <a:pt x="2659" y="3340"/>
                </a:lnTo>
                <a:lnTo>
                  <a:pt x="2660" y="3431"/>
                </a:lnTo>
                <a:lnTo>
                  <a:pt x="2660" y="3344"/>
                </a:lnTo>
                <a:lnTo>
                  <a:pt x="2661" y="3465"/>
                </a:lnTo>
                <a:lnTo>
                  <a:pt x="2662" y="3333"/>
                </a:lnTo>
                <a:lnTo>
                  <a:pt x="2663" y="3449"/>
                </a:lnTo>
                <a:lnTo>
                  <a:pt x="2663" y="3355"/>
                </a:lnTo>
                <a:lnTo>
                  <a:pt x="2665" y="3450"/>
                </a:lnTo>
                <a:lnTo>
                  <a:pt x="2665" y="3341"/>
                </a:lnTo>
                <a:lnTo>
                  <a:pt x="2666" y="3424"/>
                </a:lnTo>
                <a:lnTo>
                  <a:pt x="2666" y="3350"/>
                </a:lnTo>
                <a:lnTo>
                  <a:pt x="2667" y="3439"/>
                </a:lnTo>
                <a:lnTo>
                  <a:pt x="2667" y="3329"/>
                </a:lnTo>
                <a:lnTo>
                  <a:pt x="2668" y="3440"/>
                </a:lnTo>
                <a:lnTo>
                  <a:pt x="2668" y="3349"/>
                </a:lnTo>
                <a:lnTo>
                  <a:pt x="2669" y="3456"/>
                </a:lnTo>
                <a:lnTo>
                  <a:pt x="2669" y="3355"/>
                </a:lnTo>
                <a:lnTo>
                  <a:pt x="2670" y="3436"/>
                </a:lnTo>
                <a:lnTo>
                  <a:pt x="2670" y="3336"/>
                </a:lnTo>
                <a:lnTo>
                  <a:pt x="2671" y="3442"/>
                </a:lnTo>
                <a:lnTo>
                  <a:pt x="2671" y="3334"/>
                </a:lnTo>
                <a:lnTo>
                  <a:pt x="2672" y="3461"/>
                </a:lnTo>
                <a:lnTo>
                  <a:pt x="2672" y="3351"/>
                </a:lnTo>
                <a:lnTo>
                  <a:pt x="2673" y="3433"/>
                </a:lnTo>
                <a:lnTo>
                  <a:pt x="2673" y="3335"/>
                </a:lnTo>
                <a:lnTo>
                  <a:pt x="2674" y="3427"/>
                </a:lnTo>
                <a:lnTo>
                  <a:pt x="2674" y="3340"/>
                </a:lnTo>
                <a:lnTo>
                  <a:pt x="2675" y="3437"/>
                </a:lnTo>
                <a:lnTo>
                  <a:pt x="2675" y="3319"/>
                </a:lnTo>
                <a:lnTo>
                  <a:pt x="2676" y="3449"/>
                </a:lnTo>
                <a:lnTo>
                  <a:pt x="2678" y="3303"/>
                </a:lnTo>
                <a:lnTo>
                  <a:pt x="2678" y="3435"/>
                </a:lnTo>
                <a:lnTo>
                  <a:pt x="2680" y="3318"/>
                </a:lnTo>
                <a:lnTo>
                  <a:pt x="2680" y="3447"/>
                </a:lnTo>
                <a:lnTo>
                  <a:pt x="2681" y="3355"/>
                </a:lnTo>
                <a:lnTo>
                  <a:pt x="2681" y="3436"/>
                </a:lnTo>
                <a:lnTo>
                  <a:pt x="2682" y="3361"/>
                </a:lnTo>
                <a:lnTo>
                  <a:pt x="2682" y="3437"/>
                </a:lnTo>
                <a:lnTo>
                  <a:pt x="2683" y="3323"/>
                </a:lnTo>
                <a:lnTo>
                  <a:pt x="2684" y="3445"/>
                </a:lnTo>
                <a:lnTo>
                  <a:pt x="2685" y="3332"/>
                </a:lnTo>
                <a:lnTo>
                  <a:pt x="2686" y="3424"/>
                </a:lnTo>
                <a:lnTo>
                  <a:pt x="2687" y="3340"/>
                </a:lnTo>
                <a:lnTo>
                  <a:pt x="2687" y="3452"/>
                </a:lnTo>
                <a:lnTo>
                  <a:pt x="2688" y="3338"/>
                </a:lnTo>
                <a:lnTo>
                  <a:pt x="2689" y="3436"/>
                </a:lnTo>
                <a:lnTo>
                  <a:pt x="2690" y="3340"/>
                </a:lnTo>
                <a:lnTo>
                  <a:pt x="2690" y="3471"/>
                </a:lnTo>
                <a:lnTo>
                  <a:pt x="2691" y="3326"/>
                </a:lnTo>
                <a:lnTo>
                  <a:pt x="2692" y="3451"/>
                </a:lnTo>
                <a:lnTo>
                  <a:pt x="2692" y="3331"/>
                </a:lnTo>
                <a:lnTo>
                  <a:pt x="2693" y="3401"/>
                </a:lnTo>
                <a:lnTo>
                  <a:pt x="2693" y="3327"/>
                </a:lnTo>
                <a:lnTo>
                  <a:pt x="2694" y="3454"/>
                </a:lnTo>
                <a:lnTo>
                  <a:pt x="2695" y="3311"/>
                </a:lnTo>
                <a:lnTo>
                  <a:pt x="2696" y="3446"/>
                </a:lnTo>
                <a:lnTo>
                  <a:pt x="2697" y="3320"/>
                </a:lnTo>
                <a:lnTo>
                  <a:pt x="2697" y="3451"/>
                </a:lnTo>
                <a:lnTo>
                  <a:pt x="2698" y="3333"/>
                </a:lnTo>
                <a:lnTo>
                  <a:pt x="2698" y="3454"/>
                </a:lnTo>
                <a:lnTo>
                  <a:pt x="2699" y="3327"/>
                </a:lnTo>
                <a:lnTo>
                  <a:pt x="2700" y="3433"/>
                </a:lnTo>
                <a:lnTo>
                  <a:pt x="2701" y="3354"/>
                </a:lnTo>
                <a:lnTo>
                  <a:pt x="2701" y="3454"/>
                </a:lnTo>
                <a:lnTo>
                  <a:pt x="2703" y="3326"/>
                </a:lnTo>
                <a:lnTo>
                  <a:pt x="2703" y="3437"/>
                </a:lnTo>
                <a:lnTo>
                  <a:pt x="2704" y="3341"/>
                </a:lnTo>
                <a:lnTo>
                  <a:pt x="2705" y="3436"/>
                </a:lnTo>
                <a:lnTo>
                  <a:pt x="2705" y="3352"/>
                </a:lnTo>
                <a:lnTo>
                  <a:pt x="2706" y="3427"/>
                </a:lnTo>
                <a:lnTo>
                  <a:pt x="2706" y="3343"/>
                </a:lnTo>
                <a:lnTo>
                  <a:pt x="2707" y="3460"/>
                </a:lnTo>
                <a:lnTo>
                  <a:pt x="2709" y="3319"/>
                </a:lnTo>
                <a:lnTo>
                  <a:pt x="2710" y="3477"/>
                </a:lnTo>
                <a:lnTo>
                  <a:pt x="2710" y="3360"/>
                </a:lnTo>
                <a:lnTo>
                  <a:pt x="2711" y="3438"/>
                </a:lnTo>
                <a:lnTo>
                  <a:pt x="2712" y="3347"/>
                </a:lnTo>
                <a:lnTo>
                  <a:pt x="2712" y="3463"/>
                </a:lnTo>
                <a:lnTo>
                  <a:pt x="2713" y="3332"/>
                </a:lnTo>
                <a:lnTo>
                  <a:pt x="2714" y="3382"/>
                </a:lnTo>
                <a:lnTo>
                  <a:pt x="2714" y="3325"/>
                </a:lnTo>
                <a:lnTo>
                  <a:pt x="2715" y="3460"/>
                </a:lnTo>
                <a:lnTo>
                  <a:pt x="2715" y="3333"/>
                </a:lnTo>
                <a:lnTo>
                  <a:pt x="2716" y="3404"/>
                </a:lnTo>
                <a:lnTo>
                  <a:pt x="2716" y="3340"/>
                </a:lnTo>
                <a:lnTo>
                  <a:pt x="2717" y="3433"/>
                </a:lnTo>
                <a:lnTo>
                  <a:pt x="2717" y="3334"/>
                </a:lnTo>
                <a:lnTo>
                  <a:pt x="2718" y="3420"/>
                </a:lnTo>
                <a:lnTo>
                  <a:pt x="2718" y="3323"/>
                </a:lnTo>
                <a:lnTo>
                  <a:pt x="2719" y="3419"/>
                </a:lnTo>
                <a:lnTo>
                  <a:pt x="2719" y="3301"/>
                </a:lnTo>
                <a:lnTo>
                  <a:pt x="2720" y="3437"/>
                </a:lnTo>
                <a:lnTo>
                  <a:pt x="2721" y="3323"/>
                </a:lnTo>
                <a:lnTo>
                  <a:pt x="2721" y="3414"/>
                </a:lnTo>
                <a:lnTo>
                  <a:pt x="2722" y="3333"/>
                </a:lnTo>
                <a:lnTo>
                  <a:pt x="2723" y="3476"/>
                </a:lnTo>
                <a:lnTo>
                  <a:pt x="2723" y="3363"/>
                </a:lnTo>
                <a:lnTo>
                  <a:pt x="2724" y="3473"/>
                </a:lnTo>
                <a:lnTo>
                  <a:pt x="2724" y="3329"/>
                </a:lnTo>
                <a:lnTo>
                  <a:pt x="2725" y="3431"/>
                </a:lnTo>
                <a:lnTo>
                  <a:pt x="2726" y="3316"/>
                </a:lnTo>
                <a:lnTo>
                  <a:pt x="2727" y="3448"/>
                </a:lnTo>
                <a:lnTo>
                  <a:pt x="2727" y="3326"/>
                </a:lnTo>
                <a:lnTo>
                  <a:pt x="2728" y="3451"/>
                </a:lnTo>
                <a:lnTo>
                  <a:pt x="2728" y="3325"/>
                </a:lnTo>
                <a:lnTo>
                  <a:pt x="2729" y="3440"/>
                </a:lnTo>
                <a:lnTo>
                  <a:pt x="2730" y="3317"/>
                </a:lnTo>
                <a:lnTo>
                  <a:pt x="2730" y="3431"/>
                </a:lnTo>
                <a:lnTo>
                  <a:pt x="2731" y="3356"/>
                </a:lnTo>
                <a:lnTo>
                  <a:pt x="2732" y="3448"/>
                </a:lnTo>
                <a:lnTo>
                  <a:pt x="2732" y="3339"/>
                </a:lnTo>
                <a:lnTo>
                  <a:pt x="2733" y="3463"/>
                </a:lnTo>
                <a:lnTo>
                  <a:pt x="2734" y="3338"/>
                </a:lnTo>
                <a:lnTo>
                  <a:pt x="2735" y="3442"/>
                </a:lnTo>
                <a:lnTo>
                  <a:pt x="2736" y="3308"/>
                </a:lnTo>
                <a:lnTo>
                  <a:pt x="2736" y="3441"/>
                </a:lnTo>
                <a:lnTo>
                  <a:pt x="2737" y="3317"/>
                </a:lnTo>
                <a:lnTo>
                  <a:pt x="2737" y="3431"/>
                </a:lnTo>
                <a:lnTo>
                  <a:pt x="2739" y="3330"/>
                </a:lnTo>
                <a:lnTo>
                  <a:pt x="2739" y="3447"/>
                </a:lnTo>
                <a:lnTo>
                  <a:pt x="2740" y="3310"/>
                </a:lnTo>
                <a:lnTo>
                  <a:pt x="2741" y="3431"/>
                </a:lnTo>
                <a:lnTo>
                  <a:pt x="2741" y="3295"/>
                </a:lnTo>
                <a:lnTo>
                  <a:pt x="2742" y="3432"/>
                </a:lnTo>
                <a:lnTo>
                  <a:pt x="2743" y="3323"/>
                </a:lnTo>
                <a:lnTo>
                  <a:pt x="2743" y="3438"/>
                </a:lnTo>
                <a:lnTo>
                  <a:pt x="2744" y="3290"/>
                </a:lnTo>
                <a:lnTo>
                  <a:pt x="2744" y="3426"/>
                </a:lnTo>
                <a:lnTo>
                  <a:pt x="2745" y="3317"/>
                </a:lnTo>
                <a:lnTo>
                  <a:pt x="2745" y="3427"/>
                </a:lnTo>
                <a:lnTo>
                  <a:pt x="2746" y="3310"/>
                </a:lnTo>
                <a:lnTo>
                  <a:pt x="2746" y="3452"/>
                </a:lnTo>
                <a:lnTo>
                  <a:pt x="2747" y="3363"/>
                </a:lnTo>
                <a:lnTo>
                  <a:pt x="2747" y="3432"/>
                </a:lnTo>
                <a:lnTo>
                  <a:pt x="2748" y="3338"/>
                </a:lnTo>
                <a:lnTo>
                  <a:pt x="2748" y="3477"/>
                </a:lnTo>
                <a:lnTo>
                  <a:pt x="2750" y="3321"/>
                </a:lnTo>
                <a:lnTo>
                  <a:pt x="2750" y="3440"/>
                </a:lnTo>
                <a:lnTo>
                  <a:pt x="2751" y="3333"/>
                </a:lnTo>
                <a:lnTo>
                  <a:pt x="2752" y="3430"/>
                </a:lnTo>
                <a:lnTo>
                  <a:pt x="2752" y="3329"/>
                </a:lnTo>
                <a:lnTo>
                  <a:pt x="2753" y="3433"/>
                </a:lnTo>
                <a:lnTo>
                  <a:pt x="2754" y="3357"/>
                </a:lnTo>
                <a:lnTo>
                  <a:pt x="2754" y="3420"/>
                </a:lnTo>
                <a:lnTo>
                  <a:pt x="2755" y="3288"/>
                </a:lnTo>
                <a:lnTo>
                  <a:pt x="2755" y="3473"/>
                </a:lnTo>
                <a:lnTo>
                  <a:pt x="2756" y="3330"/>
                </a:lnTo>
                <a:lnTo>
                  <a:pt x="2757" y="3430"/>
                </a:lnTo>
                <a:lnTo>
                  <a:pt x="2758" y="3313"/>
                </a:lnTo>
                <a:lnTo>
                  <a:pt x="2760" y="3448"/>
                </a:lnTo>
                <a:lnTo>
                  <a:pt x="2760" y="3349"/>
                </a:lnTo>
                <a:lnTo>
                  <a:pt x="2761" y="3444"/>
                </a:lnTo>
                <a:lnTo>
                  <a:pt x="2762" y="3336"/>
                </a:lnTo>
                <a:lnTo>
                  <a:pt x="2762" y="3436"/>
                </a:lnTo>
                <a:lnTo>
                  <a:pt x="2763" y="3306"/>
                </a:lnTo>
                <a:lnTo>
                  <a:pt x="2763" y="3425"/>
                </a:lnTo>
                <a:lnTo>
                  <a:pt x="2764" y="3325"/>
                </a:lnTo>
                <a:lnTo>
                  <a:pt x="2765" y="3435"/>
                </a:lnTo>
                <a:lnTo>
                  <a:pt x="2765" y="3319"/>
                </a:lnTo>
                <a:lnTo>
                  <a:pt x="2767" y="3462"/>
                </a:lnTo>
                <a:lnTo>
                  <a:pt x="2767" y="3333"/>
                </a:lnTo>
                <a:lnTo>
                  <a:pt x="2768" y="3442"/>
                </a:lnTo>
                <a:lnTo>
                  <a:pt x="2768" y="3369"/>
                </a:lnTo>
                <a:lnTo>
                  <a:pt x="2769" y="3402"/>
                </a:lnTo>
                <a:lnTo>
                  <a:pt x="2769" y="3321"/>
                </a:lnTo>
                <a:lnTo>
                  <a:pt x="2770" y="3430"/>
                </a:lnTo>
                <a:lnTo>
                  <a:pt x="2771" y="3354"/>
                </a:lnTo>
                <a:lnTo>
                  <a:pt x="2772" y="3457"/>
                </a:lnTo>
                <a:lnTo>
                  <a:pt x="2773" y="3330"/>
                </a:lnTo>
                <a:lnTo>
                  <a:pt x="2773" y="3416"/>
                </a:lnTo>
                <a:lnTo>
                  <a:pt x="2774" y="3329"/>
                </a:lnTo>
                <a:lnTo>
                  <a:pt x="2774" y="3439"/>
                </a:lnTo>
                <a:lnTo>
                  <a:pt x="2775" y="3342"/>
                </a:lnTo>
                <a:lnTo>
                  <a:pt x="2775" y="3483"/>
                </a:lnTo>
                <a:lnTo>
                  <a:pt x="2776" y="3347"/>
                </a:lnTo>
                <a:lnTo>
                  <a:pt x="2777" y="3410"/>
                </a:lnTo>
                <a:lnTo>
                  <a:pt x="2777" y="3332"/>
                </a:lnTo>
                <a:lnTo>
                  <a:pt x="2778" y="3415"/>
                </a:lnTo>
                <a:lnTo>
                  <a:pt x="2778" y="3348"/>
                </a:lnTo>
                <a:lnTo>
                  <a:pt x="2780" y="3445"/>
                </a:lnTo>
                <a:lnTo>
                  <a:pt x="2781" y="3323"/>
                </a:lnTo>
                <a:lnTo>
                  <a:pt x="2781" y="3431"/>
                </a:lnTo>
                <a:lnTo>
                  <a:pt x="2782" y="3306"/>
                </a:lnTo>
                <a:lnTo>
                  <a:pt x="2782" y="3467"/>
                </a:lnTo>
                <a:lnTo>
                  <a:pt x="2783" y="3344"/>
                </a:lnTo>
                <a:lnTo>
                  <a:pt x="2784" y="3439"/>
                </a:lnTo>
                <a:lnTo>
                  <a:pt x="2785" y="3353"/>
                </a:lnTo>
                <a:lnTo>
                  <a:pt x="2785" y="3468"/>
                </a:lnTo>
                <a:lnTo>
                  <a:pt x="2786" y="3317"/>
                </a:lnTo>
                <a:lnTo>
                  <a:pt x="2787" y="3443"/>
                </a:lnTo>
                <a:lnTo>
                  <a:pt x="2788" y="3330"/>
                </a:lnTo>
                <a:lnTo>
                  <a:pt x="2788" y="3424"/>
                </a:lnTo>
                <a:lnTo>
                  <a:pt x="2789" y="3323"/>
                </a:lnTo>
                <a:lnTo>
                  <a:pt x="2790" y="3419"/>
                </a:lnTo>
                <a:lnTo>
                  <a:pt x="2791" y="3301"/>
                </a:lnTo>
                <a:lnTo>
                  <a:pt x="2791" y="3427"/>
                </a:lnTo>
                <a:lnTo>
                  <a:pt x="2792" y="3335"/>
                </a:lnTo>
                <a:lnTo>
                  <a:pt x="2793" y="3441"/>
                </a:lnTo>
                <a:lnTo>
                  <a:pt x="2793" y="3312"/>
                </a:lnTo>
                <a:lnTo>
                  <a:pt x="2794" y="3419"/>
                </a:lnTo>
                <a:lnTo>
                  <a:pt x="2795" y="3321"/>
                </a:lnTo>
                <a:lnTo>
                  <a:pt x="2795" y="3479"/>
                </a:lnTo>
                <a:lnTo>
                  <a:pt x="2796" y="3307"/>
                </a:lnTo>
                <a:lnTo>
                  <a:pt x="2797" y="3444"/>
                </a:lnTo>
                <a:lnTo>
                  <a:pt x="2797" y="3348"/>
                </a:lnTo>
                <a:lnTo>
                  <a:pt x="2798" y="3435"/>
                </a:lnTo>
                <a:lnTo>
                  <a:pt x="2798" y="3326"/>
                </a:lnTo>
                <a:lnTo>
                  <a:pt x="2799" y="3420"/>
                </a:lnTo>
                <a:lnTo>
                  <a:pt x="2800" y="3326"/>
                </a:lnTo>
                <a:lnTo>
                  <a:pt x="2800" y="3458"/>
                </a:lnTo>
                <a:lnTo>
                  <a:pt x="2802" y="3310"/>
                </a:lnTo>
                <a:lnTo>
                  <a:pt x="2802" y="3466"/>
                </a:lnTo>
                <a:lnTo>
                  <a:pt x="2803" y="3353"/>
                </a:lnTo>
                <a:lnTo>
                  <a:pt x="2803" y="3433"/>
                </a:lnTo>
                <a:lnTo>
                  <a:pt x="2804" y="3347"/>
                </a:lnTo>
                <a:lnTo>
                  <a:pt x="2805" y="3462"/>
                </a:lnTo>
                <a:lnTo>
                  <a:pt x="2806" y="3314"/>
                </a:lnTo>
                <a:lnTo>
                  <a:pt x="2807" y="3425"/>
                </a:lnTo>
                <a:lnTo>
                  <a:pt x="2808" y="3325"/>
                </a:lnTo>
                <a:lnTo>
                  <a:pt x="2808" y="3451"/>
                </a:lnTo>
                <a:lnTo>
                  <a:pt x="2809" y="3332"/>
                </a:lnTo>
                <a:lnTo>
                  <a:pt x="2810" y="3421"/>
                </a:lnTo>
                <a:lnTo>
                  <a:pt x="2810" y="3334"/>
                </a:lnTo>
                <a:lnTo>
                  <a:pt x="2812" y="3452"/>
                </a:lnTo>
                <a:lnTo>
                  <a:pt x="2813" y="3341"/>
                </a:lnTo>
                <a:lnTo>
                  <a:pt x="2813" y="3431"/>
                </a:lnTo>
                <a:lnTo>
                  <a:pt x="2814" y="3348"/>
                </a:lnTo>
                <a:lnTo>
                  <a:pt x="2814" y="3472"/>
                </a:lnTo>
                <a:lnTo>
                  <a:pt x="2815" y="3309"/>
                </a:lnTo>
                <a:lnTo>
                  <a:pt x="2816" y="3403"/>
                </a:lnTo>
                <a:lnTo>
                  <a:pt x="2816" y="3338"/>
                </a:lnTo>
                <a:lnTo>
                  <a:pt x="2817" y="3424"/>
                </a:lnTo>
                <a:lnTo>
                  <a:pt x="2818" y="3336"/>
                </a:lnTo>
                <a:lnTo>
                  <a:pt x="2819" y="3474"/>
                </a:lnTo>
                <a:lnTo>
                  <a:pt x="2819" y="3345"/>
                </a:lnTo>
                <a:lnTo>
                  <a:pt x="2820" y="3443"/>
                </a:lnTo>
                <a:lnTo>
                  <a:pt x="2821" y="3347"/>
                </a:lnTo>
                <a:lnTo>
                  <a:pt x="2821" y="3435"/>
                </a:lnTo>
                <a:lnTo>
                  <a:pt x="2822" y="3302"/>
                </a:lnTo>
                <a:lnTo>
                  <a:pt x="2822" y="3414"/>
                </a:lnTo>
                <a:lnTo>
                  <a:pt x="2824" y="3318"/>
                </a:lnTo>
                <a:lnTo>
                  <a:pt x="2825" y="3440"/>
                </a:lnTo>
                <a:lnTo>
                  <a:pt x="2826" y="3325"/>
                </a:lnTo>
                <a:lnTo>
                  <a:pt x="2826" y="3467"/>
                </a:lnTo>
                <a:lnTo>
                  <a:pt x="2827" y="3360"/>
                </a:lnTo>
                <a:lnTo>
                  <a:pt x="2828" y="3445"/>
                </a:lnTo>
                <a:lnTo>
                  <a:pt x="2828" y="3336"/>
                </a:lnTo>
                <a:lnTo>
                  <a:pt x="2829" y="3398"/>
                </a:lnTo>
                <a:lnTo>
                  <a:pt x="2829" y="3326"/>
                </a:lnTo>
                <a:lnTo>
                  <a:pt x="2830" y="3425"/>
                </a:lnTo>
                <a:lnTo>
                  <a:pt x="2831" y="3341"/>
                </a:lnTo>
                <a:lnTo>
                  <a:pt x="2831" y="3419"/>
                </a:lnTo>
                <a:lnTo>
                  <a:pt x="2832" y="3367"/>
                </a:lnTo>
                <a:lnTo>
                  <a:pt x="2832" y="3432"/>
                </a:lnTo>
                <a:lnTo>
                  <a:pt x="2833" y="3345"/>
                </a:lnTo>
                <a:lnTo>
                  <a:pt x="2834" y="3460"/>
                </a:lnTo>
                <a:lnTo>
                  <a:pt x="2834" y="3332"/>
                </a:lnTo>
                <a:lnTo>
                  <a:pt x="2835" y="3431"/>
                </a:lnTo>
                <a:lnTo>
                  <a:pt x="2835" y="3319"/>
                </a:lnTo>
                <a:lnTo>
                  <a:pt x="2836" y="3456"/>
                </a:lnTo>
                <a:lnTo>
                  <a:pt x="2836" y="3336"/>
                </a:lnTo>
                <a:lnTo>
                  <a:pt x="2837" y="3476"/>
                </a:lnTo>
                <a:lnTo>
                  <a:pt x="2837" y="3354"/>
                </a:lnTo>
                <a:lnTo>
                  <a:pt x="2838" y="3458"/>
                </a:lnTo>
                <a:lnTo>
                  <a:pt x="2838" y="3333"/>
                </a:lnTo>
                <a:lnTo>
                  <a:pt x="2839" y="3454"/>
                </a:lnTo>
                <a:lnTo>
                  <a:pt x="2840" y="3318"/>
                </a:lnTo>
                <a:lnTo>
                  <a:pt x="2841" y="3420"/>
                </a:lnTo>
                <a:lnTo>
                  <a:pt x="2841" y="3319"/>
                </a:lnTo>
                <a:lnTo>
                  <a:pt x="2842" y="3442"/>
                </a:lnTo>
                <a:lnTo>
                  <a:pt x="2843" y="3323"/>
                </a:lnTo>
                <a:lnTo>
                  <a:pt x="2844" y="3446"/>
                </a:lnTo>
                <a:lnTo>
                  <a:pt x="2845" y="3313"/>
                </a:lnTo>
                <a:lnTo>
                  <a:pt x="2845" y="3487"/>
                </a:lnTo>
                <a:lnTo>
                  <a:pt x="2846" y="3342"/>
                </a:lnTo>
                <a:lnTo>
                  <a:pt x="2846" y="3423"/>
                </a:lnTo>
                <a:lnTo>
                  <a:pt x="2847" y="3304"/>
                </a:lnTo>
                <a:lnTo>
                  <a:pt x="2848" y="3448"/>
                </a:lnTo>
                <a:lnTo>
                  <a:pt x="2849" y="3336"/>
                </a:lnTo>
                <a:lnTo>
                  <a:pt x="2850" y="3479"/>
                </a:lnTo>
                <a:lnTo>
                  <a:pt x="2851" y="3359"/>
                </a:lnTo>
                <a:lnTo>
                  <a:pt x="2851" y="3464"/>
                </a:lnTo>
                <a:lnTo>
                  <a:pt x="2852" y="3315"/>
                </a:lnTo>
                <a:lnTo>
                  <a:pt x="2853" y="3440"/>
                </a:lnTo>
                <a:lnTo>
                  <a:pt x="2853" y="3359"/>
                </a:lnTo>
                <a:lnTo>
                  <a:pt x="2854" y="3447"/>
                </a:lnTo>
                <a:lnTo>
                  <a:pt x="2854" y="3304"/>
                </a:lnTo>
                <a:lnTo>
                  <a:pt x="2855" y="3426"/>
                </a:lnTo>
                <a:lnTo>
                  <a:pt x="2856" y="3326"/>
                </a:lnTo>
                <a:lnTo>
                  <a:pt x="2856" y="3434"/>
                </a:lnTo>
                <a:lnTo>
                  <a:pt x="2857" y="3323"/>
                </a:lnTo>
                <a:lnTo>
                  <a:pt x="2857" y="3419"/>
                </a:lnTo>
                <a:lnTo>
                  <a:pt x="2858" y="3332"/>
                </a:lnTo>
                <a:lnTo>
                  <a:pt x="2858" y="3435"/>
                </a:lnTo>
                <a:lnTo>
                  <a:pt x="2859" y="3330"/>
                </a:lnTo>
                <a:lnTo>
                  <a:pt x="2859" y="3430"/>
                </a:lnTo>
                <a:lnTo>
                  <a:pt x="2860" y="3321"/>
                </a:lnTo>
                <a:lnTo>
                  <a:pt x="2860" y="3422"/>
                </a:lnTo>
                <a:lnTo>
                  <a:pt x="2861" y="3328"/>
                </a:lnTo>
                <a:lnTo>
                  <a:pt x="2862" y="3440"/>
                </a:lnTo>
                <a:lnTo>
                  <a:pt x="2863" y="3377"/>
                </a:lnTo>
                <a:lnTo>
                  <a:pt x="2863" y="3429"/>
                </a:lnTo>
                <a:lnTo>
                  <a:pt x="2864" y="3309"/>
                </a:lnTo>
                <a:lnTo>
                  <a:pt x="2865" y="3437"/>
                </a:lnTo>
                <a:lnTo>
                  <a:pt x="2865" y="3346"/>
                </a:lnTo>
                <a:lnTo>
                  <a:pt x="2866" y="3434"/>
                </a:lnTo>
                <a:lnTo>
                  <a:pt x="2867" y="3329"/>
                </a:lnTo>
                <a:lnTo>
                  <a:pt x="2867" y="3430"/>
                </a:lnTo>
                <a:lnTo>
                  <a:pt x="2868" y="3356"/>
                </a:lnTo>
                <a:lnTo>
                  <a:pt x="2869" y="3501"/>
                </a:lnTo>
                <a:lnTo>
                  <a:pt x="2869" y="3335"/>
                </a:lnTo>
                <a:lnTo>
                  <a:pt x="2870" y="3451"/>
                </a:lnTo>
                <a:lnTo>
                  <a:pt x="2870" y="3351"/>
                </a:lnTo>
                <a:lnTo>
                  <a:pt x="2871" y="3433"/>
                </a:lnTo>
                <a:lnTo>
                  <a:pt x="2872" y="3339"/>
                </a:lnTo>
                <a:lnTo>
                  <a:pt x="2872" y="3433"/>
                </a:lnTo>
                <a:lnTo>
                  <a:pt x="2873" y="3334"/>
                </a:lnTo>
                <a:lnTo>
                  <a:pt x="2874" y="3417"/>
                </a:lnTo>
                <a:lnTo>
                  <a:pt x="2875" y="3332"/>
                </a:lnTo>
                <a:lnTo>
                  <a:pt x="2875" y="3452"/>
                </a:lnTo>
                <a:lnTo>
                  <a:pt x="2876" y="3335"/>
                </a:lnTo>
                <a:lnTo>
                  <a:pt x="2876" y="3467"/>
                </a:lnTo>
                <a:lnTo>
                  <a:pt x="2877" y="3320"/>
                </a:lnTo>
                <a:lnTo>
                  <a:pt x="2878" y="3442"/>
                </a:lnTo>
                <a:lnTo>
                  <a:pt x="2878" y="3344"/>
                </a:lnTo>
                <a:lnTo>
                  <a:pt x="2879" y="3421"/>
                </a:lnTo>
                <a:lnTo>
                  <a:pt x="2879" y="3338"/>
                </a:lnTo>
                <a:lnTo>
                  <a:pt x="2880" y="3421"/>
                </a:lnTo>
                <a:lnTo>
                  <a:pt x="2881" y="3326"/>
                </a:lnTo>
                <a:lnTo>
                  <a:pt x="2882" y="3449"/>
                </a:lnTo>
                <a:lnTo>
                  <a:pt x="2882" y="3300"/>
                </a:lnTo>
                <a:lnTo>
                  <a:pt x="2883" y="3423"/>
                </a:lnTo>
                <a:lnTo>
                  <a:pt x="2883" y="3349"/>
                </a:lnTo>
                <a:lnTo>
                  <a:pt x="2884" y="3462"/>
                </a:lnTo>
                <a:lnTo>
                  <a:pt x="2885" y="3326"/>
                </a:lnTo>
                <a:lnTo>
                  <a:pt x="2885" y="3429"/>
                </a:lnTo>
                <a:lnTo>
                  <a:pt x="2886" y="3336"/>
                </a:lnTo>
                <a:lnTo>
                  <a:pt x="2886" y="3444"/>
                </a:lnTo>
                <a:lnTo>
                  <a:pt x="2887" y="3331"/>
                </a:lnTo>
                <a:lnTo>
                  <a:pt x="2887" y="3445"/>
                </a:lnTo>
                <a:lnTo>
                  <a:pt x="2888" y="3301"/>
                </a:lnTo>
                <a:lnTo>
                  <a:pt x="2888" y="3439"/>
                </a:lnTo>
                <a:lnTo>
                  <a:pt x="2889" y="3313"/>
                </a:lnTo>
                <a:lnTo>
                  <a:pt x="2889" y="3437"/>
                </a:lnTo>
                <a:lnTo>
                  <a:pt x="2890" y="3308"/>
                </a:lnTo>
                <a:lnTo>
                  <a:pt x="2890" y="3402"/>
                </a:lnTo>
                <a:lnTo>
                  <a:pt x="2891" y="3337"/>
                </a:lnTo>
                <a:lnTo>
                  <a:pt x="2892" y="3444"/>
                </a:lnTo>
                <a:lnTo>
                  <a:pt x="2892" y="3326"/>
                </a:lnTo>
                <a:lnTo>
                  <a:pt x="2893" y="3456"/>
                </a:lnTo>
                <a:lnTo>
                  <a:pt x="2893" y="3318"/>
                </a:lnTo>
                <a:lnTo>
                  <a:pt x="2894" y="3435"/>
                </a:lnTo>
                <a:lnTo>
                  <a:pt x="2895" y="3319"/>
                </a:lnTo>
                <a:lnTo>
                  <a:pt x="2895" y="3424"/>
                </a:lnTo>
                <a:lnTo>
                  <a:pt x="2896" y="3294"/>
                </a:lnTo>
                <a:lnTo>
                  <a:pt x="2898" y="3455"/>
                </a:lnTo>
                <a:lnTo>
                  <a:pt x="2899" y="3317"/>
                </a:lnTo>
                <a:lnTo>
                  <a:pt x="2899" y="3440"/>
                </a:lnTo>
                <a:lnTo>
                  <a:pt x="2900" y="3330"/>
                </a:lnTo>
                <a:lnTo>
                  <a:pt x="2900" y="3436"/>
                </a:lnTo>
                <a:lnTo>
                  <a:pt x="2901" y="3344"/>
                </a:lnTo>
                <a:lnTo>
                  <a:pt x="2902" y="3453"/>
                </a:lnTo>
                <a:lnTo>
                  <a:pt x="2902" y="3308"/>
                </a:lnTo>
                <a:lnTo>
                  <a:pt x="2903" y="3442"/>
                </a:lnTo>
                <a:lnTo>
                  <a:pt x="2904" y="3329"/>
                </a:lnTo>
                <a:lnTo>
                  <a:pt x="2904" y="3411"/>
                </a:lnTo>
                <a:lnTo>
                  <a:pt x="2905" y="3329"/>
                </a:lnTo>
                <a:lnTo>
                  <a:pt x="2906" y="3432"/>
                </a:lnTo>
                <a:lnTo>
                  <a:pt x="2906" y="3338"/>
                </a:lnTo>
                <a:lnTo>
                  <a:pt x="2907" y="3430"/>
                </a:lnTo>
                <a:lnTo>
                  <a:pt x="2907" y="3290"/>
                </a:lnTo>
                <a:lnTo>
                  <a:pt x="2908" y="3434"/>
                </a:lnTo>
                <a:lnTo>
                  <a:pt x="2908" y="3298"/>
                </a:lnTo>
                <a:lnTo>
                  <a:pt x="2909" y="3460"/>
                </a:lnTo>
                <a:lnTo>
                  <a:pt x="2910" y="3307"/>
                </a:lnTo>
                <a:lnTo>
                  <a:pt x="2911" y="3425"/>
                </a:lnTo>
                <a:lnTo>
                  <a:pt x="2912" y="3329"/>
                </a:lnTo>
                <a:lnTo>
                  <a:pt x="2912" y="3427"/>
                </a:lnTo>
                <a:lnTo>
                  <a:pt x="2913" y="3316"/>
                </a:lnTo>
                <a:lnTo>
                  <a:pt x="2913" y="3502"/>
                </a:lnTo>
                <a:lnTo>
                  <a:pt x="2914" y="3319"/>
                </a:lnTo>
                <a:lnTo>
                  <a:pt x="2915" y="3452"/>
                </a:lnTo>
                <a:lnTo>
                  <a:pt x="2916" y="3356"/>
                </a:lnTo>
                <a:lnTo>
                  <a:pt x="2916" y="3456"/>
                </a:lnTo>
                <a:lnTo>
                  <a:pt x="2917" y="3298"/>
                </a:lnTo>
                <a:lnTo>
                  <a:pt x="2918" y="3355"/>
                </a:lnTo>
                <a:lnTo>
                  <a:pt x="2918" y="3197"/>
                </a:lnTo>
                <a:lnTo>
                  <a:pt x="2919" y="3419"/>
                </a:lnTo>
                <a:lnTo>
                  <a:pt x="2919" y="3038"/>
                </a:lnTo>
                <a:lnTo>
                  <a:pt x="2920" y="3344"/>
                </a:lnTo>
                <a:lnTo>
                  <a:pt x="2921" y="3153"/>
                </a:lnTo>
                <a:lnTo>
                  <a:pt x="2922" y="3367"/>
                </a:lnTo>
                <a:lnTo>
                  <a:pt x="2922" y="3209"/>
                </a:lnTo>
                <a:lnTo>
                  <a:pt x="2923" y="3373"/>
                </a:lnTo>
                <a:lnTo>
                  <a:pt x="2923" y="3261"/>
                </a:lnTo>
                <a:lnTo>
                  <a:pt x="2924" y="3454"/>
                </a:lnTo>
                <a:lnTo>
                  <a:pt x="2925" y="3296"/>
                </a:lnTo>
                <a:lnTo>
                  <a:pt x="2925" y="3376"/>
                </a:lnTo>
                <a:lnTo>
                  <a:pt x="2926" y="3310"/>
                </a:lnTo>
                <a:lnTo>
                  <a:pt x="2926" y="3393"/>
                </a:lnTo>
                <a:lnTo>
                  <a:pt x="2927" y="3305"/>
                </a:lnTo>
                <a:lnTo>
                  <a:pt x="2928" y="3405"/>
                </a:lnTo>
                <a:lnTo>
                  <a:pt x="2928" y="3328"/>
                </a:lnTo>
                <a:lnTo>
                  <a:pt x="2929" y="3424"/>
                </a:lnTo>
                <a:lnTo>
                  <a:pt x="2929" y="3298"/>
                </a:lnTo>
                <a:lnTo>
                  <a:pt x="2930" y="3408"/>
                </a:lnTo>
                <a:lnTo>
                  <a:pt x="2931" y="3334"/>
                </a:lnTo>
                <a:lnTo>
                  <a:pt x="2931" y="3432"/>
                </a:lnTo>
                <a:lnTo>
                  <a:pt x="2932" y="3291"/>
                </a:lnTo>
                <a:lnTo>
                  <a:pt x="2933" y="3404"/>
                </a:lnTo>
                <a:lnTo>
                  <a:pt x="2934" y="3286"/>
                </a:lnTo>
                <a:lnTo>
                  <a:pt x="2934" y="3442"/>
                </a:lnTo>
                <a:lnTo>
                  <a:pt x="2936" y="3309"/>
                </a:lnTo>
                <a:lnTo>
                  <a:pt x="2936" y="3448"/>
                </a:lnTo>
                <a:lnTo>
                  <a:pt x="2938" y="3325"/>
                </a:lnTo>
                <a:lnTo>
                  <a:pt x="2938" y="3446"/>
                </a:lnTo>
                <a:lnTo>
                  <a:pt x="2939" y="3334"/>
                </a:lnTo>
                <a:lnTo>
                  <a:pt x="2939" y="3445"/>
                </a:lnTo>
                <a:lnTo>
                  <a:pt x="2940" y="3330"/>
                </a:lnTo>
                <a:lnTo>
                  <a:pt x="2941" y="3461"/>
                </a:lnTo>
                <a:lnTo>
                  <a:pt x="2941" y="3320"/>
                </a:lnTo>
                <a:lnTo>
                  <a:pt x="2942" y="3463"/>
                </a:lnTo>
                <a:lnTo>
                  <a:pt x="2942" y="3328"/>
                </a:lnTo>
                <a:lnTo>
                  <a:pt x="2943" y="3398"/>
                </a:lnTo>
                <a:lnTo>
                  <a:pt x="2943" y="3316"/>
                </a:lnTo>
                <a:lnTo>
                  <a:pt x="2944" y="3481"/>
                </a:lnTo>
                <a:lnTo>
                  <a:pt x="2944" y="3334"/>
                </a:lnTo>
                <a:lnTo>
                  <a:pt x="2945" y="3475"/>
                </a:lnTo>
                <a:lnTo>
                  <a:pt x="2945" y="3328"/>
                </a:lnTo>
                <a:lnTo>
                  <a:pt x="2946" y="3424"/>
                </a:lnTo>
                <a:lnTo>
                  <a:pt x="2947" y="3335"/>
                </a:lnTo>
                <a:lnTo>
                  <a:pt x="2947" y="3446"/>
                </a:lnTo>
                <a:lnTo>
                  <a:pt x="2949" y="3296"/>
                </a:lnTo>
                <a:lnTo>
                  <a:pt x="2949" y="3452"/>
                </a:lnTo>
                <a:lnTo>
                  <a:pt x="2950" y="3341"/>
                </a:lnTo>
                <a:lnTo>
                  <a:pt x="2950" y="3436"/>
                </a:lnTo>
                <a:lnTo>
                  <a:pt x="2951" y="3360"/>
                </a:lnTo>
                <a:lnTo>
                  <a:pt x="2952" y="3426"/>
                </a:lnTo>
                <a:lnTo>
                  <a:pt x="2952" y="3313"/>
                </a:lnTo>
                <a:lnTo>
                  <a:pt x="2953" y="3451"/>
                </a:lnTo>
                <a:lnTo>
                  <a:pt x="2953" y="3316"/>
                </a:lnTo>
                <a:lnTo>
                  <a:pt x="2954" y="3406"/>
                </a:lnTo>
                <a:lnTo>
                  <a:pt x="2955" y="3337"/>
                </a:lnTo>
                <a:lnTo>
                  <a:pt x="2956" y="3457"/>
                </a:lnTo>
                <a:lnTo>
                  <a:pt x="2957" y="3310"/>
                </a:lnTo>
                <a:lnTo>
                  <a:pt x="2957" y="3424"/>
                </a:lnTo>
                <a:lnTo>
                  <a:pt x="2958" y="3344"/>
                </a:lnTo>
                <a:lnTo>
                  <a:pt x="2958" y="3456"/>
                </a:lnTo>
                <a:lnTo>
                  <a:pt x="2959" y="3341"/>
                </a:lnTo>
                <a:lnTo>
                  <a:pt x="2960" y="3421"/>
                </a:lnTo>
                <a:lnTo>
                  <a:pt x="2961" y="3330"/>
                </a:lnTo>
                <a:lnTo>
                  <a:pt x="2962" y="3435"/>
                </a:lnTo>
                <a:lnTo>
                  <a:pt x="2962" y="3344"/>
                </a:lnTo>
                <a:lnTo>
                  <a:pt x="2963" y="3427"/>
                </a:lnTo>
                <a:lnTo>
                  <a:pt x="2964" y="3338"/>
                </a:lnTo>
                <a:lnTo>
                  <a:pt x="2964" y="3486"/>
                </a:lnTo>
                <a:lnTo>
                  <a:pt x="2965" y="3329"/>
                </a:lnTo>
                <a:lnTo>
                  <a:pt x="2965" y="3412"/>
                </a:lnTo>
                <a:lnTo>
                  <a:pt x="2966" y="3330"/>
                </a:lnTo>
                <a:lnTo>
                  <a:pt x="2967" y="3417"/>
                </a:lnTo>
                <a:lnTo>
                  <a:pt x="2967" y="3314"/>
                </a:lnTo>
                <a:lnTo>
                  <a:pt x="2968" y="3452"/>
                </a:lnTo>
                <a:lnTo>
                  <a:pt x="2969" y="3346"/>
                </a:lnTo>
                <a:lnTo>
                  <a:pt x="2969" y="3461"/>
                </a:lnTo>
                <a:lnTo>
                  <a:pt x="2970" y="3322"/>
                </a:lnTo>
                <a:lnTo>
                  <a:pt x="2971" y="3439"/>
                </a:lnTo>
                <a:lnTo>
                  <a:pt x="2972" y="3297"/>
                </a:lnTo>
                <a:lnTo>
                  <a:pt x="2973" y="3444"/>
                </a:lnTo>
                <a:lnTo>
                  <a:pt x="2974" y="3338"/>
                </a:lnTo>
                <a:lnTo>
                  <a:pt x="2974" y="3420"/>
                </a:lnTo>
                <a:lnTo>
                  <a:pt x="2975" y="3353"/>
                </a:lnTo>
                <a:lnTo>
                  <a:pt x="2975" y="3446"/>
                </a:lnTo>
                <a:lnTo>
                  <a:pt x="2976" y="3361"/>
                </a:lnTo>
                <a:lnTo>
                  <a:pt x="2977" y="3420"/>
                </a:lnTo>
                <a:lnTo>
                  <a:pt x="2978" y="3326"/>
                </a:lnTo>
                <a:lnTo>
                  <a:pt x="2979" y="3432"/>
                </a:lnTo>
                <a:lnTo>
                  <a:pt x="2979" y="3333"/>
                </a:lnTo>
                <a:lnTo>
                  <a:pt x="2980" y="3451"/>
                </a:lnTo>
                <a:lnTo>
                  <a:pt x="2980" y="3330"/>
                </a:lnTo>
                <a:lnTo>
                  <a:pt x="2981" y="3442"/>
                </a:lnTo>
                <a:lnTo>
                  <a:pt x="2982" y="3332"/>
                </a:lnTo>
                <a:lnTo>
                  <a:pt x="2983" y="3457"/>
                </a:lnTo>
                <a:lnTo>
                  <a:pt x="2984" y="3314"/>
                </a:lnTo>
                <a:lnTo>
                  <a:pt x="2984" y="3380"/>
                </a:lnTo>
                <a:lnTo>
                  <a:pt x="2985" y="3261"/>
                </a:lnTo>
                <a:lnTo>
                  <a:pt x="2985" y="3372"/>
                </a:lnTo>
                <a:lnTo>
                  <a:pt x="2986" y="3270"/>
                </a:lnTo>
                <a:lnTo>
                  <a:pt x="2987" y="3391"/>
                </a:lnTo>
                <a:lnTo>
                  <a:pt x="2987" y="3247"/>
                </a:lnTo>
                <a:lnTo>
                  <a:pt x="2988" y="3390"/>
                </a:lnTo>
                <a:lnTo>
                  <a:pt x="2989" y="3304"/>
                </a:lnTo>
                <a:lnTo>
                  <a:pt x="2990" y="3423"/>
                </a:lnTo>
                <a:lnTo>
                  <a:pt x="2990" y="3326"/>
                </a:lnTo>
                <a:lnTo>
                  <a:pt x="2991" y="3396"/>
                </a:lnTo>
                <a:lnTo>
                  <a:pt x="2991" y="3335"/>
                </a:lnTo>
                <a:lnTo>
                  <a:pt x="2992" y="3430"/>
                </a:lnTo>
                <a:lnTo>
                  <a:pt x="2993" y="3347"/>
                </a:lnTo>
                <a:lnTo>
                  <a:pt x="2993" y="3418"/>
                </a:lnTo>
                <a:lnTo>
                  <a:pt x="2994" y="3339"/>
                </a:lnTo>
                <a:lnTo>
                  <a:pt x="2994" y="3433"/>
                </a:lnTo>
                <a:lnTo>
                  <a:pt x="2996" y="3338"/>
                </a:lnTo>
                <a:lnTo>
                  <a:pt x="2996" y="3454"/>
                </a:lnTo>
                <a:lnTo>
                  <a:pt x="2997" y="3305"/>
                </a:lnTo>
                <a:lnTo>
                  <a:pt x="2999" y="3430"/>
                </a:lnTo>
                <a:lnTo>
                  <a:pt x="2999" y="3329"/>
                </a:lnTo>
                <a:lnTo>
                  <a:pt x="3000" y="3405"/>
                </a:lnTo>
                <a:lnTo>
                  <a:pt x="3000" y="3258"/>
                </a:lnTo>
                <a:lnTo>
                  <a:pt x="3001" y="3406"/>
                </a:lnTo>
                <a:lnTo>
                  <a:pt x="3002" y="3270"/>
                </a:lnTo>
                <a:lnTo>
                  <a:pt x="3002" y="3410"/>
                </a:lnTo>
                <a:lnTo>
                  <a:pt x="3003" y="3261"/>
                </a:lnTo>
                <a:lnTo>
                  <a:pt x="3004" y="3408"/>
                </a:lnTo>
                <a:lnTo>
                  <a:pt x="3004" y="3277"/>
                </a:lnTo>
                <a:lnTo>
                  <a:pt x="3005" y="3419"/>
                </a:lnTo>
                <a:lnTo>
                  <a:pt x="3006" y="3316"/>
                </a:lnTo>
                <a:lnTo>
                  <a:pt x="3007" y="3448"/>
                </a:lnTo>
                <a:lnTo>
                  <a:pt x="3008" y="3280"/>
                </a:lnTo>
                <a:lnTo>
                  <a:pt x="3009" y="3432"/>
                </a:lnTo>
                <a:lnTo>
                  <a:pt x="3009" y="3316"/>
                </a:lnTo>
                <a:lnTo>
                  <a:pt x="3010" y="3436"/>
                </a:lnTo>
                <a:lnTo>
                  <a:pt x="3011" y="3308"/>
                </a:lnTo>
                <a:lnTo>
                  <a:pt x="3012" y="3458"/>
                </a:lnTo>
                <a:lnTo>
                  <a:pt x="3013" y="3312"/>
                </a:lnTo>
                <a:lnTo>
                  <a:pt x="3014" y="3397"/>
                </a:lnTo>
                <a:lnTo>
                  <a:pt x="3015" y="3332"/>
                </a:lnTo>
                <a:lnTo>
                  <a:pt x="3015" y="3427"/>
                </a:lnTo>
                <a:lnTo>
                  <a:pt x="3016" y="3306"/>
                </a:lnTo>
                <a:lnTo>
                  <a:pt x="3016" y="3433"/>
                </a:lnTo>
                <a:lnTo>
                  <a:pt x="3017" y="3325"/>
                </a:lnTo>
                <a:lnTo>
                  <a:pt x="3017" y="3425"/>
                </a:lnTo>
                <a:lnTo>
                  <a:pt x="3018" y="3330"/>
                </a:lnTo>
                <a:lnTo>
                  <a:pt x="3018" y="3430"/>
                </a:lnTo>
                <a:lnTo>
                  <a:pt x="3020" y="3313"/>
                </a:lnTo>
                <a:lnTo>
                  <a:pt x="3020" y="3465"/>
                </a:lnTo>
                <a:lnTo>
                  <a:pt x="3021" y="3289"/>
                </a:lnTo>
                <a:lnTo>
                  <a:pt x="3022" y="3407"/>
                </a:lnTo>
                <a:lnTo>
                  <a:pt x="3022" y="3304"/>
                </a:lnTo>
                <a:lnTo>
                  <a:pt x="3023" y="3411"/>
                </a:lnTo>
                <a:lnTo>
                  <a:pt x="3023" y="3308"/>
                </a:lnTo>
                <a:lnTo>
                  <a:pt x="3024" y="3419"/>
                </a:lnTo>
                <a:lnTo>
                  <a:pt x="3025" y="3309"/>
                </a:lnTo>
                <a:lnTo>
                  <a:pt x="3025" y="3431"/>
                </a:lnTo>
                <a:lnTo>
                  <a:pt x="3026" y="3344"/>
                </a:lnTo>
                <a:lnTo>
                  <a:pt x="3027" y="3439"/>
                </a:lnTo>
                <a:lnTo>
                  <a:pt x="3027" y="3323"/>
                </a:lnTo>
                <a:lnTo>
                  <a:pt x="3028" y="3440"/>
                </a:lnTo>
                <a:lnTo>
                  <a:pt x="3028" y="3285"/>
                </a:lnTo>
                <a:lnTo>
                  <a:pt x="3029" y="3436"/>
                </a:lnTo>
                <a:lnTo>
                  <a:pt x="3030" y="3353"/>
                </a:lnTo>
                <a:lnTo>
                  <a:pt x="3031" y="3420"/>
                </a:lnTo>
                <a:lnTo>
                  <a:pt x="3031" y="3338"/>
                </a:lnTo>
                <a:lnTo>
                  <a:pt x="3032" y="3412"/>
                </a:lnTo>
                <a:lnTo>
                  <a:pt x="3032" y="3311"/>
                </a:lnTo>
                <a:lnTo>
                  <a:pt x="3033" y="3411"/>
                </a:lnTo>
                <a:lnTo>
                  <a:pt x="3033" y="3328"/>
                </a:lnTo>
                <a:lnTo>
                  <a:pt x="3034" y="3397"/>
                </a:lnTo>
                <a:lnTo>
                  <a:pt x="3034" y="3313"/>
                </a:lnTo>
                <a:lnTo>
                  <a:pt x="3035" y="3440"/>
                </a:lnTo>
                <a:lnTo>
                  <a:pt x="3036" y="3293"/>
                </a:lnTo>
                <a:lnTo>
                  <a:pt x="3037" y="3417"/>
                </a:lnTo>
                <a:lnTo>
                  <a:pt x="3037" y="3346"/>
                </a:lnTo>
                <a:lnTo>
                  <a:pt x="3038" y="3381"/>
                </a:lnTo>
                <a:lnTo>
                  <a:pt x="3038" y="3310"/>
                </a:lnTo>
                <a:lnTo>
                  <a:pt x="3039" y="3421"/>
                </a:lnTo>
                <a:lnTo>
                  <a:pt x="3040" y="3333"/>
                </a:lnTo>
                <a:lnTo>
                  <a:pt x="3040" y="3419"/>
                </a:lnTo>
                <a:lnTo>
                  <a:pt x="3041" y="3271"/>
                </a:lnTo>
                <a:lnTo>
                  <a:pt x="3042" y="3414"/>
                </a:lnTo>
                <a:lnTo>
                  <a:pt x="3043" y="3296"/>
                </a:lnTo>
                <a:lnTo>
                  <a:pt x="3043" y="3444"/>
                </a:lnTo>
                <a:lnTo>
                  <a:pt x="3044" y="3313"/>
                </a:lnTo>
                <a:lnTo>
                  <a:pt x="3044" y="3429"/>
                </a:lnTo>
                <a:lnTo>
                  <a:pt x="3045" y="3298"/>
                </a:lnTo>
                <a:lnTo>
                  <a:pt x="3046" y="3416"/>
                </a:lnTo>
                <a:lnTo>
                  <a:pt x="3046" y="3292"/>
                </a:lnTo>
                <a:lnTo>
                  <a:pt x="3047" y="3475"/>
                </a:lnTo>
                <a:lnTo>
                  <a:pt x="3048" y="3301"/>
                </a:lnTo>
                <a:lnTo>
                  <a:pt x="3048" y="3418"/>
                </a:lnTo>
                <a:lnTo>
                  <a:pt x="3049" y="3334"/>
                </a:lnTo>
                <a:lnTo>
                  <a:pt x="3049" y="3423"/>
                </a:lnTo>
                <a:lnTo>
                  <a:pt x="3051" y="3326"/>
                </a:lnTo>
                <a:lnTo>
                  <a:pt x="3051" y="3396"/>
                </a:lnTo>
                <a:lnTo>
                  <a:pt x="3052" y="3330"/>
                </a:lnTo>
                <a:lnTo>
                  <a:pt x="3052" y="3438"/>
                </a:lnTo>
                <a:lnTo>
                  <a:pt x="3053" y="3317"/>
                </a:lnTo>
                <a:lnTo>
                  <a:pt x="3054" y="3441"/>
                </a:lnTo>
                <a:lnTo>
                  <a:pt x="3054" y="3304"/>
                </a:lnTo>
                <a:lnTo>
                  <a:pt x="3055" y="3430"/>
                </a:lnTo>
                <a:lnTo>
                  <a:pt x="3056" y="3291"/>
                </a:lnTo>
                <a:lnTo>
                  <a:pt x="3056" y="3450"/>
                </a:lnTo>
                <a:lnTo>
                  <a:pt x="3057" y="3297"/>
                </a:lnTo>
                <a:lnTo>
                  <a:pt x="3057" y="3436"/>
                </a:lnTo>
                <a:lnTo>
                  <a:pt x="3058" y="3295"/>
                </a:lnTo>
                <a:lnTo>
                  <a:pt x="3059" y="3317"/>
                </a:lnTo>
                <a:lnTo>
                  <a:pt x="3059" y="3214"/>
                </a:lnTo>
                <a:lnTo>
                  <a:pt x="3060" y="3321"/>
                </a:lnTo>
                <a:lnTo>
                  <a:pt x="3060" y="3176"/>
                </a:lnTo>
                <a:lnTo>
                  <a:pt x="3061" y="3297"/>
                </a:lnTo>
                <a:lnTo>
                  <a:pt x="3062" y="2732"/>
                </a:lnTo>
                <a:lnTo>
                  <a:pt x="3062" y="3203"/>
                </a:lnTo>
                <a:lnTo>
                  <a:pt x="3063" y="2573"/>
                </a:lnTo>
                <a:lnTo>
                  <a:pt x="3064" y="3209"/>
                </a:lnTo>
                <a:lnTo>
                  <a:pt x="3064" y="2656"/>
                </a:lnTo>
                <a:lnTo>
                  <a:pt x="3065" y="3256"/>
                </a:lnTo>
                <a:lnTo>
                  <a:pt x="3066" y="2934"/>
                </a:lnTo>
                <a:lnTo>
                  <a:pt x="3067" y="3292"/>
                </a:lnTo>
                <a:lnTo>
                  <a:pt x="3068" y="3125"/>
                </a:lnTo>
                <a:lnTo>
                  <a:pt x="3068" y="3341"/>
                </a:lnTo>
                <a:lnTo>
                  <a:pt x="3069" y="3233"/>
                </a:lnTo>
                <a:lnTo>
                  <a:pt x="3069" y="3356"/>
                </a:lnTo>
                <a:lnTo>
                  <a:pt x="3070" y="3289"/>
                </a:lnTo>
                <a:lnTo>
                  <a:pt x="3070" y="3393"/>
                </a:lnTo>
                <a:lnTo>
                  <a:pt x="3071" y="3305"/>
                </a:lnTo>
                <a:lnTo>
                  <a:pt x="3071" y="3423"/>
                </a:lnTo>
                <a:lnTo>
                  <a:pt x="3072" y="3261"/>
                </a:lnTo>
                <a:lnTo>
                  <a:pt x="3073" y="3416"/>
                </a:lnTo>
                <a:lnTo>
                  <a:pt x="3074" y="3282"/>
                </a:lnTo>
                <a:lnTo>
                  <a:pt x="3074" y="3384"/>
                </a:lnTo>
                <a:lnTo>
                  <a:pt x="3075" y="3319"/>
                </a:lnTo>
                <a:lnTo>
                  <a:pt x="3076" y="3439"/>
                </a:lnTo>
                <a:lnTo>
                  <a:pt x="3076" y="3283"/>
                </a:lnTo>
                <a:lnTo>
                  <a:pt x="3077" y="3395"/>
                </a:lnTo>
                <a:lnTo>
                  <a:pt x="3077" y="3277"/>
                </a:lnTo>
                <a:lnTo>
                  <a:pt x="3078" y="3364"/>
                </a:lnTo>
                <a:lnTo>
                  <a:pt x="3078" y="3047"/>
                </a:lnTo>
                <a:lnTo>
                  <a:pt x="3079" y="3297"/>
                </a:lnTo>
                <a:lnTo>
                  <a:pt x="3080" y="2638"/>
                </a:lnTo>
                <a:lnTo>
                  <a:pt x="3080" y="3232"/>
                </a:lnTo>
                <a:lnTo>
                  <a:pt x="3081" y="2752"/>
                </a:lnTo>
                <a:lnTo>
                  <a:pt x="3082" y="3236"/>
                </a:lnTo>
                <a:lnTo>
                  <a:pt x="3082" y="3028"/>
                </a:lnTo>
                <a:lnTo>
                  <a:pt x="3083" y="3372"/>
                </a:lnTo>
                <a:lnTo>
                  <a:pt x="3084" y="3203"/>
                </a:lnTo>
                <a:lnTo>
                  <a:pt x="3084" y="3373"/>
                </a:lnTo>
                <a:lnTo>
                  <a:pt x="3085" y="3291"/>
                </a:lnTo>
                <a:lnTo>
                  <a:pt x="3086" y="3398"/>
                </a:lnTo>
                <a:lnTo>
                  <a:pt x="3086" y="3277"/>
                </a:lnTo>
                <a:lnTo>
                  <a:pt x="3088" y="3386"/>
                </a:lnTo>
                <a:lnTo>
                  <a:pt x="3088" y="3242"/>
                </a:lnTo>
                <a:lnTo>
                  <a:pt x="3089" y="3387"/>
                </a:lnTo>
                <a:lnTo>
                  <a:pt x="3090" y="3265"/>
                </a:lnTo>
                <a:lnTo>
                  <a:pt x="3090" y="3411"/>
                </a:lnTo>
                <a:lnTo>
                  <a:pt x="3091" y="3280"/>
                </a:lnTo>
                <a:lnTo>
                  <a:pt x="3092" y="3401"/>
                </a:lnTo>
                <a:lnTo>
                  <a:pt x="3092" y="3298"/>
                </a:lnTo>
                <a:lnTo>
                  <a:pt x="3093" y="3402"/>
                </a:lnTo>
                <a:lnTo>
                  <a:pt x="3094" y="3286"/>
                </a:lnTo>
                <a:lnTo>
                  <a:pt x="3094" y="3369"/>
                </a:lnTo>
                <a:lnTo>
                  <a:pt x="3095" y="3262"/>
                </a:lnTo>
                <a:lnTo>
                  <a:pt x="3096" y="3387"/>
                </a:lnTo>
                <a:lnTo>
                  <a:pt x="3096" y="3256"/>
                </a:lnTo>
                <a:lnTo>
                  <a:pt x="3097" y="3359"/>
                </a:lnTo>
                <a:lnTo>
                  <a:pt x="3097" y="3241"/>
                </a:lnTo>
                <a:lnTo>
                  <a:pt x="3098" y="3398"/>
                </a:lnTo>
                <a:lnTo>
                  <a:pt x="3099" y="3284"/>
                </a:lnTo>
                <a:lnTo>
                  <a:pt x="3100" y="3391"/>
                </a:lnTo>
                <a:lnTo>
                  <a:pt x="3101" y="3318"/>
                </a:lnTo>
                <a:lnTo>
                  <a:pt x="3101" y="3412"/>
                </a:lnTo>
                <a:lnTo>
                  <a:pt x="3103" y="3307"/>
                </a:lnTo>
                <a:lnTo>
                  <a:pt x="3104" y="3423"/>
                </a:lnTo>
                <a:lnTo>
                  <a:pt x="3104" y="3319"/>
                </a:lnTo>
                <a:lnTo>
                  <a:pt x="3105" y="3388"/>
                </a:lnTo>
                <a:lnTo>
                  <a:pt x="3106" y="3323"/>
                </a:lnTo>
                <a:lnTo>
                  <a:pt x="3106" y="3418"/>
                </a:lnTo>
                <a:lnTo>
                  <a:pt x="3108" y="3298"/>
                </a:lnTo>
                <a:lnTo>
                  <a:pt x="3109" y="3409"/>
                </a:lnTo>
                <a:lnTo>
                  <a:pt x="3110" y="3261"/>
                </a:lnTo>
                <a:lnTo>
                  <a:pt x="3111" y="3419"/>
                </a:lnTo>
                <a:lnTo>
                  <a:pt x="3111" y="3212"/>
                </a:lnTo>
                <a:lnTo>
                  <a:pt x="3112" y="3387"/>
                </a:lnTo>
                <a:lnTo>
                  <a:pt x="3113" y="3256"/>
                </a:lnTo>
                <a:lnTo>
                  <a:pt x="3113" y="3374"/>
                </a:lnTo>
                <a:lnTo>
                  <a:pt x="3114" y="3240"/>
                </a:lnTo>
                <a:lnTo>
                  <a:pt x="3114" y="3429"/>
                </a:lnTo>
                <a:lnTo>
                  <a:pt x="3115" y="3272"/>
                </a:lnTo>
                <a:lnTo>
                  <a:pt x="3116" y="3417"/>
                </a:lnTo>
                <a:lnTo>
                  <a:pt x="3117" y="3311"/>
                </a:lnTo>
                <a:lnTo>
                  <a:pt x="3117" y="3438"/>
                </a:lnTo>
                <a:lnTo>
                  <a:pt x="3118" y="3326"/>
                </a:lnTo>
                <a:lnTo>
                  <a:pt x="3118" y="3412"/>
                </a:lnTo>
                <a:lnTo>
                  <a:pt x="3119" y="3285"/>
                </a:lnTo>
                <a:lnTo>
                  <a:pt x="3119" y="3401"/>
                </a:lnTo>
                <a:lnTo>
                  <a:pt x="3121" y="3317"/>
                </a:lnTo>
                <a:lnTo>
                  <a:pt x="3122" y="3433"/>
                </a:lnTo>
                <a:lnTo>
                  <a:pt x="3122" y="3334"/>
                </a:lnTo>
                <a:lnTo>
                  <a:pt x="3123" y="3421"/>
                </a:lnTo>
                <a:lnTo>
                  <a:pt x="3124" y="3304"/>
                </a:lnTo>
                <a:lnTo>
                  <a:pt x="3124" y="3405"/>
                </a:lnTo>
                <a:lnTo>
                  <a:pt x="3125" y="3313"/>
                </a:lnTo>
                <a:lnTo>
                  <a:pt x="3125" y="3431"/>
                </a:lnTo>
                <a:lnTo>
                  <a:pt x="3126" y="3338"/>
                </a:lnTo>
                <a:lnTo>
                  <a:pt x="3126" y="3414"/>
                </a:lnTo>
                <a:lnTo>
                  <a:pt x="3127" y="3352"/>
                </a:lnTo>
                <a:lnTo>
                  <a:pt x="3128" y="3439"/>
                </a:lnTo>
                <a:lnTo>
                  <a:pt x="3129" y="3300"/>
                </a:lnTo>
                <a:lnTo>
                  <a:pt x="3129" y="3414"/>
                </a:lnTo>
                <a:lnTo>
                  <a:pt x="3130" y="3301"/>
                </a:lnTo>
                <a:lnTo>
                  <a:pt x="3131" y="3423"/>
                </a:lnTo>
                <a:lnTo>
                  <a:pt x="3132" y="3280"/>
                </a:lnTo>
                <a:lnTo>
                  <a:pt x="3132" y="3391"/>
                </a:lnTo>
                <a:lnTo>
                  <a:pt x="3133" y="3303"/>
                </a:lnTo>
                <a:lnTo>
                  <a:pt x="3134" y="3441"/>
                </a:lnTo>
                <a:lnTo>
                  <a:pt x="3134" y="3277"/>
                </a:lnTo>
                <a:lnTo>
                  <a:pt x="3135" y="3401"/>
                </a:lnTo>
                <a:lnTo>
                  <a:pt x="3136" y="3331"/>
                </a:lnTo>
                <a:lnTo>
                  <a:pt x="3136" y="3509"/>
                </a:lnTo>
                <a:lnTo>
                  <a:pt x="3137" y="3353"/>
                </a:lnTo>
                <a:lnTo>
                  <a:pt x="3138" y="3461"/>
                </a:lnTo>
                <a:lnTo>
                  <a:pt x="3138" y="3322"/>
                </a:lnTo>
                <a:lnTo>
                  <a:pt x="3139" y="3397"/>
                </a:lnTo>
                <a:lnTo>
                  <a:pt x="3140" y="3343"/>
                </a:lnTo>
                <a:lnTo>
                  <a:pt x="3140" y="3431"/>
                </a:lnTo>
                <a:lnTo>
                  <a:pt x="3141" y="3317"/>
                </a:lnTo>
                <a:lnTo>
                  <a:pt x="3142" y="3400"/>
                </a:lnTo>
                <a:lnTo>
                  <a:pt x="3142" y="3296"/>
                </a:lnTo>
                <a:lnTo>
                  <a:pt x="3143" y="3451"/>
                </a:lnTo>
                <a:lnTo>
                  <a:pt x="3144" y="3309"/>
                </a:lnTo>
                <a:lnTo>
                  <a:pt x="3145" y="3456"/>
                </a:lnTo>
                <a:lnTo>
                  <a:pt x="3145" y="3324"/>
                </a:lnTo>
                <a:lnTo>
                  <a:pt x="3146" y="3414"/>
                </a:lnTo>
                <a:lnTo>
                  <a:pt x="3147" y="3310"/>
                </a:lnTo>
                <a:lnTo>
                  <a:pt x="3149" y="3438"/>
                </a:lnTo>
                <a:lnTo>
                  <a:pt x="3149" y="3334"/>
                </a:lnTo>
                <a:lnTo>
                  <a:pt x="3150" y="3439"/>
                </a:lnTo>
                <a:lnTo>
                  <a:pt x="3150" y="3312"/>
                </a:lnTo>
                <a:lnTo>
                  <a:pt x="3151" y="3410"/>
                </a:lnTo>
                <a:lnTo>
                  <a:pt x="3151" y="3321"/>
                </a:lnTo>
                <a:lnTo>
                  <a:pt x="3152" y="3410"/>
                </a:lnTo>
                <a:lnTo>
                  <a:pt x="3152" y="3326"/>
                </a:lnTo>
                <a:lnTo>
                  <a:pt x="3153" y="3406"/>
                </a:lnTo>
                <a:lnTo>
                  <a:pt x="3153" y="3334"/>
                </a:lnTo>
                <a:lnTo>
                  <a:pt x="3154" y="3424"/>
                </a:lnTo>
                <a:lnTo>
                  <a:pt x="3154" y="3312"/>
                </a:lnTo>
                <a:lnTo>
                  <a:pt x="3155" y="3455"/>
                </a:lnTo>
                <a:lnTo>
                  <a:pt x="3156" y="3348"/>
                </a:lnTo>
                <a:lnTo>
                  <a:pt x="3157" y="3451"/>
                </a:lnTo>
                <a:lnTo>
                  <a:pt x="3158" y="3319"/>
                </a:lnTo>
                <a:lnTo>
                  <a:pt x="3158" y="3417"/>
                </a:lnTo>
                <a:lnTo>
                  <a:pt x="3159" y="3330"/>
                </a:lnTo>
                <a:lnTo>
                  <a:pt x="3159" y="3439"/>
                </a:lnTo>
                <a:lnTo>
                  <a:pt x="3160" y="3329"/>
                </a:lnTo>
                <a:lnTo>
                  <a:pt x="3160" y="3435"/>
                </a:lnTo>
                <a:lnTo>
                  <a:pt x="3161" y="3329"/>
                </a:lnTo>
                <a:lnTo>
                  <a:pt x="3161" y="3422"/>
                </a:lnTo>
                <a:lnTo>
                  <a:pt x="3162" y="3347"/>
                </a:lnTo>
                <a:lnTo>
                  <a:pt x="3162" y="3437"/>
                </a:lnTo>
                <a:lnTo>
                  <a:pt x="3163" y="3323"/>
                </a:lnTo>
                <a:lnTo>
                  <a:pt x="3164" y="3428"/>
                </a:lnTo>
                <a:lnTo>
                  <a:pt x="3164" y="3330"/>
                </a:lnTo>
                <a:lnTo>
                  <a:pt x="3165" y="3479"/>
                </a:lnTo>
                <a:lnTo>
                  <a:pt x="3166" y="3307"/>
                </a:lnTo>
                <a:lnTo>
                  <a:pt x="3166" y="3424"/>
                </a:lnTo>
                <a:lnTo>
                  <a:pt x="3168" y="3301"/>
                </a:lnTo>
                <a:lnTo>
                  <a:pt x="3168" y="3404"/>
                </a:lnTo>
                <a:lnTo>
                  <a:pt x="3169" y="3313"/>
                </a:lnTo>
                <a:lnTo>
                  <a:pt x="3169" y="3427"/>
                </a:lnTo>
                <a:lnTo>
                  <a:pt x="3170" y="3329"/>
                </a:lnTo>
                <a:lnTo>
                  <a:pt x="3170" y="3439"/>
                </a:lnTo>
                <a:lnTo>
                  <a:pt x="3171" y="3347"/>
                </a:lnTo>
                <a:lnTo>
                  <a:pt x="3172" y="3422"/>
                </a:lnTo>
                <a:lnTo>
                  <a:pt x="3172" y="3325"/>
                </a:lnTo>
                <a:lnTo>
                  <a:pt x="3173" y="3460"/>
                </a:lnTo>
                <a:lnTo>
                  <a:pt x="3174" y="3301"/>
                </a:lnTo>
                <a:lnTo>
                  <a:pt x="3175" y="3439"/>
                </a:lnTo>
                <a:lnTo>
                  <a:pt x="3175" y="3329"/>
                </a:lnTo>
                <a:lnTo>
                  <a:pt x="3176" y="3422"/>
                </a:lnTo>
                <a:lnTo>
                  <a:pt x="3176" y="3340"/>
                </a:lnTo>
                <a:lnTo>
                  <a:pt x="3177" y="3400"/>
                </a:lnTo>
                <a:lnTo>
                  <a:pt x="3178" y="3335"/>
                </a:lnTo>
                <a:lnTo>
                  <a:pt x="3179" y="3432"/>
                </a:lnTo>
                <a:lnTo>
                  <a:pt x="3179" y="3345"/>
                </a:lnTo>
                <a:lnTo>
                  <a:pt x="3180" y="3451"/>
                </a:lnTo>
                <a:lnTo>
                  <a:pt x="3180" y="3318"/>
                </a:lnTo>
                <a:lnTo>
                  <a:pt x="3181" y="3442"/>
                </a:lnTo>
                <a:lnTo>
                  <a:pt x="3181" y="3332"/>
                </a:lnTo>
                <a:lnTo>
                  <a:pt x="3182" y="3426"/>
                </a:lnTo>
                <a:lnTo>
                  <a:pt x="3182" y="3330"/>
                </a:lnTo>
                <a:lnTo>
                  <a:pt x="3183" y="3466"/>
                </a:lnTo>
                <a:lnTo>
                  <a:pt x="3184" y="3350"/>
                </a:lnTo>
                <a:lnTo>
                  <a:pt x="3184" y="3448"/>
                </a:lnTo>
                <a:lnTo>
                  <a:pt x="3185" y="3317"/>
                </a:lnTo>
                <a:lnTo>
                  <a:pt x="3185" y="3434"/>
                </a:lnTo>
                <a:lnTo>
                  <a:pt x="3186" y="3322"/>
                </a:lnTo>
                <a:lnTo>
                  <a:pt x="3187" y="3421"/>
                </a:lnTo>
                <a:lnTo>
                  <a:pt x="3188" y="3349"/>
                </a:lnTo>
                <a:lnTo>
                  <a:pt x="3189" y="3467"/>
                </a:lnTo>
                <a:lnTo>
                  <a:pt x="3189" y="3314"/>
                </a:lnTo>
                <a:lnTo>
                  <a:pt x="3190" y="3446"/>
                </a:lnTo>
                <a:lnTo>
                  <a:pt x="3190" y="3332"/>
                </a:lnTo>
                <a:lnTo>
                  <a:pt x="3191" y="3391"/>
                </a:lnTo>
                <a:lnTo>
                  <a:pt x="3191" y="3318"/>
                </a:lnTo>
                <a:lnTo>
                  <a:pt x="3192" y="3431"/>
                </a:lnTo>
                <a:lnTo>
                  <a:pt x="3193" y="3326"/>
                </a:lnTo>
                <a:lnTo>
                  <a:pt x="3193" y="3424"/>
                </a:lnTo>
                <a:lnTo>
                  <a:pt x="3194" y="3320"/>
                </a:lnTo>
                <a:lnTo>
                  <a:pt x="3195" y="3437"/>
                </a:lnTo>
                <a:lnTo>
                  <a:pt x="3195" y="3365"/>
                </a:lnTo>
                <a:lnTo>
                  <a:pt x="3196" y="3416"/>
                </a:lnTo>
                <a:lnTo>
                  <a:pt x="3197" y="3328"/>
                </a:lnTo>
                <a:lnTo>
                  <a:pt x="3198" y="3442"/>
                </a:lnTo>
                <a:lnTo>
                  <a:pt x="3198" y="3305"/>
                </a:lnTo>
                <a:lnTo>
                  <a:pt x="3199" y="3434"/>
                </a:lnTo>
                <a:lnTo>
                  <a:pt x="3200" y="3331"/>
                </a:lnTo>
                <a:lnTo>
                  <a:pt x="3201" y="3446"/>
                </a:lnTo>
                <a:lnTo>
                  <a:pt x="3201" y="3344"/>
                </a:lnTo>
                <a:lnTo>
                  <a:pt x="3202" y="3411"/>
                </a:lnTo>
                <a:lnTo>
                  <a:pt x="3203" y="3296"/>
                </a:lnTo>
                <a:lnTo>
                  <a:pt x="3203" y="3436"/>
                </a:lnTo>
                <a:lnTo>
                  <a:pt x="3204" y="3346"/>
                </a:lnTo>
                <a:lnTo>
                  <a:pt x="3204" y="3399"/>
                </a:lnTo>
                <a:lnTo>
                  <a:pt x="3205" y="3332"/>
                </a:lnTo>
                <a:lnTo>
                  <a:pt x="3205" y="3425"/>
                </a:lnTo>
                <a:lnTo>
                  <a:pt x="3206" y="3331"/>
                </a:lnTo>
                <a:lnTo>
                  <a:pt x="3206" y="3494"/>
                </a:lnTo>
                <a:lnTo>
                  <a:pt x="3207" y="3326"/>
                </a:lnTo>
                <a:lnTo>
                  <a:pt x="3207" y="3398"/>
                </a:lnTo>
                <a:lnTo>
                  <a:pt x="3208" y="3328"/>
                </a:lnTo>
                <a:lnTo>
                  <a:pt x="3208" y="3461"/>
                </a:lnTo>
                <a:lnTo>
                  <a:pt x="3210" y="3329"/>
                </a:lnTo>
                <a:lnTo>
                  <a:pt x="3210" y="3448"/>
                </a:lnTo>
                <a:lnTo>
                  <a:pt x="3211" y="3341"/>
                </a:lnTo>
                <a:lnTo>
                  <a:pt x="3212" y="3421"/>
                </a:lnTo>
                <a:lnTo>
                  <a:pt x="3212" y="3301"/>
                </a:lnTo>
                <a:lnTo>
                  <a:pt x="3213" y="3425"/>
                </a:lnTo>
                <a:lnTo>
                  <a:pt x="3214" y="3305"/>
                </a:lnTo>
                <a:lnTo>
                  <a:pt x="3215" y="3429"/>
                </a:lnTo>
                <a:lnTo>
                  <a:pt x="3215" y="3317"/>
                </a:lnTo>
                <a:lnTo>
                  <a:pt x="3216" y="3451"/>
                </a:lnTo>
                <a:lnTo>
                  <a:pt x="3216" y="3318"/>
                </a:lnTo>
                <a:lnTo>
                  <a:pt x="3217" y="3453"/>
                </a:lnTo>
                <a:lnTo>
                  <a:pt x="3218" y="3288"/>
                </a:lnTo>
                <a:lnTo>
                  <a:pt x="3219" y="3498"/>
                </a:lnTo>
                <a:lnTo>
                  <a:pt x="3219" y="3323"/>
                </a:lnTo>
                <a:lnTo>
                  <a:pt x="3220" y="3442"/>
                </a:lnTo>
                <a:lnTo>
                  <a:pt x="3221" y="3347"/>
                </a:lnTo>
                <a:lnTo>
                  <a:pt x="3221" y="3428"/>
                </a:lnTo>
                <a:lnTo>
                  <a:pt x="3222" y="3321"/>
                </a:lnTo>
                <a:lnTo>
                  <a:pt x="3224" y="3471"/>
                </a:lnTo>
                <a:lnTo>
                  <a:pt x="3224" y="3346"/>
                </a:lnTo>
                <a:lnTo>
                  <a:pt x="3225" y="3433"/>
                </a:lnTo>
                <a:lnTo>
                  <a:pt x="3226" y="3333"/>
                </a:lnTo>
                <a:lnTo>
                  <a:pt x="3226" y="3460"/>
                </a:lnTo>
                <a:lnTo>
                  <a:pt x="3227" y="3336"/>
                </a:lnTo>
                <a:lnTo>
                  <a:pt x="3227" y="3432"/>
                </a:lnTo>
                <a:lnTo>
                  <a:pt x="3228" y="3367"/>
                </a:lnTo>
                <a:lnTo>
                  <a:pt x="3228" y="3450"/>
                </a:lnTo>
                <a:lnTo>
                  <a:pt x="3229" y="3336"/>
                </a:lnTo>
                <a:lnTo>
                  <a:pt x="3230" y="3443"/>
                </a:lnTo>
                <a:lnTo>
                  <a:pt x="3231" y="3298"/>
                </a:lnTo>
                <a:lnTo>
                  <a:pt x="3231" y="3408"/>
                </a:lnTo>
                <a:lnTo>
                  <a:pt x="3232" y="3352"/>
                </a:lnTo>
                <a:lnTo>
                  <a:pt x="3232" y="3459"/>
                </a:lnTo>
                <a:lnTo>
                  <a:pt x="3233" y="3355"/>
                </a:lnTo>
                <a:lnTo>
                  <a:pt x="3234" y="3460"/>
                </a:lnTo>
                <a:lnTo>
                  <a:pt x="3234" y="3342"/>
                </a:lnTo>
                <a:lnTo>
                  <a:pt x="3235" y="3442"/>
                </a:lnTo>
                <a:lnTo>
                  <a:pt x="3236" y="3316"/>
                </a:lnTo>
                <a:lnTo>
                  <a:pt x="3236" y="3424"/>
                </a:lnTo>
                <a:lnTo>
                  <a:pt x="3237" y="3334"/>
                </a:lnTo>
                <a:lnTo>
                  <a:pt x="3238" y="3442"/>
                </a:lnTo>
                <a:lnTo>
                  <a:pt x="3239" y="3315"/>
                </a:lnTo>
                <a:lnTo>
                  <a:pt x="3239" y="3447"/>
                </a:lnTo>
                <a:lnTo>
                  <a:pt x="3240" y="3339"/>
                </a:lnTo>
                <a:lnTo>
                  <a:pt x="3241" y="3486"/>
                </a:lnTo>
                <a:lnTo>
                  <a:pt x="3241" y="3342"/>
                </a:lnTo>
                <a:lnTo>
                  <a:pt x="3242" y="3443"/>
                </a:lnTo>
                <a:lnTo>
                  <a:pt x="3243" y="3360"/>
                </a:lnTo>
                <a:lnTo>
                  <a:pt x="3243" y="3451"/>
                </a:lnTo>
                <a:lnTo>
                  <a:pt x="3244" y="3341"/>
                </a:lnTo>
                <a:lnTo>
                  <a:pt x="3244" y="3466"/>
                </a:lnTo>
                <a:lnTo>
                  <a:pt x="3245" y="3359"/>
                </a:lnTo>
                <a:lnTo>
                  <a:pt x="3246" y="3436"/>
                </a:lnTo>
                <a:lnTo>
                  <a:pt x="3246" y="3335"/>
                </a:lnTo>
                <a:lnTo>
                  <a:pt x="3247" y="3435"/>
                </a:lnTo>
                <a:lnTo>
                  <a:pt x="3247" y="3327"/>
                </a:lnTo>
                <a:lnTo>
                  <a:pt x="3248" y="3411"/>
                </a:lnTo>
                <a:lnTo>
                  <a:pt x="3248" y="3314"/>
                </a:lnTo>
                <a:lnTo>
                  <a:pt x="3249" y="3455"/>
                </a:lnTo>
                <a:lnTo>
                  <a:pt x="3250" y="3310"/>
                </a:lnTo>
                <a:lnTo>
                  <a:pt x="3250" y="3420"/>
                </a:lnTo>
                <a:lnTo>
                  <a:pt x="3251" y="3335"/>
                </a:lnTo>
                <a:lnTo>
                  <a:pt x="3251" y="3471"/>
                </a:lnTo>
                <a:lnTo>
                  <a:pt x="3252" y="3329"/>
                </a:lnTo>
                <a:lnTo>
                  <a:pt x="3252" y="3421"/>
                </a:lnTo>
                <a:lnTo>
                  <a:pt x="3253" y="3303"/>
                </a:lnTo>
                <a:lnTo>
                  <a:pt x="3253" y="3445"/>
                </a:lnTo>
                <a:lnTo>
                  <a:pt x="3254" y="3319"/>
                </a:lnTo>
                <a:lnTo>
                  <a:pt x="3254" y="3445"/>
                </a:lnTo>
                <a:lnTo>
                  <a:pt x="3255" y="3320"/>
                </a:lnTo>
                <a:lnTo>
                  <a:pt x="3256" y="3481"/>
                </a:lnTo>
                <a:lnTo>
                  <a:pt x="3257" y="3326"/>
                </a:lnTo>
                <a:lnTo>
                  <a:pt x="3257" y="3424"/>
                </a:lnTo>
                <a:lnTo>
                  <a:pt x="3258" y="3300"/>
                </a:lnTo>
                <a:lnTo>
                  <a:pt x="3259" y="3459"/>
                </a:lnTo>
                <a:lnTo>
                  <a:pt x="3260" y="3323"/>
                </a:lnTo>
                <a:lnTo>
                  <a:pt x="3260" y="3414"/>
                </a:lnTo>
                <a:lnTo>
                  <a:pt x="3261" y="3332"/>
                </a:lnTo>
                <a:lnTo>
                  <a:pt x="3261" y="3435"/>
                </a:lnTo>
                <a:lnTo>
                  <a:pt x="3262" y="3342"/>
                </a:lnTo>
                <a:lnTo>
                  <a:pt x="3262" y="3401"/>
                </a:lnTo>
                <a:lnTo>
                  <a:pt x="3263" y="3313"/>
                </a:lnTo>
                <a:lnTo>
                  <a:pt x="3263" y="3438"/>
                </a:lnTo>
                <a:lnTo>
                  <a:pt x="3264" y="3353"/>
                </a:lnTo>
                <a:lnTo>
                  <a:pt x="3264" y="3449"/>
                </a:lnTo>
                <a:lnTo>
                  <a:pt x="3265" y="3323"/>
                </a:lnTo>
                <a:lnTo>
                  <a:pt x="3266" y="3436"/>
                </a:lnTo>
                <a:lnTo>
                  <a:pt x="3267" y="3337"/>
                </a:lnTo>
                <a:lnTo>
                  <a:pt x="3267" y="3451"/>
                </a:lnTo>
                <a:lnTo>
                  <a:pt x="3268" y="3356"/>
                </a:lnTo>
                <a:lnTo>
                  <a:pt x="3268" y="3483"/>
                </a:lnTo>
                <a:lnTo>
                  <a:pt x="3270" y="3295"/>
                </a:lnTo>
                <a:lnTo>
                  <a:pt x="3270" y="3437"/>
                </a:lnTo>
                <a:lnTo>
                  <a:pt x="3271" y="3355"/>
                </a:lnTo>
                <a:lnTo>
                  <a:pt x="3272" y="3406"/>
                </a:lnTo>
                <a:lnTo>
                  <a:pt x="3272" y="3309"/>
                </a:lnTo>
                <a:lnTo>
                  <a:pt x="3274" y="3497"/>
                </a:lnTo>
                <a:lnTo>
                  <a:pt x="3274" y="3344"/>
                </a:lnTo>
                <a:lnTo>
                  <a:pt x="3276" y="3460"/>
                </a:lnTo>
                <a:lnTo>
                  <a:pt x="3277" y="3282"/>
                </a:lnTo>
                <a:lnTo>
                  <a:pt x="3277" y="3426"/>
                </a:lnTo>
                <a:lnTo>
                  <a:pt x="3278" y="3336"/>
                </a:lnTo>
                <a:lnTo>
                  <a:pt x="3278" y="3479"/>
                </a:lnTo>
                <a:lnTo>
                  <a:pt x="3279" y="3332"/>
                </a:lnTo>
                <a:lnTo>
                  <a:pt x="3279" y="3451"/>
                </a:lnTo>
                <a:lnTo>
                  <a:pt x="3280" y="3359"/>
                </a:lnTo>
                <a:lnTo>
                  <a:pt x="3281" y="3469"/>
                </a:lnTo>
                <a:lnTo>
                  <a:pt x="3281" y="3338"/>
                </a:lnTo>
                <a:lnTo>
                  <a:pt x="3282" y="3446"/>
                </a:lnTo>
                <a:lnTo>
                  <a:pt x="3283" y="3285"/>
                </a:lnTo>
                <a:lnTo>
                  <a:pt x="3284" y="3424"/>
                </a:lnTo>
                <a:lnTo>
                  <a:pt x="3284" y="3325"/>
                </a:lnTo>
                <a:lnTo>
                  <a:pt x="3285" y="3470"/>
                </a:lnTo>
                <a:lnTo>
                  <a:pt x="3285" y="3345"/>
                </a:lnTo>
                <a:lnTo>
                  <a:pt x="3286" y="3444"/>
                </a:lnTo>
                <a:lnTo>
                  <a:pt x="3286" y="3355"/>
                </a:lnTo>
                <a:lnTo>
                  <a:pt x="3287" y="3435"/>
                </a:lnTo>
                <a:lnTo>
                  <a:pt x="3287" y="3320"/>
                </a:lnTo>
                <a:lnTo>
                  <a:pt x="3288" y="3421"/>
                </a:lnTo>
                <a:lnTo>
                  <a:pt x="3288" y="3321"/>
                </a:lnTo>
                <a:lnTo>
                  <a:pt x="3289" y="3419"/>
                </a:lnTo>
                <a:lnTo>
                  <a:pt x="3290" y="3326"/>
                </a:lnTo>
                <a:lnTo>
                  <a:pt x="3291" y="3438"/>
                </a:lnTo>
                <a:lnTo>
                  <a:pt x="3291" y="3322"/>
                </a:lnTo>
                <a:lnTo>
                  <a:pt x="3292" y="3407"/>
                </a:lnTo>
                <a:lnTo>
                  <a:pt x="3293" y="3307"/>
                </a:lnTo>
                <a:lnTo>
                  <a:pt x="3293" y="3503"/>
                </a:lnTo>
                <a:lnTo>
                  <a:pt x="3294" y="3349"/>
                </a:lnTo>
                <a:lnTo>
                  <a:pt x="3295" y="3442"/>
                </a:lnTo>
                <a:lnTo>
                  <a:pt x="3295" y="3338"/>
                </a:lnTo>
                <a:lnTo>
                  <a:pt x="3296" y="3440"/>
                </a:lnTo>
                <a:lnTo>
                  <a:pt x="3296" y="3315"/>
                </a:lnTo>
                <a:lnTo>
                  <a:pt x="3297" y="3437"/>
                </a:lnTo>
                <a:lnTo>
                  <a:pt x="3297" y="3344"/>
                </a:lnTo>
                <a:lnTo>
                  <a:pt x="3298" y="3468"/>
                </a:lnTo>
                <a:lnTo>
                  <a:pt x="3298" y="3315"/>
                </a:lnTo>
                <a:lnTo>
                  <a:pt x="3299" y="3460"/>
                </a:lnTo>
                <a:lnTo>
                  <a:pt x="3299" y="3344"/>
                </a:lnTo>
                <a:lnTo>
                  <a:pt x="3300" y="3440"/>
                </a:lnTo>
                <a:lnTo>
                  <a:pt x="3301" y="3318"/>
                </a:lnTo>
                <a:lnTo>
                  <a:pt x="3302" y="3436"/>
                </a:lnTo>
                <a:lnTo>
                  <a:pt x="3302" y="3319"/>
                </a:lnTo>
                <a:lnTo>
                  <a:pt x="3303" y="3421"/>
                </a:lnTo>
                <a:lnTo>
                  <a:pt x="3304" y="3322"/>
                </a:lnTo>
                <a:lnTo>
                  <a:pt x="3305" y="3419"/>
                </a:lnTo>
                <a:lnTo>
                  <a:pt x="3305" y="3304"/>
                </a:lnTo>
                <a:lnTo>
                  <a:pt x="3306" y="3407"/>
                </a:lnTo>
                <a:lnTo>
                  <a:pt x="3307" y="3326"/>
                </a:lnTo>
                <a:lnTo>
                  <a:pt x="3307" y="3450"/>
                </a:lnTo>
                <a:lnTo>
                  <a:pt x="3308" y="3322"/>
                </a:lnTo>
                <a:lnTo>
                  <a:pt x="3309" y="3457"/>
                </a:lnTo>
                <a:lnTo>
                  <a:pt x="3309" y="3346"/>
                </a:lnTo>
                <a:lnTo>
                  <a:pt x="3310" y="3448"/>
                </a:lnTo>
                <a:lnTo>
                  <a:pt x="3311" y="3340"/>
                </a:lnTo>
                <a:lnTo>
                  <a:pt x="3312" y="3399"/>
                </a:lnTo>
                <a:lnTo>
                  <a:pt x="3312" y="3308"/>
                </a:lnTo>
                <a:lnTo>
                  <a:pt x="3313" y="3432"/>
                </a:lnTo>
                <a:lnTo>
                  <a:pt x="3314" y="3337"/>
                </a:lnTo>
                <a:lnTo>
                  <a:pt x="3315" y="3446"/>
                </a:lnTo>
                <a:lnTo>
                  <a:pt x="3315" y="3329"/>
                </a:lnTo>
                <a:lnTo>
                  <a:pt x="3316" y="3440"/>
                </a:lnTo>
                <a:lnTo>
                  <a:pt x="3316" y="3315"/>
                </a:lnTo>
                <a:lnTo>
                  <a:pt x="3317" y="3408"/>
                </a:lnTo>
                <a:lnTo>
                  <a:pt x="3318" y="3340"/>
                </a:lnTo>
                <a:lnTo>
                  <a:pt x="3319" y="3422"/>
                </a:lnTo>
                <a:lnTo>
                  <a:pt x="3319" y="3352"/>
                </a:lnTo>
                <a:lnTo>
                  <a:pt x="3320" y="3414"/>
                </a:lnTo>
                <a:lnTo>
                  <a:pt x="3320" y="3363"/>
                </a:lnTo>
                <a:lnTo>
                  <a:pt x="3321" y="3433"/>
                </a:lnTo>
                <a:lnTo>
                  <a:pt x="3321" y="3327"/>
                </a:lnTo>
                <a:lnTo>
                  <a:pt x="3322" y="3431"/>
                </a:lnTo>
                <a:lnTo>
                  <a:pt x="3322" y="3334"/>
                </a:lnTo>
                <a:lnTo>
                  <a:pt x="3323" y="3405"/>
                </a:lnTo>
                <a:lnTo>
                  <a:pt x="3324" y="3325"/>
                </a:lnTo>
                <a:lnTo>
                  <a:pt x="3324" y="3411"/>
                </a:lnTo>
                <a:lnTo>
                  <a:pt x="3325" y="3303"/>
                </a:lnTo>
                <a:lnTo>
                  <a:pt x="3326" y="3451"/>
                </a:lnTo>
                <a:lnTo>
                  <a:pt x="3328" y="3318"/>
                </a:lnTo>
                <a:lnTo>
                  <a:pt x="3329" y="3438"/>
                </a:lnTo>
                <a:lnTo>
                  <a:pt x="3329" y="3371"/>
                </a:lnTo>
                <a:lnTo>
                  <a:pt x="3330" y="3430"/>
                </a:lnTo>
                <a:lnTo>
                  <a:pt x="3330" y="3337"/>
                </a:lnTo>
                <a:lnTo>
                  <a:pt x="3331" y="3421"/>
                </a:lnTo>
                <a:lnTo>
                  <a:pt x="3332" y="3362"/>
                </a:lnTo>
                <a:lnTo>
                  <a:pt x="3333" y="3454"/>
                </a:lnTo>
                <a:lnTo>
                  <a:pt x="3333" y="3324"/>
                </a:lnTo>
                <a:lnTo>
                  <a:pt x="3334" y="3422"/>
                </a:lnTo>
                <a:lnTo>
                  <a:pt x="3334" y="3339"/>
                </a:lnTo>
                <a:lnTo>
                  <a:pt x="3335" y="3434"/>
                </a:lnTo>
                <a:lnTo>
                  <a:pt x="3336" y="3354"/>
                </a:lnTo>
                <a:lnTo>
                  <a:pt x="3337" y="3444"/>
                </a:lnTo>
                <a:lnTo>
                  <a:pt x="3337" y="3355"/>
                </a:lnTo>
                <a:lnTo>
                  <a:pt x="3338" y="3403"/>
                </a:lnTo>
                <a:lnTo>
                  <a:pt x="3339" y="3320"/>
                </a:lnTo>
                <a:lnTo>
                  <a:pt x="3340" y="3442"/>
                </a:lnTo>
                <a:lnTo>
                  <a:pt x="3340" y="3324"/>
                </a:lnTo>
                <a:lnTo>
                  <a:pt x="3341" y="3458"/>
                </a:lnTo>
                <a:lnTo>
                  <a:pt x="3342" y="3318"/>
                </a:lnTo>
                <a:lnTo>
                  <a:pt x="3342" y="3436"/>
                </a:lnTo>
                <a:lnTo>
                  <a:pt x="3343" y="3324"/>
                </a:lnTo>
                <a:lnTo>
                  <a:pt x="3345" y="3436"/>
                </a:lnTo>
                <a:lnTo>
                  <a:pt x="3346" y="3316"/>
                </a:lnTo>
                <a:lnTo>
                  <a:pt x="3346" y="3423"/>
                </a:lnTo>
                <a:lnTo>
                  <a:pt x="3347" y="3317"/>
                </a:lnTo>
                <a:lnTo>
                  <a:pt x="3348" y="3441"/>
                </a:lnTo>
                <a:lnTo>
                  <a:pt x="3348" y="3324"/>
                </a:lnTo>
                <a:lnTo>
                  <a:pt x="3349" y="3407"/>
                </a:lnTo>
                <a:lnTo>
                  <a:pt x="3349" y="3329"/>
                </a:lnTo>
                <a:lnTo>
                  <a:pt x="3350" y="3413"/>
                </a:lnTo>
                <a:lnTo>
                  <a:pt x="3352" y="3325"/>
                </a:lnTo>
                <a:lnTo>
                  <a:pt x="3352" y="3457"/>
                </a:lnTo>
                <a:lnTo>
                  <a:pt x="3354" y="3327"/>
                </a:lnTo>
                <a:lnTo>
                  <a:pt x="3355" y="3464"/>
                </a:lnTo>
                <a:lnTo>
                  <a:pt x="3355" y="3317"/>
                </a:lnTo>
                <a:lnTo>
                  <a:pt x="3356" y="3409"/>
                </a:lnTo>
                <a:lnTo>
                  <a:pt x="3356" y="3326"/>
                </a:lnTo>
                <a:lnTo>
                  <a:pt x="3357" y="3404"/>
                </a:lnTo>
                <a:lnTo>
                  <a:pt x="3357" y="3307"/>
                </a:lnTo>
                <a:lnTo>
                  <a:pt x="3358" y="3419"/>
                </a:lnTo>
                <a:lnTo>
                  <a:pt x="3359" y="3339"/>
                </a:lnTo>
                <a:lnTo>
                  <a:pt x="3359" y="3434"/>
                </a:lnTo>
                <a:lnTo>
                  <a:pt x="3360" y="3329"/>
                </a:lnTo>
                <a:lnTo>
                  <a:pt x="3360" y="3445"/>
                </a:lnTo>
                <a:lnTo>
                  <a:pt x="3361" y="3335"/>
                </a:lnTo>
                <a:lnTo>
                  <a:pt x="3362" y="3455"/>
                </a:lnTo>
                <a:lnTo>
                  <a:pt x="3363" y="3313"/>
                </a:lnTo>
                <a:lnTo>
                  <a:pt x="3363" y="3411"/>
                </a:lnTo>
                <a:lnTo>
                  <a:pt x="3364" y="3327"/>
                </a:lnTo>
                <a:lnTo>
                  <a:pt x="3364" y="3437"/>
                </a:lnTo>
                <a:lnTo>
                  <a:pt x="3365" y="3327"/>
                </a:lnTo>
                <a:lnTo>
                  <a:pt x="3366" y="3443"/>
                </a:lnTo>
                <a:lnTo>
                  <a:pt x="3366" y="3327"/>
                </a:lnTo>
                <a:lnTo>
                  <a:pt x="3367" y="3435"/>
                </a:lnTo>
                <a:lnTo>
                  <a:pt x="3369" y="3340"/>
                </a:lnTo>
                <a:lnTo>
                  <a:pt x="3369" y="3455"/>
                </a:lnTo>
                <a:lnTo>
                  <a:pt x="3370" y="3334"/>
                </a:lnTo>
                <a:lnTo>
                  <a:pt x="3370" y="3448"/>
                </a:lnTo>
                <a:lnTo>
                  <a:pt x="3371" y="3324"/>
                </a:lnTo>
                <a:lnTo>
                  <a:pt x="3372" y="3438"/>
                </a:lnTo>
                <a:lnTo>
                  <a:pt x="3372" y="3355"/>
                </a:lnTo>
                <a:lnTo>
                  <a:pt x="3373" y="3434"/>
                </a:lnTo>
                <a:lnTo>
                  <a:pt x="3373" y="3321"/>
                </a:lnTo>
                <a:lnTo>
                  <a:pt x="3375" y="3432"/>
                </a:lnTo>
                <a:lnTo>
                  <a:pt x="3376" y="3311"/>
                </a:lnTo>
                <a:lnTo>
                  <a:pt x="3376" y="3425"/>
                </a:lnTo>
                <a:lnTo>
                  <a:pt x="3377" y="3309"/>
                </a:lnTo>
                <a:lnTo>
                  <a:pt x="3377" y="3435"/>
                </a:lnTo>
                <a:lnTo>
                  <a:pt x="3378" y="3315"/>
                </a:lnTo>
                <a:lnTo>
                  <a:pt x="3379" y="3450"/>
                </a:lnTo>
                <a:lnTo>
                  <a:pt x="3380" y="3344"/>
                </a:lnTo>
                <a:lnTo>
                  <a:pt x="3380" y="3404"/>
                </a:lnTo>
                <a:lnTo>
                  <a:pt x="3381" y="3319"/>
                </a:lnTo>
                <a:lnTo>
                  <a:pt x="3381" y="3392"/>
                </a:lnTo>
                <a:lnTo>
                  <a:pt x="3382" y="3329"/>
                </a:lnTo>
                <a:lnTo>
                  <a:pt x="3382" y="3419"/>
                </a:lnTo>
                <a:lnTo>
                  <a:pt x="3384" y="3322"/>
                </a:lnTo>
                <a:lnTo>
                  <a:pt x="3384" y="3406"/>
                </a:lnTo>
                <a:lnTo>
                  <a:pt x="3385" y="3307"/>
                </a:lnTo>
                <a:lnTo>
                  <a:pt x="3386" y="3412"/>
                </a:lnTo>
                <a:lnTo>
                  <a:pt x="3386" y="3326"/>
                </a:lnTo>
                <a:lnTo>
                  <a:pt x="3387" y="3385"/>
                </a:lnTo>
                <a:lnTo>
                  <a:pt x="3387" y="3317"/>
                </a:lnTo>
                <a:lnTo>
                  <a:pt x="3388" y="3404"/>
                </a:lnTo>
                <a:lnTo>
                  <a:pt x="3388" y="3326"/>
                </a:lnTo>
                <a:lnTo>
                  <a:pt x="3389" y="3413"/>
                </a:lnTo>
                <a:lnTo>
                  <a:pt x="3389" y="3336"/>
                </a:lnTo>
                <a:lnTo>
                  <a:pt x="3390" y="3435"/>
                </a:lnTo>
                <a:lnTo>
                  <a:pt x="3390" y="3276"/>
                </a:lnTo>
                <a:lnTo>
                  <a:pt x="3391" y="3400"/>
                </a:lnTo>
                <a:lnTo>
                  <a:pt x="3392" y="3293"/>
                </a:lnTo>
                <a:lnTo>
                  <a:pt x="3393" y="3417"/>
                </a:lnTo>
                <a:lnTo>
                  <a:pt x="3395" y="3304"/>
                </a:lnTo>
                <a:lnTo>
                  <a:pt x="3395" y="3389"/>
                </a:lnTo>
                <a:lnTo>
                  <a:pt x="3396" y="3293"/>
                </a:lnTo>
                <a:lnTo>
                  <a:pt x="3396" y="3390"/>
                </a:lnTo>
                <a:lnTo>
                  <a:pt x="3398" y="3295"/>
                </a:lnTo>
                <a:lnTo>
                  <a:pt x="3398" y="3400"/>
                </a:lnTo>
                <a:lnTo>
                  <a:pt x="3399" y="3332"/>
                </a:lnTo>
                <a:lnTo>
                  <a:pt x="3400" y="3433"/>
                </a:lnTo>
                <a:lnTo>
                  <a:pt x="3400" y="3310"/>
                </a:lnTo>
                <a:lnTo>
                  <a:pt x="3401" y="3439"/>
                </a:lnTo>
                <a:lnTo>
                  <a:pt x="3401" y="3341"/>
                </a:lnTo>
                <a:lnTo>
                  <a:pt x="3402" y="3427"/>
                </a:lnTo>
                <a:lnTo>
                  <a:pt x="3402" y="3304"/>
                </a:lnTo>
                <a:lnTo>
                  <a:pt x="3403" y="3411"/>
                </a:lnTo>
                <a:lnTo>
                  <a:pt x="3403" y="3304"/>
                </a:lnTo>
                <a:lnTo>
                  <a:pt x="3404" y="3413"/>
                </a:lnTo>
                <a:lnTo>
                  <a:pt x="3404" y="3350"/>
                </a:lnTo>
                <a:lnTo>
                  <a:pt x="3405" y="3435"/>
                </a:lnTo>
                <a:lnTo>
                  <a:pt x="3405" y="3335"/>
                </a:lnTo>
                <a:lnTo>
                  <a:pt x="3406" y="3448"/>
                </a:lnTo>
                <a:lnTo>
                  <a:pt x="3407" y="3350"/>
                </a:lnTo>
                <a:lnTo>
                  <a:pt x="3407" y="3418"/>
                </a:lnTo>
                <a:lnTo>
                  <a:pt x="3408" y="3312"/>
                </a:lnTo>
                <a:lnTo>
                  <a:pt x="3409" y="3369"/>
                </a:lnTo>
                <a:lnTo>
                  <a:pt x="3409" y="3290"/>
                </a:lnTo>
                <a:lnTo>
                  <a:pt x="3411" y="3422"/>
                </a:lnTo>
                <a:lnTo>
                  <a:pt x="3412" y="3331"/>
                </a:lnTo>
                <a:lnTo>
                  <a:pt x="3413" y="3445"/>
                </a:lnTo>
                <a:lnTo>
                  <a:pt x="3413" y="3312"/>
                </a:lnTo>
                <a:lnTo>
                  <a:pt x="3414" y="3428"/>
                </a:lnTo>
                <a:lnTo>
                  <a:pt x="3415" y="3328"/>
                </a:lnTo>
                <a:lnTo>
                  <a:pt x="3415" y="3454"/>
                </a:lnTo>
                <a:lnTo>
                  <a:pt x="3416" y="3321"/>
                </a:lnTo>
                <a:lnTo>
                  <a:pt x="3416" y="3431"/>
                </a:lnTo>
                <a:lnTo>
                  <a:pt x="3418" y="3337"/>
                </a:lnTo>
                <a:lnTo>
                  <a:pt x="3418" y="3439"/>
                </a:lnTo>
                <a:lnTo>
                  <a:pt x="3419" y="3291"/>
                </a:lnTo>
                <a:lnTo>
                  <a:pt x="3421" y="3439"/>
                </a:lnTo>
                <a:lnTo>
                  <a:pt x="3421" y="3317"/>
                </a:lnTo>
                <a:lnTo>
                  <a:pt x="3423" y="3438"/>
                </a:lnTo>
                <a:lnTo>
                  <a:pt x="3423" y="3317"/>
                </a:lnTo>
                <a:lnTo>
                  <a:pt x="3424" y="3442"/>
                </a:lnTo>
                <a:lnTo>
                  <a:pt x="3424" y="3304"/>
                </a:lnTo>
                <a:lnTo>
                  <a:pt x="3425" y="3437"/>
                </a:lnTo>
                <a:lnTo>
                  <a:pt x="3426" y="3335"/>
                </a:lnTo>
                <a:lnTo>
                  <a:pt x="3427" y="3412"/>
                </a:lnTo>
                <a:lnTo>
                  <a:pt x="3428" y="3300"/>
                </a:lnTo>
                <a:lnTo>
                  <a:pt x="3428" y="3425"/>
                </a:lnTo>
                <a:lnTo>
                  <a:pt x="3429" y="3351"/>
                </a:lnTo>
                <a:lnTo>
                  <a:pt x="3429" y="3429"/>
                </a:lnTo>
                <a:lnTo>
                  <a:pt x="3430" y="3344"/>
                </a:lnTo>
                <a:lnTo>
                  <a:pt x="3431" y="3431"/>
                </a:lnTo>
                <a:lnTo>
                  <a:pt x="3431" y="3291"/>
                </a:lnTo>
                <a:lnTo>
                  <a:pt x="3432" y="3448"/>
                </a:lnTo>
                <a:lnTo>
                  <a:pt x="3433" y="3352"/>
                </a:lnTo>
                <a:lnTo>
                  <a:pt x="3434" y="3419"/>
                </a:lnTo>
                <a:lnTo>
                  <a:pt x="3435" y="3286"/>
                </a:lnTo>
                <a:lnTo>
                  <a:pt x="3435" y="3451"/>
                </a:lnTo>
                <a:lnTo>
                  <a:pt x="3436" y="3352"/>
                </a:lnTo>
                <a:lnTo>
                  <a:pt x="3437" y="3430"/>
                </a:lnTo>
                <a:lnTo>
                  <a:pt x="3438" y="3343"/>
                </a:lnTo>
                <a:lnTo>
                  <a:pt x="3438" y="3433"/>
                </a:lnTo>
                <a:lnTo>
                  <a:pt x="3439" y="3345"/>
                </a:lnTo>
                <a:lnTo>
                  <a:pt x="3439" y="3431"/>
                </a:lnTo>
                <a:lnTo>
                  <a:pt x="3440" y="3310"/>
                </a:lnTo>
                <a:lnTo>
                  <a:pt x="3441" y="3442"/>
                </a:lnTo>
                <a:lnTo>
                  <a:pt x="3442" y="3311"/>
                </a:lnTo>
                <a:lnTo>
                  <a:pt x="3442" y="3416"/>
                </a:lnTo>
                <a:lnTo>
                  <a:pt x="3443" y="3322"/>
                </a:lnTo>
                <a:lnTo>
                  <a:pt x="3443" y="3427"/>
                </a:lnTo>
                <a:lnTo>
                  <a:pt x="3444" y="3338"/>
                </a:lnTo>
                <a:lnTo>
                  <a:pt x="3445" y="3407"/>
                </a:lnTo>
                <a:lnTo>
                  <a:pt x="3446" y="3320"/>
                </a:lnTo>
                <a:lnTo>
                  <a:pt x="3446" y="3420"/>
                </a:lnTo>
                <a:lnTo>
                  <a:pt x="3447" y="3312"/>
                </a:lnTo>
                <a:lnTo>
                  <a:pt x="3447" y="3410"/>
                </a:lnTo>
                <a:lnTo>
                  <a:pt x="3448" y="3319"/>
                </a:lnTo>
                <a:lnTo>
                  <a:pt x="3448" y="3440"/>
                </a:lnTo>
                <a:lnTo>
                  <a:pt x="3449" y="3330"/>
                </a:lnTo>
                <a:lnTo>
                  <a:pt x="3450" y="3404"/>
                </a:lnTo>
                <a:lnTo>
                  <a:pt x="3450" y="3279"/>
                </a:lnTo>
                <a:lnTo>
                  <a:pt x="3451" y="3406"/>
                </a:lnTo>
                <a:lnTo>
                  <a:pt x="3451" y="3332"/>
                </a:lnTo>
                <a:lnTo>
                  <a:pt x="3452" y="3449"/>
                </a:lnTo>
                <a:lnTo>
                  <a:pt x="3453" y="3302"/>
                </a:lnTo>
                <a:lnTo>
                  <a:pt x="3453" y="3454"/>
                </a:lnTo>
                <a:lnTo>
                  <a:pt x="3454" y="3312"/>
                </a:lnTo>
                <a:lnTo>
                  <a:pt x="3455" y="3424"/>
                </a:lnTo>
                <a:lnTo>
                  <a:pt x="3455" y="3260"/>
                </a:lnTo>
                <a:lnTo>
                  <a:pt x="3456" y="3415"/>
                </a:lnTo>
                <a:lnTo>
                  <a:pt x="3458" y="3299"/>
                </a:lnTo>
                <a:lnTo>
                  <a:pt x="3458" y="3427"/>
                </a:lnTo>
                <a:lnTo>
                  <a:pt x="3459" y="3326"/>
                </a:lnTo>
                <a:lnTo>
                  <a:pt x="3460" y="3420"/>
                </a:lnTo>
                <a:lnTo>
                  <a:pt x="3460" y="3317"/>
                </a:lnTo>
                <a:lnTo>
                  <a:pt x="3461" y="3423"/>
                </a:lnTo>
                <a:lnTo>
                  <a:pt x="3462" y="3305"/>
                </a:lnTo>
                <a:lnTo>
                  <a:pt x="3462" y="3476"/>
                </a:lnTo>
                <a:lnTo>
                  <a:pt x="3463" y="3347"/>
                </a:lnTo>
                <a:lnTo>
                  <a:pt x="3463" y="3466"/>
                </a:lnTo>
                <a:lnTo>
                  <a:pt x="3464" y="3312"/>
                </a:lnTo>
                <a:lnTo>
                  <a:pt x="3464" y="3439"/>
                </a:lnTo>
                <a:lnTo>
                  <a:pt x="3466" y="3309"/>
                </a:lnTo>
                <a:lnTo>
                  <a:pt x="3467" y="3462"/>
                </a:lnTo>
                <a:lnTo>
                  <a:pt x="3467" y="3324"/>
                </a:lnTo>
                <a:lnTo>
                  <a:pt x="3468" y="3476"/>
                </a:lnTo>
                <a:lnTo>
                  <a:pt x="3468" y="3325"/>
                </a:lnTo>
                <a:lnTo>
                  <a:pt x="3469" y="3437"/>
                </a:lnTo>
                <a:lnTo>
                  <a:pt x="3470" y="3301"/>
                </a:lnTo>
                <a:lnTo>
                  <a:pt x="3470" y="3434"/>
                </a:lnTo>
                <a:lnTo>
                  <a:pt x="3471" y="3300"/>
                </a:lnTo>
                <a:lnTo>
                  <a:pt x="3472" y="3405"/>
                </a:lnTo>
                <a:lnTo>
                  <a:pt x="3473" y="3320"/>
                </a:lnTo>
                <a:lnTo>
                  <a:pt x="3474" y="3408"/>
                </a:lnTo>
                <a:lnTo>
                  <a:pt x="3474" y="3273"/>
                </a:lnTo>
                <a:lnTo>
                  <a:pt x="3475" y="3401"/>
                </a:lnTo>
                <a:lnTo>
                  <a:pt x="3475" y="3289"/>
                </a:lnTo>
                <a:lnTo>
                  <a:pt x="3476" y="3434"/>
                </a:lnTo>
                <a:lnTo>
                  <a:pt x="3477" y="3295"/>
                </a:lnTo>
                <a:lnTo>
                  <a:pt x="3478" y="3404"/>
                </a:lnTo>
                <a:lnTo>
                  <a:pt x="3478" y="3317"/>
                </a:lnTo>
                <a:lnTo>
                  <a:pt x="3479" y="3417"/>
                </a:lnTo>
                <a:lnTo>
                  <a:pt x="3479" y="3297"/>
                </a:lnTo>
                <a:lnTo>
                  <a:pt x="3481" y="3413"/>
                </a:lnTo>
                <a:lnTo>
                  <a:pt x="3481" y="3332"/>
                </a:lnTo>
                <a:lnTo>
                  <a:pt x="3482" y="3404"/>
                </a:lnTo>
                <a:lnTo>
                  <a:pt x="3483" y="3315"/>
                </a:lnTo>
                <a:lnTo>
                  <a:pt x="3483" y="3437"/>
                </a:lnTo>
                <a:lnTo>
                  <a:pt x="3485" y="3311"/>
                </a:lnTo>
                <a:lnTo>
                  <a:pt x="3485" y="3403"/>
                </a:lnTo>
                <a:lnTo>
                  <a:pt x="3486" y="3284"/>
                </a:lnTo>
                <a:lnTo>
                  <a:pt x="3486" y="3388"/>
                </a:lnTo>
                <a:lnTo>
                  <a:pt x="3487" y="3352"/>
                </a:lnTo>
                <a:lnTo>
                  <a:pt x="3487" y="3408"/>
                </a:lnTo>
                <a:lnTo>
                  <a:pt x="3488" y="3296"/>
                </a:lnTo>
                <a:lnTo>
                  <a:pt x="3489" y="3394"/>
                </a:lnTo>
                <a:lnTo>
                  <a:pt x="3490" y="3282"/>
                </a:lnTo>
                <a:lnTo>
                  <a:pt x="3491" y="3412"/>
                </a:lnTo>
                <a:lnTo>
                  <a:pt x="3491" y="3296"/>
                </a:lnTo>
                <a:lnTo>
                  <a:pt x="3492" y="3421"/>
                </a:lnTo>
                <a:lnTo>
                  <a:pt x="3493" y="3324"/>
                </a:lnTo>
                <a:lnTo>
                  <a:pt x="3493" y="3442"/>
                </a:lnTo>
                <a:lnTo>
                  <a:pt x="3494" y="3331"/>
                </a:lnTo>
                <a:lnTo>
                  <a:pt x="3495" y="3430"/>
                </a:lnTo>
                <a:lnTo>
                  <a:pt x="3496" y="3308"/>
                </a:lnTo>
                <a:lnTo>
                  <a:pt x="3496" y="3433"/>
                </a:lnTo>
                <a:lnTo>
                  <a:pt x="3497" y="3324"/>
                </a:lnTo>
                <a:lnTo>
                  <a:pt x="3498" y="3430"/>
                </a:lnTo>
                <a:lnTo>
                  <a:pt x="3498" y="3344"/>
                </a:lnTo>
                <a:lnTo>
                  <a:pt x="3499" y="3438"/>
                </a:lnTo>
                <a:lnTo>
                  <a:pt x="3499" y="3328"/>
                </a:lnTo>
                <a:lnTo>
                  <a:pt x="3500" y="3468"/>
                </a:lnTo>
                <a:lnTo>
                  <a:pt x="3501" y="3320"/>
                </a:lnTo>
                <a:lnTo>
                  <a:pt x="3502" y="3417"/>
                </a:lnTo>
                <a:lnTo>
                  <a:pt x="3502" y="3326"/>
                </a:lnTo>
                <a:lnTo>
                  <a:pt x="3503" y="3427"/>
                </a:lnTo>
                <a:lnTo>
                  <a:pt x="3504" y="3310"/>
                </a:lnTo>
                <a:lnTo>
                  <a:pt x="3505" y="3436"/>
                </a:lnTo>
                <a:lnTo>
                  <a:pt x="3506" y="3317"/>
                </a:lnTo>
                <a:lnTo>
                  <a:pt x="3506" y="3447"/>
                </a:lnTo>
                <a:lnTo>
                  <a:pt x="3507" y="3302"/>
                </a:lnTo>
                <a:lnTo>
                  <a:pt x="3509" y="3407"/>
                </a:lnTo>
                <a:lnTo>
                  <a:pt x="3509" y="3340"/>
                </a:lnTo>
                <a:lnTo>
                  <a:pt x="3510" y="3462"/>
                </a:lnTo>
                <a:lnTo>
                  <a:pt x="3510" y="3295"/>
                </a:lnTo>
                <a:lnTo>
                  <a:pt x="3511" y="3404"/>
                </a:lnTo>
                <a:lnTo>
                  <a:pt x="3512" y="3326"/>
                </a:lnTo>
                <a:lnTo>
                  <a:pt x="3512" y="3410"/>
                </a:lnTo>
                <a:lnTo>
                  <a:pt x="3514" y="3286"/>
                </a:lnTo>
                <a:lnTo>
                  <a:pt x="3514" y="3431"/>
                </a:lnTo>
                <a:lnTo>
                  <a:pt x="3515" y="3301"/>
                </a:lnTo>
                <a:lnTo>
                  <a:pt x="3515" y="3455"/>
                </a:lnTo>
                <a:lnTo>
                  <a:pt x="3516" y="3283"/>
                </a:lnTo>
                <a:lnTo>
                  <a:pt x="3516" y="3419"/>
                </a:lnTo>
                <a:lnTo>
                  <a:pt x="3517" y="3295"/>
                </a:lnTo>
                <a:lnTo>
                  <a:pt x="3517" y="3441"/>
                </a:lnTo>
                <a:lnTo>
                  <a:pt x="3519" y="3321"/>
                </a:lnTo>
                <a:lnTo>
                  <a:pt x="3520" y="3418"/>
                </a:lnTo>
                <a:lnTo>
                  <a:pt x="3520" y="3351"/>
                </a:lnTo>
                <a:lnTo>
                  <a:pt x="3521" y="3402"/>
                </a:lnTo>
                <a:lnTo>
                  <a:pt x="3521" y="3329"/>
                </a:lnTo>
                <a:lnTo>
                  <a:pt x="3523" y="3411"/>
                </a:lnTo>
                <a:lnTo>
                  <a:pt x="3523" y="3352"/>
                </a:lnTo>
                <a:lnTo>
                  <a:pt x="3524" y="3411"/>
                </a:lnTo>
                <a:lnTo>
                  <a:pt x="3524" y="3309"/>
                </a:lnTo>
                <a:lnTo>
                  <a:pt x="3525" y="3413"/>
                </a:lnTo>
                <a:lnTo>
                  <a:pt x="3526" y="3283"/>
                </a:lnTo>
                <a:lnTo>
                  <a:pt x="3526" y="3385"/>
                </a:lnTo>
                <a:lnTo>
                  <a:pt x="3527" y="3291"/>
                </a:lnTo>
                <a:lnTo>
                  <a:pt x="3528" y="3425"/>
                </a:lnTo>
                <a:lnTo>
                  <a:pt x="3529" y="3287"/>
                </a:lnTo>
                <a:lnTo>
                  <a:pt x="3529" y="3394"/>
                </a:lnTo>
                <a:lnTo>
                  <a:pt x="3530" y="3300"/>
                </a:lnTo>
                <a:lnTo>
                  <a:pt x="3531" y="3408"/>
                </a:lnTo>
                <a:lnTo>
                  <a:pt x="3532" y="3320"/>
                </a:lnTo>
                <a:lnTo>
                  <a:pt x="3532" y="3415"/>
                </a:lnTo>
                <a:lnTo>
                  <a:pt x="3533" y="3323"/>
                </a:lnTo>
                <a:lnTo>
                  <a:pt x="3534" y="3411"/>
                </a:lnTo>
                <a:lnTo>
                  <a:pt x="3534" y="3332"/>
                </a:lnTo>
                <a:lnTo>
                  <a:pt x="3535" y="3425"/>
                </a:lnTo>
                <a:lnTo>
                  <a:pt x="3536" y="3296"/>
                </a:lnTo>
                <a:lnTo>
                  <a:pt x="3536" y="3438"/>
                </a:lnTo>
                <a:lnTo>
                  <a:pt x="3537" y="3313"/>
                </a:lnTo>
                <a:lnTo>
                  <a:pt x="3538" y="3450"/>
                </a:lnTo>
                <a:lnTo>
                  <a:pt x="3538" y="3336"/>
                </a:lnTo>
                <a:lnTo>
                  <a:pt x="3539" y="3449"/>
                </a:lnTo>
                <a:lnTo>
                  <a:pt x="3540" y="3301"/>
                </a:lnTo>
                <a:lnTo>
                  <a:pt x="3540" y="3403"/>
                </a:lnTo>
                <a:lnTo>
                  <a:pt x="3541" y="3330"/>
                </a:lnTo>
                <a:lnTo>
                  <a:pt x="3542" y="3423"/>
                </a:lnTo>
                <a:lnTo>
                  <a:pt x="3542" y="3335"/>
                </a:lnTo>
                <a:lnTo>
                  <a:pt x="3543" y="3434"/>
                </a:lnTo>
                <a:lnTo>
                  <a:pt x="3544" y="3319"/>
                </a:lnTo>
                <a:lnTo>
                  <a:pt x="3544" y="3442"/>
                </a:lnTo>
                <a:lnTo>
                  <a:pt x="3545" y="3342"/>
                </a:lnTo>
                <a:lnTo>
                  <a:pt x="3546" y="3393"/>
                </a:lnTo>
                <a:lnTo>
                  <a:pt x="3546" y="3332"/>
                </a:lnTo>
                <a:lnTo>
                  <a:pt x="3548" y="3416"/>
                </a:lnTo>
                <a:lnTo>
                  <a:pt x="3549" y="3270"/>
                </a:lnTo>
                <a:lnTo>
                  <a:pt x="3549" y="3380"/>
                </a:lnTo>
                <a:lnTo>
                  <a:pt x="3550" y="3293"/>
                </a:lnTo>
                <a:lnTo>
                  <a:pt x="3550" y="3433"/>
                </a:lnTo>
                <a:lnTo>
                  <a:pt x="3551" y="3323"/>
                </a:lnTo>
                <a:lnTo>
                  <a:pt x="3552" y="3434"/>
                </a:lnTo>
                <a:lnTo>
                  <a:pt x="3552" y="3319"/>
                </a:lnTo>
                <a:lnTo>
                  <a:pt x="3553" y="3402"/>
                </a:lnTo>
                <a:lnTo>
                  <a:pt x="3553" y="3305"/>
                </a:lnTo>
                <a:lnTo>
                  <a:pt x="3554" y="3396"/>
                </a:lnTo>
                <a:lnTo>
                  <a:pt x="3555" y="3300"/>
                </a:lnTo>
                <a:lnTo>
                  <a:pt x="3556" y="3416"/>
                </a:lnTo>
                <a:lnTo>
                  <a:pt x="3557" y="3360"/>
                </a:lnTo>
                <a:lnTo>
                  <a:pt x="3558" y="3430"/>
                </a:lnTo>
                <a:lnTo>
                  <a:pt x="3558" y="3300"/>
                </a:lnTo>
                <a:lnTo>
                  <a:pt x="3559" y="3424"/>
                </a:lnTo>
                <a:lnTo>
                  <a:pt x="3559" y="3327"/>
                </a:lnTo>
                <a:lnTo>
                  <a:pt x="3561" y="3414"/>
                </a:lnTo>
                <a:lnTo>
                  <a:pt x="3562" y="3317"/>
                </a:lnTo>
                <a:lnTo>
                  <a:pt x="3562" y="3432"/>
                </a:lnTo>
                <a:lnTo>
                  <a:pt x="3563" y="3344"/>
                </a:lnTo>
                <a:lnTo>
                  <a:pt x="3563" y="3445"/>
                </a:lnTo>
                <a:lnTo>
                  <a:pt x="3564" y="3358"/>
                </a:lnTo>
                <a:lnTo>
                  <a:pt x="3565" y="3438"/>
                </a:lnTo>
                <a:lnTo>
                  <a:pt x="3566" y="3326"/>
                </a:lnTo>
                <a:lnTo>
                  <a:pt x="3566" y="3422"/>
                </a:lnTo>
                <a:lnTo>
                  <a:pt x="3567" y="3331"/>
                </a:lnTo>
                <a:lnTo>
                  <a:pt x="3567" y="3425"/>
                </a:lnTo>
                <a:lnTo>
                  <a:pt x="3568" y="3317"/>
                </a:lnTo>
                <a:lnTo>
                  <a:pt x="3569" y="3451"/>
                </a:lnTo>
                <a:lnTo>
                  <a:pt x="3569" y="3301"/>
                </a:lnTo>
                <a:lnTo>
                  <a:pt x="3570" y="3408"/>
                </a:lnTo>
                <a:lnTo>
                  <a:pt x="3571" y="3264"/>
                </a:lnTo>
                <a:lnTo>
                  <a:pt x="3571" y="3419"/>
                </a:lnTo>
                <a:lnTo>
                  <a:pt x="3572" y="3348"/>
                </a:lnTo>
                <a:lnTo>
                  <a:pt x="3572" y="3422"/>
                </a:lnTo>
                <a:lnTo>
                  <a:pt x="3574" y="3305"/>
                </a:lnTo>
                <a:lnTo>
                  <a:pt x="3574" y="3414"/>
                </a:lnTo>
                <a:lnTo>
                  <a:pt x="3575" y="3295"/>
                </a:lnTo>
                <a:lnTo>
                  <a:pt x="3575" y="3418"/>
                </a:lnTo>
                <a:lnTo>
                  <a:pt x="3576" y="3348"/>
                </a:lnTo>
                <a:lnTo>
                  <a:pt x="3576" y="3427"/>
                </a:lnTo>
                <a:lnTo>
                  <a:pt x="3577" y="3299"/>
                </a:lnTo>
                <a:lnTo>
                  <a:pt x="3577" y="3414"/>
                </a:lnTo>
                <a:lnTo>
                  <a:pt x="3578" y="3337"/>
                </a:lnTo>
                <a:lnTo>
                  <a:pt x="3578" y="3407"/>
                </a:lnTo>
                <a:lnTo>
                  <a:pt x="3579" y="3340"/>
                </a:lnTo>
                <a:lnTo>
                  <a:pt x="3579" y="3464"/>
                </a:lnTo>
                <a:lnTo>
                  <a:pt x="3580" y="3312"/>
                </a:lnTo>
                <a:lnTo>
                  <a:pt x="3580" y="3421"/>
                </a:lnTo>
                <a:lnTo>
                  <a:pt x="3582" y="3295"/>
                </a:lnTo>
                <a:lnTo>
                  <a:pt x="3582" y="3482"/>
                </a:lnTo>
                <a:lnTo>
                  <a:pt x="3583" y="3329"/>
                </a:lnTo>
                <a:lnTo>
                  <a:pt x="3584" y="3438"/>
                </a:lnTo>
                <a:lnTo>
                  <a:pt x="3584" y="3301"/>
                </a:lnTo>
                <a:lnTo>
                  <a:pt x="3586" y="3435"/>
                </a:lnTo>
                <a:lnTo>
                  <a:pt x="3586" y="3320"/>
                </a:lnTo>
                <a:lnTo>
                  <a:pt x="3587" y="3412"/>
                </a:lnTo>
                <a:lnTo>
                  <a:pt x="3587" y="3310"/>
                </a:lnTo>
                <a:lnTo>
                  <a:pt x="3588" y="3441"/>
                </a:lnTo>
                <a:lnTo>
                  <a:pt x="3589" y="3341"/>
                </a:lnTo>
                <a:lnTo>
                  <a:pt x="3590" y="3414"/>
                </a:lnTo>
                <a:lnTo>
                  <a:pt x="3590" y="3302"/>
                </a:lnTo>
                <a:lnTo>
                  <a:pt x="3591" y="3399"/>
                </a:lnTo>
                <a:lnTo>
                  <a:pt x="3592" y="3316"/>
                </a:lnTo>
                <a:lnTo>
                  <a:pt x="3593" y="3411"/>
                </a:lnTo>
                <a:lnTo>
                  <a:pt x="3593" y="3323"/>
                </a:lnTo>
                <a:lnTo>
                  <a:pt x="3594" y="3423"/>
                </a:lnTo>
                <a:lnTo>
                  <a:pt x="3595" y="3280"/>
                </a:lnTo>
                <a:lnTo>
                  <a:pt x="3595" y="3418"/>
                </a:lnTo>
                <a:lnTo>
                  <a:pt x="3596" y="3301"/>
                </a:lnTo>
                <a:lnTo>
                  <a:pt x="3597" y="3415"/>
                </a:lnTo>
                <a:lnTo>
                  <a:pt x="3597" y="3300"/>
                </a:lnTo>
                <a:lnTo>
                  <a:pt x="3598" y="3413"/>
                </a:lnTo>
                <a:lnTo>
                  <a:pt x="3599" y="3344"/>
                </a:lnTo>
                <a:lnTo>
                  <a:pt x="3600" y="3420"/>
                </a:lnTo>
                <a:lnTo>
                  <a:pt x="3600" y="3304"/>
                </a:lnTo>
                <a:lnTo>
                  <a:pt x="3601" y="3436"/>
                </a:lnTo>
                <a:lnTo>
                  <a:pt x="3601" y="3308"/>
                </a:lnTo>
                <a:lnTo>
                  <a:pt x="3602" y="3438"/>
                </a:lnTo>
                <a:lnTo>
                  <a:pt x="3603" y="3326"/>
                </a:lnTo>
                <a:lnTo>
                  <a:pt x="3603" y="3398"/>
                </a:lnTo>
                <a:lnTo>
                  <a:pt x="3605" y="3294"/>
                </a:lnTo>
                <a:lnTo>
                  <a:pt x="3605" y="3442"/>
                </a:lnTo>
                <a:lnTo>
                  <a:pt x="3606" y="3289"/>
                </a:lnTo>
                <a:lnTo>
                  <a:pt x="3607" y="3413"/>
                </a:lnTo>
                <a:lnTo>
                  <a:pt x="3608" y="3288"/>
                </a:lnTo>
                <a:lnTo>
                  <a:pt x="3608" y="3441"/>
                </a:lnTo>
                <a:lnTo>
                  <a:pt x="3609" y="3318"/>
                </a:lnTo>
                <a:lnTo>
                  <a:pt x="3610" y="3421"/>
                </a:lnTo>
                <a:lnTo>
                  <a:pt x="3611" y="3317"/>
                </a:lnTo>
                <a:lnTo>
                  <a:pt x="3611" y="3433"/>
                </a:lnTo>
                <a:lnTo>
                  <a:pt x="3612" y="3332"/>
                </a:lnTo>
                <a:lnTo>
                  <a:pt x="3613" y="3445"/>
                </a:lnTo>
                <a:lnTo>
                  <a:pt x="3613" y="3301"/>
                </a:lnTo>
                <a:lnTo>
                  <a:pt x="3614" y="3432"/>
                </a:lnTo>
                <a:lnTo>
                  <a:pt x="3615" y="3340"/>
                </a:lnTo>
                <a:lnTo>
                  <a:pt x="3616" y="3448"/>
                </a:lnTo>
                <a:lnTo>
                  <a:pt x="3616" y="3307"/>
                </a:lnTo>
                <a:lnTo>
                  <a:pt x="3617" y="3414"/>
                </a:lnTo>
                <a:lnTo>
                  <a:pt x="3618" y="3312"/>
                </a:lnTo>
                <a:lnTo>
                  <a:pt x="3619" y="3427"/>
                </a:lnTo>
                <a:lnTo>
                  <a:pt x="3619" y="3311"/>
                </a:lnTo>
                <a:lnTo>
                  <a:pt x="3620" y="3414"/>
                </a:lnTo>
                <a:lnTo>
                  <a:pt x="3621" y="3346"/>
                </a:lnTo>
                <a:lnTo>
                  <a:pt x="3621" y="3428"/>
                </a:lnTo>
                <a:lnTo>
                  <a:pt x="3622" y="3360"/>
                </a:lnTo>
                <a:lnTo>
                  <a:pt x="3622" y="3457"/>
                </a:lnTo>
                <a:lnTo>
                  <a:pt x="3623" y="3333"/>
                </a:lnTo>
                <a:lnTo>
                  <a:pt x="3623" y="3414"/>
                </a:lnTo>
                <a:lnTo>
                  <a:pt x="3624" y="3313"/>
                </a:lnTo>
                <a:lnTo>
                  <a:pt x="3625" y="3425"/>
                </a:lnTo>
                <a:lnTo>
                  <a:pt x="3625" y="3314"/>
                </a:lnTo>
                <a:lnTo>
                  <a:pt x="3626" y="3457"/>
                </a:lnTo>
                <a:lnTo>
                  <a:pt x="3626" y="3326"/>
                </a:lnTo>
                <a:lnTo>
                  <a:pt x="3627" y="3458"/>
                </a:lnTo>
                <a:lnTo>
                  <a:pt x="3627" y="3301"/>
                </a:lnTo>
                <a:lnTo>
                  <a:pt x="3629" y="3403"/>
                </a:lnTo>
                <a:lnTo>
                  <a:pt x="3629" y="3305"/>
                </a:lnTo>
                <a:lnTo>
                  <a:pt x="3630" y="3408"/>
                </a:lnTo>
                <a:lnTo>
                  <a:pt x="3630" y="3283"/>
                </a:lnTo>
                <a:lnTo>
                  <a:pt x="3632" y="3427"/>
                </a:lnTo>
                <a:lnTo>
                  <a:pt x="3632" y="3365"/>
                </a:lnTo>
                <a:lnTo>
                  <a:pt x="3633" y="3423"/>
                </a:lnTo>
                <a:lnTo>
                  <a:pt x="3633" y="3329"/>
                </a:lnTo>
                <a:lnTo>
                  <a:pt x="3634" y="3413"/>
                </a:lnTo>
                <a:lnTo>
                  <a:pt x="3635" y="3307"/>
                </a:lnTo>
                <a:lnTo>
                  <a:pt x="3636" y="3427"/>
                </a:lnTo>
                <a:lnTo>
                  <a:pt x="3637" y="3314"/>
                </a:lnTo>
                <a:lnTo>
                  <a:pt x="3638" y="3446"/>
                </a:lnTo>
                <a:lnTo>
                  <a:pt x="3639" y="3345"/>
                </a:lnTo>
                <a:lnTo>
                  <a:pt x="3639" y="3422"/>
                </a:lnTo>
                <a:lnTo>
                  <a:pt x="3640" y="3331"/>
                </a:lnTo>
                <a:lnTo>
                  <a:pt x="3640" y="3433"/>
                </a:lnTo>
                <a:lnTo>
                  <a:pt x="3641" y="3332"/>
                </a:lnTo>
                <a:lnTo>
                  <a:pt x="3641" y="3425"/>
                </a:lnTo>
                <a:lnTo>
                  <a:pt x="3642" y="3324"/>
                </a:lnTo>
                <a:lnTo>
                  <a:pt x="3643" y="3418"/>
                </a:lnTo>
                <a:lnTo>
                  <a:pt x="3644" y="3293"/>
                </a:lnTo>
                <a:lnTo>
                  <a:pt x="3644" y="3433"/>
                </a:lnTo>
                <a:lnTo>
                  <a:pt x="3645" y="3303"/>
                </a:lnTo>
                <a:lnTo>
                  <a:pt x="3646" y="3422"/>
                </a:lnTo>
                <a:lnTo>
                  <a:pt x="3646" y="3316"/>
                </a:lnTo>
                <a:lnTo>
                  <a:pt x="3647" y="3392"/>
                </a:lnTo>
                <a:lnTo>
                  <a:pt x="3647" y="3330"/>
                </a:lnTo>
                <a:lnTo>
                  <a:pt x="3648" y="3406"/>
                </a:lnTo>
                <a:lnTo>
                  <a:pt x="3648" y="3310"/>
                </a:lnTo>
                <a:lnTo>
                  <a:pt x="3649" y="3422"/>
                </a:lnTo>
                <a:lnTo>
                  <a:pt x="3650" y="3283"/>
                </a:lnTo>
                <a:lnTo>
                  <a:pt x="3650" y="3457"/>
                </a:lnTo>
                <a:lnTo>
                  <a:pt x="3651" y="3328"/>
                </a:lnTo>
                <a:lnTo>
                  <a:pt x="3651" y="3401"/>
                </a:lnTo>
                <a:lnTo>
                  <a:pt x="3652" y="3318"/>
                </a:lnTo>
                <a:lnTo>
                  <a:pt x="3652" y="3426"/>
                </a:lnTo>
                <a:lnTo>
                  <a:pt x="3654" y="3303"/>
                </a:lnTo>
                <a:lnTo>
                  <a:pt x="3654" y="3436"/>
                </a:lnTo>
                <a:lnTo>
                  <a:pt x="3655" y="3329"/>
                </a:lnTo>
                <a:lnTo>
                  <a:pt x="3656" y="3445"/>
                </a:lnTo>
                <a:lnTo>
                  <a:pt x="3657" y="3327"/>
                </a:lnTo>
                <a:lnTo>
                  <a:pt x="3657" y="3429"/>
                </a:lnTo>
                <a:lnTo>
                  <a:pt x="3658" y="3329"/>
                </a:lnTo>
                <a:lnTo>
                  <a:pt x="3659" y="3418"/>
                </a:lnTo>
                <a:lnTo>
                  <a:pt x="3659" y="3290"/>
                </a:lnTo>
                <a:lnTo>
                  <a:pt x="3661" y="3450"/>
                </a:lnTo>
                <a:lnTo>
                  <a:pt x="3661" y="3321"/>
                </a:lnTo>
                <a:lnTo>
                  <a:pt x="3662" y="3397"/>
                </a:lnTo>
                <a:lnTo>
                  <a:pt x="3663" y="3305"/>
                </a:lnTo>
                <a:lnTo>
                  <a:pt x="3663" y="3436"/>
                </a:lnTo>
                <a:lnTo>
                  <a:pt x="3664" y="3330"/>
                </a:lnTo>
                <a:lnTo>
                  <a:pt x="3665" y="3483"/>
                </a:lnTo>
                <a:lnTo>
                  <a:pt x="3666" y="3348"/>
                </a:lnTo>
                <a:lnTo>
                  <a:pt x="3667" y="3401"/>
                </a:lnTo>
                <a:lnTo>
                  <a:pt x="3667" y="3309"/>
                </a:lnTo>
                <a:lnTo>
                  <a:pt x="3668" y="3414"/>
                </a:lnTo>
                <a:lnTo>
                  <a:pt x="3668" y="3333"/>
                </a:lnTo>
                <a:lnTo>
                  <a:pt x="3669" y="3466"/>
                </a:lnTo>
                <a:lnTo>
                  <a:pt x="3669" y="3304"/>
                </a:lnTo>
                <a:lnTo>
                  <a:pt x="3670" y="3417"/>
                </a:lnTo>
                <a:lnTo>
                  <a:pt x="3671" y="3316"/>
                </a:lnTo>
                <a:lnTo>
                  <a:pt x="3671" y="3410"/>
                </a:lnTo>
                <a:lnTo>
                  <a:pt x="3672" y="3310"/>
                </a:lnTo>
                <a:lnTo>
                  <a:pt x="3672" y="3430"/>
                </a:lnTo>
                <a:lnTo>
                  <a:pt x="3673" y="3313"/>
                </a:lnTo>
                <a:lnTo>
                  <a:pt x="3674" y="3429"/>
                </a:lnTo>
                <a:lnTo>
                  <a:pt x="3674" y="3336"/>
                </a:lnTo>
                <a:lnTo>
                  <a:pt x="3675" y="3409"/>
                </a:lnTo>
                <a:lnTo>
                  <a:pt x="3676" y="3315"/>
                </a:lnTo>
                <a:lnTo>
                  <a:pt x="3677" y="3431"/>
                </a:lnTo>
                <a:lnTo>
                  <a:pt x="3677" y="3317"/>
                </a:lnTo>
                <a:lnTo>
                  <a:pt x="3678" y="3441"/>
                </a:lnTo>
                <a:lnTo>
                  <a:pt x="3678" y="3307"/>
                </a:lnTo>
                <a:lnTo>
                  <a:pt x="3680" y="3411"/>
                </a:lnTo>
                <a:lnTo>
                  <a:pt x="3680" y="3289"/>
                </a:lnTo>
                <a:lnTo>
                  <a:pt x="3681" y="3426"/>
                </a:lnTo>
                <a:lnTo>
                  <a:pt x="3681" y="3327"/>
                </a:lnTo>
                <a:lnTo>
                  <a:pt x="3682" y="3411"/>
                </a:lnTo>
                <a:lnTo>
                  <a:pt x="3683" y="3323"/>
                </a:lnTo>
                <a:lnTo>
                  <a:pt x="3684" y="3431"/>
                </a:lnTo>
                <a:lnTo>
                  <a:pt x="3684" y="3314"/>
                </a:lnTo>
                <a:lnTo>
                  <a:pt x="3685" y="3379"/>
                </a:lnTo>
                <a:lnTo>
                  <a:pt x="3686" y="3304"/>
                </a:lnTo>
                <a:lnTo>
                  <a:pt x="3687" y="3434"/>
                </a:lnTo>
                <a:lnTo>
                  <a:pt x="3688" y="3317"/>
                </a:lnTo>
                <a:lnTo>
                  <a:pt x="3688" y="3408"/>
                </a:lnTo>
                <a:lnTo>
                  <a:pt x="3689" y="3329"/>
                </a:lnTo>
                <a:lnTo>
                  <a:pt x="3689" y="3403"/>
                </a:lnTo>
                <a:lnTo>
                  <a:pt x="3690" y="3325"/>
                </a:lnTo>
                <a:lnTo>
                  <a:pt x="3691" y="3410"/>
                </a:lnTo>
                <a:lnTo>
                  <a:pt x="3691" y="3288"/>
                </a:lnTo>
                <a:lnTo>
                  <a:pt x="3692" y="3417"/>
                </a:lnTo>
                <a:lnTo>
                  <a:pt x="3693" y="3274"/>
                </a:lnTo>
                <a:lnTo>
                  <a:pt x="3694" y="3411"/>
                </a:lnTo>
                <a:lnTo>
                  <a:pt x="3694" y="3289"/>
                </a:lnTo>
                <a:lnTo>
                  <a:pt x="3695" y="3390"/>
                </a:lnTo>
                <a:lnTo>
                  <a:pt x="3696" y="3323"/>
                </a:lnTo>
                <a:lnTo>
                  <a:pt x="3696" y="3434"/>
                </a:lnTo>
                <a:lnTo>
                  <a:pt x="3697" y="3344"/>
                </a:lnTo>
                <a:lnTo>
                  <a:pt x="3698" y="3426"/>
                </a:lnTo>
                <a:lnTo>
                  <a:pt x="3699" y="3315"/>
                </a:lnTo>
                <a:lnTo>
                  <a:pt x="3699" y="3424"/>
                </a:lnTo>
                <a:lnTo>
                  <a:pt x="3700" y="3302"/>
                </a:lnTo>
                <a:lnTo>
                  <a:pt x="3701" y="3453"/>
                </a:lnTo>
                <a:lnTo>
                  <a:pt x="3702" y="3340"/>
                </a:lnTo>
                <a:lnTo>
                  <a:pt x="3702" y="3443"/>
                </a:lnTo>
                <a:lnTo>
                  <a:pt x="3704" y="3314"/>
                </a:lnTo>
                <a:lnTo>
                  <a:pt x="3704" y="3421"/>
                </a:lnTo>
                <a:lnTo>
                  <a:pt x="3705" y="3333"/>
                </a:lnTo>
                <a:lnTo>
                  <a:pt x="3705" y="3415"/>
                </a:lnTo>
                <a:lnTo>
                  <a:pt x="3706" y="3316"/>
                </a:lnTo>
                <a:lnTo>
                  <a:pt x="3706" y="3402"/>
                </a:lnTo>
                <a:lnTo>
                  <a:pt x="3707" y="3322"/>
                </a:lnTo>
                <a:lnTo>
                  <a:pt x="3708" y="3435"/>
                </a:lnTo>
                <a:lnTo>
                  <a:pt x="3708" y="3329"/>
                </a:lnTo>
                <a:lnTo>
                  <a:pt x="3709" y="3437"/>
                </a:lnTo>
                <a:lnTo>
                  <a:pt x="3709" y="3345"/>
                </a:lnTo>
                <a:lnTo>
                  <a:pt x="3710" y="3432"/>
                </a:lnTo>
                <a:lnTo>
                  <a:pt x="3710" y="3325"/>
                </a:lnTo>
                <a:lnTo>
                  <a:pt x="3711" y="3463"/>
                </a:lnTo>
                <a:lnTo>
                  <a:pt x="3711" y="3326"/>
                </a:lnTo>
                <a:lnTo>
                  <a:pt x="3712" y="3409"/>
                </a:lnTo>
                <a:lnTo>
                  <a:pt x="3713" y="3271"/>
                </a:lnTo>
                <a:lnTo>
                  <a:pt x="3713" y="3404"/>
                </a:lnTo>
                <a:lnTo>
                  <a:pt x="3714" y="3323"/>
                </a:lnTo>
                <a:lnTo>
                  <a:pt x="3715" y="3406"/>
                </a:lnTo>
                <a:lnTo>
                  <a:pt x="3716" y="3353"/>
                </a:lnTo>
                <a:lnTo>
                  <a:pt x="3716" y="3434"/>
                </a:lnTo>
                <a:lnTo>
                  <a:pt x="3717" y="3312"/>
                </a:lnTo>
                <a:lnTo>
                  <a:pt x="3718" y="3457"/>
                </a:lnTo>
                <a:lnTo>
                  <a:pt x="3718" y="3343"/>
                </a:lnTo>
                <a:lnTo>
                  <a:pt x="3719" y="3427"/>
                </a:lnTo>
                <a:lnTo>
                  <a:pt x="3719" y="3293"/>
                </a:lnTo>
                <a:lnTo>
                  <a:pt x="3720" y="3399"/>
                </a:lnTo>
                <a:lnTo>
                  <a:pt x="3721" y="3313"/>
                </a:lnTo>
                <a:lnTo>
                  <a:pt x="3721" y="3391"/>
                </a:lnTo>
                <a:lnTo>
                  <a:pt x="3722" y="3298"/>
                </a:lnTo>
                <a:lnTo>
                  <a:pt x="3723" y="3436"/>
                </a:lnTo>
                <a:lnTo>
                  <a:pt x="3723" y="3325"/>
                </a:lnTo>
                <a:lnTo>
                  <a:pt x="3724" y="3416"/>
                </a:lnTo>
                <a:lnTo>
                  <a:pt x="3725" y="3321"/>
                </a:lnTo>
                <a:lnTo>
                  <a:pt x="3726" y="3422"/>
                </a:lnTo>
                <a:lnTo>
                  <a:pt x="3727" y="3310"/>
                </a:lnTo>
                <a:lnTo>
                  <a:pt x="3727" y="3399"/>
                </a:lnTo>
                <a:lnTo>
                  <a:pt x="3728" y="3311"/>
                </a:lnTo>
                <a:lnTo>
                  <a:pt x="3728" y="3429"/>
                </a:lnTo>
                <a:lnTo>
                  <a:pt x="3729" y="3284"/>
                </a:lnTo>
                <a:lnTo>
                  <a:pt x="3730" y="3426"/>
                </a:lnTo>
                <a:lnTo>
                  <a:pt x="3731" y="3300"/>
                </a:lnTo>
                <a:lnTo>
                  <a:pt x="3732" y="3429"/>
                </a:lnTo>
                <a:lnTo>
                  <a:pt x="3732" y="3296"/>
                </a:lnTo>
                <a:lnTo>
                  <a:pt x="3733" y="3437"/>
                </a:lnTo>
                <a:lnTo>
                  <a:pt x="3734" y="3289"/>
                </a:lnTo>
                <a:lnTo>
                  <a:pt x="3734" y="3397"/>
                </a:lnTo>
                <a:lnTo>
                  <a:pt x="3736" y="3293"/>
                </a:lnTo>
                <a:lnTo>
                  <a:pt x="3736" y="3417"/>
                </a:lnTo>
                <a:lnTo>
                  <a:pt x="3737" y="3312"/>
                </a:lnTo>
                <a:lnTo>
                  <a:pt x="3738" y="3443"/>
                </a:lnTo>
                <a:lnTo>
                  <a:pt x="3738" y="3332"/>
                </a:lnTo>
                <a:lnTo>
                  <a:pt x="3739" y="3413"/>
                </a:lnTo>
                <a:lnTo>
                  <a:pt x="3740" y="3263"/>
                </a:lnTo>
                <a:lnTo>
                  <a:pt x="3740" y="3437"/>
                </a:lnTo>
                <a:lnTo>
                  <a:pt x="3741" y="3308"/>
                </a:lnTo>
                <a:lnTo>
                  <a:pt x="3742" y="3414"/>
                </a:lnTo>
                <a:lnTo>
                  <a:pt x="3742" y="3322"/>
                </a:lnTo>
                <a:lnTo>
                  <a:pt x="3743" y="3439"/>
                </a:lnTo>
                <a:lnTo>
                  <a:pt x="3744" y="3313"/>
                </a:lnTo>
                <a:lnTo>
                  <a:pt x="3744" y="3410"/>
                </a:lnTo>
                <a:lnTo>
                  <a:pt x="3745" y="3326"/>
                </a:lnTo>
                <a:lnTo>
                  <a:pt x="3745" y="3396"/>
                </a:lnTo>
                <a:lnTo>
                  <a:pt x="3746" y="3313"/>
                </a:lnTo>
                <a:lnTo>
                  <a:pt x="3746" y="3420"/>
                </a:lnTo>
                <a:lnTo>
                  <a:pt x="3748" y="3297"/>
                </a:lnTo>
                <a:lnTo>
                  <a:pt x="3749" y="3411"/>
                </a:lnTo>
                <a:lnTo>
                  <a:pt x="3749" y="3320"/>
                </a:lnTo>
                <a:lnTo>
                  <a:pt x="3750" y="3401"/>
                </a:lnTo>
                <a:lnTo>
                  <a:pt x="3750" y="3279"/>
                </a:lnTo>
                <a:lnTo>
                  <a:pt x="3751" y="3399"/>
                </a:lnTo>
                <a:lnTo>
                  <a:pt x="3752" y="3255"/>
                </a:lnTo>
                <a:lnTo>
                  <a:pt x="3752" y="3421"/>
                </a:lnTo>
                <a:lnTo>
                  <a:pt x="3753" y="3303"/>
                </a:lnTo>
                <a:lnTo>
                  <a:pt x="3754" y="3413"/>
                </a:lnTo>
                <a:lnTo>
                  <a:pt x="3755" y="3314"/>
                </a:lnTo>
                <a:lnTo>
                  <a:pt x="3755" y="3406"/>
                </a:lnTo>
                <a:lnTo>
                  <a:pt x="3756" y="3310"/>
                </a:lnTo>
                <a:lnTo>
                  <a:pt x="3757" y="3421"/>
                </a:lnTo>
                <a:lnTo>
                  <a:pt x="3758" y="3271"/>
                </a:lnTo>
                <a:lnTo>
                  <a:pt x="3759" y="3410"/>
                </a:lnTo>
                <a:lnTo>
                  <a:pt x="3759" y="3279"/>
                </a:lnTo>
                <a:lnTo>
                  <a:pt x="3760" y="3398"/>
                </a:lnTo>
                <a:lnTo>
                  <a:pt x="3761" y="3321"/>
                </a:lnTo>
                <a:lnTo>
                  <a:pt x="3761" y="3436"/>
                </a:lnTo>
                <a:lnTo>
                  <a:pt x="3762" y="3335"/>
                </a:lnTo>
                <a:lnTo>
                  <a:pt x="3762" y="3398"/>
                </a:lnTo>
                <a:lnTo>
                  <a:pt x="3763" y="3285"/>
                </a:lnTo>
                <a:lnTo>
                  <a:pt x="3763" y="3372"/>
                </a:lnTo>
                <a:lnTo>
                  <a:pt x="3764" y="3283"/>
                </a:lnTo>
                <a:lnTo>
                  <a:pt x="3765" y="3443"/>
                </a:lnTo>
                <a:lnTo>
                  <a:pt x="3765" y="3285"/>
                </a:lnTo>
                <a:lnTo>
                  <a:pt x="3766" y="3438"/>
                </a:lnTo>
                <a:lnTo>
                  <a:pt x="3766" y="3302"/>
                </a:lnTo>
                <a:lnTo>
                  <a:pt x="3767" y="3416"/>
                </a:lnTo>
                <a:lnTo>
                  <a:pt x="3767" y="3322"/>
                </a:lnTo>
                <a:lnTo>
                  <a:pt x="3768" y="3444"/>
                </a:lnTo>
                <a:lnTo>
                  <a:pt x="3769" y="3325"/>
                </a:lnTo>
                <a:lnTo>
                  <a:pt x="3770" y="3458"/>
                </a:lnTo>
                <a:lnTo>
                  <a:pt x="3771" y="3305"/>
                </a:lnTo>
                <a:lnTo>
                  <a:pt x="3772" y="3436"/>
                </a:lnTo>
                <a:lnTo>
                  <a:pt x="3772" y="3304"/>
                </a:lnTo>
                <a:lnTo>
                  <a:pt x="3773" y="3447"/>
                </a:lnTo>
                <a:lnTo>
                  <a:pt x="3773" y="3307"/>
                </a:lnTo>
                <a:lnTo>
                  <a:pt x="3774" y="3426"/>
                </a:lnTo>
                <a:lnTo>
                  <a:pt x="3775" y="3352"/>
                </a:lnTo>
                <a:lnTo>
                  <a:pt x="3775" y="3430"/>
                </a:lnTo>
                <a:lnTo>
                  <a:pt x="3776" y="3326"/>
                </a:lnTo>
                <a:lnTo>
                  <a:pt x="3776" y="3435"/>
                </a:lnTo>
                <a:lnTo>
                  <a:pt x="3777" y="3323"/>
                </a:lnTo>
                <a:lnTo>
                  <a:pt x="3778" y="3418"/>
                </a:lnTo>
                <a:lnTo>
                  <a:pt x="3778" y="3323"/>
                </a:lnTo>
                <a:lnTo>
                  <a:pt x="3780" y="3428"/>
                </a:lnTo>
                <a:lnTo>
                  <a:pt x="3780" y="3286"/>
                </a:lnTo>
                <a:lnTo>
                  <a:pt x="3781" y="3418"/>
                </a:lnTo>
                <a:lnTo>
                  <a:pt x="3782" y="3324"/>
                </a:lnTo>
                <a:lnTo>
                  <a:pt x="3783" y="3435"/>
                </a:lnTo>
                <a:lnTo>
                  <a:pt x="3783" y="3365"/>
                </a:lnTo>
                <a:lnTo>
                  <a:pt x="3785" y="3433"/>
                </a:lnTo>
                <a:lnTo>
                  <a:pt x="3785" y="3317"/>
                </a:lnTo>
                <a:lnTo>
                  <a:pt x="3786" y="3414"/>
                </a:lnTo>
                <a:lnTo>
                  <a:pt x="3786" y="3316"/>
                </a:lnTo>
                <a:lnTo>
                  <a:pt x="3787" y="3448"/>
                </a:lnTo>
                <a:lnTo>
                  <a:pt x="3787" y="3356"/>
                </a:lnTo>
                <a:lnTo>
                  <a:pt x="3788" y="3433"/>
                </a:lnTo>
                <a:lnTo>
                  <a:pt x="3789" y="3357"/>
                </a:lnTo>
                <a:lnTo>
                  <a:pt x="3789" y="3469"/>
                </a:lnTo>
                <a:lnTo>
                  <a:pt x="3790" y="3330"/>
                </a:lnTo>
                <a:lnTo>
                  <a:pt x="3790" y="3446"/>
                </a:lnTo>
                <a:lnTo>
                  <a:pt x="3791" y="3320"/>
                </a:lnTo>
                <a:lnTo>
                  <a:pt x="3792" y="3464"/>
                </a:lnTo>
                <a:lnTo>
                  <a:pt x="3792" y="3353"/>
                </a:lnTo>
                <a:lnTo>
                  <a:pt x="3793" y="3430"/>
                </a:lnTo>
                <a:lnTo>
                  <a:pt x="3794" y="3310"/>
                </a:lnTo>
                <a:lnTo>
                  <a:pt x="3794" y="3397"/>
                </a:lnTo>
                <a:lnTo>
                  <a:pt x="3795" y="3348"/>
                </a:lnTo>
                <a:lnTo>
                  <a:pt x="3795" y="3434"/>
                </a:lnTo>
                <a:lnTo>
                  <a:pt x="3796" y="3326"/>
                </a:lnTo>
                <a:lnTo>
                  <a:pt x="3796" y="3454"/>
                </a:lnTo>
                <a:lnTo>
                  <a:pt x="3797" y="3293"/>
                </a:lnTo>
                <a:lnTo>
                  <a:pt x="3798" y="3439"/>
                </a:lnTo>
                <a:lnTo>
                  <a:pt x="3799" y="3323"/>
                </a:lnTo>
                <a:lnTo>
                  <a:pt x="3799" y="3451"/>
                </a:lnTo>
                <a:lnTo>
                  <a:pt x="3800" y="3348"/>
                </a:lnTo>
                <a:lnTo>
                  <a:pt x="3800" y="3433"/>
                </a:lnTo>
                <a:lnTo>
                  <a:pt x="3801" y="3268"/>
                </a:lnTo>
                <a:lnTo>
                  <a:pt x="3802" y="3483"/>
                </a:lnTo>
                <a:lnTo>
                  <a:pt x="3803" y="3328"/>
                </a:lnTo>
                <a:lnTo>
                  <a:pt x="3803" y="3398"/>
                </a:lnTo>
                <a:lnTo>
                  <a:pt x="3804" y="3372"/>
                </a:lnTo>
                <a:lnTo>
                  <a:pt x="3804" y="3424"/>
                </a:lnTo>
                <a:lnTo>
                  <a:pt x="3805" y="3360"/>
                </a:lnTo>
                <a:lnTo>
                  <a:pt x="3805" y="3477"/>
                </a:lnTo>
                <a:lnTo>
                  <a:pt x="3806" y="3306"/>
                </a:lnTo>
                <a:lnTo>
                  <a:pt x="3808" y="3435"/>
                </a:lnTo>
                <a:lnTo>
                  <a:pt x="3808" y="3340"/>
                </a:lnTo>
                <a:lnTo>
                  <a:pt x="3809" y="3483"/>
                </a:lnTo>
                <a:lnTo>
                  <a:pt x="3809" y="3362"/>
                </a:lnTo>
                <a:lnTo>
                  <a:pt x="3810" y="3419"/>
                </a:lnTo>
                <a:lnTo>
                  <a:pt x="3810" y="3345"/>
                </a:lnTo>
                <a:lnTo>
                  <a:pt x="3811" y="3476"/>
                </a:lnTo>
                <a:lnTo>
                  <a:pt x="3812" y="3333"/>
                </a:lnTo>
                <a:lnTo>
                  <a:pt x="3812" y="3418"/>
                </a:lnTo>
                <a:lnTo>
                  <a:pt x="3813" y="3338"/>
                </a:lnTo>
                <a:lnTo>
                  <a:pt x="3813" y="3429"/>
                </a:lnTo>
                <a:lnTo>
                  <a:pt x="3814" y="3338"/>
                </a:lnTo>
                <a:lnTo>
                  <a:pt x="3814" y="3477"/>
                </a:lnTo>
                <a:lnTo>
                  <a:pt x="3815" y="3323"/>
                </a:lnTo>
                <a:lnTo>
                  <a:pt x="3816" y="3438"/>
                </a:lnTo>
                <a:lnTo>
                  <a:pt x="3816" y="3372"/>
                </a:lnTo>
                <a:lnTo>
                  <a:pt x="3817" y="3411"/>
                </a:lnTo>
                <a:lnTo>
                  <a:pt x="3818" y="3324"/>
                </a:lnTo>
                <a:lnTo>
                  <a:pt x="3818" y="3447"/>
                </a:lnTo>
                <a:lnTo>
                  <a:pt x="3819" y="3308"/>
                </a:lnTo>
                <a:lnTo>
                  <a:pt x="3819" y="3458"/>
                </a:lnTo>
                <a:lnTo>
                  <a:pt x="3820" y="3332"/>
                </a:lnTo>
                <a:lnTo>
                  <a:pt x="3821" y="3413"/>
                </a:lnTo>
                <a:lnTo>
                  <a:pt x="3822" y="3303"/>
                </a:lnTo>
                <a:lnTo>
                  <a:pt x="3822" y="3440"/>
                </a:lnTo>
                <a:lnTo>
                  <a:pt x="3823" y="3324"/>
                </a:lnTo>
                <a:lnTo>
                  <a:pt x="3825" y="3423"/>
                </a:lnTo>
                <a:lnTo>
                  <a:pt x="3825" y="3323"/>
                </a:lnTo>
                <a:lnTo>
                  <a:pt x="3826" y="3441"/>
                </a:lnTo>
                <a:lnTo>
                  <a:pt x="3827" y="3346"/>
                </a:lnTo>
                <a:lnTo>
                  <a:pt x="3827" y="3436"/>
                </a:lnTo>
                <a:lnTo>
                  <a:pt x="3828" y="3353"/>
                </a:lnTo>
                <a:lnTo>
                  <a:pt x="3828" y="3427"/>
                </a:lnTo>
                <a:lnTo>
                  <a:pt x="3829" y="3271"/>
                </a:lnTo>
                <a:lnTo>
                  <a:pt x="3829" y="3430"/>
                </a:lnTo>
                <a:lnTo>
                  <a:pt x="3830" y="3340"/>
                </a:lnTo>
                <a:lnTo>
                  <a:pt x="3831" y="3459"/>
                </a:lnTo>
                <a:lnTo>
                  <a:pt x="3831" y="3319"/>
                </a:lnTo>
                <a:lnTo>
                  <a:pt x="3832" y="3423"/>
                </a:lnTo>
                <a:lnTo>
                  <a:pt x="3833" y="3324"/>
                </a:lnTo>
                <a:lnTo>
                  <a:pt x="3833" y="3467"/>
                </a:lnTo>
                <a:lnTo>
                  <a:pt x="3834" y="3338"/>
                </a:lnTo>
                <a:lnTo>
                  <a:pt x="3835" y="3454"/>
                </a:lnTo>
                <a:lnTo>
                  <a:pt x="3836" y="3318"/>
                </a:lnTo>
                <a:lnTo>
                  <a:pt x="3836" y="3427"/>
                </a:lnTo>
                <a:lnTo>
                  <a:pt x="3837" y="3326"/>
                </a:lnTo>
                <a:lnTo>
                  <a:pt x="3838" y="3461"/>
                </a:lnTo>
                <a:lnTo>
                  <a:pt x="3840" y="3326"/>
                </a:lnTo>
                <a:lnTo>
                  <a:pt x="3840" y="3421"/>
                </a:lnTo>
                <a:lnTo>
                  <a:pt x="3841" y="3330"/>
                </a:lnTo>
                <a:lnTo>
                  <a:pt x="3842" y="3442"/>
                </a:lnTo>
                <a:lnTo>
                  <a:pt x="3843" y="3275"/>
                </a:lnTo>
                <a:lnTo>
                  <a:pt x="3843" y="3426"/>
                </a:lnTo>
                <a:lnTo>
                  <a:pt x="3844" y="3334"/>
                </a:lnTo>
                <a:lnTo>
                  <a:pt x="3845" y="3452"/>
                </a:lnTo>
                <a:lnTo>
                  <a:pt x="3845" y="3328"/>
                </a:lnTo>
                <a:lnTo>
                  <a:pt x="3846" y="3454"/>
                </a:lnTo>
                <a:lnTo>
                  <a:pt x="3846" y="3299"/>
                </a:lnTo>
                <a:lnTo>
                  <a:pt x="3847" y="3414"/>
                </a:lnTo>
                <a:lnTo>
                  <a:pt x="3847" y="3288"/>
                </a:lnTo>
                <a:lnTo>
                  <a:pt x="3848" y="3380"/>
                </a:lnTo>
                <a:lnTo>
                  <a:pt x="3849" y="3272"/>
                </a:lnTo>
                <a:lnTo>
                  <a:pt x="3850" y="3406"/>
                </a:lnTo>
                <a:lnTo>
                  <a:pt x="3851" y="3321"/>
                </a:lnTo>
                <a:lnTo>
                  <a:pt x="3851" y="3433"/>
                </a:lnTo>
                <a:lnTo>
                  <a:pt x="3852" y="3295"/>
                </a:lnTo>
                <a:lnTo>
                  <a:pt x="3853" y="3432"/>
                </a:lnTo>
                <a:lnTo>
                  <a:pt x="3854" y="3320"/>
                </a:lnTo>
                <a:lnTo>
                  <a:pt x="3854" y="3457"/>
                </a:lnTo>
                <a:lnTo>
                  <a:pt x="3855" y="3326"/>
                </a:lnTo>
                <a:lnTo>
                  <a:pt x="3856" y="3448"/>
                </a:lnTo>
                <a:lnTo>
                  <a:pt x="3856" y="3339"/>
                </a:lnTo>
                <a:lnTo>
                  <a:pt x="3857" y="3465"/>
                </a:lnTo>
                <a:lnTo>
                  <a:pt x="3857" y="3333"/>
                </a:lnTo>
                <a:lnTo>
                  <a:pt x="3858" y="3400"/>
                </a:lnTo>
                <a:lnTo>
                  <a:pt x="3858" y="3344"/>
                </a:lnTo>
                <a:lnTo>
                  <a:pt x="3859" y="3463"/>
                </a:lnTo>
                <a:lnTo>
                  <a:pt x="3860" y="3347"/>
                </a:lnTo>
                <a:lnTo>
                  <a:pt x="3860" y="3425"/>
                </a:lnTo>
                <a:lnTo>
                  <a:pt x="3861" y="3335"/>
                </a:lnTo>
                <a:lnTo>
                  <a:pt x="3862" y="3415"/>
                </a:lnTo>
                <a:lnTo>
                  <a:pt x="3862" y="3344"/>
                </a:lnTo>
                <a:lnTo>
                  <a:pt x="3863" y="3454"/>
                </a:lnTo>
                <a:lnTo>
                  <a:pt x="3864" y="3316"/>
                </a:lnTo>
                <a:lnTo>
                  <a:pt x="3864" y="3450"/>
                </a:lnTo>
                <a:lnTo>
                  <a:pt x="3865" y="3335"/>
                </a:lnTo>
                <a:lnTo>
                  <a:pt x="3866" y="3442"/>
                </a:lnTo>
                <a:lnTo>
                  <a:pt x="3866" y="3309"/>
                </a:lnTo>
                <a:lnTo>
                  <a:pt x="3867" y="3432"/>
                </a:lnTo>
                <a:lnTo>
                  <a:pt x="3868" y="3319"/>
                </a:lnTo>
                <a:lnTo>
                  <a:pt x="3869" y="3429"/>
                </a:lnTo>
                <a:lnTo>
                  <a:pt x="3869" y="3323"/>
                </a:lnTo>
                <a:lnTo>
                  <a:pt x="3870" y="3427"/>
                </a:lnTo>
                <a:lnTo>
                  <a:pt x="3871" y="3317"/>
                </a:lnTo>
                <a:lnTo>
                  <a:pt x="3872" y="3435"/>
                </a:lnTo>
                <a:lnTo>
                  <a:pt x="3872" y="3304"/>
                </a:lnTo>
                <a:lnTo>
                  <a:pt x="3874" y="3460"/>
                </a:lnTo>
                <a:lnTo>
                  <a:pt x="3875" y="3350"/>
                </a:lnTo>
                <a:lnTo>
                  <a:pt x="3876" y="3436"/>
                </a:lnTo>
                <a:lnTo>
                  <a:pt x="3876" y="3368"/>
                </a:lnTo>
                <a:lnTo>
                  <a:pt x="3877" y="3428"/>
                </a:lnTo>
                <a:lnTo>
                  <a:pt x="3877" y="3317"/>
                </a:lnTo>
                <a:lnTo>
                  <a:pt x="3878" y="3416"/>
                </a:lnTo>
                <a:lnTo>
                  <a:pt x="3879" y="3335"/>
                </a:lnTo>
                <a:lnTo>
                  <a:pt x="3879" y="3422"/>
                </a:lnTo>
                <a:lnTo>
                  <a:pt x="3880" y="3339"/>
                </a:lnTo>
                <a:lnTo>
                  <a:pt x="3880" y="3426"/>
                </a:lnTo>
                <a:lnTo>
                  <a:pt x="3881" y="3346"/>
                </a:lnTo>
                <a:lnTo>
                  <a:pt x="3881" y="3439"/>
                </a:lnTo>
                <a:lnTo>
                  <a:pt x="3882" y="3331"/>
                </a:lnTo>
                <a:lnTo>
                  <a:pt x="3882" y="3466"/>
                </a:lnTo>
                <a:lnTo>
                  <a:pt x="3883" y="3338"/>
                </a:lnTo>
                <a:lnTo>
                  <a:pt x="3883" y="3454"/>
                </a:lnTo>
                <a:lnTo>
                  <a:pt x="3884" y="3370"/>
                </a:lnTo>
                <a:lnTo>
                  <a:pt x="3884" y="3439"/>
                </a:lnTo>
                <a:lnTo>
                  <a:pt x="3885" y="3349"/>
                </a:lnTo>
                <a:lnTo>
                  <a:pt x="3885" y="3448"/>
                </a:lnTo>
                <a:lnTo>
                  <a:pt x="3886" y="3312"/>
                </a:lnTo>
                <a:lnTo>
                  <a:pt x="3887" y="3430"/>
                </a:lnTo>
                <a:lnTo>
                  <a:pt x="3887" y="3340"/>
                </a:lnTo>
                <a:lnTo>
                  <a:pt x="3888" y="3417"/>
                </a:lnTo>
                <a:lnTo>
                  <a:pt x="3888" y="3358"/>
                </a:lnTo>
                <a:lnTo>
                  <a:pt x="3889" y="3402"/>
                </a:lnTo>
                <a:lnTo>
                  <a:pt x="3889" y="3320"/>
                </a:lnTo>
                <a:lnTo>
                  <a:pt x="3890" y="3440"/>
                </a:lnTo>
                <a:lnTo>
                  <a:pt x="3890" y="3331"/>
                </a:lnTo>
                <a:lnTo>
                  <a:pt x="3891" y="3429"/>
                </a:lnTo>
                <a:lnTo>
                  <a:pt x="3892" y="3368"/>
                </a:lnTo>
                <a:lnTo>
                  <a:pt x="3893" y="3446"/>
                </a:lnTo>
                <a:lnTo>
                  <a:pt x="3893" y="3328"/>
                </a:lnTo>
                <a:lnTo>
                  <a:pt x="3894" y="3429"/>
                </a:lnTo>
                <a:lnTo>
                  <a:pt x="3895" y="3312"/>
                </a:lnTo>
                <a:lnTo>
                  <a:pt x="3896" y="3451"/>
                </a:lnTo>
                <a:lnTo>
                  <a:pt x="3897" y="3340"/>
                </a:lnTo>
                <a:lnTo>
                  <a:pt x="3897" y="3430"/>
                </a:lnTo>
                <a:lnTo>
                  <a:pt x="3898" y="3296"/>
                </a:lnTo>
                <a:lnTo>
                  <a:pt x="3898" y="3439"/>
                </a:lnTo>
                <a:lnTo>
                  <a:pt x="3899" y="3356"/>
                </a:lnTo>
                <a:lnTo>
                  <a:pt x="3900" y="3422"/>
                </a:lnTo>
                <a:lnTo>
                  <a:pt x="3901" y="3308"/>
                </a:lnTo>
                <a:lnTo>
                  <a:pt x="3902" y="3464"/>
                </a:lnTo>
                <a:lnTo>
                  <a:pt x="3902" y="3284"/>
                </a:lnTo>
                <a:lnTo>
                  <a:pt x="3903" y="3434"/>
                </a:lnTo>
                <a:lnTo>
                  <a:pt x="3904" y="3329"/>
                </a:lnTo>
                <a:lnTo>
                  <a:pt x="3905" y="3424"/>
                </a:lnTo>
                <a:lnTo>
                  <a:pt x="3905" y="3316"/>
                </a:lnTo>
                <a:lnTo>
                  <a:pt x="3907" y="3431"/>
                </a:lnTo>
                <a:lnTo>
                  <a:pt x="3907" y="3275"/>
                </a:lnTo>
                <a:lnTo>
                  <a:pt x="3908" y="3428"/>
                </a:lnTo>
                <a:lnTo>
                  <a:pt x="3909" y="3297"/>
                </a:lnTo>
                <a:lnTo>
                  <a:pt x="3909" y="3445"/>
                </a:lnTo>
                <a:lnTo>
                  <a:pt x="3910" y="3338"/>
                </a:lnTo>
                <a:lnTo>
                  <a:pt x="3910" y="3407"/>
                </a:lnTo>
                <a:lnTo>
                  <a:pt x="3911" y="3329"/>
                </a:lnTo>
                <a:lnTo>
                  <a:pt x="3912" y="3411"/>
                </a:lnTo>
                <a:lnTo>
                  <a:pt x="3912" y="3341"/>
                </a:lnTo>
                <a:lnTo>
                  <a:pt x="3913" y="3416"/>
                </a:lnTo>
                <a:lnTo>
                  <a:pt x="3913" y="3336"/>
                </a:lnTo>
                <a:lnTo>
                  <a:pt x="3914" y="3436"/>
                </a:lnTo>
                <a:lnTo>
                  <a:pt x="3915" y="3312"/>
                </a:lnTo>
                <a:lnTo>
                  <a:pt x="3915" y="3452"/>
                </a:lnTo>
                <a:lnTo>
                  <a:pt x="3916" y="3340"/>
                </a:lnTo>
                <a:lnTo>
                  <a:pt x="3916" y="3445"/>
                </a:lnTo>
                <a:lnTo>
                  <a:pt x="3918" y="3316"/>
                </a:lnTo>
                <a:lnTo>
                  <a:pt x="3918" y="3465"/>
                </a:lnTo>
                <a:lnTo>
                  <a:pt x="3919" y="3340"/>
                </a:lnTo>
                <a:lnTo>
                  <a:pt x="3920" y="3433"/>
                </a:lnTo>
                <a:lnTo>
                  <a:pt x="3920" y="3335"/>
                </a:lnTo>
                <a:lnTo>
                  <a:pt x="3921" y="3447"/>
                </a:lnTo>
                <a:lnTo>
                  <a:pt x="3921" y="3306"/>
                </a:lnTo>
                <a:lnTo>
                  <a:pt x="3922" y="3447"/>
                </a:lnTo>
                <a:lnTo>
                  <a:pt x="3922" y="3361"/>
                </a:lnTo>
                <a:lnTo>
                  <a:pt x="3923" y="3445"/>
                </a:lnTo>
                <a:lnTo>
                  <a:pt x="3924" y="3360"/>
                </a:lnTo>
                <a:lnTo>
                  <a:pt x="3924" y="3444"/>
                </a:lnTo>
                <a:lnTo>
                  <a:pt x="3925" y="3343"/>
                </a:lnTo>
                <a:lnTo>
                  <a:pt x="3925" y="3476"/>
                </a:lnTo>
                <a:lnTo>
                  <a:pt x="3926" y="3346"/>
                </a:lnTo>
                <a:lnTo>
                  <a:pt x="3927" y="3477"/>
                </a:lnTo>
                <a:lnTo>
                  <a:pt x="3928" y="3358"/>
                </a:lnTo>
                <a:lnTo>
                  <a:pt x="3929" y="3447"/>
                </a:lnTo>
                <a:lnTo>
                  <a:pt x="3929" y="3346"/>
                </a:lnTo>
                <a:lnTo>
                  <a:pt x="3930" y="3423"/>
                </a:lnTo>
                <a:lnTo>
                  <a:pt x="3930" y="3316"/>
                </a:lnTo>
                <a:lnTo>
                  <a:pt x="3931" y="3417"/>
                </a:lnTo>
                <a:lnTo>
                  <a:pt x="3931" y="3307"/>
                </a:lnTo>
                <a:lnTo>
                  <a:pt x="3933" y="3436"/>
                </a:lnTo>
                <a:lnTo>
                  <a:pt x="3934" y="3342"/>
                </a:lnTo>
                <a:lnTo>
                  <a:pt x="3935" y="3445"/>
                </a:lnTo>
                <a:lnTo>
                  <a:pt x="3935" y="3333"/>
                </a:lnTo>
                <a:lnTo>
                  <a:pt x="3936" y="3435"/>
                </a:lnTo>
                <a:lnTo>
                  <a:pt x="3937" y="3330"/>
                </a:lnTo>
                <a:lnTo>
                  <a:pt x="3938" y="3428"/>
                </a:lnTo>
                <a:lnTo>
                  <a:pt x="3938" y="3321"/>
                </a:lnTo>
                <a:lnTo>
                  <a:pt x="3939" y="3456"/>
                </a:lnTo>
                <a:lnTo>
                  <a:pt x="3940" y="3358"/>
                </a:lnTo>
                <a:lnTo>
                  <a:pt x="3941" y="3477"/>
                </a:lnTo>
                <a:lnTo>
                  <a:pt x="3941" y="3308"/>
                </a:lnTo>
                <a:lnTo>
                  <a:pt x="3943" y="3419"/>
                </a:lnTo>
                <a:lnTo>
                  <a:pt x="3943" y="3341"/>
                </a:lnTo>
                <a:lnTo>
                  <a:pt x="3944" y="3419"/>
                </a:lnTo>
                <a:lnTo>
                  <a:pt x="3944" y="3332"/>
                </a:lnTo>
                <a:lnTo>
                  <a:pt x="3945" y="3433"/>
                </a:lnTo>
                <a:lnTo>
                  <a:pt x="3946" y="3304"/>
                </a:lnTo>
                <a:lnTo>
                  <a:pt x="3947" y="3445"/>
                </a:lnTo>
                <a:lnTo>
                  <a:pt x="3948" y="3310"/>
                </a:lnTo>
                <a:lnTo>
                  <a:pt x="3948" y="3421"/>
                </a:lnTo>
                <a:lnTo>
                  <a:pt x="3949" y="3347"/>
                </a:lnTo>
                <a:lnTo>
                  <a:pt x="3950" y="3416"/>
                </a:lnTo>
                <a:lnTo>
                  <a:pt x="3950" y="3334"/>
                </a:lnTo>
                <a:lnTo>
                  <a:pt x="3951" y="3412"/>
                </a:lnTo>
                <a:lnTo>
                  <a:pt x="3952" y="3326"/>
                </a:lnTo>
                <a:lnTo>
                  <a:pt x="3953" y="3416"/>
                </a:lnTo>
                <a:lnTo>
                  <a:pt x="3954" y="3332"/>
                </a:lnTo>
                <a:lnTo>
                  <a:pt x="3954" y="3472"/>
                </a:lnTo>
                <a:lnTo>
                  <a:pt x="3955" y="3328"/>
                </a:lnTo>
                <a:lnTo>
                  <a:pt x="3956" y="3448"/>
                </a:lnTo>
                <a:lnTo>
                  <a:pt x="3956" y="3351"/>
                </a:lnTo>
                <a:lnTo>
                  <a:pt x="3957" y="3454"/>
                </a:lnTo>
                <a:lnTo>
                  <a:pt x="3957" y="3356"/>
                </a:lnTo>
                <a:lnTo>
                  <a:pt x="3958" y="3426"/>
                </a:lnTo>
                <a:lnTo>
                  <a:pt x="3958" y="3338"/>
                </a:lnTo>
                <a:lnTo>
                  <a:pt x="3959" y="3428"/>
                </a:lnTo>
                <a:lnTo>
                  <a:pt x="3959" y="3342"/>
                </a:lnTo>
                <a:lnTo>
                  <a:pt x="3960" y="3448"/>
                </a:lnTo>
                <a:lnTo>
                  <a:pt x="3960" y="3337"/>
                </a:lnTo>
                <a:lnTo>
                  <a:pt x="3961" y="3440"/>
                </a:lnTo>
                <a:lnTo>
                  <a:pt x="3961" y="3332"/>
                </a:lnTo>
                <a:lnTo>
                  <a:pt x="3962" y="3420"/>
                </a:lnTo>
                <a:lnTo>
                  <a:pt x="3963" y="3333"/>
                </a:lnTo>
                <a:lnTo>
                  <a:pt x="3964" y="3460"/>
                </a:lnTo>
                <a:lnTo>
                  <a:pt x="3964" y="3356"/>
                </a:lnTo>
                <a:lnTo>
                  <a:pt x="3965" y="3446"/>
                </a:lnTo>
                <a:lnTo>
                  <a:pt x="3965" y="3340"/>
                </a:lnTo>
                <a:lnTo>
                  <a:pt x="3966" y="3466"/>
                </a:lnTo>
                <a:lnTo>
                  <a:pt x="3967" y="3341"/>
                </a:lnTo>
                <a:lnTo>
                  <a:pt x="3968" y="3439"/>
                </a:lnTo>
                <a:lnTo>
                  <a:pt x="3968" y="3314"/>
                </a:lnTo>
                <a:lnTo>
                  <a:pt x="3970" y="3455"/>
                </a:lnTo>
                <a:lnTo>
                  <a:pt x="3970" y="3342"/>
                </a:lnTo>
                <a:lnTo>
                  <a:pt x="3971" y="3429"/>
                </a:lnTo>
                <a:lnTo>
                  <a:pt x="3972" y="3321"/>
                </a:lnTo>
                <a:lnTo>
                  <a:pt x="3972" y="3416"/>
                </a:lnTo>
                <a:lnTo>
                  <a:pt x="3973" y="3308"/>
                </a:lnTo>
                <a:lnTo>
                  <a:pt x="3974" y="3407"/>
                </a:lnTo>
                <a:lnTo>
                  <a:pt x="3975" y="3349"/>
                </a:lnTo>
                <a:lnTo>
                  <a:pt x="3975" y="3427"/>
                </a:lnTo>
                <a:lnTo>
                  <a:pt x="3976" y="3320"/>
                </a:lnTo>
                <a:lnTo>
                  <a:pt x="3977" y="3402"/>
                </a:lnTo>
                <a:lnTo>
                  <a:pt x="3977" y="3343"/>
                </a:lnTo>
                <a:lnTo>
                  <a:pt x="3978" y="3430"/>
                </a:lnTo>
                <a:lnTo>
                  <a:pt x="3978" y="3354"/>
                </a:lnTo>
                <a:lnTo>
                  <a:pt x="3979" y="3422"/>
                </a:lnTo>
                <a:lnTo>
                  <a:pt x="3979" y="3336"/>
                </a:lnTo>
                <a:lnTo>
                  <a:pt x="3981" y="3459"/>
                </a:lnTo>
                <a:lnTo>
                  <a:pt x="3982" y="3333"/>
                </a:lnTo>
                <a:lnTo>
                  <a:pt x="3983" y="3450"/>
                </a:lnTo>
                <a:lnTo>
                  <a:pt x="3983" y="3342"/>
                </a:lnTo>
                <a:lnTo>
                  <a:pt x="3984" y="3411"/>
                </a:lnTo>
                <a:lnTo>
                  <a:pt x="3984" y="3334"/>
                </a:lnTo>
                <a:lnTo>
                  <a:pt x="3986" y="3465"/>
                </a:lnTo>
                <a:lnTo>
                  <a:pt x="3986" y="3316"/>
                </a:lnTo>
                <a:lnTo>
                  <a:pt x="3987" y="3436"/>
                </a:lnTo>
                <a:lnTo>
                  <a:pt x="3988" y="3328"/>
                </a:lnTo>
                <a:lnTo>
                  <a:pt x="3988" y="3448"/>
                </a:lnTo>
                <a:lnTo>
                  <a:pt x="3989" y="3340"/>
                </a:lnTo>
                <a:lnTo>
                  <a:pt x="3990" y="3421"/>
                </a:lnTo>
                <a:lnTo>
                  <a:pt x="3990" y="3365"/>
                </a:lnTo>
                <a:lnTo>
                  <a:pt x="3991" y="3404"/>
                </a:lnTo>
                <a:lnTo>
                  <a:pt x="3991" y="3326"/>
                </a:lnTo>
                <a:lnTo>
                  <a:pt x="3992" y="3444"/>
                </a:lnTo>
                <a:lnTo>
                  <a:pt x="3992" y="3331"/>
                </a:lnTo>
                <a:lnTo>
                  <a:pt x="3993" y="3466"/>
                </a:lnTo>
                <a:lnTo>
                  <a:pt x="3994" y="3329"/>
                </a:lnTo>
                <a:lnTo>
                  <a:pt x="3994" y="3439"/>
                </a:lnTo>
                <a:lnTo>
                  <a:pt x="3995" y="3343"/>
                </a:lnTo>
                <a:lnTo>
                  <a:pt x="3995" y="3435"/>
                </a:lnTo>
                <a:lnTo>
                  <a:pt x="3997" y="3317"/>
                </a:lnTo>
                <a:lnTo>
                  <a:pt x="3998" y="3438"/>
                </a:lnTo>
                <a:lnTo>
                  <a:pt x="3998" y="3322"/>
                </a:lnTo>
                <a:lnTo>
                  <a:pt x="3999" y="3435"/>
                </a:lnTo>
                <a:lnTo>
                  <a:pt x="4000" y="3331"/>
                </a:lnTo>
                <a:lnTo>
                  <a:pt x="4001" y="3400"/>
                </a:lnTo>
                <a:lnTo>
                  <a:pt x="4002" y="3309"/>
                </a:lnTo>
                <a:lnTo>
                  <a:pt x="4002" y="3430"/>
                </a:lnTo>
                <a:lnTo>
                  <a:pt x="4003" y="3336"/>
                </a:lnTo>
                <a:lnTo>
                  <a:pt x="4004" y="3428"/>
                </a:lnTo>
                <a:lnTo>
                  <a:pt x="4005" y="3314"/>
                </a:lnTo>
                <a:lnTo>
                  <a:pt x="4005" y="3420"/>
                </a:lnTo>
                <a:lnTo>
                  <a:pt x="4006" y="3320"/>
                </a:lnTo>
                <a:lnTo>
                  <a:pt x="4007" y="3474"/>
                </a:lnTo>
                <a:lnTo>
                  <a:pt x="4008" y="3316"/>
                </a:lnTo>
                <a:lnTo>
                  <a:pt x="4008" y="3402"/>
                </a:lnTo>
                <a:lnTo>
                  <a:pt x="4009" y="3328"/>
                </a:lnTo>
                <a:lnTo>
                  <a:pt x="4010" y="3428"/>
                </a:lnTo>
                <a:lnTo>
                  <a:pt x="4010" y="3323"/>
                </a:lnTo>
                <a:lnTo>
                  <a:pt x="4011" y="3390"/>
                </a:lnTo>
                <a:lnTo>
                  <a:pt x="4012" y="3316"/>
                </a:lnTo>
                <a:lnTo>
                  <a:pt x="4012" y="3420"/>
                </a:lnTo>
                <a:lnTo>
                  <a:pt x="4014" y="3304"/>
                </a:lnTo>
                <a:lnTo>
                  <a:pt x="4014" y="3436"/>
                </a:lnTo>
                <a:lnTo>
                  <a:pt x="4015" y="3271"/>
                </a:lnTo>
                <a:lnTo>
                  <a:pt x="4016" y="3442"/>
                </a:lnTo>
                <a:lnTo>
                  <a:pt x="4017" y="3304"/>
                </a:lnTo>
                <a:lnTo>
                  <a:pt x="4018" y="3425"/>
                </a:lnTo>
                <a:lnTo>
                  <a:pt x="4018" y="3283"/>
                </a:lnTo>
                <a:lnTo>
                  <a:pt x="4019" y="3415"/>
                </a:lnTo>
                <a:lnTo>
                  <a:pt x="4020" y="3326"/>
                </a:lnTo>
                <a:lnTo>
                  <a:pt x="4021" y="3453"/>
                </a:lnTo>
                <a:lnTo>
                  <a:pt x="4021" y="3321"/>
                </a:lnTo>
                <a:lnTo>
                  <a:pt x="4022" y="3393"/>
                </a:lnTo>
                <a:lnTo>
                  <a:pt x="4022" y="3298"/>
                </a:lnTo>
                <a:lnTo>
                  <a:pt x="4024" y="3440"/>
                </a:lnTo>
                <a:lnTo>
                  <a:pt x="4025" y="3314"/>
                </a:lnTo>
                <a:lnTo>
                  <a:pt x="4025" y="3442"/>
                </a:lnTo>
                <a:lnTo>
                  <a:pt x="4026" y="3361"/>
                </a:lnTo>
                <a:lnTo>
                  <a:pt x="4026" y="3447"/>
                </a:lnTo>
                <a:lnTo>
                  <a:pt x="4027" y="3313"/>
                </a:lnTo>
                <a:lnTo>
                  <a:pt x="4027" y="3439"/>
                </a:lnTo>
                <a:lnTo>
                  <a:pt x="4028" y="3326"/>
                </a:lnTo>
                <a:lnTo>
                  <a:pt x="4028" y="3404"/>
                </a:lnTo>
                <a:lnTo>
                  <a:pt x="4029" y="3338"/>
                </a:lnTo>
                <a:lnTo>
                  <a:pt x="4029" y="3472"/>
                </a:lnTo>
                <a:lnTo>
                  <a:pt x="4030" y="3302"/>
                </a:lnTo>
                <a:lnTo>
                  <a:pt x="4032" y="3479"/>
                </a:lnTo>
                <a:lnTo>
                  <a:pt x="4032" y="3356"/>
                </a:lnTo>
                <a:lnTo>
                  <a:pt x="4033" y="3412"/>
                </a:lnTo>
                <a:lnTo>
                  <a:pt x="4033" y="3308"/>
                </a:lnTo>
                <a:lnTo>
                  <a:pt x="4034" y="3440"/>
                </a:lnTo>
                <a:lnTo>
                  <a:pt x="4036" y="3291"/>
                </a:lnTo>
                <a:lnTo>
                  <a:pt x="4037" y="3431"/>
                </a:lnTo>
                <a:lnTo>
                  <a:pt x="4037" y="3319"/>
                </a:lnTo>
                <a:lnTo>
                  <a:pt x="4038" y="3429"/>
                </a:lnTo>
                <a:lnTo>
                  <a:pt x="4039" y="3340"/>
                </a:lnTo>
                <a:lnTo>
                  <a:pt x="4039" y="3443"/>
                </a:lnTo>
                <a:lnTo>
                  <a:pt x="4041" y="3309"/>
                </a:lnTo>
                <a:lnTo>
                  <a:pt x="4041" y="3430"/>
                </a:lnTo>
                <a:lnTo>
                  <a:pt x="4042" y="3296"/>
                </a:lnTo>
                <a:lnTo>
                  <a:pt x="4043" y="3436"/>
                </a:lnTo>
                <a:lnTo>
                  <a:pt x="4043" y="3326"/>
                </a:lnTo>
                <a:lnTo>
                  <a:pt x="4044" y="3402"/>
                </a:lnTo>
                <a:lnTo>
                  <a:pt x="4044" y="3336"/>
                </a:lnTo>
                <a:lnTo>
                  <a:pt x="4045" y="3402"/>
                </a:lnTo>
                <a:lnTo>
                  <a:pt x="4045" y="3302"/>
                </a:lnTo>
                <a:lnTo>
                  <a:pt x="4047" y="3440"/>
                </a:lnTo>
                <a:lnTo>
                  <a:pt x="4047" y="3309"/>
                </a:lnTo>
                <a:lnTo>
                  <a:pt x="4048" y="3405"/>
                </a:lnTo>
                <a:lnTo>
                  <a:pt x="4049" y="3320"/>
                </a:lnTo>
                <a:lnTo>
                  <a:pt x="4050" y="3443"/>
                </a:lnTo>
                <a:lnTo>
                  <a:pt x="4050" y="3329"/>
                </a:lnTo>
                <a:lnTo>
                  <a:pt x="4051" y="3422"/>
                </a:lnTo>
                <a:lnTo>
                  <a:pt x="4051" y="3336"/>
                </a:lnTo>
                <a:lnTo>
                  <a:pt x="4052" y="3416"/>
                </a:lnTo>
                <a:lnTo>
                  <a:pt x="4052" y="3328"/>
                </a:lnTo>
                <a:lnTo>
                  <a:pt x="4054" y="3437"/>
                </a:lnTo>
                <a:lnTo>
                  <a:pt x="4055" y="3347"/>
                </a:lnTo>
                <a:lnTo>
                  <a:pt x="4055" y="3426"/>
                </a:lnTo>
                <a:lnTo>
                  <a:pt x="4056" y="3306"/>
                </a:lnTo>
                <a:lnTo>
                  <a:pt x="4057" y="3417"/>
                </a:lnTo>
                <a:lnTo>
                  <a:pt x="4058" y="3326"/>
                </a:lnTo>
                <a:lnTo>
                  <a:pt x="4058" y="3399"/>
                </a:lnTo>
                <a:lnTo>
                  <a:pt x="4059" y="3326"/>
                </a:lnTo>
                <a:lnTo>
                  <a:pt x="4060" y="3456"/>
                </a:lnTo>
                <a:lnTo>
                  <a:pt x="4060" y="3335"/>
                </a:lnTo>
                <a:lnTo>
                  <a:pt x="4061" y="3378"/>
                </a:lnTo>
                <a:lnTo>
                  <a:pt x="4061" y="3297"/>
                </a:lnTo>
                <a:lnTo>
                  <a:pt x="4062" y="3360"/>
                </a:lnTo>
                <a:lnTo>
                  <a:pt x="4063" y="3140"/>
                </a:lnTo>
                <a:lnTo>
                  <a:pt x="4063" y="3296"/>
                </a:lnTo>
                <a:lnTo>
                  <a:pt x="4064" y="3166"/>
                </a:lnTo>
                <a:lnTo>
                  <a:pt x="4065" y="3306"/>
                </a:lnTo>
                <a:lnTo>
                  <a:pt x="4065" y="3149"/>
                </a:lnTo>
                <a:lnTo>
                  <a:pt x="4066" y="3300"/>
                </a:lnTo>
                <a:lnTo>
                  <a:pt x="4067" y="3188"/>
                </a:lnTo>
                <a:lnTo>
                  <a:pt x="4067" y="3339"/>
                </a:lnTo>
                <a:lnTo>
                  <a:pt x="4068" y="3269"/>
                </a:lnTo>
                <a:lnTo>
                  <a:pt x="4069" y="3406"/>
                </a:lnTo>
                <a:lnTo>
                  <a:pt x="4069" y="3267"/>
                </a:lnTo>
                <a:lnTo>
                  <a:pt x="4070" y="3388"/>
                </a:lnTo>
                <a:lnTo>
                  <a:pt x="4071" y="3313"/>
                </a:lnTo>
                <a:lnTo>
                  <a:pt x="4072" y="3426"/>
                </a:lnTo>
                <a:lnTo>
                  <a:pt x="4072" y="3293"/>
                </a:lnTo>
                <a:lnTo>
                  <a:pt x="4073" y="3412"/>
                </a:lnTo>
                <a:lnTo>
                  <a:pt x="4074" y="3282"/>
                </a:lnTo>
                <a:lnTo>
                  <a:pt x="4075" y="3409"/>
                </a:lnTo>
                <a:lnTo>
                  <a:pt x="4075" y="3270"/>
                </a:lnTo>
                <a:lnTo>
                  <a:pt x="4077" y="3442"/>
                </a:lnTo>
                <a:lnTo>
                  <a:pt x="4077" y="3328"/>
                </a:lnTo>
                <a:lnTo>
                  <a:pt x="4078" y="3390"/>
                </a:lnTo>
                <a:lnTo>
                  <a:pt x="4078" y="3334"/>
                </a:lnTo>
                <a:lnTo>
                  <a:pt x="4079" y="3405"/>
                </a:lnTo>
                <a:lnTo>
                  <a:pt x="4079" y="3323"/>
                </a:lnTo>
                <a:lnTo>
                  <a:pt x="4080" y="3437"/>
                </a:lnTo>
                <a:lnTo>
                  <a:pt x="4080" y="3336"/>
                </a:lnTo>
                <a:lnTo>
                  <a:pt x="4081" y="3450"/>
                </a:lnTo>
                <a:lnTo>
                  <a:pt x="4082" y="3323"/>
                </a:lnTo>
                <a:lnTo>
                  <a:pt x="4082" y="3431"/>
                </a:lnTo>
                <a:lnTo>
                  <a:pt x="4083" y="3327"/>
                </a:lnTo>
                <a:lnTo>
                  <a:pt x="4084" y="3424"/>
                </a:lnTo>
                <a:lnTo>
                  <a:pt x="4085" y="3308"/>
                </a:lnTo>
                <a:lnTo>
                  <a:pt x="4086" y="3416"/>
                </a:lnTo>
                <a:lnTo>
                  <a:pt x="4086" y="3298"/>
                </a:lnTo>
                <a:lnTo>
                  <a:pt x="4087" y="3433"/>
                </a:lnTo>
                <a:lnTo>
                  <a:pt x="4088" y="3331"/>
                </a:lnTo>
                <a:lnTo>
                  <a:pt x="4089" y="3445"/>
                </a:lnTo>
                <a:lnTo>
                  <a:pt x="4090" y="3315"/>
                </a:lnTo>
                <a:lnTo>
                  <a:pt x="4090" y="3395"/>
                </a:lnTo>
                <a:lnTo>
                  <a:pt x="4091" y="3326"/>
                </a:lnTo>
                <a:lnTo>
                  <a:pt x="4091" y="3381"/>
                </a:lnTo>
                <a:lnTo>
                  <a:pt x="4092" y="3337"/>
                </a:lnTo>
                <a:lnTo>
                  <a:pt x="4092" y="3418"/>
                </a:lnTo>
                <a:lnTo>
                  <a:pt x="4093" y="3350"/>
                </a:lnTo>
                <a:lnTo>
                  <a:pt x="4093" y="3431"/>
                </a:lnTo>
                <a:lnTo>
                  <a:pt x="4094" y="3323"/>
                </a:lnTo>
                <a:lnTo>
                  <a:pt x="4095" y="3444"/>
                </a:lnTo>
                <a:lnTo>
                  <a:pt x="4096" y="3344"/>
                </a:lnTo>
                <a:lnTo>
                  <a:pt x="4096" y="3418"/>
                </a:lnTo>
                <a:lnTo>
                  <a:pt x="4097" y="3338"/>
                </a:lnTo>
                <a:lnTo>
                  <a:pt x="4098" y="3445"/>
                </a:lnTo>
                <a:lnTo>
                  <a:pt x="4099" y="3321"/>
                </a:lnTo>
                <a:lnTo>
                  <a:pt x="4099" y="3428"/>
                </a:lnTo>
                <a:lnTo>
                  <a:pt x="4100" y="3320"/>
                </a:lnTo>
                <a:lnTo>
                  <a:pt x="4101" y="3452"/>
                </a:lnTo>
                <a:lnTo>
                  <a:pt x="4101" y="3338"/>
                </a:lnTo>
                <a:lnTo>
                  <a:pt x="4102" y="3439"/>
                </a:lnTo>
                <a:lnTo>
                  <a:pt x="4103" y="3329"/>
                </a:lnTo>
                <a:lnTo>
                  <a:pt x="4103" y="3411"/>
                </a:lnTo>
                <a:lnTo>
                  <a:pt x="4104" y="3299"/>
                </a:lnTo>
                <a:lnTo>
                  <a:pt x="4105" y="3479"/>
                </a:lnTo>
                <a:lnTo>
                  <a:pt x="4106" y="3320"/>
                </a:lnTo>
                <a:lnTo>
                  <a:pt x="4106" y="3428"/>
                </a:lnTo>
                <a:lnTo>
                  <a:pt x="4107" y="3302"/>
                </a:lnTo>
                <a:lnTo>
                  <a:pt x="4108" y="3439"/>
                </a:lnTo>
                <a:lnTo>
                  <a:pt x="4108" y="3318"/>
                </a:lnTo>
                <a:lnTo>
                  <a:pt x="4109" y="3434"/>
                </a:lnTo>
                <a:lnTo>
                  <a:pt x="4110" y="3324"/>
                </a:lnTo>
                <a:lnTo>
                  <a:pt x="4111" y="3426"/>
                </a:lnTo>
                <a:lnTo>
                  <a:pt x="4112" y="3314"/>
                </a:lnTo>
                <a:lnTo>
                  <a:pt x="4112" y="3450"/>
                </a:lnTo>
                <a:lnTo>
                  <a:pt x="4114" y="3305"/>
                </a:lnTo>
                <a:lnTo>
                  <a:pt x="4115" y="3413"/>
                </a:lnTo>
                <a:lnTo>
                  <a:pt x="4115" y="3304"/>
                </a:lnTo>
                <a:lnTo>
                  <a:pt x="4116" y="3384"/>
                </a:lnTo>
                <a:lnTo>
                  <a:pt x="4116" y="3286"/>
                </a:lnTo>
                <a:lnTo>
                  <a:pt x="4117" y="3384"/>
                </a:lnTo>
                <a:lnTo>
                  <a:pt x="4117" y="3295"/>
                </a:lnTo>
                <a:lnTo>
                  <a:pt x="4118" y="3430"/>
                </a:lnTo>
                <a:lnTo>
                  <a:pt x="4119" y="3318"/>
                </a:lnTo>
                <a:lnTo>
                  <a:pt x="4120" y="3454"/>
                </a:lnTo>
                <a:lnTo>
                  <a:pt x="4121" y="3309"/>
                </a:lnTo>
                <a:lnTo>
                  <a:pt x="4121" y="3405"/>
                </a:lnTo>
                <a:lnTo>
                  <a:pt x="4122" y="3327"/>
                </a:lnTo>
                <a:lnTo>
                  <a:pt x="4123" y="3442"/>
                </a:lnTo>
                <a:lnTo>
                  <a:pt x="4123" y="3347"/>
                </a:lnTo>
                <a:lnTo>
                  <a:pt x="4124" y="3431"/>
                </a:lnTo>
                <a:lnTo>
                  <a:pt x="4125" y="3322"/>
                </a:lnTo>
                <a:lnTo>
                  <a:pt x="4125" y="3422"/>
                </a:lnTo>
                <a:lnTo>
                  <a:pt x="4126" y="3324"/>
                </a:lnTo>
                <a:lnTo>
                  <a:pt x="4127" y="3418"/>
                </a:lnTo>
                <a:lnTo>
                  <a:pt x="4128" y="3301"/>
                </a:lnTo>
                <a:lnTo>
                  <a:pt x="4128" y="3402"/>
                </a:lnTo>
                <a:lnTo>
                  <a:pt x="4129" y="3318"/>
                </a:lnTo>
                <a:lnTo>
                  <a:pt x="4130" y="3405"/>
                </a:lnTo>
                <a:lnTo>
                  <a:pt x="4131" y="3340"/>
                </a:lnTo>
                <a:lnTo>
                  <a:pt x="4131" y="3430"/>
                </a:lnTo>
                <a:lnTo>
                  <a:pt x="4132" y="3302"/>
                </a:lnTo>
                <a:lnTo>
                  <a:pt x="4132" y="3436"/>
                </a:lnTo>
                <a:lnTo>
                  <a:pt x="4133" y="3339"/>
                </a:lnTo>
                <a:lnTo>
                  <a:pt x="4133" y="3415"/>
                </a:lnTo>
                <a:lnTo>
                  <a:pt x="4134" y="3320"/>
                </a:lnTo>
                <a:lnTo>
                  <a:pt x="4134" y="3424"/>
                </a:lnTo>
                <a:lnTo>
                  <a:pt x="4135" y="3343"/>
                </a:lnTo>
                <a:lnTo>
                  <a:pt x="4136" y="3412"/>
                </a:lnTo>
                <a:lnTo>
                  <a:pt x="4136" y="3297"/>
                </a:lnTo>
                <a:lnTo>
                  <a:pt x="4137" y="3389"/>
                </a:lnTo>
                <a:lnTo>
                  <a:pt x="4138" y="3317"/>
                </a:lnTo>
                <a:lnTo>
                  <a:pt x="4138" y="3427"/>
                </a:lnTo>
                <a:lnTo>
                  <a:pt x="4140" y="3317"/>
                </a:lnTo>
                <a:lnTo>
                  <a:pt x="4141" y="3428"/>
                </a:lnTo>
                <a:lnTo>
                  <a:pt x="4141" y="3323"/>
                </a:lnTo>
                <a:lnTo>
                  <a:pt x="4142" y="3421"/>
                </a:lnTo>
                <a:lnTo>
                  <a:pt x="4142" y="3317"/>
                </a:lnTo>
                <a:lnTo>
                  <a:pt x="4143" y="3440"/>
                </a:lnTo>
                <a:lnTo>
                  <a:pt x="4144" y="3335"/>
                </a:lnTo>
                <a:lnTo>
                  <a:pt x="4144" y="3461"/>
                </a:lnTo>
                <a:lnTo>
                  <a:pt x="4145" y="3323"/>
                </a:lnTo>
                <a:lnTo>
                  <a:pt x="4146" y="3447"/>
                </a:lnTo>
                <a:lnTo>
                  <a:pt x="4146" y="3310"/>
                </a:lnTo>
                <a:lnTo>
                  <a:pt x="4147" y="3411"/>
                </a:lnTo>
                <a:lnTo>
                  <a:pt x="4148" y="3288"/>
                </a:lnTo>
                <a:lnTo>
                  <a:pt x="4148" y="3414"/>
                </a:lnTo>
                <a:lnTo>
                  <a:pt x="4149" y="3317"/>
                </a:lnTo>
                <a:lnTo>
                  <a:pt x="4149" y="3417"/>
                </a:lnTo>
                <a:lnTo>
                  <a:pt x="4150" y="3337"/>
                </a:lnTo>
                <a:lnTo>
                  <a:pt x="4150" y="3456"/>
                </a:lnTo>
                <a:lnTo>
                  <a:pt x="4151" y="3360"/>
                </a:lnTo>
                <a:lnTo>
                  <a:pt x="4152" y="3444"/>
                </a:lnTo>
                <a:lnTo>
                  <a:pt x="4152" y="3344"/>
                </a:lnTo>
                <a:lnTo>
                  <a:pt x="4153" y="3459"/>
                </a:lnTo>
                <a:lnTo>
                  <a:pt x="4153" y="3323"/>
                </a:lnTo>
                <a:lnTo>
                  <a:pt x="4154" y="3411"/>
                </a:lnTo>
                <a:lnTo>
                  <a:pt x="4154" y="3335"/>
                </a:lnTo>
                <a:lnTo>
                  <a:pt x="4155" y="3421"/>
                </a:lnTo>
                <a:lnTo>
                  <a:pt x="4155" y="3330"/>
                </a:lnTo>
                <a:lnTo>
                  <a:pt x="4156" y="3425"/>
                </a:lnTo>
                <a:lnTo>
                  <a:pt x="4156" y="3317"/>
                </a:lnTo>
                <a:lnTo>
                  <a:pt x="4157" y="3425"/>
                </a:lnTo>
                <a:lnTo>
                  <a:pt x="4158" y="3299"/>
                </a:lnTo>
                <a:lnTo>
                  <a:pt x="4159" y="3417"/>
                </a:lnTo>
                <a:lnTo>
                  <a:pt x="4159" y="3325"/>
                </a:lnTo>
                <a:lnTo>
                  <a:pt x="4160" y="3434"/>
                </a:lnTo>
                <a:lnTo>
                  <a:pt x="4160" y="3322"/>
                </a:lnTo>
                <a:lnTo>
                  <a:pt x="4161" y="3384"/>
                </a:lnTo>
                <a:lnTo>
                  <a:pt x="4161" y="3319"/>
                </a:lnTo>
                <a:lnTo>
                  <a:pt x="4162" y="3443"/>
                </a:lnTo>
                <a:lnTo>
                  <a:pt x="4162" y="3319"/>
                </a:lnTo>
                <a:lnTo>
                  <a:pt x="4163" y="3436"/>
                </a:lnTo>
                <a:lnTo>
                  <a:pt x="4163" y="3295"/>
                </a:lnTo>
                <a:lnTo>
                  <a:pt x="4164" y="3384"/>
                </a:lnTo>
                <a:lnTo>
                  <a:pt x="4164" y="3271"/>
                </a:lnTo>
                <a:lnTo>
                  <a:pt x="4165" y="3390"/>
                </a:lnTo>
                <a:lnTo>
                  <a:pt x="4166" y="3295"/>
                </a:lnTo>
                <a:lnTo>
                  <a:pt x="4167" y="3387"/>
                </a:lnTo>
                <a:lnTo>
                  <a:pt x="4167" y="3263"/>
                </a:lnTo>
                <a:lnTo>
                  <a:pt x="4168" y="3396"/>
                </a:lnTo>
                <a:lnTo>
                  <a:pt x="4168" y="3275"/>
                </a:lnTo>
                <a:lnTo>
                  <a:pt x="4169" y="3384"/>
                </a:lnTo>
                <a:lnTo>
                  <a:pt x="4169" y="3289"/>
                </a:lnTo>
                <a:lnTo>
                  <a:pt x="4171" y="3418"/>
                </a:lnTo>
                <a:lnTo>
                  <a:pt x="4172" y="3312"/>
                </a:lnTo>
                <a:lnTo>
                  <a:pt x="4173" y="3444"/>
                </a:lnTo>
                <a:lnTo>
                  <a:pt x="4173" y="3320"/>
                </a:lnTo>
                <a:lnTo>
                  <a:pt x="4174" y="3438"/>
                </a:lnTo>
                <a:lnTo>
                  <a:pt x="4174" y="3339"/>
                </a:lnTo>
                <a:lnTo>
                  <a:pt x="4175" y="3436"/>
                </a:lnTo>
                <a:lnTo>
                  <a:pt x="4175" y="3332"/>
                </a:lnTo>
                <a:lnTo>
                  <a:pt x="4176" y="3383"/>
                </a:lnTo>
                <a:lnTo>
                  <a:pt x="4176" y="3272"/>
                </a:lnTo>
                <a:lnTo>
                  <a:pt x="4177" y="3387"/>
                </a:lnTo>
                <a:lnTo>
                  <a:pt x="4178" y="3260"/>
                </a:lnTo>
                <a:lnTo>
                  <a:pt x="4179" y="3388"/>
                </a:lnTo>
                <a:lnTo>
                  <a:pt x="4179" y="3291"/>
                </a:lnTo>
                <a:lnTo>
                  <a:pt x="4180" y="3375"/>
                </a:lnTo>
                <a:lnTo>
                  <a:pt x="4180" y="3303"/>
                </a:lnTo>
                <a:lnTo>
                  <a:pt x="4181" y="3429"/>
                </a:lnTo>
                <a:lnTo>
                  <a:pt x="4182" y="3306"/>
                </a:lnTo>
                <a:lnTo>
                  <a:pt x="4182" y="3425"/>
                </a:lnTo>
                <a:lnTo>
                  <a:pt x="4183" y="3304"/>
                </a:lnTo>
                <a:lnTo>
                  <a:pt x="4183" y="3392"/>
                </a:lnTo>
                <a:lnTo>
                  <a:pt x="4184" y="3328"/>
                </a:lnTo>
                <a:lnTo>
                  <a:pt x="4184" y="3416"/>
                </a:lnTo>
                <a:lnTo>
                  <a:pt x="4185" y="3310"/>
                </a:lnTo>
                <a:lnTo>
                  <a:pt x="4185" y="3407"/>
                </a:lnTo>
                <a:lnTo>
                  <a:pt x="4187" y="3351"/>
                </a:lnTo>
                <a:lnTo>
                  <a:pt x="4187" y="3417"/>
                </a:lnTo>
                <a:lnTo>
                  <a:pt x="4188" y="3341"/>
                </a:lnTo>
                <a:lnTo>
                  <a:pt x="4189" y="3443"/>
                </a:lnTo>
                <a:lnTo>
                  <a:pt x="4190" y="3317"/>
                </a:lnTo>
                <a:lnTo>
                  <a:pt x="4191" y="3421"/>
                </a:lnTo>
                <a:lnTo>
                  <a:pt x="4192" y="3326"/>
                </a:lnTo>
                <a:lnTo>
                  <a:pt x="4192" y="3422"/>
                </a:lnTo>
                <a:lnTo>
                  <a:pt x="4193" y="3306"/>
                </a:lnTo>
                <a:lnTo>
                  <a:pt x="4194" y="3442"/>
                </a:lnTo>
                <a:lnTo>
                  <a:pt x="4194" y="3324"/>
                </a:lnTo>
                <a:lnTo>
                  <a:pt x="4195" y="3439"/>
                </a:lnTo>
                <a:lnTo>
                  <a:pt x="4196" y="3322"/>
                </a:lnTo>
                <a:lnTo>
                  <a:pt x="4196" y="3392"/>
                </a:lnTo>
                <a:lnTo>
                  <a:pt x="4197" y="3290"/>
                </a:lnTo>
                <a:lnTo>
                  <a:pt x="4197" y="3398"/>
                </a:lnTo>
                <a:lnTo>
                  <a:pt x="4199" y="3298"/>
                </a:lnTo>
                <a:lnTo>
                  <a:pt x="4200" y="3387"/>
                </a:lnTo>
                <a:lnTo>
                  <a:pt x="4201" y="3285"/>
                </a:lnTo>
                <a:lnTo>
                  <a:pt x="4202" y="3396"/>
                </a:lnTo>
                <a:lnTo>
                  <a:pt x="4202" y="3302"/>
                </a:lnTo>
                <a:lnTo>
                  <a:pt x="4203" y="3430"/>
                </a:lnTo>
                <a:lnTo>
                  <a:pt x="4204" y="3312"/>
                </a:lnTo>
                <a:lnTo>
                  <a:pt x="4205" y="3415"/>
                </a:lnTo>
                <a:lnTo>
                  <a:pt x="4206" y="3318"/>
                </a:lnTo>
                <a:lnTo>
                  <a:pt x="4207" y="3400"/>
                </a:lnTo>
                <a:lnTo>
                  <a:pt x="4207" y="3324"/>
                </a:lnTo>
                <a:lnTo>
                  <a:pt x="4208" y="3405"/>
                </a:lnTo>
                <a:lnTo>
                  <a:pt x="4208" y="3273"/>
                </a:lnTo>
                <a:lnTo>
                  <a:pt x="4210" y="3433"/>
                </a:lnTo>
                <a:lnTo>
                  <a:pt x="4210" y="3265"/>
                </a:lnTo>
                <a:lnTo>
                  <a:pt x="4212" y="3403"/>
                </a:lnTo>
                <a:lnTo>
                  <a:pt x="4212" y="3341"/>
                </a:lnTo>
                <a:lnTo>
                  <a:pt x="4213" y="3382"/>
                </a:lnTo>
                <a:lnTo>
                  <a:pt x="4214" y="3288"/>
                </a:lnTo>
                <a:lnTo>
                  <a:pt x="4215" y="3380"/>
                </a:lnTo>
                <a:lnTo>
                  <a:pt x="4216" y="2997"/>
                </a:lnTo>
                <a:lnTo>
                  <a:pt x="4217" y="3069"/>
                </a:lnTo>
                <a:lnTo>
                  <a:pt x="4218" y="2634"/>
                </a:lnTo>
                <a:lnTo>
                  <a:pt x="4218" y="2800"/>
                </a:lnTo>
                <a:lnTo>
                  <a:pt x="4219" y="2412"/>
                </a:lnTo>
                <a:lnTo>
                  <a:pt x="4220" y="2839"/>
                </a:lnTo>
                <a:lnTo>
                  <a:pt x="4220" y="2581"/>
                </a:lnTo>
                <a:lnTo>
                  <a:pt x="4221" y="2965"/>
                </a:lnTo>
                <a:lnTo>
                  <a:pt x="4222" y="2920"/>
                </a:lnTo>
                <a:lnTo>
                  <a:pt x="4222" y="3145"/>
                </a:lnTo>
                <a:lnTo>
                  <a:pt x="4223" y="3059"/>
                </a:lnTo>
                <a:lnTo>
                  <a:pt x="4224" y="3271"/>
                </a:lnTo>
                <a:lnTo>
                  <a:pt x="4225" y="3211"/>
                </a:lnTo>
                <a:lnTo>
                  <a:pt x="4225" y="3353"/>
                </a:lnTo>
                <a:lnTo>
                  <a:pt x="4226" y="3258"/>
                </a:lnTo>
                <a:lnTo>
                  <a:pt x="4228" y="3394"/>
                </a:lnTo>
                <a:lnTo>
                  <a:pt x="4229" y="3289"/>
                </a:lnTo>
                <a:lnTo>
                  <a:pt x="4230" y="3398"/>
                </a:lnTo>
                <a:lnTo>
                  <a:pt x="4230" y="3302"/>
                </a:lnTo>
                <a:lnTo>
                  <a:pt x="4231" y="3399"/>
                </a:lnTo>
                <a:lnTo>
                  <a:pt x="4232" y="3321"/>
                </a:lnTo>
                <a:lnTo>
                  <a:pt x="4232" y="3401"/>
                </a:lnTo>
                <a:lnTo>
                  <a:pt x="4233" y="3350"/>
                </a:lnTo>
                <a:lnTo>
                  <a:pt x="4233" y="3457"/>
                </a:lnTo>
                <a:lnTo>
                  <a:pt x="4234" y="3334"/>
                </a:lnTo>
                <a:lnTo>
                  <a:pt x="4234" y="3429"/>
                </a:lnTo>
                <a:lnTo>
                  <a:pt x="4235" y="3294"/>
                </a:lnTo>
                <a:lnTo>
                  <a:pt x="4237" y="3419"/>
                </a:lnTo>
                <a:lnTo>
                  <a:pt x="4238" y="3289"/>
                </a:lnTo>
                <a:lnTo>
                  <a:pt x="4239" y="3439"/>
                </a:lnTo>
                <a:lnTo>
                  <a:pt x="4240" y="3318"/>
                </a:lnTo>
                <a:lnTo>
                  <a:pt x="4241" y="3402"/>
                </a:lnTo>
                <a:lnTo>
                  <a:pt x="4241" y="3293"/>
                </a:lnTo>
                <a:lnTo>
                  <a:pt x="4242" y="3390"/>
                </a:lnTo>
                <a:lnTo>
                  <a:pt x="4242" y="3310"/>
                </a:lnTo>
                <a:lnTo>
                  <a:pt x="4243" y="3398"/>
                </a:lnTo>
                <a:lnTo>
                  <a:pt x="4244" y="3306"/>
                </a:lnTo>
                <a:lnTo>
                  <a:pt x="4244" y="3365"/>
                </a:lnTo>
                <a:lnTo>
                  <a:pt x="4245" y="3327"/>
                </a:lnTo>
                <a:lnTo>
                  <a:pt x="4245" y="3416"/>
                </a:lnTo>
                <a:lnTo>
                  <a:pt x="4246" y="3326"/>
                </a:lnTo>
                <a:lnTo>
                  <a:pt x="4246" y="3419"/>
                </a:lnTo>
                <a:lnTo>
                  <a:pt x="4247" y="3343"/>
                </a:lnTo>
                <a:lnTo>
                  <a:pt x="4247" y="3399"/>
                </a:lnTo>
                <a:lnTo>
                  <a:pt x="4248" y="3341"/>
                </a:lnTo>
                <a:lnTo>
                  <a:pt x="4248" y="3423"/>
                </a:lnTo>
                <a:lnTo>
                  <a:pt x="4249" y="3336"/>
                </a:lnTo>
                <a:lnTo>
                  <a:pt x="4249" y="3432"/>
                </a:lnTo>
                <a:lnTo>
                  <a:pt x="4251" y="3312"/>
                </a:lnTo>
                <a:lnTo>
                  <a:pt x="4251" y="3401"/>
                </a:lnTo>
                <a:lnTo>
                  <a:pt x="4252" y="3326"/>
                </a:lnTo>
                <a:lnTo>
                  <a:pt x="4252" y="3433"/>
                </a:lnTo>
                <a:lnTo>
                  <a:pt x="4254" y="3325"/>
                </a:lnTo>
                <a:lnTo>
                  <a:pt x="4255" y="3494"/>
                </a:lnTo>
                <a:lnTo>
                  <a:pt x="4255" y="3329"/>
                </a:lnTo>
                <a:lnTo>
                  <a:pt x="4256" y="3462"/>
                </a:lnTo>
                <a:lnTo>
                  <a:pt x="4257" y="3329"/>
                </a:lnTo>
                <a:lnTo>
                  <a:pt x="4257" y="3419"/>
                </a:lnTo>
                <a:lnTo>
                  <a:pt x="4259" y="3335"/>
                </a:lnTo>
                <a:lnTo>
                  <a:pt x="4259" y="3429"/>
                </a:lnTo>
                <a:lnTo>
                  <a:pt x="4260" y="3294"/>
                </a:lnTo>
                <a:lnTo>
                  <a:pt x="4261" y="3445"/>
                </a:lnTo>
                <a:lnTo>
                  <a:pt x="4262" y="3346"/>
                </a:lnTo>
                <a:lnTo>
                  <a:pt x="4263" y="3448"/>
                </a:lnTo>
                <a:lnTo>
                  <a:pt x="4264" y="3333"/>
                </a:lnTo>
                <a:lnTo>
                  <a:pt x="4264" y="3442"/>
                </a:lnTo>
                <a:lnTo>
                  <a:pt x="4265" y="3312"/>
                </a:lnTo>
                <a:lnTo>
                  <a:pt x="4265" y="3448"/>
                </a:lnTo>
                <a:lnTo>
                  <a:pt x="4266" y="3317"/>
                </a:lnTo>
                <a:lnTo>
                  <a:pt x="4267" y="3442"/>
                </a:lnTo>
                <a:lnTo>
                  <a:pt x="4267" y="3314"/>
                </a:lnTo>
                <a:lnTo>
                  <a:pt x="4268" y="3425"/>
                </a:lnTo>
                <a:lnTo>
                  <a:pt x="4269" y="3306"/>
                </a:lnTo>
                <a:lnTo>
                  <a:pt x="4269" y="3425"/>
                </a:lnTo>
                <a:lnTo>
                  <a:pt x="4270" y="3326"/>
                </a:lnTo>
                <a:lnTo>
                  <a:pt x="4271" y="3426"/>
                </a:lnTo>
                <a:lnTo>
                  <a:pt x="4272" y="3325"/>
                </a:lnTo>
                <a:lnTo>
                  <a:pt x="4272" y="3444"/>
                </a:lnTo>
                <a:lnTo>
                  <a:pt x="4273" y="3326"/>
                </a:lnTo>
                <a:lnTo>
                  <a:pt x="4274" y="3432"/>
                </a:lnTo>
                <a:lnTo>
                  <a:pt x="4276" y="3312"/>
                </a:lnTo>
                <a:lnTo>
                  <a:pt x="4276" y="3427"/>
                </a:lnTo>
                <a:lnTo>
                  <a:pt x="4277" y="3324"/>
                </a:lnTo>
                <a:lnTo>
                  <a:pt x="4277" y="3424"/>
                </a:lnTo>
                <a:lnTo>
                  <a:pt x="4278" y="3348"/>
                </a:lnTo>
                <a:lnTo>
                  <a:pt x="4279" y="3419"/>
                </a:lnTo>
                <a:lnTo>
                  <a:pt x="4280" y="3289"/>
                </a:lnTo>
                <a:lnTo>
                  <a:pt x="4281" y="3427"/>
                </a:lnTo>
                <a:lnTo>
                  <a:pt x="4282" y="3322"/>
                </a:lnTo>
                <a:lnTo>
                  <a:pt x="4282" y="3424"/>
                </a:lnTo>
                <a:lnTo>
                  <a:pt x="4283" y="3341"/>
                </a:lnTo>
                <a:lnTo>
                  <a:pt x="4284" y="3433"/>
                </a:lnTo>
                <a:lnTo>
                  <a:pt x="4284" y="3329"/>
                </a:lnTo>
                <a:lnTo>
                  <a:pt x="4285" y="3440"/>
                </a:lnTo>
                <a:lnTo>
                  <a:pt x="4286" y="3356"/>
                </a:lnTo>
                <a:lnTo>
                  <a:pt x="4287" y="3467"/>
                </a:lnTo>
                <a:lnTo>
                  <a:pt x="4287" y="3338"/>
                </a:lnTo>
                <a:lnTo>
                  <a:pt x="4288" y="3433"/>
                </a:lnTo>
                <a:lnTo>
                  <a:pt x="4289" y="3365"/>
                </a:lnTo>
                <a:lnTo>
                  <a:pt x="4289" y="3441"/>
                </a:lnTo>
                <a:lnTo>
                  <a:pt x="4290" y="3331"/>
                </a:lnTo>
                <a:lnTo>
                  <a:pt x="4291" y="3441"/>
                </a:lnTo>
                <a:lnTo>
                  <a:pt x="4292" y="3334"/>
                </a:lnTo>
                <a:lnTo>
                  <a:pt x="4293" y="3454"/>
                </a:lnTo>
                <a:lnTo>
                  <a:pt x="4294" y="3337"/>
                </a:lnTo>
                <a:lnTo>
                  <a:pt x="4295" y="3451"/>
                </a:lnTo>
                <a:lnTo>
                  <a:pt x="4296" y="3350"/>
                </a:lnTo>
                <a:lnTo>
                  <a:pt x="4296" y="3425"/>
                </a:lnTo>
                <a:lnTo>
                  <a:pt x="4297" y="3313"/>
                </a:lnTo>
                <a:lnTo>
                  <a:pt x="4298" y="3469"/>
                </a:lnTo>
                <a:lnTo>
                  <a:pt x="4299" y="3347"/>
                </a:lnTo>
                <a:lnTo>
                  <a:pt x="4299" y="3428"/>
                </a:lnTo>
                <a:lnTo>
                  <a:pt x="4300" y="3323"/>
                </a:lnTo>
                <a:lnTo>
                  <a:pt x="4300" y="3446"/>
                </a:lnTo>
                <a:lnTo>
                  <a:pt x="4301" y="3313"/>
                </a:lnTo>
                <a:lnTo>
                  <a:pt x="4302" y="3443"/>
                </a:lnTo>
                <a:lnTo>
                  <a:pt x="4303" y="3346"/>
                </a:lnTo>
                <a:lnTo>
                  <a:pt x="4304" y="3444"/>
                </a:lnTo>
                <a:lnTo>
                  <a:pt x="4305" y="3317"/>
                </a:lnTo>
                <a:lnTo>
                  <a:pt x="4306" y="3450"/>
                </a:lnTo>
                <a:lnTo>
                  <a:pt x="4307" y="3344"/>
                </a:lnTo>
                <a:lnTo>
                  <a:pt x="4308" y="3457"/>
                </a:lnTo>
                <a:lnTo>
                  <a:pt x="4308" y="3316"/>
                </a:lnTo>
                <a:lnTo>
                  <a:pt x="4309" y="3460"/>
                </a:lnTo>
                <a:lnTo>
                  <a:pt x="4309" y="3322"/>
                </a:lnTo>
                <a:lnTo>
                  <a:pt x="4310" y="3425"/>
                </a:lnTo>
                <a:lnTo>
                  <a:pt x="4311" y="3346"/>
                </a:lnTo>
                <a:lnTo>
                  <a:pt x="4311" y="3447"/>
                </a:lnTo>
                <a:lnTo>
                  <a:pt x="4312" y="3361"/>
                </a:lnTo>
                <a:lnTo>
                  <a:pt x="4313" y="3475"/>
                </a:lnTo>
                <a:lnTo>
                  <a:pt x="4314" y="3318"/>
                </a:lnTo>
                <a:lnTo>
                  <a:pt x="4314" y="3457"/>
                </a:lnTo>
                <a:lnTo>
                  <a:pt x="4315" y="3313"/>
                </a:lnTo>
                <a:lnTo>
                  <a:pt x="4316" y="3416"/>
                </a:lnTo>
                <a:lnTo>
                  <a:pt x="4316" y="3310"/>
                </a:lnTo>
                <a:lnTo>
                  <a:pt x="4317" y="3421"/>
                </a:lnTo>
                <a:lnTo>
                  <a:pt x="4317" y="3335"/>
                </a:lnTo>
                <a:lnTo>
                  <a:pt x="4318" y="3442"/>
                </a:lnTo>
                <a:lnTo>
                  <a:pt x="4319" y="3323"/>
                </a:lnTo>
                <a:lnTo>
                  <a:pt x="4320" y="3431"/>
                </a:lnTo>
                <a:lnTo>
                  <a:pt x="4320" y="3341"/>
                </a:lnTo>
                <a:lnTo>
                  <a:pt x="4321" y="3461"/>
                </a:lnTo>
                <a:lnTo>
                  <a:pt x="4321" y="3352"/>
                </a:lnTo>
                <a:lnTo>
                  <a:pt x="4322" y="3430"/>
                </a:lnTo>
                <a:lnTo>
                  <a:pt x="4322" y="3282"/>
                </a:lnTo>
                <a:lnTo>
                  <a:pt x="4323" y="3428"/>
                </a:lnTo>
                <a:lnTo>
                  <a:pt x="4324" y="3328"/>
                </a:lnTo>
                <a:lnTo>
                  <a:pt x="4324" y="3409"/>
                </a:lnTo>
                <a:lnTo>
                  <a:pt x="4325" y="3317"/>
                </a:lnTo>
                <a:lnTo>
                  <a:pt x="4326" y="3412"/>
                </a:lnTo>
                <a:lnTo>
                  <a:pt x="4326" y="3313"/>
                </a:lnTo>
                <a:lnTo>
                  <a:pt x="4327" y="3475"/>
                </a:lnTo>
                <a:lnTo>
                  <a:pt x="4328" y="3359"/>
                </a:lnTo>
                <a:lnTo>
                  <a:pt x="4329" y="3436"/>
                </a:lnTo>
                <a:lnTo>
                  <a:pt x="4329" y="3341"/>
                </a:lnTo>
                <a:lnTo>
                  <a:pt x="4330" y="3440"/>
                </a:lnTo>
                <a:lnTo>
                  <a:pt x="4331" y="3369"/>
                </a:lnTo>
                <a:lnTo>
                  <a:pt x="4331" y="3467"/>
                </a:lnTo>
                <a:lnTo>
                  <a:pt x="4332" y="3348"/>
                </a:lnTo>
                <a:lnTo>
                  <a:pt x="4332" y="3474"/>
                </a:lnTo>
                <a:lnTo>
                  <a:pt x="4333" y="3340"/>
                </a:lnTo>
                <a:lnTo>
                  <a:pt x="4334" y="3419"/>
                </a:lnTo>
                <a:lnTo>
                  <a:pt x="4334" y="3343"/>
                </a:lnTo>
                <a:lnTo>
                  <a:pt x="4335" y="3489"/>
                </a:lnTo>
                <a:lnTo>
                  <a:pt x="4336" y="3313"/>
                </a:lnTo>
                <a:lnTo>
                  <a:pt x="4336" y="3431"/>
                </a:lnTo>
                <a:lnTo>
                  <a:pt x="4337" y="3356"/>
                </a:lnTo>
                <a:lnTo>
                  <a:pt x="4337" y="3445"/>
                </a:lnTo>
                <a:lnTo>
                  <a:pt x="4338" y="3326"/>
                </a:lnTo>
                <a:lnTo>
                  <a:pt x="4339" y="3411"/>
                </a:lnTo>
                <a:lnTo>
                  <a:pt x="4340" y="3303"/>
                </a:lnTo>
                <a:lnTo>
                  <a:pt x="4341" y="3433"/>
                </a:lnTo>
                <a:lnTo>
                  <a:pt x="4341" y="3336"/>
                </a:lnTo>
                <a:lnTo>
                  <a:pt x="4342" y="3434"/>
                </a:lnTo>
                <a:lnTo>
                  <a:pt x="4342" y="3324"/>
                </a:lnTo>
                <a:lnTo>
                  <a:pt x="4343" y="3446"/>
                </a:lnTo>
                <a:lnTo>
                  <a:pt x="4343" y="3373"/>
                </a:lnTo>
                <a:lnTo>
                  <a:pt x="4344" y="3452"/>
                </a:lnTo>
                <a:lnTo>
                  <a:pt x="4344" y="3318"/>
                </a:lnTo>
                <a:lnTo>
                  <a:pt x="4345" y="3466"/>
                </a:lnTo>
                <a:lnTo>
                  <a:pt x="4346" y="3312"/>
                </a:lnTo>
                <a:lnTo>
                  <a:pt x="4346" y="3401"/>
                </a:lnTo>
                <a:lnTo>
                  <a:pt x="4347" y="3323"/>
                </a:lnTo>
                <a:lnTo>
                  <a:pt x="4347" y="3409"/>
                </a:lnTo>
                <a:lnTo>
                  <a:pt x="4348" y="3344"/>
                </a:lnTo>
                <a:lnTo>
                  <a:pt x="4349" y="3468"/>
                </a:lnTo>
                <a:lnTo>
                  <a:pt x="4349" y="3344"/>
                </a:lnTo>
                <a:lnTo>
                  <a:pt x="4350" y="3444"/>
                </a:lnTo>
                <a:lnTo>
                  <a:pt x="4350" y="3362"/>
                </a:lnTo>
                <a:lnTo>
                  <a:pt x="4351" y="3450"/>
                </a:lnTo>
                <a:lnTo>
                  <a:pt x="4351" y="3355"/>
                </a:lnTo>
                <a:lnTo>
                  <a:pt x="4353" y="3451"/>
                </a:lnTo>
                <a:lnTo>
                  <a:pt x="4353" y="3322"/>
                </a:lnTo>
                <a:lnTo>
                  <a:pt x="4354" y="3427"/>
                </a:lnTo>
                <a:lnTo>
                  <a:pt x="4355" y="3355"/>
                </a:lnTo>
                <a:lnTo>
                  <a:pt x="4356" y="3434"/>
                </a:lnTo>
                <a:lnTo>
                  <a:pt x="4356" y="3346"/>
                </a:lnTo>
                <a:lnTo>
                  <a:pt x="4357" y="3431"/>
                </a:lnTo>
                <a:lnTo>
                  <a:pt x="4358" y="3321"/>
                </a:lnTo>
                <a:lnTo>
                  <a:pt x="4359" y="3460"/>
                </a:lnTo>
                <a:lnTo>
                  <a:pt x="4359" y="3360"/>
                </a:lnTo>
                <a:lnTo>
                  <a:pt x="4360" y="3470"/>
                </a:lnTo>
                <a:lnTo>
                  <a:pt x="4360" y="3325"/>
                </a:lnTo>
                <a:lnTo>
                  <a:pt x="4361" y="3469"/>
                </a:lnTo>
                <a:lnTo>
                  <a:pt x="4361" y="3359"/>
                </a:lnTo>
                <a:lnTo>
                  <a:pt x="4362" y="3443"/>
                </a:lnTo>
                <a:lnTo>
                  <a:pt x="4362" y="3364"/>
                </a:lnTo>
                <a:lnTo>
                  <a:pt x="4363" y="3439"/>
                </a:lnTo>
                <a:lnTo>
                  <a:pt x="4363" y="3348"/>
                </a:lnTo>
                <a:lnTo>
                  <a:pt x="4364" y="3394"/>
                </a:lnTo>
                <a:lnTo>
                  <a:pt x="4364" y="3335"/>
                </a:lnTo>
                <a:lnTo>
                  <a:pt x="4365" y="3438"/>
                </a:lnTo>
                <a:lnTo>
                  <a:pt x="4365" y="3356"/>
                </a:lnTo>
                <a:lnTo>
                  <a:pt x="4366" y="3432"/>
                </a:lnTo>
                <a:lnTo>
                  <a:pt x="4366" y="3331"/>
                </a:lnTo>
                <a:lnTo>
                  <a:pt x="4367" y="3442"/>
                </a:lnTo>
                <a:lnTo>
                  <a:pt x="4368" y="3363"/>
                </a:lnTo>
                <a:lnTo>
                  <a:pt x="4370" y="3434"/>
                </a:lnTo>
                <a:lnTo>
                  <a:pt x="4371" y="3322"/>
                </a:lnTo>
                <a:lnTo>
                  <a:pt x="4371" y="3402"/>
                </a:lnTo>
                <a:lnTo>
                  <a:pt x="4372" y="3311"/>
                </a:lnTo>
                <a:lnTo>
                  <a:pt x="4372" y="3404"/>
                </a:lnTo>
                <a:lnTo>
                  <a:pt x="4373" y="3366"/>
                </a:lnTo>
                <a:lnTo>
                  <a:pt x="4373" y="3426"/>
                </a:lnTo>
                <a:lnTo>
                  <a:pt x="4374" y="3380"/>
                </a:lnTo>
                <a:lnTo>
                  <a:pt x="4374" y="3459"/>
                </a:lnTo>
                <a:lnTo>
                  <a:pt x="4375" y="3336"/>
                </a:lnTo>
                <a:lnTo>
                  <a:pt x="4375" y="3402"/>
                </a:lnTo>
                <a:lnTo>
                  <a:pt x="4376" y="3339"/>
                </a:lnTo>
                <a:lnTo>
                  <a:pt x="4376" y="3439"/>
                </a:lnTo>
                <a:lnTo>
                  <a:pt x="4377" y="3342"/>
                </a:lnTo>
                <a:lnTo>
                  <a:pt x="4377" y="3482"/>
                </a:lnTo>
                <a:lnTo>
                  <a:pt x="4378" y="3343"/>
                </a:lnTo>
                <a:lnTo>
                  <a:pt x="4378" y="3443"/>
                </a:lnTo>
                <a:lnTo>
                  <a:pt x="4379" y="3349"/>
                </a:lnTo>
                <a:lnTo>
                  <a:pt x="4379" y="3450"/>
                </a:lnTo>
                <a:lnTo>
                  <a:pt x="4380" y="3351"/>
                </a:lnTo>
                <a:lnTo>
                  <a:pt x="4381" y="3476"/>
                </a:lnTo>
                <a:lnTo>
                  <a:pt x="4381" y="3317"/>
                </a:lnTo>
                <a:lnTo>
                  <a:pt x="4383" y="3449"/>
                </a:lnTo>
                <a:lnTo>
                  <a:pt x="4383" y="3325"/>
                </a:lnTo>
                <a:lnTo>
                  <a:pt x="4384" y="3428"/>
                </a:lnTo>
                <a:lnTo>
                  <a:pt x="4385" y="3371"/>
                </a:lnTo>
                <a:lnTo>
                  <a:pt x="4385" y="3485"/>
                </a:lnTo>
                <a:lnTo>
                  <a:pt x="4386" y="3356"/>
                </a:lnTo>
                <a:lnTo>
                  <a:pt x="4386" y="3448"/>
                </a:lnTo>
                <a:lnTo>
                  <a:pt x="4387" y="3355"/>
                </a:lnTo>
                <a:lnTo>
                  <a:pt x="4387" y="3482"/>
                </a:lnTo>
                <a:lnTo>
                  <a:pt x="4388" y="3344"/>
                </a:lnTo>
                <a:lnTo>
                  <a:pt x="4389" y="3419"/>
                </a:lnTo>
                <a:lnTo>
                  <a:pt x="4389" y="3332"/>
                </a:lnTo>
                <a:lnTo>
                  <a:pt x="4390" y="3433"/>
                </a:lnTo>
                <a:lnTo>
                  <a:pt x="4391" y="3307"/>
                </a:lnTo>
                <a:lnTo>
                  <a:pt x="4391" y="3446"/>
                </a:lnTo>
                <a:lnTo>
                  <a:pt x="4392" y="3350"/>
                </a:lnTo>
                <a:lnTo>
                  <a:pt x="4393" y="3456"/>
                </a:lnTo>
                <a:lnTo>
                  <a:pt x="4393" y="3307"/>
                </a:lnTo>
                <a:lnTo>
                  <a:pt x="4394" y="3434"/>
                </a:lnTo>
                <a:lnTo>
                  <a:pt x="4394" y="3347"/>
                </a:lnTo>
                <a:lnTo>
                  <a:pt x="4395" y="3428"/>
                </a:lnTo>
                <a:lnTo>
                  <a:pt x="4395" y="3347"/>
                </a:lnTo>
                <a:lnTo>
                  <a:pt x="4396" y="3455"/>
                </a:lnTo>
                <a:lnTo>
                  <a:pt x="4396" y="3336"/>
                </a:lnTo>
                <a:lnTo>
                  <a:pt x="4397" y="3459"/>
                </a:lnTo>
                <a:lnTo>
                  <a:pt x="4398" y="3308"/>
                </a:lnTo>
                <a:lnTo>
                  <a:pt x="4398" y="3418"/>
                </a:lnTo>
                <a:lnTo>
                  <a:pt x="4399" y="3359"/>
                </a:lnTo>
                <a:lnTo>
                  <a:pt x="4399" y="3471"/>
                </a:lnTo>
                <a:lnTo>
                  <a:pt x="4400" y="3348"/>
                </a:lnTo>
                <a:lnTo>
                  <a:pt x="4400" y="3402"/>
                </a:lnTo>
                <a:lnTo>
                  <a:pt x="4401" y="3329"/>
                </a:lnTo>
                <a:lnTo>
                  <a:pt x="4401" y="3438"/>
                </a:lnTo>
                <a:lnTo>
                  <a:pt x="4402" y="3333"/>
                </a:lnTo>
                <a:lnTo>
                  <a:pt x="4402" y="3445"/>
                </a:lnTo>
                <a:lnTo>
                  <a:pt x="4403" y="3349"/>
                </a:lnTo>
                <a:lnTo>
                  <a:pt x="4404" y="3444"/>
                </a:lnTo>
                <a:lnTo>
                  <a:pt x="4405" y="3341"/>
                </a:lnTo>
                <a:lnTo>
                  <a:pt x="4405" y="3428"/>
                </a:lnTo>
                <a:lnTo>
                  <a:pt x="4406" y="3361"/>
                </a:lnTo>
                <a:lnTo>
                  <a:pt x="4407" y="3469"/>
                </a:lnTo>
                <a:lnTo>
                  <a:pt x="4408" y="3332"/>
                </a:lnTo>
                <a:lnTo>
                  <a:pt x="4408" y="3421"/>
                </a:lnTo>
                <a:lnTo>
                  <a:pt x="4409" y="3313"/>
                </a:lnTo>
                <a:lnTo>
                  <a:pt x="4410" y="3442"/>
                </a:lnTo>
                <a:lnTo>
                  <a:pt x="4411" y="3358"/>
                </a:lnTo>
                <a:lnTo>
                  <a:pt x="4412" y="3482"/>
                </a:lnTo>
                <a:lnTo>
                  <a:pt x="4413" y="3329"/>
                </a:lnTo>
                <a:lnTo>
                  <a:pt x="4413" y="3453"/>
                </a:lnTo>
                <a:lnTo>
                  <a:pt x="4414" y="3316"/>
                </a:lnTo>
                <a:lnTo>
                  <a:pt x="4415" y="3399"/>
                </a:lnTo>
                <a:lnTo>
                  <a:pt x="4416" y="3361"/>
                </a:lnTo>
                <a:lnTo>
                  <a:pt x="4417" y="3469"/>
                </a:lnTo>
                <a:lnTo>
                  <a:pt x="4417" y="3355"/>
                </a:lnTo>
                <a:lnTo>
                  <a:pt x="4418" y="3429"/>
                </a:lnTo>
                <a:lnTo>
                  <a:pt x="4419" y="3355"/>
                </a:lnTo>
                <a:lnTo>
                  <a:pt x="4419" y="3437"/>
                </a:lnTo>
                <a:lnTo>
                  <a:pt x="4420" y="3351"/>
                </a:lnTo>
                <a:lnTo>
                  <a:pt x="4420" y="3419"/>
                </a:lnTo>
                <a:lnTo>
                  <a:pt x="4421" y="3331"/>
                </a:lnTo>
                <a:lnTo>
                  <a:pt x="4421" y="3459"/>
                </a:lnTo>
                <a:lnTo>
                  <a:pt x="4422" y="3340"/>
                </a:lnTo>
                <a:lnTo>
                  <a:pt x="4422" y="3426"/>
                </a:lnTo>
                <a:lnTo>
                  <a:pt x="4423" y="3301"/>
                </a:lnTo>
                <a:lnTo>
                  <a:pt x="4423" y="3448"/>
                </a:lnTo>
                <a:lnTo>
                  <a:pt x="4424" y="3372"/>
                </a:lnTo>
                <a:lnTo>
                  <a:pt x="4424" y="3475"/>
                </a:lnTo>
                <a:lnTo>
                  <a:pt x="4425" y="3325"/>
                </a:lnTo>
                <a:lnTo>
                  <a:pt x="4426" y="3438"/>
                </a:lnTo>
                <a:lnTo>
                  <a:pt x="4427" y="3339"/>
                </a:lnTo>
                <a:lnTo>
                  <a:pt x="4428" y="3430"/>
                </a:lnTo>
                <a:lnTo>
                  <a:pt x="4429" y="3346"/>
                </a:lnTo>
                <a:lnTo>
                  <a:pt x="4429" y="3454"/>
                </a:lnTo>
                <a:lnTo>
                  <a:pt x="4430" y="3329"/>
                </a:lnTo>
                <a:lnTo>
                  <a:pt x="4431" y="3463"/>
                </a:lnTo>
                <a:lnTo>
                  <a:pt x="4431" y="3329"/>
                </a:lnTo>
                <a:lnTo>
                  <a:pt x="4432" y="3466"/>
                </a:lnTo>
                <a:lnTo>
                  <a:pt x="4433" y="3300"/>
                </a:lnTo>
                <a:lnTo>
                  <a:pt x="4433" y="3431"/>
                </a:lnTo>
                <a:lnTo>
                  <a:pt x="4434" y="3356"/>
                </a:lnTo>
                <a:lnTo>
                  <a:pt x="4434" y="3464"/>
                </a:lnTo>
                <a:lnTo>
                  <a:pt x="4435" y="3369"/>
                </a:lnTo>
                <a:lnTo>
                  <a:pt x="4436" y="3482"/>
                </a:lnTo>
                <a:lnTo>
                  <a:pt x="4436" y="3312"/>
                </a:lnTo>
                <a:lnTo>
                  <a:pt x="4437" y="3445"/>
                </a:lnTo>
                <a:lnTo>
                  <a:pt x="4437" y="3356"/>
                </a:lnTo>
                <a:lnTo>
                  <a:pt x="4438" y="3412"/>
                </a:lnTo>
                <a:lnTo>
                  <a:pt x="4438" y="3340"/>
                </a:lnTo>
                <a:lnTo>
                  <a:pt x="4439" y="3422"/>
                </a:lnTo>
                <a:lnTo>
                  <a:pt x="4439" y="3325"/>
                </a:lnTo>
                <a:lnTo>
                  <a:pt x="4440" y="3449"/>
                </a:lnTo>
                <a:lnTo>
                  <a:pt x="4441" y="3318"/>
                </a:lnTo>
                <a:lnTo>
                  <a:pt x="4442" y="3423"/>
                </a:lnTo>
                <a:lnTo>
                  <a:pt x="4443" y="3320"/>
                </a:lnTo>
                <a:lnTo>
                  <a:pt x="4444" y="3404"/>
                </a:lnTo>
                <a:lnTo>
                  <a:pt x="4445" y="3326"/>
                </a:lnTo>
                <a:lnTo>
                  <a:pt x="4445" y="3405"/>
                </a:lnTo>
                <a:lnTo>
                  <a:pt x="4446" y="3310"/>
                </a:lnTo>
                <a:lnTo>
                  <a:pt x="4446" y="3461"/>
                </a:lnTo>
                <a:lnTo>
                  <a:pt x="4447" y="3332"/>
                </a:lnTo>
                <a:lnTo>
                  <a:pt x="4448" y="3447"/>
                </a:lnTo>
                <a:lnTo>
                  <a:pt x="4448" y="3347"/>
                </a:lnTo>
                <a:lnTo>
                  <a:pt x="4449" y="3429"/>
                </a:lnTo>
                <a:lnTo>
                  <a:pt x="4449" y="3344"/>
                </a:lnTo>
                <a:lnTo>
                  <a:pt x="4450" y="3419"/>
                </a:lnTo>
                <a:lnTo>
                  <a:pt x="4451" y="3353"/>
                </a:lnTo>
                <a:lnTo>
                  <a:pt x="4451" y="3484"/>
                </a:lnTo>
                <a:lnTo>
                  <a:pt x="4452" y="3351"/>
                </a:lnTo>
                <a:lnTo>
                  <a:pt x="4453" y="3449"/>
                </a:lnTo>
                <a:lnTo>
                  <a:pt x="4453" y="3340"/>
                </a:lnTo>
                <a:lnTo>
                  <a:pt x="4454" y="3447"/>
                </a:lnTo>
                <a:lnTo>
                  <a:pt x="4455" y="3366"/>
                </a:lnTo>
                <a:lnTo>
                  <a:pt x="4456" y="3448"/>
                </a:lnTo>
                <a:lnTo>
                  <a:pt x="4456" y="3343"/>
                </a:lnTo>
                <a:lnTo>
                  <a:pt x="4457" y="3447"/>
                </a:lnTo>
                <a:lnTo>
                  <a:pt x="4458" y="3343"/>
                </a:lnTo>
                <a:lnTo>
                  <a:pt x="4458" y="3449"/>
                </a:lnTo>
                <a:lnTo>
                  <a:pt x="4459" y="3359"/>
                </a:lnTo>
                <a:lnTo>
                  <a:pt x="4460" y="3450"/>
                </a:lnTo>
                <a:lnTo>
                  <a:pt x="4460" y="3381"/>
                </a:lnTo>
                <a:lnTo>
                  <a:pt x="4461" y="3439"/>
                </a:lnTo>
                <a:lnTo>
                  <a:pt x="4462" y="3323"/>
                </a:lnTo>
                <a:lnTo>
                  <a:pt x="4462" y="3455"/>
                </a:lnTo>
                <a:lnTo>
                  <a:pt x="4463" y="3340"/>
                </a:lnTo>
                <a:lnTo>
                  <a:pt x="4464" y="3452"/>
                </a:lnTo>
                <a:lnTo>
                  <a:pt x="4464" y="3347"/>
                </a:lnTo>
                <a:lnTo>
                  <a:pt x="4465" y="3441"/>
                </a:lnTo>
                <a:lnTo>
                  <a:pt x="4465" y="3330"/>
                </a:lnTo>
                <a:lnTo>
                  <a:pt x="4466" y="3418"/>
                </a:lnTo>
                <a:lnTo>
                  <a:pt x="4467" y="3353"/>
                </a:lnTo>
                <a:lnTo>
                  <a:pt x="4467" y="3448"/>
                </a:lnTo>
                <a:lnTo>
                  <a:pt x="4468" y="3317"/>
                </a:lnTo>
                <a:lnTo>
                  <a:pt x="4470" y="3456"/>
                </a:lnTo>
                <a:lnTo>
                  <a:pt x="4470" y="3355"/>
                </a:lnTo>
                <a:lnTo>
                  <a:pt x="4471" y="3459"/>
                </a:lnTo>
                <a:lnTo>
                  <a:pt x="4472" y="3324"/>
                </a:lnTo>
                <a:lnTo>
                  <a:pt x="4473" y="3470"/>
                </a:lnTo>
                <a:lnTo>
                  <a:pt x="4473" y="3329"/>
                </a:lnTo>
                <a:lnTo>
                  <a:pt x="4474" y="3464"/>
                </a:lnTo>
                <a:lnTo>
                  <a:pt x="4474" y="3315"/>
                </a:lnTo>
                <a:lnTo>
                  <a:pt x="4475" y="3441"/>
                </a:lnTo>
                <a:lnTo>
                  <a:pt x="4475" y="3344"/>
                </a:lnTo>
                <a:lnTo>
                  <a:pt x="4476" y="3435"/>
                </a:lnTo>
                <a:lnTo>
                  <a:pt x="4476" y="3336"/>
                </a:lnTo>
                <a:lnTo>
                  <a:pt x="4477" y="3449"/>
                </a:lnTo>
                <a:lnTo>
                  <a:pt x="4478" y="3333"/>
                </a:lnTo>
                <a:lnTo>
                  <a:pt x="4479" y="3450"/>
                </a:lnTo>
                <a:lnTo>
                  <a:pt x="4479" y="3323"/>
                </a:lnTo>
                <a:lnTo>
                  <a:pt x="4480" y="3420"/>
                </a:lnTo>
                <a:lnTo>
                  <a:pt x="4480" y="3338"/>
                </a:lnTo>
                <a:lnTo>
                  <a:pt x="4481" y="3469"/>
                </a:lnTo>
                <a:lnTo>
                  <a:pt x="4482" y="3320"/>
                </a:lnTo>
                <a:lnTo>
                  <a:pt x="4482" y="3416"/>
                </a:lnTo>
                <a:lnTo>
                  <a:pt x="4483" y="3363"/>
                </a:lnTo>
                <a:lnTo>
                  <a:pt x="4483" y="3457"/>
                </a:lnTo>
                <a:lnTo>
                  <a:pt x="4484" y="3326"/>
                </a:lnTo>
                <a:lnTo>
                  <a:pt x="4485" y="3448"/>
                </a:lnTo>
                <a:lnTo>
                  <a:pt x="4485" y="3334"/>
                </a:lnTo>
                <a:lnTo>
                  <a:pt x="4486" y="3476"/>
                </a:lnTo>
                <a:lnTo>
                  <a:pt x="4486" y="3329"/>
                </a:lnTo>
                <a:lnTo>
                  <a:pt x="4487" y="3384"/>
                </a:lnTo>
                <a:lnTo>
                  <a:pt x="4487" y="3318"/>
                </a:lnTo>
                <a:lnTo>
                  <a:pt x="4488" y="3429"/>
                </a:lnTo>
                <a:lnTo>
                  <a:pt x="4488" y="3319"/>
                </a:lnTo>
                <a:lnTo>
                  <a:pt x="4489" y="3449"/>
                </a:lnTo>
                <a:lnTo>
                  <a:pt x="4490" y="3297"/>
                </a:lnTo>
                <a:lnTo>
                  <a:pt x="4491" y="3438"/>
                </a:lnTo>
                <a:lnTo>
                  <a:pt x="4492" y="3297"/>
                </a:lnTo>
                <a:lnTo>
                  <a:pt x="4492" y="3452"/>
                </a:lnTo>
                <a:lnTo>
                  <a:pt x="4493" y="3328"/>
                </a:lnTo>
                <a:lnTo>
                  <a:pt x="4494" y="3424"/>
                </a:lnTo>
                <a:lnTo>
                  <a:pt x="4494" y="3307"/>
                </a:lnTo>
                <a:lnTo>
                  <a:pt x="4495" y="3427"/>
                </a:lnTo>
                <a:lnTo>
                  <a:pt x="4496" y="3336"/>
                </a:lnTo>
                <a:lnTo>
                  <a:pt x="4496" y="3447"/>
                </a:lnTo>
                <a:lnTo>
                  <a:pt x="4497" y="3328"/>
                </a:lnTo>
                <a:lnTo>
                  <a:pt x="4497" y="3423"/>
                </a:lnTo>
                <a:lnTo>
                  <a:pt x="4498" y="3360"/>
                </a:lnTo>
                <a:lnTo>
                  <a:pt x="4499" y="3482"/>
                </a:lnTo>
                <a:lnTo>
                  <a:pt x="4499" y="3337"/>
                </a:lnTo>
                <a:lnTo>
                  <a:pt x="4500" y="3419"/>
                </a:lnTo>
                <a:lnTo>
                  <a:pt x="4501" y="3314"/>
                </a:lnTo>
                <a:lnTo>
                  <a:pt x="4501" y="3433"/>
                </a:lnTo>
                <a:lnTo>
                  <a:pt x="4502" y="3325"/>
                </a:lnTo>
                <a:lnTo>
                  <a:pt x="4503" y="3430"/>
                </a:lnTo>
                <a:lnTo>
                  <a:pt x="4505" y="3328"/>
                </a:lnTo>
                <a:lnTo>
                  <a:pt x="4505" y="3420"/>
                </a:lnTo>
                <a:lnTo>
                  <a:pt x="4506" y="3338"/>
                </a:lnTo>
                <a:lnTo>
                  <a:pt x="4507" y="3430"/>
                </a:lnTo>
                <a:lnTo>
                  <a:pt x="4508" y="3328"/>
                </a:lnTo>
                <a:lnTo>
                  <a:pt x="4508" y="3395"/>
                </a:lnTo>
                <a:lnTo>
                  <a:pt x="4509" y="3314"/>
                </a:lnTo>
                <a:lnTo>
                  <a:pt x="4509" y="3420"/>
                </a:lnTo>
                <a:lnTo>
                  <a:pt x="4510" y="3325"/>
                </a:lnTo>
                <a:lnTo>
                  <a:pt x="4511" y="3446"/>
                </a:lnTo>
                <a:lnTo>
                  <a:pt x="4512" y="3323"/>
                </a:lnTo>
                <a:lnTo>
                  <a:pt x="4512" y="3439"/>
                </a:lnTo>
                <a:lnTo>
                  <a:pt x="4513" y="3372"/>
                </a:lnTo>
                <a:lnTo>
                  <a:pt x="4513" y="3455"/>
                </a:lnTo>
                <a:lnTo>
                  <a:pt x="4514" y="3320"/>
                </a:lnTo>
                <a:lnTo>
                  <a:pt x="4515" y="3403"/>
                </a:lnTo>
                <a:lnTo>
                  <a:pt x="4516" y="3292"/>
                </a:lnTo>
                <a:lnTo>
                  <a:pt x="4516" y="3468"/>
                </a:lnTo>
                <a:lnTo>
                  <a:pt x="4517" y="3340"/>
                </a:lnTo>
                <a:lnTo>
                  <a:pt x="4517" y="3420"/>
                </a:lnTo>
                <a:lnTo>
                  <a:pt x="4518" y="3341"/>
                </a:lnTo>
                <a:lnTo>
                  <a:pt x="4518" y="3471"/>
                </a:lnTo>
                <a:lnTo>
                  <a:pt x="4519" y="3357"/>
                </a:lnTo>
                <a:lnTo>
                  <a:pt x="4519" y="3449"/>
                </a:lnTo>
                <a:lnTo>
                  <a:pt x="4520" y="3358"/>
                </a:lnTo>
                <a:lnTo>
                  <a:pt x="4520" y="3441"/>
                </a:lnTo>
                <a:lnTo>
                  <a:pt x="4522" y="3332"/>
                </a:lnTo>
                <a:lnTo>
                  <a:pt x="4522" y="3411"/>
                </a:lnTo>
                <a:lnTo>
                  <a:pt x="4523" y="3334"/>
                </a:lnTo>
                <a:lnTo>
                  <a:pt x="4523" y="3457"/>
                </a:lnTo>
                <a:lnTo>
                  <a:pt x="4525" y="3349"/>
                </a:lnTo>
                <a:lnTo>
                  <a:pt x="4525" y="3460"/>
                </a:lnTo>
                <a:lnTo>
                  <a:pt x="4526" y="3362"/>
                </a:lnTo>
                <a:lnTo>
                  <a:pt x="4527" y="3457"/>
                </a:lnTo>
                <a:lnTo>
                  <a:pt x="4527" y="3353"/>
                </a:lnTo>
                <a:lnTo>
                  <a:pt x="4528" y="3471"/>
                </a:lnTo>
                <a:lnTo>
                  <a:pt x="4528" y="3361"/>
                </a:lnTo>
                <a:lnTo>
                  <a:pt x="4529" y="3441"/>
                </a:lnTo>
                <a:lnTo>
                  <a:pt x="4529" y="3341"/>
                </a:lnTo>
                <a:lnTo>
                  <a:pt x="4530" y="3441"/>
                </a:lnTo>
                <a:lnTo>
                  <a:pt x="4531" y="3348"/>
                </a:lnTo>
                <a:lnTo>
                  <a:pt x="4532" y="3427"/>
                </a:lnTo>
                <a:lnTo>
                  <a:pt x="4532" y="3353"/>
                </a:lnTo>
                <a:lnTo>
                  <a:pt x="4533" y="3461"/>
                </a:lnTo>
                <a:lnTo>
                  <a:pt x="4533" y="3339"/>
                </a:lnTo>
                <a:lnTo>
                  <a:pt x="4534" y="3445"/>
                </a:lnTo>
                <a:lnTo>
                  <a:pt x="4534" y="3319"/>
                </a:lnTo>
                <a:lnTo>
                  <a:pt x="4535" y="3424"/>
                </a:lnTo>
                <a:lnTo>
                  <a:pt x="4536" y="3335"/>
                </a:lnTo>
                <a:lnTo>
                  <a:pt x="4536" y="3450"/>
                </a:lnTo>
                <a:lnTo>
                  <a:pt x="4537" y="3336"/>
                </a:lnTo>
                <a:lnTo>
                  <a:pt x="4538" y="3473"/>
                </a:lnTo>
                <a:lnTo>
                  <a:pt x="4539" y="3348"/>
                </a:lnTo>
                <a:lnTo>
                  <a:pt x="4540" y="3470"/>
                </a:lnTo>
                <a:lnTo>
                  <a:pt x="4540" y="3288"/>
                </a:lnTo>
                <a:lnTo>
                  <a:pt x="4541" y="3449"/>
                </a:lnTo>
                <a:lnTo>
                  <a:pt x="4541" y="3358"/>
                </a:lnTo>
                <a:lnTo>
                  <a:pt x="4542" y="3454"/>
                </a:lnTo>
                <a:lnTo>
                  <a:pt x="4543" y="3329"/>
                </a:lnTo>
                <a:lnTo>
                  <a:pt x="4543" y="3433"/>
                </a:lnTo>
                <a:lnTo>
                  <a:pt x="4544" y="3372"/>
                </a:lnTo>
                <a:lnTo>
                  <a:pt x="4544" y="3463"/>
                </a:lnTo>
                <a:lnTo>
                  <a:pt x="4545" y="3366"/>
                </a:lnTo>
                <a:lnTo>
                  <a:pt x="4546" y="3456"/>
                </a:lnTo>
                <a:lnTo>
                  <a:pt x="4546" y="3350"/>
                </a:lnTo>
                <a:lnTo>
                  <a:pt x="4547" y="3425"/>
                </a:lnTo>
                <a:lnTo>
                  <a:pt x="4547" y="3329"/>
                </a:lnTo>
                <a:lnTo>
                  <a:pt x="4548" y="3460"/>
                </a:lnTo>
                <a:lnTo>
                  <a:pt x="4548" y="3351"/>
                </a:lnTo>
                <a:lnTo>
                  <a:pt x="4549" y="3457"/>
                </a:lnTo>
                <a:lnTo>
                  <a:pt x="4549" y="3361"/>
                </a:lnTo>
                <a:lnTo>
                  <a:pt x="4550" y="3469"/>
                </a:lnTo>
                <a:lnTo>
                  <a:pt x="4551" y="3347"/>
                </a:lnTo>
                <a:lnTo>
                  <a:pt x="4552" y="3465"/>
                </a:lnTo>
                <a:lnTo>
                  <a:pt x="4552" y="3347"/>
                </a:lnTo>
                <a:lnTo>
                  <a:pt x="4553" y="3452"/>
                </a:lnTo>
                <a:lnTo>
                  <a:pt x="4554" y="3317"/>
                </a:lnTo>
                <a:lnTo>
                  <a:pt x="4554" y="3420"/>
                </a:lnTo>
                <a:lnTo>
                  <a:pt x="4555" y="3360"/>
                </a:lnTo>
                <a:lnTo>
                  <a:pt x="4555" y="3439"/>
                </a:lnTo>
                <a:lnTo>
                  <a:pt x="4556" y="3355"/>
                </a:lnTo>
                <a:lnTo>
                  <a:pt x="4556" y="3447"/>
                </a:lnTo>
                <a:lnTo>
                  <a:pt x="4558" y="3326"/>
                </a:lnTo>
                <a:lnTo>
                  <a:pt x="4558" y="3452"/>
                </a:lnTo>
                <a:lnTo>
                  <a:pt x="4559" y="3334"/>
                </a:lnTo>
                <a:lnTo>
                  <a:pt x="4560" y="3443"/>
                </a:lnTo>
                <a:lnTo>
                  <a:pt x="4560" y="3327"/>
                </a:lnTo>
                <a:lnTo>
                  <a:pt x="4561" y="3428"/>
                </a:lnTo>
                <a:lnTo>
                  <a:pt x="4562" y="3362"/>
                </a:lnTo>
                <a:lnTo>
                  <a:pt x="4562" y="3472"/>
                </a:lnTo>
                <a:lnTo>
                  <a:pt x="4563" y="3343"/>
                </a:lnTo>
                <a:lnTo>
                  <a:pt x="4564" y="3460"/>
                </a:lnTo>
                <a:lnTo>
                  <a:pt x="4565" y="3365"/>
                </a:lnTo>
                <a:lnTo>
                  <a:pt x="4565" y="3463"/>
                </a:lnTo>
                <a:lnTo>
                  <a:pt x="4566" y="3343"/>
                </a:lnTo>
                <a:lnTo>
                  <a:pt x="4567" y="3449"/>
                </a:lnTo>
                <a:lnTo>
                  <a:pt x="4567" y="3326"/>
                </a:lnTo>
                <a:lnTo>
                  <a:pt x="4568" y="3412"/>
                </a:lnTo>
                <a:lnTo>
                  <a:pt x="4568" y="3372"/>
                </a:lnTo>
                <a:lnTo>
                  <a:pt x="4569" y="3417"/>
                </a:lnTo>
                <a:lnTo>
                  <a:pt x="4569" y="3345"/>
                </a:lnTo>
                <a:lnTo>
                  <a:pt x="4570" y="3448"/>
                </a:lnTo>
                <a:lnTo>
                  <a:pt x="4571" y="3326"/>
                </a:lnTo>
                <a:lnTo>
                  <a:pt x="4572" y="3444"/>
                </a:lnTo>
                <a:lnTo>
                  <a:pt x="4572" y="3332"/>
                </a:lnTo>
                <a:lnTo>
                  <a:pt x="4573" y="3426"/>
                </a:lnTo>
                <a:lnTo>
                  <a:pt x="4573" y="3380"/>
                </a:lnTo>
                <a:lnTo>
                  <a:pt x="4574" y="3427"/>
                </a:lnTo>
                <a:lnTo>
                  <a:pt x="4575" y="3320"/>
                </a:lnTo>
                <a:lnTo>
                  <a:pt x="4575" y="3429"/>
                </a:lnTo>
                <a:lnTo>
                  <a:pt x="4576" y="3345"/>
                </a:lnTo>
                <a:lnTo>
                  <a:pt x="4577" y="3445"/>
                </a:lnTo>
                <a:lnTo>
                  <a:pt x="4578" y="3343"/>
                </a:lnTo>
                <a:lnTo>
                  <a:pt x="4578" y="3439"/>
                </a:lnTo>
                <a:lnTo>
                  <a:pt x="4579" y="3337"/>
                </a:lnTo>
                <a:lnTo>
                  <a:pt x="4579" y="3451"/>
                </a:lnTo>
                <a:lnTo>
                  <a:pt x="4580" y="3338"/>
                </a:lnTo>
                <a:lnTo>
                  <a:pt x="4580" y="3460"/>
                </a:lnTo>
                <a:lnTo>
                  <a:pt x="4581" y="3337"/>
                </a:lnTo>
                <a:lnTo>
                  <a:pt x="4581" y="3473"/>
                </a:lnTo>
                <a:lnTo>
                  <a:pt x="4582" y="3349"/>
                </a:lnTo>
                <a:lnTo>
                  <a:pt x="4583" y="3457"/>
                </a:lnTo>
                <a:lnTo>
                  <a:pt x="4584" y="3362"/>
                </a:lnTo>
                <a:lnTo>
                  <a:pt x="4585" y="3412"/>
                </a:lnTo>
                <a:lnTo>
                  <a:pt x="4585" y="3318"/>
                </a:lnTo>
                <a:lnTo>
                  <a:pt x="4586" y="3425"/>
                </a:lnTo>
                <a:lnTo>
                  <a:pt x="4587" y="3332"/>
                </a:lnTo>
                <a:lnTo>
                  <a:pt x="4588" y="3455"/>
                </a:lnTo>
                <a:lnTo>
                  <a:pt x="4588" y="3319"/>
                </a:lnTo>
                <a:lnTo>
                  <a:pt x="4589" y="3466"/>
                </a:lnTo>
                <a:lnTo>
                  <a:pt x="4591" y="3354"/>
                </a:lnTo>
                <a:lnTo>
                  <a:pt x="4591" y="3437"/>
                </a:lnTo>
                <a:lnTo>
                  <a:pt x="4592" y="3365"/>
                </a:lnTo>
                <a:lnTo>
                  <a:pt x="4593" y="3470"/>
                </a:lnTo>
                <a:lnTo>
                  <a:pt x="4593" y="3324"/>
                </a:lnTo>
                <a:lnTo>
                  <a:pt x="4594" y="3428"/>
                </a:lnTo>
                <a:lnTo>
                  <a:pt x="4595" y="3327"/>
                </a:lnTo>
                <a:lnTo>
                  <a:pt x="4596" y="3460"/>
                </a:lnTo>
                <a:lnTo>
                  <a:pt x="4596" y="3351"/>
                </a:lnTo>
                <a:lnTo>
                  <a:pt x="4597" y="3455"/>
                </a:lnTo>
                <a:lnTo>
                  <a:pt x="4597" y="3347"/>
                </a:lnTo>
                <a:lnTo>
                  <a:pt x="4598" y="3431"/>
                </a:lnTo>
                <a:lnTo>
                  <a:pt x="4598" y="3323"/>
                </a:lnTo>
                <a:lnTo>
                  <a:pt x="4599" y="3463"/>
                </a:lnTo>
                <a:lnTo>
                  <a:pt x="4599" y="3354"/>
                </a:lnTo>
                <a:lnTo>
                  <a:pt x="4600" y="3450"/>
                </a:lnTo>
                <a:lnTo>
                  <a:pt x="4600" y="3369"/>
                </a:lnTo>
                <a:lnTo>
                  <a:pt x="4601" y="3436"/>
                </a:lnTo>
                <a:lnTo>
                  <a:pt x="4601" y="3313"/>
                </a:lnTo>
                <a:lnTo>
                  <a:pt x="4602" y="3442"/>
                </a:lnTo>
                <a:lnTo>
                  <a:pt x="4603" y="3335"/>
                </a:lnTo>
                <a:lnTo>
                  <a:pt x="4603" y="3419"/>
                </a:lnTo>
                <a:lnTo>
                  <a:pt x="4604" y="3302"/>
                </a:lnTo>
                <a:lnTo>
                  <a:pt x="4605" y="3469"/>
                </a:lnTo>
                <a:lnTo>
                  <a:pt x="4605" y="3335"/>
                </a:lnTo>
                <a:lnTo>
                  <a:pt x="4606" y="3424"/>
                </a:lnTo>
                <a:lnTo>
                  <a:pt x="4607" y="3336"/>
                </a:lnTo>
                <a:lnTo>
                  <a:pt x="4607" y="3459"/>
                </a:lnTo>
                <a:lnTo>
                  <a:pt x="4608" y="3329"/>
                </a:lnTo>
                <a:lnTo>
                  <a:pt x="4609" y="3454"/>
                </a:lnTo>
                <a:lnTo>
                  <a:pt x="4609" y="3351"/>
                </a:lnTo>
                <a:lnTo>
                  <a:pt x="4610" y="3431"/>
                </a:lnTo>
                <a:lnTo>
                  <a:pt x="4611" y="3330"/>
                </a:lnTo>
                <a:lnTo>
                  <a:pt x="4612" y="3441"/>
                </a:lnTo>
                <a:lnTo>
                  <a:pt x="4613" y="3335"/>
                </a:lnTo>
                <a:lnTo>
                  <a:pt x="4613" y="3441"/>
                </a:lnTo>
                <a:lnTo>
                  <a:pt x="4615" y="3349"/>
                </a:lnTo>
                <a:lnTo>
                  <a:pt x="4615" y="3452"/>
                </a:lnTo>
                <a:lnTo>
                  <a:pt x="4616" y="3371"/>
                </a:lnTo>
                <a:lnTo>
                  <a:pt x="4616" y="3444"/>
                </a:lnTo>
                <a:lnTo>
                  <a:pt x="4617" y="3314"/>
                </a:lnTo>
                <a:lnTo>
                  <a:pt x="4618" y="3448"/>
                </a:lnTo>
                <a:lnTo>
                  <a:pt x="4619" y="3374"/>
                </a:lnTo>
                <a:lnTo>
                  <a:pt x="4619" y="3490"/>
                </a:lnTo>
                <a:lnTo>
                  <a:pt x="4620" y="3323"/>
                </a:lnTo>
                <a:lnTo>
                  <a:pt x="4621" y="3407"/>
                </a:lnTo>
                <a:lnTo>
                  <a:pt x="4623" y="3312"/>
                </a:lnTo>
                <a:lnTo>
                  <a:pt x="4623" y="3386"/>
                </a:lnTo>
                <a:lnTo>
                  <a:pt x="4624" y="3343"/>
                </a:lnTo>
                <a:lnTo>
                  <a:pt x="4624" y="3414"/>
                </a:lnTo>
                <a:lnTo>
                  <a:pt x="4625" y="3326"/>
                </a:lnTo>
                <a:lnTo>
                  <a:pt x="4625" y="3424"/>
                </a:lnTo>
                <a:lnTo>
                  <a:pt x="4626" y="3361"/>
                </a:lnTo>
                <a:lnTo>
                  <a:pt x="4626" y="3412"/>
                </a:lnTo>
                <a:lnTo>
                  <a:pt x="4627" y="3326"/>
                </a:lnTo>
                <a:lnTo>
                  <a:pt x="4627" y="3426"/>
                </a:lnTo>
                <a:lnTo>
                  <a:pt x="4628" y="3337"/>
                </a:lnTo>
                <a:lnTo>
                  <a:pt x="4628" y="3425"/>
                </a:lnTo>
                <a:lnTo>
                  <a:pt x="4630" y="3325"/>
                </a:lnTo>
                <a:lnTo>
                  <a:pt x="4630" y="3420"/>
                </a:lnTo>
                <a:lnTo>
                  <a:pt x="4631" y="3364"/>
                </a:lnTo>
                <a:lnTo>
                  <a:pt x="4632" y="3437"/>
                </a:lnTo>
                <a:lnTo>
                  <a:pt x="4632" y="3324"/>
                </a:lnTo>
                <a:lnTo>
                  <a:pt x="4633" y="3427"/>
                </a:lnTo>
                <a:lnTo>
                  <a:pt x="4635" y="3300"/>
                </a:lnTo>
                <a:lnTo>
                  <a:pt x="4635" y="3442"/>
                </a:lnTo>
                <a:lnTo>
                  <a:pt x="4636" y="3293"/>
                </a:lnTo>
                <a:lnTo>
                  <a:pt x="4637" y="3463"/>
                </a:lnTo>
                <a:lnTo>
                  <a:pt x="4638" y="3320"/>
                </a:lnTo>
                <a:lnTo>
                  <a:pt x="4639" y="3450"/>
                </a:lnTo>
                <a:lnTo>
                  <a:pt x="4640" y="3331"/>
                </a:lnTo>
                <a:lnTo>
                  <a:pt x="4641" y="3495"/>
                </a:lnTo>
                <a:lnTo>
                  <a:pt x="4641" y="3316"/>
                </a:lnTo>
                <a:lnTo>
                  <a:pt x="4642" y="3451"/>
                </a:lnTo>
                <a:lnTo>
                  <a:pt x="4643" y="3330"/>
                </a:lnTo>
                <a:lnTo>
                  <a:pt x="4644" y="3461"/>
                </a:lnTo>
                <a:lnTo>
                  <a:pt x="4644" y="3335"/>
                </a:lnTo>
                <a:lnTo>
                  <a:pt x="4645" y="3432"/>
                </a:lnTo>
                <a:lnTo>
                  <a:pt x="4645" y="3359"/>
                </a:lnTo>
                <a:lnTo>
                  <a:pt x="4646" y="3456"/>
                </a:lnTo>
                <a:lnTo>
                  <a:pt x="4647" y="3326"/>
                </a:lnTo>
                <a:lnTo>
                  <a:pt x="4647" y="3451"/>
                </a:lnTo>
                <a:lnTo>
                  <a:pt x="4648" y="3355"/>
                </a:lnTo>
                <a:lnTo>
                  <a:pt x="4649" y="3443"/>
                </a:lnTo>
                <a:lnTo>
                  <a:pt x="4650" y="3300"/>
                </a:lnTo>
                <a:lnTo>
                  <a:pt x="4650" y="3433"/>
                </a:lnTo>
                <a:lnTo>
                  <a:pt x="4651" y="3327"/>
                </a:lnTo>
                <a:lnTo>
                  <a:pt x="4651" y="3473"/>
                </a:lnTo>
                <a:lnTo>
                  <a:pt x="4652" y="3379"/>
                </a:lnTo>
                <a:lnTo>
                  <a:pt x="4653" y="3447"/>
                </a:lnTo>
                <a:lnTo>
                  <a:pt x="4654" y="3328"/>
                </a:lnTo>
                <a:lnTo>
                  <a:pt x="4655" y="3434"/>
                </a:lnTo>
                <a:lnTo>
                  <a:pt x="4655" y="3344"/>
                </a:lnTo>
                <a:lnTo>
                  <a:pt x="4656" y="3435"/>
                </a:lnTo>
                <a:lnTo>
                  <a:pt x="4656" y="3338"/>
                </a:lnTo>
                <a:lnTo>
                  <a:pt x="4657" y="3452"/>
                </a:lnTo>
                <a:lnTo>
                  <a:pt x="4657" y="3345"/>
                </a:lnTo>
                <a:lnTo>
                  <a:pt x="4658" y="3441"/>
                </a:lnTo>
                <a:lnTo>
                  <a:pt x="4659" y="3338"/>
                </a:lnTo>
                <a:lnTo>
                  <a:pt x="4660" y="3435"/>
                </a:lnTo>
                <a:lnTo>
                  <a:pt x="4660" y="3356"/>
                </a:lnTo>
                <a:lnTo>
                  <a:pt x="4661" y="3432"/>
                </a:lnTo>
                <a:lnTo>
                  <a:pt x="4661" y="3317"/>
                </a:lnTo>
                <a:lnTo>
                  <a:pt x="4662" y="3430"/>
                </a:lnTo>
                <a:lnTo>
                  <a:pt x="4662" y="3345"/>
                </a:lnTo>
                <a:lnTo>
                  <a:pt x="4663" y="3454"/>
                </a:lnTo>
                <a:lnTo>
                  <a:pt x="4664" y="3334"/>
                </a:lnTo>
                <a:lnTo>
                  <a:pt x="4665" y="3423"/>
                </a:lnTo>
                <a:lnTo>
                  <a:pt x="4665" y="3326"/>
                </a:lnTo>
                <a:lnTo>
                  <a:pt x="4666" y="3415"/>
                </a:lnTo>
                <a:lnTo>
                  <a:pt x="4667" y="3347"/>
                </a:lnTo>
                <a:lnTo>
                  <a:pt x="4668" y="3451"/>
                </a:lnTo>
                <a:lnTo>
                  <a:pt x="4669" y="3320"/>
                </a:lnTo>
                <a:lnTo>
                  <a:pt x="4669" y="3448"/>
                </a:lnTo>
                <a:lnTo>
                  <a:pt x="4670" y="3357"/>
                </a:lnTo>
                <a:lnTo>
                  <a:pt x="4671" y="3447"/>
                </a:lnTo>
                <a:lnTo>
                  <a:pt x="4671" y="3320"/>
                </a:lnTo>
                <a:lnTo>
                  <a:pt x="4672" y="3449"/>
                </a:lnTo>
                <a:lnTo>
                  <a:pt x="4672" y="3324"/>
                </a:lnTo>
                <a:lnTo>
                  <a:pt x="4673" y="3461"/>
                </a:lnTo>
                <a:lnTo>
                  <a:pt x="4674" y="3348"/>
                </a:lnTo>
                <a:lnTo>
                  <a:pt x="4674" y="3447"/>
                </a:lnTo>
                <a:lnTo>
                  <a:pt x="4675" y="3355"/>
                </a:lnTo>
                <a:lnTo>
                  <a:pt x="4675" y="3468"/>
                </a:lnTo>
                <a:lnTo>
                  <a:pt x="4676" y="3363"/>
                </a:lnTo>
                <a:lnTo>
                  <a:pt x="4677" y="3412"/>
                </a:lnTo>
                <a:lnTo>
                  <a:pt x="4677" y="3315"/>
                </a:lnTo>
                <a:lnTo>
                  <a:pt x="4678" y="3431"/>
                </a:lnTo>
                <a:lnTo>
                  <a:pt x="4679" y="3322"/>
                </a:lnTo>
                <a:lnTo>
                  <a:pt x="4680" y="3454"/>
                </a:lnTo>
                <a:lnTo>
                  <a:pt x="4680" y="3333"/>
                </a:lnTo>
                <a:lnTo>
                  <a:pt x="4681" y="3376"/>
                </a:lnTo>
                <a:lnTo>
                  <a:pt x="4681" y="3263"/>
                </a:lnTo>
                <a:lnTo>
                  <a:pt x="4682" y="3331"/>
                </a:lnTo>
                <a:lnTo>
                  <a:pt x="4682" y="3204"/>
                </a:lnTo>
                <a:lnTo>
                  <a:pt x="4683" y="3245"/>
                </a:lnTo>
                <a:lnTo>
                  <a:pt x="4684" y="3093"/>
                </a:lnTo>
                <a:lnTo>
                  <a:pt x="4684" y="3200"/>
                </a:lnTo>
                <a:lnTo>
                  <a:pt x="4685" y="3157"/>
                </a:lnTo>
                <a:lnTo>
                  <a:pt x="4685" y="3262"/>
                </a:lnTo>
                <a:lnTo>
                  <a:pt x="4686" y="3113"/>
                </a:lnTo>
                <a:lnTo>
                  <a:pt x="4686" y="3267"/>
                </a:lnTo>
                <a:lnTo>
                  <a:pt x="4687" y="3192"/>
                </a:lnTo>
                <a:lnTo>
                  <a:pt x="4688" y="3365"/>
                </a:lnTo>
                <a:lnTo>
                  <a:pt x="4689" y="3265"/>
                </a:lnTo>
                <a:lnTo>
                  <a:pt x="4690" y="3384"/>
                </a:lnTo>
                <a:lnTo>
                  <a:pt x="4690" y="3287"/>
                </a:lnTo>
                <a:lnTo>
                  <a:pt x="4691" y="3438"/>
                </a:lnTo>
                <a:lnTo>
                  <a:pt x="4691" y="3333"/>
                </a:lnTo>
                <a:lnTo>
                  <a:pt x="4692" y="3396"/>
                </a:lnTo>
                <a:lnTo>
                  <a:pt x="4692" y="3354"/>
                </a:lnTo>
                <a:lnTo>
                  <a:pt x="4693" y="3413"/>
                </a:lnTo>
                <a:lnTo>
                  <a:pt x="4694" y="3348"/>
                </a:lnTo>
                <a:lnTo>
                  <a:pt x="4695" y="3478"/>
                </a:lnTo>
                <a:lnTo>
                  <a:pt x="4696" y="3349"/>
                </a:lnTo>
                <a:lnTo>
                  <a:pt x="4696" y="3456"/>
                </a:lnTo>
                <a:lnTo>
                  <a:pt x="4697" y="3321"/>
                </a:lnTo>
                <a:lnTo>
                  <a:pt x="4698" y="3414"/>
                </a:lnTo>
                <a:lnTo>
                  <a:pt x="4698" y="3340"/>
                </a:lnTo>
                <a:lnTo>
                  <a:pt x="4699" y="3461"/>
                </a:lnTo>
                <a:lnTo>
                  <a:pt x="4699" y="3340"/>
                </a:lnTo>
                <a:lnTo>
                  <a:pt x="4700" y="3427"/>
                </a:lnTo>
                <a:lnTo>
                  <a:pt x="4701" y="3325"/>
                </a:lnTo>
                <a:lnTo>
                  <a:pt x="4701" y="3416"/>
                </a:lnTo>
                <a:lnTo>
                  <a:pt x="4702" y="3343"/>
                </a:lnTo>
                <a:lnTo>
                  <a:pt x="4703" y="3424"/>
                </a:lnTo>
                <a:lnTo>
                  <a:pt x="4703" y="3298"/>
                </a:lnTo>
                <a:lnTo>
                  <a:pt x="4704" y="3439"/>
                </a:lnTo>
                <a:lnTo>
                  <a:pt x="4705" y="3323"/>
                </a:lnTo>
                <a:lnTo>
                  <a:pt x="4706" y="3425"/>
                </a:lnTo>
                <a:lnTo>
                  <a:pt x="4706" y="3329"/>
                </a:lnTo>
                <a:lnTo>
                  <a:pt x="4707" y="3408"/>
                </a:lnTo>
                <a:lnTo>
                  <a:pt x="4708" y="3329"/>
                </a:lnTo>
                <a:lnTo>
                  <a:pt x="4708" y="3441"/>
                </a:lnTo>
                <a:lnTo>
                  <a:pt x="4709" y="3329"/>
                </a:lnTo>
                <a:lnTo>
                  <a:pt x="4709" y="3408"/>
                </a:lnTo>
                <a:lnTo>
                  <a:pt x="4710" y="3324"/>
                </a:lnTo>
                <a:lnTo>
                  <a:pt x="4710" y="3460"/>
                </a:lnTo>
                <a:lnTo>
                  <a:pt x="4711" y="3312"/>
                </a:lnTo>
                <a:lnTo>
                  <a:pt x="4712" y="3463"/>
                </a:lnTo>
                <a:lnTo>
                  <a:pt x="4712" y="3356"/>
                </a:lnTo>
                <a:lnTo>
                  <a:pt x="4713" y="3469"/>
                </a:lnTo>
                <a:lnTo>
                  <a:pt x="4713" y="3330"/>
                </a:lnTo>
                <a:lnTo>
                  <a:pt x="4715" y="3457"/>
                </a:lnTo>
                <a:lnTo>
                  <a:pt x="4715" y="3342"/>
                </a:lnTo>
                <a:lnTo>
                  <a:pt x="4716" y="3477"/>
                </a:lnTo>
                <a:lnTo>
                  <a:pt x="4716" y="3342"/>
                </a:lnTo>
                <a:lnTo>
                  <a:pt x="4717" y="3430"/>
                </a:lnTo>
                <a:lnTo>
                  <a:pt x="4718" y="3308"/>
                </a:lnTo>
                <a:lnTo>
                  <a:pt x="4718" y="3471"/>
                </a:lnTo>
                <a:lnTo>
                  <a:pt x="4720" y="3331"/>
                </a:lnTo>
                <a:lnTo>
                  <a:pt x="4720" y="3438"/>
                </a:lnTo>
                <a:lnTo>
                  <a:pt x="4721" y="3361"/>
                </a:lnTo>
                <a:lnTo>
                  <a:pt x="4721" y="3470"/>
                </a:lnTo>
                <a:lnTo>
                  <a:pt x="4723" y="3295"/>
                </a:lnTo>
                <a:lnTo>
                  <a:pt x="4723" y="3433"/>
                </a:lnTo>
                <a:lnTo>
                  <a:pt x="4724" y="3323"/>
                </a:lnTo>
                <a:lnTo>
                  <a:pt x="4724" y="3422"/>
                </a:lnTo>
                <a:lnTo>
                  <a:pt x="4725" y="3315"/>
                </a:lnTo>
                <a:lnTo>
                  <a:pt x="4726" y="3426"/>
                </a:lnTo>
                <a:lnTo>
                  <a:pt x="4726" y="3310"/>
                </a:lnTo>
                <a:lnTo>
                  <a:pt x="4727" y="3418"/>
                </a:lnTo>
                <a:lnTo>
                  <a:pt x="4727" y="3314"/>
                </a:lnTo>
                <a:lnTo>
                  <a:pt x="4728" y="3476"/>
                </a:lnTo>
                <a:lnTo>
                  <a:pt x="4729" y="3338"/>
                </a:lnTo>
                <a:lnTo>
                  <a:pt x="4729" y="3453"/>
                </a:lnTo>
                <a:lnTo>
                  <a:pt x="4730" y="3357"/>
                </a:lnTo>
                <a:lnTo>
                  <a:pt x="4731" y="3456"/>
                </a:lnTo>
                <a:lnTo>
                  <a:pt x="4732" y="3333"/>
                </a:lnTo>
                <a:lnTo>
                  <a:pt x="4733" y="3462"/>
                </a:lnTo>
                <a:lnTo>
                  <a:pt x="4733" y="3307"/>
                </a:lnTo>
                <a:lnTo>
                  <a:pt x="4734" y="3412"/>
                </a:lnTo>
                <a:lnTo>
                  <a:pt x="4735" y="3332"/>
                </a:lnTo>
                <a:lnTo>
                  <a:pt x="4736" y="3443"/>
                </a:lnTo>
                <a:lnTo>
                  <a:pt x="4736" y="3339"/>
                </a:lnTo>
                <a:lnTo>
                  <a:pt x="4737" y="3421"/>
                </a:lnTo>
                <a:lnTo>
                  <a:pt x="4737" y="3349"/>
                </a:lnTo>
                <a:lnTo>
                  <a:pt x="4739" y="3460"/>
                </a:lnTo>
                <a:lnTo>
                  <a:pt x="4739" y="3316"/>
                </a:lnTo>
                <a:lnTo>
                  <a:pt x="4740" y="3441"/>
                </a:lnTo>
                <a:lnTo>
                  <a:pt x="4741" y="3347"/>
                </a:lnTo>
                <a:lnTo>
                  <a:pt x="4742" y="3443"/>
                </a:lnTo>
                <a:lnTo>
                  <a:pt x="4742" y="3333"/>
                </a:lnTo>
                <a:lnTo>
                  <a:pt x="4743" y="3429"/>
                </a:lnTo>
                <a:lnTo>
                  <a:pt x="4744" y="3341"/>
                </a:lnTo>
                <a:lnTo>
                  <a:pt x="4744" y="3442"/>
                </a:lnTo>
                <a:lnTo>
                  <a:pt x="4745" y="3361"/>
                </a:lnTo>
                <a:lnTo>
                  <a:pt x="4746" y="3465"/>
                </a:lnTo>
                <a:lnTo>
                  <a:pt x="4747" y="3331"/>
                </a:lnTo>
                <a:lnTo>
                  <a:pt x="4748" y="3426"/>
                </a:lnTo>
                <a:lnTo>
                  <a:pt x="4748" y="3308"/>
                </a:lnTo>
                <a:lnTo>
                  <a:pt x="4750" y="3457"/>
                </a:lnTo>
                <a:lnTo>
                  <a:pt x="4750" y="3362"/>
                </a:lnTo>
                <a:lnTo>
                  <a:pt x="4751" y="3436"/>
                </a:lnTo>
                <a:lnTo>
                  <a:pt x="4752" y="3342"/>
                </a:lnTo>
                <a:lnTo>
                  <a:pt x="4752" y="3457"/>
                </a:lnTo>
                <a:lnTo>
                  <a:pt x="4753" y="3335"/>
                </a:lnTo>
                <a:lnTo>
                  <a:pt x="4754" y="3429"/>
                </a:lnTo>
                <a:lnTo>
                  <a:pt x="4755" y="3317"/>
                </a:lnTo>
                <a:lnTo>
                  <a:pt x="4755" y="3396"/>
                </a:lnTo>
                <a:lnTo>
                  <a:pt x="4756" y="3325"/>
                </a:lnTo>
                <a:lnTo>
                  <a:pt x="4756" y="3466"/>
                </a:lnTo>
                <a:lnTo>
                  <a:pt x="4757" y="3354"/>
                </a:lnTo>
                <a:lnTo>
                  <a:pt x="4758" y="3460"/>
                </a:lnTo>
                <a:lnTo>
                  <a:pt x="4758" y="3314"/>
                </a:lnTo>
                <a:lnTo>
                  <a:pt x="4759" y="3437"/>
                </a:lnTo>
                <a:lnTo>
                  <a:pt x="4759" y="3332"/>
                </a:lnTo>
                <a:lnTo>
                  <a:pt x="4760" y="3493"/>
                </a:lnTo>
                <a:lnTo>
                  <a:pt x="4761" y="3310"/>
                </a:lnTo>
                <a:lnTo>
                  <a:pt x="4762" y="3479"/>
                </a:lnTo>
                <a:lnTo>
                  <a:pt x="4763" y="3344"/>
                </a:lnTo>
                <a:lnTo>
                  <a:pt x="4763" y="3460"/>
                </a:lnTo>
                <a:lnTo>
                  <a:pt x="4764" y="3356"/>
                </a:lnTo>
                <a:lnTo>
                  <a:pt x="4765" y="3470"/>
                </a:lnTo>
                <a:lnTo>
                  <a:pt x="4765" y="3354"/>
                </a:lnTo>
                <a:lnTo>
                  <a:pt x="4766" y="3462"/>
                </a:lnTo>
                <a:lnTo>
                  <a:pt x="4767" y="3367"/>
                </a:lnTo>
                <a:lnTo>
                  <a:pt x="4767" y="3433"/>
                </a:lnTo>
                <a:lnTo>
                  <a:pt x="4768" y="3365"/>
                </a:lnTo>
                <a:lnTo>
                  <a:pt x="4768" y="3462"/>
                </a:lnTo>
                <a:lnTo>
                  <a:pt x="4769" y="3351"/>
                </a:lnTo>
                <a:lnTo>
                  <a:pt x="4770" y="3497"/>
                </a:lnTo>
                <a:lnTo>
                  <a:pt x="4770" y="3319"/>
                </a:lnTo>
                <a:lnTo>
                  <a:pt x="4771" y="3444"/>
                </a:lnTo>
                <a:lnTo>
                  <a:pt x="4772" y="3359"/>
                </a:lnTo>
                <a:lnTo>
                  <a:pt x="4772" y="3458"/>
                </a:lnTo>
                <a:lnTo>
                  <a:pt x="4773" y="3362"/>
                </a:lnTo>
                <a:lnTo>
                  <a:pt x="4774" y="3415"/>
                </a:lnTo>
                <a:lnTo>
                  <a:pt x="4774" y="3339"/>
                </a:lnTo>
                <a:lnTo>
                  <a:pt x="4775" y="3434"/>
                </a:lnTo>
                <a:lnTo>
                  <a:pt x="4775" y="3300"/>
                </a:lnTo>
                <a:lnTo>
                  <a:pt x="4776" y="3442"/>
                </a:lnTo>
                <a:lnTo>
                  <a:pt x="4777" y="3324"/>
                </a:lnTo>
                <a:lnTo>
                  <a:pt x="4777" y="3431"/>
                </a:lnTo>
                <a:lnTo>
                  <a:pt x="4778" y="3355"/>
                </a:lnTo>
                <a:lnTo>
                  <a:pt x="4779" y="3430"/>
                </a:lnTo>
                <a:lnTo>
                  <a:pt x="4779" y="3324"/>
                </a:lnTo>
                <a:lnTo>
                  <a:pt x="4780" y="3447"/>
                </a:lnTo>
                <a:lnTo>
                  <a:pt x="4780" y="3341"/>
                </a:lnTo>
                <a:lnTo>
                  <a:pt x="4781" y="3464"/>
                </a:lnTo>
                <a:lnTo>
                  <a:pt x="4782" y="3335"/>
                </a:lnTo>
                <a:lnTo>
                  <a:pt x="4783" y="3444"/>
                </a:lnTo>
                <a:lnTo>
                  <a:pt x="4783" y="3352"/>
                </a:lnTo>
                <a:lnTo>
                  <a:pt x="4784" y="3435"/>
                </a:lnTo>
                <a:lnTo>
                  <a:pt x="4784" y="3324"/>
                </a:lnTo>
                <a:lnTo>
                  <a:pt x="4785" y="3473"/>
                </a:lnTo>
                <a:lnTo>
                  <a:pt x="4785" y="3345"/>
                </a:lnTo>
                <a:lnTo>
                  <a:pt x="4786" y="3385"/>
                </a:lnTo>
                <a:lnTo>
                  <a:pt x="4786" y="3320"/>
                </a:lnTo>
                <a:lnTo>
                  <a:pt x="4788" y="3460"/>
                </a:lnTo>
                <a:lnTo>
                  <a:pt x="4788" y="3304"/>
                </a:lnTo>
                <a:lnTo>
                  <a:pt x="4789" y="3453"/>
                </a:lnTo>
                <a:lnTo>
                  <a:pt x="4789" y="3359"/>
                </a:lnTo>
                <a:lnTo>
                  <a:pt x="4790" y="3445"/>
                </a:lnTo>
                <a:lnTo>
                  <a:pt x="4790" y="3369"/>
                </a:lnTo>
                <a:lnTo>
                  <a:pt x="4791" y="3421"/>
                </a:lnTo>
                <a:lnTo>
                  <a:pt x="4791" y="3308"/>
                </a:lnTo>
                <a:lnTo>
                  <a:pt x="4793" y="3473"/>
                </a:lnTo>
                <a:lnTo>
                  <a:pt x="4793" y="3359"/>
                </a:lnTo>
                <a:lnTo>
                  <a:pt x="4794" y="3466"/>
                </a:lnTo>
                <a:lnTo>
                  <a:pt x="4795" y="3348"/>
                </a:lnTo>
                <a:lnTo>
                  <a:pt x="4795" y="3427"/>
                </a:lnTo>
                <a:lnTo>
                  <a:pt x="4796" y="3362"/>
                </a:lnTo>
                <a:lnTo>
                  <a:pt x="4796" y="3440"/>
                </a:lnTo>
                <a:lnTo>
                  <a:pt x="4797" y="3349"/>
                </a:lnTo>
                <a:lnTo>
                  <a:pt x="4798" y="3429"/>
                </a:lnTo>
                <a:lnTo>
                  <a:pt x="4799" y="3364"/>
                </a:lnTo>
                <a:lnTo>
                  <a:pt x="4799" y="3435"/>
                </a:lnTo>
                <a:lnTo>
                  <a:pt x="4800" y="3318"/>
                </a:lnTo>
                <a:lnTo>
                  <a:pt x="4801" y="3446"/>
                </a:lnTo>
                <a:lnTo>
                  <a:pt x="4801" y="3350"/>
                </a:lnTo>
                <a:lnTo>
                  <a:pt x="4802" y="3437"/>
                </a:lnTo>
                <a:lnTo>
                  <a:pt x="4803" y="3342"/>
                </a:lnTo>
                <a:lnTo>
                  <a:pt x="4803" y="3430"/>
                </a:lnTo>
                <a:lnTo>
                  <a:pt x="4804" y="3334"/>
                </a:lnTo>
                <a:lnTo>
                  <a:pt x="4805" y="3440"/>
                </a:lnTo>
                <a:lnTo>
                  <a:pt x="4805" y="3332"/>
                </a:lnTo>
                <a:lnTo>
                  <a:pt x="4806" y="3434"/>
                </a:lnTo>
                <a:lnTo>
                  <a:pt x="4806" y="3322"/>
                </a:lnTo>
                <a:lnTo>
                  <a:pt x="4807" y="3427"/>
                </a:lnTo>
                <a:lnTo>
                  <a:pt x="4807" y="3339"/>
                </a:lnTo>
                <a:lnTo>
                  <a:pt x="4808" y="3443"/>
                </a:lnTo>
                <a:lnTo>
                  <a:pt x="4809" y="3331"/>
                </a:lnTo>
                <a:lnTo>
                  <a:pt x="4810" y="3446"/>
                </a:lnTo>
                <a:lnTo>
                  <a:pt x="4810" y="3344"/>
                </a:lnTo>
                <a:lnTo>
                  <a:pt x="4811" y="3450"/>
                </a:lnTo>
                <a:lnTo>
                  <a:pt x="4811" y="3324"/>
                </a:lnTo>
                <a:lnTo>
                  <a:pt x="4812" y="3465"/>
                </a:lnTo>
                <a:lnTo>
                  <a:pt x="4812" y="3343"/>
                </a:lnTo>
                <a:lnTo>
                  <a:pt x="4813" y="3452"/>
                </a:lnTo>
                <a:lnTo>
                  <a:pt x="4814" y="3364"/>
                </a:lnTo>
                <a:lnTo>
                  <a:pt x="4814" y="3467"/>
                </a:lnTo>
                <a:lnTo>
                  <a:pt x="4815" y="3324"/>
                </a:lnTo>
                <a:lnTo>
                  <a:pt x="4816" y="3483"/>
                </a:lnTo>
                <a:lnTo>
                  <a:pt x="4817" y="3343"/>
                </a:lnTo>
                <a:lnTo>
                  <a:pt x="4818" y="3404"/>
                </a:lnTo>
                <a:lnTo>
                  <a:pt x="4818" y="3325"/>
                </a:lnTo>
                <a:lnTo>
                  <a:pt x="4819" y="3420"/>
                </a:lnTo>
                <a:lnTo>
                  <a:pt x="4820" y="3334"/>
                </a:lnTo>
                <a:lnTo>
                  <a:pt x="4821" y="3467"/>
                </a:lnTo>
                <a:lnTo>
                  <a:pt x="4821" y="3338"/>
                </a:lnTo>
                <a:lnTo>
                  <a:pt x="4822" y="3467"/>
                </a:lnTo>
                <a:lnTo>
                  <a:pt x="4823" y="3346"/>
                </a:lnTo>
                <a:lnTo>
                  <a:pt x="4824" y="3448"/>
                </a:lnTo>
                <a:lnTo>
                  <a:pt x="4824" y="3318"/>
                </a:lnTo>
                <a:lnTo>
                  <a:pt x="4825" y="3448"/>
                </a:lnTo>
                <a:lnTo>
                  <a:pt x="4826" y="3333"/>
                </a:lnTo>
                <a:lnTo>
                  <a:pt x="4826" y="3444"/>
                </a:lnTo>
                <a:lnTo>
                  <a:pt x="4827" y="3320"/>
                </a:lnTo>
                <a:lnTo>
                  <a:pt x="4827" y="3426"/>
                </a:lnTo>
                <a:lnTo>
                  <a:pt x="4828" y="3308"/>
                </a:lnTo>
                <a:lnTo>
                  <a:pt x="4829" y="3471"/>
                </a:lnTo>
                <a:lnTo>
                  <a:pt x="4829" y="3341"/>
                </a:lnTo>
                <a:lnTo>
                  <a:pt x="4830" y="3464"/>
                </a:lnTo>
                <a:lnTo>
                  <a:pt x="4831" y="3343"/>
                </a:lnTo>
                <a:lnTo>
                  <a:pt x="4832" y="3423"/>
                </a:lnTo>
                <a:lnTo>
                  <a:pt x="4832" y="3284"/>
                </a:lnTo>
                <a:lnTo>
                  <a:pt x="4834" y="3451"/>
                </a:lnTo>
                <a:lnTo>
                  <a:pt x="4835" y="3302"/>
                </a:lnTo>
                <a:lnTo>
                  <a:pt x="4835" y="3411"/>
                </a:lnTo>
                <a:lnTo>
                  <a:pt x="4836" y="3341"/>
                </a:lnTo>
                <a:lnTo>
                  <a:pt x="4836" y="3426"/>
                </a:lnTo>
                <a:lnTo>
                  <a:pt x="4837" y="3324"/>
                </a:lnTo>
                <a:lnTo>
                  <a:pt x="4837" y="3416"/>
                </a:lnTo>
                <a:lnTo>
                  <a:pt x="4838" y="3332"/>
                </a:lnTo>
                <a:lnTo>
                  <a:pt x="4838" y="3421"/>
                </a:lnTo>
                <a:lnTo>
                  <a:pt x="4839" y="3343"/>
                </a:lnTo>
                <a:lnTo>
                  <a:pt x="4839" y="3433"/>
                </a:lnTo>
                <a:lnTo>
                  <a:pt x="4840" y="3345"/>
                </a:lnTo>
                <a:lnTo>
                  <a:pt x="4841" y="3429"/>
                </a:lnTo>
                <a:lnTo>
                  <a:pt x="4841" y="3329"/>
                </a:lnTo>
                <a:lnTo>
                  <a:pt x="4843" y="3442"/>
                </a:lnTo>
                <a:lnTo>
                  <a:pt x="4844" y="3341"/>
                </a:lnTo>
                <a:lnTo>
                  <a:pt x="4844" y="3460"/>
                </a:lnTo>
                <a:lnTo>
                  <a:pt x="4845" y="3330"/>
                </a:lnTo>
                <a:lnTo>
                  <a:pt x="4845" y="3426"/>
                </a:lnTo>
                <a:lnTo>
                  <a:pt x="4846" y="3308"/>
                </a:lnTo>
                <a:lnTo>
                  <a:pt x="4847" y="3443"/>
                </a:lnTo>
                <a:lnTo>
                  <a:pt x="4847" y="3329"/>
                </a:lnTo>
                <a:lnTo>
                  <a:pt x="4849" y="3426"/>
                </a:lnTo>
                <a:lnTo>
                  <a:pt x="4849" y="3299"/>
                </a:lnTo>
                <a:lnTo>
                  <a:pt x="4850" y="3446"/>
                </a:lnTo>
                <a:lnTo>
                  <a:pt x="4850" y="3345"/>
                </a:lnTo>
                <a:lnTo>
                  <a:pt x="4851" y="3424"/>
                </a:lnTo>
                <a:lnTo>
                  <a:pt x="4851" y="3343"/>
                </a:lnTo>
                <a:lnTo>
                  <a:pt x="4852" y="3437"/>
                </a:lnTo>
                <a:lnTo>
                  <a:pt x="4853" y="3317"/>
                </a:lnTo>
                <a:lnTo>
                  <a:pt x="4853" y="3464"/>
                </a:lnTo>
                <a:lnTo>
                  <a:pt x="4854" y="3338"/>
                </a:lnTo>
                <a:lnTo>
                  <a:pt x="4855" y="3422"/>
                </a:lnTo>
                <a:lnTo>
                  <a:pt x="4856" y="3329"/>
                </a:lnTo>
                <a:lnTo>
                  <a:pt x="4857" y="3416"/>
                </a:lnTo>
                <a:lnTo>
                  <a:pt x="4857" y="3344"/>
                </a:lnTo>
                <a:lnTo>
                  <a:pt x="4858" y="3457"/>
                </a:lnTo>
                <a:lnTo>
                  <a:pt x="4859" y="3321"/>
                </a:lnTo>
                <a:lnTo>
                  <a:pt x="4860" y="3470"/>
                </a:lnTo>
                <a:lnTo>
                  <a:pt x="4860" y="3349"/>
                </a:lnTo>
                <a:lnTo>
                  <a:pt x="4861" y="3440"/>
                </a:lnTo>
                <a:lnTo>
                  <a:pt x="4861" y="3357"/>
                </a:lnTo>
                <a:lnTo>
                  <a:pt x="4862" y="3441"/>
                </a:lnTo>
                <a:lnTo>
                  <a:pt x="4862" y="3314"/>
                </a:lnTo>
                <a:lnTo>
                  <a:pt x="4863" y="3434"/>
                </a:lnTo>
                <a:lnTo>
                  <a:pt x="4863" y="3344"/>
                </a:lnTo>
                <a:lnTo>
                  <a:pt x="4864" y="3428"/>
                </a:lnTo>
                <a:lnTo>
                  <a:pt x="4864" y="3338"/>
                </a:lnTo>
                <a:lnTo>
                  <a:pt x="4865" y="3442"/>
                </a:lnTo>
                <a:lnTo>
                  <a:pt x="4865" y="3354"/>
                </a:lnTo>
                <a:lnTo>
                  <a:pt x="4866" y="3436"/>
                </a:lnTo>
                <a:lnTo>
                  <a:pt x="4866" y="3356"/>
                </a:lnTo>
                <a:lnTo>
                  <a:pt x="4867" y="3466"/>
                </a:lnTo>
                <a:lnTo>
                  <a:pt x="4867" y="3353"/>
                </a:lnTo>
                <a:lnTo>
                  <a:pt x="4868" y="3419"/>
                </a:lnTo>
                <a:lnTo>
                  <a:pt x="4868" y="3306"/>
                </a:lnTo>
                <a:lnTo>
                  <a:pt x="4869" y="3456"/>
                </a:lnTo>
                <a:lnTo>
                  <a:pt x="4870" y="3352"/>
                </a:lnTo>
                <a:lnTo>
                  <a:pt x="4871" y="3427"/>
                </a:lnTo>
                <a:lnTo>
                  <a:pt x="4871" y="3344"/>
                </a:lnTo>
                <a:lnTo>
                  <a:pt x="4873" y="3466"/>
                </a:lnTo>
                <a:lnTo>
                  <a:pt x="4874" y="3317"/>
                </a:lnTo>
                <a:lnTo>
                  <a:pt x="4874" y="3450"/>
                </a:lnTo>
                <a:lnTo>
                  <a:pt x="4875" y="3351"/>
                </a:lnTo>
                <a:lnTo>
                  <a:pt x="4877" y="3464"/>
                </a:lnTo>
                <a:lnTo>
                  <a:pt x="4878" y="3334"/>
                </a:lnTo>
                <a:lnTo>
                  <a:pt x="4878" y="3448"/>
                </a:lnTo>
                <a:lnTo>
                  <a:pt x="4879" y="3328"/>
                </a:lnTo>
                <a:lnTo>
                  <a:pt x="4879" y="3455"/>
                </a:lnTo>
                <a:lnTo>
                  <a:pt x="4880" y="3323"/>
                </a:lnTo>
                <a:lnTo>
                  <a:pt x="4882" y="3436"/>
                </a:lnTo>
                <a:lnTo>
                  <a:pt x="4882" y="3333"/>
                </a:lnTo>
                <a:lnTo>
                  <a:pt x="4883" y="3473"/>
                </a:lnTo>
                <a:lnTo>
                  <a:pt x="4883" y="3335"/>
                </a:lnTo>
                <a:lnTo>
                  <a:pt x="4884" y="3430"/>
                </a:lnTo>
                <a:lnTo>
                  <a:pt x="4885" y="3285"/>
                </a:lnTo>
                <a:lnTo>
                  <a:pt x="4885" y="3446"/>
                </a:lnTo>
                <a:lnTo>
                  <a:pt x="4886" y="3332"/>
                </a:lnTo>
                <a:lnTo>
                  <a:pt x="4886" y="3439"/>
                </a:lnTo>
                <a:lnTo>
                  <a:pt x="4887" y="3360"/>
                </a:lnTo>
                <a:lnTo>
                  <a:pt x="4887" y="3437"/>
                </a:lnTo>
                <a:lnTo>
                  <a:pt x="4888" y="3328"/>
                </a:lnTo>
                <a:lnTo>
                  <a:pt x="4890" y="3461"/>
                </a:lnTo>
                <a:lnTo>
                  <a:pt x="4890" y="3381"/>
                </a:lnTo>
                <a:lnTo>
                  <a:pt x="4891" y="3460"/>
                </a:lnTo>
                <a:lnTo>
                  <a:pt x="4891" y="3352"/>
                </a:lnTo>
                <a:lnTo>
                  <a:pt x="4892" y="3409"/>
                </a:lnTo>
                <a:lnTo>
                  <a:pt x="4892" y="3343"/>
                </a:lnTo>
                <a:lnTo>
                  <a:pt x="4893" y="3419"/>
                </a:lnTo>
                <a:lnTo>
                  <a:pt x="4893" y="3342"/>
                </a:lnTo>
                <a:lnTo>
                  <a:pt x="4894" y="3427"/>
                </a:lnTo>
                <a:lnTo>
                  <a:pt x="4894" y="3349"/>
                </a:lnTo>
                <a:lnTo>
                  <a:pt x="4895" y="3449"/>
                </a:lnTo>
                <a:lnTo>
                  <a:pt x="4896" y="3340"/>
                </a:lnTo>
                <a:lnTo>
                  <a:pt x="4897" y="3475"/>
                </a:lnTo>
                <a:lnTo>
                  <a:pt x="4897" y="3362"/>
                </a:lnTo>
                <a:lnTo>
                  <a:pt x="4898" y="3458"/>
                </a:lnTo>
                <a:lnTo>
                  <a:pt x="4899" y="3333"/>
                </a:lnTo>
                <a:lnTo>
                  <a:pt x="4900" y="3443"/>
                </a:lnTo>
                <a:lnTo>
                  <a:pt x="4901" y="3337"/>
                </a:lnTo>
                <a:lnTo>
                  <a:pt x="4901" y="3439"/>
                </a:lnTo>
                <a:lnTo>
                  <a:pt x="4903" y="3312"/>
                </a:lnTo>
                <a:lnTo>
                  <a:pt x="4903" y="3427"/>
                </a:lnTo>
                <a:lnTo>
                  <a:pt x="4904" y="3340"/>
                </a:lnTo>
                <a:lnTo>
                  <a:pt x="4904" y="3448"/>
                </a:lnTo>
                <a:lnTo>
                  <a:pt x="4905" y="3356"/>
                </a:lnTo>
                <a:lnTo>
                  <a:pt x="4905" y="3454"/>
                </a:lnTo>
                <a:lnTo>
                  <a:pt x="4906" y="3317"/>
                </a:lnTo>
                <a:lnTo>
                  <a:pt x="4907" y="3483"/>
                </a:lnTo>
                <a:lnTo>
                  <a:pt x="4907" y="3328"/>
                </a:lnTo>
                <a:lnTo>
                  <a:pt x="4908" y="3419"/>
                </a:lnTo>
                <a:lnTo>
                  <a:pt x="4909" y="3341"/>
                </a:lnTo>
                <a:lnTo>
                  <a:pt x="4909" y="3406"/>
                </a:lnTo>
                <a:lnTo>
                  <a:pt x="4910" y="3325"/>
                </a:lnTo>
                <a:lnTo>
                  <a:pt x="4910" y="3411"/>
                </a:lnTo>
                <a:lnTo>
                  <a:pt x="4911" y="3349"/>
                </a:lnTo>
                <a:lnTo>
                  <a:pt x="4911" y="3434"/>
                </a:lnTo>
                <a:lnTo>
                  <a:pt x="4912" y="3380"/>
                </a:lnTo>
                <a:lnTo>
                  <a:pt x="4913" y="3488"/>
                </a:lnTo>
                <a:lnTo>
                  <a:pt x="4913" y="3382"/>
                </a:lnTo>
                <a:lnTo>
                  <a:pt x="4914" y="3458"/>
                </a:lnTo>
                <a:lnTo>
                  <a:pt x="4914" y="3364"/>
                </a:lnTo>
                <a:lnTo>
                  <a:pt x="4915" y="3427"/>
                </a:lnTo>
                <a:lnTo>
                  <a:pt x="4915" y="3303"/>
                </a:lnTo>
                <a:lnTo>
                  <a:pt x="4916" y="3437"/>
                </a:lnTo>
                <a:lnTo>
                  <a:pt x="4916" y="3332"/>
                </a:lnTo>
                <a:lnTo>
                  <a:pt x="4917" y="3426"/>
                </a:lnTo>
                <a:lnTo>
                  <a:pt x="4918" y="3359"/>
                </a:lnTo>
                <a:lnTo>
                  <a:pt x="4919" y="3456"/>
                </a:lnTo>
                <a:lnTo>
                  <a:pt x="4920" y="3326"/>
                </a:lnTo>
                <a:lnTo>
                  <a:pt x="4921" y="3415"/>
                </a:lnTo>
                <a:lnTo>
                  <a:pt x="4921" y="3330"/>
                </a:lnTo>
                <a:lnTo>
                  <a:pt x="4922" y="3401"/>
                </a:lnTo>
                <a:lnTo>
                  <a:pt x="4922" y="3341"/>
                </a:lnTo>
                <a:lnTo>
                  <a:pt x="4923" y="3396"/>
                </a:lnTo>
                <a:lnTo>
                  <a:pt x="4923" y="3307"/>
                </a:lnTo>
                <a:lnTo>
                  <a:pt x="4924" y="3426"/>
                </a:lnTo>
                <a:lnTo>
                  <a:pt x="4925" y="3336"/>
                </a:lnTo>
                <a:lnTo>
                  <a:pt x="4925" y="3451"/>
                </a:lnTo>
                <a:lnTo>
                  <a:pt x="4926" y="3333"/>
                </a:lnTo>
                <a:lnTo>
                  <a:pt x="4927" y="3469"/>
                </a:lnTo>
                <a:lnTo>
                  <a:pt x="4927" y="3316"/>
                </a:lnTo>
                <a:lnTo>
                  <a:pt x="4928" y="3454"/>
                </a:lnTo>
                <a:lnTo>
                  <a:pt x="4928" y="3326"/>
                </a:lnTo>
                <a:lnTo>
                  <a:pt x="4929" y="3454"/>
                </a:lnTo>
                <a:lnTo>
                  <a:pt x="4930" y="3366"/>
                </a:lnTo>
                <a:lnTo>
                  <a:pt x="4930" y="3429"/>
                </a:lnTo>
                <a:lnTo>
                  <a:pt x="4931" y="3328"/>
                </a:lnTo>
                <a:lnTo>
                  <a:pt x="4932" y="3425"/>
                </a:lnTo>
                <a:lnTo>
                  <a:pt x="4933" y="3341"/>
                </a:lnTo>
                <a:lnTo>
                  <a:pt x="4934" y="3411"/>
                </a:lnTo>
                <a:lnTo>
                  <a:pt x="4934" y="3323"/>
                </a:lnTo>
                <a:lnTo>
                  <a:pt x="4935" y="3421"/>
                </a:lnTo>
                <a:lnTo>
                  <a:pt x="4935" y="3343"/>
                </a:lnTo>
                <a:lnTo>
                  <a:pt x="4936" y="3441"/>
                </a:lnTo>
                <a:lnTo>
                  <a:pt x="4937" y="3365"/>
                </a:lnTo>
                <a:lnTo>
                  <a:pt x="4937" y="3438"/>
                </a:lnTo>
                <a:lnTo>
                  <a:pt x="4938" y="3293"/>
                </a:lnTo>
                <a:lnTo>
                  <a:pt x="4939" y="3411"/>
                </a:lnTo>
                <a:lnTo>
                  <a:pt x="4940" y="3327"/>
                </a:lnTo>
                <a:lnTo>
                  <a:pt x="4940" y="3450"/>
                </a:lnTo>
                <a:lnTo>
                  <a:pt x="4942" y="3321"/>
                </a:lnTo>
                <a:lnTo>
                  <a:pt x="4942" y="3444"/>
                </a:lnTo>
                <a:lnTo>
                  <a:pt x="4943" y="3323"/>
                </a:lnTo>
                <a:lnTo>
                  <a:pt x="4944" y="3434"/>
                </a:lnTo>
                <a:lnTo>
                  <a:pt x="4945" y="3296"/>
                </a:lnTo>
                <a:lnTo>
                  <a:pt x="4945" y="3469"/>
                </a:lnTo>
                <a:lnTo>
                  <a:pt x="4946" y="3347"/>
                </a:lnTo>
                <a:lnTo>
                  <a:pt x="4947" y="3466"/>
                </a:lnTo>
                <a:lnTo>
                  <a:pt x="4947" y="3362"/>
                </a:lnTo>
                <a:lnTo>
                  <a:pt x="4948" y="3497"/>
                </a:lnTo>
                <a:lnTo>
                  <a:pt x="4948" y="3366"/>
                </a:lnTo>
                <a:lnTo>
                  <a:pt x="4949" y="3454"/>
                </a:lnTo>
                <a:lnTo>
                  <a:pt x="4949" y="3350"/>
                </a:lnTo>
                <a:lnTo>
                  <a:pt x="4951" y="3459"/>
                </a:lnTo>
                <a:lnTo>
                  <a:pt x="4951" y="3335"/>
                </a:lnTo>
                <a:lnTo>
                  <a:pt x="4953" y="3451"/>
                </a:lnTo>
                <a:lnTo>
                  <a:pt x="4953" y="3342"/>
                </a:lnTo>
                <a:lnTo>
                  <a:pt x="4954" y="3436"/>
                </a:lnTo>
                <a:lnTo>
                  <a:pt x="4955" y="3365"/>
                </a:lnTo>
                <a:lnTo>
                  <a:pt x="4955" y="3439"/>
                </a:lnTo>
                <a:lnTo>
                  <a:pt x="4956" y="3350"/>
                </a:lnTo>
                <a:lnTo>
                  <a:pt x="4956" y="3470"/>
                </a:lnTo>
                <a:lnTo>
                  <a:pt x="4957" y="3353"/>
                </a:lnTo>
                <a:lnTo>
                  <a:pt x="4958" y="3412"/>
                </a:lnTo>
                <a:lnTo>
                  <a:pt x="4958" y="3327"/>
                </a:lnTo>
                <a:lnTo>
                  <a:pt x="4959" y="3444"/>
                </a:lnTo>
                <a:lnTo>
                  <a:pt x="4959" y="3368"/>
                </a:lnTo>
                <a:lnTo>
                  <a:pt x="4960" y="3406"/>
                </a:lnTo>
                <a:lnTo>
                  <a:pt x="4960" y="3322"/>
                </a:lnTo>
                <a:lnTo>
                  <a:pt x="4961" y="3435"/>
                </a:lnTo>
                <a:lnTo>
                  <a:pt x="4961" y="3324"/>
                </a:lnTo>
                <a:lnTo>
                  <a:pt x="4962" y="3442"/>
                </a:lnTo>
                <a:lnTo>
                  <a:pt x="4963" y="3341"/>
                </a:lnTo>
                <a:lnTo>
                  <a:pt x="4964" y="3460"/>
                </a:lnTo>
                <a:lnTo>
                  <a:pt x="4964" y="3324"/>
                </a:lnTo>
                <a:lnTo>
                  <a:pt x="4965" y="3440"/>
                </a:lnTo>
                <a:lnTo>
                  <a:pt x="4966" y="3304"/>
                </a:lnTo>
                <a:lnTo>
                  <a:pt x="4966" y="3469"/>
                </a:lnTo>
                <a:lnTo>
                  <a:pt x="4967" y="3355"/>
                </a:lnTo>
                <a:lnTo>
                  <a:pt x="4967" y="3439"/>
                </a:lnTo>
                <a:lnTo>
                  <a:pt x="4968" y="3348"/>
                </a:lnTo>
                <a:lnTo>
                  <a:pt x="4968" y="3423"/>
                </a:lnTo>
                <a:lnTo>
                  <a:pt x="4969" y="3329"/>
                </a:lnTo>
                <a:lnTo>
                  <a:pt x="4969" y="3447"/>
                </a:lnTo>
                <a:lnTo>
                  <a:pt x="4970" y="3367"/>
                </a:lnTo>
                <a:lnTo>
                  <a:pt x="4970" y="3436"/>
                </a:lnTo>
                <a:lnTo>
                  <a:pt x="4971" y="3339"/>
                </a:lnTo>
                <a:lnTo>
                  <a:pt x="4972" y="3438"/>
                </a:lnTo>
                <a:lnTo>
                  <a:pt x="4973" y="3318"/>
                </a:lnTo>
                <a:lnTo>
                  <a:pt x="4974" y="3445"/>
                </a:lnTo>
                <a:lnTo>
                  <a:pt x="4974" y="3364"/>
                </a:lnTo>
                <a:lnTo>
                  <a:pt x="4975" y="3439"/>
                </a:lnTo>
                <a:lnTo>
                  <a:pt x="4975" y="3347"/>
                </a:lnTo>
                <a:lnTo>
                  <a:pt x="4976" y="3451"/>
                </a:lnTo>
                <a:lnTo>
                  <a:pt x="4977" y="3346"/>
                </a:lnTo>
                <a:lnTo>
                  <a:pt x="4977" y="3472"/>
                </a:lnTo>
                <a:lnTo>
                  <a:pt x="4978" y="3339"/>
                </a:lnTo>
                <a:lnTo>
                  <a:pt x="4979" y="3435"/>
                </a:lnTo>
                <a:lnTo>
                  <a:pt x="4980" y="3338"/>
                </a:lnTo>
                <a:lnTo>
                  <a:pt x="4980" y="3413"/>
                </a:lnTo>
                <a:lnTo>
                  <a:pt x="4981" y="3390"/>
                </a:lnTo>
                <a:lnTo>
                  <a:pt x="4981" y="3496"/>
                </a:lnTo>
                <a:lnTo>
                  <a:pt x="4982" y="3335"/>
                </a:lnTo>
                <a:lnTo>
                  <a:pt x="4982" y="3440"/>
                </a:lnTo>
                <a:lnTo>
                  <a:pt x="4983" y="3363"/>
                </a:lnTo>
                <a:lnTo>
                  <a:pt x="4984" y="3480"/>
                </a:lnTo>
                <a:lnTo>
                  <a:pt x="4984" y="3345"/>
                </a:lnTo>
                <a:lnTo>
                  <a:pt x="4985" y="3434"/>
                </a:lnTo>
                <a:lnTo>
                  <a:pt x="4985" y="3362"/>
                </a:lnTo>
                <a:lnTo>
                  <a:pt x="4986" y="3443"/>
                </a:lnTo>
                <a:lnTo>
                  <a:pt x="4986" y="3378"/>
                </a:lnTo>
                <a:lnTo>
                  <a:pt x="4987" y="3446"/>
                </a:lnTo>
                <a:lnTo>
                  <a:pt x="4987" y="3352"/>
                </a:lnTo>
                <a:lnTo>
                  <a:pt x="4988" y="3464"/>
                </a:lnTo>
                <a:lnTo>
                  <a:pt x="4988" y="3318"/>
                </a:lnTo>
                <a:lnTo>
                  <a:pt x="4989" y="3416"/>
                </a:lnTo>
                <a:lnTo>
                  <a:pt x="4989" y="3356"/>
                </a:lnTo>
                <a:lnTo>
                  <a:pt x="4990" y="3444"/>
                </a:lnTo>
                <a:lnTo>
                  <a:pt x="4990" y="3360"/>
                </a:lnTo>
                <a:lnTo>
                  <a:pt x="4991" y="3490"/>
                </a:lnTo>
                <a:lnTo>
                  <a:pt x="4991" y="3343"/>
                </a:lnTo>
                <a:lnTo>
                  <a:pt x="4992" y="3446"/>
                </a:lnTo>
                <a:lnTo>
                  <a:pt x="4993" y="3350"/>
                </a:lnTo>
                <a:lnTo>
                  <a:pt x="4993" y="3412"/>
                </a:lnTo>
                <a:lnTo>
                  <a:pt x="4994" y="3324"/>
                </a:lnTo>
                <a:lnTo>
                  <a:pt x="4994" y="3414"/>
                </a:lnTo>
                <a:lnTo>
                  <a:pt x="4995" y="3345"/>
                </a:lnTo>
                <a:lnTo>
                  <a:pt x="4995" y="3449"/>
                </a:lnTo>
                <a:lnTo>
                  <a:pt x="4996" y="3349"/>
                </a:lnTo>
                <a:lnTo>
                  <a:pt x="4996" y="3427"/>
                </a:lnTo>
                <a:lnTo>
                  <a:pt x="4997" y="3381"/>
                </a:lnTo>
                <a:lnTo>
                  <a:pt x="4998" y="3429"/>
                </a:lnTo>
                <a:lnTo>
                  <a:pt x="4999" y="3341"/>
                </a:lnTo>
                <a:lnTo>
                  <a:pt x="4999" y="3457"/>
                </a:lnTo>
                <a:lnTo>
                  <a:pt x="5001" y="3337"/>
                </a:lnTo>
                <a:lnTo>
                  <a:pt x="5002" y="3424"/>
                </a:lnTo>
                <a:lnTo>
                  <a:pt x="5002" y="3350"/>
                </a:lnTo>
                <a:lnTo>
                  <a:pt x="5003" y="3454"/>
                </a:lnTo>
                <a:lnTo>
                  <a:pt x="5003" y="3333"/>
                </a:lnTo>
                <a:lnTo>
                  <a:pt x="5004" y="3461"/>
                </a:lnTo>
                <a:lnTo>
                  <a:pt x="5004" y="3351"/>
                </a:lnTo>
                <a:lnTo>
                  <a:pt x="5005" y="3413"/>
                </a:lnTo>
                <a:lnTo>
                  <a:pt x="5006" y="3324"/>
                </a:lnTo>
                <a:lnTo>
                  <a:pt x="5007" y="3465"/>
                </a:lnTo>
                <a:lnTo>
                  <a:pt x="5007" y="3337"/>
                </a:lnTo>
                <a:lnTo>
                  <a:pt x="5008" y="3448"/>
                </a:lnTo>
                <a:lnTo>
                  <a:pt x="5008" y="3339"/>
                </a:lnTo>
                <a:lnTo>
                  <a:pt x="5010" y="3434"/>
                </a:lnTo>
                <a:lnTo>
                  <a:pt x="5010" y="3329"/>
                </a:lnTo>
                <a:lnTo>
                  <a:pt x="5011" y="3457"/>
                </a:lnTo>
                <a:lnTo>
                  <a:pt x="5013" y="3332"/>
                </a:lnTo>
                <a:lnTo>
                  <a:pt x="5014" y="3452"/>
                </a:lnTo>
                <a:lnTo>
                  <a:pt x="5014" y="3362"/>
                </a:lnTo>
                <a:lnTo>
                  <a:pt x="5015" y="3449"/>
                </a:lnTo>
                <a:lnTo>
                  <a:pt x="5015" y="3376"/>
                </a:lnTo>
                <a:lnTo>
                  <a:pt x="5016" y="3447"/>
                </a:lnTo>
                <a:lnTo>
                  <a:pt x="5016" y="3380"/>
                </a:lnTo>
                <a:lnTo>
                  <a:pt x="5017" y="3438"/>
                </a:lnTo>
                <a:lnTo>
                  <a:pt x="5018" y="3326"/>
                </a:lnTo>
                <a:lnTo>
                  <a:pt x="5018" y="3408"/>
                </a:lnTo>
                <a:lnTo>
                  <a:pt x="5019" y="3350"/>
                </a:lnTo>
                <a:lnTo>
                  <a:pt x="5019" y="3458"/>
                </a:lnTo>
                <a:lnTo>
                  <a:pt x="5020" y="3357"/>
                </a:lnTo>
                <a:lnTo>
                  <a:pt x="5021" y="3432"/>
                </a:lnTo>
                <a:lnTo>
                  <a:pt x="5022" y="3307"/>
                </a:lnTo>
                <a:lnTo>
                  <a:pt x="5022" y="3444"/>
                </a:lnTo>
                <a:lnTo>
                  <a:pt x="5023" y="3356"/>
                </a:lnTo>
                <a:lnTo>
                  <a:pt x="5024" y="3447"/>
                </a:lnTo>
                <a:lnTo>
                  <a:pt x="5024" y="3370"/>
                </a:lnTo>
                <a:lnTo>
                  <a:pt x="5026" y="3431"/>
                </a:lnTo>
                <a:lnTo>
                  <a:pt x="5026" y="3342"/>
                </a:lnTo>
                <a:lnTo>
                  <a:pt x="5027" y="3433"/>
                </a:lnTo>
                <a:lnTo>
                  <a:pt x="5028" y="3376"/>
                </a:lnTo>
                <a:lnTo>
                  <a:pt x="5028" y="3445"/>
                </a:lnTo>
                <a:lnTo>
                  <a:pt x="5029" y="3347"/>
                </a:lnTo>
                <a:lnTo>
                  <a:pt x="5030" y="3473"/>
                </a:lnTo>
                <a:lnTo>
                  <a:pt x="5030" y="3356"/>
                </a:lnTo>
                <a:lnTo>
                  <a:pt x="5031" y="3447"/>
                </a:lnTo>
                <a:lnTo>
                  <a:pt x="5031" y="3352"/>
                </a:lnTo>
                <a:lnTo>
                  <a:pt x="5032" y="3467"/>
                </a:lnTo>
                <a:lnTo>
                  <a:pt x="5032" y="3347"/>
                </a:lnTo>
                <a:lnTo>
                  <a:pt x="5033" y="3447"/>
                </a:lnTo>
                <a:lnTo>
                  <a:pt x="5034" y="3344"/>
                </a:lnTo>
                <a:lnTo>
                  <a:pt x="5035" y="3463"/>
                </a:lnTo>
                <a:lnTo>
                  <a:pt x="5035" y="3348"/>
                </a:lnTo>
                <a:lnTo>
                  <a:pt x="5036" y="3458"/>
                </a:lnTo>
                <a:lnTo>
                  <a:pt x="5036" y="3322"/>
                </a:lnTo>
                <a:lnTo>
                  <a:pt x="5037" y="3439"/>
                </a:lnTo>
                <a:lnTo>
                  <a:pt x="5038" y="3345"/>
                </a:lnTo>
                <a:lnTo>
                  <a:pt x="5038" y="3442"/>
                </a:lnTo>
                <a:lnTo>
                  <a:pt x="5039" y="3332"/>
                </a:lnTo>
                <a:lnTo>
                  <a:pt x="5039" y="3433"/>
                </a:lnTo>
                <a:lnTo>
                  <a:pt x="5041" y="3324"/>
                </a:lnTo>
                <a:lnTo>
                  <a:pt x="5042" y="3466"/>
                </a:lnTo>
                <a:lnTo>
                  <a:pt x="5042" y="3357"/>
                </a:lnTo>
                <a:lnTo>
                  <a:pt x="5043" y="3433"/>
                </a:lnTo>
                <a:lnTo>
                  <a:pt x="5043" y="3327"/>
                </a:lnTo>
                <a:lnTo>
                  <a:pt x="5044" y="3449"/>
                </a:lnTo>
                <a:lnTo>
                  <a:pt x="5045" y="3335"/>
                </a:lnTo>
                <a:lnTo>
                  <a:pt x="5045" y="3448"/>
                </a:lnTo>
                <a:lnTo>
                  <a:pt x="5046" y="3339"/>
                </a:lnTo>
                <a:lnTo>
                  <a:pt x="5046" y="3422"/>
                </a:lnTo>
                <a:lnTo>
                  <a:pt x="5047" y="3325"/>
                </a:lnTo>
                <a:lnTo>
                  <a:pt x="5047" y="3498"/>
                </a:lnTo>
                <a:lnTo>
                  <a:pt x="5048" y="3326"/>
                </a:lnTo>
                <a:lnTo>
                  <a:pt x="5050" y="3434"/>
                </a:lnTo>
                <a:lnTo>
                  <a:pt x="5050" y="3338"/>
                </a:lnTo>
                <a:lnTo>
                  <a:pt x="5051" y="3457"/>
                </a:lnTo>
                <a:lnTo>
                  <a:pt x="5052" y="3320"/>
                </a:lnTo>
                <a:lnTo>
                  <a:pt x="5052" y="3434"/>
                </a:lnTo>
                <a:lnTo>
                  <a:pt x="5053" y="3329"/>
                </a:lnTo>
                <a:lnTo>
                  <a:pt x="5054" y="3424"/>
                </a:lnTo>
                <a:lnTo>
                  <a:pt x="5054" y="3337"/>
                </a:lnTo>
                <a:lnTo>
                  <a:pt x="5055" y="3425"/>
                </a:lnTo>
                <a:lnTo>
                  <a:pt x="5056" y="3358"/>
                </a:lnTo>
                <a:lnTo>
                  <a:pt x="5056" y="3477"/>
                </a:lnTo>
                <a:lnTo>
                  <a:pt x="5057" y="3337"/>
                </a:lnTo>
                <a:lnTo>
                  <a:pt x="5058" y="3436"/>
                </a:lnTo>
                <a:lnTo>
                  <a:pt x="5059" y="3343"/>
                </a:lnTo>
                <a:lnTo>
                  <a:pt x="5059" y="3451"/>
                </a:lnTo>
                <a:lnTo>
                  <a:pt x="5060" y="3339"/>
                </a:lnTo>
                <a:lnTo>
                  <a:pt x="5060" y="3426"/>
                </a:lnTo>
                <a:lnTo>
                  <a:pt x="5061" y="3360"/>
                </a:lnTo>
                <a:lnTo>
                  <a:pt x="5061" y="3417"/>
                </a:lnTo>
                <a:lnTo>
                  <a:pt x="5062" y="3352"/>
                </a:lnTo>
                <a:lnTo>
                  <a:pt x="5062" y="3421"/>
                </a:lnTo>
                <a:lnTo>
                  <a:pt x="5063" y="3321"/>
                </a:lnTo>
                <a:lnTo>
                  <a:pt x="5063" y="3435"/>
                </a:lnTo>
                <a:lnTo>
                  <a:pt x="5064" y="3354"/>
                </a:lnTo>
                <a:lnTo>
                  <a:pt x="5064" y="3446"/>
                </a:lnTo>
                <a:lnTo>
                  <a:pt x="5065" y="3355"/>
                </a:lnTo>
                <a:lnTo>
                  <a:pt x="5065" y="3432"/>
                </a:lnTo>
                <a:lnTo>
                  <a:pt x="5066" y="3323"/>
                </a:lnTo>
                <a:lnTo>
                  <a:pt x="5067" y="3447"/>
                </a:lnTo>
                <a:lnTo>
                  <a:pt x="5067" y="3351"/>
                </a:lnTo>
                <a:lnTo>
                  <a:pt x="5068" y="3446"/>
                </a:lnTo>
                <a:lnTo>
                  <a:pt x="5069" y="3343"/>
                </a:lnTo>
                <a:lnTo>
                  <a:pt x="5069" y="3449"/>
                </a:lnTo>
                <a:lnTo>
                  <a:pt x="5070" y="3343"/>
                </a:lnTo>
                <a:lnTo>
                  <a:pt x="5072" y="3483"/>
                </a:lnTo>
                <a:lnTo>
                  <a:pt x="5072" y="3342"/>
                </a:lnTo>
                <a:lnTo>
                  <a:pt x="5073" y="3436"/>
                </a:lnTo>
                <a:lnTo>
                  <a:pt x="5074" y="3331"/>
                </a:lnTo>
                <a:lnTo>
                  <a:pt x="5074" y="3390"/>
                </a:lnTo>
                <a:lnTo>
                  <a:pt x="5075" y="3341"/>
                </a:lnTo>
                <a:lnTo>
                  <a:pt x="5076" y="3436"/>
                </a:lnTo>
                <a:lnTo>
                  <a:pt x="5076" y="3347"/>
                </a:lnTo>
                <a:lnTo>
                  <a:pt x="5077" y="3438"/>
                </a:lnTo>
                <a:lnTo>
                  <a:pt x="5078" y="3350"/>
                </a:lnTo>
                <a:lnTo>
                  <a:pt x="5078" y="3445"/>
                </a:lnTo>
                <a:lnTo>
                  <a:pt x="5079" y="3372"/>
                </a:lnTo>
                <a:lnTo>
                  <a:pt x="5080" y="3451"/>
                </a:lnTo>
                <a:lnTo>
                  <a:pt x="5080" y="3329"/>
                </a:lnTo>
                <a:lnTo>
                  <a:pt x="5081" y="3445"/>
                </a:lnTo>
                <a:lnTo>
                  <a:pt x="5082" y="3320"/>
                </a:lnTo>
                <a:lnTo>
                  <a:pt x="5083" y="3452"/>
                </a:lnTo>
                <a:lnTo>
                  <a:pt x="5083" y="3350"/>
                </a:lnTo>
                <a:lnTo>
                  <a:pt x="5084" y="3444"/>
                </a:lnTo>
                <a:lnTo>
                  <a:pt x="5084" y="3337"/>
                </a:lnTo>
                <a:lnTo>
                  <a:pt x="5085" y="3472"/>
                </a:lnTo>
                <a:lnTo>
                  <a:pt x="5086" y="3353"/>
                </a:lnTo>
                <a:lnTo>
                  <a:pt x="5086" y="3457"/>
                </a:lnTo>
                <a:lnTo>
                  <a:pt x="5087" y="3358"/>
                </a:lnTo>
                <a:lnTo>
                  <a:pt x="5087" y="3439"/>
                </a:lnTo>
                <a:lnTo>
                  <a:pt x="5088" y="3345"/>
                </a:lnTo>
                <a:lnTo>
                  <a:pt x="5089" y="3442"/>
                </a:lnTo>
                <a:lnTo>
                  <a:pt x="5089" y="3277"/>
                </a:lnTo>
                <a:lnTo>
                  <a:pt x="5090" y="3438"/>
                </a:lnTo>
                <a:lnTo>
                  <a:pt x="5091" y="3338"/>
                </a:lnTo>
                <a:lnTo>
                  <a:pt x="5091" y="3397"/>
                </a:lnTo>
                <a:lnTo>
                  <a:pt x="5092" y="3310"/>
                </a:lnTo>
                <a:lnTo>
                  <a:pt x="5092" y="3449"/>
                </a:lnTo>
                <a:lnTo>
                  <a:pt x="5093" y="3344"/>
                </a:lnTo>
                <a:lnTo>
                  <a:pt x="5094" y="3393"/>
                </a:lnTo>
                <a:lnTo>
                  <a:pt x="5094" y="3340"/>
                </a:lnTo>
                <a:lnTo>
                  <a:pt x="5095" y="3451"/>
                </a:lnTo>
                <a:lnTo>
                  <a:pt x="5096" y="3303"/>
                </a:lnTo>
                <a:lnTo>
                  <a:pt x="5097" y="3403"/>
                </a:lnTo>
                <a:lnTo>
                  <a:pt x="5098" y="3344"/>
                </a:lnTo>
                <a:lnTo>
                  <a:pt x="5098" y="3436"/>
                </a:lnTo>
                <a:lnTo>
                  <a:pt x="5099" y="3324"/>
                </a:lnTo>
                <a:lnTo>
                  <a:pt x="5100" y="3473"/>
                </a:lnTo>
                <a:lnTo>
                  <a:pt x="5101" y="3346"/>
                </a:lnTo>
                <a:lnTo>
                  <a:pt x="5101" y="3432"/>
                </a:lnTo>
                <a:lnTo>
                  <a:pt x="5102" y="3337"/>
                </a:lnTo>
                <a:lnTo>
                  <a:pt x="5102" y="3442"/>
                </a:lnTo>
                <a:lnTo>
                  <a:pt x="5103" y="3364"/>
                </a:lnTo>
                <a:lnTo>
                  <a:pt x="5104" y="3405"/>
                </a:lnTo>
                <a:lnTo>
                  <a:pt x="5104" y="3344"/>
                </a:lnTo>
                <a:lnTo>
                  <a:pt x="5105" y="3442"/>
                </a:lnTo>
                <a:lnTo>
                  <a:pt x="5105" y="3323"/>
                </a:lnTo>
                <a:lnTo>
                  <a:pt x="5107" y="3448"/>
                </a:lnTo>
                <a:lnTo>
                  <a:pt x="5107" y="3332"/>
                </a:lnTo>
                <a:lnTo>
                  <a:pt x="5108" y="3439"/>
                </a:lnTo>
                <a:lnTo>
                  <a:pt x="5109" y="3368"/>
                </a:lnTo>
                <a:lnTo>
                  <a:pt x="5109" y="3456"/>
                </a:lnTo>
                <a:lnTo>
                  <a:pt x="5110" y="3349"/>
                </a:lnTo>
                <a:lnTo>
                  <a:pt x="5111" y="3393"/>
                </a:lnTo>
                <a:lnTo>
                  <a:pt x="5111" y="3322"/>
                </a:lnTo>
                <a:lnTo>
                  <a:pt x="5112" y="3411"/>
                </a:lnTo>
                <a:lnTo>
                  <a:pt x="5112" y="3318"/>
                </a:lnTo>
                <a:lnTo>
                  <a:pt x="5113" y="3451"/>
                </a:lnTo>
                <a:lnTo>
                  <a:pt x="5114" y="3313"/>
                </a:lnTo>
                <a:lnTo>
                  <a:pt x="5114" y="3428"/>
                </a:lnTo>
                <a:lnTo>
                  <a:pt x="5115" y="3367"/>
                </a:lnTo>
                <a:lnTo>
                  <a:pt x="5116" y="3451"/>
                </a:lnTo>
                <a:lnTo>
                  <a:pt x="5116" y="3367"/>
                </a:lnTo>
                <a:lnTo>
                  <a:pt x="5117" y="3467"/>
                </a:lnTo>
                <a:lnTo>
                  <a:pt x="5117" y="3336"/>
                </a:lnTo>
                <a:lnTo>
                  <a:pt x="5118" y="3436"/>
                </a:lnTo>
                <a:lnTo>
                  <a:pt x="5118" y="3328"/>
                </a:lnTo>
                <a:lnTo>
                  <a:pt x="5119" y="3443"/>
                </a:lnTo>
                <a:lnTo>
                  <a:pt x="5119" y="3341"/>
                </a:lnTo>
                <a:lnTo>
                  <a:pt x="5120" y="3415"/>
                </a:lnTo>
                <a:lnTo>
                  <a:pt x="5122" y="3341"/>
                </a:lnTo>
                <a:lnTo>
                  <a:pt x="5123" y="3444"/>
                </a:lnTo>
                <a:lnTo>
                  <a:pt x="5123" y="3337"/>
                </a:lnTo>
                <a:lnTo>
                  <a:pt x="5124" y="3430"/>
                </a:lnTo>
                <a:lnTo>
                  <a:pt x="5125" y="3366"/>
                </a:lnTo>
                <a:lnTo>
                  <a:pt x="5125" y="3424"/>
                </a:lnTo>
                <a:lnTo>
                  <a:pt x="5126" y="3341"/>
                </a:lnTo>
                <a:lnTo>
                  <a:pt x="5127" y="3406"/>
                </a:lnTo>
                <a:lnTo>
                  <a:pt x="5128" y="3351"/>
                </a:lnTo>
                <a:lnTo>
                  <a:pt x="5128" y="3439"/>
                </a:lnTo>
                <a:lnTo>
                  <a:pt x="5129" y="3360"/>
                </a:lnTo>
                <a:lnTo>
                  <a:pt x="5130" y="3438"/>
                </a:lnTo>
                <a:lnTo>
                  <a:pt x="5130" y="3350"/>
                </a:lnTo>
                <a:lnTo>
                  <a:pt x="5132" y="3430"/>
                </a:lnTo>
                <a:lnTo>
                  <a:pt x="5132" y="3350"/>
                </a:lnTo>
                <a:lnTo>
                  <a:pt x="5133" y="3466"/>
                </a:lnTo>
                <a:lnTo>
                  <a:pt x="5133" y="3348"/>
                </a:lnTo>
                <a:lnTo>
                  <a:pt x="5134" y="3427"/>
                </a:lnTo>
                <a:lnTo>
                  <a:pt x="5134" y="3325"/>
                </a:lnTo>
                <a:lnTo>
                  <a:pt x="5135" y="3405"/>
                </a:lnTo>
                <a:lnTo>
                  <a:pt x="5135" y="3329"/>
                </a:lnTo>
                <a:lnTo>
                  <a:pt x="5136" y="3427"/>
                </a:lnTo>
                <a:lnTo>
                  <a:pt x="5137" y="3329"/>
                </a:lnTo>
                <a:lnTo>
                  <a:pt x="5138" y="3429"/>
                </a:lnTo>
                <a:lnTo>
                  <a:pt x="5138" y="3340"/>
                </a:lnTo>
                <a:lnTo>
                  <a:pt x="5139" y="3441"/>
                </a:lnTo>
                <a:lnTo>
                  <a:pt x="5139" y="3360"/>
                </a:lnTo>
                <a:lnTo>
                  <a:pt x="5140" y="3436"/>
                </a:lnTo>
                <a:lnTo>
                  <a:pt x="5141" y="3347"/>
                </a:lnTo>
                <a:lnTo>
                  <a:pt x="5141" y="3408"/>
                </a:lnTo>
                <a:lnTo>
                  <a:pt x="5142" y="3283"/>
                </a:lnTo>
                <a:lnTo>
                  <a:pt x="5143" y="3416"/>
                </a:lnTo>
                <a:lnTo>
                  <a:pt x="5143" y="3333"/>
                </a:lnTo>
                <a:lnTo>
                  <a:pt x="5144" y="3417"/>
                </a:lnTo>
                <a:lnTo>
                  <a:pt x="5144" y="3354"/>
                </a:lnTo>
                <a:lnTo>
                  <a:pt x="5145" y="3399"/>
                </a:lnTo>
                <a:lnTo>
                  <a:pt x="5145" y="3347"/>
                </a:lnTo>
                <a:lnTo>
                  <a:pt x="5146" y="3443"/>
                </a:lnTo>
                <a:lnTo>
                  <a:pt x="5146" y="3358"/>
                </a:lnTo>
                <a:lnTo>
                  <a:pt x="5147" y="3428"/>
                </a:lnTo>
                <a:lnTo>
                  <a:pt x="5147" y="3328"/>
                </a:lnTo>
                <a:lnTo>
                  <a:pt x="5148" y="3438"/>
                </a:lnTo>
                <a:lnTo>
                  <a:pt x="5149" y="3292"/>
                </a:lnTo>
                <a:lnTo>
                  <a:pt x="5150" y="3405"/>
                </a:lnTo>
                <a:lnTo>
                  <a:pt x="5151" y="3347"/>
                </a:lnTo>
                <a:lnTo>
                  <a:pt x="5151" y="3436"/>
                </a:lnTo>
                <a:lnTo>
                  <a:pt x="5152" y="3353"/>
                </a:lnTo>
                <a:lnTo>
                  <a:pt x="5152" y="3441"/>
                </a:lnTo>
                <a:lnTo>
                  <a:pt x="5153" y="3380"/>
                </a:lnTo>
                <a:lnTo>
                  <a:pt x="5153" y="3450"/>
                </a:lnTo>
                <a:lnTo>
                  <a:pt x="5155" y="3333"/>
                </a:lnTo>
                <a:lnTo>
                  <a:pt x="5155" y="3441"/>
                </a:lnTo>
                <a:lnTo>
                  <a:pt x="5156" y="3367"/>
                </a:lnTo>
                <a:lnTo>
                  <a:pt x="5156" y="3452"/>
                </a:lnTo>
                <a:lnTo>
                  <a:pt x="5157" y="3337"/>
                </a:lnTo>
                <a:lnTo>
                  <a:pt x="5158" y="3411"/>
                </a:lnTo>
                <a:lnTo>
                  <a:pt x="5158" y="3350"/>
                </a:lnTo>
                <a:lnTo>
                  <a:pt x="5159" y="3427"/>
                </a:lnTo>
                <a:lnTo>
                  <a:pt x="5159" y="3331"/>
                </a:lnTo>
                <a:lnTo>
                  <a:pt x="5160" y="3448"/>
                </a:lnTo>
                <a:lnTo>
                  <a:pt x="5160" y="3334"/>
                </a:lnTo>
                <a:lnTo>
                  <a:pt x="5162" y="3455"/>
                </a:lnTo>
                <a:lnTo>
                  <a:pt x="5163" y="3331"/>
                </a:lnTo>
                <a:lnTo>
                  <a:pt x="5163" y="3473"/>
                </a:lnTo>
                <a:lnTo>
                  <a:pt x="5164" y="3341"/>
                </a:lnTo>
                <a:lnTo>
                  <a:pt x="5166" y="3450"/>
                </a:lnTo>
                <a:lnTo>
                  <a:pt x="5166" y="3342"/>
                </a:lnTo>
                <a:lnTo>
                  <a:pt x="5167" y="3451"/>
                </a:lnTo>
                <a:lnTo>
                  <a:pt x="5168" y="3369"/>
                </a:lnTo>
                <a:lnTo>
                  <a:pt x="5168" y="3463"/>
                </a:lnTo>
                <a:lnTo>
                  <a:pt x="5169" y="3347"/>
                </a:lnTo>
                <a:lnTo>
                  <a:pt x="5170" y="3436"/>
                </a:lnTo>
                <a:lnTo>
                  <a:pt x="5170" y="3328"/>
                </a:lnTo>
                <a:lnTo>
                  <a:pt x="5171" y="3399"/>
                </a:lnTo>
                <a:lnTo>
                  <a:pt x="5171" y="3325"/>
                </a:lnTo>
                <a:lnTo>
                  <a:pt x="5173" y="3466"/>
                </a:lnTo>
                <a:lnTo>
                  <a:pt x="5174" y="3345"/>
                </a:lnTo>
                <a:lnTo>
                  <a:pt x="5175" y="3435"/>
                </a:lnTo>
                <a:lnTo>
                  <a:pt x="5175" y="3331"/>
                </a:lnTo>
                <a:lnTo>
                  <a:pt x="5177" y="3466"/>
                </a:lnTo>
                <a:lnTo>
                  <a:pt x="5177" y="3325"/>
                </a:lnTo>
                <a:lnTo>
                  <a:pt x="5178" y="3439"/>
                </a:lnTo>
                <a:lnTo>
                  <a:pt x="5178" y="3365"/>
                </a:lnTo>
                <a:lnTo>
                  <a:pt x="5179" y="3441"/>
                </a:lnTo>
                <a:lnTo>
                  <a:pt x="5179" y="3332"/>
                </a:lnTo>
                <a:lnTo>
                  <a:pt x="5180" y="3483"/>
                </a:lnTo>
                <a:lnTo>
                  <a:pt x="5181" y="3334"/>
                </a:lnTo>
                <a:lnTo>
                  <a:pt x="5182" y="3435"/>
                </a:lnTo>
                <a:lnTo>
                  <a:pt x="5183" y="3342"/>
                </a:lnTo>
                <a:lnTo>
                  <a:pt x="5183" y="3439"/>
                </a:lnTo>
                <a:lnTo>
                  <a:pt x="5184" y="3343"/>
                </a:lnTo>
                <a:lnTo>
                  <a:pt x="5184" y="3448"/>
                </a:lnTo>
                <a:lnTo>
                  <a:pt x="5185" y="3338"/>
                </a:lnTo>
                <a:lnTo>
                  <a:pt x="5186" y="3461"/>
                </a:lnTo>
                <a:lnTo>
                  <a:pt x="5187" y="3328"/>
                </a:lnTo>
                <a:lnTo>
                  <a:pt x="5188" y="3445"/>
                </a:lnTo>
                <a:lnTo>
                  <a:pt x="5188" y="3339"/>
                </a:lnTo>
                <a:lnTo>
                  <a:pt x="5189" y="3423"/>
                </a:lnTo>
                <a:lnTo>
                  <a:pt x="5189" y="3306"/>
                </a:lnTo>
                <a:lnTo>
                  <a:pt x="5190" y="3419"/>
                </a:lnTo>
                <a:lnTo>
                  <a:pt x="5190" y="3366"/>
                </a:lnTo>
                <a:lnTo>
                  <a:pt x="5191" y="3418"/>
                </a:lnTo>
                <a:lnTo>
                  <a:pt x="5191" y="3362"/>
                </a:lnTo>
                <a:lnTo>
                  <a:pt x="5192" y="3447"/>
                </a:lnTo>
                <a:lnTo>
                  <a:pt x="5193" y="3347"/>
                </a:lnTo>
                <a:lnTo>
                  <a:pt x="5194" y="3458"/>
                </a:lnTo>
                <a:lnTo>
                  <a:pt x="5195" y="3319"/>
                </a:lnTo>
                <a:lnTo>
                  <a:pt x="5196" y="3474"/>
                </a:lnTo>
                <a:lnTo>
                  <a:pt x="5196" y="3325"/>
                </a:lnTo>
                <a:lnTo>
                  <a:pt x="5197" y="3444"/>
                </a:lnTo>
                <a:lnTo>
                  <a:pt x="5197" y="3348"/>
                </a:lnTo>
                <a:lnTo>
                  <a:pt x="5198" y="3435"/>
                </a:lnTo>
                <a:lnTo>
                  <a:pt x="5198" y="3323"/>
                </a:lnTo>
                <a:lnTo>
                  <a:pt x="5199" y="3410"/>
                </a:lnTo>
                <a:lnTo>
                  <a:pt x="5200" y="3335"/>
                </a:lnTo>
                <a:lnTo>
                  <a:pt x="5201" y="3446"/>
                </a:lnTo>
                <a:lnTo>
                  <a:pt x="5202" y="3333"/>
                </a:lnTo>
                <a:lnTo>
                  <a:pt x="5203" y="3433"/>
                </a:lnTo>
                <a:lnTo>
                  <a:pt x="5204" y="3332"/>
                </a:lnTo>
                <a:lnTo>
                  <a:pt x="5204" y="3473"/>
                </a:lnTo>
                <a:lnTo>
                  <a:pt x="5205" y="3309"/>
                </a:lnTo>
                <a:lnTo>
                  <a:pt x="5206" y="3448"/>
                </a:lnTo>
                <a:lnTo>
                  <a:pt x="5207" y="3353"/>
                </a:lnTo>
                <a:lnTo>
                  <a:pt x="5208" y="3446"/>
                </a:lnTo>
                <a:lnTo>
                  <a:pt x="5209" y="3314"/>
                </a:lnTo>
                <a:lnTo>
                  <a:pt x="5209" y="3439"/>
                </a:lnTo>
                <a:lnTo>
                  <a:pt x="5210" y="3318"/>
                </a:lnTo>
                <a:lnTo>
                  <a:pt x="5210" y="3414"/>
                </a:lnTo>
                <a:lnTo>
                  <a:pt x="5211" y="3346"/>
                </a:lnTo>
                <a:lnTo>
                  <a:pt x="5211" y="3417"/>
                </a:lnTo>
                <a:lnTo>
                  <a:pt x="5212" y="3323"/>
                </a:lnTo>
                <a:lnTo>
                  <a:pt x="5212" y="3476"/>
                </a:lnTo>
                <a:lnTo>
                  <a:pt x="5213" y="3349"/>
                </a:lnTo>
                <a:lnTo>
                  <a:pt x="5213" y="3444"/>
                </a:lnTo>
                <a:lnTo>
                  <a:pt x="5214" y="3342"/>
                </a:lnTo>
                <a:lnTo>
                  <a:pt x="5215" y="3455"/>
                </a:lnTo>
                <a:lnTo>
                  <a:pt x="5215" y="3307"/>
                </a:lnTo>
                <a:lnTo>
                  <a:pt x="5216" y="3445"/>
                </a:lnTo>
                <a:lnTo>
                  <a:pt x="5217" y="3338"/>
                </a:lnTo>
                <a:lnTo>
                  <a:pt x="5217" y="3456"/>
                </a:lnTo>
                <a:lnTo>
                  <a:pt x="5218" y="3369"/>
                </a:lnTo>
                <a:lnTo>
                  <a:pt x="5219" y="3415"/>
                </a:lnTo>
                <a:lnTo>
                  <a:pt x="5219" y="3315"/>
                </a:lnTo>
                <a:lnTo>
                  <a:pt x="5220" y="3408"/>
                </a:lnTo>
                <a:lnTo>
                  <a:pt x="5220" y="3325"/>
                </a:lnTo>
                <a:lnTo>
                  <a:pt x="5221" y="3437"/>
                </a:lnTo>
                <a:lnTo>
                  <a:pt x="5222" y="3368"/>
                </a:lnTo>
                <a:lnTo>
                  <a:pt x="5223" y="3485"/>
                </a:lnTo>
                <a:lnTo>
                  <a:pt x="5224" y="3348"/>
                </a:lnTo>
                <a:lnTo>
                  <a:pt x="5224" y="3439"/>
                </a:lnTo>
                <a:lnTo>
                  <a:pt x="5225" y="3361"/>
                </a:lnTo>
                <a:lnTo>
                  <a:pt x="5225" y="3411"/>
                </a:lnTo>
                <a:lnTo>
                  <a:pt x="5226" y="3324"/>
                </a:lnTo>
                <a:lnTo>
                  <a:pt x="5226" y="3416"/>
                </a:lnTo>
                <a:lnTo>
                  <a:pt x="5227" y="3329"/>
                </a:lnTo>
                <a:lnTo>
                  <a:pt x="5228" y="3475"/>
                </a:lnTo>
                <a:lnTo>
                  <a:pt x="5229" y="3367"/>
                </a:lnTo>
                <a:lnTo>
                  <a:pt x="5229" y="3438"/>
                </a:lnTo>
                <a:lnTo>
                  <a:pt x="5231" y="3320"/>
                </a:lnTo>
                <a:lnTo>
                  <a:pt x="5232" y="3441"/>
                </a:lnTo>
                <a:lnTo>
                  <a:pt x="5232" y="3334"/>
                </a:lnTo>
                <a:lnTo>
                  <a:pt x="5233" y="3426"/>
                </a:lnTo>
                <a:lnTo>
                  <a:pt x="5234" y="3333"/>
                </a:lnTo>
                <a:lnTo>
                  <a:pt x="5234" y="3434"/>
                </a:lnTo>
                <a:lnTo>
                  <a:pt x="5235" y="3359"/>
                </a:lnTo>
                <a:lnTo>
                  <a:pt x="5236" y="3448"/>
                </a:lnTo>
                <a:lnTo>
                  <a:pt x="5236" y="3360"/>
                </a:lnTo>
                <a:lnTo>
                  <a:pt x="5237" y="3439"/>
                </a:lnTo>
                <a:lnTo>
                  <a:pt x="5238" y="3338"/>
                </a:lnTo>
                <a:lnTo>
                  <a:pt x="5239" y="3426"/>
                </a:lnTo>
                <a:lnTo>
                  <a:pt x="5240" y="3346"/>
                </a:lnTo>
                <a:lnTo>
                  <a:pt x="5240" y="3393"/>
                </a:lnTo>
                <a:lnTo>
                  <a:pt x="5241" y="3352"/>
                </a:lnTo>
                <a:lnTo>
                  <a:pt x="5241" y="3465"/>
                </a:lnTo>
                <a:lnTo>
                  <a:pt x="5242" y="3329"/>
                </a:lnTo>
                <a:lnTo>
                  <a:pt x="5244" y="3428"/>
                </a:lnTo>
                <a:lnTo>
                  <a:pt x="5244" y="3350"/>
                </a:lnTo>
                <a:lnTo>
                  <a:pt x="5245" y="3439"/>
                </a:lnTo>
                <a:lnTo>
                  <a:pt x="5246" y="3330"/>
                </a:lnTo>
                <a:lnTo>
                  <a:pt x="5246" y="3435"/>
                </a:lnTo>
                <a:lnTo>
                  <a:pt x="5248" y="3339"/>
                </a:lnTo>
                <a:lnTo>
                  <a:pt x="5248" y="3463"/>
                </a:lnTo>
                <a:lnTo>
                  <a:pt x="5250" y="3331"/>
                </a:lnTo>
                <a:lnTo>
                  <a:pt x="5250" y="3427"/>
                </a:lnTo>
                <a:lnTo>
                  <a:pt x="5251" y="3359"/>
                </a:lnTo>
                <a:lnTo>
                  <a:pt x="5251" y="3421"/>
                </a:lnTo>
                <a:lnTo>
                  <a:pt x="5252" y="3307"/>
                </a:lnTo>
                <a:lnTo>
                  <a:pt x="5253" y="3457"/>
                </a:lnTo>
                <a:lnTo>
                  <a:pt x="5254" y="3342"/>
                </a:lnTo>
                <a:lnTo>
                  <a:pt x="5255" y="3439"/>
                </a:lnTo>
                <a:lnTo>
                  <a:pt x="5255" y="3358"/>
                </a:lnTo>
                <a:lnTo>
                  <a:pt x="5256" y="3427"/>
                </a:lnTo>
                <a:lnTo>
                  <a:pt x="5256" y="3326"/>
                </a:lnTo>
                <a:lnTo>
                  <a:pt x="5257" y="3459"/>
                </a:lnTo>
                <a:lnTo>
                  <a:pt x="5258" y="3326"/>
                </a:lnTo>
                <a:lnTo>
                  <a:pt x="5258" y="3436"/>
                </a:lnTo>
                <a:lnTo>
                  <a:pt x="5259" y="3317"/>
                </a:lnTo>
                <a:lnTo>
                  <a:pt x="5259" y="3402"/>
                </a:lnTo>
                <a:lnTo>
                  <a:pt x="5260" y="3326"/>
                </a:lnTo>
                <a:lnTo>
                  <a:pt x="5260" y="3433"/>
                </a:lnTo>
                <a:lnTo>
                  <a:pt x="5261" y="3364"/>
                </a:lnTo>
                <a:lnTo>
                  <a:pt x="5262" y="3423"/>
                </a:lnTo>
                <a:lnTo>
                  <a:pt x="5262" y="3335"/>
                </a:lnTo>
                <a:lnTo>
                  <a:pt x="5263" y="3472"/>
                </a:lnTo>
                <a:lnTo>
                  <a:pt x="5264" y="3352"/>
                </a:lnTo>
                <a:lnTo>
                  <a:pt x="5264" y="3466"/>
                </a:lnTo>
                <a:lnTo>
                  <a:pt x="5265" y="3335"/>
                </a:lnTo>
                <a:lnTo>
                  <a:pt x="5265" y="3438"/>
                </a:lnTo>
                <a:lnTo>
                  <a:pt x="5266" y="3300"/>
                </a:lnTo>
                <a:lnTo>
                  <a:pt x="5267" y="3457"/>
                </a:lnTo>
                <a:lnTo>
                  <a:pt x="5268" y="3335"/>
                </a:lnTo>
                <a:lnTo>
                  <a:pt x="5269" y="3421"/>
                </a:lnTo>
                <a:lnTo>
                  <a:pt x="5270" y="3311"/>
                </a:lnTo>
                <a:lnTo>
                  <a:pt x="5270" y="3412"/>
                </a:lnTo>
                <a:lnTo>
                  <a:pt x="5271" y="3349"/>
                </a:lnTo>
                <a:lnTo>
                  <a:pt x="5272" y="3424"/>
                </a:lnTo>
                <a:lnTo>
                  <a:pt x="5273" y="3339"/>
                </a:lnTo>
                <a:lnTo>
                  <a:pt x="5274" y="3455"/>
                </a:lnTo>
                <a:lnTo>
                  <a:pt x="5275" y="3277"/>
                </a:lnTo>
                <a:lnTo>
                  <a:pt x="5275" y="3419"/>
                </a:lnTo>
                <a:lnTo>
                  <a:pt x="5276" y="3315"/>
                </a:lnTo>
                <a:lnTo>
                  <a:pt x="5277" y="3421"/>
                </a:lnTo>
                <a:lnTo>
                  <a:pt x="5277" y="3350"/>
                </a:lnTo>
                <a:lnTo>
                  <a:pt x="5278" y="3425"/>
                </a:lnTo>
                <a:lnTo>
                  <a:pt x="5278" y="3344"/>
                </a:lnTo>
                <a:lnTo>
                  <a:pt x="5279" y="3419"/>
                </a:lnTo>
                <a:lnTo>
                  <a:pt x="5280" y="3341"/>
                </a:lnTo>
                <a:lnTo>
                  <a:pt x="5280" y="3445"/>
                </a:lnTo>
                <a:lnTo>
                  <a:pt x="5281" y="3365"/>
                </a:lnTo>
                <a:lnTo>
                  <a:pt x="5282" y="3423"/>
                </a:lnTo>
                <a:lnTo>
                  <a:pt x="5282" y="3319"/>
                </a:lnTo>
                <a:lnTo>
                  <a:pt x="5284" y="3445"/>
                </a:lnTo>
                <a:lnTo>
                  <a:pt x="5284" y="3351"/>
                </a:lnTo>
                <a:lnTo>
                  <a:pt x="5285" y="3407"/>
                </a:lnTo>
                <a:lnTo>
                  <a:pt x="5286" y="3330"/>
                </a:lnTo>
                <a:lnTo>
                  <a:pt x="5286" y="3410"/>
                </a:lnTo>
                <a:lnTo>
                  <a:pt x="5287" y="3325"/>
                </a:lnTo>
                <a:lnTo>
                  <a:pt x="5287" y="3424"/>
                </a:lnTo>
                <a:lnTo>
                  <a:pt x="5288" y="3338"/>
                </a:lnTo>
                <a:lnTo>
                  <a:pt x="5288" y="3395"/>
                </a:lnTo>
                <a:lnTo>
                  <a:pt x="5289" y="3332"/>
                </a:lnTo>
                <a:lnTo>
                  <a:pt x="5289" y="3462"/>
                </a:lnTo>
                <a:lnTo>
                  <a:pt x="5290" y="3338"/>
                </a:lnTo>
                <a:lnTo>
                  <a:pt x="5290" y="3433"/>
                </a:lnTo>
                <a:lnTo>
                  <a:pt x="5291" y="3326"/>
                </a:lnTo>
                <a:lnTo>
                  <a:pt x="5292" y="3452"/>
                </a:lnTo>
                <a:lnTo>
                  <a:pt x="5292" y="3371"/>
                </a:lnTo>
                <a:lnTo>
                  <a:pt x="5293" y="3439"/>
                </a:lnTo>
                <a:lnTo>
                  <a:pt x="5294" y="3351"/>
                </a:lnTo>
                <a:lnTo>
                  <a:pt x="5295" y="3460"/>
                </a:lnTo>
                <a:lnTo>
                  <a:pt x="5296" y="3295"/>
                </a:lnTo>
                <a:lnTo>
                  <a:pt x="5296" y="3463"/>
                </a:lnTo>
                <a:lnTo>
                  <a:pt x="5297" y="3338"/>
                </a:lnTo>
                <a:lnTo>
                  <a:pt x="5297" y="3503"/>
                </a:lnTo>
                <a:lnTo>
                  <a:pt x="5298" y="3352"/>
                </a:lnTo>
                <a:lnTo>
                  <a:pt x="5299" y="3446"/>
                </a:lnTo>
                <a:lnTo>
                  <a:pt x="5300" y="3326"/>
                </a:lnTo>
                <a:lnTo>
                  <a:pt x="5301" y="3406"/>
                </a:lnTo>
                <a:lnTo>
                  <a:pt x="5302" y="3335"/>
                </a:lnTo>
                <a:lnTo>
                  <a:pt x="5302" y="3431"/>
                </a:lnTo>
                <a:lnTo>
                  <a:pt x="5303" y="3348"/>
                </a:lnTo>
                <a:lnTo>
                  <a:pt x="5303" y="3410"/>
                </a:lnTo>
                <a:lnTo>
                  <a:pt x="5304" y="3339"/>
                </a:lnTo>
                <a:lnTo>
                  <a:pt x="5305" y="3418"/>
                </a:lnTo>
                <a:lnTo>
                  <a:pt x="5305" y="3321"/>
                </a:lnTo>
                <a:lnTo>
                  <a:pt x="5306" y="3427"/>
                </a:lnTo>
                <a:lnTo>
                  <a:pt x="5306" y="3352"/>
                </a:lnTo>
                <a:lnTo>
                  <a:pt x="5307" y="3420"/>
                </a:lnTo>
                <a:lnTo>
                  <a:pt x="5308" y="3345"/>
                </a:lnTo>
                <a:lnTo>
                  <a:pt x="5309" y="3469"/>
                </a:lnTo>
                <a:lnTo>
                  <a:pt x="5309" y="3326"/>
                </a:lnTo>
                <a:lnTo>
                  <a:pt x="5310" y="3453"/>
                </a:lnTo>
                <a:lnTo>
                  <a:pt x="5311" y="3367"/>
                </a:lnTo>
                <a:lnTo>
                  <a:pt x="5311" y="3432"/>
                </a:lnTo>
                <a:lnTo>
                  <a:pt x="5312" y="3348"/>
                </a:lnTo>
                <a:lnTo>
                  <a:pt x="5312" y="3433"/>
                </a:lnTo>
                <a:lnTo>
                  <a:pt x="5313" y="3326"/>
                </a:lnTo>
                <a:lnTo>
                  <a:pt x="5313" y="3443"/>
                </a:lnTo>
                <a:lnTo>
                  <a:pt x="5314" y="3333"/>
                </a:lnTo>
                <a:lnTo>
                  <a:pt x="5315" y="3454"/>
                </a:lnTo>
                <a:lnTo>
                  <a:pt x="5315" y="3322"/>
                </a:lnTo>
                <a:lnTo>
                  <a:pt x="5316" y="3451"/>
                </a:lnTo>
                <a:lnTo>
                  <a:pt x="5317" y="3328"/>
                </a:lnTo>
                <a:lnTo>
                  <a:pt x="5318" y="3438"/>
                </a:lnTo>
                <a:lnTo>
                  <a:pt x="5319" y="3344"/>
                </a:lnTo>
                <a:lnTo>
                  <a:pt x="5319" y="3416"/>
                </a:lnTo>
                <a:lnTo>
                  <a:pt x="5320" y="3348"/>
                </a:lnTo>
                <a:lnTo>
                  <a:pt x="5321" y="3438"/>
                </a:lnTo>
                <a:lnTo>
                  <a:pt x="5322" y="3326"/>
                </a:lnTo>
                <a:lnTo>
                  <a:pt x="5322" y="3435"/>
                </a:lnTo>
                <a:lnTo>
                  <a:pt x="5323" y="3366"/>
                </a:lnTo>
                <a:lnTo>
                  <a:pt x="5323" y="3417"/>
                </a:lnTo>
                <a:lnTo>
                  <a:pt x="5324" y="3332"/>
                </a:lnTo>
                <a:lnTo>
                  <a:pt x="5324" y="3400"/>
                </a:lnTo>
                <a:lnTo>
                  <a:pt x="5325" y="3274"/>
                </a:lnTo>
                <a:lnTo>
                  <a:pt x="5327" y="3448"/>
                </a:lnTo>
                <a:lnTo>
                  <a:pt x="5328" y="3337"/>
                </a:lnTo>
                <a:lnTo>
                  <a:pt x="5328" y="3403"/>
                </a:lnTo>
                <a:lnTo>
                  <a:pt x="5329" y="3352"/>
                </a:lnTo>
                <a:lnTo>
                  <a:pt x="5329" y="3453"/>
                </a:lnTo>
                <a:lnTo>
                  <a:pt x="5330" y="3350"/>
                </a:lnTo>
                <a:lnTo>
                  <a:pt x="5332" y="3462"/>
                </a:lnTo>
                <a:lnTo>
                  <a:pt x="5333" y="3329"/>
                </a:lnTo>
                <a:lnTo>
                  <a:pt x="5333" y="3458"/>
                </a:lnTo>
                <a:lnTo>
                  <a:pt x="5334" y="3305"/>
                </a:lnTo>
                <a:lnTo>
                  <a:pt x="5335" y="3417"/>
                </a:lnTo>
                <a:lnTo>
                  <a:pt x="5336" y="3328"/>
                </a:lnTo>
                <a:lnTo>
                  <a:pt x="5337" y="3424"/>
                </a:lnTo>
                <a:lnTo>
                  <a:pt x="5337" y="3332"/>
                </a:lnTo>
                <a:lnTo>
                  <a:pt x="5339" y="3430"/>
                </a:lnTo>
                <a:lnTo>
                  <a:pt x="5340" y="3335"/>
                </a:lnTo>
                <a:lnTo>
                  <a:pt x="5340" y="3474"/>
                </a:lnTo>
                <a:lnTo>
                  <a:pt x="5341" y="3307"/>
                </a:lnTo>
                <a:lnTo>
                  <a:pt x="5341" y="3439"/>
                </a:lnTo>
                <a:lnTo>
                  <a:pt x="5342" y="3349"/>
                </a:lnTo>
                <a:lnTo>
                  <a:pt x="5342" y="3473"/>
                </a:lnTo>
                <a:lnTo>
                  <a:pt x="5343" y="3338"/>
                </a:lnTo>
                <a:lnTo>
                  <a:pt x="5344" y="3449"/>
                </a:lnTo>
                <a:lnTo>
                  <a:pt x="5344" y="3324"/>
                </a:lnTo>
                <a:lnTo>
                  <a:pt x="5345" y="3406"/>
                </a:lnTo>
                <a:lnTo>
                  <a:pt x="5345" y="3349"/>
                </a:lnTo>
                <a:lnTo>
                  <a:pt x="5346" y="3441"/>
                </a:lnTo>
                <a:lnTo>
                  <a:pt x="5346" y="3332"/>
                </a:lnTo>
                <a:lnTo>
                  <a:pt x="5347" y="3445"/>
                </a:lnTo>
                <a:lnTo>
                  <a:pt x="5347" y="3330"/>
                </a:lnTo>
                <a:lnTo>
                  <a:pt x="5348" y="3423"/>
                </a:lnTo>
                <a:lnTo>
                  <a:pt x="5349" y="3365"/>
                </a:lnTo>
                <a:lnTo>
                  <a:pt x="5350" y="3465"/>
                </a:lnTo>
                <a:lnTo>
                  <a:pt x="5350" y="3336"/>
                </a:lnTo>
                <a:lnTo>
                  <a:pt x="5351" y="3414"/>
                </a:lnTo>
                <a:lnTo>
                  <a:pt x="5351" y="3340"/>
                </a:lnTo>
                <a:lnTo>
                  <a:pt x="5352" y="3407"/>
                </a:lnTo>
                <a:lnTo>
                  <a:pt x="5353" y="3337"/>
                </a:lnTo>
                <a:lnTo>
                  <a:pt x="5353" y="3441"/>
                </a:lnTo>
                <a:lnTo>
                  <a:pt x="5354" y="3307"/>
                </a:lnTo>
                <a:lnTo>
                  <a:pt x="5356" y="3442"/>
                </a:lnTo>
                <a:lnTo>
                  <a:pt x="5356" y="3365"/>
                </a:lnTo>
                <a:lnTo>
                  <a:pt x="5357" y="3460"/>
                </a:lnTo>
                <a:lnTo>
                  <a:pt x="5357" y="3360"/>
                </a:lnTo>
                <a:lnTo>
                  <a:pt x="5358" y="3457"/>
                </a:lnTo>
                <a:lnTo>
                  <a:pt x="5360" y="3338"/>
                </a:lnTo>
                <a:lnTo>
                  <a:pt x="5360" y="3443"/>
                </a:lnTo>
                <a:lnTo>
                  <a:pt x="5361" y="3341"/>
                </a:lnTo>
                <a:lnTo>
                  <a:pt x="5362" y="3438"/>
                </a:lnTo>
                <a:lnTo>
                  <a:pt x="5363" y="3287"/>
                </a:lnTo>
                <a:lnTo>
                  <a:pt x="5363" y="3425"/>
                </a:lnTo>
                <a:lnTo>
                  <a:pt x="5364" y="3364"/>
                </a:lnTo>
                <a:lnTo>
                  <a:pt x="5365" y="3439"/>
                </a:lnTo>
                <a:lnTo>
                  <a:pt x="5366" y="3343"/>
                </a:lnTo>
                <a:lnTo>
                  <a:pt x="5366" y="3430"/>
                </a:lnTo>
                <a:lnTo>
                  <a:pt x="5367" y="3306"/>
                </a:lnTo>
                <a:lnTo>
                  <a:pt x="5368" y="3426"/>
                </a:lnTo>
                <a:lnTo>
                  <a:pt x="5368" y="3339"/>
                </a:lnTo>
                <a:lnTo>
                  <a:pt x="5369" y="3475"/>
                </a:lnTo>
                <a:lnTo>
                  <a:pt x="5370" y="3377"/>
                </a:lnTo>
                <a:lnTo>
                  <a:pt x="5370" y="3461"/>
                </a:lnTo>
                <a:lnTo>
                  <a:pt x="5372" y="3350"/>
                </a:lnTo>
                <a:lnTo>
                  <a:pt x="5372" y="3432"/>
                </a:lnTo>
                <a:lnTo>
                  <a:pt x="5373" y="3319"/>
                </a:lnTo>
                <a:lnTo>
                  <a:pt x="5373" y="3417"/>
                </a:lnTo>
                <a:lnTo>
                  <a:pt x="5374" y="3387"/>
                </a:lnTo>
                <a:lnTo>
                  <a:pt x="5375" y="3467"/>
                </a:lnTo>
                <a:lnTo>
                  <a:pt x="5375" y="3342"/>
                </a:lnTo>
                <a:lnTo>
                  <a:pt x="5376" y="3486"/>
                </a:lnTo>
                <a:lnTo>
                  <a:pt x="5376" y="3358"/>
                </a:lnTo>
                <a:lnTo>
                  <a:pt x="5377" y="3477"/>
                </a:lnTo>
                <a:lnTo>
                  <a:pt x="5378" y="3339"/>
                </a:lnTo>
                <a:lnTo>
                  <a:pt x="5379" y="3429"/>
                </a:lnTo>
                <a:lnTo>
                  <a:pt x="5379" y="3344"/>
                </a:lnTo>
                <a:lnTo>
                  <a:pt x="5380" y="3431"/>
                </a:lnTo>
                <a:lnTo>
                  <a:pt x="5381" y="3344"/>
                </a:lnTo>
                <a:lnTo>
                  <a:pt x="5381" y="3443"/>
                </a:lnTo>
                <a:lnTo>
                  <a:pt x="5382" y="3352"/>
                </a:lnTo>
                <a:lnTo>
                  <a:pt x="5382" y="3445"/>
                </a:lnTo>
                <a:lnTo>
                  <a:pt x="5383" y="3360"/>
                </a:lnTo>
                <a:lnTo>
                  <a:pt x="5383" y="3479"/>
                </a:lnTo>
                <a:lnTo>
                  <a:pt x="5384" y="3324"/>
                </a:lnTo>
                <a:lnTo>
                  <a:pt x="5384" y="3422"/>
                </a:lnTo>
                <a:lnTo>
                  <a:pt x="5385" y="3336"/>
                </a:lnTo>
                <a:lnTo>
                  <a:pt x="5385" y="3438"/>
                </a:lnTo>
                <a:lnTo>
                  <a:pt x="5386" y="3321"/>
                </a:lnTo>
                <a:lnTo>
                  <a:pt x="5386" y="3441"/>
                </a:lnTo>
                <a:lnTo>
                  <a:pt x="5387" y="3359"/>
                </a:lnTo>
                <a:lnTo>
                  <a:pt x="5388" y="3457"/>
                </a:lnTo>
                <a:lnTo>
                  <a:pt x="5388" y="3335"/>
                </a:lnTo>
                <a:lnTo>
                  <a:pt x="5389" y="3444"/>
                </a:lnTo>
                <a:lnTo>
                  <a:pt x="5389" y="3315"/>
                </a:lnTo>
                <a:lnTo>
                  <a:pt x="5390" y="3415"/>
                </a:lnTo>
                <a:lnTo>
                  <a:pt x="5391" y="3354"/>
                </a:lnTo>
                <a:lnTo>
                  <a:pt x="5391" y="3423"/>
                </a:lnTo>
                <a:lnTo>
                  <a:pt x="5392" y="3361"/>
                </a:lnTo>
                <a:lnTo>
                  <a:pt x="5392" y="3430"/>
                </a:lnTo>
                <a:lnTo>
                  <a:pt x="5393" y="3357"/>
                </a:lnTo>
                <a:lnTo>
                  <a:pt x="5393" y="3442"/>
                </a:lnTo>
                <a:lnTo>
                  <a:pt x="5394" y="3359"/>
                </a:lnTo>
                <a:lnTo>
                  <a:pt x="5394" y="3441"/>
                </a:lnTo>
                <a:lnTo>
                  <a:pt x="5395" y="3360"/>
                </a:lnTo>
                <a:lnTo>
                  <a:pt x="5395" y="3455"/>
                </a:lnTo>
                <a:lnTo>
                  <a:pt x="5396" y="3360"/>
                </a:lnTo>
                <a:lnTo>
                  <a:pt x="5396" y="3420"/>
                </a:lnTo>
                <a:lnTo>
                  <a:pt x="5398" y="3343"/>
                </a:lnTo>
                <a:lnTo>
                  <a:pt x="5398" y="3430"/>
                </a:lnTo>
                <a:lnTo>
                  <a:pt x="5399" y="3353"/>
                </a:lnTo>
                <a:lnTo>
                  <a:pt x="5400" y="3427"/>
                </a:lnTo>
                <a:lnTo>
                  <a:pt x="5400" y="3339"/>
                </a:lnTo>
                <a:lnTo>
                  <a:pt x="5401" y="3448"/>
                </a:lnTo>
                <a:lnTo>
                  <a:pt x="5401" y="3333"/>
                </a:lnTo>
                <a:lnTo>
                  <a:pt x="5402" y="3416"/>
                </a:lnTo>
                <a:lnTo>
                  <a:pt x="5402" y="3360"/>
                </a:lnTo>
                <a:lnTo>
                  <a:pt x="5403" y="3418"/>
                </a:lnTo>
                <a:lnTo>
                  <a:pt x="5403" y="3345"/>
                </a:lnTo>
                <a:lnTo>
                  <a:pt x="5404" y="3393"/>
                </a:lnTo>
                <a:lnTo>
                  <a:pt x="5404" y="3346"/>
                </a:lnTo>
                <a:lnTo>
                  <a:pt x="5405" y="3430"/>
                </a:lnTo>
                <a:lnTo>
                  <a:pt x="5405" y="3360"/>
                </a:lnTo>
                <a:lnTo>
                  <a:pt x="5406" y="3434"/>
                </a:lnTo>
                <a:lnTo>
                  <a:pt x="5406" y="3382"/>
                </a:lnTo>
                <a:lnTo>
                  <a:pt x="5407" y="3419"/>
                </a:lnTo>
                <a:lnTo>
                  <a:pt x="5407" y="3347"/>
                </a:lnTo>
                <a:lnTo>
                  <a:pt x="5408" y="3423"/>
                </a:lnTo>
                <a:lnTo>
                  <a:pt x="5409" y="3342"/>
                </a:lnTo>
                <a:lnTo>
                  <a:pt x="5410" y="3435"/>
                </a:lnTo>
                <a:lnTo>
                  <a:pt x="5410" y="3333"/>
                </a:lnTo>
                <a:lnTo>
                  <a:pt x="5411" y="3434"/>
                </a:lnTo>
                <a:lnTo>
                  <a:pt x="5412" y="3333"/>
                </a:lnTo>
                <a:lnTo>
                  <a:pt x="5413" y="3419"/>
                </a:lnTo>
                <a:lnTo>
                  <a:pt x="5413" y="3352"/>
                </a:lnTo>
                <a:lnTo>
                  <a:pt x="5414" y="3417"/>
                </a:lnTo>
                <a:lnTo>
                  <a:pt x="5414" y="3324"/>
                </a:lnTo>
                <a:lnTo>
                  <a:pt x="5415" y="3421"/>
                </a:lnTo>
                <a:lnTo>
                  <a:pt x="5416" y="3349"/>
                </a:lnTo>
                <a:lnTo>
                  <a:pt x="5416" y="3454"/>
                </a:lnTo>
                <a:lnTo>
                  <a:pt x="5418" y="334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91295" name="Group 159"/>
          <p:cNvGrpSpPr>
            <a:grpSpLocks/>
          </p:cNvGrpSpPr>
          <p:nvPr/>
        </p:nvGrpSpPr>
        <p:grpSpPr bwMode="auto">
          <a:xfrm>
            <a:off x="6813550" y="4292600"/>
            <a:ext cx="660400" cy="909638"/>
            <a:chOff x="4300" y="2704"/>
            <a:chExt cx="416" cy="573"/>
          </a:xfrm>
        </p:grpSpPr>
        <p:sp>
          <p:nvSpPr>
            <p:cNvPr id="80905" name="AutoShape 5"/>
            <p:cNvSpPr>
              <a:spLocks noChangeArrowheads="1"/>
            </p:cNvSpPr>
            <p:nvPr/>
          </p:nvSpPr>
          <p:spPr bwMode="auto">
            <a:xfrm>
              <a:off x="4513" y="2704"/>
              <a:ext cx="161" cy="217"/>
            </a:xfrm>
            <a:prstGeom prst="downArrow">
              <a:avLst>
                <a:gd name="adj1" fmla="val 50000"/>
                <a:gd name="adj2" fmla="val 3369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80906" name="Group 158"/>
            <p:cNvGrpSpPr>
              <a:grpSpLocks/>
            </p:cNvGrpSpPr>
            <p:nvPr/>
          </p:nvGrpSpPr>
          <p:grpSpPr bwMode="auto">
            <a:xfrm>
              <a:off x="4300" y="3048"/>
              <a:ext cx="416" cy="229"/>
              <a:chOff x="4305" y="3359"/>
              <a:chExt cx="416" cy="229"/>
            </a:xfrm>
          </p:grpSpPr>
          <p:sp>
            <p:nvSpPr>
              <p:cNvPr id="80907" name="Freeform 107"/>
              <p:cNvSpPr>
                <a:spLocks/>
              </p:cNvSpPr>
              <p:nvPr/>
            </p:nvSpPr>
            <p:spPr bwMode="auto">
              <a:xfrm>
                <a:off x="4318" y="3359"/>
                <a:ext cx="24" cy="46"/>
              </a:xfrm>
              <a:custGeom>
                <a:avLst/>
                <a:gdLst>
                  <a:gd name="T0" fmla="*/ 2 w 31"/>
                  <a:gd name="T1" fmla="*/ 0 h 59"/>
                  <a:gd name="T2" fmla="*/ 17 w 31"/>
                  <a:gd name="T3" fmla="*/ 0 h 59"/>
                  <a:gd name="T4" fmla="*/ 9 w 31"/>
                  <a:gd name="T5" fmla="*/ 14 h 59"/>
                  <a:gd name="T6" fmla="*/ 13 w 31"/>
                  <a:gd name="T7" fmla="*/ 14 h 59"/>
                  <a:gd name="T8" fmla="*/ 15 w 31"/>
                  <a:gd name="T9" fmla="*/ 16 h 59"/>
                  <a:gd name="T10" fmla="*/ 17 w 31"/>
                  <a:gd name="T11" fmla="*/ 17 h 59"/>
                  <a:gd name="T12" fmla="*/ 19 w 31"/>
                  <a:gd name="T13" fmla="*/ 23 h 59"/>
                  <a:gd name="T14" fmla="*/ 17 w 31"/>
                  <a:gd name="T15" fmla="*/ 31 h 59"/>
                  <a:gd name="T16" fmla="*/ 15 w 31"/>
                  <a:gd name="T17" fmla="*/ 34 h 59"/>
                  <a:gd name="T18" fmla="*/ 10 w 31"/>
                  <a:gd name="T19" fmla="*/ 36 h 59"/>
                  <a:gd name="T20" fmla="*/ 7 w 31"/>
                  <a:gd name="T21" fmla="*/ 36 h 59"/>
                  <a:gd name="T22" fmla="*/ 2 w 31"/>
                  <a:gd name="T23" fmla="*/ 34 h 59"/>
                  <a:gd name="T24" fmla="*/ 2 w 31"/>
                  <a:gd name="T25" fmla="*/ 33 h 59"/>
                  <a:gd name="T26" fmla="*/ 0 w 31"/>
                  <a:gd name="T27" fmla="*/ 2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4" y="0"/>
                    </a:moveTo>
                    <a:lnTo>
                      <a:pt x="28" y="0"/>
                    </a:lnTo>
                    <a:lnTo>
                      <a:pt x="15" y="23"/>
                    </a:lnTo>
                    <a:lnTo>
                      <a:pt x="22" y="23"/>
                    </a:lnTo>
                    <a:lnTo>
                      <a:pt x="26" y="26"/>
                    </a:lnTo>
                    <a:lnTo>
                      <a:pt x="28" y="28"/>
                    </a:lnTo>
                    <a:lnTo>
                      <a:pt x="31" y="37"/>
                    </a:lnTo>
                    <a:lnTo>
                      <a:pt x="28" y="51"/>
                    </a:lnTo>
                    <a:lnTo>
                      <a:pt x="24" y="57"/>
                    </a:lnTo>
                    <a:lnTo>
                      <a:pt x="17" y="59"/>
                    </a:lnTo>
                    <a:lnTo>
                      <a:pt x="11" y="59"/>
                    </a:lnTo>
                    <a:lnTo>
                      <a:pt x="4" y="57"/>
                    </a:lnTo>
                    <a:lnTo>
                      <a:pt x="2" y="54"/>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08" name="Freeform 108"/>
              <p:cNvSpPr>
                <a:spLocks/>
              </p:cNvSpPr>
              <p:nvPr/>
            </p:nvSpPr>
            <p:spPr bwMode="auto">
              <a:xfrm>
                <a:off x="4370" y="3359"/>
                <a:ext cx="23" cy="46"/>
              </a:xfrm>
              <a:custGeom>
                <a:avLst/>
                <a:gdLst>
                  <a:gd name="T0" fmla="*/ 18 w 29"/>
                  <a:gd name="T1" fmla="*/ 12 h 59"/>
                  <a:gd name="T2" fmla="*/ 17 w 29"/>
                  <a:gd name="T3" fmla="*/ 17 h 59"/>
                  <a:gd name="T4" fmla="*/ 10 w 29"/>
                  <a:gd name="T5" fmla="*/ 23 h 59"/>
                  <a:gd name="T6" fmla="*/ 5 w 29"/>
                  <a:gd name="T7" fmla="*/ 21 h 59"/>
                  <a:gd name="T8" fmla="*/ 0 w 29"/>
                  <a:gd name="T9" fmla="*/ 10 h 59"/>
                  <a:gd name="T10" fmla="*/ 5 w 29"/>
                  <a:gd name="T11" fmla="*/ 2 h 59"/>
                  <a:gd name="T12" fmla="*/ 8 w 29"/>
                  <a:gd name="T13" fmla="*/ 0 h 59"/>
                  <a:gd name="T14" fmla="*/ 10 w 29"/>
                  <a:gd name="T15" fmla="*/ 0 h 59"/>
                  <a:gd name="T16" fmla="*/ 13 w 29"/>
                  <a:gd name="T17" fmla="*/ 2 h 59"/>
                  <a:gd name="T18" fmla="*/ 17 w 29"/>
                  <a:gd name="T19" fmla="*/ 5 h 59"/>
                  <a:gd name="T20" fmla="*/ 18 w 29"/>
                  <a:gd name="T21" fmla="*/ 12 h 59"/>
                  <a:gd name="T22" fmla="*/ 17 w 29"/>
                  <a:gd name="T23" fmla="*/ 29 h 59"/>
                  <a:gd name="T24" fmla="*/ 13 w 29"/>
                  <a:gd name="T25" fmla="*/ 34 h 59"/>
                  <a:gd name="T26" fmla="*/ 7 w 29"/>
                  <a:gd name="T27" fmla="*/ 36 h 59"/>
                  <a:gd name="T28" fmla="*/ 2 w 29"/>
                  <a:gd name="T29" fmla="*/ 34 h 59"/>
                  <a:gd name="T30" fmla="*/ 2 w 29"/>
                  <a:gd name="T31" fmla="*/ 3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20"/>
                    </a:moveTo>
                    <a:lnTo>
                      <a:pt x="26" y="28"/>
                    </a:lnTo>
                    <a:lnTo>
                      <a:pt x="15" y="37"/>
                    </a:lnTo>
                    <a:lnTo>
                      <a:pt x="7" y="34"/>
                    </a:lnTo>
                    <a:lnTo>
                      <a:pt x="0" y="17"/>
                    </a:lnTo>
                    <a:lnTo>
                      <a:pt x="7" y="3"/>
                    </a:lnTo>
                    <a:lnTo>
                      <a:pt x="13" y="0"/>
                    </a:lnTo>
                    <a:lnTo>
                      <a:pt x="15" y="0"/>
                    </a:lnTo>
                    <a:lnTo>
                      <a:pt x="22" y="3"/>
                    </a:lnTo>
                    <a:lnTo>
                      <a:pt x="26" y="9"/>
                    </a:lnTo>
                    <a:lnTo>
                      <a:pt x="29" y="20"/>
                    </a:lnTo>
                    <a:lnTo>
                      <a:pt x="26" y="48"/>
                    </a:lnTo>
                    <a:lnTo>
                      <a:pt x="22" y="57"/>
                    </a:lnTo>
                    <a:lnTo>
                      <a:pt x="11" y="59"/>
                    </a:lnTo>
                    <a:lnTo>
                      <a:pt x="4" y="57"/>
                    </a:lnTo>
                    <a:lnTo>
                      <a:pt x="2"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09" name="Freeform 109"/>
              <p:cNvSpPr>
                <a:spLocks/>
              </p:cNvSpPr>
              <p:nvPr/>
            </p:nvSpPr>
            <p:spPr bwMode="auto">
              <a:xfrm>
                <a:off x="4424" y="3359"/>
                <a:ext cx="23" cy="46"/>
              </a:xfrm>
              <a:custGeom>
                <a:avLst/>
                <a:gdLst>
                  <a:gd name="T0" fmla="*/ 17 w 29"/>
                  <a:gd name="T1" fmla="*/ 5 h 59"/>
                  <a:gd name="T2" fmla="*/ 16 w 29"/>
                  <a:gd name="T3" fmla="*/ 2 h 59"/>
                  <a:gd name="T4" fmla="*/ 9 w 29"/>
                  <a:gd name="T5" fmla="*/ 0 h 59"/>
                  <a:gd name="T6" fmla="*/ 5 w 29"/>
                  <a:gd name="T7" fmla="*/ 2 h 59"/>
                  <a:gd name="T8" fmla="*/ 2 w 29"/>
                  <a:gd name="T9" fmla="*/ 7 h 59"/>
                  <a:gd name="T10" fmla="*/ 0 w 29"/>
                  <a:gd name="T11" fmla="*/ 24 h 59"/>
                  <a:gd name="T12" fmla="*/ 5 w 29"/>
                  <a:gd name="T13" fmla="*/ 34 h 59"/>
                  <a:gd name="T14" fmla="*/ 9 w 29"/>
                  <a:gd name="T15" fmla="*/ 36 h 59"/>
                  <a:gd name="T16" fmla="*/ 13 w 29"/>
                  <a:gd name="T17" fmla="*/ 34 h 59"/>
                  <a:gd name="T18" fmla="*/ 17 w 29"/>
                  <a:gd name="T19" fmla="*/ 31 h 59"/>
                  <a:gd name="T20" fmla="*/ 18 w 29"/>
                  <a:gd name="T21" fmla="*/ 26 h 59"/>
                  <a:gd name="T22" fmla="*/ 13 w 29"/>
                  <a:gd name="T23" fmla="*/ 16 h 59"/>
                  <a:gd name="T24" fmla="*/ 10 w 29"/>
                  <a:gd name="T25" fmla="*/ 14 h 59"/>
                  <a:gd name="T26" fmla="*/ 5 w 29"/>
                  <a:gd name="T27" fmla="*/ 16 h 59"/>
                  <a:gd name="T28" fmla="*/ 2 w 29"/>
                  <a:gd name="T29" fmla="*/ 19 h 59"/>
                  <a:gd name="T30" fmla="*/ 0 w 29"/>
                  <a:gd name="T31" fmla="*/ 24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7" y="9"/>
                    </a:moveTo>
                    <a:lnTo>
                      <a:pt x="25" y="3"/>
                    </a:lnTo>
                    <a:lnTo>
                      <a:pt x="14" y="0"/>
                    </a:lnTo>
                    <a:lnTo>
                      <a:pt x="7" y="3"/>
                    </a:lnTo>
                    <a:lnTo>
                      <a:pt x="3" y="11"/>
                    </a:lnTo>
                    <a:lnTo>
                      <a:pt x="0" y="40"/>
                    </a:lnTo>
                    <a:lnTo>
                      <a:pt x="7" y="57"/>
                    </a:lnTo>
                    <a:lnTo>
                      <a:pt x="14" y="59"/>
                    </a:lnTo>
                    <a:lnTo>
                      <a:pt x="22" y="57"/>
                    </a:lnTo>
                    <a:lnTo>
                      <a:pt x="27" y="51"/>
                    </a:lnTo>
                    <a:lnTo>
                      <a:pt x="29" y="42"/>
                    </a:lnTo>
                    <a:lnTo>
                      <a:pt x="22" y="26"/>
                    </a:lnTo>
                    <a:lnTo>
                      <a:pt x="16" y="23"/>
                    </a:lnTo>
                    <a:lnTo>
                      <a:pt x="7" y="26"/>
                    </a:lnTo>
                    <a:lnTo>
                      <a:pt x="3"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0" name="Freeform 110"/>
              <p:cNvSpPr>
                <a:spLocks/>
              </p:cNvSpPr>
              <p:nvPr/>
            </p:nvSpPr>
            <p:spPr bwMode="auto">
              <a:xfrm>
                <a:off x="4476" y="3359"/>
                <a:ext cx="23" cy="46"/>
              </a:xfrm>
              <a:custGeom>
                <a:avLst/>
                <a:gdLst>
                  <a:gd name="T0" fmla="*/ 17 w 29"/>
                  <a:gd name="T1" fmla="*/ 5 h 59"/>
                  <a:gd name="T2" fmla="*/ 16 w 29"/>
                  <a:gd name="T3" fmla="*/ 2 h 59"/>
                  <a:gd name="T4" fmla="*/ 9 w 29"/>
                  <a:gd name="T5" fmla="*/ 0 h 59"/>
                  <a:gd name="T6" fmla="*/ 5 w 29"/>
                  <a:gd name="T7" fmla="*/ 2 h 59"/>
                  <a:gd name="T8" fmla="*/ 2 w 29"/>
                  <a:gd name="T9" fmla="*/ 7 h 59"/>
                  <a:gd name="T10" fmla="*/ 0 w 29"/>
                  <a:gd name="T11" fmla="*/ 24 h 59"/>
                  <a:gd name="T12" fmla="*/ 5 w 29"/>
                  <a:gd name="T13" fmla="*/ 34 h 59"/>
                  <a:gd name="T14" fmla="*/ 9 w 29"/>
                  <a:gd name="T15" fmla="*/ 36 h 59"/>
                  <a:gd name="T16" fmla="*/ 14 w 29"/>
                  <a:gd name="T17" fmla="*/ 34 h 59"/>
                  <a:gd name="T18" fmla="*/ 17 w 29"/>
                  <a:gd name="T19" fmla="*/ 31 h 59"/>
                  <a:gd name="T20" fmla="*/ 18 w 29"/>
                  <a:gd name="T21" fmla="*/ 26 h 59"/>
                  <a:gd name="T22" fmla="*/ 14 w 29"/>
                  <a:gd name="T23" fmla="*/ 16 h 59"/>
                  <a:gd name="T24" fmla="*/ 10 w 29"/>
                  <a:gd name="T25" fmla="*/ 14 h 59"/>
                  <a:gd name="T26" fmla="*/ 5 w 29"/>
                  <a:gd name="T27" fmla="*/ 16 h 59"/>
                  <a:gd name="T28" fmla="*/ 2 w 29"/>
                  <a:gd name="T29" fmla="*/ 19 h 59"/>
                  <a:gd name="T30" fmla="*/ 0 w 29"/>
                  <a:gd name="T31" fmla="*/ 24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7" y="9"/>
                    </a:moveTo>
                    <a:lnTo>
                      <a:pt x="25" y="3"/>
                    </a:lnTo>
                    <a:lnTo>
                      <a:pt x="14" y="0"/>
                    </a:lnTo>
                    <a:lnTo>
                      <a:pt x="7" y="3"/>
                    </a:lnTo>
                    <a:lnTo>
                      <a:pt x="3" y="11"/>
                    </a:lnTo>
                    <a:lnTo>
                      <a:pt x="0" y="40"/>
                    </a:lnTo>
                    <a:lnTo>
                      <a:pt x="7" y="57"/>
                    </a:lnTo>
                    <a:lnTo>
                      <a:pt x="14" y="59"/>
                    </a:lnTo>
                    <a:lnTo>
                      <a:pt x="23" y="57"/>
                    </a:lnTo>
                    <a:lnTo>
                      <a:pt x="27" y="51"/>
                    </a:lnTo>
                    <a:lnTo>
                      <a:pt x="29" y="42"/>
                    </a:lnTo>
                    <a:lnTo>
                      <a:pt x="23" y="26"/>
                    </a:lnTo>
                    <a:lnTo>
                      <a:pt x="16" y="23"/>
                    </a:lnTo>
                    <a:lnTo>
                      <a:pt x="7" y="26"/>
                    </a:lnTo>
                    <a:lnTo>
                      <a:pt x="3"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1" name="Freeform 111"/>
              <p:cNvSpPr>
                <a:spLocks/>
              </p:cNvSpPr>
              <p:nvPr/>
            </p:nvSpPr>
            <p:spPr bwMode="auto">
              <a:xfrm>
                <a:off x="4539" y="3394"/>
                <a:ext cx="1" cy="5"/>
              </a:xfrm>
              <a:custGeom>
                <a:avLst/>
                <a:gdLst>
                  <a:gd name="T0" fmla="*/ 0 w 1"/>
                  <a:gd name="T1" fmla="*/ 0 h 6"/>
                  <a:gd name="T2" fmla="*/ 0 w 1"/>
                  <a:gd name="T3" fmla="*/ 4 h 6"/>
                  <a:gd name="T4" fmla="*/ 0 w 1"/>
                  <a:gd name="T5" fmla="*/ 0 h 6"/>
                  <a:gd name="T6" fmla="*/ 0 60000 65536"/>
                  <a:gd name="T7" fmla="*/ 0 60000 65536"/>
                  <a:gd name="T8" fmla="*/ 0 60000 65536"/>
                </a:gdLst>
                <a:ahLst/>
                <a:cxnLst>
                  <a:cxn ang="T6">
                    <a:pos x="T0" y="T1"/>
                  </a:cxn>
                  <a:cxn ang="T7">
                    <a:pos x="T2" y="T3"/>
                  </a:cxn>
                  <a:cxn ang="T8">
                    <a:pos x="T4" y="T5"/>
                  </a:cxn>
                </a:cxnLst>
                <a:rect l="0" t="0" r="r" b="b"/>
                <a:pathLst>
                  <a:path w="1" h="6">
                    <a:moveTo>
                      <a:pt x="0" y="0"/>
                    </a:moveTo>
                    <a:lnTo>
                      <a:pt x="0" y="6"/>
                    </a:ln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2" name="Freeform 112"/>
              <p:cNvSpPr>
                <a:spLocks/>
              </p:cNvSpPr>
              <p:nvPr/>
            </p:nvSpPr>
            <p:spPr bwMode="auto">
              <a:xfrm>
                <a:off x="4580" y="3359"/>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3" name="Line 113"/>
              <p:cNvSpPr>
                <a:spLocks noChangeShapeType="1"/>
              </p:cNvSpPr>
              <p:nvPr/>
            </p:nvSpPr>
            <p:spPr bwMode="auto">
              <a:xfrm>
                <a:off x="4597" y="3359"/>
                <a:ext cx="1" cy="46"/>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0914" name="Freeform 114"/>
              <p:cNvSpPr>
                <a:spLocks/>
              </p:cNvSpPr>
              <p:nvPr/>
            </p:nvSpPr>
            <p:spPr bwMode="auto">
              <a:xfrm>
                <a:off x="4632" y="3359"/>
                <a:ext cx="25" cy="46"/>
              </a:xfrm>
              <a:custGeom>
                <a:avLst/>
                <a:gdLst>
                  <a:gd name="T0" fmla="*/ 2 w 31"/>
                  <a:gd name="T1" fmla="*/ 0 h 59"/>
                  <a:gd name="T2" fmla="*/ 19 w 31"/>
                  <a:gd name="T3" fmla="*/ 0 h 59"/>
                  <a:gd name="T4" fmla="*/ 10 w 31"/>
                  <a:gd name="T5" fmla="*/ 14 h 59"/>
                  <a:gd name="T6" fmla="*/ 15 w 31"/>
                  <a:gd name="T7" fmla="*/ 14 h 59"/>
                  <a:gd name="T8" fmla="*/ 17 w 31"/>
                  <a:gd name="T9" fmla="*/ 16 h 59"/>
                  <a:gd name="T10" fmla="*/ 19 w 31"/>
                  <a:gd name="T11" fmla="*/ 17 h 59"/>
                  <a:gd name="T12" fmla="*/ 20 w 31"/>
                  <a:gd name="T13" fmla="*/ 23 h 59"/>
                  <a:gd name="T14" fmla="*/ 19 w 31"/>
                  <a:gd name="T15" fmla="*/ 31 h 59"/>
                  <a:gd name="T16" fmla="*/ 15 w 31"/>
                  <a:gd name="T17" fmla="*/ 34 h 59"/>
                  <a:gd name="T18" fmla="*/ 11 w 31"/>
                  <a:gd name="T19" fmla="*/ 36 h 59"/>
                  <a:gd name="T20" fmla="*/ 7 w 31"/>
                  <a:gd name="T21" fmla="*/ 36 h 59"/>
                  <a:gd name="T22" fmla="*/ 2 w 31"/>
                  <a:gd name="T23" fmla="*/ 34 h 59"/>
                  <a:gd name="T24" fmla="*/ 2 w 31"/>
                  <a:gd name="T25" fmla="*/ 33 h 59"/>
                  <a:gd name="T26" fmla="*/ 0 w 31"/>
                  <a:gd name="T27" fmla="*/ 2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4" y="0"/>
                    </a:moveTo>
                    <a:lnTo>
                      <a:pt x="28" y="0"/>
                    </a:lnTo>
                    <a:lnTo>
                      <a:pt x="15" y="23"/>
                    </a:lnTo>
                    <a:lnTo>
                      <a:pt x="22" y="23"/>
                    </a:lnTo>
                    <a:lnTo>
                      <a:pt x="26" y="26"/>
                    </a:lnTo>
                    <a:lnTo>
                      <a:pt x="28" y="28"/>
                    </a:lnTo>
                    <a:lnTo>
                      <a:pt x="31" y="37"/>
                    </a:lnTo>
                    <a:lnTo>
                      <a:pt x="28" y="51"/>
                    </a:lnTo>
                    <a:lnTo>
                      <a:pt x="24" y="57"/>
                    </a:lnTo>
                    <a:lnTo>
                      <a:pt x="17" y="59"/>
                    </a:lnTo>
                    <a:lnTo>
                      <a:pt x="11" y="59"/>
                    </a:lnTo>
                    <a:lnTo>
                      <a:pt x="4" y="57"/>
                    </a:lnTo>
                    <a:lnTo>
                      <a:pt x="2" y="54"/>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5" name="Freeform 115"/>
              <p:cNvSpPr>
                <a:spLocks/>
              </p:cNvSpPr>
              <p:nvPr/>
            </p:nvSpPr>
            <p:spPr bwMode="auto">
              <a:xfrm>
                <a:off x="4686" y="3359"/>
                <a:ext cx="23" cy="46"/>
              </a:xfrm>
              <a:custGeom>
                <a:avLst/>
                <a:gdLst>
                  <a:gd name="T0" fmla="*/ 7 w 29"/>
                  <a:gd name="T1" fmla="*/ 0 h 59"/>
                  <a:gd name="T2" fmla="*/ 3 w 29"/>
                  <a:gd name="T3" fmla="*/ 2 h 59"/>
                  <a:gd name="T4" fmla="*/ 0 w 29"/>
                  <a:gd name="T5" fmla="*/ 7 h 59"/>
                  <a:gd name="T6" fmla="*/ 0 w 29"/>
                  <a:gd name="T7" fmla="*/ 29 h 59"/>
                  <a:gd name="T8" fmla="*/ 3 w 29"/>
                  <a:gd name="T9" fmla="*/ 34 h 59"/>
                  <a:gd name="T10" fmla="*/ 7 w 29"/>
                  <a:gd name="T11" fmla="*/ 36 h 59"/>
                  <a:gd name="T12" fmla="*/ 13 w 29"/>
                  <a:gd name="T13" fmla="*/ 34 h 59"/>
                  <a:gd name="T14" fmla="*/ 18 w 29"/>
                  <a:gd name="T15" fmla="*/ 21 h 59"/>
                  <a:gd name="T16" fmla="*/ 18 w 29"/>
                  <a:gd name="T17" fmla="*/ 16 h 59"/>
                  <a:gd name="T18" fmla="*/ 13 w 29"/>
                  <a:gd name="T19" fmla="*/ 2 h 59"/>
                  <a:gd name="T20" fmla="*/ 10 w 29"/>
                  <a:gd name="T21" fmla="*/ 0 h 59"/>
                  <a:gd name="T22" fmla="*/ 7 w 29"/>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9">
                    <a:moveTo>
                      <a:pt x="11" y="0"/>
                    </a:moveTo>
                    <a:lnTo>
                      <a:pt x="5" y="3"/>
                    </a:lnTo>
                    <a:lnTo>
                      <a:pt x="0" y="11"/>
                    </a:lnTo>
                    <a:lnTo>
                      <a:pt x="0" y="48"/>
                    </a:lnTo>
                    <a:lnTo>
                      <a:pt x="5" y="57"/>
                    </a:lnTo>
                    <a:lnTo>
                      <a:pt x="11" y="59"/>
                    </a:lnTo>
                    <a:lnTo>
                      <a:pt x="22" y="57"/>
                    </a:lnTo>
                    <a:lnTo>
                      <a:pt x="29" y="34"/>
                    </a:lnTo>
                    <a:lnTo>
                      <a:pt x="29" y="26"/>
                    </a:lnTo>
                    <a:lnTo>
                      <a:pt x="22" y="3"/>
                    </a:lnTo>
                    <a:lnTo>
                      <a:pt x="16" y="0"/>
                    </a:lnTo>
                    <a:lnTo>
                      <a:pt x="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6" name="Line 116"/>
              <p:cNvSpPr>
                <a:spLocks noChangeShapeType="1"/>
              </p:cNvSpPr>
              <p:nvPr/>
            </p:nvSpPr>
            <p:spPr bwMode="auto">
              <a:xfrm>
                <a:off x="4598" y="3587"/>
                <a:ext cx="1"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0917" name="Freeform 117"/>
              <p:cNvSpPr>
                <a:spLocks/>
              </p:cNvSpPr>
              <p:nvPr/>
            </p:nvSpPr>
            <p:spPr bwMode="auto">
              <a:xfrm>
                <a:off x="4305" y="3421"/>
                <a:ext cx="416" cy="118"/>
              </a:xfrm>
              <a:custGeom>
                <a:avLst/>
                <a:gdLst>
                  <a:gd name="T0" fmla="*/ 232 w 525"/>
                  <a:gd name="T1" fmla="*/ 93 h 149"/>
                  <a:gd name="T2" fmla="*/ 232 w 525"/>
                  <a:gd name="T3" fmla="*/ 0 h 149"/>
                  <a:gd name="T4" fmla="*/ 0 w 525"/>
                  <a:gd name="T5" fmla="*/ 0 h 149"/>
                  <a:gd name="T6" fmla="*/ 330 w 525"/>
                  <a:gd name="T7" fmla="*/ 0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149">
                    <a:moveTo>
                      <a:pt x="370" y="149"/>
                    </a:moveTo>
                    <a:lnTo>
                      <a:pt x="370" y="0"/>
                    </a:lnTo>
                    <a:lnTo>
                      <a:pt x="0" y="0"/>
                    </a:lnTo>
                    <a:lnTo>
                      <a:pt x="52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sp>
        <p:nvSpPr>
          <p:cNvPr id="91296" name="Text Box 160"/>
          <p:cNvSpPr txBox="1">
            <a:spLocks noChangeArrowheads="1"/>
          </p:cNvSpPr>
          <p:nvPr/>
        </p:nvSpPr>
        <p:spPr bwMode="auto">
          <a:xfrm>
            <a:off x="5517629" y="2133600"/>
            <a:ext cx="25845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2000" b="1"/>
              <a:t>  differential peptide</a:t>
            </a:r>
          </a:p>
        </p:txBody>
      </p:sp>
      <p:sp>
        <p:nvSpPr>
          <p:cNvPr id="91297" name="Rectangle 161"/>
          <p:cNvSpPr>
            <a:spLocks noChangeArrowheads="1"/>
          </p:cNvSpPr>
          <p:nvPr/>
        </p:nvSpPr>
        <p:spPr bwMode="auto">
          <a:xfrm>
            <a:off x="5508104" y="1628775"/>
            <a:ext cx="22863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2000" b="1"/>
              <a:t>  identical protein</a:t>
            </a:r>
          </a:p>
        </p:txBody>
      </p:sp>
      <p:sp>
        <p:nvSpPr>
          <p:cNvPr id="80904" name="Rectangle 16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46"/>
                                        </p:tgtEl>
                                        <p:attrNameLst>
                                          <p:attrName>style.visibility</p:attrName>
                                        </p:attrNameLst>
                                      </p:cBhvr>
                                      <p:to>
                                        <p:strVal val="visible"/>
                                      </p:to>
                                    </p:set>
                                    <p:animEffect transition="in" filter="dissolve">
                                      <p:cBhvr>
                                        <p:cTn id="7" dur="500"/>
                                        <p:tgtEl>
                                          <p:spTgt spid="91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1295"/>
                                        </p:tgtEl>
                                        <p:attrNameLst>
                                          <p:attrName>style.visibility</p:attrName>
                                        </p:attrNameLst>
                                      </p:cBhvr>
                                      <p:to>
                                        <p:strVal val="visible"/>
                                      </p:to>
                                    </p:set>
                                    <p:anim calcmode="lin" valueType="num">
                                      <p:cBhvr additive="base">
                                        <p:cTn id="12" dur="500" fill="hold"/>
                                        <p:tgtEl>
                                          <p:spTgt spid="91295"/>
                                        </p:tgtEl>
                                        <p:attrNameLst>
                                          <p:attrName>ppt_x</p:attrName>
                                        </p:attrNameLst>
                                      </p:cBhvr>
                                      <p:tavLst>
                                        <p:tav tm="0">
                                          <p:val>
                                            <p:strVal val="#ppt_x"/>
                                          </p:val>
                                        </p:tav>
                                        <p:tav tm="100000">
                                          <p:val>
                                            <p:strVal val="#ppt_x"/>
                                          </p:val>
                                        </p:tav>
                                      </p:tavLst>
                                    </p:anim>
                                    <p:anim calcmode="lin" valueType="num">
                                      <p:cBhvr additive="base">
                                        <p:cTn id="13" dur="500" fill="hold"/>
                                        <p:tgtEl>
                                          <p:spTgt spid="9129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8" presetClass="emph" presetSubtype="0" fill="hold" nodeType="afterEffect">
                                  <p:stCondLst>
                                    <p:cond delay="0"/>
                                  </p:stCondLst>
                                  <p:childTnLst>
                                    <p:animRot by="21600000">
                                      <p:cBhvr>
                                        <p:cTn id="16" dur="2000" fill="hold"/>
                                        <p:tgtEl>
                                          <p:spTgt spid="9129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1297"/>
                                        </p:tgtEl>
                                        <p:attrNameLst>
                                          <p:attrName>style.visibility</p:attrName>
                                        </p:attrNameLst>
                                      </p:cBhvr>
                                      <p:to>
                                        <p:strVal val="visible"/>
                                      </p:to>
                                    </p:set>
                                    <p:animEffect transition="in" filter="dissolve">
                                      <p:cBhvr>
                                        <p:cTn id="21" dur="500"/>
                                        <p:tgtEl>
                                          <p:spTgt spid="912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1296"/>
                                        </p:tgtEl>
                                        <p:attrNameLst>
                                          <p:attrName>style.visibility</p:attrName>
                                        </p:attrNameLst>
                                      </p:cBhvr>
                                      <p:to>
                                        <p:strVal val="visible"/>
                                      </p:to>
                                    </p:set>
                                    <p:animEffect transition="in" filter="dissolve">
                                      <p:cBhvr>
                                        <p:cTn id="26" dur="500"/>
                                        <p:tgtEl>
                                          <p:spTgt spid="9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nimBg="1"/>
      <p:bldP spid="91296" grpId="0"/>
      <p:bldP spid="9129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75"/>
          <p:cNvGrpSpPr>
            <a:grpSpLocks/>
          </p:cNvGrpSpPr>
          <p:nvPr/>
        </p:nvGrpSpPr>
        <p:grpSpPr bwMode="auto">
          <a:xfrm>
            <a:off x="684213" y="690563"/>
            <a:ext cx="7758112" cy="5978525"/>
            <a:chOff x="476" y="346"/>
            <a:chExt cx="4887" cy="3766"/>
          </a:xfrm>
        </p:grpSpPr>
        <p:sp>
          <p:nvSpPr>
            <p:cNvPr id="81932" name="Rectangle 7"/>
            <p:cNvSpPr>
              <a:spLocks noChangeArrowheads="1"/>
            </p:cNvSpPr>
            <p:nvPr/>
          </p:nvSpPr>
          <p:spPr bwMode="auto">
            <a:xfrm>
              <a:off x="476" y="346"/>
              <a:ext cx="4887" cy="3766"/>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33" name="Freeform 8"/>
            <p:cNvSpPr>
              <a:spLocks/>
            </p:cNvSpPr>
            <p:nvPr/>
          </p:nvSpPr>
          <p:spPr bwMode="auto">
            <a:xfrm>
              <a:off x="773" y="1168"/>
              <a:ext cx="4496" cy="2455"/>
            </a:xfrm>
            <a:custGeom>
              <a:avLst/>
              <a:gdLst>
                <a:gd name="T0" fmla="*/ 60 w 5469"/>
                <a:gd name="T1" fmla="*/ 1660 h 2986"/>
                <a:gd name="T2" fmla="*/ 123 w 5469"/>
                <a:gd name="T3" fmla="*/ 1830 h 2986"/>
                <a:gd name="T4" fmla="*/ 179 w 5469"/>
                <a:gd name="T5" fmla="*/ 1621 h 2986"/>
                <a:gd name="T6" fmla="*/ 246 w 5469"/>
                <a:gd name="T7" fmla="*/ 1510 h 2986"/>
                <a:gd name="T8" fmla="*/ 312 w 5469"/>
                <a:gd name="T9" fmla="*/ 1734 h 2986"/>
                <a:gd name="T10" fmla="*/ 367 w 5469"/>
                <a:gd name="T11" fmla="*/ 1912 h 2986"/>
                <a:gd name="T12" fmla="*/ 427 w 5469"/>
                <a:gd name="T13" fmla="*/ 1822 h 2986"/>
                <a:gd name="T14" fmla="*/ 484 w 5469"/>
                <a:gd name="T15" fmla="*/ 1720 h 2986"/>
                <a:gd name="T16" fmla="*/ 543 w 5469"/>
                <a:gd name="T17" fmla="*/ 1930 h 2986"/>
                <a:gd name="T18" fmla="*/ 598 w 5469"/>
                <a:gd name="T19" fmla="*/ 1727 h 2986"/>
                <a:gd name="T20" fmla="*/ 654 w 5469"/>
                <a:gd name="T21" fmla="*/ 1810 h 2986"/>
                <a:gd name="T22" fmla="*/ 710 w 5469"/>
                <a:gd name="T23" fmla="*/ 1750 h 2986"/>
                <a:gd name="T24" fmla="*/ 763 w 5469"/>
                <a:gd name="T25" fmla="*/ 1895 h 2986"/>
                <a:gd name="T26" fmla="*/ 822 w 5469"/>
                <a:gd name="T27" fmla="*/ 1784 h 2986"/>
                <a:gd name="T28" fmla="*/ 879 w 5469"/>
                <a:gd name="T29" fmla="*/ 1852 h 2986"/>
                <a:gd name="T30" fmla="*/ 933 w 5469"/>
                <a:gd name="T31" fmla="*/ 1730 h 2986"/>
                <a:gd name="T32" fmla="*/ 987 w 5469"/>
                <a:gd name="T33" fmla="*/ 1941 h 2986"/>
                <a:gd name="T34" fmla="*/ 1042 w 5469"/>
                <a:gd name="T35" fmla="*/ 1730 h 2986"/>
                <a:gd name="T36" fmla="*/ 1100 w 5469"/>
                <a:gd name="T37" fmla="*/ 1790 h 2986"/>
                <a:gd name="T38" fmla="*/ 1159 w 5469"/>
                <a:gd name="T39" fmla="*/ 1736 h 2986"/>
                <a:gd name="T40" fmla="*/ 1218 w 5469"/>
                <a:gd name="T41" fmla="*/ 1969 h 2986"/>
                <a:gd name="T42" fmla="*/ 1276 w 5469"/>
                <a:gd name="T43" fmla="*/ 1694 h 2986"/>
                <a:gd name="T44" fmla="*/ 1332 w 5469"/>
                <a:gd name="T45" fmla="*/ 1856 h 2986"/>
                <a:gd name="T46" fmla="*/ 1388 w 5469"/>
                <a:gd name="T47" fmla="*/ 1708 h 2986"/>
                <a:gd name="T48" fmla="*/ 1444 w 5469"/>
                <a:gd name="T49" fmla="*/ 1662 h 2986"/>
                <a:gd name="T50" fmla="*/ 1504 w 5469"/>
                <a:gd name="T51" fmla="*/ 1866 h 2986"/>
                <a:gd name="T52" fmla="*/ 1557 w 5469"/>
                <a:gd name="T53" fmla="*/ 1580 h 2986"/>
                <a:gd name="T54" fmla="*/ 1614 w 5469"/>
                <a:gd name="T55" fmla="*/ 1907 h 2986"/>
                <a:gd name="T56" fmla="*/ 1670 w 5469"/>
                <a:gd name="T57" fmla="*/ 1778 h 2986"/>
                <a:gd name="T58" fmla="*/ 1731 w 5469"/>
                <a:gd name="T59" fmla="*/ 1769 h 2986"/>
                <a:gd name="T60" fmla="*/ 1791 w 5469"/>
                <a:gd name="T61" fmla="*/ 1699 h 2986"/>
                <a:gd name="T62" fmla="*/ 1851 w 5469"/>
                <a:gd name="T63" fmla="*/ 1901 h 2986"/>
                <a:gd name="T64" fmla="*/ 1906 w 5469"/>
                <a:gd name="T65" fmla="*/ 1729 h 2986"/>
                <a:gd name="T66" fmla="*/ 1962 w 5469"/>
                <a:gd name="T67" fmla="*/ 1810 h 2986"/>
                <a:gd name="T68" fmla="*/ 2017 w 5469"/>
                <a:gd name="T69" fmla="*/ 1736 h 2986"/>
                <a:gd name="T70" fmla="*/ 2073 w 5469"/>
                <a:gd name="T71" fmla="*/ 1760 h 2986"/>
                <a:gd name="T72" fmla="*/ 2133 w 5469"/>
                <a:gd name="T73" fmla="*/ 1685 h 2986"/>
                <a:gd name="T74" fmla="*/ 2191 w 5469"/>
                <a:gd name="T75" fmla="*/ 1649 h 2986"/>
                <a:gd name="T76" fmla="*/ 2252 w 5469"/>
                <a:gd name="T77" fmla="*/ 1790 h 2986"/>
                <a:gd name="T78" fmla="*/ 2308 w 5469"/>
                <a:gd name="T79" fmla="*/ 1671 h 2986"/>
                <a:gd name="T80" fmla="*/ 2368 w 5469"/>
                <a:gd name="T81" fmla="*/ 1725 h 2986"/>
                <a:gd name="T82" fmla="*/ 2424 w 5469"/>
                <a:gd name="T83" fmla="*/ 1705 h 2986"/>
                <a:gd name="T84" fmla="*/ 2484 w 5469"/>
                <a:gd name="T85" fmla="*/ 1678 h 2986"/>
                <a:gd name="T86" fmla="*/ 2544 w 5469"/>
                <a:gd name="T87" fmla="*/ 1865 h 2986"/>
                <a:gd name="T88" fmla="*/ 2602 w 5469"/>
                <a:gd name="T89" fmla="*/ 1731 h 2986"/>
                <a:gd name="T90" fmla="*/ 2659 w 5469"/>
                <a:gd name="T91" fmla="*/ 1956 h 2986"/>
                <a:gd name="T92" fmla="*/ 2720 w 5469"/>
                <a:gd name="T93" fmla="*/ 1753 h 2986"/>
                <a:gd name="T94" fmla="*/ 2779 w 5469"/>
                <a:gd name="T95" fmla="*/ 1854 h 2986"/>
                <a:gd name="T96" fmla="*/ 2839 w 5469"/>
                <a:gd name="T97" fmla="*/ 1728 h 2986"/>
                <a:gd name="T98" fmla="*/ 2895 w 5469"/>
                <a:gd name="T99" fmla="*/ 1857 h 2986"/>
                <a:gd name="T100" fmla="*/ 2953 w 5469"/>
                <a:gd name="T101" fmla="*/ 1682 h 2986"/>
                <a:gd name="T102" fmla="*/ 3012 w 5469"/>
                <a:gd name="T103" fmla="*/ 1768 h 2986"/>
                <a:gd name="T104" fmla="*/ 3067 w 5469"/>
                <a:gd name="T105" fmla="*/ 1787 h 2986"/>
                <a:gd name="T106" fmla="*/ 3126 w 5469"/>
                <a:gd name="T107" fmla="*/ 1832 h 2986"/>
                <a:gd name="T108" fmla="*/ 3189 w 5469"/>
                <a:gd name="T109" fmla="*/ 1659 h 2986"/>
                <a:gd name="T110" fmla="*/ 3247 w 5469"/>
                <a:gd name="T111" fmla="*/ 1872 h 2986"/>
                <a:gd name="T112" fmla="*/ 3305 w 5469"/>
                <a:gd name="T113" fmla="*/ 1779 h 2986"/>
                <a:gd name="T114" fmla="*/ 3364 w 5469"/>
                <a:gd name="T115" fmla="*/ 1807 h 2986"/>
                <a:gd name="T116" fmla="*/ 3417 w 5469"/>
                <a:gd name="T117" fmla="*/ 1755 h 2986"/>
                <a:gd name="T118" fmla="*/ 3473 w 5469"/>
                <a:gd name="T119" fmla="*/ 1866 h 2986"/>
                <a:gd name="T120" fmla="*/ 3532 w 5469"/>
                <a:gd name="T121" fmla="*/ 1736 h 2986"/>
                <a:gd name="T122" fmla="*/ 3594 w 5469"/>
                <a:gd name="T123" fmla="*/ 1893 h 2986"/>
                <a:gd name="T124" fmla="*/ 3650 w 5469"/>
                <a:gd name="T125" fmla="*/ 1740 h 2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986">
                  <a:moveTo>
                    <a:pt x="0" y="2629"/>
                  </a:moveTo>
                  <a:lnTo>
                    <a:pt x="0" y="2831"/>
                  </a:lnTo>
                  <a:lnTo>
                    <a:pt x="1" y="2462"/>
                  </a:lnTo>
                  <a:lnTo>
                    <a:pt x="1" y="2625"/>
                  </a:lnTo>
                  <a:lnTo>
                    <a:pt x="2" y="2494"/>
                  </a:lnTo>
                  <a:lnTo>
                    <a:pt x="3" y="2708"/>
                  </a:lnTo>
                  <a:lnTo>
                    <a:pt x="4" y="2568"/>
                  </a:lnTo>
                  <a:lnTo>
                    <a:pt x="4" y="2744"/>
                  </a:lnTo>
                  <a:lnTo>
                    <a:pt x="5" y="2518"/>
                  </a:lnTo>
                  <a:lnTo>
                    <a:pt x="6" y="2770"/>
                  </a:lnTo>
                  <a:lnTo>
                    <a:pt x="7" y="2583"/>
                  </a:lnTo>
                  <a:lnTo>
                    <a:pt x="7" y="2847"/>
                  </a:lnTo>
                  <a:lnTo>
                    <a:pt x="8" y="2652"/>
                  </a:lnTo>
                  <a:lnTo>
                    <a:pt x="9" y="2656"/>
                  </a:lnTo>
                  <a:lnTo>
                    <a:pt x="10" y="2444"/>
                  </a:lnTo>
                  <a:lnTo>
                    <a:pt x="10" y="2755"/>
                  </a:lnTo>
                  <a:lnTo>
                    <a:pt x="11" y="2587"/>
                  </a:lnTo>
                  <a:lnTo>
                    <a:pt x="11" y="2739"/>
                  </a:lnTo>
                  <a:lnTo>
                    <a:pt x="12" y="2578"/>
                  </a:lnTo>
                  <a:lnTo>
                    <a:pt x="13" y="2764"/>
                  </a:lnTo>
                  <a:lnTo>
                    <a:pt x="14" y="2538"/>
                  </a:lnTo>
                  <a:lnTo>
                    <a:pt x="14" y="2844"/>
                  </a:lnTo>
                  <a:lnTo>
                    <a:pt x="16" y="2638"/>
                  </a:lnTo>
                  <a:lnTo>
                    <a:pt x="16" y="2750"/>
                  </a:lnTo>
                  <a:lnTo>
                    <a:pt x="17" y="2530"/>
                  </a:lnTo>
                  <a:lnTo>
                    <a:pt x="19" y="2749"/>
                  </a:lnTo>
                  <a:lnTo>
                    <a:pt x="19" y="2503"/>
                  </a:lnTo>
                  <a:lnTo>
                    <a:pt x="20" y="2646"/>
                  </a:lnTo>
                  <a:lnTo>
                    <a:pt x="20" y="2592"/>
                  </a:lnTo>
                  <a:lnTo>
                    <a:pt x="21" y="2730"/>
                  </a:lnTo>
                  <a:lnTo>
                    <a:pt x="22" y="2499"/>
                  </a:lnTo>
                  <a:lnTo>
                    <a:pt x="22" y="2783"/>
                  </a:lnTo>
                  <a:lnTo>
                    <a:pt x="23" y="2549"/>
                  </a:lnTo>
                  <a:lnTo>
                    <a:pt x="24" y="2785"/>
                  </a:lnTo>
                  <a:lnTo>
                    <a:pt x="25" y="2539"/>
                  </a:lnTo>
                  <a:lnTo>
                    <a:pt x="27" y="2757"/>
                  </a:lnTo>
                  <a:lnTo>
                    <a:pt x="28" y="2579"/>
                  </a:lnTo>
                  <a:lnTo>
                    <a:pt x="29" y="2763"/>
                  </a:lnTo>
                  <a:lnTo>
                    <a:pt x="30" y="2520"/>
                  </a:lnTo>
                  <a:lnTo>
                    <a:pt x="30" y="2785"/>
                  </a:lnTo>
                  <a:lnTo>
                    <a:pt x="31" y="2584"/>
                  </a:lnTo>
                  <a:lnTo>
                    <a:pt x="32" y="2925"/>
                  </a:lnTo>
                  <a:lnTo>
                    <a:pt x="33" y="2498"/>
                  </a:lnTo>
                  <a:lnTo>
                    <a:pt x="34" y="2724"/>
                  </a:lnTo>
                  <a:lnTo>
                    <a:pt x="35" y="2499"/>
                  </a:lnTo>
                  <a:lnTo>
                    <a:pt x="36" y="2615"/>
                  </a:lnTo>
                  <a:lnTo>
                    <a:pt x="37" y="2510"/>
                  </a:lnTo>
                  <a:lnTo>
                    <a:pt x="37" y="2687"/>
                  </a:lnTo>
                  <a:lnTo>
                    <a:pt x="39" y="2488"/>
                  </a:lnTo>
                  <a:lnTo>
                    <a:pt x="40" y="2737"/>
                  </a:lnTo>
                  <a:lnTo>
                    <a:pt x="41" y="2456"/>
                  </a:lnTo>
                  <a:lnTo>
                    <a:pt x="41" y="2832"/>
                  </a:lnTo>
                  <a:lnTo>
                    <a:pt x="42" y="2585"/>
                  </a:lnTo>
                  <a:lnTo>
                    <a:pt x="42" y="2756"/>
                  </a:lnTo>
                  <a:lnTo>
                    <a:pt x="44" y="2544"/>
                  </a:lnTo>
                  <a:lnTo>
                    <a:pt x="45" y="2858"/>
                  </a:lnTo>
                  <a:lnTo>
                    <a:pt x="45" y="2656"/>
                  </a:lnTo>
                  <a:lnTo>
                    <a:pt x="46" y="2810"/>
                  </a:lnTo>
                  <a:lnTo>
                    <a:pt x="46" y="2607"/>
                  </a:lnTo>
                  <a:lnTo>
                    <a:pt x="47" y="2750"/>
                  </a:lnTo>
                  <a:lnTo>
                    <a:pt x="47" y="2653"/>
                  </a:lnTo>
                  <a:lnTo>
                    <a:pt x="48" y="2686"/>
                  </a:lnTo>
                  <a:lnTo>
                    <a:pt x="48" y="2495"/>
                  </a:lnTo>
                  <a:lnTo>
                    <a:pt x="49" y="2746"/>
                  </a:lnTo>
                  <a:lnTo>
                    <a:pt x="49" y="2478"/>
                  </a:lnTo>
                  <a:lnTo>
                    <a:pt x="50" y="2640"/>
                  </a:lnTo>
                  <a:lnTo>
                    <a:pt x="50" y="2581"/>
                  </a:lnTo>
                  <a:lnTo>
                    <a:pt x="51" y="2798"/>
                  </a:lnTo>
                  <a:lnTo>
                    <a:pt x="52" y="2625"/>
                  </a:lnTo>
                  <a:lnTo>
                    <a:pt x="52" y="2709"/>
                  </a:lnTo>
                  <a:lnTo>
                    <a:pt x="53" y="2525"/>
                  </a:lnTo>
                  <a:lnTo>
                    <a:pt x="53" y="2728"/>
                  </a:lnTo>
                  <a:lnTo>
                    <a:pt x="54" y="2409"/>
                  </a:lnTo>
                  <a:lnTo>
                    <a:pt x="55" y="2710"/>
                  </a:lnTo>
                  <a:lnTo>
                    <a:pt x="56" y="2425"/>
                  </a:lnTo>
                  <a:lnTo>
                    <a:pt x="57" y="2811"/>
                  </a:lnTo>
                  <a:lnTo>
                    <a:pt x="58" y="2502"/>
                  </a:lnTo>
                  <a:lnTo>
                    <a:pt x="59" y="2732"/>
                  </a:lnTo>
                  <a:lnTo>
                    <a:pt x="59" y="2523"/>
                  </a:lnTo>
                  <a:lnTo>
                    <a:pt x="61" y="2744"/>
                  </a:lnTo>
                  <a:lnTo>
                    <a:pt x="61" y="2561"/>
                  </a:lnTo>
                  <a:lnTo>
                    <a:pt x="62" y="2709"/>
                  </a:lnTo>
                  <a:lnTo>
                    <a:pt x="63" y="2572"/>
                  </a:lnTo>
                  <a:lnTo>
                    <a:pt x="64" y="2815"/>
                  </a:lnTo>
                  <a:lnTo>
                    <a:pt x="64" y="2652"/>
                  </a:lnTo>
                  <a:lnTo>
                    <a:pt x="65" y="2721"/>
                  </a:lnTo>
                  <a:lnTo>
                    <a:pt x="65" y="2628"/>
                  </a:lnTo>
                  <a:lnTo>
                    <a:pt x="66" y="2704"/>
                  </a:lnTo>
                  <a:lnTo>
                    <a:pt x="66" y="2584"/>
                  </a:lnTo>
                  <a:lnTo>
                    <a:pt x="67" y="2744"/>
                  </a:lnTo>
                  <a:lnTo>
                    <a:pt x="68" y="2581"/>
                  </a:lnTo>
                  <a:lnTo>
                    <a:pt x="69" y="2668"/>
                  </a:lnTo>
                  <a:lnTo>
                    <a:pt x="69" y="2543"/>
                  </a:lnTo>
                  <a:lnTo>
                    <a:pt x="70" y="2662"/>
                  </a:lnTo>
                  <a:lnTo>
                    <a:pt x="70" y="2488"/>
                  </a:lnTo>
                  <a:lnTo>
                    <a:pt x="71" y="2691"/>
                  </a:lnTo>
                  <a:lnTo>
                    <a:pt x="72" y="2517"/>
                  </a:lnTo>
                  <a:lnTo>
                    <a:pt x="73" y="2757"/>
                  </a:lnTo>
                  <a:lnTo>
                    <a:pt x="74" y="2509"/>
                  </a:lnTo>
                  <a:lnTo>
                    <a:pt x="74" y="2778"/>
                  </a:lnTo>
                  <a:lnTo>
                    <a:pt x="75" y="2508"/>
                  </a:lnTo>
                  <a:lnTo>
                    <a:pt x="76" y="2829"/>
                  </a:lnTo>
                  <a:lnTo>
                    <a:pt x="77" y="2501"/>
                  </a:lnTo>
                  <a:lnTo>
                    <a:pt x="78" y="2722"/>
                  </a:lnTo>
                  <a:lnTo>
                    <a:pt x="79" y="2546"/>
                  </a:lnTo>
                  <a:lnTo>
                    <a:pt x="79" y="2806"/>
                  </a:lnTo>
                  <a:lnTo>
                    <a:pt x="80" y="2512"/>
                  </a:lnTo>
                  <a:lnTo>
                    <a:pt x="81" y="2716"/>
                  </a:lnTo>
                  <a:lnTo>
                    <a:pt x="82" y="2505"/>
                  </a:lnTo>
                  <a:lnTo>
                    <a:pt x="83" y="2743"/>
                  </a:lnTo>
                  <a:lnTo>
                    <a:pt x="84" y="2618"/>
                  </a:lnTo>
                  <a:lnTo>
                    <a:pt x="85" y="2845"/>
                  </a:lnTo>
                  <a:lnTo>
                    <a:pt x="85" y="2678"/>
                  </a:lnTo>
                  <a:lnTo>
                    <a:pt x="86" y="2702"/>
                  </a:lnTo>
                  <a:lnTo>
                    <a:pt x="86" y="2506"/>
                  </a:lnTo>
                  <a:lnTo>
                    <a:pt x="87" y="2687"/>
                  </a:lnTo>
                  <a:lnTo>
                    <a:pt x="87" y="2544"/>
                  </a:lnTo>
                  <a:lnTo>
                    <a:pt x="88" y="2605"/>
                  </a:lnTo>
                  <a:lnTo>
                    <a:pt x="89" y="2456"/>
                  </a:lnTo>
                  <a:lnTo>
                    <a:pt x="89" y="2635"/>
                  </a:lnTo>
                  <a:lnTo>
                    <a:pt x="91" y="2313"/>
                  </a:lnTo>
                  <a:lnTo>
                    <a:pt x="92" y="2614"/>
                  </a:lnTo>
                  <a:lnTo>
                    <a:pt x="93" y="2463"/>
                  </a:lnTo>
                  <a:lnTo>
                    <a:pt x="93" y="2567"/>
                  </a:lnTo>
                  <a:lnTo>
                    <a:pt x="95" y="2336"/>
                  </a:lnTo>
                  <a:lnTo>
                    <a:pt x="95" y="2526"/>
                  </a:lnTo>
                  <a:lnTo>
                    <a:pt x="96" y="2343"/>
                  </a:lnTo>
                  <a:lnTo>
                    <a:pt x="97" y="2667"/>
                  </a:lnTo>
                  <a:lnTo>
                    <a:pt x="98" y="2274"/>
                  </a:lnTo>
                  <a:lnTo>
                    <a:pt x="100" y="2662"/>
                  </a:lnTo>
                  <a:lnTo>
                    <a:pt x="100" y="2519"/>
                  </a:lnTo>
                  <a:lnTo>
                    <a:pt x="101" y="2641"/>
                  </a:lnTo>
                  <a:lnTo>
                    <a:pt x="102" y="2428"/>
                  </a:lnTo>
                  <a:lnTo>
                    <a:pt x="103" y="2642"/>
                  </a:lnTo>
                  <a:lnTo>
                    <a:pt x="104" y="2552"/>
                  </a:lnTo>
                  <a:lnTo>
                    <a:pt x="105" y="2752"/>
                  </a:lnTo>
                  <a:lnTo>
                    <a:pt x="106" y="2489"/>
                  </a:lnTo>
                  <a:lnTo>
                    <a:pt x="107" y="2711"/>
                  </a:lnTo>
                  <a:lnTo>
                    <a:pt x="107" y="2571"/>
                  </a:lnTo>
                  <a:lnTo>
                    <a:pt x="108" y="2650"/>
                  </a:lnTo>
                  <a:lnTo>
                    <a:pt x="108" y="2512"/>
                  </a:lnTo>
                  <a:lnTo>
                    <a:pt x="110" y="2773"/>
                  </a:lnTo>
                  <a:lnTo>
                    <a:pt x="110" y="2628"/>
                  </a:lnTo>
                  <a:lnTo>
                    <a:pt x="111" y="2729"/>
                  </a:lnTo>
                  <a:lnTo>
                    <a:pt x="111" y="2550"/>
                  </a:lnTo>
                  <a:lnTo>
                    <a:pt x="112" y="2725"/>
                  </a:lnTo>
                  <a:lnTo>
                    <a:pt x="113" y="2547"/>
                  </a:lnTo>
                  <a:lnTo>
                    <a:pt x="113" y="2707"/>
                  </a:lnTo>
                  <a:lnTo>
                    <a:pt x="114" y="2598"/>
                  </a:lnTo>
                  <a:lnTo>
                    <a:pt x="114" y="2691"/>
                  </a:lnTo>
                  <a:lnTo>
                    <a:pt x="115" y="2676"/>
                  </a:lnTo>
                  <a:lnTo>
                    <a:pt x="115" y="2739"/>
                  </a:lnTo>
                  <a:lnTo>
                    <a:pt x="116" y="2604"/>
                  </a:lnTo>
                  <a:lnTo>
                    <a:pt x="116" y="2736"/>
                  </a:lnTo>
                  <a:lnTo>
                    <a:pt x="117" y="2524"/>
                  </a:lnTo>
                  <a:lnTo>
                    <a:pt x="117" y="2780"/>
                  </a:lnTo>
                  <a:lnTo>
                    <a:pt x="118" y="2552"/>
                  </a:lnTo>
                  <a:lnTo>
                    <a:pt x="119" y="2750"/>
                  </a:lnTo>
                  <a:lnTo>
                    <a:pt x="119" y="2564"/>
                  </a:lnTo>
                  <a:lnTo>
                    <a:pt x="120" y="2657"/>
                  </a:lnTo>
                  <a:lnTo>
                    <a:pt x="121" y="2578"/>
                  </a:lnTo>
                  <a:lnTo>
                    <a:pt x="121" y="2730"/>
                  </a:lnTo>
                  <a:lnTo>
                    <a:pt x="123" y="2522"/>
                  </a:lnTo>
                  <a:lnTo>
                    <a:pt x="124" y="2836"/>
                  </a:lnTo>
                  <a:lnTo>
                    <a:pt x="125" y="2509"/>
                  </a:lnTo>
                  <a:lnTo>
                    <a:pt x="126" y="2736"/>
                  </a:lnTo>
                  <a:lnTo>
                    <a:pt x="127" y="2432"/>
                  </a:lnTo>
                  <a:lnTo>
                    <a:pt x="128" y="2698"/>
                  </a:lnTo>
                  <a:lnTo>
                    <a:pt x="129" y="2509"/>
                  </a:lnTo>
                  <a:lnTo>
                    <a:pt x="130" y="2771"/>
                  </a:lnTo>
                  <a:lnTo>
                    <a:pt x="131" y="2501"/>
                  </a:lnTo>
                  <a:lnTo>
                    <a:pt x="131" y="2726"/>
                  </a:lnTo>
                  <a:lnTo>
                    <a:pt x="132" y="2498"/>
                  </a:lnTo>
                  <a:lnTo>
                    <a:pt x="133" y="2703"/>
                  </a:lnTo>
                  <a:lnTo>
                    <a:pt x="135" y="2303"/>
                  </a:lnTo>
                  <a:lnTo>
                    <a:pt x="135" y="2505"/>
                  </a:lnTo>
                  <a:lnTo>
                    <a:pt x="136" y="2490"/>
                  </a:lnTo>
                  <a:lnTo>
                    <a:pt x="136" y="2707"/>
                  </a:lnTo>
                  <a:lnTo>
                    <a:pt x="137" y="2399"/>
                  </a:lnTo>
                  <a:lnTo>
                    <a:pt x="137" y="2587"/>
                  </a:lnTo>
                  <a:lnTo>
                    <a:pt x="139" y="2337"/>
                  </a:lnTo>
                  <a:lnTo>
                    <a:pt x="139" y="2641"/>
                  </a:lnTo>
                  <a:lnTo>
                    <a:pt x="140" y="2490"/>
                  </a:lnTo>
                  <a:lnTo>
                    <a:pt x="141" y="2718"/>
                  </a:lnTo>
                  <a:lnTo>
                    <a:pt x="141" y="2415"/>
                  </a:lnTo>
                  <a:lnTo>
                    <a:pt x="142" y="2451"/>
                  </a:lnTo>
                  <a:lnTo>
                    <a:pt x="142" y="2313"/>
                  </a:lnTo>
                  <a:lnTo>
                    <a:pt x="143" y="2592"/>
                  </a:lnTo>
                  <a:lnTo>
                    <a:pt x="144" y="2439"/>
                  </a:lnTo>
                  <a:lnTo>
                    <a:pt x="145" y="2666"/>
                  </a:lnTo>
                  <a:lnTo>
                    <a:pt x="145" y="2543"/>
                  </a:lnTo>
                  <a:lnTo>
                    <a:pt x="146" y="2712"/>
                  </a:lnTo>
                  <a:lnTo>
                    <a:pt x="147" y="2355"/>
                  </a:lnTo>
                  <a:lnTo>
                    <a:pt x="147" y="2605"/>
                  </a:lnTo>
                  <a:lnTo>
                    <a:pt x="148" y="2552"/>
                  </a:lnTo>
                  <a:lnTo>
                    <a:pt x="148" y="2711"/>
                  </a:lnTo>
                  <a:lnTo>
                    <a:pt x="149" y="2448"/>
                  </a:lnTo>
                  <a:lnTo>
                    <a:pt x="150" y="2742"/>
                  </a:lnTo>
                  <a:lnTo>
                    <a:pt x="151" y="2494"/>
                  </a:lnTo>
                  <a:lnTo>
                    <a:pt x="151" y="2626"/>
                  </a:lnTo>
                  <a:lnTo>
                    <a:pt x="153" y="2461"/>
                  </a:lnTo>
                  <a:lnTo>
                    <a:pt x="153" y="2744"/>
                  </a:lnTo>
                  <a:lnTo>
                    <a:pt x="155" y="2476"/>
                  </a:lnTo>
                  <a:lnTo>
                    <a:pt x="155" y="2822"/>
                  </a:lnTo>
                  <a:lnTo>
                    <a:pt x="156" y="2362"/>
                  </a:lnTo>
                  <a:lnTo>
                    <a:pt x="157" y="2744"/>
                  </a:lnTo>
                  <a:lnTo>
                    <a:pt x="158" y="2446"/>
                  </a:lnTo>
                  <a:lnTo>
                    <a:pt x="158" y="2663"/>
                  </a:lnTo>
                  <a:lnTo>
                    <a:pt x="159" y="2513"/>
                  </a:lnTo>
                  <a:lnTo>
                    <a:pt x="160" y="2777"/>
                  </a:lnTo>
                  <a:lnTo>
                    <a:pt x="161" y="2461"/>
                  </a:lnTo>
                  <a:lnTo>
                    <a:pt x="162" y="2789"/>
                  </a:lnTo>
                  <a:lnTo>
                    <a:pt x="163" y="2539"/>
                  </a:lnTo>
                  <a:lnTo>
                    <a:pt x="163" y="2619"/>
                  </a:lnTo>
                  <a:lnTo>
                    <a:pt x="164" y="2478"/>
                  </a:lnTo>
                  <a:lnTo>
                    <a:pt x="164" y="2652"/>
                  </a:lnTo>
                  <a:lnTo>
                    <a:pt x="165" y="2546"/>
                  </a:lnTo>
                  <a:lnTo>
                    <a:pt x="165" y="2703"/>
                  </a:lnTo>
                  <a:lnTo>
                    <a:pt x="166" y="2440"/>
                  </a:lnTo>
                  <a:lnTo>
                    <a:pt x="166" y="2634"/>
                  </a:lnTo>
                  <a:lnTo>
                    <a:pt x="167" y="2584"/>
                  </a:lnTo>
                  <a:lnTo>
                    <a:pt x="167" y="2657"/>
                  </a:lnTo>
                  <a:lnTo>
                    <a:pt x="168" y="2604"/>
                  </a:lnTo>
                  <a:lnTo>
                    <a:pt x="168" y="2772"/>
                  </a:lnTo>
                  <a:lnTo>
                    <a:pt x="169" y="2460"/>
                  </a:lnTo>
                  <a:lnTo>
                    <a:pt x="170" y="2848"/>
                  </a:lnTo>
                  <a:lnTo>
                    <a:pt x="171" y="2451"/>
                  </a:lnTo>
                  <a:lnTo>
                    <a:pt x="172" y="2659"/>
                  </a:lnTo>
                  <a:lnTo>
                    <a:pt x="173" y="2520"/>
                  </a:lnTo>
                  <a:lnTo>
                    <a:pt x="173" y="2664"/>
                  </a:lnTo>
                  <a:lnTo>
                    <a:pt x="174" y="2469"/>
                  </a:lnTo>
                  <a:lnTo>
                    <a:pt x="176" y="2737"/>
                  </a:lnTo>
                  <a:lnTo>
                    <a:pt x="177" y="2504"/>
                  </a:lnTo>
                  <a:lnTo>
                    <a:pt x="178" y="2764"/>
                  </a:lnTo>
                  <a:lnTo>
                    <a:pt x="179" y="2434"/>
                  </a:lnTo>
                  <a:lnTo>
                    <a:pt x="181" y="2780"/>
                  </a:lnTo>
                  <a:lnTo>
                    <a:pt x="181" y="2561"/>
                  </a:lnTo>
                  <a:lnTo>
                    <a:pt x="182" y="2708"/>
                  </a:lnTo>
                  <a:lnTo>
                    <a:pt x="183" y="2487"/>
                  </a:lnTo>
                  <a:lnTo>
                    <a:pt x="184" y="2759"/>
                  </a:lnTo>
                  <a:lnTo>
                    <a:pt x="184" y="2649"/>
                  </a:lnTo>
                  <a:lnTo>
                    <a:pt x="185" y="2673"/>
                  </a:lnTo>
                  <a:lnTo>
                    <a:pt x="185" y="2499"/>
                  </a:lnTo>
                  <a:lnTo>
                    <a:pt x="186" y="2639"/>
                  </a:lnTo>
                  <a:lnTo>
                    <a:pt x="187" y="2513"/>
                  </a:lnTo>
                  <a:lnTo>
                    <a:pt x="187" y="2772"/>
                  </a:lnTo>
                  <a:lnTo>
                    <a:pt x="188" y="2551"/>
                  </a:lnTo>
                  <a:lnTo>
                    <a:pt x="189" y="2646"/>
                  </a:lnTo>
                  <a:lnTo>
                    <a:pt x="189" y="2460"/>
                  </a:lnTo>
                  <a:lnTo>
                    <a:pt x="190" y="2735"/>
                  </a:lnTo>
                  <a:lnTo>
                    <a:pt x="190" y="2455"/>
                  </a:lnTo>
                  <a:lnTo>
                    <a:pt x="192" y="2868"/>
                  </a:lnTo>
                  <a:lnTo>
                    <a:pt x="192" y="2718"/>
                  </a:lnTo>
                  <a:lnTo>
                    <a:pt x="193" y="2762"/>
                  </a:lnTo>
                  <a:lnTo>
                    <a:pt x="193" y="2387"/>
                  </a:lnTo>
                  <a:lnTo>
                    <a:pt x="195" y="2690"/>
                  </a:lnTo>
                  <a:lnTo>
                    <a:pt x="195" y="2457"/>
                  </a:lnTo>
                  <a:lnTo>
                    <a:pt x="196" y="2710"/>
                  </a:lnTo>
                  <a:lnTo>
                    <a:pt x="196" y="2539"/>
                  </a:lnTo>
                  <a:lnTo>
                    <a:pt x="197" y="2638"/>
                  </a:lnTo>
                  <a:lnTo>
                    <a:pt x="197" y="2428"/>
                  </a:lnTo>
                  <a:lnTo>
                    <a:pt x="198" y="2703"/>
                  </a:lnTo>
                  <a:lnTo>
                    <a:pt x="199" y="2502"/>
                  </a:lnTo>
                  <a:lnTo>
                    <a:pt x="199" y="2719"/>
                  </a:lnTo>
                  <a:lnTo>
                    <a:pt x="201" y="2440"/>
                  </a:lnTo>
                  <a:lnTo>
                    <a:pt x="201" y="2599"/>
                  </a:lnTo>
                  <a:lnTo>
                    <a:pt x="202" y="2530"/>
                  </a:lnTo>
                  <a:lnTo>
                    <a:pt x="203" y="2743"/>
                  </a:lnTo>
                  <a:lnTo>
                    <a:pt x="203" y="2567"/>
                  </a:lnTo>
                  <a:lnTo>
                    <a:pt x="204" y="2643"/>
                  </a:lnTo>
                  <a:lnTo>
                    <a:pt x="204" y="2501"/>
                  </a:lnTo>
                  <a:lnTo>
                    <a:pt x="205" y="2678"/>
                  </a:lnTo>
                  <a:lnTo>
                    <a:pt x="206" y="2442"/>
                  </a:lnTo>
                  <a:lnTo>
                    <a:pt x="207" y="2776"/>
                  </a:lnTo>
                  <a:lnTo>
                    <a:pt x="208" y="2557"/>
                  </a:lnTo>
                  <a:lnTo>
                    <a:pt x="208" y="2766"/>
                  </a:lnTo>
                  <a:lnTo>
                    <a:pt x="209" y="2538"/>
                  </a:lnTo>
                  <a:lnTo>
                    <a:pt x="210" y="2724"/>
                  </a:lnTo>
                  <a:lnTo>
                    <a:pt x="210" y="2621"/>
                  </a:lnTo>
                  <a:lnTo>
                    <a:pt x="211" y="2798"/>
                  </a:lnTo>
                  <a:lnTo>
                    <a:pt x="211" y="2616"/>
                  </a:lnTo>
                  <a:lnTo>
                    <a:pt x="212" y="2710"/>
                  </a:lnTo>
                  <a:lnTo>
                    <a:pt x="213" y="2384"/>
                  </a:lnTo>
                  <a:lnTo>
                    <a:pt x="213" y="2653"/>
                  </a:lnTo>
                  <a:lnTo>
                    <a:pt x="214" y="2499"/>
                  </a:lnTo>
                  <a:lnTo>
                    <a:pt x="214" y="2800"/>
                  </a:lnTo>
                  <a:lnTo>
                    <a:pt x="215" y="2377"/>
                  </a:lnTo>
                  <a:lnTo>
                    <a:pt x="216" y="2642"/>
                  </a:lnTo>
                  <a:lnTo>
                    <a:pt x="216" y="2421"/>
                  </a:lnTo>
                  <a:lnTo>
                    <a:pt x="218" y="2787"/>
                  </a:lnTo>
                  <a:lnTo>
                    <a:pt x="218" y="2570"/>
                  </a:lnTo>
                  <a:lnTo>
                    <a:pt x="220" y="2695"/>
                  </a:lnTo>
                  <a:lnTo>
                    <a:pt x="220" y="2563"/>
                  </a:lnTo>
                  <a:lnTo>
                    <a:pt x="221" y="2696"/>
                  </a:lnTo>
                  <a:lnTo>
                    <a:pt x="221" y="2567"/>
                  </a:lnTo>
                  <a:lnTo>
                    <a:pt x="222" y="2738"/>
                  </a:lnTo>
                  <a:lnTo>
                    <a:pt x="223" y="2601"/>
                  </a:lnTo>
                  <a:lnTo>
                    <a:pt x="223" y="2745"/>
                  </a:lnTo>
                  <a:lnTo>
                    <a:pt x="225" y="2505"/>
                  </a:lnTo>
                  <a:lnTo>
                    <a:pt x="225" y="2723"/>
                  </a:lnTo>
                  <a:lnTo>
                    <a:pt x="226" y="2532"/>
                  </a:lnTo>
                  <a:lnTo>
                    <a:pt x="226" y="2704"/>
                  </a:lnTo>
                  <a:lnTo>
                    <a:pt x="227" y="2449"/>
                  </a:lnTo>
                  <a:lnTo>
                    <a:pt x="228" y="2721"/>
                  </a:lnTo>
                  <a:lnTo>
                    <a:pt x="228" y="2573"/>
                  </a:lnTo>
                  <a:lnTo>
                    <a:pt x="229" y="2702"/>
                  </a:lnTo>
                  <a:lnTo>
                    <a:pt x="229" y="2495"/>
                  </a:lnTo>
                  <a:lnTo>
                    <a:pt x="230" y="2682"/>
                  </a:lnTo>
                  <a:lnTo>
                    <a:pt x="231" y="2457"/>
                  </a:lnTo>
                  <a:lnTo>
                    <a:pt x="232" y="2635"/>
                  </a:lnTo>
                  <a:lnTo>
                    <a:pt x="232" y="2453"/>
                  </a:lnTo>
                  <a:lnTo>
                    <a:pt x="233" y="2698"/>
                  </a:lnTo>
                  <a:lnTo>
                    <a:pt x="234" y="2600"/>
                  </a:lnTo>
                  <a:lnTo>
                    <a:pt x="234" y="2721"/>
                  </a:lnTo>
                  <a:lnTo>
                    <a:pt x="235" y="2570"/>
                  </a:lnTo>
                  <a:lnTo>
                    <a:pt x="235" y="2800"/>
                  </a:lnTo>
                  <a:lnTo>
                    <a:pt x="236" y="2540"/>
                  </a:lnTo>
                  <a:lnTo>
                    <a:pt x="237" y="2719"/>
                  </a:lnTo>
                  <a:lnTo>
                    <a:pt x="238" y="2399"/>
                  </a:lnTo>
                  <a:lnTo>
                    <a:pt x="239" y="2735"/>
                  </a:lnTo>
                  <a:lnTo>
                    <a:pt x="240" y="2557"/>
                  </a:lnTo>
                  <a:lnTo>
                    <a:pt x="241" y="2737"/>
                  </a:lnTo>
                  <a:lnTo>
                    <a:pt x="242" y="2498"/>
                  </a:lnTo>
                  <a:lnTo>
                    <a:pt x="242" y="2625"/>
                  </a:lnTo>
                  <a:lnTo>
                    <a:pt x="243" y="2539"/>
                  </a:lnTo>
                  <a:lnTo>
                    <a:pt x="243" y="2638"/>
                  </a:lnTo>
                  <a:lnTo>
                    <a:pt x="244" y="2447"/>
                  </a:lnTo>
                  <a:lnTo>
                    <a:pt x="244" y="2614"/>
                  </a:lnTo>
                  <a:lnTo>
                    <a:pt x="245" y="2504"/>
                  </a:lnTo>
                  <a:lnTo>
                    <a:pt x="245" y="2746"/>
                  </a:lnTo>
                  <a:lnTo>
                    <a:pt x="246" y="2608"/>
                  </a:lnTo>
                  <a:lnTo>
                    <a:pt x="247" y="2738"/>
                  </a:lnTo>
                  <a:lnTo>
                    <a:pt x="247" y="2512"/>
                  </a:lnTo>
                  <a:lnTo>
                    <a:pt x="248" y="2721"/>
                  </a:lnTo>
                  <a:lnTo>
                    <a:pt x="249" y="2508"/>
                  </a:lnTo>
                  <a:lnTo>
                    <a:pt x="250" y="2742"/>
                  </a:lnTo>
                  <a:lnTo>
                    <a:pt x="251" y="2542"/>
                  </a:lnTo>
                  <a:lnTo>
                    <a:pt x="251" y="2704"/>
                  </a:lnTo>
                  <a:lnTo>
                    <a:pt x="252" y="2338"/>
                  </a:lnTo>
                  <a:lnTo>
                    <a:pt x="253" y="2696"/>
                  </a:lnTo>
                  <a:lnTo>
                    <a:pt x="254" y="2455"/>
                  </a:lnTo>
                  <a:lnTo>
                    <a:pt x="255" y="2730"/>
                  </a:lnTo>
                  <a:lnTo>
                    <a:pt x="255" y="2447"/>
                  </a:lnTo>
                  <a:lnTo>
                    <a:pt x="256" y="2609"/>
                  </a:lnTo>
                  <a:lnTo>
                    <a:pt x="256" y="2408"/>
                  </a:lnTo>
                  <a:lnTo>
                    <a:pt x="257" y="2811"/>
                  </a:lnTo>
                  <a:lnTo>
                    <a:pt x="259" y="2462"/>
                  </a:lnTo>
                  <a:lnTo>
                    <a:pt x="259" y="2636"/>
                  </a:lnTo>
                  <a:lnTo>
                    <a:pt x="260" y="2454"/>
                  </a:lnTo>
                  <a:lnTo>
                    <a:pt x="261" y="2770"/>
                  </a:lnTo>
                  <a:lnTo>
                    <a:pt x="261" y="2456"/>
                  </a:lnTo>
                  <a:lnTo>
                    <a:pt x="262" y="2711"/>
                  </a:lnTo>
                  <a:lnTo>
                    <a:pt x="262" y="2487"/>
                  </a:lnTo>
                  <a:lnTo>
                    <a:pt x="263" y="2608"/>
                  </a:lnTo>
                  <a:lnTo>
                    <a:pt x="263" y="2412"/>
                  </a:lnTo>
                  <a:lnTo>
                    <a:pt x="265" y="2733"/>
                  </a:lnTo>
                  <a:lnTo>
                    <a:pt x="265" y="2398"/>
                  </a:lnTo>
                  <a:lnTo>
                    <a:pt x="266" y="2684"/>
                  </a:lnTo>
                  <a:lnTo>
                    <a:pt x="266" y="2489"/>
                  </a:lnTo>
                  <a:lnTo>
                    <a:pt x="267" y="2743"/>
                  </a:lnTo>
                  <a:lnTo>
                    <a:pt x="268" y="2576"/>
                  </a:lnTo>
                  <a:lnTo>
                    <a:pt x="268" y="2895"/>
                  </a:lnTo>
                  <a:lnTo>
                    <a:pt x="269" y="2551"/>
                  </a:lnTo>
                  <a:lnTo>
                    <a:pt x="270" y="2789"/>
                  </a:lnTo>
                  <a:lnTo>
                    <a:pt x="271" y="2607"/>
                  </a:lnTo>
                  <a:lnTo>
                    <a:pt x="271" y="2710"/>
                  </a:lnTo>
                  <a:lnTo>
                    <a:pt x="272" y="2420"/>
                  </a:lnTo>
                  <a:lnTo>
                    <a:pt x="273" y="2739"/>
                  </a:lnTo>
                  <a:lnTo>
                    <a:pt x="273" y="2511"/>
                  </a:lnTo>
                  <a:lnTo>
                    <a:pt x="275" y="2753"/>
                  </a:lnTo>
                  <a:lnTo>
                    <a:pt x="275" y="2549"/>
                  </a:lnTo>
                  <a:lnTo>
                    <a:pt x="276" y="2738"/>
                  </a:lnTo>
                  <a:lnTo>
                    <a:pt x="277" y="2588"/>
                  </a:lnTo>
                  <a:lnTo>
                    <a:pt x="278" y="2729"/>
                  </a:lnTo>
                  <a:lnTo>
                    <a:pt x="279" y="2505"/>
                  </a:lnTo>
                  <a:lnTo>
                    <a:pt x="279" y="2654"/>
                  </a:lnTo>
                  <a:lnTo>
                    <a:pt x="280" y="2488"/>
                  </a:lnTo>
                  <a:lnTo>
                    <a:pt x="281" y="2681"/>
                  </a:lnTo>
                  <a:lnTo>
                    <a:pt x="282" y="2499"/>
                  </a:lnTo>
                  <a:lnTo>
                    <a:pt x="282" y="2793"/>
                  </a:lnTo>
                  <a:lnTo>
                    <a:pt x="283" y="2502"/>
                  </a:lnTo>
                  <a:lnTo>
                    <a:pt x="284" y="2712"/>
                  </a:lnTo>
                  <a:lnTo>
                    <a:pt x="284" y="2465"/>
                  </a:lnTo>
                  <a:lnTo>
                    <a:pt x="285" y="2670"/>
                  </a:lnTo>
                  <a:lnTo>
                    <a:pt x="286" y="2468"/>
                  </a:lnTo>
                  <a:lnTo>
                    <a:pt x="286" y="2759"/>
                  </a:lnTo>
                  <a:lnTo>
                    <a:pt x="287" y="2583"/>
                  </a:lnTo>
                  <a:lnTo>
                    <a:pt x="287" y="2803"/>
                  </a:lnTo>
                  <a:lnTo>
                    <a:pt x="289" y="2429"/>
                  </a:lnTo>
                  <a:lnTo>
                    <a:pt x="289" y="2615"/>
                  </a:lnTo>
                  <a:lnTo>
                    <a:pt x="290" y="2487"/>
                  </a:lnTo>
                  <a:lnTo>
                    <a:pt x="291" y="2771"/>
                  </a:lnTo>
                  <a:lnTo>
                    <a:pt x="292" y="2512"/>
                  </a:lnTo>
                  <a:lnTo>
                    <a:pt x="293" y="2773"/>
                  </a:lnTo>
                  <a:lnTo>
                    <a:pt x="293" y="2393"/>
                  </a:lnTo>
                  <a:lnTo>
                    <a:pt x="295" y="2827"/>
                  </a:lnTo>
                  <a:lnTo>
                    <a:pt x="296" y="2410"/>
                  </a:lnTo>
                  <a:lnTo>
                    <a:pt x="297" y="2787"/>
                  </a:lnTo>
                  <a:lnTo>
                    <a:pt x="297" y="2604"/>
                  </a:lnTo>
                  <a:lnTo>
                    <a:pt x="298" y="2636"/>
                  </a:lnTo>
                  <a:lnTo>
                    <a:pt x="298" y="2552"/>
                  </a:lnTo>
                  <a:lnTo>
                    <a:pt x="299" y="2731"/>
                  </a:lnTo>
                  <a:lnTo>
                    <a:pt x="300" y="2487"/>
                  </a:lnTo>
                  <a:lnTo>
                    <a:pt x="301" y="2532"/>
                  </a:lnTo>
                  <a:lnTo>
                    <a:pt x="301" y="2406"/>
                  </a:lnTo>
                  <a:lnTo>
                    <a:pt x="302" y="2526"/>
                  </a:lnTo>
                  <a:lnTo>
                    <a:pt x="303" y="2183"/>
                  </a:lnTo>
                  <a:lnTo>
                    <a:pt x="303" y="2463"/>
                  </a:lnTo>
                  <a:lnTo>
                    <a:pt x="304" y="2286"/>
                  </a:lnTo>
                  <a:lnTo>
                    <a:pt x="304" y="2428"/>
                  </a:lnTo>
                  <a:lnTo>
                    <a:pt x="305" y="2365"/>
                  </a:lnTo>
                  <a:lnTo>
                    <a:pt x="305" y="2476"/>
                  </a:lnTo>
                  <a:lnTo>
                    <a:pt x="307" y="2079"/>
                  </a:lnTo>
                  <a:lnTo>
                    <a:pt x="309" y="2409"/>
                  </a:lnTo>
                  <a:lnTo>
                    <a:pt x="311" y="873"/>
                  </a:lnTo>
                  <a:lnTo>
                    <a:pt x="313" y="2155"/>
                  </a:lnTo>
                  <a:lnTo>
                    <a:pt x="314" y="757"/>
                  </a:lnTo>
                  <a:lnTo>
                    <a:pt x="315" y="819"/>
                  </a:lnTo>
                  <a:lnTo>
                    <a:pt x="315" y="440"/>
                  </a:lnTo>
                  <a:lnTo>
                    <a:pt x="317" y="2171"/>
                  </a:lnTo>
                  <a:lnTo>
                    <a:pt x="318" y="664"/>
                  </a:lnTo>
                  <a:lnTo>
                    <a:pt x="321" y="2298"/>
                  </a:lnTo>
                  <a:lnTo>
                    <a:pt x="322" y="1692"/>
                  </a:lnTo>
                  <a:lnTo>
                    <a:pt x="323" y="1695"/>
                  </a:lnTo>
                  <a:lnTo>
                    <a:pt x="323" y="1420"/>
                  </a:lnTo>
                  <a:lnTo>
                    <a:pt x="325" y="2398"/>
                  </a:lnTo>
                  <a:lnTo>
                    <a:pt x="326" y="1989"/>
                  </a:lnTo>
                  <a:lnTo>
                    <a:pt x="327" y="2262"/>
                  </a:lnTo>
                  <a:lnTo>
                    <a:pt x="327" y="1941"/>
                  </a:lnTo>
                  <a:lnTo>
                    <a:pt x="328" y="2432"/>
                  </a:lnTo>
                  <a:lnTo>
                    <a:pt x="329" y="2274"/>
                  </a:lnTo>
                  <a:lnTo>
                    <a:pt x="329" y="2530"/>
                  </a:lnTo>
                  <a:lnTo>
                    <a:pt x="330" y="2267"/>
                  </a:lnTo>
                  <a:lnTo>
                    <a:pt x="331" y="2476"/>
                  </a:lnTo>
                  <a:lnTo>
                    <a:pt x="331" y="2236"/>
                  </a:lnTo>
                  <a:lnTo>
                    <a:pt x="332" y="2571"/>
                  </a:lnTo>
                  <a:lnTo>
                    <a:pt x="333" y="2377"/>
                  </a:lnTo>
                  <a:lnTo>
                    <a:pt x="334" y="2579"/>
                  </a:lnTo>
                  <a:lnTo>
                    <a:pt x="334" y="2451"/>
                  </a:lnTo>
                  <a:lnTo>
                    <a:pt x="335" y="2673"/>
                  </a:lnTo>
                  <a:lnTo>
                    <a:pt x="335" y="2488"/>
                  </a:lnTo>
                  <a:lnTo>
                    <a:pt x="336" y="2519"/>
                  </a:lnTo>
                  <a:lnTo>
                    <a:pt x="336" y="2433"/>
                  </a:lnTo>
                  <a:lnTo>
                    <a:pt x="337" y="2752"/>
                  </a:lnTo>
                  <a:lnTo>
                    <a:pt x="338" y="2485"/>
                  </a:lnTo>
                  <a:lnTo>
                    <a:pt x="338" y="2671"/>
                  </a:lnTo>
                  <a:lnTo>
                    <a:pt x="339" y="2311"/>
                  </a:lnTo>
                  <a:lnTo>
                    <a:pt x="341" y="2634"/>
                  </a:lnTo>
                  <a:lnTo>
                    <a:pt x="341" y="2580"/>
                  </a:lnTo>
                  <a:lnTo>
                    <a:pt x="342" y="2735"/>
                  </a:lnTo>
                  <a:lnTo>
                    <a:pt x="343" y="2432"/>
                  </a:lnTo>
                  <a:lnTo>
                    <a:pt x="344" y="2633"/>
                  </a:lnTo>
                  <a:lnTo>
                    <a:pt x="344" y="2540"/>
                  </a:lnTo>
                  <a:lnTo>
                    <a:pt x="345" y="2592"/>
                  </a:lnTo>
                  <a:lnTo>
                    <a:pt x="345" y="2368"/>
                  </a:lnTo>
                  <a:lnTo>
                    <a:pt x="346" y="2549"/>
                  </a:lnTo>
                  <a:lnTo>
                    <a:pt x="346" y="2407"/>
                  </a:lnTo>
                  <a:lnTo>
                    <a:pt x="347" y="2647"/>
                  </a:lnTo>
                  <a:lnTo>
                    <a:pt x="348" y="2470"/>
                  </a:lnTo>
                  <a:lnTo>
                    <a:pt x="348" y="2638"/>
                  </a:lnTo>
                  <a:lnTo>
                    <a:pt x="349" y="2476"/>
                  </a:lnTo>
                  <a:lnTo>
                    <a:pt x="350" y="2798"/>
                  </a:lnTo>
                  <a:lnTo>
                    <a:pt x="352" y="2372"/>
                  </a:lnTo>
                  <a:lnTo>
                    <a:pt x="352" y="2594"/>
                  </a:lnTo>
                  <a:lnTo>
                    <a:pt x="353" y="2537"/>
                  </a:lnTo>
                  <a:lnTo>
                    <a:pt x="353" y="2677"/>
                  </a:lnTo>
                  <a:lnTo>
                    <a:pt x="355" y="2436"/>
                  </a:lnTo>
                  <a:lnTo>
                    <a:pt x="355" y="2670"/>
                  </a:lnTo>
                  <a:lnTo>
                    <a:pt x="356" y="2355"/>
                  </a:lnTo>
                  <a:lnTo>
                    <a:pt x="356" y="2592"/>
                  </a:lnTo>
                  <a:lnTo>
                    <a:pt x="358" y="1731"/>
                  </a:lnTo>
                  <a:lnTo>
                    <a:pt x="360" y="2410"/>
                  </a:lnTo>
                  <a:lnTo>
                    <a:pt x="362" y="615"/>
                  </a:lnTo>
                  <a:lnTo>
                    <a:pt x="363" y="2038"/>
                  </a:lnTo>
                  <a:lnTo>
                    <a:pt x="364" y="1946"/>
                  </a:lnTo>
                  <a:lnTo>
                    <a:pt x="364" y="2233"/>
                  </a:lnTo>
                  <a:lnTo>
                    <a:pt x="366" y="925"/>
                  </a:lnTo>
                  <a:lnTo>
                    <a:pt x="367" y="2145"/>
                  </a:lnTo>
                  <a:lnTo>
                    <a:pt x="368" y="2058"/>
                  </a:lnTo>
                  <a:lnTo>
                    <a:pt x="368" y="2244"/>
                  </a:lnTo>
                  <a:lnTo>
                    <a:pt x="370" y="1678"/>
                  </a:lnTo>
                  <a:lnTo>
                    <a:pt x="372" y="2615"/>
                  </a:lnTo>
                  <a:lnTo>
                    <a:pt x="373" y="2251"/>
                  </a:lnTo>
                  <a:lnTo>
                    <a:pt x="374" y="2373"/>
                  </a:lnTo>
                  <a:lnTo>
                    <a:pt x="374" y="2153"/>
                  </a:lnTo>
                  <a:lnTo>
                    <a:pt x="376" y="2618"/>
                  </a:lnTo>
                  <a:lnTo>
                    <a:pt x="377" y="2401"/>
                  </a:lnTo>
                  <a:lnTo>
                    <a:pt x="378" y="2540"/>
                  </a:lnTo>
                  <a:lnTo>
                    <a:pt x="379" y="2393"/>
                  </a:lnTo>
                  <a:lnTo>
                    <a:pt x="379" y="2686"/>
                  </a:lnTo>
                  <a:lnTo>
                    <a:pt x="380" y="2436"/>
                  </a:lnTo>
                  <a:lnTo>
                    <a:pt x="381" y="2609"/>
                  </a:lnTo>
                  <a:lnTo>
                    <a:pt x="381" y="2354"/>
                  </a:lnTo>
                  <a:lnTo>
                    <a:pt x="382" y="2492"/>
                  </a:lnTo>
                  <a:lnTo>
                    <a:pt x="383" y="2413"/>
                  </a:lnTo>
                  <a:lnTo>
                    <a:pt x="383" y="2592"/>
                  </a:lnTo>
                  <a:lnTo>
                    <a:pt x="384" y="2396"/>
                  </a:lnTo>
                  <a:lnTo>
                    <a:pt x="385" y="2652"/>
                  </a:lnTo>
                  <a:lnTo>
                    <a:pt x="386" y="2261"/>
                  </a:lnTo>
                  <a:lnTo>
                    <a:pt x="386" y="2538"/>
                  </a:lnTo>
                  <a:lnTo>
                    <a:pt x="387" y="2382"/>
                  </a:lnTo>
                  <a:lnTo>
                    <a:pt x="388" y="2654"/>
                  </a:lnTo>
                  <a:lnTo>
                    <a:pt x="388" y="2440"/>
                  </a:lnTo>
                  <a:lnTo>
                    <a:pt x="389" y="2573"/>
                  </a:lnTo>
                  <a:lnTo>
                    <a:pt x="389" y="2422"/>
                  </a:lnTo>
                  <a:lnTo>
                    <a:pt x="390" y="2561"/>
                  </a:lnTo>
                  <a:lnTo>
                    <a:pt x="390" y="2324"/>
                  </a:lnTo>
                  <a:lnTo>
                    <a:pt x="392" y="2719"/>
                  </a:lnTo>
                  <a:lnTo>
                    <a:pt x="392" y="2531"/>
                  </a:lnTo>
                  <a:lnTo>
                    <a:pt x="393" y="2579"/>
                  </a:lnTo>
                  <a:lnTo>
                    <a:pt x="393" y="2393"/>
                  </a:lnTo>
                  <a:lnTo>
                    <a:pt x="394" y="2553"/>
                  </a:lnTo>
                  <a:lnTo>
                    <a:pt x="394" y="2364"/>
                  </a:lnTo>
                  <a:lnTo>
                    <a:pt x="395" y="2659"/>
                  </a:lnTo>
                  <a:lnTo>
                    <a:pt x="396" y="2465"/>
                  </a:lnTo>
                  <a:lnTo>
                    <a:pt x="397" y="2694"/>
                  </a:lnTo>
                  <a:lnTo>
                    <a:pt x="397" y="2413"/>
                  </a:lnTo>
                  <a:lnTo>
                    <a:pt x="399" y="2660"/>
                  </a:lnTo>
                  <a:lnTo>
                    <a:pt x="400" y="2519"/>
                  </a:lnTo>
                  <a:lnTo>
                    <a:pt x="401" y="2696"/>
                  </a:lnTo>
                  <a:lnTo>
                    <a:pt x="402" y="2381"/>
                  </a:lnTo>
                  <a:lnTo>
                    <a:pt x="404" y="2606"/>
                  </a:lnTo>
                  <a:lnTo>
                    <a:pt x="405" y="2316"/>
                  </a:lnTo>
                  <a:lnTo>
                    <a:pt x="406" y="2605"/>
                  </a:lnTo>
                  <a:lnTo>
                    <a:pt x="406" y="2451"/>
                  </a:lnTo>
                  <a:lnTo>
                    <a:pt x="407" y="2607"/>
                  </a:lnTo>
                  <a:lnTo>
                    <a:pt x="407" y="2518"/>
                  </a:lnTo>
                  <a:lnTo>
                    <a:pt x="408" y="2654"/>
                  </a:lnTo>
                  <a:lnTo>
                    <a:pt x="409" y="2299"/>
                  </a:lnTo>
                  <a:lnTo>
                    <a:pt x="409" y="2429"/>
                  </a:lnTo>
                  <a:lnTo>
                    <a:pt x="410" y="2373"/>
                  </a:lnTo>
                  <a:lnTo>
                    <a:pt x="410" y="2531"/>
                  </a:lnTo>
                  <a:lnTo>
                    <a:pt x="411" y="2448"/>
                  </a:lnTo>
                  <a:lnTo>
                    <a:pt x="412" y="2579"/>
                  </a:lnTo>
                  <a:lnTo>
                    <a:pt x="413" y="2257"/>
                  </a:lnTo>
                  <a:lnTo>
                    <a:pt x="414" y="2612"/>
                  </a:lnTo>
                  <a:lnTo>
                    <a:pt x="415" y="2498"/>
                  </a:lnTo>
                  <a:lnTo>
                    <a:pt x="416" y="2686"/>
                  </a:lnTo>
                  <a:lnTo>
                    <a:pt x="417" y="2375"/>
                  </a:lnTo>
                  <a:lnTo>
                    <a:pt x="417" y="2587"/>
                  </a:lnTo>
                  <a:lnTo>
                    <a:pt x="418" y="2456"/>
                  </a:lnTo>
                  <a:lnTo>
                    <a:pt x="418" y="2620"/>
                  </a:lnTo>
                  <a:lnTo>
                    <a:pt x="419" y="2457"/>
                  </a:lnTo>
                  <a:lnTo>
                    <a:pt x="420" y="2666"/>
                  </a:lnTo>
                  <a:lnTo>
                    <a:pt x="420" y="2538"/>
                  </a:lnTo>
                  <a:lnTo>
                    <a:pt x="421" y="2593"/>
                  </a:lnTo>
                  <a:lnTo>
                    <a:pt x="422" y="2468"/>
                  </a:lnTo>
                  <a:lnTo>
                    <a:pt x="422" y="2680"/>
                  </a:lnTo>
                  <a:lnTo>
                    <a:pt x="423" y="2487"/>
                  </a:lnTo>
                  <a:lnTo>
                    <a:pt x="423" y="2723"/>
                  </a:lnTo>
                  <a:lnTo>
                    <a:pt x="425" y="2456"/>
                  </a:lnTo>
                  <a:lnTo>
                    <a:pt x="426" y="2715"/>
                  </a:lnTo>
                  <a:lnTo>
                    <a:pt x="427" y="2454"/>
                  </a:lnTo>
                  <a:lnTo>
                    <a:pt x="427" y="2676"/>
                  </a:lnTo>
                  <a:lnTo>
                    <a:pt x="428" y="2436"/>
                  </a:lnTo>
                  <a:lnTo>
                    <a:pt x="429" y="2663"/>
                  </a:lnTo>
                  <a:lnTo>
                    <a:pt x="430" y="2543"/>
                  </a:lnTo>
                  <a:lnTo>
                    <a:pt x="431" y="2752"/>
                  </a:lnTo>
                  <a:lnTo>
                    <a:pt x="431" y="2544"/>
                  </a:lnTo>
                  <a:lnTo>
                    <a:pt x="432" y="2735"/>
                  </a:lnTo>
                  <a:lnTo>
                    <a:pt x="432" y="2470"/>
                  </a:lnTo>
                  <a:lnTo>
                    <a:pt x="433" y="2681"/>
                  </a:lnTo>
                  <a:lnTo>
                    <a:pt x="434" y="2539"/>
                  </a:lnTo>
                  <a:lnTo>
                    <a:pt x="434" y="2659"/>
                  </a:lnTo>
                  <a:lnTo>
                    <a:pt x="435" y="2531"/>
                  </a:lnTo>
                  <a:lnTo>
                    <a:pt x="436" y="2655"/>
                  </a:lnTo>
                  <a:lnTo>
                    <a:pt x="436" y="2480"/>
                  </a:lnTo>
                  <a:lnTo>
                    <a:pt x="437" y="2739"/>
                  </a:lnTo>
                  <a:lnTo>
                    <a:pt x="438" y="2594"/>
                  </a:lnTo>
                  <a:lnTo>
                    <a:pt x="438" y="2728"/>
                  </a:lnTo>
                  <a:lnTo>
                    <a:pt x="439" y="2552"/>
                  </a:lnTo>
                  <a:lnTo>
                    <a:pt x="440" y="2670"/>
                  </a:lnTo>
                  <a:lnTo>
                    <a:pt x="441" y="2460"/>
                  </a:lnTo>
                  <a:lnTo>
                    <a:pt x="442" y="2593"/>
                  </a:lnTo>
                  <a:lnTo>
                    <a:pt x="442" y="2448"/>
                  </a:lnTo>
                  <a:lnTo>
                    <a:pt x="443" y="2568"/>
                  </a:lnTo>
                  <a:lnTo>
                    <a:pt x="444" y="2413"/>
                  </a:lnTo>
                  <a:lnTo>
                    <a:pt x="445" y="2640"/>
                  </a:lnTo>
                  <a:lnTo>
                    <a:pt x="445" y="2418"/>
                  </a:lnTo>
                  <a:lnTo>
                    <a:pt x="446" y="2715"/>
                  </a:lnTo>
                  <a:lnTo>
                    <a:pt x="448" y="2375"/>
                  </a:lnTo>
                  <a:lnTo>
                    <a:pt x="448" y="2462"/>
                  </a:lnTo>
                  <a:lnTo>
                    <a:pt x="449" y="2313"/>
                  </a:lnTo>
                  <a:lnTo>
                    <a:pt x="450" y="2743"/>
                  </a:lnTo>
                  <a:lnTo>
                    <a:pt x="453" y="2179"/>
                  </a:lnTo>
                  <a:lnTo>
                    <a:pt x="454" y="2656"/>
                  </a:lnTo>
                  <a:lnTo>
                    <a:pt x="455" y="2482"/>
                  </a:lnTo>
                  <a:lnTo>
                    <a:pt x="456" y="2558"/>
                  </a:lnTo>
                  <a:lnTo>
                    <a:pt x="456" y="2299"/>
                  </a:lnTo>
                  <a:lnTo>
                    <a:pt x="457" y="2607"/>
                  </a:lnTo>
                  <a:lnTo>
                    <a:pt x="458" y="2529"/>
                  </a:lnTo>
                  <a:lnTo>
                    <a:pt x="458" y="2619"/>
                  </a:lnTo>
                  <a:lnTo>
                    <a:pt x="460" y="2255"/>
                  </a:lnTo>
                  <a:lnTo>
                    <a:pt x="461" y="2769"/>
                  </a:lnTo>
                  <a:lnTo>
                    <a:pt x="462" y="2565"/>
                  </a:lnTo>
                  <a:lnTo>
                    <a:pt x="463" y="2742"/>
                  </a:lnTo>
                  <a:lnTo>
                    <a:pt x="464" y="2343"/>
                  </a:lnTo>
                  <a:lnTo>
                    <a:pt x="464" y="2659"/>
                  </a:lnTo>
                  <a:lnTo>
                    <a:pt x="465" y="2559"/>
                  </a:lnTo>
                  <a:lnTo>
                    <a:pt x="466" y="2736"/>
                  </a:lnTo>
                  <a:lnTo>
                    <a:pt x="467" y="2470"/>
                  </a:lnTo>
                  <a:lnTo>
                    <a:pt x="467" y="2715"/>
                  </a:lnTo>
                  <a:lnTo>
                    <a:pt x="468" y="2449"/>
                  </a:lnTo>
                  <a:lnTo>
                    <a:pt x="468" y="2744"/>
                  </a:lnTo>
                  <a:lnTo>
                    <a:pt x="469" y="2449"/>
                  </a:lnTo>
                  <a:lnTo>
                    <a:pt x="469" y="2666"/>
                  </a:lnTo>
                  <a:lnTo>
                    <a:pt x="470" y="2618"/>
                  </a:lnTo>
                  <a:lnTo>
                    <a:pt x="470" y="2793"/>
                  </a:lnTo>
                  <a:lnTo>
                    <a:pt x="471" y="2488"/>
                  </a:lnTo>
                  <a:lnTo>
                    <a:pt x="471" y="2618"/>
                  </a:lnTo>
                  <a:lnTo>
                    <a:pt x="472" y="2536"/>
                  </a:lnTo>
                  <a:lnTo>
                    <a:pt x="472" y="2724"/>
                  </a:lnTo>
                  <a:lnTo>
                    <a:pt x="473" y="2586"/>
                  </a:lnTo>
                  <a:lnTo>
                    <a:pt x="474" y="2606"/>
                  </a:lnTo>
                  <a:lnTo>
                    <a:pt x="475" y="2377"/>
                  </a:lnTo>
                  <a:lnTo>
                    <a:pt x="476" y="2694"/>
                  </a:lnTo>
                  <a:lnTo>
                    <a:pt x="477" y="2501"/>
                  </a:lnTo>
                  <a:lnTo>
                    <a:pt x="477" y="2572"/>
                  </a:lnTo>
                  <a:lnTo>
                    <a:pt x="478" y="2542"/>
                  </a:lnTo>
                  <a:lnTo>
                    <a:pt x="478" y="2611"/>
                  </a:lnTo>
                  <a:lnTo>
                    <a:pt x="479" y="2491"/>
                  </a:lnTo>
                  <a:lnTo>
                    <a:pt x="480" y="2587"/>
                  </a:lnTo>
                  <a:lnTo>
                    <a:pt x="480" y="2463"/>
                  </a:lnTo>
                  <a:lnTo>
                    <a:pt x="481" y="2753"/>
                  </a:lnTo>
                  <a:lnTo>
                    <a:pt x="482" y="2584"/>
                  </a:lnTo>
                  <a:lnTo>
                    <a:pt x="483" y="2780"/>
                  </a:lnTo>
                  <a:lnTo>
                    <a:pt x="484" y="2511"/>
                  </a:lnTo>
                  <a:lnTo>
                    <a:pt x="484" y="2632"/>
                  </a:lnTo>
                  <a:lnTo>
                    <a:pt x="485" y="2546"/>
                  </a:lnTo>
                  <a:lnTo>
                    <a:pt x="485" y="2746"/>
                  </a:lnTo>
                  <a:lnTo>
                    <a:pt x="486" y="2508"/>
                  </a:lnTo>
                  <a:lnTo>
                    <a:pt x="487" y="2609"/>
                  </a:lnTo>
                  <a:lnTo>
                    <a:pt x="488" y="2430"/>
                  </a:lnTo>
                  <a:lnTo>
                    <a:pt x="488" y="2577"/>
                  </a:lnTo>
                  <a:lnTo>
                    <a:pt x="489" y="2498"/>
                  </a:lnTo>
                  <a:lnTo>
                    <a:pt x="490" y="2704"/>
                  </a:lnTo>
                  <a:lnTo>
                    <a:pt x="491" y="2453"/>
                  </a:lnTo>
                  <a:lnTo>
                    <a:pt x="491" y="2627"/>
                  </a:lnTo>
                  <a:lnTo>
                    <a:pt x="492" y="2506"/>
                  </a:lnTo>
                  <a:lnTo>
                    <a:pt x="492" y="2703"/>
                  </a:lnTo>
                  <a:lnTo>
                    <a:pt x="493" y="2559"/>
                  </a:lnTo>
                  <a:lnTo>
                    <a:pt x="493" y="2774"/>
                  </a:lnTo>
                  <a:lnTo>
                    <a:pt x="494" y="2584"/>
                  </a:lnTo>
                  <a:lnTo>
                    <a:pt x="495" y="2728"/>
                  </a:lnTo>
                  <a:lnTo>
                    <a:pt x="496" y="2523"/>
                  </a:lnTo>
                  <a:lnTo>
                    <a:pt x="496" y="2730"/>
                  </a:lnTo>
                  <a:lnTo>
                    <a:pt x="497" y="2649"/>
                  </a:lnTo>
                  <a:lnTo>
                    <a:pt x="497" y="2751"/>
                  </a:lnTo>
                  <a:lnTo>
                    <a:pt x="498" y="2597"/>
                  </a:lnTo>
                  <a:lnTo>
                    <a:pt x="499" y="2655"/>
                  </a:lnTo>
                  <a:lnTo>
                    <a:pt x="499" y="2593"/>
                  </a:lnTo>
                  <a:lnTo>
                    <a:pt x="500" y="2773"/>
                  </a:lnTo>
                  <a:lnTo>
                    <a:pt x="501" y="2497"/>
                  </a:lnTo>
                  <a:lnTo>
                    <a:pt x="501" y="2797"/>
                  </a:lnTo>
                  <a:lnTo>
                    <a:pt x="502" y="2419"/>
                  </a:lnTo>
                  <a:lnTo>
                    <a:pt x="504" y="2681"/>
                  </a:lnTo>
                  <a:lnTo>
                    <a:pt x="504" y="2488"/>
                  </a:lnTo>
                  <a:lnTo>
                    <a:pt x="505" y="2728"/>
                  </a:lnTo>
                  <a:lnTo>
                    <a:pt x="505" y="2550"/>
                  </a:lnTo>
                  <a:lnTo>
                    <a:pt x="506" y="2726"/>
                  </a:lnTo>
                  <a:lnTo>
                    <a:pt x="506" y="2434"/>
                  </a:lnTo>
                  <a:lnTo>
                    <a:pt x="507" y="2519"/>
                  </a:lnTo>
                  <a:lnTo>
                    <a:pt x="507" y="2421"/>
                  </a:lnTo>
                  <a:lnTo>
                    <a:pt x="508" y="2724"/>
                  </a:lnTo>
                  <a:lnTo>
                    <a:pt x="509" y="2581"/>
                  </a:lnTo>
                  <a:lnTo>
                    <a:pt x="509" y="2753"/>
                  </a:lnTo>
                  <a:lnTo>
                    <a:pt x="511" y="2365"/>
                  </a:lnTo>
                  <a:lnTo>
                    <a:pt x="511" y="2591"/>
                  </a:lnTo>
                  <a:lnTo>
                    <a:pt x="512" y="2385"/>
                  </a:lnTo>
                  <a:lnTo>
                    <a:pt x="512" y="2646"/>
                  </a:lnTo>
                  <a:lnTo>
                    <a:pt x="513" y="2573"/>
                  </a:lnTo>
                  <a:lnTo>
                    <a:pt x="513" y="2666"/>
                  </a:lnTo>
                  <a:lnTo>
                    <a:pt x="514" y="2467"/>
                  </a:lnTo>
                  <a:lnTo>
                    <a:pt x="514" y="2612"/>
                  </a:lnTo>
                  <a:lnTo>
                    <a:pt x="515" y="2426"/>
                  </a:lnTo>
                  <a:lnTo>
                    <a:pt x="515" y="2683"/>
                  </a:lnTo>
                  <a:lnTo>
                    <a:pt x="516" y="2469"/>
                  </a:lnTo>
                  <a:lnTo>
                    <a:pt x="517" y="2803"/>
                  </a:lnTo>
                  <a:lnTo>
                    <a:pt x="519" y="2357"/>
                  </a:lnTo>
                  <a:lnTo>
                    <a:pt x="519" y="2588"/>
                  </a:lnTo>
                  <a:lnTo>
                    <a:pt x="520" y="2513"/>
                  </a:lnTo>
                  <a:lnTo>
                    <a:pt x="520" y="2674"/>
                  </a:lnTo>
                  <a:lnTo>
                    <a:pt x="521" y="2580"/>
                  </a:lnTo>
                  <a:lnTo>
                    <a:pt x="522" y="2715"/>
                  </a:lnTo>
                  <a:lnTo>
                    <a:pt x="522" y="2564"/>
                  </a:lnTo>
                  <a:lnTo>
                    <a:pt x="523" y="2790"/>
                  </a:lnTo>
                  <a:lnTo>
                    <a:pt x="524" y="2502"/>
                  </a:lnTo>
                  <a:lnTo>
                    <a:pt x="525" y="2986"/>
                  </a:lnTo>
                  <a:lnTo>
                    <a:pt x="526" y="2564"/>
                  </a:lnTo>
                  <a:lnTo>
                    <a:pt x="526" y="2695"/>
                  </a:lnTo>
                  <a:lnTo>
                    <a:pt x="527" y="2598"/>
                  </a:lnTo>
                  <a:lnTo>
                    <a:pt x="527" y="2696"/>
                  </a:lnTo>
                  <a:lnTo>
                    <a:pt x="528" y="2551"/>
                  </a:lnTo>
                  <a:lnTo>
                    <a:pt x="529" y="2858"/>
                  </a:lnTo>
                  <a:lnTo>
                    <a:pt x="529" y="2477"/>
                  </a:lnTo>
                  <a:lnTo>
                    <a:pt x="530" y="2657"/>
                  </a:lnTo>
                  <a:lnTo>
                    <a:pt x="531" y="2480"/>
                  </a:lnTo>
                  <a:lnTo>
                    <a:pt x="532" y="2645"/>
                  </a:lnTo>
                  <a:lnTo>
                    <a:pt x="533" y="2509"/>
                  </a:lnTo>
                  <a:lnTo>
                    <a:pt x="533" y="2682"/>
                  </a:lnTo>
                  <a:lnTo>
                    <a:pt x="534" y="2535"/>
                  </a:lnTo>
                  <a:lnTo>
                    <a:pt x="535" y="2707"/>
                  </a:lnTo>
                  <a:lnTo>
                    <a:pt x="535" y="2565"/>
                  </a:lnTo>
                  <a:lnTo>
                    <a:pt x="536" y="2774"/>
                  </a:lnTo>
                  <a:lnTo>
                    <a:pt x="537" y="2497"/>
                  </a:lnTo>
                  <a:lnTo>
                    <a:pt x="538" y="2695"/>
                  </a:lnTo>
                  <a:lnTo>
                    <a:pt x="539" y="2463"/>
                  </a:lnTo>
                  <a:lnTo>
                    <a:pt x="540" y="2690"/>
                  </a:lnTo>
                  <a:lnTo>
                    <a:pt x="540" y="2499"/>
                  </a:lnTo>
                  <a:lnTo>
                    <a:pt x="541" y="2573"/>
                  </a:lnTo>
                  <a:lnTo>
                    <a:pt x="541" y="2408"/>
                  </a:lnTo>
                  <a:lnTo>
                    <a:pt x="542" y="2729"/>
                  </a:lnTo>
                  <a:lnTo>
                    <a:pt x="543" y="2423"/>
                  </a:lnTo>
                  <a:lnTo>
                    <a:pt x="544" y="2828"/>
                  </a:lnTo>
                  <a:lnTo>
                    <a:pt x="545" y="2629"/>
                  </a:lnTo>
                  <a:lnTo>
                    <a:pt x="546" y="2789"/>
                  </a:lnTo>
                  <a:lnTo>
                    <a:pt x="546" y="2442"/>
                  </a:lnTo>
                  <a:lnTo>
                    <a:pt x="547" y="2678"/>
                  </a:lnTo>
                  <a:lnTo>
                    <a:pt x="548" y="2632"/>
                  </a:lnTo>
                  <a:lnTo>
                    <a:pt x="548" y="2844"/>
                  </a:lnTo>
                  <a:lnTo>
                    <a:pt x="549" y="2573"/>
                  </a:lnTo>
                  <a:lnTo>
                    <a:pt x="550" y="2763"/>
                  </a:lnTo>
                  <a:lnTo>
                    <a:pt x="550" y="2483"/>
                  </a:lnTo>
                  <a:lnTo>
                    <a:pt x="551" y="2745"/>
                  </a:lnTo>
                  <a:lnTo>
                    <a:pt x="551" y="2518"/>
                  </a:lnTo>
                  <a:lnTo>
                    <a:pt x="553" y="2728"/>
                  </a:lnTo>
                  <a:lnTo>
                    <a:pt x="554" y="2483"/>
                  </a:lnTo>
                  <a:lnTo>
                    <a:pt x="554" y="2695"/>
                  </a:lnTo>
                  <a:lnTo>
                    <a:pt x="555" y="2542"/>
                  </a:lnTo>
                  <a:lnTo>
                    <a:pt x="556" y="2446"/>
                  </a:lnTo>
                  <a:lnTo>
                    <a:pt x="557" y="2695"/>
                  </a:lnTo>
                  <a:lnTo>
                    <a:pt x="558" y="2516"/>
                  </a:lnTo>
                  <a:lnTo>
                    <a:pt x="559" y="2793"/>
                  </a:lnTo>
                  <a:lnTo>
                    <a:pt x="560" y="2602"/>
                  </a:lnTo>
                  <a:lnTo>
                    <a:pt x="560" y="2714"/>
                  </a:lnTo>
                  <a:lnTo>
                    <a:pt x="561" y="2525"/>
                  </a:lnTo>
                  <a:lnTo>
                    <a:pt x="561" y="2771"/>
                  </a:lnTo>
                  <a:lnTo>
                    <a:pt x="562" y="2467"/>
                  </a:lnTo>
                  <a:lnTo>
                    <a:pt x="564" y="2798"/>
                  </a:lnTo>
                  <a:lnTo>
                    <a:pt x="565" y="2451"/>
                  </a:lnTo>
                  <a:lnTo>
                    <a:pt x="566" y="2718"/>
                  </a:lnTo>
                  <a:lnTo>
                    <a:pt x="566" y="2476"/>
                  </a:lnTo>
                  <a:lnTo>
                    <a:pt x="568" y="2717"/>
                  </a:lnTo>
                  <a:lnTo>
                    <a:pt x="569" y="2488"/>
                  </a:lnTo>
                  <a:lnTo>
                    <a:pt x="570" y="2708"/>
                  </a:lnTo>
                  <a:lnTo>
                    <a:pt x="570" y="2567"/>
                  </a:lnTo>
                  <a:lnTo>
                    <a:pt x="572" y="2707"/>
                  </a:lnTo>
                  <a:lnTo>
                    <a:pt x="572" y="2559"/>
                  </a:lnTo>
                  <a:lnTo>
                    <a:pt x="573" y="2643"/>
                  </a:lnTo>
                  <a:lnTo>
                    <a:pt x="573" y="2510"/>
                  </a:lnTo>
                  <a:lnTo>
                    <a:pt x="574" y="2755"/>
                  </a:lnTo>
                  <a:lnTo>
                    <a:pt x="575" y="2628"/>
                  </a:lnTo>
                  <a:lnTo>
                    <a:pt x="575" y="2726"/>
                  </a:lnTo>
                  <a:lnTo>
                    <a:pt x="576" y="2450"/>
                  </a:lnTo>
                  <a:lnTo>
                    <a:pt x="578" y="2840"/>
                  </a:lnTo>
                  <a:lnTo>
                    <a:pt x="579" y="2572"/>
                  </a:lnTo>
                  <a:lnTo>
                    <a:pt x="579" y="2652"/>
                  </a:lnTo>
                  <a:lnTo>
                    <a:pt x="580" y="2556"/>
                  </a:lnTo>
                  <a:lnTo>
                    <a:pt x="580" y="2804"/>
                  </a:lnTo>
                  <a:lnTo>
                    <a:pt x="581" y="2568"/>
                  </a:lnTo>
                  <a:lnTo>
                    <a:pt x="582" y="2701"/>
                  </a:lnTo>
                  <a:lnTo>
                    <a:pt x="582" y="2550"/>
                  </a:lnTo>
                  <a:lnTo>
                    <a:pt x="584" y="2828"/>
                  </a:lnTo>
                  <a:lnTo>
                    <a:pt x="584" y="2529"/>
                  </a:lnTo>
                  <a:lnTo>
                    <a:pt x="585" y="2733"/>
                  </a:lnTo>
                  <a:lnTo>
                    <a:pt x="586" y="2469"/>
                  </a:lnTo>
                  <a:lnTo>
                    <a:pt x="586" y="2723"/>
                  </a:lnTo>
                  <a:lnTo>
                    <a:pt x="587" y="2543"/>
                  </a:lnTo>
                  <a:lnTo>
                    <a:pt x="587" y="2738"/>
                  </a:lnTo>
                  <a:lnTo>
                    <a:pt x="588" y="2556"/>
                  </a:lnTo>
                  <a:lnTo>
                    <a:pt x="588" y="2701"/>
                  </a:lnTo>
                  <a:lnTo>
                    <a:pt x="589" y="2499"/>
                  </a:lnTo>
                  <a:lnTo>
                    <a:pt x="590" y="2796"/>
                  </a:lnTo>
                  <a:lnTo>
                    <a:pt x="591" y="2609"/>
                  </a:lnTo>
                  <a:lnTo>
                    <a:pt x="591" y="2750"/>
                  </a:lnTo>
                  <a:lnTo>
                    <a:pt x="592" y="2497"/>
                  </a:lnTo>
                  <a:lnTo>
                    <a:pt x="594" y="2785"/>
                  </a:lnTo>
                  <a:lnTo>
                    <a:pt x="594" y="2496"/>
                  </a:lnTo>
                  <a:lnTo>
                    <a:pt x="595" y="2750"/>
                  </a:lnTo>
                  <a:lnTo>
                    <a:pt x="595" y="2536"/>
                  </a:lnTo>
                  <a:lnTo>
                    <a:pt x="596" y="2696"/>
                  </a:lnTo>
                  <a:lnTo>
                    <a:pt x="597" y="2545"/>
                  </a:lnTo>
                  <a:lnTo>
                    <a:pt x="597" y="2680"/>
                  </a:lnTo>
                  <a:lnTo>
                    <a:pt x="598" y="2574"/>
                  </a:lnTo>
                  <a:lnTo>
                    <a:pt x="598" y="2724"/>
                  </a:lnTo>
                  <a:lnTo>
                    <a:pt x="599" y="2592"/>
                  </a:lnTo>
                  <a:lnTo>
                    <a:pt x="599" y="2791"/>
                  </a:lnTo>
                  <a:lnTo>
                    <a:pt x="600" y="2556"/>
                  </a:lnTo>
                  <a:lnTo>
                    <a:pt x="600" y="2718"/>
                  </a:lnTo>
                  <a:lnTo>
                    <a:pt x="602" y="2482"/>
                  </a:lnTo>
                  <a:lnTo>
                    <a:pt x="602" y="2611"/>
                  </a:lnTo>
                  <a:lnTo>
                    <a:pt x="603" y="2506"/>
                  </a:lnTo>
                  <a:lnTo>
                    <a:pt x="604" y="2766"/>
                  </a:lnTo>
                  <a:lnTo>
                    <a:pt x="605" y="2501"/>
                  </a:lnTo>
                  <a:lnTo>
                    <a:pt x="605" y="2783"/>
                  </a:lnTo>
                  <a:lnTo>
                    <a:pt x="606" y="2580"/>
                  </a:lnTo>
                  <a:lnTo>
                    <a:pt x="607" y="2904"/>
                  </a:lnTo>
                  <a:lnTo>
                    <a:pt x="607" y="2657"/>
                  </a:lnTo>
                  <a:lnTo>
                    <a:pt x="608" y="2666"/>
                  </a:lnTo>
                  <a:lnTo>
                    <a:pt x="608" y="2439"/>
                  </a:lnTo>
                  <a:lnTo>
                    <a:pt x="610" y="2745"/>
                  </a:lnTo>
                  <a:lnTo>
                    <a:pt x="610" y="2578"/>
                  </a:lnTo>
                  <a:lnTo>
                    <a:pt x="611" y="2755"/>
                  </a:lnTo>
                  <a:lnTo>
                    <a:pt x="612" y="2538"/>
                  </a:lnTo>
                  <a:lnTo>
                    <a:pt x="612" y="2642"/>
                  </a:lnTo>
                  <a:lnTo>
                    <a:pt x="613" y="2432"/>
                  </a:lnTo>
                  <a:lnTo>
                    <a:pt x="613" y="2703"/>
                  </a:lnTo>
                  <a:lnTo>
                    <a:pt x="614" y="2456"/>
                  </a:lnTo>
                  <a:lnTo>
                    <a:pt x="615" y="2681"/>
                  </a:lnTo>
                  <a:lnTo>
                    <a:pt x="616" y="2422"/>
                  </a:lnTo>
                  <a:lnTo>
                    <a:pt x="616" y="2702"/>
                  </a:lnTo>
                  <a:lnTo>
                    <a:pt x="617" y="2512"/>
                  </a:lnTo>
                  <a:lnTo>
                    <a:pt x="617" y="2571"/>
                  </a:lnTo>
                  <a:lnTo>
                    <a:pt x="618" y="2453"/>
                  </a:lnTo>
                  <a:lnTo>
                    <a:pt x="619" y="2765"/>
                  </a:lnTo>
                  <a:lnTo>
                    <a:pt x="619" y="2498"/>
                  </a:lnTo>
                  <a:lnTo>
                    <a:pt x="620" y="2731"/>
                  </a:lnTo>
                  <a:lnTo>
                    <a:pt x="621" y="2506"/>
                  </a:lnTo>
                  <a:lnTo>
                    <a:pt x="622" y="2798"/>
                  </a:lnTo>
                  <a:lnTo>
                    <a:pt x="624" y="2546"/>
                  </a:lnTo>
                  <a:lnTo>
                    <a:pt x="624" y="2715"/>
                  </a:lnTo>
                  <a:lnTo>
                    <a:pt x="625" y="2565"/>
                  </a:lnTo>
                  <a:lnTo>
                    <a:pt x="626" y="2750"/>
                  </a:lnTo>
                  <a:lnTo>
                    <a:pt x="627" y="2498"/>
                  </a:lnTo>
                  <a:lnTo>
                    <a:pt x="627" y="2717"/>
                  </a:lnTo>
                  <a:lnTo>
                    <a:pt x="628" y="2485"/>
                  </a:lnTo>
                  <a:lnTo>
                    <a:pt x="628" y="2799"/>
                  </a:lnTo>
                  <a:lnTo>
                    <a:pt x="629" y="2529"/>
                  </a:lnTo>
                  <a:lnTo>
                    <a:pt x="630" y="2855"/>
                  </a:lnTo>
                  <a:lnTo>
                    <a:pt x="630" y="2422"/>
                  </a:lnTo>
                  <a:lnTo>
                    <a:pt x="631" y="2762"/>
                  </a:lnTo>
                  <a:lnTo>
                    <a:pt x="631" y="2420"/>
                  </a:lnTo>
                  <a:lnTo>
                    <a:pt x="632" y="2695"/>
                  </a:lnTo>
                  <a:lnTo>
                    <a:pt x="633" y="2522"/>
                  </a:lnTo>
                  <a:lnTo>
                    <a:pt x="634" y="2709"/>
                  </a:lnTo>
                  <a:lnTo>
                    <a:pt x="634" y="2594"/>
                  </a:lnTo>
                  <a:lnTo>
                    <a:pt x="635" y="2798"/>
                  </a:lnTo>
                  <a:lnTo>
                    <a:pt x="635" y="2496"/>
                  </a:lnTo>
                  <a:lnTo>
                    <a:pt x="636" y="2764"/>
                  </a:lnTo>
                  <a:lnTo>
                    <a:pt x="637" y="2577"/>
                  </a:lnTo>
                  <a:lnTo>
                    <a:pt x="637" y="2750"/>
                  </a:lnTo>
                  <a:lnTo>
                    <a:pt x="638" y="2621"/>
                  </a:lnTo>
                  <a:lnTo>
                    <a:pt x="638" y="2711"/>
                  </a:lnTo>
                  <a:lnTo>
                    <a:pt x="639" y="2528"/>
                  </a:lnTo>
                  <a:lnTo>
                    <a:pt x="639" y="2656"/>
                  </a:lnTo>
                  <a:lnTo>
                    <a:pt x="640" y="2533"/>
                  </a:lnTo>
                  <a:lnTo>
                    <a:pt x="640" y="2635"/>
                  </a:lnTo>
                  <a:lnTo>
                    <a:pt x="641" y="2542"/>
                  </a:lnTo>
                  <a:lnTo>
                    <a:pt x="641" y="2690"/>
                  </a:lnTo>
                  <a:lnTo>
                    <a:pt x="642" y="2535"/>
                  </a:lnTo>
                  <a:lnTo>
                    <a:pt x="643" y="2682"/>
                  </a:lnTo>
                  <a:lnTo>
                    <a:pt x="643" y="2512"/>
                  </a:lnTo>
                  <a:lnTo>
                    <a:pt x="644" y="2708"/>
                  </a:lnTo>
                  <a:lnTo>
                    <a:pt x="645" y="2522"/>
                  </a:lnTo>
                  <a:lnTo>
                    <a:pt x="646" y="2778"/>
                  </a:lnTo>
                  <a:lnTo>
                    <a:pt x="646" y="2604"/>
                  </a:lnTo>
                  <a:lnTo>
                    <a:pt x="647" y="2757"/>
                  </a:lnTo>
                  <a:lnTo>
                    <a:pt x="647" y="2540"/>
                  </a:lnTo>
                  <a:lnTo>
                    <a:pt x="648" y="2625"/>
                  </a:lnTo>
                  <a:lnTo>
                    <a:pt x="648" y="2495"/>
                  </a:lnTo>
                  <a:lnTo>
                    <a:pt x="650" y="2829"/>
                  </a:lnTo>
                  <a:lnTo>
                    <a:pt x="651" y="2468"/>
                  </a:lnTo>
                  <a:lnTo>
                    <a:pt x="651" y="2806"/>
                  </a:lnTo>
                  <a:lnTo>
                    <a:pt x="652" y="2531"/>
                  </a:lnTo>
                  <a:lnTo>
                    <a:pt x="653" y="2663"/>
                  </a:lnTo>
                  <a:lnTo>
                    <a:pt x="653" y="2505"/>
                  </a:lnTo>
                  <a:lnTo>
                    <a:pt x="654" y="2760"/>
                  </a:lnTo>
                  <a:lnTo>
                    <a:pt x="655" y="2539"/>
                  </a:lnTo>
                  <a:lnTo>
                    <a:pt x="656" y="2573"/>
                  </a:lnTo>
                  <a:lnTo>
                    <a:pt x="656" y="2499"/>
                  </a:lnTo>
                  <a:lnTo>
                    <a:pt x="657" y="2870"/>
                  </a:lnTo>
                  <a:lnTo>
                    <a:pt x="658" y="2621"/>
                  </a:lnTo>
                  <a:lnTo>
                    <a:pt x="658" y="2722"/>
                  </a:lnTo>
                  <a:lnTo>
                    <a:pt x="659" y="2586"/>
                  </a:lnTo>
                  <a:lnTo>
                    <a:pt x="659" y="2870"/>
                  </a:lnTo>
                  <a:lnTo>
                    <a:pt x="661" y="2556"/>
                  </a:lnTo>
                  <a:lnTo>
                    <a:pt x="662" y="2822"/>
                  </a:lnTo>
                  <a:lnTo>
                    <a:pt x="663" y="2465"/>
                  </a:lnTo>
                  <a:lnTo>
                    <a:pt x="664" y="2661"/>
                  </a:lnTo>
                  <a:lnTo>
                    <a:pt x="665" y="2616"/>
                  </a:lnTo>
                  <a:lnTo>
                    <a:pt x="665" y="2783"/>
                  </a:lnTo>
                  <a:lnTo>
                    <a:pt x="667" y="2478"/>
                  </a:lnTo>
                  <a:lnTo>
                    <a:pt x="667" y="2721"/>
                  </a:lnTo>
                  <a:lnTo>
                    <a:pt x="668" y="2560"/>
                  </a:lnTo>
                  <a:lnTo>
                    <a:pt x="668" y="2686"/>
                  </a:lnTo>
                  <a:lnTo>
                    <a:pt x="669" y="2576"/>
                  </a:lnTo>
                  <a:lnTo>
                    <a:pt x="670" y="2746"/>
                  </a:lnTo>
                  <a:lnTo>
                    <a:pt x="670" y="2591"/>
                  </a:lnTo>
                  <a:lnTo>
                    <a:pt x="671" y="2743"/>
                  </a:lnTo>
                  <a:lnTo>
                    <a:pt x="671" y="2551"/>
                  </a:lnTo>
                  <a:lnTo>
                    <a:pt x="672" y="2666"/>
                  </a:lnTo>
                  <a:lnTo>
                    <a:pt x="673" y="2554"/>
                  </a:lnTo>
                  <a:lnTo>
                    <a:pt x="674" y="2751"/>
                  </a:lnTo>
                  <a:lnTo>
                    <a:pt x="674" y="2552"/>
                  </a:lnTo>
                  <a:lnTo>
                    <a:pt x="675" y="2873"/>
                  </a:lnTo>
                  <a:lnTo>
                    <a:pt x="676" y="2457"/>
                  </a:lnTo>
                  <a:lnTo>
                    <a:pt x="676" y="2757"/>
                  </a:lnTo>
                  <a:lnTo>
                    <a:pt x="677" y="2641"/>
                  </a:lnTo>
                  <a:lnTo>
                    <a:pt x="677" y="2817"/>
                  </a:lnTo>
                  <a:lnTo>
                    <a:pt x="679" y="2505"/>
                  </a:lnTo>
                  <a:lnTo>
                    <a:pt x="679" y="2669"/>
                  </a:lnTo>
                  <a:lnTo>
                    <a:pt x="680" y="2540"/>
                  </a:lnTo>
                  <a:lnTo>
                    <a:pt x="681" y="2666"/>
                  </a:lnTo>
                  <a:lnTo>
                    <a:pt x="681" y="2467"/>
                  </a:lnTo>
                  <a:lnTo>
                    <a:pt x="682" y="2660"/>
                  </a:lnTo>
                  <a:lnTo>
                    <a:pt x="682" y="2583"/>
                  </a:lnTo>
                  <a:lnTo>
                    <a:pt x="683" y="2735"/>
                  </a:lnTo>
                  <a:lnTo>
                    <a:pt x="684" y="2508"/>
                  </a:lnTo>
                  <a:lnTo>
                    <a:pt x="685" y="2776"/>
                  </a:lnTo>
                  <a:lnTo>
                    <a:pt x="686" y="2653"/>
                  </a:lnTo>
                  <a:lnTo>
                    <a:pt x="686" y="2735"/>
                  </a:lnTo>
                  <a:lnTo>
                    <a:pt x="687" y="2490"/>
                  </a:lnTo>
                  <a:lnTo>
                    <a:pt x="688" y="2756"/>
                  </a:lnTo>
                  <a:lnTo>
                    <a:pt x="688" y="2587"/>
                  </a:lnTo>
                  <a:lnTo>
                    <a:pt x="689" y="2696"/>
                  </a:lnTo>
                  <a:lnTo>
                    <a:pt x="690" y="2474"/>
                  </a:lnTo>
                  <a:lnTo>
                    <a:pt x="691" y="2730"/>
                  </a:lnTo>
                  <a:lnTo>
                    <a:pt x="691" y="2611"/>
                  </a:lnTo>
                  <a:lnTo>
                    <a:pt x="693" y="2792"/>
                  </a:lnTo>
                  <a:lnTo>
                    <a:pt x="694" y="2595"/>
                  </a:lnTo>
                  <a:lnTo>
                    <a:pt x="694" y="2733"/>
                  </a:lnTo>
                  <a:lnTo>
                    <a:pt x="695" y="2576"/>
                  </a:lnTo>
                  <a:lnTo>
                    <a:pt x="695" y="2681"/>
                  </a:lnTo>
                  <a:lnTo>
                    <a:pt x="697" y="2495"/>
                  </a:lnTo>
                  <a:lnTo>
                    <a:pt x="697" y="2601"/>
                  </a:lnTo>
                  <a:lnTo>
                    <a:pt x="698" y="2517"/>
                  </a:lnTo>
                  <a:lnTo>
                    <a:pt x="698" y="2797"/>
                  </a:lnTo>
                  <a:lnTo>
                    <a:pt x="699" y="2590"/>
                  </a:lnTo>
                  <a:lnTo>
                    <a:pt x="700" y="2742"/>
                  </a:lnTo>
                  <a:lnTo>
                    <a:pt x="701" y="2602"/>
                  </a:lnTo>
                  <a:lnTo>
                    <a:pt x="701" y="2804"/>
                  </a:lnTo>
                  <a:lnTo>
                    <a:pt x="702" y="2432"/>
                  </a:lnTo>
                  <a:lnTo>
                    <a:pt x="703" y="2708"/>
                  </a:lnTo>
                  <a:lnTo>
                    <a:pt x="704" y="2640"/>
                  </a:lnTo>
                  <a:lnTo>
                    <a:pt x="705" y="2783"/>
                  </a:lnTo>
                  <a:lnTo>
                    <a:pt x="705" y="2678"/>
                  </a:lnTo>
                  <a:lnTo>
                    <a:pt x="706" y="2736"/>
                  </a:lnTo>
                  <a:lnTo>
                    <a:pt x="706" y="2523"/>
                  </a:lnTo>
                  <a:lnTo>
                    <a:pt x="707" y="2682"/>
                  </a:lnTo>
                  <a:lnTo>
                    <a:pt x="707" y="2503"/>
                  </a:lnTo>
                  <a:lnTo>
                    <a:pt x="708" y="2815"/>
                  </a:lnTo>
                  <a:lnTo>
                    <a:pt x="709" y="2537"/>
                  </a:lnTo>
                  <a:lnTo>
                    <a:pt x="710" y="2631"/>
                  </a:lnTo>
                  <a:lnTo>
                    <a:pt x="710" y="2551"/>
                  </a:lnTo>
                  <a:lnTo>
                    <a:pt x="711" y="2677"/>
                  </a:lnTo>
                  <a:lnTo>
                    <a:pt x="712" y="2579"/>
                  </a:lnTo>
                  <a:lnTo>
                    <a:pt x="712" y="2717"/>
                  </a:lnTo>
                  <a:lnTo>
                    <a:pt x="713" y="2549"/>
                  </a:lnTo>
                  <a:lnTo>
                    <a:pt x="713" y="2721"/>
                  </a:lnTo>
                  <a:lnTo>
                    <a:pt x="715" y="2408"/>
                  </a:lnTo>
                  <a:lnTo>
                    <a:pt x="715" y="2669"/>
                  </a:lnTo>
                  <a:lnTo>
                    <a:pt x="716" y="2545"/>
                  </a:lnTo>
                  <a:lnTo>
                    <a:pt x="716" y="2787"/>
                  </a:lnTo>
                  <a:lnTo>
                    <a:pt x="717" y="2529"/>
                  </a:lnTo>
                  <a:lnTo>
                    <a:pt x="717" y="2643"/>
                  </a:lnTo>
                  <a:lnTo>
                    <a:pt x="718" y="2543"/>
                  </a:lnTo>
                  <a:lnTo>
                    <a:pt x="719" y="2689"/>
                  </a:lnTo>
                  <a:lnTo>
                    <a:pt x="720" y="2504"/>
                  </a:lnTo>
                  <a:lnTo>
                    <a:pt x="721" y="2759"/>
                  </a:lnTo>
                  <a:lnTo>
                    <a:pt x="722" y="2529"/>
                  </a:lnTo>
                  <a:lnTo>
                    <a:pt x="722" y="2693"/>
                  </a:lnTo>
                  <a:lnTo>
                    <a:pt x="723" y="2503"/>
                  </a:lnTo>
                  <a:lnTo>
                    <a:pt x="723" y="2715"/>
                  </a:lnTo>
                  <a:lnTo>
                    <a:pt x="724" y="2505"/>
                  </a:lnTo>
                  <a:lnTo>
                    <a:pt x="725" y="2945"/>
                  </a:lnTo>
                  <a:lnTo>
                    <a:pt x="725" y="2512"/>
                  </a:lnTo>
                  <a:lnTo>
                    <a:pt x="726" y="2641"/>
                  </a:lnTo>
                  <a:lnTo>
                    <a:pt x="727" y="2488"/>
                  </a:lnTo>
                  <a:lnTo>
                    <a:pt x="727" y="2686"/>
                  </a:lnTo>
                  <a:lnTo>
                    <a:pt x="729" y="2495"/>
                  </a:lnTo>
                  <a:lnTo>
                    <a:pt x="729" y="2833"/>
                  </a:lnTo>
                  <a:lnTo>
                    <a:pt x="730" y="2567"/>
                  </a:lnTo>
                  <a:lnTo>
                    <a:pt x="730" y="2856"/>
                  </a:lnTo>
                  <a:lnTo>
                    <a:pt x="732" y="2517"/>
                  </a:lnTo>
                  <a:lnTo>
                    <a:pt x="732" y="2737"/>
                  </a:lnTo>
                  <a:lnTo>
                    <a:pt x="734" y="2509"/>
                  </a:lnTo>
                  <a:lnTo>
                    <a:pt x="735" y="2634"/>
                  </a:lnTo>
                  <a:lnTo>
                    <a:pt x="736" y="2498"/>
                  </a:lnTo>
                  <a:lnTo>
                    <a:pt x="737" y="2821"/>
                  </a:lnTo>
                  <a:lnTo>
                    <a:pt x="738" y="2531"/>
                  </a:lnTo>
                  <a:lnTo>
                    <a:pt x="740" y="2748"/>
                  </a:lnTo>
                  <a:lnTo>
                    <a:pt x="741" y="2539"/>
                  </a:lnTo>
                  <a:lnTo>
                    <a:pt x="741" y="2748"/>
                  </a:lnTo>
                  <a:lnTo>
                    <a:pt x="742" y="2422"/>
                  </a:lnTo>
                  <a:lnTo>
                    <a:pt x="743" y="2710"/>
                  </a:lnTo>
                  <a:lnTo>
                    <a:pt x="743" y="2485"/>
                  </a:lnTo>
                  <a:lnTo>
                    <a:pt x="744" y="2758"/>
                  </a:lnTo>
                  <a:lnTo>
                    <a:pt x="744" y="2573"/>
                  </a:lnTo>
                  <a:lnTo>
                    <a:pt x="745" y="2711"/>
                  </a:lnTo>
                  <a:lnTo>
                    <a:pt x="746" y="2551"/>
                  </a:lnTo>
                  <a:lnTo>
                    <a:pt x="747" y="2721"/>
                  </a:lnTo>
                  <a:lnTo>
                    <a:pt x="747" y="2433"/>
                  </a:lnTo>
                  <a:lnTo>
                    <a:pt x="748" y="2667"/>
                  </a:lnTo>
                  <a:lnTo>
                    <a:pt x="749" y="2599"/>
                  </a:lnTo>
                  <a:lnTo>
                    <a:pt x="749" y="2770"/>
                  </a:lnTo>
                  <a:lnTo>
                    <a:pt x="750" y="2465"/>
                  </a:lnTo>
                  <a:lnTo>
                    <a:pt x="750" y="2673"/>
                  </a:lnTo>
                  <a:lnTo>
                    <a:pt x="751" y="2501"/>
                  </a:lnTo>
                  <a:lnTo>
                    <a:pt x="751" y="2646"/>
                  </a:lnTo>
                  <a:lnTo>
                    <a:pt x="752" y="2573"/>
                  </a:lnTo>
                  <a:lnTo>
                    <a:pt x="752" y="2724"/>
                  </a:lnTo>
                  <a:lnTo>
                    <a:pt x="753" y="2597"/>
                  </a:lnTo>
                  <a:lnTo>
                    <a:pt x="753" y="2829"/>
                  </a:lnTo>
                  <a:lnTo>
                    <a:pt x="754" y="2467"/>
                  </a:lnTo>
                  <a:lnTo>
                    <a:pt x="754" y="2621"/>
                  </a:lnTo>
                  <a:lnTo>
                    <a:pt x="755" y="2574"/>
                  </a:lnTo>
                  <a:lnTo>
                    <a:pt x="756" y="2835"/>
                  </a:lnTo>
                  <a:lnTo>
                    <a:pt x="756" y="2639"/>
                  </a:lnTo>
                  <a:lnTo>
                    <a:pt x="757" y="2709"/>
                  </a:lnTo>
                  <a:lnTo>
                    <a:pt x="757" y="2386"/>
                  </a:lnTo>
                  <a:lnTo>
                    <a:pt x="758" y="2608"/>
                  </a:lnTo>
                  <a:lnTo>
                    <a:pt x="759" y="2434"/>
                  </a:lnTo>
                  <a:lnTo>
                    <a:pt x="759" y="2746"/>
                  </a:lnTo>
                  <a:lnTo>
                    <a:pt x="760" y="2698"/>
                  </a:lnTo>
                  <a:lnTo>
                    <a:pt x="761" y="2958"/>
                  </a:lnTo>
                  <a:lnTo>
                    <a:pt x="762" y="2480"/>
                  </a:lnTo>
                  <a:lnTo>
                    <a:pt x="763" y="2805"/>
                  </a:lnTo>
                  <a:lnTo>
                    <a:pt x="763" y="2599"/>
                  </a:lnTo>
                  <a:lnTo>
                    <a:pt x="764" y="2741"/>
                  </a:lnTo>
                  <a:lnTo>
                    <a:pt x="765" y="2576"/>
                  </a:lnTo>
                  <a:lnTo>
                    <a:pt x="766" y="2705"/>
                  </a:lnTo>
                  <a:lnTo>
                    <a:pt x="767" y="2570"/>
                  </a:lnTo>
                  <a:lnTo>
                    <a:pt x="767" y="2688"/>
                  </a:lnTo>
                  <a:lnTo>
                    <a:pt x="768" y="2545"/>
                  </a:lnTo>
                  <a:lnTo>
                    <a:pt x="768" y="2767"/>
                  </a:lnTo>
                  <a:lnTo>
                    <a:pt x="769" y="2498"/>
                  </a:lnTo>
                  <a:lnTo>
                    <a:pt x="770" y="2690"/>
                  </a:lnTo>
                  <a:lnTo>
                    <a:pt x="770" y="2475"/>
                  </a:lnTo>
                  <a:lnTo>
                    <a:pt x="772" y="2745"/>
                  </a:lnTo>
                  <a:lnTo>
                    <a:pt x="773" y="2580"/>
                  </a:lnTo>
                  <a:lnTo>
                    <a:pt x="774" y="2793"/>
                  </a:lnTo>
                  <a:lnTo>
                    <a:pt x="774" y="2564"/>
                  </a:lnTo>
                  <a:lnTo>
                    <a:pt x="775" y="2884"/>
                  </a:lnTo>
                  <a:lnTo>
                    <a:pt x="777" y="2543"/>
                  </a:lnTo>
                  <a:lnTo>
                    <a:pt x="777" y="2771"/>
                  </a:lnTo>
                  <a:lnTo>
                    <a:pt x="778" y="2604"/>
                  </a:lnTo>
                  <a:lnTo>
                    <a:pt x="778" y="2774"/>
                  </a:lnTo>
                  <a:lnTo>
                    <a:pt x="779" y="2612"/>
                  </a:lnTo>
                  <a:lnTo>
                    <a:pt x="779" y="2779"/>
                  </a:lnTo>
                  <a:lnTo>
                    <a:pt x="780" y="2523"/>
                  </a:lnTo>
                  <a:lnTo>
                    <a:pt x="780" y="2803"/>
                  </a:lnTo>
                  <a:lnTo>
                    <a:pt x="781" y="2508"/>
                  </a:lnTo>
                  <a:lnTo>
                    <a:pt x="782" y="2853"/>
                  </a:lnTo>
                  <a:lnTo>
                    <a:pt x="783" y="2517"/>
                  </a:lnTo>
                  <a:lnTo>
                    <a:pt x="784" y="2778"/>
                  </a:lnTo>
                  <a:lnTo>
                    <a:pt x="784" y="2567"/>
                  </a:lnTo>
                  <a:lnTo>
                    <a:pt x="785" y="2769"/>
                  </a:lnTo>
                  <a:lnTo>
                    <a:pt x="786" y="2601"/>
                  </a:lnTo>
                  <a:lnTo>
                    <a:pt x="787" y="2770"/>
                  </a:lnTo>
                  <a:lnTo>
                    <a:pt x="787" y="2614"/>
                  </a:lnTo>
                  <a:lnTo>
                    <a:pt x="788" y="2826"/>
                  </a:lnTo>
                  <a:lnTo>
                    <a:pt x="790" y="2570"/>
                  </a:lnTo>
                  <a:lnTo>
                    <a:pt x="790" y="2691"/>
                  </a:lnTo>
                  <a:lnTo>
                    <a:pt x="791" y="2517"/>
                  </a:lnTo>
                  <a:lnTo>
                    <a:pt x="792" y="2807"/>
                  </a:lnTo>
                  <a:lnTo>
                    <a:pt x="792" y="2680"/>
                  </a:lnTo>
                  <a:lnTo>
                    <a:pt x="793" y="2762"/>
                  </a:lnTo>
                  <a:lnTo>
                    <a:pt x="793" y="2538"/>
                  </a:lnTo>
                  <a:lnTo>
                    <a:pt x="794" y="2666"/>
                  </a:lnTo>
                  <a:lnTo>
                    <a:pt x="795" y="2413"/>
                  </a:lnTo>
                  <a:lnTo>
                    <a:pt x="796" y="2712"/>
                  </a:lnTo>
                  <a:lnTo>
                    <a:pt x="796" y="2430"/>
                  </a:lnTo>
                  <a:lnTo>
                    <a:pt x="798" y="2785"/>
                  </a:lnTo>
                  <a:lnTo>
                    <a:pt x="799" y="2559"/>
                  </a:lnTo>
                  <a:lnTo>
                    <a:pt x="800" y="2852"/>
                  </a:lnTo>
                  <a:lnTo>
                    <a:pt x="800" y="2636"/>
                  </a:lnTo>
                  <a:lnTo>
                    <a:pt x="801" y="2671"/>
                  </a:lnTo>
                  <a:lnTo>
                    <a:pt x="802" y="2568"/>
                  </a:lnTo>
                  <a:lnTo>
                    <a:pt x="802" y="2663"/>
                  </a:lnTo>
                  <a:lnTo>
                    <a:pt x="803" y="2558"/>
                  </a:lnTo>
                  <a:lnTo>
                    <a:pt x="804" y="2855"/>
                  </a:lnTo>
                  <a:lnTo>
                    <a:pt x="805" y="2533"/>
                  </a:lnTo>
                  <a:lnTo>
                    <a:pt x="806" y="2792"/>
                  </a:lnTo>
                  <a:lnTo>
                    <a:pt x="806" y="2606"/>
                  </a:lnTo>
                  <a:lnTo>
                    <a:pt x="807" y="2797"/>
                  </a:lnTo>
                  <a:lnTo>
                    <a:pt x="807" y="2606"/>
                  </a:lnTo>
                  <a:lnTo>
                    <a:pt x="808" y="2805"/>
                  </a:lnTo>
                  <a:lnTo>
                    <a:pt x="808" y="2643"/>
                  </a:lnTo>
                  <a:lnTo>
                    <a:pt x="809" y="2694"/>
                  </a:lnTo>
                  <a:lnTo>
                    <a:pt x="810" y="2462"/>
                  </a:lnTo>
                  <a:lnTo>
                    <a:pt x="810" y="2756"/>
                  </a:lnTo>
                  <a:lnTo>
                    <a:pt x="811" y="2540"/>
                  </a:lnTo>
                  <a:lnTo>
                    <a:pt x="812" y="2722"/>
                  </a:lnTo>
                  <a:lnTo>
                    <a:pt x="812" y="2511"/>
                  </a:lnTo>
                  <a:lnTo>
                    <a:pt x="813" y="2688"/>
                  </a:lnTo>
                  <a:lnTo>
                    <a:pt x="814" y="2595"/>
                  </a:lnTo>
                  <a:lnTo>
                    <a:pt x="814" y="2682"/>
                  </a:lnTo>
                  <a:lnTo>
                    <a:pt x="815" y="2666"/>
                  </a:lnTo>
                  <a:lnTo>
                    <a:pt x="815" y="2806"/>
                  </a:lnTo>
                  <a:lnTo>
                    <a:pt x="816" y="2564"/>
                  </a:lnTo>
                  <a:lnTo>
                    <a:pt x="817" y="2670"/>
                  </a:lnTo>
                  <a:lnTo>
                    <a:pt x="818" y="2458"/>
                  </a:lnTo>
                  <a:lnTo>
                    <a:pt x="818" y="2819"/>
                  </a:lnTo>
                  <a:lnTo>
                    <a:pt x="819" y="2652"/>
                  </a:lnTo>
                  <a:lnTo>
                    <a:pt x="820" y="2744"/>
                  </a:lnTo>
                  <a:lnTo>
                    <a:pt x="820" y="2524"/>
                  </a:lnTo>
                  <a:lnTo>
                    <a:pt x="822" y="2800"/>
                  </a:lnTo>
                  <a:lnTo>
                    <a:pt x="823" y="2545"/>
                  </a:lnTo>
                  <a:lnTo>
                    <a:pt x="823" y="2925"/>
                  </a:lnTo>
                  <a:lnTo>
                    <a:pt x="825" y="2587"/>
                  </a:lnTo>
                  <a:lnTo>
                    <a:pt x="825" y="2691"/>
                  </a:lnTo>
                  <a:lnTo>
                    <a:pt x="826" y="2532"/>
                  </a:lnTo>
                  <a:lnTo>
                    <a:pt x="827" y="2808"/>
                  </a:lnTo>
                  <a:lnTo>
                    <a:pt x="828" y="2636"/>
                  </a:lnTo>
                  <a:lnTo>
                    <a:pt x="828" y="2805"/>
                  </a:lnTo>
                  <a:lnTo>
                    <a:pt x="829" y="2583"/>
                  </a:lnTo>
                  <a:lnTo>
                    <a:pt x="830" y="2737"/>
                  </a:lnTo>
                  <a:lnTo>
                    <a:pt x="831" y="2594"/>
                  </a:lnTo>
                  <a:lnTo>
                    <a:pt x="831" y="2829"/>
                  </a:lnTo>
                  <a:lnTo>
                    <a:pt x="832" y="2591"/>
                  </a:lnTo>
                  <a:lnTo>
                    <a:pt x="832" y="2725"/>
                  </a:lnTo>
                  <a:lnTo>
                    <a:pt x="833" y="2529"/>
                  </a:lnTo>
                  <a:lnTo>
                    <a:pt x="833" y="2748"/>
                  </a:lnTo>
                  <a:lnTo>
                    <a:pt x="834" y="2647"/>
                  </a:lnTo>
                  <a:lnTo>
                    <a:pt x="834" y="2870"/>
                  </a:lnTo>
                  <a:lnTo>
                    <a:pt x="835" y="2584"/>
                  </a:lnTo>
                  <a:lnTo>
                    <a:pt x="836" y="2783"/>
                  </a:lnTo>
                  <a:lnTo>
                    <a:pt x="836" y="2579"/>
                  </a:lnTo>
                  <a:lnTo>
                    <a:pt x="837" y="2719"/>
                  </a:lnTo>
                  <a:lnTo>
                    <a:pt x="837" y="2590"/>
                  </a:lnTo>
                  <a:lnTo>
                    <a:pt x="838" y="2710"/>
                  </a:lnTo>
                  <a:lnTo>
                    <a:pt x="838" y="2583"/>
                  </a:lnTo>
                  <a:lnTo>
                    <a:pt x="839" y="2787"/>
                  </a:lnTo>
                  <a:lnTo>
                    <a:pt x="839" y="2513"/>
                  </a:lnTo>
                  <a:lnTo>
                    <a:pt x="840" y="2785"/>
                  </a:lnTo>
                  <a:lnTo>
                    <a:pt x="841" y="2492"/>
                  </a:lnTo>
                  <a:lnTo>
                    <a:pt x="842" y="2732"/>
                  </a:lnTo>
                  <a:lnTo>
                    <a:pt x="842" y="2574"/>
                  </a:lnTo>
                  <a:lnTo>
                    <a:pt x="843" y="2646"/>
                  </a:lnTo>
                  <a:lnTo>
                    <a:pt x="843" y="2567"/>
                  </a:lnTo>
                  <a:lnTo>
                    <a:pt x="844" y="2722"/>
                  </a:lnTo>
                  <a:lnTo>
                    <a:pt x="844" y="2457"/>
                  </a:lnTo>
                  <a:lnTo>
                    <a:pt x="845" y="2673"/>
                  </a:lnTo>
                  <a:lnTo>
                    <a:pt x="846" y="2602"/>
                  </a:lnTo>
                  <a:lnTo>
                    <a:pt x="846" y="2840"/>
                  </a:lnTo>
                  <a:lnTo>
                    <a:pt x="847" y="2506"/>
                  </a:lnTo>
                  <a:lnTo>
                    <a:pt x="849" y="2728"/>
                  </a:lnTo>
                  <a:lnTo>
                    <a:pt x="850" y="2444"/>
                  </a:lnTo>
                  <a:lnTo>
                    <a:pt x="850" y="2622"/>
                  </a:lnTo>
                  <a:lnTo>
                    <a:pt x="851" y="2556"/>
                  </a:lnTo>
                  <a:lnTo>
                    <a:pt x="851" y="2745"/>
                  </a:lnTo>
                  <a:lnTo>
                    <a:pt x="852" y="2512"/>
                  </a:lnTo>
                  <a:lnTo>
                    <a:pt x="852" y="2670"/>
                  </a:lnTo>
                  <a:lnTo>
                    <a:pt x="853" y="2574"/>
                  </a:lnTo>
                  <a:lnTo>
                    <a:pt x="854" y="2883"/>
                  </a:lnTo>
                  <a:lnTo>
                    <a:pt x="855" y="2583"/>
                  </a:lnTo>
                  <a:lnTo>
                    <a:pt x="856" y="2645"/>
                  </a:lnTo>
                  <a:lnTo>
                    <a:pt x="856" y="2496"/>
                  </a:lnTo>
                  <a:lnTo>
                    <a:pt x="857" y="2748"/>
                  </a:lnTo>
                  <a:lnTo>
                    <a:pt x="857" y="2426"/>
                  </a:lnTo>
                  <a:lnTo>
                    <a:pt x="858" y="2696"/>
                  </a:lnTo>
                  <a:lnTo>
                    <a:pt x="859" y="2634"/>
                  </a:lnTo>
                  <a:lnTo>
                    <a:pt x="860" y="2812"/>
                  </a:lnTo>
                  <a:lnTo>
                    <a:pt x="860" y="2482"/>
                  </a:lnTo>
                  <a:lnTo>
                    <a:pt x="861" y="2730"/>
                  </a:lnTo>
                  <a:lnTo>
                    <a:pt x="861" y="2470"/>
                  </a:lnTo>
                  <a:lnTo>
                    <a:pt x="862" y="2813"/>
                  </a:lnTo>
                  <a:lnTo>
                    <a:pt x="862" y="2478"/>
                  </a:lnTo>
                  <a:lnTo>
                    <a:pt x="863" y="2794"/>
                  </a:lnTo>
                  <a:lnTo>
                    <a:pt x="863" y="2591"/>
                  </a:lnTo>
                  <a:lnTo>
                    <a:pt x="864" y="2700"/>
                  </a:lnTo>
                  <a:lnTo>
                    <a:pt x="864" y="2474"/>
                  </a:lnTo>
                  <a:lnTo>
                    <a:pt x="866" y="2728"/>
                  </a:lnTo>
                  <a:lnTo>
                    <a:pt x="866" y="2564"/>
                  </a:lnTo>
                  <a:lnTo>
                    <a:pt x="867" y="2911"/>
                  </a:lnTo>
                  <a:lnTo>
                    <a:pt x="867" y="2509"/>
                  </a:lnTo>
                  <a:lnTo>
                    <a:pt x="869" y="2801"/>
                  </a:lnTo>
                  <a:lnTo>
                    <a:pt x="869" y="2490"/>
                  </a:lnTo>
                  <a:lnTo>
                    <a:pt x="870" y="2755"/>
                  </a:lnTo>
                  <a:lnTo>
                    <a:pt x="870" y="2595"/>
                  </a:lnTo>
                  <a:lnTo>
                    <a:pt x="871" y="2722"/>
                  </a:lnTo>
                  <a:lnTo>
                    <a:pt x="872" y="2458"/>
                  </a:lnTo>
                  <a:lnTo>
                    <a:pt x="872" y="2638"/>
                  </a:lnTo>
                  <a:lnTo>
                    <a:pt x="873" y="2419"/>
                  </a:lnTo>
                  <a:lnTo>
                    <a:pt x="875" y="2852"/>
                  </a:lnTo>
                  <a:lnTo>
                    <a:pt x="875" y="2590"/>
                  </a:lnTo>
                  <a:lnTo>
                    <a:pt x="876" y="2780"/>
                  </a:lnTo>
                  <a:lnTo>
                    <a:pt x="876" y="2577"/>
                  </a:lnTo>
                  <a:lnTo>
                    <a:pt x="877" y="2764"/>
                  </a:lnTo>
                  <a:lnTo>
                    <a:pt x="878" y="2480"/>
                  </a:lnTo>
                  <a:lnTo>
                    <a:pt x="878" y="2728"/>
                  </a:lnTo>
                  <a:lnTo>
                    <a:pt x="879" y="2495"/>
                  </a:lnTo>
                  <a:lnTo>
                    <a:pt x="880" y="2721"/>
                  </a:lnTo>
                  <a:lnTo>
                    <a:pt x="881" y="2584"/>
                  </a:lnTo>
                  <a:lnTo>
                    <a:pt x="881" y="2752"/>
                  </a:lnTo>
                  <a:lnTo>
                    <a:pt x="882" y="2506"/>
                  </a:lnTo>
                  <a:lnTo>
                    <a:pt x="882" y="2785"/>
                  </a:lnTo>
                  <a:lnTo>
                    <a:pt x="884" y="2533"/>
                  </a:lnTo>
                  <a:lnTo>
                    <a:pt x="884" y="2674"/>
                  </a:lnTo>
                  <a:lnTo>
                    <a:pt x="885" y="2554"/>
                  </a:lnTo>
                  <a:lnTo>
                    <a:pt x="885" y="2693"/>
                  </a:lnTo>
                  <a:lnTo>
                    <a:pt x="886" y="2453"/>
                  </a:lnTo>
                  <a:lnTo>
                    <a:pt x="887" y="2735"/>
                  </a:lnTo>
                  <a:lnTo>
                    <a:pt x="888" y="2602"/>
                  </a:lnTo>
                  <a:lnTo>
                    <a:pt x="888" y="2793"/>
                  </a:lnTo>
                  <a:lnTo>
                    <a:pt x="889" y="2563"/>
                  </a:lnTo>
                  <a:lnTo>
                    <a:pt x="890" y="2752"/>
                  </a:lnTo>
                  <a:lnTo>
                    <a:pt x="890" y="2647"/>
                  </a:lnTo>
                  <a:lnTo>
                    <a:pt x="891" y="2825"/>
                  </a:lnTo>
                  <a:lnTo>
                    <a:pt x="891" y="2611"/>
                  </a:lnTo>
                  <a:lnTo>
                    <a:pt x="892" y="2688"/>
                  </a:lnTo>
                  <a:lnTo>
                    <a:pt x="892" y="2480"/>
                  </a:lnTo>
                  <a:lnTo>
                    <a:pt x="893" y="2653"/>
                  </a:lnTo>
                  <a:lnTo>
                    <a:pt x="894" y="2546"/>
                  </a:lnTo>
                  <a:lnTo>
                    <a:pt x="894" y="2790"/>
                  </a:lnTo>
                  <a:lnTo>
                    <a:pt x="895" y="2623"/>
                  </a:lnTo>
                  <a:lnTo>
                    <a:pt x="895" y="2743"/>
                  </a:lnTo>
                  <a:lnTo>
                    <a:pt x="896" y="2531"/>
                  </a:lnTo>
                  <a:lnTo>
                    <a:pt x="896" y="2680"/>
                  </a:lnTo>
                  <a:lnTo>
                    <a:pt x="897" y="2519"/>
                  </a:lnTo>
                  <a:lnTo>
                    <a:pt x="898" y="2829"/>
                  </a:lnTo>
                  <a:lnTo>
                    <a:pt x="899" y="2559"/>
                  </a:lnTo>
                  <a:lnTo>
                    <a:pt x="901" y="2749"/>
                  </a:lnTo>
                  <a:lnTo>
                    <a:pt x="901" y="2572"/>
                  </a:lnTo>
                  <a:lnTo>
                    <a:pt x="902" y="2916"/>
                  </a:lnTo>
                  <a:lnTo>
                    <a:pt x="903" y="2632"/>
                  </a:lnTo>
                  <a:lnTo>
                    <a:pt x="904" y="2717"/>
                  </a:lnTo>
                  <a:lnTo>
                    <a:pt x="904" y="2560"/>
                  </a:lnTo>
                  <a:lnTo>
                    <a:pt x="905" y="2689"/>
                  </a:lnTo>
                  <a:lnTo>
                    <a:pt x="905" y="2531"/>
                  </a:lnTo>
                  <a:lnTo>
                    <a:pt x="906" y="2718"/>
                  </a:lnTo>
                  <a:lnTo>
                    <a:pt x="906" y="2406"/>
                  </a:lnTo>
                  <a:lnTo>
                    <a:pt x="908" y="2779"/>
                  </a:lnTo>
                  <a:lnTo>
                    <a:pt x="908" y="2731"/>
                  </a:lnTo>
                  <a:lnTo>
                    <a:pt x="909" y="2791"/>
                  </a:lnTo>
                  <a:lnTo>
                    <a:pt x="909" y="2605"/>
                  </a:lnTo>
                  <a:lnTo>
                    <a:pt x="910" y="2735"/>
                  </a:lnTo>
                  <a:lnTo>
                    <a:pt x="910" y="2577"/>
                  </a:lnTo>
                  <a:lnTo>
                    <a:pt x="911" y="2730"/>
                  </a:lnTo>
                  <a:lnTo>
                    <a:pt x="912" y="2508"/>
                  </a:lnTo>
                  <a:lnTo>
                    <a:pt x="912" y="2627"/>
                  </a:lnTo>
                  <a:lnTo>
                    <a:pt x="913" y="2540"/>
                  </a:lnTo>
                  <a:lnTo>
                    <a:pt x="913" y="2707"/>
                  </a:lnTo>
                  <a:lnTo>
                    <a:pt x="914" y="2443"/>
                  </a:lnTo>
                  <a:lnTo>
                    <a:pt x="915" y="2818"/>
                  </a:lnTo>
                  <a:lnTo>
                    <a:pt x="916" y="2607"/>
                  </a:lnTo>
                  <a:lnTo>
                    <a:pt x="917" y="2762"/>
                  </a:lnTo>
                  <a:lnTo>
                    <a:pt x="917" y="2563"/>
                  </a:lnTo>
                  <a:lnTo>
                    <a:pt x="919" y="2954"/>
                  </a:lnTo>
                  <a:lnTo>
                    <a:pt x="919" y="2538"/>
                  </a:lnTo>
                  <a:lnTo>
                    <a:pt x="920" y="2682"/>
                  </a:lnTo>
                  <a:lnTo>
                    <a:pt x="920" y="2549"/>
                  </a:lnTo>
                  <a:lnTo>
                    <a:pt x="921" y="2652"/>
                  </a:lnTo>
                  <a:lnTo>
                    <a:pt x="922" y="2586"/>
                  </a:lnTo>
                  <a:lnTo>
                    <a:pt x="923" y="2744"/>
                  </a:lnTo>
                  <a:lnTo>
                    <a:pt x="923" y="2611"/>
                  </a:lnTo>
                  <a:lnTo>
                    <a:pt x="924" y="2854"/>
                  </a:lnTo>
                  <a:lnTo>
                    <a:pt x="924" y="2587"/>
                  </a:lnTo>
                  <a:lnTo>
                    <a:pt x="925" y="2774"/>
                  </a:lnTo>
                  <a:lnTo>
                    <a:pt x="925" y="2640"/>
                  </a:lnTo>
                  <a:lnTo>
                    <a:pt x="926" y="2691"/>
                  </a:lnTo>
                  <a:lnTo>
                    <a:pt x="926" y="2469"/>
                  </a:lnTo>
                  <a:lnTo>
                    <a:pt x="927" y="2705"/>
                  </a:lnTo>
                  <a:lnTo>
                    <a:pt x="927" y="2370"/>
                  </a:lnTo>
                  <a:lnTo>
                    <a:pt x="928" y="2762"/>
                  </a:lnTo>
                  <a:lnTo>
                    <a:pt x="929" y="2462"/>
                  </a:lnTo>
                  <a:lnTo>
                    <a:pt x="930" y="2906"/>
                  </a:lnTo>
                  <a:lnTo>
                    <a:pt x="931" y="2532"/>
                  </a:lnTo>
                  <a:lnTo>
                    <a:pt x="933" y="2784"/>
                  </a:lnTo>
                  <a:lnTo>
                    <a:pt x="933" y="2505"/>
                  </a:lnTo>
                  <a:lnTo>
                    <a:pt x="934" y="2828"/>
                  </a:lnTo>
                  <a:lnTo>
                    <a:pt x="934" y="2721"/>
                  </a:lnTo>
                  <a:lnTo>
                    <a:pt x="935" y="2757"/>
                  </a:lnTo>
                  <a:lnTo>
                    <a:pt x="935" y="2580"/>
                  </a:lnTo>
                  <a:lnTo>
                    <a:pt x="936" y="2781"/>
                  </a:lnTo>
                  <a:lnTo>
                    <a:pt x="936" y="2614"/>
                  </a:lnTo>
                  <a:lnTo>
                    <a:pt x="937" y="2744"/>
                  </a:lnTo>
                  <a:lnTo>
                    <a:pt x="938" y="2530"/>
                  </a:lnTo>
                  <a:lnTo>
                    <a:pt x="938" y="2877"/>
                  </a:lnTo>
                  <a:lnTo>
                    <a:pt x="940" y="2520"/>
                  </a:lnTo>
                  <a:lnTo>
                    <a:pt x="940" y="2758"/>
                  </a:lnTo>
                  <a:lnTo>
                    <a:pt x="942" y="2579"/>
                  </a:lnTo>
                  <a:lnTo>
                    <a:pt x="942" y="2815"/>
                  </a:lnTo>
                  <a:lnTo>
                    <a:pt x="943" y="2661"/>
                  </a:lnTo>
                  <a:lnTo>
                    <a:pt x="944" y="2739"/>
                  </a:lnTo>
                  <a:lnTo>
                    <a:pt x="944" y="2645"/>
                  </a:lnTo>
                  <a:lnTo>
                    <a:pt x="945" y="2767"/>
                  </a:lnTo>
                  <a:lnTo>
                    <a:pt x="945" y="2378"/>
                  </a:lnTo>
                  <a:lnTo>
                    <a:pt x="946" y="2711"/>
                  </a:lnTo>
                  <a:lnTo>
                    <a:pt x="947" y="2489"/>
                  </a:lnTo>
                  <a:lnTo>
                    <a:pt x="947" y="2756"/>
                  </a:lnTo>
                  <a:lnTo>
                    <a:pt x="949" y="2485"/>
                  </a:lnTo>
                  <a:lnTo>
                    <a:pt x="949" y="2663"/>
                  </a:lnTo>
                  <a:lnTo>
                    <a:pt x="950" y="2551"/>
                  </a:lnTo>
                  <a:lnTo>
                    <a:pt x="951" y="2881"/>
                  </a:lnTo>
                  <a:lnTo>
                    <a:pt x="951" y="2542"/>
                  </a:lnTo>
                  <a:lnTo>
                    <a:pt x="952" y="2811"/>
                  </a:lnTo>
                  <a:lnTo>
                    <a:pt x="953" y="2567"/>
                  </a:lnTo>
                  <a:lnTo>
                    <a:pt x="953" y="2721"/>
                  </a:lnTo>
                  <a:lnTo>
                    <a:pt x="954" y="2528"/>
                  </a:lnTo>
                  <a:lnTo>
                    <a:pt x="955" y="2584"/>
                  </a:lnTo>
                  <a:lnTo>
                    <a:pt x="955" y="2489"/>
                  </a:lnTo>
                  <a:lnTo>
                    <a:pt x="956" y="2785"/>
                  </a:lnTo>
                  <a:lnTo>
                    <a:pt x="957" y="2471"/>
                  </a:lnTo>
                  <a:lnTo>
                    <a:pt x="958" y="2746"/>
                  </a:lnTo>
                  <a:lnTo>
                    <a:pt x="958" y="2539"/>
                  </a:lnTo>
                  <a:lnTo>
                    <a:pt x="959" y="2703"/>
                  </a:lnTo>
                  <a:lnTo>
                    <a:pt x="960" y="2475"/>
                  </a:lnTo>
                  <a:lnTo>
                    <a:pt x="961" y="2742"/>
                  </a:lnTo>
                  <a:lnTo>
                    <a:pt x="962" y="2605"/>
                  </a:lnTo>
                  <a:lnTo>
                    <a:pt x="962" y="2733"/>
                  </a:lnTo>
                  <a:lnTo>
                    <a:pt x="964" y="2489"/>
                  </a:lnTo>
                  <a:lnTo>
                    <a:pt x="964" y="2716"/>
                  </a:lnTo>
                  <a:lnTo>
                    <a:pt x="965" y="2563"/>
                  </a:lnTo>
                  <a:lnTo>
                    <a:pt x="965" y="2780"/>
                  </a:lnTo>
                  <a:lnTo>
                    <a:pt x="966" y="2653"/>
                  </a:lnTo>
                  <a:lnTo>
                    <a:pt x="966" y="2794"/>
                  </a:lnTo>
                  <a:lnTo>
                    <a:pt x="967" y="2629"/>
                  </a:lnTo>
                  <a:lnTo>
                    <a:pt x="968" y="2678"/>
                  </a:lnTo>
                  <a:lnTo>
                    <a:pt x="968" y="2478"/>
                  </a:lnTo>
                  <a:lnTo>
                    <a:pt x="969" y="2690"/>
                  </a:lnTo>
                  <a:lnTo>
                    <a:pt x="970" y="2490"/>
                  </a:lnTo>
                  <a:lnTo>
                    <a:pt x="971" y="2709"/>
                  </a:lnTo>
                  <a:lnTo>
                    <a:pt x="972" y="2436"/>
                  </a:lnTo>
                  <a:lnTo>
                    <a:pt x="973" y="2735"/>
                  </a:lnTo>
                  <a:lnTo>
                    <a:pt x="973" y="2613"/>
                  </a:lnTo>
                  <a:lnTo>
                    <a:pt x="974" y="2970"/>
                  </a:lnTo>
                  <a:lnTo>
                    <a:pt x="976" y="2551"/>
                  </a:lnTo>
                  <a:lnTo>
                    <a:pt x="976" y="2719"/>
                  </a:lnTo>
                  <a:lnTo>
                    <a:pt x="977" y="2567"/>
                  </a:lnTo>
                  <a:lnTo>
                    <a:pt x="977" y="2765"/>
                  </a:lnTo>
                  <a:lnTo>
                    <a:pt x="978" y="2592"/>
                  </a:lnTo>
                  <a:lnTo>
                    <a:pt x="979" y="2806"/>
                  </a:lnTo>
                  <a:lnTo>
                    <a:pt x="979" y="2520"/>
                  </a:lnTo>
                  <a:lnTo>
                    <a:pt x="980" y="2800"/>
                  </a:lnTo>
                  <a:lnTo>
                    <a:pt x="981" y="2460"/>
                  </a:lnTo>
                  <a:lnTo>
                    <a:pt x="983" y="2745"/>
                  </a:lnTo>
                  <a:lnTo>
                    <a:pt x="983" y="2558"/>
                  </a:lnTo>
                  <a:lnTo>
                    <a:pt x="984" y="2792"/>
                  </a:lnTo>
                  <a:lnTo>
                    <a:pt x="985" y="2539"/>
                  </a:lnTo>
                  <a:lnTo>
                    <a:pt x="985" y="2676"/>
                  </a:lnTo>
                  <a:lnTo>
                    <a:pt x="986" y="2586"/>
                  </a:lnTo>
                  <a:lnTo>
                    <a:pt x="987" y="2875"/>
                  </a:lnTo>
                  <a:lnTo>
                    <a:pt x="987" y="2497"/>
                  </a:lnTo>
                  <a:lnTo>
                    <a:pt x="988" y="2707"/>
                  </a:lnTo>
                  <a:lnTo>
                    <a:pt x="988" y="2458"/>
                  </a:lnTo>
                  <a:lnTo>
                    <a:pt x="990" y="2854"/>
                  </a:lnTo>
                  <a:lnTo>
                    <a:pt x="990" y="2538"/>
                  </a:lnTo>
                  <a:lnTo>
                    <a:pt x="991" y="2662"/>
                  </a:lnTo>
                  <a:lnTo>
                    <a:pt x="991" y="2570"/>
                  </a:lnTo>
                  <a:lnTo>
                    <a:pt x="992" y="2694"/>
                  </a:lnTo>
                  <a:lnTo>
                    <a:pt x="993" y="2547"/>
                  </a:lnTo>
                  <a:lnTo>
                    <a:pt x="994" y="2800"/>
                  </a:lnTo>
                  <a:lnTo>
                    <a:pt x="994" y="2676"/>
                  </a:lnTo>
                  <a:lnTo>
                    <a:pt x="995" y="2758"/>
                  </a:lnTo>
                  <a:lnTo>
                    <a:pt x="995" y="2615"/>
                  </a:lnTo>
                  <a:lnTo>
                    <a:pt x="996" y="2764"/>
                  </a:lnTo>
                  <a:lnTo>
                    <a:pt x="997" y="2468"/>
                  </a:lnTo>
                  <a:lnTo>
                    <a:pt x="997" y="2729"/>
                  </a:lnTo>
                  <a:lnTo>
                    <a:pt x="998" y="2604"/>
                  </a:lnTo>
                  <a:lnTo>
                    <a:pt x="999" y="2789"/>
                  </a:lnTo>
                  <a:lnTo>
                    <a:pt x="999" y="2469"/>
                  </a:lnTo>
                  <a:lnTo>
                    <a:pt x="1000" y="2725"/>
                  </a:lnTo>
                  <a:lnTo>
                    <a:pt x="1001" y="2477"/>
                  </a:lnTo>
                  <a:lnTo>
                    <a:pt x="1003" y="2746"/>
                  </a:lnTo>
                  <a:lnTo>
                    <a:pt x="1004" y="2478"/>
                  </a:lnTo>
                  <a:lnTo>
                    <a:pt x="1004" y="2646"/>
                  </a:lnTo>
                  <a:lnTo>
                    <a:pt x="1005" y="2599"/>
                  </a:lnTo>
                  <a:lnTo>
                    <a:pt x="1006" y="2736"/>
                  </a:lnTo>
                  <a:lnTo>
                    <a:pt x="1007" y="2536"/>
                  </a:lnTo>
                  <a:lnTo>
                    <a:pt x="1007" y="2742"/>
                  </a:lnTo>
                  <a:lnTo>
                    <a:pt x="1008" y="2430"/>
                  </a:lnTo>
                  <a:lnTo>
                    <a:pt x="1009" y="2702"/>
                  </a:lnTo>
                  <a:lnTo>
                    <a:pt x="1009" y="2570"/>
                  </a:lnTo>
                  <a:lnTo>
                    <a:pt x="1010" y="2695"/>
                  </a:lnTo>
                  <a:lnTo>
                    <a:pt x="1010" y="2593"/>
                  </a:lnTo>
                  <a:lnTo>
                    <a:pt x="1011" y="2602"/>
                  </a:lnTo>
                  <a:lnTo>
                    <a:pt x="1011" y="2544"/>
                  </a:lnTo>
                  <a:lnTo>
                    <a:pt x="1012" y="2785"/>
                  </a:lnTo>
                  <a:lnTo>
                    <a:pt x="1013" y="2490"/>
                  </a:lnTo>
                  <a:lnTo>
                    <a:pt x="1014" y="2827"/>
                  </a:lnTo>
                  <a:lnTo>
                    <a:pt x="1015" y="2477"/>
                  </a:lnTo>
                  <a:lnTo>
                    <a:pt x="1016" y="2688"/>
                  </a:lnTo>
                  <a:lnTo>
                    <a:pt x="1016" y="2530"/>
                  </a:lnTo>
                  <a:lnTo>
                    <a:pt x="1017" y="2773"/>
                  </a:lnTo>
                  <a:lnTo>
                    <a:pt x="1018" y="2649"/>
                  </a:lnTo>
                  <a:lnTo>
                    <a:pt x="1018" y="2847"/>
                  </a:lnTo>
                  <a:lnTo>
                    <a:pt x="1019" y="2598"/>
                  </a:lnTo>
                  <a:lnTo>
                    <a:pt x="1020" y="2801"/>
                  </a:lnTo>
                  <a:lnTo>
                    <a:pt x="1020" y="2544"/>
                  </a:lnTo>
                  <a:lnTo>
                    <a:pt x="1021" y="2614"/>
                  </a:lnTo>
                  <a:lnTo>
                    <a:pt x="1021" y="2564"/>
                  </a:lnTo>
                  <a:lnTo>
                    <a:pt x="1022" y="2822"/>
                  </a:lnTo>
                  <a:lnTo>
                    <a:pt x="1023" y="2584"/>
                  </a:lnTo>
                  <a:lnTo>
                    <a:pt x="1023" y="2789"/>
                  </a:lnTo>
                  <a:lnTo>
                    <a:pt x="1025" y="2526"/>
                  </a:lnTo>
                  <a:lnTo>
                    <a:pt x="1025" y="2730"/>
                  </a:lnTo>
                  <a:lnTo>
                    <a:pt x="1026" y="2533"/>
                  </a:lnTo>
                  <a:lnTo>
                    <a:pt x="1026" y="2682"/>
                  </a:lnTo>
                  <a:lnTo>
                    <a:pt x="1027" y="2484"/>
                  </a:lnTo>
                  <a:lnTo>
                    <a:pt x="1028" y="2688"/>
                  </a:lnTo>
                  <a:lnTo>
                    <a:pt x="1028" y="2441"/>
                  </a:lnTo>
                  <a:lnTo>
                    <a:pt x="1029" y="2678"/>
                  </a:lnTo>
                  <a:lnTo>
                    <a:pt x="1030" y="2611"/>
                  </a:lnTo>
                  <a:lnTo>
                    <a:pt x="1031" y="2777"/>
                  </a:lnTo>
                  <a:lnTo>
                    <a:pt x="1031" y="2587"/>
                  </a:lnTo>
                  <a:lnTo>
                    <a:pt x="1032" y="2691"/>
                  </a:lnTo>
                  <a:lnTo>
                    <a:pt x="1032" y="2519"/>
                  </a:lnTo>
                  <a:lnTo>
                    <a:pt x="1033" y="2689"/>
                  </a:lnTo>
                  <a:lnTo>
                    <a:pt x="1033" y="2552"/>
                  </a:lnTo>
                  <a:lnTo>
                    <a:pt x="1034" y="2790"/>
                  </a:lnTo>
                  <a:lnTo>
                    <a:pt x="1035" y="2590"/>
                  </a:lnTo>
                  <a:lnTo>
                    <a:pt x="1036" y="2815"/>
                  </a:lnTo>
                  <a:lnTo>
                    <a:pt x="1036" y="2497"/>
                  </a:lnTo>
                  <a:lnTo>
                    <a:pt x="1037" y="2669"/>
                  </a:lnTo>
                  <a:lnTo>
                    <a:pt x="1037" y="2580"/>
                  </a:lnTo>
                  <a:lnTo>
                    <a:pt x="1038" y="2799"/>
                  </a:lnTo>
                  <a:lnTo>
                    <a:pt x="1038" y="2618"/>
                  </a:lnTo>
                  <a:lnTo>
                    <a:pt x="1039" y="2733"/>
                  </a:lnTo>
                  <a:lnTo>
                    <a:pt x="1039" y="2458"/>
                  </a:lnTo>
                  <a:lnTo>
                    <a:pt x="1040" y="2708"/>
                  </a:lnTo>
                  <a:lnTo>
                    <a:pt x="1041" y="2522"/>
                  </a:lnTo>
                  <a:lnTo>
                    <a:pt x="1043" y="2711"/>
                  </a:lnTo>
                  <a:lnTo>
                    <a:pt x="1043" y="2545"/>
                  </a:lnTo>
                  <a:lnTo>
                    <a:pt x="1044" y="2671"/>
                  </a:lnTo>
                  <a:lnTo>
                    <a:pt x="1044" y="2535"/>
                  </a:lnTo>
                  <a:lnTo>
                    <a:pt x="1045" y="2646"/>
                  </a:lnTo>
                  <a:lnTo>
                    <a:pt x="1046" y="2528"/>
                  </a:lnTo>
                  <a:lnTo>
                    <a:pt x="1046" y="2674"/>
                  </a:lnTo>
                  <a:lnTo>
                    <a:pt x="1047" y="2625"/>
                  </a:lnTo>
                  <a:lnTo>
                    <a:pt x="1047" y="2751"/>
                  </a:lnTo>
                  <a:lnTo>
                    <a:pt x="1048" y="2560"/>
                  </a:lnTo>
                  <a:lnTo>
                    <a:pt x="1048" y="2648"/>
                  </a:lnTo>
                  <a:lnTo>
                    <a:pt x="1049" y="2607"/>
                  </a:lnTo>
                  <a:lnTo>
                    <a:pt x="1049" y="2712"/>
                  </a:lnTo>
                  <a:lnTo>
                    <a:pt x="1050" y="2602"/>
                  </a:lnTo>
                  <a:lnTo>
                    <a:pt x="1051" y="2730"/>
                  </a:lnTo>
                  <a:lnTo>
                    <a:pt x="1051" y="2590"/>
                  </a:lnTo>
                  <a:lnTo>
                    <a:pt x="1052" y="2663"/>
                  </a:lnTo>
                  <a:lnTo>
                    <a:pt x="1053" y="2537"/>
                  </a:lnTo>
                  <a:lnTo>
                    <a:pt x="1054" y="2781"/>
                  </a:lnTo>
                  <a:lnTo>
                    <a:pt x="1055" y="2492"/>
                  </a:lnTo>
                  <a:lnTo>
                    <a:pt x="1055" y="2737"/>
                  </a:lnTo>
                  <a:lnTo>
                    <a:pt x="1056" y="2604"/>
                  </a:lnTo>
                  <a:lnTo>
                    <a:pt x="1056" y="2776"/>
                  </a:lnTo>
                  <a:lnTo>
                    <a:pt x="1057" y="2511"/>
                  </a:lnTo>
                  <a:lnTo>
                    <a:pt x="1057" y="2746"/>
                  </a:lnTo>
                  <a:lnTo>
                    <a:pt x="1058" y="2549"/>
                  </a:lnTo>
                  <a:lnTo>
                    <a:pt x="1058" y="2681"/>
                  </a:lnTo>
                  <a:lnTo>
                    <a:pt x="1059" y="2616"/>
                  </a:lnTo>
                  <a:lnTo>
                    <a:pt x="1059" y="2687"/>
                  </a:lnTo>
                  <a:lnTo>
                    <a:pt x="1060" y="2592"/>
                  </a:lnTo>
                  <a:lnTo>
                    <a:pt x="1060" y="2705"/>
                  </a:lnTo>
                  <a:lnTo>
                    <a:pt x="1061" y="2485"/>
                  </a:lnTo>
                  <a:lnTo>
                    <a:pt x="1062" y="2721"/>
                  </a:lnTo>
                  <a:lnTo>
                    <a:pt x="1063" y="2554"/>
                  </a:lnTo>
                  <a:lnTo>
                    <a:pt x="1063" y="2718"/>
                  </a:lnTo>
                  <a:lnTo>
                    <a:pt x="1064" y="2427"/>
                  </a:lnTo>
                  <a:lnTo>
                    <a:pt x="1065" y="2655"/>
                  </a:lnTo>
                  <a:lnTo>
                    <a:pt x="1066" y="2539"/>
                  </a:lnTo>
                  <a:lnTo>
                    <a:pt x="1066" y="2710"/>
                  </a:lnTo>
                  <a:lnTo>
                    <a:pt x="1067" y="2564"/>
                  </a:lnTo>
                  <a:lnTo>
                    <a:pt x="1067" y="2829"/>
                  </a:lnTo>
                  <a:lnTo>
                    <a:pt x="1068" y="2583"/>
                  </a:lnTo>
                  <a:lnTo>
                    <a:pt x="1068" y="2760"/>
                  </a:lnTo>
                  <a:lnTo>
                    <a:pt x="1069" y="2615"/>
                  </a:lnTo>
                  <a:lnTo>
                    <a:pt x="1069" y="2776"/>
                  </a:lnTo>
                  <a:lnTo>
                    <a:pt x="1070" y="2529"/>
                  </a:lnTo>
                  <a:lnTo>
                    <a:pt x="1071" y="2770"/>
                  </a:lnTo>
                  <a:lnTo>
                    <a:pt x="1071" y="2537"/>
                  </a:lnTo>
                  <a:lnTo>
                    <a:pt x="1072" y="2681"/>
                  </a:lnTo>
                  <a:lnTo>
                    <a:pt x="1072" y="2501"/>
                  </a:lnTo>
                  <a:lnTo>
                    <a:pt x="1073" y="2671"/>
                  </a:lnTo>
                  <a:lnTo>
                    <a:pt x="1073" y="2467"/>
                  </a:lnTo>
                  <a:lnTo>
                    <a:pt x="1074" y="2749"/>
                  </a:lnTo>
                  <a:lnTo>
                    <a:pt x="1075" y="2613"/>
                  </a:lnTo>
                  <a:lnTo>
                    <a:pt x="1076" y="2793"/>
                  </a:lnTo>
                  <a:lnTo>
                    <a:pt x="1076" y="2654"/>
                  </a:lnTo>
                  <a:lnTo>
                    <a:pt x="1077" y="2728"/>
                  </a:lnTo>
                  <a:lnTo>
                    <a:pt x="1077" y="2612"/>
                  </a:lnTo>
                  <a:lnTo>
                    <a:pt x="1078" y="2714"/>
                  </a:lnTo>
                  <a:lnTo>
                    <a:pt x="1078" y="2641"/>
                  </a:lnTo>
                  <a:lnTo>
                    <a:pt x="1079" y="2773"/>
                  </a:lnTo>
                  <a:lnTo>
                    <a:pt x="1079" y="2519"/>
                  </a:lnTo>
                  <a:lnTo>
                    <a:pt x="1080" y="2704"/>
                  </a:lnTo>
                  <a:lnTo>
                    <a:pt x="1081" y="2580"/>
                  </a:lnTo>
                  <a:lnTo>
                    <a:pt x="1081" y="2687"/>
                  </a:lnTo>
                  <a:lnTo>
                    <a:pt x="1082" y="2545"/>
                  </a:lnTo>
                  <a:lnTo>
                    <a:pt x="1083" y="2746"/>
                  </a:lnTo>
                  <a:lnTo>
                    <a:pt x="1083" y="2625"/>
                  </a:lnTo>
                  <a:lnTo>
                    <a:pt x="1084" y="2735"/>
                  </a:lnTo>
                  <a:lnTo>
                    <a:pt x="1084" y="2648"/>
                  </a:lnTo>
                  <a:lnTo>
                    <a:pt x="1085" y="2691"/>
                  </a:lnTo>
                  <a:lnTo>
                    <a:pt x="1085" y="2586"/>
                  </a:lnTo>
                  <a:lnTo>
                    <a:pt x="1086" y="2753"/>
                  </a:lnTo>
                  <a:lnTo>
                    <a:pt x="1087" y="2632"/>
                  </a:lnTo>
                  <a:lnTo>
                    <a:pt x="1087" y="2838"/>
                  </a:lnTo>
                  <a:lnTo>
                    <a:pt x="1088" y="2487"/>
                  </a:lnTo>
                  <a:lnTo>
                    <a:pt x="1088" y="2576"/>
                  </a:lnTo>
                  <a:lnTo>
                    <a:pt x="1089" y="2484"/>
                  </a:lnTo>
                  <a:lnTo>
                    <a:pt x="1089" y="2750"/>
                  </a:lnTo>
                  <a:lnTo>
                    <a:pt x="1090" y="2576"/>
                  </a:lnTo>
                  <a:lnTo>
                    <a:pt x="1091" y="2708"/>
                  </a:lnTo>
                  <a:lnTo>
                    <a:pt x="1091" y="2524"/>
                  </a:lnTo>
                  <a:lnTo>
                    <a:pt x="1092" y="2728"/>
                  </a:lnTo>
                  <a:lnTo>
                    <a:pt x="1092" y="2558"/>
                  </a:lnTo>
                  <a:lnTo>
                    <a:pt x="1093" y="2783"/>
                  </a:lnTo>
                  <a:lnTo>
                    <a:pt x="1095" y="2566"/>
                  </a:lnTo>
                  <a:lnTo>
                    <a:pt x="1095" y="2729"/>
                  </a:lnTo>
                  <a:lnTo>
                    <a:pt x="1096" y="2604"/>
                  </a:lnTo>
                  <a:lnTo>
                    <a:pt x="1096" y="2763"/>
                  </a:lnTo>
                  <a:lnTo>
                    <a:pt x="1097" y="2567"/>
                  </a:lnTo>
                  <a:lnTo>
                    <a:pt x="1098" y="2779"/>
                  </a:lnTo>
                  <a:lnTo>
                    <a:pt x="1099" y="2616"/>
                  </a:lnTo>
                  <a:lnTo>
                    <a:pt x="1099" y="2810"/>
                  </a:lnTo>
                  <a:lnTo>
                    <a:pt x="1100" y="2567"/>
                  </a:lnTo>
                  <a:lnTo>
                    <a:pt x="1100" y="2674"/>
                  </a:lnTo>
                  <a:lnTo>
                    <a:pt x="1101" y="2512"/>
                  </a:lnTo>
                  <a:lnTo>
                    <a:pt x="1103" y="2700"/>
                  </a:lnTo>
                  <a:lnTo>
                    <a:pt x="1103" y="2474"/>
                  </a:lnTo>
                  <a:lnTo>
                    <a:pt x="1105" y="2726"/>
                  </a:lnTo>
                  <a:lnTo>
                    <a:pt x="1106" y="2574"/>
                  </a:lnTo>
                  <a:lnTo>
                    <a:pt x="1106" y="2736"/>
                  </a:lnTo>
                  <a:lnTo>
                    <a:pt x="1107" y="2656"/>
                  </a:lnTo>
                  <a:lnTo>
                    <a:pt x="1108" y="2804"/>
                  </a:lnTo>
                  <a:lnTo>
                    <a:pt x="1108" y="2483"/>
                  </a:lnTo>
                  <a:lnTo>
                    <a:pt x="1109" y="2758"/>
                  </a:lnTo>
                  <a:lnTo>
                    <a:pt x="1109" y="2702"/>
                  </a:lnTo>
                  <a:lnTo>
                    <a:pt x="1110" y="2849"/>
                  </a:lnTo>
                  <a:lnTo>
                    <a:pt x="1110" y="2584"/>
                  </a:lnTo>
                  <a:lnTo>
                    <a:pt x="1111" y="2667"/>
                  </a:lnTo>
                  <a:lnTo>
                    <a:pt x="1111" y="2524"/>
                  </a:lnTo>
                  <a:lnTo>
                    <a:pt x="1112" y="2776"/>
                  </a:lnTo>
                  <a:lnTo>
                    <a:pt x="1113" y="2468"/>
                  </a:lnTo>
                  <a:lnTo>
                    <a:pt x="1113" y="2707"/>
                  </a:lnTo>
                  <a:lnTo>
                    <a:pt x="1114" y="2480"/>
                  </a:lnTo>
                  <a:lnTo>
                    <a:pt x="1114" y="2790"/>
                  </a:lnTo>
                  <a:lnTo>
                    <a:pt x="1115" y="2505"/>
                  </a:lnTo>
                  <a:lnTo>
                    <a:pt x="1115" y="2731"/>
                  </a:lnTo>
                  <a:lnTo>
                    <a:pt x="1117" y="2484"/>
                  </a:lnTo>
                  <a:lnTo>
                    <a:pt x="1118" y="2717"/>
                  </a:lnTo>
                  <a:lnTo>
                    <a:pt x="1118" y="2517"/>
                  </a:lnTo>
                  <a:lnTo>
                    <a:pt x="1119" y="2694"/>
                  </a:lnTo>
                  <a:lnTo>
                    <a:pt x="1120" y="2597"/>
                  </a:lnTo>
                  <a:lnTo>
                    <a:pt x="1121" y="2787"/>
                  </a:lnTo>
                  <a:lnTo>
                    <a:pt x="1122" y="2553"/>
                  </a:lnTo>
                  <a:lnTo>
                    <a:pt x="1122" y="2762"/>
                  </a:lnTo>
                  <a:lnTo>
                    <a:pt x="1123" y="2552"/>
                  </a:lnTo>
                  <a:lnTo>
                    <a:pt x="1123" y="2766"/>
                  </a:lnTo>
                  <a:lnTo>
                    <a:pt x="1124" y="2461"/>
                  </a:lnTo>
                  <a:lnTo>
                    <a:pt x="1125" y="2752"/>
                  </a:lnTo>
                  <a:lnTo>
                    <a:pt x="1126" y="2481"/>
                  </a:lnTo>
                  <a:lnTo>
                    <a:pt x="1126" y="2697"/>
                  </a:lnTo>
                  <a:lnTo>
                    <a:pt x="1127" y="2581"/>
                  </a:lnTo>
                  <a:lnTo>
                    <a:pt x="1127" y="2738"/>
                  </a:lnTo>
                  <a:lnTo>
                    <a:pt x="1129" y="2464"/>
                  </a:lnTo>
                  <a:lnTo>
                    <a:pt x="1129" y="2803"/>
                  </a:lnTo>
                  <a:lnTo>
                    <a:pt x="1130" y="2483"/>
                  </a:lnTo>
                  <a:lnTo>
                    <a:pt x="1131" y="2741"/>
                  </a:lnTo>
                  <a:lnTo>
                    <a:pt x="1132" y="2522"/>
                  </a:lnTo>
                  <a:lnTo>
                    <a:pt x="1133" y="2653"/>
                  </a:lnTo>
                  <a:lnTo>
                    <a:pt x="1133" y="2501"/>
                  </a:lnTo>
                  <a:lnTo>
                    <a:pt x="1134" y="2710"/>
                  </a:lnTo>
                  <a:lnTo>
                    <a:pt x="1134" y="2496"/>
                  </a:lnTo>
                  <a:lnTo>
                    <a:pt x="1135" y="2642"/>
                  </a:lnTo>
                  <a:lnTo>
                    <a:pt x="1136" y="2585"/>
                  </a:lnTo>
                  <a:lnTo>
                    <a:pt x="1136" y="2726"/>
                  </a:lnTo>
                  <a:lnTo>
                    <a:pt x="1137" y="2586"/>
                  </a:lnTo>
                  <a:lnTo>
                    <a:pt x="1137" y="2717"/>
                  </a:lnTo>
                  <a:lnTo>
                    <a:pt x="1138" y="2526"/>
                  </a:lnTo>
                  <a:lnTo>
                    <a:pt x="1138" y="2711"/>
                  </a:lnTo>
                  <a:lnTo>
                    <a:pt x="1139" y="2497"/>
                  </a:lnTo>
                  <a:lnTo>
                    <a:pt x="1141" y="2686"/>
                  </a:lnTo>
                  <a:lnTo>
                    <a:pt x="1141" y="2487"/>
                  </a:lnTo>
                  <a:lnTo>
                    <a:pt x="1142" y="2731"/>
                  </a:lnTo>
                  <a:lnTo>
                    <a:pt x="1143" y="2554"/>
                  </a:lnTo>
                  <a:lnTo>
                    <a:pt x="1143" y="2846"/>
                  </a:lnTo>
                  <a:lnTo>
                    <a:pt x="1145" y="2495"/>
                  </a:lnTo>
                  <a:lnTo>
                    <a:pt x="1145" y="2638"/>
                  </a:lnTo>
                  <a:lnTo>
                    <a:pt x="1146" y="2553"/>
                  </a:lnTo>
                  <a:lnTo>
                    <a:pt x="1146" y="2655"/>
                  </a:lnTo>
                  <a:lnTo>
                    <a:pt x="1147" y="2492"/>
                  </a:lnTo>
                  <a:lnTo>
                    <a:pt x="1148" y="2765"/>
                  </a:lnTo>
                  <a:lnTo>
                    <a:pt x="1149" y="2631"/>
                  </a:lnTo>
                  <a:lnTo>
                    <a:pt x="1150" y="2866"/>
                  </a:lnTo>
                  <a:lnTo>
                    <a:pt x="1151" y="2464"/>
                  </a:lnTo>
                  <a:lnTo>
                    <a:pt x="1153" y="2715"/>
                  </a:lnTo>
                  <a:lnTo>
                    <a:pt x="1153" y="2490"/>
                  </a:lnTo>
                  <a:lnTo>
                    <a:pt x="1154" y="2633"/>
                  </a:lnTo>
                  <a:lnTo>
                    <a:pt x="1154" y="2538"/>
                  </a:lnTo>
                  <a:lnTo>
                    <a:pt x="1155" y="2698"/>
                  </a:lnTo>
                  <a:lnTo>
                    <a:pt x="1156" y="2537"/>
                  </a:lnTo>
                  <a:lnTo>
                    <a:pt x="1156" y="2702"/>
                  </a:lnTo>
                  <a:lnTo>
                    <a:pt x="1157" y="2437"/>
                  </a:lnTo>
                  <a:lnTo>
                    <a:pt x="1158" y="2666"/>
                  </a:lnTo>
                  <a:lnTo>
                    <a:pt x="1158" y="2505"/>
                  </a:lnTo>
                  <a:lnTo>
                    <a:pt x="1159" y="2661"/>
                  </a:lnTo>
                  <a:lnTo>
                    <a:pt x="1160" y="2461"/>
                  </a:lnTo>
                  <a:lnTo>
                    <a:pt x="1160" y="2743"/>
                  </a:lnTo>
                  <a:lnTo>
                    <a:pt x="1161" y="2525"/>
                  </a:lnTo>
                  <a:lnTo>
                    <a:pt x="1162" y="2783"/>
                  </a:lnTo>
                  <a:lnTo>
                    <a:pt x="1163" y="2634"/>
                  </a:lnTo>
                  <a:lnTo>
                    <a:pt x="1163" y="2703"/>
                  </a:lnTo>
                  <a:lnTo>
                    <a:pt x="1164" y="2611"/>
                  </a:lnTo>
                  <a:lnTo>
                    <a:pt x="1164" y="2700"/>
                  </a:lnTo>
                  <a:lnTo>
                    <a:pt x="1165" y="2497"/>
                  </a:lnTo>
                  <a:lnTo>
                    <a:pt x="1166" y="2812"/>
                  </a:lnTo>
                  <a:lnTo>
                    <a:pt x="1167" y="2687"/>
                  </a:lnTo>
                  <a:lnTo>
                    <a:pt x="1168" y="2743"/>
                  </a:lnTo>
                  <a:lnTo>
                    <a:pt x="1168" y="2512"/>
                  </a:lnTo>
                  <a:lnTo>
                    <a:pt x="1169" y="2661"/>
                  </a:lnTo>
                  <a:lnTo>
                    <a:pt x="1170" y="2528"/>
                  </a:lnTo>
                  <a:lnTo>
                    <a:pt x="1170" y="2840"/>
                  </a:lnTo>
                  <a:lnTo>
                    <a:pt x="1171" y="2490"/>
                  </a:lnTo>
                  <a:lnTo>
                    <a:pt x="1171" y="2786"/>
                  </a:lnTo>
                  <a:lnTo>
                    <a:pt x="1172" y="2526"/>
                  </a:lnTo>
                  <a:lnTo>
                    <a:pt x="1172" y="2635"/>
                  </a:lnTo>
                  <a:lnTo>
                    <a:pt x="1173" y="2453"/>
                  </a:lnTo>
                  <a:lnTo>
                    <a:pt x="1174" y="2719"/>
                  </a:lnTo>
                  <a:lnTo>
                    <a:pt x="1174" y="2540"/>
                  </a:lnTo>
                  <a:lnTo>
                    <a:pt x="1175" y="2659"/>
                  </a:lnTo>
                  <a:lnTo>
                    <a:pt x="1175" y="2492"/>
                  </a:lnTo>
                  <a:lnTo>
                    <a:pt x="1176" y="2791"/>
                  </a:lnTo>
                  <a:lnTo>
                    <a:pt x="1177" y="2506"/>
                  </a:lnTo>
                  <a:lnTo>
                    <a:pt x="1178" y="2667"/>
                  </a:lnTo>
                  <a:lnTo>
                    <a:pt x="1178" y="2535"/>
                  </a:lnTo>
                  <a:lnTo>
                    <a:pt x="1179" y="2732"/>
                  </a:lnTo>
                  <a:lnTo>
                    <a:pt x="1179" y="2511"/>
                  </a:lnTo>
                  <a:lnTo>
                    <a:pt x="1180" y="2716"/>
                  </a:lnTo>
                  <a:lnTo>
                    <a:pt x="1181" y="2491"/>
                  </a:lnTo>
                  <a:lnTo>
                    <a:pt x="1181" y="2808"/>
                  </a:lnTo>
                  <a:lnTo>
                    <a:pt x="1182" y="2612"/>
                  </a:lnTo>
                  <a:lnTo>
                    <a:pt x="1182" y="2763"/>
                  </a:lnTo>
                  <a:lnTo>
                    <a:pt x="1183" y="2492"/>
                  </a:lnTo>
                  <a:lnTo>
                    <a:pt x="1184" y="2785"/>
                  </a:lnTo>
                  <a:lnTo>
                    <a:pt x="1185" y="2544"/>
                  </a:lnTo>
                  <a:lnTo>
                    <a:pt x="1185" y="2677"/>
                  </a:lnTo>
                  <a:lnTo>
                    <a:pt x="1186" y="2530"/>
                  </a:lnTo>
                  <a:lnTo>
                    <a:pt x="1186" y="2705"/>
                  </a:lnTo>
                  <a:lnTo>
                    <a:pt x="1187" y="2588"/>
                  </a:lnTo>
                  <a:lnTo>
                    <a:pt x="1187" y="2744"/>
                  </a:lnTo>
                  <a:lnTo>
                    <a:pt x="1188" y="2622"/>
                  </a:lnTo>
                  <a:lnTo>
                    <a:pt x="1189" y="2781"/>
                  </a:lnTo>
                  <a:lnTo>
                    <a:pt x="1190" y="2528"/>
                  </a:lnTo>
                  <a:lnTo>
                    <a:pt x="1191" y="2840"/>
                  </a:lnTo>
                  <a:lnTo>
                    <a:pt x="1192" y="2511"/>
                  </a:lnTo>
                  <a:lnTo>
                    <a:pt x="1193" y="2653"/>
                  </a:lnTo>
                  <a:lnTo>
                    <a:pt x="1194" y="2511"/>
                  </a:lnTo>
                  <a:lnTo>
                    <a:pt x="1195" y="2821"/>
                  </a:lnTo>
                  <a:lnTo>
                    <a:pt x="1196" y="2520"/>
                  </a:lnTo>
                  <a:lnTo>
                    <a:pt x="1196" y="2662"/>
                  </a:lnTo>
                  <a:lnTo>
                    <a:pt x="1197" y="2484"/>
                  </a:lnTo>
                  <a:lnTo>
                    <a:pt x="1197" y="2728"/>
                  </a:lnTo>
                  <a:lnTo>
                    <a:pt x="1198" y="2553"/>
                  </a:lnTo>
                  <a:lnTo>
                    <a:pt x="1198" y="2780"/>
                  </a:lnTo>
                  <a:lnTo>
                    <a:pt x="1199" y="2608"/>
                  </a:lnTo>
                  <a:lnTo>
                    <a:pt x="1199" y="2794"/>
                  </a:lnTo>
                  <a:lnTo>
                    <a:pt x="1200" y="2568"/>
                  </a:lnTo>
                  <a:lnTo>
                    <a:pt x="1201" y="2784"/>
                  </a:lnTo>
                  <a:lnTo>
                    <a:pt x="1201" y="2535"/>
                  </a:lnTo>
                  <a:lnTo>
                    <a:pt x="1202" y="2745"/>
                  </a:lnTo>
                  <a:lnTo>
                    <a:pt x="1204" y="2475"/>
                  </a:lnTo>
                  <a:lnTo>
                    <a:pt x="1204" y="2721"/>
                  </a:lnTo>
                  <a:lnTo>
                    <a:pt x="1205" y="2522"/>
                  </a:lnTo>
                  <a:lnTo>
                    <a:pt x="1207" y="2777"/>
                  </a:lnTo>
                  <a:lnTo>
                    <a:pt x="1207" y="2547"/>
                  </a:lnTo>
                  <a:lnTo>
                    <a:pt x="1208" y="2690"/>
                  </a:lnTo>
                  <a:lnTo>
                    <a:pt x="1208" y="2539"/>
                  </a:lnTo>
                  <a:lnTo>
                    <a:pt x="1209" y="2729"/>
                  </a:lnTo>
                  <a:lnTo>
                    <a:pt x="1210" y="2449"/>
                  </a:lnTo>
                  <a:lnTo>
                    <a:pt x="1210" y="2758"/>
                  </a:lnTo>
                  <a:lnTo>
                    <a:pt x="1212" y="2539"/>
                  </a:lnTo>
                  <a:lnTo>
                    <a:pt x="1212" y="2613"/>
                  </a:lnTo>
                  <a:lnTo>
                    <a:pt x="1213" y="2443"/>
                  </a:lnTo>
                  <a:lnTo>
                    <a:pt x="1214" y="2785"/>
                  </a:lnTo>
                  <a:lnTo>
                    <a:pt x="1216" y="2639"/>
                  </a:lnTo>
                  <a:lnTo>
                    <a:pt x="1216" y="2741"/>
                  </a:lnTo>
                  <a:lnTo>
                    <a:pt x="1217" y="2460"/>
                  </a:lnTo>
                  <a:lnTo>
                    <a:pt x="1218" y="2695"/>
                  </a:lnTo>
                  <a:lnTo>
                    <a:pt x="1218" y="2470"/>
                  </a:lnTo>
                  <a:lnTo>
                    <a:pt x="1219" y="2708"/>
                  </a:lnTo>
                  <a:lnTo>
                    <a:pt x="1219" y="2606"/>
                  </a:lnTo>
                  <a:lnTo>
                    <a:pt x="1220" y="2827"/>
                  </a:lnTo>
                  <a:lnTo>
                    <a:pt x="1221" y="2539"/>
                  </a:lnTo>
                  <a:lnTo>
                    <a:pt x="1222" y="2701"/>
                  </a:lnTo>
                  <a:lnTo>
                    <a:pt x="1224" y="2470"/>
                  </a:lnTo>
                  <a:lnTo>
                    <a:pt x="1224" y="2572"/>
                  </a:lnTo>
                  <a:lnTo>
                    <a:pt x="1225" y="2539"/>
                  </a:lnTo>
                  <a:lnTo>
                    <a:pt x="1226" y="2669"/>
                  </a:lnTo>
                  <a:lnTo>
                    <a:pt x="1226" y="2480"/>
                  </a:lnTo>
                  <a:lnTo>
                    <a:pt x="1227" y="2655"/>
                  </a:lnTo>
                  <a:lnTo>
                    <a:pt x="1228" y="2523"/>
                  </a:lnTo>
                  <a:lnTo>
                    <a:pt x="1228" y="2742"/>
                  </a:lnTo>
                  <a:lnTo>
                    <a:pt x="1229" y="2496"/>
                  </a:lnTo>
                  <a:lnTo>
                    <a:pt x="1230" y="2698"/>
                  </a:lnTo>
                  <a:lnTo>
                    <a:pt x="1231" y="2508"/>
                  </a:lnTo>
                  <a:lnTo>
                    <a:pt x="1231" y="2673"/>
                  </a:lnTo>
                  <a:lnTo>
                    <a:pt x="1232" y="2543"/>
                  </a:lnTo>
                  <a:lnTo>
                    <a:pt x="1232" y="2597"/>
                  </a:lnTo>
                  <a:lnTo>
                    <a:pt x="1233" y="2477"/>
                  </a:lnTo>
                  <a:lnTo>
                    <a:pt x="1233" y="2707"/>
                  </a:lnTo>
                  <a:lnTo>
                    <a:pt x="1234" y="2580"/>
                  </a:lnTo>
                  <a:lnTo>
                    <a:pt x="1235" y="2657"/>
                  </a:lnTo>
                  <a:lnTo>
                    <a:pt x="1235" y="2439"/>
                  </a:lnTo>
                  <a:lnTo>
                    <a:pt x="1237" y="2695"/>
                  </a:lnTo>
                  <a:lnTo>
                    <a:pt x="1237" y="2496"/>
                  </a:lnTo>
                  <a:lnTo>
                    <a:pt x="1239" y="2724"/>
                  </a:lnTo>
                  <a:lnTo>
                    <a:pt x="1240" y="2512"/>
                  </a:lnTo>
                  <a:lnTo>
                    <a:pt x="1240" y="2662"/>
                  </a:lnTo>
                  <a:lnTo>
                    <a:pt x="1241" y="2490"/>
                  </a:lnTo>
                  <a:lnTo>
                    <a:pt x="1242" y="2650"/>
                  </a:lnTo>
                  <a:lnTo>
                    <a:pt x="1243" y="2463"/>
                  </a:lnTo>
                  <a:lnTo>
                    <a:pt x="1244" y="2675"/>
                  </a:lnTo>
                  <a:lnTo>
                    <a:pt x="1244" y="2525"/>
                  </a:lnTo>
                  <a:lnTo>
                    <a:pt x="1245" y="2701"/>
                  </a:lnTo>
                  <a:lnTo>
                    <a:pt x="1247" y="2488"/>
                  </a:lnTo>
                  <a:lnTo>
                    <a:pt x="1247" y="2726"/>
                  </a:lnTo>
                  <a:lnTo>
                    <a:pt x="1248" y="2593"/>
                  </a:lnTo>
                  <a:lnTo>
                    <a:pt x="1249" y="2661"/>
                  </a:lnTo>
                  <a:lnTo>
                    <a:pt x="1249" y="2517"/>
                  </a:lnTo>
                  <a:lnTo>
                    <a:pt x="1250" y="2786"/>
                  </a:lnTo>
                  <a:lnTo>
                    <a:pt x="1251" y="2352"/>
                  </a:lnTo>
                  <a:lnTo>
                    <a:pt x="1251" y="2583"/>
                  </a:lnTo>
                  <a:lnTo>
                    <a:pt x="1253" y="2420"/>
                  </a:lnTo>
                  <a:lnTo>
                    <a:pt x="1254" y="2576"/>
                  </a:lnTo>
                  <a:lnTo>
                    <a:pt x="1254" y="2440"/>
                  </a:lnTo>
                  <a:lnTo>
                    <a:pt x="1255" y="2691"/>
                  </a:lnTo>
                  <a:lnTo>
                    <a:pt x="1255" y="2475"/>
                  </a:lnTo>
                  <a:lnTo>
                    <a:pt x="1257" y="2577"/>
                  </a:lnTo>
                  <a:lnTo>
                    <a:pt x="1257" y="2399"/>
                  </a:lnTo>
                  <a:lnTo>
                    <a:pt x="1258" y="2635"/>
                  </a:lnTo>
                  <a:lnTo>
                    <a:pt x="1259" y="2440"/>
                  </a:lnTo>
                  <a:lnTo>
                    <a:pt x="1259" y="2656"/>
                  </a:lnTo>
                  <a:lnTo>
                    <a:pt x="1260" y="2484"/>
                  </a:lnTo>
                  <a:lnTo>
                    <a:pt x="1261" y="2737"/>
                  </a:lnTo>
                  <a:lnTo>
                    <a:pt x="1262" y="2475"/>
                  </a:lnTo>
                  <a:lnTo>
                    <a:pt x="1263" y="2642"/>
                  </a:lnTo>
                  <a:lnTo>
                    <a:pt x="1263" y="2515"/>
                  </a:lnTo>
                  <a:lnTo>
                    <a:pt x="1264" y="2578"/>
                  </a:lnTo>
                  <a:lnTo>
                    <a:pt x="1264" y="2429"/>
                  </a:lnTo>
                  <a:lnTo>
                    <a:pt x="1266" y="2660"/>
                  </a:lnTo>
                  <a:lnTo>
                    <a:pt x="1266" y="2518"/>
                  </a:lnTo>
                  <a:lnTo>
                    <a:pt x="1267" y="2639"/>
                  </a:lnTo>
                  <a:lnTo>
                    <a:pt x="1267" y="2406"/>
                  </a:lnTo>
                  <a:lnTo>
                    <a:pt x="1268" y="2598"/>
                  </a:lnTo>
                  <a:lnTo>
                    <a:pt x="1269" y="2399"/>
                  </a:lnTo>
                  <a:lnTo>
                    <a:pt x="1269" y="2662"/>
                  </a:lnTo>
                  <a:lnTo>
                    <a:pt x="1271" y="2420"/>
                  </a:lnTo>
                  <a:lnTo>
                    <a:pt x="1271" y="2621"/>
                  </a:lnTo>
                  <a:lnTo>
                    <a:pt x="1272" y="2449"/>
                  </a:lnTo>
                  <a:lnTo>
                    <a:pt x="1272" y="2619"/>
                  </a:lnTo>
                  <a:lnTo>
                    <a:pt x="1273" y="2464"/>
                  </a:lnTo>
                  <a:lnTo>
                    <a:pt x="1273" y="2580"/>
                  </a:lnTo>
                  <a:lnTo>
                    <a:pt x="1274" y="2406"/>
                  </a:lnTo>
                  <a:lnTo>
                    <a:pt x="1274" y="2646"/>
                  </a:lnTo>
                  <a:lnTo>
                    <a:pt x="1275" y="2597"/>
                  </a:lnTo>
                  <a:lnTo>
                    <a:pt x="1275" y="2690"/>
                  </a:lnTo>
                  <a:lnTo>
                    <a:pt x="1276" y="2505"/>
                  </a:lnTo>
                  <a:lnTo>
                    <a:pt x="1277" y="2694"/>
                  </a:lnTo>
                  <a:lnTo>
                    <a:pt x="1277" y="2587"/>
                  </a:lnTo>
                  <a:lnTo>
                    <a:pt x="1278" y="2611"/>
                  </a:lnTo>
                  <a:lnTo>
                    <a:pt x="1278" y="2491"/>
                  </a:lnTo>
                  <a:lnTo>
                    <a:pt x="1279" y="2780"/>
                  </a:lnTo>
                  <a:lnTo>
                    <a:pt x="1280" y="2446"/>
                  </a:lnTo>
                  <a:lnTo>
                    <a:pt x="1281" y="2614"/>
                  </a:lnTo>
                  <a:lnTo>
                    <a:pt x="1282" y="2594"/>
                  </a:lnTo>
                  <a:lnTo>
                    <a:pt x="1283" y="2797"/>
                  </a:lnTo>
                  <a:lnTo>
                    <a:pt x="1284" y="2529"/>
                  </a:lnTo>
                  <a:lnTo>
                    <a:pt x="1285" y="2763"/>
                  </a:lnTo>
                  <a:lnTo>
                    <a:pt x="1285" y="2542"/>
                  </a:lnTo>
                  <a:lnTo>
                    <a:pt x="1286" y="2655"/>
                  </a:lnTo>
                  <a:lnTo>
                    <a:pt x="1286" y="2429"/>
                  </a:lnTo>
                  <a:lnTo>
                    <a:pt x="1287" y="2722"/>
                  </a:lnTo>
                  <a:lnTo>
                    <a:pt x="1287" y="2511"/>
                  </a:lnTo>
                  <a:lnTo>
                    <a:pt x="1288" y="2588"/>
                  </a:lnTo>
                  <a:lnTo>
                    <a:pt x="1288" y="2428"/>
                  </a:lnTo>
                  <a:lnTo>
                    <a:pt x="1289" y="2667"/>
                  </a:lnTo>
                  <a:lnTo>
                    <a:pt x="1290" y="2627"/>
                  </a:lnTo>
                  <a:lnTo>
                    <a:pt x="1291" y="2726"/>
                  </a:lnTo>
                  <a:lnTo>
                    <a:pt x="1291" y="2553"/>
                  </a:lnTo>
                  <a:lnTo>
                    <a:pt x="1292" y="2613"/>
                  </a:lnTo>
                  <a:lnTo>
                    <a:pt x="1292" y="2563"/>
                  </a:lnTo>
                  <a:lnTo>
                    <a:pt x="1293" y="2711"/>
                  </a:lnTo>
                  <a:lnTo>
                    <a:pt x="1293" y="2568"/>
                  </a:lnTo>
                  <a:lnTo>
                    <a:pt x="1294" y="2786"/>
                  </a:lnTo>
                  <a:lnTo>
                    <a:pt x="1294" y="2515"/>
                  </a:lnTo>
                  <a:lnTo>
                    <a:pt x="1295" y="2743"/>
                  </a:lnTo>
                  <a:lnTo>
                    <a:pt x="1296" y="2571"/>
                  </a:lnTo>
                  <a:lnTo>
                    <a:pt x="1297" y="2729"/>
                  </a:lnTo>
                  <a:lnTo>
                    <a:pt x="1297" y="2520"/>
                  </a:lnTo>
                  <a:lnTo>
                    <a:pt x="1298" y="2822"/>
                  </a:lnTo>
                  <a:lnTo>
                    <a:pt x="1298" y="2554"/>
                  </a:lnTo>
                  <a:lnTo>
                    <a:pt x="1299" y="2695"/>
                  </a:lnTo>
                  <a:lnTo>
                    <a:pt x="1299" y="2577"/>
                  </a:lnTo>
                  <a:lnTo>
                    <a:pt x="1300" y="2739"/>
                  </a:lnTo>
                  <a:lnTo>
                    <a:pt x="1300" y="2611"/>
                  </a:lnTo>
                  <a:lnTo>
                    <a:pt x="1301" y="2673"/>
                  </a:lnTo>
                  <a:lnTo>
                    <a:pt x="1302" y="2524"/>
                  </a:lnTo>
                  <a:lnTo>
                    <a:pt x="1302" y="2622"/>
                  </a:lnTo>
                  <a:lnTo>
                    <a:pt x="1303" y="2508"/>
                  </a:lnTo>
                  <a:lnTo>
                    <a:pt x="1303" y="2613"/>
                  </a:lnTo>
                  <a:lnTo>
                    <a:pt x="1304" y="2450"/>
                  </a:lnTo>
                  <a:lnTo>
                    <a:pt x="1305" y="2606"/>
                  </a:lnTo>
                  <a:lnTo>
                    <a:pt x="1305" y="2460"/>
                  </a:lnTo>
                  <a:lnTo>
                    <a:pt x="1306" y="2585"/>
                  </a:lnTo>
                  <a:lnTo>
                    <a:pt x="1306" y="2392"/>
                  </a:lnTo>
                  <a:lnTo>
                    <a:pt x="1308" y="2716"/>
                  </a:lnTo>
                  <a:lnTo>
                    <a:pt x="1308" y="2568"/>
                  </a:lnTo>
                  <a:lnTo>
                    <a:pt x="1309" y="2623"/>
                  </a:lnTo>
                  <a:lnTo>
                    <a:pt x="1309" y="2464"/>
                  </a:lnTo>
                  <a:lnTo>
                    <a:pt x="1311" y="2750"/>
                  </a:lnTo>
                  <a:lnTo>
                    <a:pt x="1312" y="2503"/>
                  </a:lnTo>
                  <a:lnTo>
                    <a:pt x="1312" y="2629"/>
                  </a:lnTo>
                  <a:lnTo>
                    <a:pt x="1313" y="2561"/>
                  </a:lnTo>
                  <a:lnTo>
                    <a:pt x="1313" y="2697"/>
                  </a:lnTo>
                  <a:lnTo>
                    <a:pt x="1315" y="2502"/>
                  </a:lnTo>
                  <a:lnTo>
                    <a:pt x="1315" y="2737"/>
                  </a:lnTo>
                  <a:lnTo>
                    <a:pt x="1316" y="2583"/>
                  </a:lnTo>
                  <a:lnTo>
                    <a:pt x="1317" y="2814"/>
                  </a:lnTo>
                  <a:lnTo>
                    <a:pt x="1317" y="2451"/>
                  </a:lnTo>
                  <a:lnTo>
                    <a:pt x="1318" y="2696"/>
                  </a:lnTo>
                  <a:lnTo>
                    <a:pt x="1319" y="2532"/>
                  </a:lnTo>
                  <a:lnTo>
                    <a:pt x="1319" y="2767"/>
                  </a:lnTo>
                  <a:lnTo>
                    <a:pt x="1320" y="2516"/>
                  </a:lnTo>
                  <a:lnTo>
                    <a:pt x="1321" y="2804"/>
                  </a:lnTo>
                  <a:lnTo>
                    <a:pt x="1321" y="2495"/>
                  </a:lnTo>
                  <a:lnTo>
                    <a:pt x="1323" y="2836"/>
                  </a:lnTo>
                  <a:lnTo>
                    <a:pt x="1323" y="2627"/>
                  </a:lnTo>
                  <a:lnTo>
                    <a:pt x="1324" y="2647"/>
                  </a:lnTo>
                  <a:lnTo>
                    <a:pt x="1324" y="2490"/>
                  </a:lnTo>
                  <a:lnTo>
                    <a:pt x="1325" y="2695"/>
                  </a:lnTo>
                  <a:lnTo>
                    <a:pt x="1325" y="2475"/>
                  </a:lnTo>
                  <a:lnTo>
                    <a:pt x="1326" y="2774"/>
                  </a:lnTo>
                  <a:lnTo>
                    <a:pt x="1326" y="2516"/>
                  </a:lnTo>
                  <a:lnTo>
                    <a:pt x="1327" y="2743"/>
                  </a:lnTo>
                  <a:lnTo>
                    <a:pt x="1327" y="2525"/>
                  </a:lnTo>
                  <a:lnTo>
                    <a:pt x="1328" y="2723"/>
                  </a:lnTo>
                  <a:lnTo>
                    <a:pt x="1328" y="2551"/>
                  </a:lnTo>
                  <a:lnTo>
                    <a:pt x="1329" y="2730"/>
                  </a:lnTo>
                  <a:lnTo>
                    <a:pt x="1329" y="2528"/>
                  </a:lnTo>
                  <a:lnTo>
                    <a:pt x="1330" y="2674"/>
                  </a:lnTo>
                  <a:lnTo>
                    <a:pt x="1331" y="2518"/>
                  </a:lnTo>
                  <a:lnTo>
                    <a:pt x="1331" y="2796"/>
                  </a:lnTo>
                  <a:lnTo>
                    <a:pt x="1332" y="2579"/>
                  </a:lnTo>
                  <a:lnTo>
                    <a:pt x="1332" y="2643"/>
                  </a:lnTo>
                  <a:lnTo>
                    <a:pt x="1333" y="2511"/>
                  </a:lnTo>
                  <a:lnTo>
                    <a:pt x="1334" y="2677"/>
                  </a:lnTo>
                  <a:lnTo>
                    <a:pt x="1334" y="2446"/>
                  </a:lnTo>
                  <a:lnTo>
                    <a:pt x="1335" y="2687"/>
                  </a:lnTo>
                  <a:lnTo>
                    <a:pt x="1335" y="2393"/>
                  </a:lnTo>
                  <a:lnTo>
                    <a:pt x="1336" y="2743"/>
                  </a:lnTo>
                  <a:lnTo>
                    <a:pt x="1337" y="2552"/>
                  </a:lnTo>
                  <a:lnTo>
                    <a:pt x="1338" y="2738"/>
                  </a:lnTo>
                  <a:lnTo>
                    <a:pt x="1338" y="2465"/>
                  </a:lnTo>
                  <a:lnTo>
                    <a:pt x="1339" y="2797"/>
                  </a:lnTo>
                  <a:lnTo>
                    <a:pt x="1339" y="2465"/>
                  </a:lnTo>
                  <a:lnTo>
                    <a:pt x="1340" y="2696"/>
                  </a:lnTo>
                  <a:lnTo>
                    <a:pt x="1340" y="2533"/>
                  </a:lnTo>
                  <a:lnTo>
                    <a:pt x="1341" y="2622"/>
                  </a:lnTo>
                  <a:lnTo>
                    <a:pt x="1342" y="2515"/>
                  </a:lnTo>
                  <a:lnTo>
                    <a:pt x="1342" y="2669"/>
                  </a:lnTo>
                  <a:lnTo>
                    <a:pt x="1343" y="2574"/>
                  </a:lnTo>
                  <a:lnTo>
                    <a:pt x="1344" y="2793"/>
                  </a:lnTo>
                  <a:lnTo>
                    <a:pt x="1344" y="2583"/>
                  </a:lnTo>
                  <a:lnTo>
                    <a:pt x="1345" y="2748"/>
                  </a:lnTo>
                  <a:lnTo>
                    <a:pt x="1345" y="2465"/>
                  </a:lnTo>
                  <a:lnTo>
                    <a:pt x="1347" y="2711"/>
                  </a:lnTo>
                  <a:lnTo>
                    <a:pt x="1347" y="2554"/>
                  </a:lnTo>
                  <a:lnTo>
                    <a:pt x="1348" y="2804"/>
                  </a:lnTo>
                  <a:lnTo>
                    <a:pt x="1348" y="2532"/>
                  </a:lnTo>
                  <a:lnTo>
                    <a:pt x="1349" y="2763"/>
                  </a:lnTo>
                  <a:lnTo>
                    <a:pt x="1350" y="2429"/>
                  </a:lnTo>
                  <a:lnTo>
                    <a:pt x="1350" y="2668"/>
                  </a:lnTo>
                  <a:lnTo>
                    <a:pt x="1351" y="2572"/>
                  </a:lnTo>
                  <a:lnTo>
                    <a:pt x="1352" y="2791"/>
                  </a:lnTo>
                  <a:lnTo>
                    <a:pt x="1352" y="2511"/>
                  </a:lnTo>
                  <a:lnTo>
                    <a:pt x="1353" y="2678"/>
                  </a:lnTo>
                  <a:lnTo>
                    <a:pt x="1353" y="2566"/>
                  </a:lnTo>
                  <a:lnTo>
                    <a:pt x="1354" y="2717"/>
                  </a:lnTo>
                  <a:lnTo>
                    <a:pt x="1355" y="2513"/>
                  </a:lnTo>
                  <a:lnTo>
                    <a:pt x="1356" y="2724"/>
                  </a:lnTo>
                  <a:lnTo>
                    <a:pt x="1357" y="2467"/>
                  </a:lnTo>
                  <a:lnTo>
                    <a:pt x="1357" y="2652"/>
                  </a:lnTo>
                  <a:lnTo>
                    <a:pt x="1358" y="2429"/>
                  </a:lnTo>
                  <a:lnTo>
                    <a:pt x="1358" y="2694"/>
                  </a:lnTo>
                  <a:lnTo>
                    <a:pt x="1359" y="2419"/>
                  </a:lnTo>
                  <a:lnTo>
                    <a:pt x="1360" y="2759"/>
                  </a:lnTo>
                  <a:lnTo>
                    <a:pt x="1361" y="2536"/>
                  </a:lnTo>
                  <a:lnTo>
                    <a:pt x="1362" y="2645"/>
                  </a:lnTo>
                  <a:lnTo>
                    <a:pt x="1362" y="2558"/>
                  </a:lnTo>
                  <a:lnTo>
                    <a:pt x="1363" y="2770"/>
                  </a:lnTo>
                  <a:lnTo>
                    <a:pt x="1365" y="2537"/>
                  </a:lnTo>
                  <a:lnTo>
                    <a:pt x="1365" y="2728"/>
                  </a:lnTo>
                  <a:lnTo>
                    <a:pt x="1366" y="2600"/>
                  </a:lnTo>
                  <a:lnTo>
                    <a:pt x="1366" y="2742"/>
                  </a:lnTo>
                  <a:lnTo>
                    <a:pt x="1367" y="2516"/>
                  </a:lnTo>
                  <a:lnTo>
                    <a:pt x="1367" y="2774"/>
                  </a:lnTo>
                  <a:lnTo>
                    <a:pt x="1368" y="2393"/>
                  </a:lnTo>
                  <a:lnTo>
                    <a:pt x="1369" y="2606"/>
                  </a:lnTo>
                  <a:lnTo>
                    <a:pt x="1370" y="2458"/>
                  </a:lnTo>
                  <a:lnTo>
                    <a:pt x="1371" y="2773"/>
                  </a:lnTo>
                  <a:lnTo>
                    <a:pt x="1371" y="2464"/>
                  </a:lnTo>
                  <a:lnTo>
                    <a:pt x="1372" y="2822"/>
                  </a:lnTo>
                  <a:lnTo>
                    <a:pt x="1373" y="2568"/>
                  </a:lnTo>
                  <a:lnTo>
                    <a:pt x="1373" y="2784"/>
                  </a:lnTo>
                  <a:lnTo>
                    <a:pt x="1375" y="2560"/>
                  </a:lnTo>
                  <a:lnTo>
                    <a:pt x="1375" y="2667"/>
                  </a:lnTo>
                  <a:lnTo>
                    <a:pt x="1376" y="2583"/>
                  </a:lnTo>
                  <a:lnTo>
                    <a:pt x="1376" y="2743"/>
                  </a:lnTo>
                  <a:lnTo>
                    <a:pt x="1377" y="2531"/>
                  </a:lnTo>
                  <a:lnTo>
                    <a:pt x="1377" y="2668"/>
                  </a:lnTo>
                  <a:lnTo>
                    <a:pt x="1379" y="2379"/>
                  </a:lnTo>
                  <a:lnTo>
                    <a:pt x="1380" y="2829"/>
                  </a:lnTo>
                  <a:lnTo>
                    <a:pt x="1381" y="2559"/>
                  </a:lnTo>
                  <a:lnTo>
                    <a:pt x="1382" y="2744"/>
                  </a:lnTo>
                  <a:lnTo>
                    <a:pt x="1383" y="2561"/>
                  </a:lnTo>
                  <a:lnTo>
                    <a:pt x="1385" y="2762"/>
                  </a:lnTo>
                  <a:lnTo>
                    <a:pt x="1385" y="2615"/>
                  </a:lnTo>
                  <a:lnTo>
                    <a:pt x="1386" y="2772"/>
                  </a:lnTo>
                  <a:lnTo>
                    <a:pt x="1387" y="2580"/>
                  </a:lnTo>
                  <a:lnTo>
                    <a:pt x="1388" y="2726"/>
                  </a:lnTo>
                  <a:lnTo>
                    <a:pt x="1389" y="2536"/>
                  </a:lnTo>
                  <a:lnTo>
                    <a:pt x="1389" y="2781"/>
                  </a:lnTo>
                  <a:lnTo>
                    <a:pt x="1390" y="2540"/>
                  </a:lnTo>
                  <a:lnTo>
                    <a:pt x="1391" y="2701"/>
                  </a:lnTo>
                  <a:lnTo>
                    <a:pt x="1391" y="2551"/>
                  </a:lnTo>
                  <a:lnTo>
                    <a:pt x="1392" y="2776"/>
                  </a:lnTo>
                  <a:lnTo>
                    <a:pt x="1393" y="2506"/>
                  </a:lnTo>
                  <a:lnTo>
                    <a:pt x="1394" y="2696"/>
                  </a:lnTo>
                  <a:lnTo>
                    <a:pt x="1394" y="2444"/>
                  </a:lnTo>
                  <a:lnTo>
                    <a:pt x="1395" y="2684"/>
                  </a:lnTo>
                  <a:lnTo>
                    <a:pt x="1395" y="2523"/>
                  </a:lnTo>
                  <a:lnTo>
                    <a:pt x="1396" y="2806"/>
                  </a:lnTo>
                  <a:lnTo>
                    <a:pt x="1396" y="2584"/>
                  </a:lnTo>
                  <a:lnTo>
                    <a:pt x="1397" y="2655"/>
                  </a:lnTo>
                  <a:lnTo>
                    <a:pt x="1397" y="2598"/>
                  </a:lnTo>
                  <a:lnTo>
                    <a:pt x="1398" y="2640"/>
                  </a:lnTo>
                  <a:lnTo>
                    <a:pt x="1399" y="2448"/>
                  </a:lnTo>
                  <a:lnTo>
                    <a:pt x="1399" y="2576"/>
                  </a:lnTo>
                  <a:lnTo>
                    <a:pt x="1400" y="2539"/>
                  </a:lnTo>
                  <a:lnTo>
                    <a:pt x="1400" y="2735"/>
                  </a:lnTo>
                  <a:lnTo>
                    <a:pt x="1401" y="2540"/>
                  </a:lnTo>
                  <a:lnTo>
                    <a:pt x="1401" y="2627"/>
                  </a:lnTo>
                  <a:lnTo>
                    <a:pt x="1402" y="2560"/>
                  </a:lnTo>
                  <a:lnTo>
                    <a:pt x="1402" y="2732"/>
                  </a:lnTo>
                  <a:lnTo>
                    <a:pt x="1403" y="2478"/>
                  </a:lnTo>
                  <a:lnTo>
                    <a:pt x="1403" y="2764"/>
                  </a:lnTo>
                  <a:lnTo>
                    <a:pt x="1404" y="2581"/>
                  </a:lnTo>
                  <a:lnTo>
                    <a:pt x="1404" y="2757"/>
                  </a:lnTo>
                  <a:lnTo>
                    <a:pt x="1405" y="2532"/>
                  </a:lnTo>
                  <a:lnTo>
                    <a:pt x="1406" y="2673"/>
                  </a:lnTo>
                  <a:lnTo>
                    <a:pt x="1407" y="2522"/>
                  </a:lnTo>
                  <a:lnTo>
                    <a:pt x="1408" y="2635"/>
                  </a:lnTo>
                  <a:lnTo>
                    <a:pt x="1408" y="2525"/>
                  </a:lnTo>
                  <a:lnTo>
                    <a:pt x="1409" y="2709"/>
                  </a:lnTo>
                  <a:lnTo>
                    <a:pt x="1410" y="2476"/>
                  </a:lnTo>
                  <a:lnTo>
                    <a:pt x="1410" y="2709"/>
                  </a:lnTo>
                  <a:lnTo>
                    <a:pt x="1412" y="2471"/>
                  </a:lnTo>
                  <a:lnTo>
                    <a:pt x="1413" y="2744"/>
                  </a:lnTo>
                  <a:lnTo>
                    <a:pt x="1413" y="2558"/>
                  </a:lnTo>
                  <a:lnTo>
                    <a:pt x="1414" y="2710"/>
                  </a:lnTo>
                  <a:lnTo>
                    <a:pt x="1414" y="2451"/>
                  </a:lnTo>
                  <a:lnTo>
                    <a:pt x="1415" y="2718"/>
                  </a:lnTo>
                  <a:lnTo>
                    <a:pt x="1416" y="2470"/>
                  </a:lnTo>
                  <a:lnTo>
                    <a:pt x="1416" y="2649"/>
                  </a:lnTo>
                  <a:lnTo>
                    <a:pt x="1417" y="2588"/>
                  </a:lnTo>
                  <a:lnTo>
                    <a:pt x="1417" y="2800"/>
                  </a:lnTo>
                  <a:lnTo>
                    <a:pt x="1418" y="2583"/>
                  </a:lnTo>
                  <a:lnTo>
                    <a:pt x="1419" y="2631"/>
                  </a:lnTo>
                  <a:lnTo>
                    <a:pt x="1419" y="2499"/>
                  </a:lnTo>
                  <a:lnTo>
                    <a:pt x="1420" y="2592"/>
                  </a:lnTo>
                  <a:lnTo>
                    <a:pt x="1420" y="2513"/>
                  </a:lnTo>
                  <a:lnTo>
                    <a:pt x="1422" y="2701"/>
                  </a:lnTo>
                  <a:lnTo>
                    <a:pt x="1423" y="2360"/>
                  </a:lnTo>
                  <a:lnTo>
                    <a:pt x="1423" y="2556"/>
                  </a:lnTo>
                  <a:lnTo>
                    <a:pt x="1424" y="2392"/>
                  </a:lnTo>
                  <a:lnTo>
                    <a:pt x="1425" y="2631"/>
                  </a:lnTo>
                  <a:lnTo>
                    <a:pt x="1425" y="2580"/>
                  </a:lnTo>
                  <a:lnTo>
                    <a:pt x="1426" y="2708"/>
                  </a:lnTo>
                  <a:lnTo>
                    <a:pt x="1427" y="2505"/>
                  </a:lnTo>
                  <a:lnTo>
                    <a:pt x="1427" y="2648"/>
                  </a:lnTo>
                  <a:lnTo>
                    <a:pt x="1428" y="2465"/>
                  </a:lnTo>
                  <a:lnTo>
                    <a:pt x="1428" y="2824"/>
                  </a:lnTo>
                  <a:lnTo>
                    <a:pt x="1429" y="2427"/>
                  </a:lnTo>
                  <a:lnTo>
                    <a:pt x="1431" y="2636"/>
                  </a:lnTo>
                  <a:lnTo>
                    <a:pt x="1432" y="2425"/>
                  </a:lnTo>
                  <a:lnTo>
                    <a:pt x="1433" y="2836"/>
                  </a:lnTo>
                  <a:lnTo>
                    <a:pt x="1433" y="2505"/>
                  </a:lnTo>
                  <a:lnTo>
                    <a:pt x="1434" y="2666"/>
                  </a:lnTo>
                  <a:lnTo>
                    <a:pt x="1434" y="2611"/>
                  </a:lnTo>
                  <a:lnTo>
                    <a:pt x="1435" y="2659"/>
                  </a:lnTo>
                  <a:lnTo>
                    <a:pt x="1435" y="2451"/>
                  </a:lnTo>
                  <a:lnTo>
                    <a:pt x="1437" y="2757"/>
                  </a:lnTo>
                  <a:lnTo>
                    <a:pt x="1437" y="2584"/>
                  </a:lnTo>
                  <a:lnTo>
                    <a:pt x="1438" y="2621"/>
                  </a:lnTo>
                  <a:lnTo>
                    <a:pt x="1438" y="2310"/>
                  </a:lnTo>
                  <a:lnTo>
                    <a:pt x="1439" y="2628"/>
                  </a:lnTo>
                  <a:lnTo>
                    <a:pt x="1439" y="2520"/>
                  </a:lnTo>
                  <a:lnTo>
                    <a:pt x="1440" y="2683"/>
                  </a:lnTo>
                  <a:lnTo>
                    <a:pt x="1440" y="2510"/>
                  </a:lnTo>
                  <a:lnTo>
                    <a:pt x="1441" y="2731"/>
                  </a:lnTo>
                  <a:lnTo>
                    <a:pt x="1442" y="2497"/>
                  </a:lnTo>
                  <a:lnTo>
                    <a:pt x="1442" y="2712"/>
                  </a:lnTo>
                  <a:lnTo>
                    <a:pt x="1443" y="2542"/>
                  </a:lnTo>
                  <a:lnTo>
                    <a:pt x="1444" y="2627"/>
                  </a:lnTo>
                  <a:lnTo>
                    <a:pt x="1445" y="2416"/>
                  </a:lnTo>
                  <a:lnTo>
                    <a:pt x="1445" y="2763"/>
                  </a:lnTo>
                  <a:lnTo>
                    <a:pt x="1446" y="2593"/>
                  </a:lnTo>
                  <a:lnTo>
                    <a:pt x="1446" y="2743"/>
                  </a:lnTo>
                  <a:lnTo>
                    <a:pt x="1447" y="2488"/>
                  </a:lnTo>
                  <a:lnTo>
                    <a:pt x="1448" y="2711"/>
                  </a:lnTo>
                  <a:lnTo>
                    <a:pt x="1448" y="2647"/>
                  </a:lnTo>
                  <a:lnTo>
                    <a:pt x="1449" y="2698"/>
                  </a:lnTo>
                  <a:lnTo>
                    <a:pt x="1449" y="2490"/>
                  </a:lnTo>
                  <a:lnTo>
                    <a:pt x="1450" y="2730"/>
                  </a:lnTo>
                  <a:lnTo>
                    <a:pt x="1450" y="2570"/>
                  </a:lnTo>
                  <a:lnTo>
                    <a:pt x="1451" y="2745"/>
                  </a:lnTo>
                  <a:lnTo>
                    <a:pt x="1451" y="2543"/>
                  </a:lnTo>
                  <a:lnTo>
                    <a:pt x="1452" y="2654"/>
                  </a:lnTo>
                  <a:lnTo>
                    <a:pt x="1452" y="2465"/>
                  </a:lnTo>
                  <a:lnTo>
                    <a:pt x="1453" y="2752"/>
                  </a:lnTo>
                  <a:lnTo>
                    <a:pt x="1453" y="2540"/>
                  </a:lnTo>
                  <a:lnTo>
                    <a:pt x="1454" y="2748"/>
                  </a:lnTo>
                  <a:lnTo>
                    <a:pt x="1455" y="2532"/>
                  </a:lnTo>
                  <a:lnTo>
                    <a:pt x="1456" y="2588"/>
                  </a:lnTo>
                  <a:lnTo>
                    <a:pt x="1456" y="2432"/>
                  </a:lnTo>
                  <a:lnTo>
                    <a:pt x="1458" y="2897"/>
                  </a:lnTo>
                  <a:lnTo>
                    <a:pt x="1459" y="2606"/>
                  </a:lnTo>
                  <a:lnTo>
                    <a:pt x="1459" y="2718"/>
                  </a:lnTo>
                  <a:lnTo>
                    <a:pt x="1460" y="2545"/>
                  </a:lnTo>
                  <a:lnTo>
                    <a:pt x="1460" y="2659"/>
                  </a:lnTo>
                  <a:lnTo>
                    <a:pt x="1461" y="2641"/>
                  </a:lnTo>
                  <a:lnTo>
                    <a:pt x="1461" y="2872"/>
                  </a:lnTo>
                  <a:lnTo>
                    <a:pt x="1462" y="2450"/>
                  </a:lnTo>
                  <a:lnTo>
                    <a:pt x="1463" y="2677"/>
                  </a:lnTo>
                  <a:lnTo>
                    <a:pt x="1463" y="2491"/>
                  </a:lnTo>
                  <a:lnTo>
                    <a:pt x="1464" y="2796"/>
                  </a:lnTo>
                  <a:lnTo>
                    <a:pt x="1464" y="2571"/>
                  </a:lnTo>
                  <a:lnTo>
                    <a:pt x="1465" y="2631"/>
                  </a:lnTo>
                  <a:lnTo>
                    <a:pt x="1465" y="2525"/>
                  </a:lnTo>
                  <a:lnTo>
                    <a:pt x="1466" y="2678"/>
                  </a:lnTo>
                  <a:lnTo>
                    <a:pt x="1466" y="2478"/>
                  </a:lnTo>
                  <a:lnTo>
                    <a:pt x="1467" y="2650"/>
                  </a:lnTo>
                  <a:lnTo>
                    <a:pt x="1468" y="2443"/>
                  </a:lnTo>
                  <a:lnTo>
                    <a:pt x="1468" y="2642"/>
                  </a:lnTo>
                  <a:lnTo>
                    <a:pt x="1469" y="2457"/>
                  </a:lnTo>
                  <a:lnTo>
                    <a:pt x="1470" y="2725"/>
                  </a:lnTo>
                  <a:lnTo>
                    <a:pt x="1470" y="2615"/>
                  </a:lnTo>
                  <a:lnTo>
                    <a:pt x="1471" y="2860"/>
                  </a:lnTo>
                  <a:lnTo>
                    <a:pt x="1472" y="2483"/>
                  </a:lnTo>
                  <a:lnTo>
                    <a:pt x="1473" y="2897"/>
                  </a:lnTo>
                  <a:lnTo>
                    <a:pt x="1475" y="2485"/>
                  </a:lnTo>
                  <a:lnTo>
                    <a:pt x="1475" y="2601"/>
                  </a:lnTo>
                  <a:lnTo>
                    <a:pt x="1476" y="2545"/>
                  </a:lnTo>
                  <a:lnTo>
                    <a:pt x="1476" y="2784"/>
                  </a:lnTo>
                  <a:lnTo>
                    <a:pt x="1477" y="2542"/>
                  </a:lnTo>
                  <a:lnTo>
                    <a:pt x="1478" y="2792"/>
                  </a:lnTo>
                  <a:lnTo>
                    <a:pt x="1480" y="2421"/>
                  </a:lnTo>
                  <a:lnTo>
                    <a:pt x="1481" y="2784"/>
                  </a:lnTo>
                  <a:lnTo>
                    <a:pt x="1481" y="2612"/>
                  </a:lnTo>
                  <a:lnTo>
                    <a:pt x="1482" y="2765"/>
                  </a:lnTo>
                  <a:lnTo>
                    <a:pt x="1483" y="2419"/>
                  </a:lnTo>
                  <a:lnTo>
                    <a:pt x="1483" y="2585"/>
                  </a:lnTo>
                  <a:lnTo>
                    <a:pt x="1484" y="2481"/>
                  </a:lnTo>
                  <a:lnTo>
                    <a:pt x="1484" y="2743"/>
                  </a:lnTo>
                  <a:lnTo>
                    <a:pt x="1485" y="2525"/>
                  </a:lnTo>
                  <a:lnTo>
                    <a:pt x="1486" y="2705"/>
                  </a:lnTo>
                  <a:lnTo>
                    <a:pt x="1486" y="2496"/>
                  </a:lnTo>
                  <a:lnTo>
                    <a:pt x="1487" y="2636"/>
                  </a:lnTo>
                  <a:lnTo>
                    <a:pt x="1488" y="2471"/>
                  </a:lnTo>
                  <a:lnTo>
                    <a:pt x="1488" y="2588"/>
                  </a:lnTo>
                  <a:lnTo>
                    <a:pt x="1489" y="2579"/>
                  </a:lnTo>
                  <a:lnTo>
                    <a:pt x="1490" y="2711"/>
                  </a:lnTo>
                  <a:lnTo>
                    <a:pt x="1491" y="2451"/>
                  </a:lnTo>
                  <a:lnTo>
                    <a:pt x="1491" y="2594"/>
                  </a:lnTo>
                  <a:lnTo>
                    <a:pt x="1492" y="2344"/>
                  </a:lnTo>
                  <a:lnTo>
                    <a:pt x="1492" y="2655"/>
                  </a:lnTo>
                  <a:lnTo>
                    <a:pt x="1493" y="2436"/>
                  </a:lnTo>
                  <a:lnTo>
                    <a:pt x="1494" y="2694"/>
                  </a:lnTo>
                  <a:lnTo>
                    <a:pt x="1494" y="2547"/>
                  </a:lnTo>
                  <a:lnTo>
                    <a:pt x="1495" y="2681"/>
                  </a:lnTo>
                  <a:lnTo>
                    <a:pt x="1495" y="2388"/>
                  </a:lnTo>
                  <a:lnTo>
                    <a:pt x="1496" y="2634"/>
                  </a:lnTo>
                  <a:lnTo>
                    <a:pt x="1496" y="2461"/>
                  </a:lnTo>
                  <a:lnTo>
                    <a:pt x="1497" y="2671"/>
                  </a:lnTo>
                  <a:lnTo>
                    <a:pt x="1498" y="2635"/>
                  </a:lnTo>
                  <a:lnTo>
                    <a:pt x="1498" y="2783"/>
                  </a:lnTo>
                  <a:lnTo>
                    <a:pt x="1499" y="2536"/>
                  </a:lnTo>
                  <a:lnTo>
                    <a:pt x="1499" y="2689"/>
                  </a:lnTo>
                  <a:lnTo>
                    <a:pt x="1500" y="2442"/>
                  </a:lnTo>
                  <a:lnTo>
                    <a:pt x="1500" y="2680"/>
                  </a:lnTo>
                  <a:lnTo>
                    <a:pt x="1501" y="2406"/>
                  </a:lnTo>
                  <a:lnTo>
                    <a:pt x="1501" y="2669"/>
                  </a:lnTo>
                  <a:lnTo>
                    <a:pt x="1502" y="2533"/>
                  </a:lnTo>
                  <a:lnTo>
                    <a:pt x="1502" y="2702"/>
                  </a:lnTo>
                  <a:lnTo>
                    <a:pt x="1503" y="2464"/>
                  </a:lnTo>
                  <a:lnTo>
                    <a:pt x="1503" y="2635"/>
                  </a:lnTo>
                  <a:lnTo>
                    <a:pt x="1504" y="2505"/>
                  </a:lnTo>
                  <a:lnTo>
                    <a:pt x="1504" y="2627"/>
                  </a:lnTo>
                  <a:lnTo>
                    <a:pt x="1505" y="2481"/>
                  </a:lnTo>
                  <a:lnTo>
                    <a:pt x="1506" y="2738"/>
                  </a:lnTo>
                  <a:lnTo>
                    <a:pt x="1507" y="2410"/>
                  </a:lnTo>
                  <a:lnTo>
                    <a:pt x="1508" y="2570"/>
                  </a:lnTo>
                  <a:lnTo>
                    <a:pt x="1509" y="2422"/>
                  </a:lnTo>
                  <a:lnTo>
                    <a:pt x="1509" y="2632"/>
                  </a:lnTo>
                  <a:lnTo>
                    <a:pt x="1510" y="2553"/>
                  </a:lnTo>
                  <a:lnTo>
                    <a:pt x="1510" y="2725"/>
                  </a:lnTo>
                  <a:lnTo>
                    <a:pt x="1511" y="2504"/>
                  </a:lnTo>
                  <a:lnTo>
                    <a:pt x="1512" y="2620"/>
                  </a:lnTo>
                  <a:lnTo>
                    <a:pt x="1512" y="2509"/>
                  </a:lnTo>
                  <a:lnTo>
                    <a:pt x="1513" y="2702"/>
                  </a:lnTo>
                  <a:lnTo>
                    <a:pt x="1515" y="2481"/>
                  </a:lnTo>
                  <a:lnTo>
                    <a:pt x="1516" y="2675"/>
                  </a:lnTo>
                  <a:lnTo>
                    <a:pt x="1516" y="2469"/>
                  </a:lnTo>
                  <a:lnTo>
                    <a:pt x="1517" y="2667"/>
                  </a:lnTo>
                  <a:lnTo>
                    <a:pt x="1517" y="2458"/>
                  </a:lnTo>
                  <a:lnTo>
                    <a:pt x="1518" y="2791"/>
                  </a:lnTo>
                  <a:lnTo>
                    <a:pt x="1520" y="2476"/>
                  </a:lnTo>
                  <a:lnTo>
                    <a:pt x="1520" y="2755"/>
                  </a:lnTo>
                  <a:lnTo>
                    <a:pt x="1521" y="2512"/>
                  </a:lnTo>
                  <a:lnTo>
                    <a:pt x="1522" y="2643"/>
                  </a:lnTo>
                  <a:lnTo>
                    <a:pt x="1522" y="2449"/>
                  </a:lnTo>
                  <a:lnTo>
                    <a:pt x="1523" y="2629"/>
                  </a:lnTo>
                  <a:lnTo>
                    <a:pt x="1523" y="2473"/>
                  </a:lnTo>
                  <a:lnTo>
                    <a:pt x="1524" y="2698"/>
                  </a:lnTo>
                  <a:lnTo>
                    <a:pt x="1525" y="2375"/>
                  </a:lnTo>
                  <a:lnTo>
                    <a:pt x="1526" y="2646"/>
                  </a:lnTo>
                  <a:lnTo>
                    <a:pt x="1527" y="2576"/>
                  </a:lnTo>
                  <a:lnTo>
                    <a:pt x="1527" y="2667"/>
                  </a:lnTo>
                  <a:lnTo>
                    <a:pt x="1528" y="2559"/>
                  </a:lnTo>
                  <a:lnTo>
                    <a:pt x="1528" y="2711"/>
                  </a:lnTo>
                  <a:lnTo>
                    <a:pt x="1529" y="2572"/>
                  </a:lnTo>
                  <a:lnTo>
                    <a:pt x="1530" y="2666"/>
                  </a:lnTo>
                  <a:lnTo>
                    <a:pt x="1530" y="2407"/>
                  </a:lnTo>
                  <a:lnTo>
                    <a:pt x="1531" y="2570"/>
                  </a:lnTo>
                  <a:lnTo>
                    <a:pt x="1532" y="2428"/>
                  </a:lnTo>
                  <a:lnTo>
                    <a:pt x="1532" y="2535"/>
                  </a:lnTo>
                  <a:lnTo>
                    <a:pt x="1533" y="2471"/>
                  </a:lnTo>
                  <a:lnTo>
                    <a:pt x="1534" y="2675"/>
                  </a:lnTo>
                  <a:lnTo>
                    <a:pt x="1535" y="2496"/>
                  </a:lnTo>
                  <a:lnTo>
                    <a:pt x="1535" y="2625"/>
                  </a:lnTo>
                  <a:lnTo>
                    <a:pt x="1536" y="2497"/>
                  </a:lnTo>
                  <a:lnTo>
                    <a:pt x="1536" y="2633"/>
                  </a:lnTo>
                  <a:lnTo>
                    <a:pt x="1537" y="2368"/>
                  </a:lnTo>
                  <a:lnTo>
                    <a:pt x="1537" y="2622"/>
                  </a:lnTo>
                  <a:lnTo>
                    <a:pt x="1538" y="2577"/>
                  </a:lnTo>
                  <a:lnTo>
                    <a:pt x="1538" y="2693"/>
                  </a:lnTo>
                  <a:lnTo>
                    <a:pt x="1540" y="2528"/>
                  </a:lnTo>
                  <a:lnTo>
                    <a:pt x="1541" y="2723"/>
                  </a:lnTo>
                  <a:lnTo>
                    <a:pt x="1541" y="2407"/>
                  </a:lnTo>
                  <a:lnTo>
                    <a:pt x="1542" y="2686"/>
                  </a:lnTo>
                  <a:lnTo>
                    <a:pt x="1542" y="2559"/>
                  </a:lnTo>
                  <a:lnTo>
                    <a:pt x="1543" y="2689"/>
                  </a:lnTo>
                  <a:lnTo>
                    <a:pt x="1543" y="2585"/>
                  </a:lnTo>
                  <a:lnTo>
                    <a:pt x="1544" y="2746"/>
                  </a:lnTo>
                  <a:lnTo>
                    <a:pt x="1545" y="2484"/>
                  </a:lnTo>
                  <a:lnTo>
                    <a:pt x="1545" y="2741"/>
                  </a:lnTo>
                  <a:lnTo>
                    <a:pt x="1546" y="2520"/>
                  </a:lnTo>
                  <a:lnTo>
                    <a:pt x="1546" y="2806"/>
                  </a:lnTo>
                  <a:lnTo>
                    <a:pt x="1547" y="2553"/>
                  </a:lnTo>
                  <a:lnTo>
                    <a:pt x="1548" y="2650"/>
                  </a:lnTo>
                  <a:lnTo>
                    <a:pt x="1548" y="2503"/>
                  </a:lnTo>
                  <a:lnTo>
                    <a:pt x="1549" y="2732"/>
                  </a:lnTo>
                  <a:lnTo>
                    <a:pt x="1550" y="2559"/>
                  </a:lnTo>
                  <a:lnTo>
                    <a:pt x="1551" y="2646"/>
                  </a:lnTo>
                  <a:lnTo>
                    <a:pt x="1551" y="2508"/>
                  </a:lnTo>
                  <a:lnTo>
                    <a:pt x="1552" y="2771"/>
                  </a:lnTo>
                  <a:lnTo>
                    <a:pt x="1553" y="2440"/>
                  </a:lnTo>
                  <a:lnTo>
                    <a:pt x="1554" y="2780"/>
                  </a:lnTo>
                  <a:lnTo>
                    <a:pt x="1554" y="2686"/>
                  </a:lnTo>
                  <a:lnTo>
                    <a:pt x="1555" y="2735"/>
                  </a:lnTo>
                  <a:lnTo>
                    <a:pt x="1556" y="2498"/>
                  </a:lnTo>
                  <a:lnTo>
                    <a:pt x="1556" y="2703"/>
                  </a:lnTo>
                  <a:lnTo>
                    <a:pt x="1557" y="2497"/>
                  </a:lnTo>
                  <a:lnTo>
                    <a:pt x="1558" y="2654"/>
                  </a:lnTo>
                  <a:lnTo>
                    <a:pt x="1558" y="2484"/>
                  </a:lnTo>
                  <a:lnTo>
                    <a:pt x="1560" y="2773"/>
                  </a:lnTo>
                  <a:lnTo>
                    <a:pt x="1561" y="2537"/>
                  </a:lnTo>
                  <a:lnTo>
                    <a:pt x="1561" y="2739"/>
                  </a:lnTo>
                  <a:lnTo>
                    <a:pt x="1562" y="2503"/>
                  </a:lnTo>
                  <a:lnTo>
                    <a:pt x="1562" y="2793"/>
                  </a:lnTo>
                  <a:lnTo>
                    <a:pt x="1564" y="2494"/>
                  </a:lnTo>
                  <a:lnTo>
                    <a:pt x="1564" y="2704"/>
                  </a:lnTo>
                  <a:lnTo>
                    <a:pt x="1565" y="2519"/>
                  </a:lnTo>
                  <a:lnTo>
                    <a:pt x="1566" y="2758"/>
                  </a:lnTo>
                  <a:lnTo>
                    <a:pt x="1566" y="2542"/>
                  </a:lnTo>
                  <a:lnTo>
                    <a:pt x="1567" y="2876"/>
                  </a:lnTo>
                  <a:lnTo>
                    <a:pt x="1568" y="2497"/>
                  </a:lnTo>
                  <a:lnTo>
                    <a:pt x="1569" y="2681"/>
                  </a:lnTo>
                  <a:lnTo>
                    <a:pt x="1569" y="2474"/>
                  </a:lnTo>
                  <a:lnTo>
                    <a:pt x="1571" y="2737"/>
                  </a:lnTo>
                  <a:lnTo>
                    <a:pt x="1571" y="2488"/>
                  </a:lnTo>
                  <a:lnTo>
                    <a:pt x="1572" y="2635"/>
                  </a:lnTo>
                  <a:lnTo>
                    <a:pt x="1573" y="2563"/>
                  </a:lnTo>
                  <a:lnTo>
                    <a:pt x="1573" y="2668"/>
                  </a:lnTo>
                  <a:lnTo>
                    <a:pt x="1574" y="2501"/>
                  </a:lnTo>
                  <a:lnTo>
                    <a:pt x="1576" y="2764"/>
                  </a:lnTo>
                  <a:lnTo>
                    <a:pt x="1576" y="2640"/>
                  </a:lnTo>
                  <a:lnTo>
                    <a:pt x="1577" y="2710"/>
                  </a:lnTo>
                  <a:lnTo>
                    <a:pt x="1578" y="2444"/>
                  </a:lnTo>
                  <a:lnTo>
                    <a:pt x="1578" y="2729"/>
                  </a:lnTo>
                  <a:lnTo>
                    <a:pt x="1579" y="2542"/>
                  </a:lnTo>
                  <a:lnTo>
                    <a:pt x="1579" y="2669"/>
                  </a:lnTo>
                  <a:lnTo>
                    <a:pt x="1580" y="2554"/>
                  </a:lnTo>
                  <a:lnTo>
                    <a:pt x="1581" y="2790"/>
                  </a:lnTo>
                  <a:lnTo>
                    <a:pt x="1582" y="2465"/>
                  </a:lnTo>
                  <a:lnTo>
                    <a:pt x="1582" y="2663"/>
                  </a:lnTo>
                  <a:lnTo>
                    <a:pt x="1583" y="2517"/>
                  </a:lnTo>
                  <a:lnTo>
                    <a:pt x="1584" y="2818"/>
                  </a:lnTo>
                  <a:lnTo>
                    <a:pt x="1585" y="2473"/>
                  </a:lnTo>
                  <a:lnTo>
                    <a:pt x="1586" y="2808"/>
                  </a:lnTo>
                  <a:lnTo>
                    <a:pt x="1586" y="2595"/>
                  </a:lnTo>
                  <a:lnTo>
                    <a:pt x="1587" y="2631"/>
                  </a:lnTo>
                  <a:lnTo>
                    <a:pt x="1587" y="2423"/>
                  </a:lnTo>
                  <a:lnTo>
                    <a:pt x="1588" y="2655"/>
                  </a:lnTo>
                  <a:lnTo>
                    <a:pt x="1588" y="2518"/>
                  </a:lnTo>
                  <a:lnTo>
                    <a:pt x="1589" y="2629"/>
                  </a:lnTo>
                  <a:lnTo>
                    <a:pt x="1589" y="2498"/>
                  </a:lnTo>
                  <a:lnTo>
                    <a:pt x="1590" y="2689"/>
                  </a:lnTo>
                  <a:lnTo>
                    <a:pt x="1591" y="2536"/>
                  </a:lnTo>
                  <a:lnTo>
                    <a:pt x="1591" y="2709"/>
                  </a:lnTo>
                  <a:lnTo>
                    <a:pt x="1593" y="2526"/>
                  </a:lnTo>
                  <a:lnTo>
                    <a:pt x="1593" y="2860"/>
                  </a:lnTo>
                  <a:lnTo>
                    <a:pt x="1594" y="2405"/>
                  </a:lnTo>
                  <a:lnTo>
                    <a:pt x="1596" y="2680"/>
                  </a:lnTo>
                  <a:lnTo>
                    <a:pt x="1596" y="2542"/>
                  </a:lnTo>
                  <a:lnTo>
                    <a:pt x="1597" y="2702"/>
                  </a:lnTo>
                  <a:lnTo>
                    <a:pt x="1597" y="2574"/>
                  </a:lnTo>
                  <a:lnTo>
                    <a:pt x="1598" y="2647"/>
                  </a:lnTo>
                  <a:lnTo>
                    <a:pt x="1598" y="2513"/>
                  </a:lnTo>
                  <a:lnTo>
                    <a:pt x="1599" y="2621"/>
                  </a:lnTo>
                  <a:lnTo>
                    <a:pt x="1599" y="2546"/>
                  </a:lnTo>
                  <a:lnTo>
                    <a:pt x="1600" y="2650"/>
                  </a:lnTo>
                  <a:lnTo>
                    <a:pt x="1601" y="2490"/>
                  </a:lnTo>
                  <a:lnTo>
                    <a:pt x="1602" y="2718"/>
                  </a:lnTo>
                  <a:lnTo>
                    <a:pt x="1602" y="2481"/>
                  </a:lnTo>
                  <a:lnTo>
                    <a:pt x="1603" y="2616"/>
                  </a:lnTo>
                  <a:lnTo>
                    <a:pt x="1603" y="2489"/>
                  </a:lnTo>
                  <a:lnTo>
                    <a:pt x="1604" y="2693"/>
                  </a:lnTo>
                  <a:lnTo>
                    <a:pt x="1605" y="2379"/>
                  </a:lnTo>
                  <a:lnTo>
                    <a:pt x="1606" y="2776"/>
                  </a:lnTo>
                  <a:lnTo>
                    <a:pt x="1607" y="2439"/>
                  </a:lnTo>
                  <a:lnTo>
                    <a:pt x="1607" y="2729"/>
                  </a:lnTo>
                  <a:lnTo>
                    <a:pt x="1608" y="2420"/>
                  </a:lnTo>
                  <a:lnTo>
                    <a:pt x="1608" y="2841"/>
                  </a:lnTo>
                  <a:lnTo>
                    <a:pt x="1609" y="2495"/>
                  </a:lnTo>
                  <a:lnTo>
                    <a:pt x="1610" y="2724"/>
                  </a:lnTo>
                  <a:lnTo>
                    <a:pt x="1611" y="2499"/>
                  </a:lnTo>
                  <a:lnTo>
                    <a:pt x="1611" y="2697"/>
                  </a:lnTo>
                  <a:lnTo>
                    <a:pt x="1612" y="2372"/>
                  </a:lnTo>
                  <a:lnTo>
                    <a:pt x="1612" y="2725"/>
                  </a:lnTo>
                  <a:lnTo>
                    <a:pt x="1613" y="2694"/>
                  </a:lnTo>
                  <a:lnTo>
                    <a:pt x="1613" y="2749"/>
                  </a:lnTo>
                  <a:lnTo>
                    <a:pt x="1614" y="2406"/>
                  </a:lnTo>
                  <a:lnTo>
                    <a:pt x="1615" y="2803"/>
                  </a:lnTo>
                  <a:lnTo>
                    <a:pt x="1616" y="2537"/>
                  </a:lnTo>
                  <a:lnTo>
                    <a:pt x="1617" y="2717"/>
                  </a:lnTo>
                  <a:lnTo>
                    <a:pt x="1617" y="2539"/>
                  </a:lnTo>
                  <a:lnTo>
                    <a:pt x="1618" y="2742"/>
                  </a:lnTo>
                  <a:lnTo>
                    <a:pt x="1618" y="2497"/>
                  </a:lnTo>
                  <a:lnTo>
                    <a:pt x="1619" y="2613"/>
                  </a:lnTo>
                  <a:lnTo>
                    <a:pt x="1619" y="2476"/>
                  </a:lnTo>
                  <a:lnTo>
                    <a:pt x="1620" y="2684"/>
                  </a:lnTo>
                  <a:lnTo>
                    <a:pt x="1621" y="2543"/>
                  </a:lnTo>
                  <a:lnTo>
                    <a:pt x="1622" y="2741"/>
                  </a:lnTo>
                  <a:lnTo>
                    <a:pt x="1623" y="2557"/>
                  </a:lnTo>
                  <a:lnTo>
                    <a:pt x="1624" y="2715"/>
                  </a:lnTo>
                  <a:lnTo>
                    <a:pt x="1624" y="2578"/>
                  </a:lnTo>
                  <a:lnTo>
                    <a:pt x="1625" y="2695"/>
                  </a:lnTo>
                  <a:lnTo>
                    <a:pt x="1625" y="2552"/>
                  </a:lnTo>
                  <a:lnTo>
                    <a:pt x="1627" y="2648"/>
                  </a:lnTo>
                  <a:lnTo>
                    <a:pt x="1627" y="2498"/>
                  </a:lnTo>
                  <a:lnTo>
                    <a:pt x="1628" y="2716"/>
                  </a:lnTo>
                  <a:lnTo>
                    <a:pt x="1630" y="2556"/>
                  </a:lnTo>
                  <a:lnTo>
                    <a:pt x="1630" y="2721"/>
                  </a:lnTo>
                  <a:lnTo>
                    <a:pt x="1631" y="2566"/>
                  </a:lnTo>
                  <a:lnTo>
                    <a:pt x="1632" y="2677"/>
                  </a:lnTo>
                  <a:lnTo>
                    <a:pt x="1633" y="2559"/>
                  </a:lnTo>
                  <a:lnTo>
                    <a:pt x="1633" y="2719"/>
                  </a:lnTo>
                  <a:lnTo>
                    <a:pt x="1634" y="2558"/>
                  </a:lnTo>
                  <a:lnTo>
                    <a:pt x="1635" y="2683"/>
                  </a:lnTo>
                  <a:lnTo>
                    <a:pt x="1636" y="2443"/>
                  </a:lnTo>
                  <a:lnTo>
                    <a:pt x="1637" y="2726"/>
                  </a:lnTo>
                  <a:lnTo>
                    <a:pt x="1638" y="2450"/>
                  </a:lnTo>
                  <a:lnTo>
                    <a:pt x="1638" y="2648"/>
                  </a:lnTo>
                  <a:lnTo>
                    <a:pt x="1639" y="2373"/>
                  </a:lnTo>
                  <a:lnTo>
                    <a:pt x="1640" y="2531"/>
                  </a:lnTo>
                  <a:lnTo>
                    <a:pt x="1640" y="2422"/>
                  </a:lnTo>
                  <a:lnTo>
                    <a:pt x="1641" y="2650"/>
                  </a:lnTo>
                  <a:lnTo>
                    <a:pt x="1642" y="2528"/>
                  </a:lnTo>
                  <a:lnTo>
                    <a:pt x="1642" y="2649"/>
                  </a:lnTo>
                  <a:lnTo>
                    <a:pt x="1643" y="2394"/>
                  </a:lnTo>
                  <a:lnTo>
                    <a:pt x="1645" y="2726"/>
                  </a:lnTo>
                  <a:lnTo>
                    <a:pt x="1645" y="2568"/>
                  </a:lnTo>
                  <a:lnTo>
                    <a:pt x="1646" y="2758"/>
                  </a:lnTo>
                  <a:lnTo>
                    <a:pt x="1646" y="2483"/>
                  </a:lnTo>
                  <a:lnTo>
                    <a:pt x="1647" y="2625"/>
                  </a:lnTo>
                  <a:lnTo>
                    <a:pt x="1647" y="2430"/>
                  </a:lnTo>
                  <a:lnTo>
                    <a:pt x="1648" y="2464"/>
                  </a:lnTo>
                  <a:lnTo>
                    <a:pt x="1648" y="2382"/>
                  </a:lnTo>
                  <a:lnTo>
                    <a:pt x="1649" y="2674"/>
                  </a:lnTo>
                  <a:lnTo>
                    <a:pt x="1650" y="2491"/>
                  </a:lnTo>
                  <a:lnTo>
                    <a:pt x="1652" y="2663"/>
                  </a:lnTo>
                  <a:lnTo>
                    <a:pt x="1652" y="2419"/>
                  </a:lnTo>
                  <a:lnTo>
                    <a:pt x="1653" y="2574"/>
                  </a:lnTo>
                  <a:lnTo>
                    <a:pt x="1654" y="2478"/>
                  </a:lnTo>
                  <a:lnTo>
                    <a:pt x="1654" y="2712"/>
                  </a:lnTo>
                  <a:lnTo>
                    <a:pt x="1655" y="2512"/>
                  </a:lnTo>
                  <a:lnTo>
                    <a:pt x="1655" y="2643"/>
                  </a:lnTo>
                  <a:lnTo>
                    <a:pt x="1656" y="2473"/>
                  </a:lnTo>
                  <a:lnTo>
                    <a:pt x="1657" y="2732"/>
                  </a:lnTo>
                  <a:lnTo>
                    <a:pt x="1657" y="2485"/>
                  </a:lnTo>
                  <a:lnTo>
                    <a:pt x="1659" y="2703"/>
                  </a:lnTo>
                  <a:lnTo>
                    <a:pt x="1659" y="2572"/>
                  </a:lnTo>
                  <a:lnTo>
                    <a:pt x="1660" y="2709"/>
                  </a:lnTo>
                  <a:lnTo>
                    <a:pt x="1660" y="2481"/>
                  </a:lnTo>
                  <a:lnTo>
                    <a:pt x="1661" y="2660"/>
                  </a:lnTo>
                  <a:lnTo>
                    <a:pt x="1662" y="2572"/>
                  </a:lnTo>
                  <a:lnTo>
                    <a:pt x="1663" y="2719"/>
                  </a:lnTo>
                  <a:lnTo>
                    <a:pt x="1664" y="2504"/>
                  </a:lnTo>
                  <a:lnTo>
                    <a:pt x="1664" y="2676"/>
                  </a:lnTo>
                  <a:lnTo>
                    <a:pt x="1665" y="2508"/>
                  </a:lnTo>
                  <a:lnTo>
                    <a:pt x="1665" y="2758"/>
                  </a:lnTo>
                  <a:lnTo>
                    <a:pt x="1666" y="2547"/>
                  </a:lnTo>
                  <a:lnTo>
                    <a:pt x="1667" y="2660"/>
                  </a:lnTo>
                  <a:lnTo>
                    <a:pt x="1667" y="2560"/>
                  </a:lnTo>
                  <a:lnTo>
                    <a:pt x="1668" y="2646"/>
                  </a:lnTo>
                  <a:lnTo>
                    <a:pt x="1669" y="2407"/>
                  </a:lnTo>
                  <a:lnTo>
                    <a:pt x="1670" y="2794"/>
                  </a:lnTo>
                  <a:lnTo>
                    <a:pt x="1670" y="2409"/>
                  </a:lnTo>
                  <a:lnTo>
                    <a:pt x="1672" y="2674"/>
                  </a:lnTo>
                  <a:lnTo>
                    <a:pt x="1673" y="2477"/>
                  </a:lnTo>
                  <a:lnTo>
                    <a:pt x="1674" y="2827"/>
                  </a:lnTo>
                  <a:lnTo>
                    <a:pt x="1675" y="2517"/>
                  </a:lnTo>
                  <a:lnTo>
                    <a:pt x="1676" y="2640"/>
                  </a:lnTo>
                  <a:lnTo>
                    <a:pt x="1677" y="2501"/>
                  </a:lnTo>
                  <a:lnTo>
                    <a:pt x="1678" y="2825"/>
                  </a:lnTo>
                  <a:lnTo>
                    <a:pt x="1678" y="2581"/>
                  </a:lnTo>
                  <a:lnTo>
                    <a:pt x="1679" y="2660"/>
                  </a:lnTo>
                  <a:lnTo>
                    <a:pt x="1679" y="2420"/>
                  </a:lnTo>
                  <a:lnTo>
                    <a:pt x="1681" y="2656"/>
                  </a:lnTo>
                  <a:lnTo>
                    <a:pt x="1681" y="2458"/>
                  </a:lnTo>
                  <a:lnTo>
                    <a:pt x="1682" y="2698"/>
                  </a:lnTo>
                  <a:lnTo>
                    <a:pt x="1683" y="2501"/>
                  </a:lnTo>
                  <a:lnTo>
                    <a:pt x="1684" y="2748"/>
                  </a:lnTo>
                  <a:lnTo>
                    <a:pt x="1685" y="2513"/>
                  </a:lnTo>
                  <a:lnTo>
                    <a:pt x="1686" y="2752"/>
                  </a:lnTo>
                  <a:lnTo>
                    <a:pt x="1686" y="2604"/>
                  </a:lnTo>
                  <a:lnTo>
                    <a:pt x="1687" y="2730"/>
                  </a:lnTo>
                  <a:lnTo>
                    <a:pt x="1687" y="2513"/>
                  </a:lnTo>
                  <a:lnTo>
                    <a:pt x="1688" y="2783"/>
                  </a:lnTo>
                  <a:lnTo>
                    <a:pt x="1689" y="2539"/>
                  </a:lnTo>
                  <a:lnTo>
                    <a:pt x="1689" y="2724"/>
                  </a:lnTo>
                  <a:lnTo>
                    <a:pt x="1690" y="2489"/>
                  </a:lnTo>
                  <a:lnTo>
                    <a:pt x="1690" y="2776"/>
                  </a:lnTo>
                  <a:lnTo>
                    <a:pt x="1691" y="2470"/>
                  </a:lnTo>
                  <a:lnTo>
                    <a:pt x="1691" y="2785"/>
                  </a:lnTo>
                  <a:lnTo>
                    <a:pt x="1692" y="2513"/>
                  </a:lnTo>
                  <a:lnTo>
                    <a:pt x="1693" y="2805"/>
                  </a:lnTo>
                  <a:lnTo>
                    <a:pt x="1693" y="2557"/>
                  </a:lnTo>
                  <a:lnTo>
                    <a:pt x="1694" y="2704"/>
                  </a:lnTo>
                  <a:lnTo>
                    <a:pt x="1694" y="2607"/>
                  </a:lnTo>
                  <a:lnTo>
                    <a:pt x="1695" y="2684"/>
                  </a:lnTo>
                  <a:lnTo>
                    <a:pt x="1695" y="2533"/>
                  </a:lnTo>
                  <a:lnTo>
                    <a:pt x="1696" y="2668"/>
                  </a:lnTo>
                  <a:lnTo>
                    <a:pt x="1696" y="2508"/>
                  </a:lnTo>
                  <a:lnTo>
                    <a:pt x="1697" y="2673"/>
                  </a:lnTo>
                  <a:lnTo>
                    <a:pt x="1698" y="2535"/>
                  </a:lnTo>
                  <a:lnTo>
                    <a:pt x="1698" y="2645"/>
                  </a:lnTo>
                  <a:lnTo>
                    <a:pt x="1699" y="2506"/>
                  </a:lnTo>
                  <a:lnTo>
                    <a:pt x="1700" y="2730"/>
                  </a:lnTo>
                  <a:lnTo>
                    <a:pt x="1701" y="2546"/>
                  </a:lnTo>
                  <a:lnTo>
                    <a:pt x="1701" y="2715"/>
                  </a:lnTo>
                  <a:lnTo>
                    <a:pt x="1702" y="2550"/>
                  </a:lnTo>
                  <a:lnTo>
                    <a:pt x="1703" y="2666"/>
                  </a:lnTo>
                  <a:lnTo>
                    <a:pt x="1704" y="2513"/>
                  </a:lnTo>
                  <a:lnTo>
                    <a:pt x="1704" y="2733"/>
                  </a:lnTo>
                  <a:lnTo>
                    <a:pt x="1705" y="2337"/>
                  </a:lnTo>
                  <a:lnTo>
                    <a:pt x="1707" y="2636"/>
                  </a:lnTo>
                  <a:lnTo>
                    <a:pt x="1707" y="2516"/>
                  </a:lnTo>
                  <a:lnTo>
                    <a:pt x="1709" y="2605"/>
                  </a:lnTo>
                  <a:lnTo>
                    <a:pt x="1710" y="2399"/>
                  </a:lnTo>
                  <a:lnTo>
                    <a:pt x="1710" y="2781"/>
                  </a:lnTo>
                  <a:lnTo>
                    <a:pt x="1711" y="2557"/>
                  </a:lnTo>
                  <a:lnTo>
                    <a:pt x="1712" y="2693"/>
                  </a:lnTo>
                  <a:lnTo>
                    <a:pt x="1713" y="2480"/>
                  </a:lnTo>
                  <a:lnTo>
                    <a:pt x="1713" y="2728"/>
                  </a:lnTo>
                  <a:lnTo>
                    <a:pt x="1714" y="2476"/>
                  </a:lnTo>
                  <a:lnTo>
                    <a:pt x="1714" y="2784"/>
                  </a:lnTo>
                  <a:lnTo>
                    <a:pt x="1715" y="2567"/>
                  </a:lnTo>
                  <a:lnTo>
                    <a:pt x="1716" y="2653"/>
                  </a:lnTo>
                  <a:lnTo>
                    <a:pt x="1717" y="2450"/>
                  </a:lnTo>
                  <a:lnTo>
                    <a:pt x="1718" y="2697"/>
                  </a:lnTo>
                  <a:lnTo>
                    <a:pt x="1718" y="2432"/>
                  </a:lnTo>
                  <a:lnTo>
                    <a:pt x="1719" y="2683"/>
                  </a:lnTo>
                  <a:lnTo>
                    <a:pt x="1720" y="2471"/>
                  </a:lnTo>
                  <a:lnTo>
                    <a:pt x="1721" y="2680"/>
                  </a:lnTo>
                  <a:lnTo>
                    <a:pt x="1721" y="2544"/>
                  </a:lnTo>
                  <a:lnTo>
                    <a:pt x="1722" y="2605"/>
                  </a:lnTo>
                  <a:lnTo>
                    <a:pt x="1722" y="2542"/>
                  </a:lnTo>
                  <a:lnTo>
                    <a:pt x="1723" y="2635"/>
                  </a:lnTo>
                  <a:lnTo>
                    <a:pt x="1723" y="2448"/>
                  </a:lnTo>
                  <a:lnTo>
                    <a:pt x="1724" y="2595"/>
                  </a:lnTo>
                  <a:lnTo>
                    <a:pt x="1724" y="2418"/>
                  </a:lnTo>
                  <a:lnTo>
                    <a:pt x="1725" y="2634"/>
                  </a:lnTo>
                  <a:lnTo>
                    <a:pt x="1725" y="2485"/>
                  </a:lnTo>
                  <a:lnTo>
                    <a:pt x="1727" y="2690"/>
                  </a:lnTo>
                  <a:lnTo>
                    <a:pt x="1727" y="2594"/>
                  </a:lnTo>
                  <a:lnTo>
                    <a:pt x="1728" y="2733"/>
                  </a:lnTo>
                  <a:lnTo>
                    <a:pt x="1728" y="2601"/>
                  </a:lnTo>
                  <a:lnTo>
                    <a:pt x="1729" y="2696"/>
                  </a:lnTo>
                  <a:lnTo>
                    <a:pt x="1729" y="2583"/>
                  </a:lnTo>
                  <a:lnTo>
                    <a:pt x="1731" y="2771"/>
                  </a:lnTo>
                  <a:lnTo>
                    <a:pt x="1732" y="2419"/>
                  </a:lnTo>
                  <a:lnTo>
                    <a:pt x="1732" y="2677"/>
                  </a:lnTo>
                  <a:lnTo>
                    <a:pt x="1733" y="2545"/>
                  </a:lnTo>
                  <a:lnTo>
                    <a:pt x="1733" y="2765"/>
                  </a:lnTo>
                  <a:lnTo>
                    <a:pt x="1734" y="2517"/>
                  </a:lnTo>
                  <a:lnTo>
                    <a:pt x="1735" y="2755"/>
                  </a:lnTo>
                  <a:lnTo>
                    <a:pt x="1735" y="2568"/>
                  </a:lnTo>
                  <a:lnTo>
                    <a:pt x="1736" y="2653"/>
                  </a:lnTo>
                  <a:lnTo>
                    <a:pt x="1736" y="2492"/>
                  </a:lnTo>
                  <a:lnTo>
                    <a:pt x="1737" y="2660"/>
                  </a:lnTo>
                  <a:lnTo>
                    <a:pt x="1738" y="2498"/>
                  </a:lnTo>
                  <a:lnTo>
                    <a:pt x="1739" y="2729"/>
                  </a:lnTo>
                  <a:lnTo>
                    <a:pt x="1740" y="2510"/>
                  </a:lnTo>
                  <a:lnTo>
                    <a:pt x="1741" y="2650"/>
                  </a:lnTo>
                  <a:lnTo>
                    <a:pt x="1742" y="2465"/>
                  </a:lnTo>
                  <a:lnTo>
                    <a:pt x="1743" y="2778"/>
                  </a:lnTo>
                  <a:lnTo>
                    <a:pt x="1743" y="2626"/>
                  </a:lnTo>
                  <a:lnTo>
                    <a:pt x="1744" y="2718"/>
                  </a:lnTo>
                  <a:lnTo>
                    <a:pt x="1744" y="2506"/>
                  </a:lnTo>
                  <a:lnTo>
                    <a:pt x="1746" y="2745"/>
                  </a:lnTo>
                  <a:lnTo>
                    <a:pt x="1747" y="2537"/>
                  </a:lnTo>
                  <a:lnTo>
                    <a:pt x="1747" y="2814"/>
                  </a:lnTo>
                  <a:lnTo>
                    <a:pt x="1748" y="2688"/>
                  </a:lnTo>
                  <a:lnTo>
                    <a:pt x="1749" y="2772"/>
                  </a:lnTo>
                  <a:lnTo>
                    <a:pt x="1750" y="2576"/>
                  </a:lnTo>
                  <a:lnTo>
                    <a:pt x="1751" y="2793"/>
                  </a:lnTo>
                  <a:lnTo>
                    <a:pt x="1751" y="2597"/>
                  </a:lnTo>
                  <a:lnTo>
                    <a:pt x="1752" y="2771"/>
                  </a:lnTo>
                  <a:lnTo>
                    <a:pt x="1754" y="2490"/>
                  </a:lnTo>
                  <a:lnTo>
                    <a:pt x="1754" y="2639"/>
                  </a:lnTo>
                  <a:lnTo>
                    <a:pt x="1755" y="2520"/>
                  </a:lnTo>
                  <a:lnTo>
                    <a:pt x="1756" y="2750"/>
                  </a:lnTo>
                  <a:lnTo>
                    <a:pt x="1756" y="2604"/>
                  </a:lnTo>
                  <a:lnTo>
                    <a:pt x="1757" y="2735"/>
                  </a:lnTo>
                  <a:lnTo>
                    <a:pt x="1757" y="2502"/>
                  </a:lnTo>
                  <a:lnTo>
                    <a:pt x="1758" y="2758"/>
                  </a:lnTo>
                  <a:lnTo>
                    <a:pt x="1759" y="2503"/>
                  </a:lnTo>
                  <a:lnTo>
                    <a:pt x="1760" y="2680"/>
                  </a:lnTo>
                  <a:lnTo>
                    <a:pt x="1761" y="2464"/>
                  </a:lnTo>
                  <a:lnTo>
                    <a:pt x="1762" y="2632"/>
                  </a:lnTo>
                  <a:lnTo>
                    <a:pt x="1763" y="2502"/>
                  </a:lnTo>
                  <a:lnTo>
                    <a:pt x="1764" y="2798"/>
                  </a:lnTo>
                  <a:lnTo>
                    <a:pt x="1764" y="2577"/>
                  </a:lnTo>
                  <a:lnTo>
                    <a:pt x="1765" y="2828"/>
                  </a:lnTo>
                  <a:lnTo>
                    <a:pt x="1765" y="2421"/>
                  </a:lnTo>
                  <a:lnTo>
                    <a:pt x="1766" y="2520"/>
                  </a:lnTo>
                  <a:lnTo>
                    <a:pt x="1766" y="2448"/>
                  </a:lnTo>
                  <a:lnTo>
                    <a:pt x="1767" y="2714"/>
                  </a:lnTo>
                  <a:lnTo>
                    <a:pt x="1768" y="2477"/>
                  </a:lnTo>
                  <a:lnTo>
                    <a:pt x="1768" y="2712"/>
                  </a:lnTo>
                  <a:lnTo>
                    <a:pt x="1769" y="2320"/>
                  </a:lnTo>
                  <a:lnTo>
                    <a:pt x="1770" y="2742"/>
                  </a:lnTo>
                  <a:lnTo>
                    <a:pt x="1770" y="2597"/>
                  </a:lnTo>
                  <a:lnTo>
                    <a:pt x="1771" y="2659"/>
                  </a:lnTo>
                  <a:lnTo>
                    <a:pt x="1771" y="2549"/>
                  </a:lnTo>
                  <a:lnTo>
                    <a:pt x="1772" y="2750"/>
                  </a:lnTo>
                  <a:lnTo>
                    <a:pt x="1774" y="2532"/>
                  </a:lnTo>
                  <a:lnTo>
                    <a:pt x="1774" y="2726"/>
                  </a:lnTo>
                  <a:lnTo>
                    <a:pt x="1775" y="2529"/>
                  </a:lnTo>
                  <a:lnTo>
                    <a:pt x="1776" y="2717"/>
                  </a:lnTo>
                  <a:lnTo>
                    <a:pt x="1776" y="2616"/>
                  </a:lnTo>
                  <a:lnTo>
                    <a:pt x="1777" y="2629"/>
                  </a:lnTo>
                  <a:lnTo>
                    <a:pt x="1778" y="2433"/>
                  </a:lnTo>
                  <a:lnTo>
                    <a:pt x="1779" y="2730"/>
                  </a:lnTo>
                  <a:lnTo>
                    <a:pt x="1780" y="2406"/>
                  </a:lnTo>
                  <a:lnTo>
                    <a:pt x="1781" y="2741"/>
                  </a:lnTo>
                  <a:lnTo>
                    <a:pt x="1781" y="2497"/>
                  </a:lnTo>
                  <a:lnTo>
                    <a:pt x="1782" y="2721"/>
                  </a:lnTo>
                  <a:lnTo>
                    <a:pt x="1783" y="2549"/>
                  </a:lnTo>
                  <a:lnTo>
                    <a:pt x="1783" y="2613"/>
                  </a:lnTo>
                  <a:lnTo>
                    <a:pt x="1784" y="2573"/>
                  </a:lnTo>
                  <a:lnTo>
                    <a:pt x="1785" y="2763"/>
                  </a:lnTo>
                  <a:lnTo>
                    <a:pt x="1785" y="2427"/>
                  </a:lnTo>
                  <a:lnTo>
                    <a:pt x="1786" y="2539"/>
                  </a:lnTo>
                  <a:lnTo>
                    <a:pt x="1786" y="2416"/>
                  </a:lnTo>
                  <a:lnTo>
                    <a:pt x="1788" y="2729"/>
                  </a:lnTo>
                  <a:lnTo>
                    <a:pt x="1789" y="2519"/>
                  </a:lnTo>
                  <a:lnTo>
                    <a:pt x="1789" y="2693"/>
                  </a:lnTo>
                  <a:lnTo>
                    <a:pt x="1790" y="2628"/>
                  </a:lnTo>
                  <a:lnTo>
                    <a:pt x="1790" y="2710"/>
                  </a:lnTo>
                  <a:lnTo>
                    <a:pt x="1791" y="2526"/>
                  </a:lnTo>
                  <a:lnTo>
                    <a:pt x="1792" y="2786"/>
                  </a:lnTo>
                  <a:lnTo>
                    <a:pt x="1792" y="2579"/>
                  </a:lnTo>
                  <a:lnTo>
                    <a:pt x="1793" y="2866"/>
                  </a:lnTo>
                  <a:lnTo>
                    <a:pt x="1794" y="2563"/>
                  </a:lnTo>
                  <a:lnTo>
                    <a:pt x="1795" y="2667"/>
                  </a:lnTo>
                  <a:lnTo>
                    <a:pt x="1795" y="2451"/>
                  </a:lnTo>
                  <a:lnTo>
                    <a:pt x="1796" y="2748"/>
                  </a:lnTo>
                  <a:lnTo>
                    <a:pt x="1797" y="2488"/>
                  </a:lnTo>
                  <a:lnTo>
                    <a:pt x="1797" y="2660"/>
                  </a:lnTo>
                  <a:lnTo>
                    <a:pt x="1798" y="2564"/>
                  </a:lnTo>
                  <a:lnTo>
                    <a:pt x="1798" y="2686"/>
                  </a:lnTo>
                  <a:lnTo>
                    <a:pt x="1799" y="2484"/>
                  </a:lnTo>
                  <a:lnTo>
                    <a:pt x="1800" y="2737"/>
                  </a:lnTo>
                  <a:lnTo>
                    <a:pt x="1800" y="2405"/>
                  </a:lnTo>
                  <a:lnTo>
                    <a:pt x="1801" y="2913"/>
                  </a:lnTo>
                  <a:lnTo>
                    <a:pt x="1802" y="2496"/>
                  </a:lnTo>
                  <a:lnTo>
                    <a:pt x="1803" y="2642"/>
                  </a:lnTo>
                  <a:lnTo>
                    <a:pt x="1803" y="2513"/>
                  </a:lnTo>
                  <a:lnTo>
                    <a:pt x="1805" y="2663"/>
                  </a:lnTo>
                  <a:lnTo>
                    <a:pt x="1805" y="2517"/>
                  </a:lnTo>
                  <a:lnTo>
                    <a:pt x="1806" y="2793"/>
                  </a:lnTo>
                  <a:lnTo>
                    <a:pt x="1808" y="2421"/>
                  </a:lnTo>
                  <a:lnTo>
                    <a:pt x="1808" y="2632"/>
                  </a:lnTo>
                  <a:lnTo>
                    <a:pt x="1809" y="2535"/>
                  </a:lnTo>
                  <a:lnTo>
                    <a:pt x="1810" y="2745"/>
                  </a:lnTo>
                  <a:lnTo>
                    <a:pt x="1810" y="2571"/>
                  </a:lnTo>
                  <a:lnTo>
                    <a:pt x="1811" y="2786"/>
                  </a:lnTo>
                  <a:lnTo>
                    <a:pt x="1812" y="2559"/>
                  </a:lnTo>
                  <a:lnTo>
                    <a:pt x="1812" y="2689"/>
                  </a:lnTo>
                  <a:lnTo>
                    <a:pt x="1813" y="2473"/>
                  </a:lnTo>
                  <a:lnTo>
                    <a:pt x="1814" y="2724"/>
                  </a:lnTo>
                  <a:lnTo>
                    <a:pt x="1814" y="2566"/>
                  </a:lnTo>
                  <a:lnTo>
                    <a:pt x="1815" y="2611"/>
                  </a:lnTo>
                  <a:lnTo>
                    <a:pt x="1815" y="2447"/>
                  </a:lnTo>
                  <a:lnTo>
                    <a:pt x="1816" y="2563"/>
                  </a:lnTo>
                  <a:lnTo>
                    <a:pt x="1816" y="2451"/>
                  </a:lnTo>
                  <a:lnTo>
                    <a:pt x="1817" y="2653"/>
                  </a:lnTo>
                  <a:lnTo>
                    <a:pt x="1818" y="2495"/>
                  </a:lnTo>
                  <a:lnTo>
                    <a:pt x="1819" y="2803"/>
                  </a:lnTo>
                  <a:lnTo>
                    <a:pt x="1819" y="2499"/>
                  </a:lnTo>
                  <a:lnTo>
                    <a:pt x="1820" y="2735"/>
                  </a:lnTo>
                  <a:lnTo>
                    <a:pt x="1822" y="2531"/>
                  </a:lnTo>
                  <a:lnTo>
                    <a:pt x="1822" y="2729"/>
                  </a:lnTo>
                  <a:lnTo>
                    <a:pt x="1823" y="2477"/>
                  </a:lnTo>
                  <a:lnTo>
                    <a:pt x="1824" y="2609"/>
                  </a:lnTo>
                  <a:lnTo>
                    <a:pt x="1824" y="2425"/>
                  </a:lnTo>
                  <a:lnTo>
                    <a:pt x="1825" y="2615"/>
                  </a:lnTo>
                  <a:lnTo>
                    <a:pt x="1825" y="2547"/>
                  </a:lnTo>
                  <a:lnTo>
                    <a:pt x="1826" y="2628"/>
                  </a:lnTo>
                  <a:lnTo>
                    <a:pt x="1826" y="2539"/>
                  </a:lnTo>
                  <a:lnTo>
                    <a:pt x="1827" y="2653"/>
                  </a:lnTo>
                  <a:lnTo>
                    <a:pt x="1828" y="2533"/>
                  </a:lnTo>
                  <a:lnTo>
                    <a:pt x="1828" y="2688"/>
                  </a:lnTo>
                  <a:lnTo>
                    <a:pt x="1830" y="2461"/>
                  </a:lnTo>
                  <a:lnTo>
                    <a:pt x="1830" y="2701"/>
                  </a:lnTo>
                  <a:lnTo>
                    <a:pt x="1831" y="2588"/>
                  </a:lnTo>
                  <a:lnTo>
                    <a:pt x="1832" y="2722"/>
                  </a:lnTo>
                  <a:lnTo>
                    <a:pt x="1833" y="2480"/>
                  </a:lnTo>
                  <a:lnTo>
                    <a:pt x="1834" y="2664"/>
                  </a:lnTo>
                  <a:lnTo>
                    <a:pt x="1835" y="2577"/>
                  </a:lnTo>
                  <a:lnTo>
                    <a:pt x="1835" y="2753"/>
                  </a:lnTo>
                  <a:lnTo>
                    <a:pt x="1836" y="2506"/>
                  </a:lnTo>
                  <a:lnTo>
                    <a:pt x="1837" y="2655"/>
                  </a:lnTo>
                  <a:lnTo>
                    <a:pt x="1837" y="2365"/>
                  </a:lnTo>
                  <a:lnTo>
                    <a:pt x="1839" y="2739"/>
                  </a:lnTo>
                  <a:lnTo>
                    <a:pt x="1839" y="2504"/>
                  </a:lnTo>
                  <a:lnTo>
                    <a:pt x="1840" y="2597"/>
                  </a:lnTo>
                  <a:lnTo>
                    <a:pt x="1840" y="2469"/>
                  </a:lnTo>
                  <a:lnTo>
                    <a:pt x="1841" y="2726"/>
                  </a:lnTo>
                  <a:lnTo>
                    <a:pt x="1841" y="2420"/>
                  </a:lnTo>
                  <a:lnTo>
                    <a:pt x="1842" y="2731"/>
                  </a:lnTo>
                  <a:lnTo>
                    <a:pt x="1844" y="2418"/>
                  </a:lnTo>
                  <a:lnTo>
                    <a:pt x="1845" y="2599"/>
                  </a:lnTo>
                  <a:lnTo>
                    <a:pt x="1845" y="2462"/>
                  </a:lnTo>
                  <a:lnTo>
                    <a:pt x="1847" y="2726"/>
                  </a:lnTo>
                  <a:lnTo>
                    <a:pt x="1848" y="2503"/>
                  </a:lnTo>
                  <a:lnTo>
                    <a:pt x="1848" y="2660"/>
                  </a:lnTo>
                  <a:lnTo>
                    <a:pt x="1849" y="2539"/>
                  </a:lnTo>
                  <a:lnTo>
                    <a:pt x="1849" y="2725"/>
                  </a:lnTo>
                  <a:lnTo>
                    <a:pt x="1850" y="2606"/>
                  </a:lnTo>
                  <a:lnTo>
                    <a:pt x="1851" y="2744"/>
                  </a:lnTo>
                  <a:lnTo>
                    <a:pt x="1852" y="2491"/>
                  </a:lnTo>
                  <a:lnTo>
                    <a:pt x="1852" y="2698"/>
                  </a:lnTo>
                  <a:lnTo>
                    <a:pt x="1853" y="2429"/>
                  </a:lnTo>
                  <a:lnTo>
                    <a:pt x="1853" y="2728"/>
                  </a:lnTo>
                  <a:lnTo>
                    <a:pt x="1854" y="2645"/>
                  </a:lnTo>
                  <a:lnTo>
                    <a:pt x="1854" y="2729"/>
                  </a:lnTo>
                  <a:lnTo>
                    <a:pt x="1855" y="2506"/>
                  </a:lnTo>
                  <a:lnTo>
                    <a:pt x="1855" y="2790"/>
                  </a:lnTo>
                  <a:lnTo>
                    <a:pt x="1856" y="2441"/>
                  </a:lnTo>
                  <a:lnTo>
                    <a:pt x="1857" y="2771"/>
                  </a:lnTo>
                  <a:lnTo>
                    <a:pt x="1858" y="2458"/>
                  </a:lnTo>
                  <a:lnTo>
                    <a:pt x="1859" y="2793"/>
                  </a:lnTo>
                  <a:lnTo>
                    <a:pt x="1859" y="2535"/>
                  </a:lnTo>
                  <a:lnTo>
                    <a:pt x="1860" y="2636"/>
                  </a:lnTo>
                  <a:lnTo>
                    <a:pt x="1860" y="2488"/>
                  </a:lnTo>
                  <a:lnTo>
                    <a:pt x="1862" y="2686"/>
                  </a:lnTo>
                  <a:lnTo>
                    <a:pt x="1863" y="2449"/>
                  </a:lnTo>
                  <a:lnTo>
                    <a:pt x="1864" y="2629"/>
                  </a:lnTo>
                  <a:lnTo>
                    <a:pt x="1864" y="2407"/>
                  </a:lnTo>
                  <a:lnTo>
                    <a:pt x="1865" y="2544"/>
                  </a:lnTo>
                  <a:lnTo>
                    <a:pt x="1865" y="2401"/>
                  </a:lnTo>
                  <a:lnTo>
                    <a:pt x="1866" y="2678"/>
                  </a:lnTo>
                  <a:lnTo>
                    <a:pt x="1867" y="2413"/>
                  </a:lnTo>
                  <a:lnTo>
                    <a:pt x="1867" y="2805"/>
                  </a:lnTo>
                  <a:lnTo>
                    <a:pt x="1869" y="2489"/>
                  </a:lnTo>
                  <a:lnTo>
                    <a:pt x="1869" y="2753"/>
                  </a:lnTo>
                  <a:lnTo>
                    <a:pt x="1870" y="2387"/>
                  </a:lnTo>
                  <a:lnTo>
                    <a:pt x="1871" y="2635"/>
                  </a:lnTo>
                  <a:lnTo>
                    <a:pt x="1871" y="2529"/>
                  </a:lnTo>
                  <a:lnTo>
                    <a:pt x="1872" y="2670"/>
                  </a:lnTo>
                  <a:lnTo>
                    <a:pt x="1873" y="2481"/>
                  </a:lnTo>
                  <a:lnTo>
                    <a:pt x="1874" y="2725"/>
                  </a:lnTo>
                  <a:lnTo>
                    <a:pt x="1874" y="2386"/>
                  </a:lnTo>
                  <a:lnTo>
                    <a:pt x="1875" y="2803"/>
                  </a:lnTo>
                  <a:lnTo>
                    <a:pt x="1876" y="2455"/>
                  </a:lnTo>
                  <a:lnTo>
                    <a:pt x="1877" y="2660"/>
                  </a:lnTo>
                  <a:lnTo>
                    <a:pt x="1877" y="2468"/>
                  </a:lnTo>
                  <a:lnTo>
                    <a:pt x="1879" y="2737"/>
                  </a:lnTo>
                  <a:lnTo>
                    <a:pt x="1879" y="2599"/>
                  </a:lnTo>
                  <a:lnTo>
                    <a:pt x="1880" y="2749"/>
                  </a:lnTo>
                  <a:lnTo>
                    <a:pt x="1880" y="2512"/>
                  </a:lnTo>
                  <a:lnTo>
                    <a:pt x="1881" y="2600"/>
                  </a:lnTo>
                  <a:lnTo>
                    <a:pt x="1882" y="2498"/>
                  </a:lnTo>
                  <a:lnTo>
                    <a:pt x="1882" y="2631"/>
                  </a:lnTo>
                  <a:lnTo>
                    <a:pt x="1883" y="2464"/>
                  </a:lnTo>
                  <a:lnTo>
                    <a:pt x="1884" y="2779"/>
                  </a:lnTo>
                  <a:lnTo>
                    <a:pt x="1884" y="2600"/>
                  </a:lnTo>
                  <a:lnTo>
                    <a:pt x="1885" y="2718"/>
                  </a:lnTo>
                  <a:lnTo>
                    <a:pt x="1885" y="2508"/>
                  </a:lnTo>
                  <a:lnTo>
                    <a:pt x="1886" y="2730"/>
                  </a:lnTo>
                  <a:lnTo>
                    <a:pt x="1887" y="2505"/>
                  </a:lnTo>
                  <a:lnTo>
                    <a:pt x="1887" y="2697"/>
                  </a:lnTo>
                  <a:lnTo>
                    <a:pt x="1888" y="2506"/>
                  </a:lnTo>
                  <a:lnTo>
                    <a:pt x="1888" y="2812"/>
                  </a:lnTo>
                  <a:lnTo>
                    <a:pt x="1889" y="2522"/>
                  </a:lnTo>
                  <a:lnTo>
                    <a:pt x="1890" y="2632"/>
                  </a:lnTo>
                  <a:lnTo>
                    <a:pt x="1891" y="2421"/>
                  </a:lnTo>
                  <a:lnTo>
                    <a:pt x="1892" y="2671"/>
                  </a:lnTo>
                  <a:lnTo>
                    <a:pt x="1893" y="2490"/>
                  </a:lnTo>
                  <a:lnTo>
                    <a:pt x="1893" y="2777"/>
                  </a:lnTo>
                  <a:lnTo>
                    <a:pt x="1894" y="2526"/>
                  </a:lnTo>
                  <a:lnTo>
                    <a:pt x="1895" y="2682"/>
                  </a:lnTo>
                  <a:lnTo>
                    <a:pt x="1896" y="2595"/>
                  </a:lnTo>
                  <a:lnTo>
                    <a:pt x="1897" y="2820"/>
                  </a:lnTo>
                  <a:lnTo>
                    <a:pt x="1897" y="2511"/>
                  </a:lnTo>
                  <a:lnTo>
                    <a:pt x="1898" y="2647"/>
                  </a:lnTo>
                  <a:lnTo>
                    <a:pt x="1898" y="2436"/>
                  </a:lnTo>
                  <a:lnTo>
                    <a:pt x="1899" y="2648"/>
                  </a:lnTo>
                  <a:lnTo>
                    <a:pt x="1900" y="2474"/>
                  </a:lnTo>
                  <a:lnTo>
                    <a:pt x="1900" y="2676"/>
                  </a:lnTo>
                  <a:lnTo>
                    <a:pt x="1901" y="2614"/>
                  </a:lnTo>
                  <a:lnTo>
                    <a:pt x="1901" y="2728"/>
                  </a:lnTo>
                  <a:lnTo>
                    <a:pt x="1902" y="2504"/>
                  </a:lnTo>
                  <a:lnTo>
                    <a:pt x="1903" y="2670"/>
                  </a:lnTo>
                  <a:lnTo>
                    <a:pt x="1903" y="2450"/>
                  </a:lnTo>
                  <a:lnTo>
                    <a:pt x="1904" y="2763"/>
                  </a:lnTo>
                  <a:lnTo>
                    <a:pt x="1905" y="2503"/>
                  </a:lnTo>
                  <a:lnTo>
                    <a:pt x="1906" y="2763"/>
                  </a:lnTo>
                  <a:lnTo>
                    <a:pt x="1907" y="2449"/>
                  </a:lnTo>
                  <a:lnTo>
                    <a:pt x="1907" y="2680"/>
                  </a:lnTo>
                  <a:lnTo>
                    <a:pt x="1908" y="2533"/>
                  </a:lnTo>
                  <a:lnTo>
                    <a:pt x="1908" y="2689"/>
                  </a:lnTo>
                  <a:lnTo>
                    <a:pt x="1909" y="2627"/>
                  </a:lnTo>
                  <a:lnTo>
                    <a:pt x="1910" y="2728"/>
                  </a:lnTo>
                  <a:lnTo>
                    <a:pt x="1910" y="2600"/>
                  </a:lnTo>
                  <a:lnTo>
                    <a:pt x="1911" y="2708"/>
                  </a:lnTo>
                  <a:lnTo>
                    <a:pt x="1911" y="2577"/>
                  </a:lnTo>
                  <a:lnTo>
                    <a:pt x="1912" y="2757"/>
                  </a:lnTo>
                  <a:lnTo>
                    <a:pt x="1912" y="2543"/>
                  </a:lnTo>
                  <a:lnTo>
                    <a:pt x="1913" y="2766"/>
                  </a:lnTo>
                  <a:lnTo>
                    <a:pt x="1914" y="2564"/>
                  </a:lnTo>
                  <a:lnTo>
                    <a:pt x="1915" y="2765"/>
                  </a:lnTo>
                  <a:lnTo>
                    <a:pt x="1915" y="2583"/>
                  </a:lnTo>
                  <a:lnTo>
                    <a:pt x="1917" y="2845"/>
                  </a:lnTo>
                  <a:lnTo>
                    <a:pt x="1917" y="2509"/>
                  </a:lnTo>
                  <a:lnTo>
                    <a:pt x="1918" y="2698"/>
                  </a:lnTo>
                  <a:lnTo>
                    <a:pt x="1918" y="2551"/>
                  </a:lnTo>
                  <a:lnTo>
                    <a:pt x="1919" y="2636"/>
                  </a:lnTo>
                  <a:lnTo>
                    <a:pt x="1919" y="2532"/>
                  </a:lnTo>
                  <a:lnTo>
                    <a:pt x="1920" y="2607"/>
                  </a:lnTo>
                  <a:lnTo>
                    <a:pt x="1921" y="2453"/>
                  </a:lnTo>
                  <a:lnTo>
                    <a:pt x="1921" y="2756"/>
                  </a:lnTo>
                  <a:lnTo>
                    <a:pt x="1922" y="2544"/>
                  </a:lnTo>
                  <a:lnTo>
                    <a:pt x="1922" y="2711"/>
                  </a:lnTo>
                  <a:lnTo>
                    <a:pt x="1924" y="2483"/>
                  </a:lnTo>
                  <a:lnTo>
                    <a:pt x="1924" y="2759"/>
                  </a:lnTo>
                  <a:lnTo>
                    <a:pt x="1925" y="2456"/>
                  </a:lnTo>
                  <a:lnTo>
                    <a:pt x="1925" y="2846"/>
                  </a:lnTo>
                  <a:lnTo>
                    <a:pt x="1926" y="2488"/>
                  </a:lnTo>
                  <a:lnTo>
                    <a:pt x="1927" y="2755"/>
                  </a:lnTo>
                  <a:lnTo>
                    <a:pt x="1927" y="2627"/>
                  </a:lnTo>
                  <a:lnTo>
                    <a:pt x="1928" y="2669"/>
                  </a:lnTo>
                  <a:lnTo>
                    <a:pt x="1928" y="2505"/>
                  </a:lnTo>
                  <a:lnTo>
                    <a:pt x="1930" y="2848"/>
                  </a:lnTo>
                  <a:lnTo>
                    <a:pt x="1930" y="2422"/>
                  </a:lnTo>
                  <a:lnTo>
                    <a:pt x="1931" y="2687"/>
                  </a:lnTo>
                  <a:lnTo>
                    <a:pt x="1932" y="2448"/>
                  </a:lnTo>
                  <a:lnTo>
                    <a:pt x="1934" y="2698"/>
                  </a:lnTo>
                  <a:lnTo>
                    <a:pt x="1934" y="2432"/>
                  </a:lnTo>
                  <a:lnTo>
                    <a:pt x="1936" y="2636"/>
                  </a:lnTo>
                  <a:lnTo>
                    <a:pt x="1936" y="2543"/>
                  </a:lnTo>
                  <a:lnTo>
                    <a:pt x="1937" y="2673"/>
                  </a:lnTo>
                  <a:lnTo>
                    <a:pt x="1937" y="2586"/>
                  </a:lnTo>
                  <a:lnTo>
                    <a:pt x="1938" y="2711"/>
                  </a:lnTo>
                  <a:lnTo>
                    <a:pt x="1938" y="2542"/>
                  </a:lnTo>
                  <a:lnTo>
                    <a:pt x="1939" y="2674"/>
                  </a:lnTo>
                  <a:lnTo>
                    <a:pt x="1939" y="2371"/>
                  </a:lnTo>
                  <a:lnTo>
                    <a:pt x="1940" y="2639"/>
                  </a:lnTo>
                  <a:lnTo>
                    <a:pt x="1941" y="2551"/>
                  </a:lnTo>
                  <a:lnTo>
                    <a:pt x="1941" y="2697"/>
                  </a:lnTo>
                  <a:lnTo>
                    <a:pt x="1942" y="2602"/>
                  </a:lnTo>
                  <a:lnTo>
                    <a:pt x="1942" y="2711"/>
                  </a:lnTo>
                  <a:lnTo>
                    <a:pt x="1943" y="2609"/>
                  </a:lnTo>
                  <a:lnTo>
                    <a:pt x="1943" y="2731"/>
                  </a:lnTo>
                  <a:lnTo>
                    <a:pt x="1944" y="2636"/>
                  </a:lnTo>
                  <a:lnTo>
                    <a:pt x="1944" y="2764"/>
                  </a:lnTo>
                  <a:lnTo>
                    <a:pt x="1945" y="2594"/>
                  </a:lnTo>
                  <a:lnTo>
                    <a:pt x="1946" y="2753"/>
                  </a:lnTo>
                  <a:lnTo>
                    <a:pt x="1946" y="2498"/>
                  </a:lnTo>
                  <a:lnTo>
                    <a:pt x="1947" y="2712"/>
                  </a:lnTo>
                  <a:lnTo>
                    <a:pt x="1948" y="2581"/>
                  </a:lnTo>
                  <a:lnTo>
                    <a:pt x="1948" y="2654"/>
                  </a:lnTo>
                  <a:lnTo>
                    <a:pt x="1949" y="2526"/>
                  </a:lnTo>
                  <a:lnTo>
                    <a:pt x="1949" y="2688"/>
                  </a:lnTo>
                  <a:lnTo>
                    <a:pt x="1950" y="2520"/>
                  </a:lnTo>
                  <a:lnTo>
                    <a:pt x="1950" y="2725"/>
                  </a:lnTo>
                  <a:lnTo>
                    <a:pt x="1951" y="2437"/>
                  </a:lnTo>
                  <a:lnTo>
                    <a:pt x="1952" y="2764"/>
                  </a:lnTo>
                  <a:lnTo>
                    <a:pt x="1953" y="2510"/>
                  </a:lnTo>
                  <a:lnTo>
                    <a:pt x="1955" y="2764"/>
                  </a:lnTo>
                  <a:lnTo>
                    <a:pt x="1956" y="2532"/>
                  </a:lnTo>
                  <a:lnTo>
                    <a:pt x="1956" y="2681"/>
                  </a:lnTo>
                  <a:lnTo>
                    <a:pt x="1957" y="2517"/>
                  </a:lnTo>
                  <a:lnTo>
                    <a:pt x="1957" y="2599"/>
                  </a:lnTo>
                  <a:lnTo>
                    <a:pt x="1958" y="2456"/>
                  </a:lnTo>
                  <a:lnTo>
                    <a:pt x="1959" y="2773"/>
                  </a:lnTo>
                  <a:lnTo>
                    <a:pt x="1959" y="2620"/>
                  </a:lnTo>
                  <a:lnTo>
                    <a:pt x="1960" y="2729"/>
                  </a:lnTo>
                  <a:lnTo>
                    <a:pt x="1961" y="2588"/>
                  </a:lnTo>
                  <a:lnTo>
                    <a:pt x="1961" y="2817"/>
                  </a:lnTo>
                  <a:lnTo>
                    <a:pt x="1962" y="2553"/>
                  </a:lnTo>
                  <a:lnTo>
                    <a:pt x="1962" y="2779"/>
                  </a:lnTo>
                  <a:lnTo>
                    <a:pt x="1964" y="2542"/>
                  </a:lnTo>
                  <a:lnTo>
                    <a:pt x="1964" y="2611"/>
                  </a:lnTo>
                  <a:lnTo>
                    <a:pt x="1965" y="2561"/>
                  </a:lnTo>
                  <a:lnTo>
                    <a:pt x="1965" y="2753"/>
                  </a:lnTo>
                  <a:lnTo>
                    <a:pt x="1966" y="2502"/>
                  </a:lnTo>
                  <a:lnTo>
                    <a:pt x="1967" y="2766"/>
                  </a:lnTo>
                  <a:lnTo>
                    <a:pt x="1968" y="2557"/>
                  </a:lnTo>
                  <a:lnTo>
                    <a:pt x="1968" y="2780"/>
                  </a:lnTo>
                  <a:lnTo>
                    <a:pt x="1969" y="2504"/>
                  </a:lnTo>
                  <a:lnTo>
                    <a:pt x="1970" y="2745"/>
                  </a:lnTo>
                  <a:lnTo>
                    <a:pt x="1970" y="2516"/>
                  </a:lnTo>
                  <a:lnTo>
                    <a:pt x="1971" y="2758"/>
                  </a:lnTo>
                  <a:lnTo>
                    <a:pt x="1971" y="2584"/>
                  </a:lnTo>
                  <a:lnTo>
                    <a:pt x="1972" y="2737"/>
                  </a:lnTo>
                  <a:lnTo>
                    <a:pt x="1972" y="2484"/>
                  </a:lnTo>
                  <a:lnTo>
                    <a:pt x="1973" y="2711"/>
                  </a:lnTo>
                  <a:lnTo>
                    <a:pt x="1974" y="2559"/>
                  </a:lnTo>
                  <a:lnTo>
                    <a:pt x="1974" y="2739"/>
                  </a:lnTo>
                  <a:lnTo>
                    <a:pt x="1975" y="2526"/>
                  </a:lnTo>
                  <a:lnTo>
                    <a:pt x="1975" y="2715"/>
                  </a:lnTo>
                  <a:lnTo>
                    <a:pt x="1976" y="2491"/>
                  </a:lnTo>
                  <a:lnTo>
                    <a:pt x="1976" y="2684"/>
                  </a:lnTo>
                  <a:lnTo>
                    <a:pt x="1977" y="2468"/>
                  </a:lnTo>
                  <a:lnTo>
                    <a:pt x="1977" y="2642"/>
                  </a:lnTo>
                  <a:lnTo>
                    <a:pt x="1978" y="2399"/>
                  </a:lnTo>
                  <a:lnTo>
                    <a:pt x="1979" y="2780"/>
                  </a:lnTo>
                  <a:lnTo>
                    <a:pt x="1980" y="2426"/>
                  </a:lnTo>
                  <a:lnTo>
                    <a:pt x="1980" y="2732"/>
                  </a:lnTo>
                  <a:lnTo>
                    <a:pt x="1981" y="2501"/>
                  </a:lnTo>
                  <a:lnTo>
                    <a:pt x="1981" y="2618"/>
                  </a:lnTo>
                  <a:lnTo>
                    <a:pt x="1982" y="2605"/>
                  </a:lnTo>
                  <a:lnTo>
                    <a:pt x="1982" y="2741"/>
                  </a:lnTo>
                  <a:lnTo>
                    <a:pt x="1983" y="2540"/>
                  </a:lnTo>
                  <a:lnTo>
                    <a:pt x="1983" y="2751"/>
                  </a:lnTo>
                  <a:lnTo>
                    <a:pt x="1984" y="2553"/>
                  </a:lnTo>
                  <a:lnTo>
                    <a:pt x="1985" y="2643"/>
                  </a:lnTo>
                  <a:lnTo>
                    <a:pt x="1985" y="2461"/>
                  </a:lnTo>
                  <a:lnTo>
                    <a:pt x="1986" y="2645"/>
                  </a:lnTo>
                  <a:lnTo>
                    <a:pt x="1987" y="2577"/>
                  </a:lnTo>
                  <a:lnTo>
                    <a:pt x="1987" y="2668"/>
                  </a:lnTo>
                  <a:lnTo>
                    <a:pt x="1988" y="2501"/>
                  </a:lnTo>
                  <a:lnTo>
                    <a:pt x="1989" y="2707"/>
                  </a:lnTo>
                  <a:lnTo>
                    <a:pt x="1989" y="2510"/>
                  </a:lnTo>
                  <a:lnTo>
                    <a:pt x="1990" y="2708"/>
                  </a:lnTo>
                  <a:lnTo>
                    <a:pt x="1991" y="2446"/>
                  </a:lnTo>
                  <a:lnTo>
                    <a:pt x="1992" y="2751"/>
                  </a:lnTo>
                  <a:lnTo>
                    <a:pt x="1993" y="2542"/>
                  </a:lnTo>
                  <a:lnTo>
                    <a:pt x="1993" y="2669"/>
                  </a:lnTo>
                  <a:lnTo>
                    <a:pt x="1994" y="2373"/>
                  </a:lnTo>
                  <a:lnTo>
                    <a:pt x="1995" y="2846"/>
                  </a:lnTo>
                  <a:lnTo>
                    <a:pt x="1996" y="2496"/>
                  </a:lnTo>
                  <a:lnTo>
                    <a:pt x="1997" y="2750"/>
                  </a:lnTo>
                  <a:lnTo>
                    <a:pt x="1997" y="2608"/>
                  </a:lnTo>
                  <a:lnTo>
                    <a:pt x="1998" y="2691"/>
                  </a:lnTo>
                  <a:lnTo>
                    <a:pt x="1999" y="2494"/>
                  </a:lnTo>
                  <a:lnTo>
                    <a:pt x="1999" y="2693"/>
                  </a:lnTo>
                  <a:lnTo>
                    <a:pt x="2000" y="2572"/>
                  </a:lnTo>
                  <a:lnTo>
                    <a:pt x="2000" y="2687"/>
                  </a:lnTo>
                  <a:lnTo>
                    <a:pt x="2001" y="2468"/>
                  </a:lnTo>
                  <a:lnTo>
                    <a:pt x="2001" y="2762"/>
                  </a:lnTo>
                  <a:lnTo>
                    <a:pt x="2002" y="2504"/>
                  </a:lnTo>
                  <a:lnTo>
                    <a:pt x="2003" y="2675"/>
                  </a:lnTo>
                  <a:lnTo>
                    <a:pt x="2003" y="2518"/>
                  </a:lnTo>
                  <a:lnTo>
                    <a:pt x="2004" y="2657"/>
                  </a:lnTo>
                  <a:lnTo>
                    <a:pt x="2004" y="2592"/>
                  </a:lnTo>
                  <a:lnTo>
                    <a:pt x="2005" y="2666"/>
                  </a:lnTo>
                  <a:lnTo>
                    <a:pt x="2005" y="2552"/>
                  </a:lnTo>
                  <a:lnTo>
                    <a:pt x="2006" y="2724"/>
                  </a:lnTo>
                  <a:lnTo>
                    <a:pt x="2007" y="2426"/>
                  </a:lnTo>
                  <a:lnTo>
                    <a:pt x="2007" y="2790"/>
                  </a:lnTo>
                  <a:lnTo>
                    <a:pt x="2009" y="2511"/>
                  </a:lnTo>
                  <a:lnTo>
                    <a:pt x="2009" y="2707"/>
                  </a:lnTo>
                  <a:lnTo>
                    <a:pt x="2010" y="2496"/>
                  </a:lnTo>
                  <a:lnTo>
                    <a:pt x="2010" y="2671"/>
                  </a:lnTo>
                  <a:lnTo>
                    <a:pt x="2011" y="2509"/>
                  </a:lnTo>
                  <a:lnTo>
                    <a:pt x="2012" y="2812"/>
                  </a:lnTo>
                  <a:lnTo>
                    <a:pt x="2014" y="2495"/>
                  </a:lnTo>
                  <a:lnTo>
                    <a:pt x="2014" y="2732"/>
                  </a:lnTo>
                  <a:lnTo>
                    <a:pt x="2015" y="2491"/>
                  </a:lnTo>
                  <a:lnTo>
                    <a:pt x="2016" y="2770"/>
                  </a:lnTo>
                  <a:lnTo>
                    <a:pt x="2017" y="2523"/>
                  </a:lnTo>
                  <a:lnTo>
                    <a:pt x="2018" y="2669"/>
                  </a:lnTo>
                  <a:lnTo>
                    <a:pt x="2018" y="2498"/>
                  </a:lnTo>
                  <a:lnTo>
                    <a:pt x="2019" y="2681"/>
                  </a:lnTo>
                  <a:lnTo>
                    <a:pt x="2019" y="2567"/>
                  </a:lnTo>
                  <a:lnTo>
                    <a:pt x="2020" y="2646"/>
                  </a:lnTo>
                  <a:lnTo>
                    <a:pt x="2021" y="2528"/>
                  </a:lnTo>
                  <a:lnTo>
                    <a:pt x="2022" y="2741"/>
                  </a:lnTo>
                  <a:lnTo>
                    <a:pt x="2022" y="2391"/>
                  </a:lnTo>
                  <a:lnTo>
                    <a:pt x="2024" y="2743"/>
                  </a:lnTo>
                  <a:lnTo>
                    <a:pt x="2024" y="2543"/>
                  </a:lnTo>
                  <a:lnTo>
                    <a:pt x="2025" y="2612"/>
                  </a:lnTo>
                  <a:lnTo>
                    <a:pt x="2025" y="2518"/>
                  </a:lnTo>
                  <a:lnTo>
                    <a:pt x="2027" y="2827"/>
                  </a:lnTo>
                  <a:lnTo>
                    <a:pt x="2028" y="2476"/>
                  </a:lnTo>
                  <a:lnTo>
                    <a:pt x="2029" y="2683"/>
                  </a:lnTo>
                  <a:lnTo>
                    <a:pt x="2029" y="2576"/>
                  </a:lnTo>
                  <a:lnTo>
                    <a:pt x="2030" y="2613"/>
                  </a:lnTo>
                  <a:lnTo>
                    <a:pt x="2030" y="2461"/>
                  </a:lnTo>
                  <a:lnTo>
                    <a:pt x="2031" y="2642"/>
                  </a:lnTo>
                  <a:lnTo>
                    <a:pt x="2031" y="2433"/>
                  </a:lnTo>
                  <a:lnTo>
                    <a:pt x="2033" y="2789"/>
                  </a:lnTo>
                  <a:lnTo>
                    <a:pt x="2034" y="2583"/>
                  </a:lnTo>
                  <a:lnTo>
                    <a:pt x="2035" y="2784"/>
                  </a:lnTo>
                  <a:lnTo>
                    <a:pt x="2036" y="2501"/>
                  </a:lnTo>
                  <a:lnTo>
                    <a:pt x="2036" y="2690"/>
                  </a:lnTo>
                  <a:lnTo>
                    <a:pt x="2037" y="2503"/>
                  </a:lnTo>
                  <a:lnTo>
                    <a:pt x="2038" y="2916"/>
                  </a:lnTo>
                  <a:lnTo>
                    <a:pt x="2038" y="2606"/>
                  </a:lnTo>
                  <a:lnTo>
                    <a:pt x="2039" y="2705"/>
                  </a:lnTo>
                  <a:lnTo>
                    <a:pt x="2040" y="2696"/>
                  </a:lnTo>
                  <a:lnTo>
                    <a:pt x="2040" y="2862"/>
                  </a:lnTo>
                  <a:lnTo>
                    <a:pt x="2041" y="2577"/>
                  </a:lnTo>
                  <a:lnTo>
                    <a:pt x="2042" y="2769"/>
                  </a:lnTo>
                  <a:lnTo>
                    <a:pt x="2042" y="2550"/>
                  </a:lnTo>
                  <a:lnTo>
                    <a:pt x="2043" y="2694"/>
                  </a:lnTo>
                  <a:lnTo>
                    <a:pt x="2045" y="2443"/>
                  </a:lnTo>
                  <a:lnTo>
                    <a:pt x="2046" y="2701"/>
                  </a:lnTo>
                  <a:lnTo>
                    <a:pt x="2046" y="2553"/>
                  </a:lnTo>
                  <a:lnTo>
                    <a:pt x="2047" y="2728"/>
                  </a:lnTo>
                  <a:lnTo>
                    <a:pt x="2048" y="2508"/>
                  </a:lnTo>
                  <a:lnTo>
                    <a:pt x="2048" y="2635"/>
                  </a:lnTo>
                  <a:lnTo>
                    <a:pt x="2049" y="2516"/>
                  </a:lnTo>
                  <a:lnTo>
                    <a:pt x="2050" y="2869"/>
                  </a:lnTo>
                  <a:lnTo>
                    <a:pt x="2050" y="2429"/>
                  </a:lnTo>
                  <a:lnTo>
                    <a:pt x="2051" y="2806"/>
                  </a:lnTo>
                  <a:lnTo>
                    <a:pt x="2051" y="2482"/>
                  </a:lnTo>
                  <a:lnTo>
                    <a:pt x="2053" y="2738"/>
                  </a:lnTo>
                  <a:lnTo>
                    <a:pt x="2053" y="2528"/>
                  </a:lnTo>
                  <a:lnTo>
                    <a:pt x="2054" y="2729"/>
                  </a:lnTo>
                  <a:lnTo>
                    <a:pt x="2055" y="2461"/>
                  </a:lnTo>
                  <a:lnTo>
                    <a:pt x="2056" y="2717"/>
                  </a:lnTo>
                  <a:lnTo>
                    <a:pt x="2056" y="2529"/>
                  </a:lnTo>
                  <a:lnTo>
                    <a:pt x="2057" y="2641"/>
                  </a:lnTo>
                  <a:lnTo>
                    <a:pt x="2057" y="2447"/>
                  </a:lnTo>
                  <a:lnTo>
                    <a:pt x="2058" y="2765"/>
                  </a:lnTo>
                  <a:lnTo>
                    <a:pt x="2059" y="2558"/>
                  </a:lnTo>
                  <a:lnTo>
                    <a:pt x="2060" y="2771"/>
                  </a:lnTo>
                  <a:lnTo>
                    <a:pt x="2060" y="2455"/>
                  </a:lnTo>
                  <a:lnTo>
                    <a:pt x="2061" y="2626"/>
                  </a:lnTo>
                  <a:lnTo>
                    <a:pt x="2062" y="2565"/>
                  </a:lnTo>
                  <a:lnTo>
                    <a:pt x="2063" y="2769"/>
                  </a:lnTo>
                  <a:lnTo>
                    <a:pt x="2063" y="2517"/>
                  </a:lnTo>
                  <a:lnTo>
                    <a:pt x="2064" y="2718"/>
                  </a:lnTo>
                  <a:lnTo>
                    <a:pt x="2064" y="2586"/>
                  </a:lnTo>
                  <a:lnTo>
                    <a:pt x="2065" y="2705"/>
                  </a:lnTo>
                  <a:lnTo>
                    <a:pt x="2065" y="2536"/>
                  </a:lnTo>
                  <a:lnTo>
                    <a:pt x="2066" y="2716"/>
                  </a:lnTo>
                  <a:lnTo>
                    <a:pt x="2066" y="2524"/>
                  </a:lnTo>
                  <a:lnTo>
                    <a:pt x="2067" y="2678"/>
                  </a:lnTo>
                  <a:lnTo>
                    <a:pt x="2067" y="2567"/>
                  </a:lnTo>
                  <a:lnTo>
                    <a:pt x="2068" y="2650"/>
                  </a:lnTo>
                  <a:lnTo>
                    <a:pt x="2069" y="2458"/>
                  </a:lnTo>
                  <a:lnTo>
                    <a:pt x="2069" y="2557"/>
                  </a:lnTo>
                  <a:lnTo>
                    <a:pt x="2070" y="2536"/>
                  </a:lnTo>
                  <a:lnTo>
                    <a:pt x="2070" y="2707"/>
                  </a:lnTo>
                  <a:lnTo>
                    <a:pt x="2071" y="2517"/>
                  </a:lnTo>
                  <a:lnTo>
                    <a:pt x="2072" y="2774"/>
                  </a:lnTo>
                  <a:lnTo>
                    <a:pt x="2073" y="2654"/>
                  </a:lnTo>
                  <a:lnTo>
                    <a:pt x="2073" y="2728"/>
                  </a:lnTo>
                  <a:lnTo>
                    <a:pt x="2074" y="2465"/>
                  </a:lnTo>
                  <a:lnTo>
                    <a:pt x="2075" y="2801"/>
                  </a:lnTo>
                  <a:lnTo>
                    <a:pt x="2075" y="2439"/>
                  </a:lnTo>
                  <a:lnTo>
                    <a:pt x="2076" y="2702"/>
                  </a:lnTo>
                  <a:lnTo>
                    <a:pt x="2077" y="2529"/>
                  </a:lnTo>
                  <a:lnTo>
                    <a:pt x="2078" y="2707"/>
                  </a:lnTo>
                  <a:lnTo>
                    <a:pt x="2078" y="2519"/>
                  </a:lnTo>
                  <a:lnTo>
                    <a:pt x="2079" y="2712"/>
                  </a:lnTo>
                  <a:lnTo>
                    <a:pt x="2079" y="2537"/>
                  </a:lnTo>
                  <a:lnTo>
                    <a:pt x="2080" y="2722"/>
                  </a:lnTo>
                  <a:lnTo>
                    <a:pt x="2082" y="2388"/>
                  </a:lnTo>
                  <a:lnTo>
                    <a:pt x="2082" y="2688"/>
                  </a:lnTo>
                  <a:lnTo>
                    <a:pt x="2083" y="2595"/>
                  </a:lnTo>
                  <a:lnTo>
                    <a:pt x="2083" y="2760"/>
                  </a:lnTo>
                  <a:lnTo>
                    <a:pt x="2084" y="2491"/>
                  </a:lnTo>
                  <a:lnTo>
                    <a:pt x="2085" y="2751"/>
                  </a:lnTo>
                  <a:lnTo>
                    <a:pt x="2086" y="2542"/>
                  </a:lnTo>
                  <a:lnTo>
                    <a:pt x="2087" y="2690"/>
                  </a:lnTo>
                  <a:lnTo>
                    <a:pt x="2087" y="2497"/>
                  </a:lnTo>
                  <a:lnTo>
                    <a:pt x="2088" y="2722"/>
                  </a:lnTo>
                  <a:lnTo>
                    <a:pt x="2089" y="2482"/>
                  </a:lnTo>
                  <a:lnTo>
                    <a:pt x="2090" y="2629"/>
                  </a:lnTo>
                  <a:lnTo>
                    <a:pt x="2090" y="2518"/>
                  </a:lnTo>
                  <a:lnTo>
                    <a:pt x="2092" y="2774"/>
                  </a:lnTo>
                  <a:lnTo>
                    <a:pt x="2092" y="2561"/>
                  </a:lnTo>
                  <a:lnTo>
                    <a:pt x="2093" y="2456"/>
                  </a:lnTo>
                  <a:lnTo>
                    <a:pt x="2094" y="2753"/>
                  </a:lnTo>
                  <a:lnTo>
                    <a:pt x="2095" y="2533"/>
                  </a:lnTo>
                  <a:lnTo>
                    <a:pt x="2095" y="2634"/>
                  </a:lnTo>
                  <a:lnTo>
                    <a:pt x="2096" y="2451"/>
                  </a:lnTo>
                  <a:lnTo>
                    <a:pt x="2097" y="2595"/>
                  </a:lnTo>
                  <a:lnTo>
                    <a:pt x="2097" y="2484"/>
                  </a:lnTo>
                  <a:lnTo>
                    <a:pt x="2098" y="2560"/>
                  </a:lnTo>
                  <a:lnTo>
                    <a:pt x="2098" y="2428"/>
                  </a:lnTo>
                  <a:lnTo>
                    <a:pt x="2099" y="2696"/>
                  </a:lnTo>
                  <a:lnTo>
                    <a:pt x="2099" y="2470"/>
                  </a:lnTo>
                  <a:lnTo>
                    <a:pt x="2100" y="2783"/>
                  </a:lnTo>
                  <a:lnTo>
                    <a:pt x="2101" y="2465"/>
                  </a:lnTo>
                  <a:lnTo>
                    <a:pt x="2101" y="2703"/>
                  </a:lnTo>
                  <a:lnTo>
                    <a:pt x="2102" y="2592"/>
                  </a:lnTo>
                  <a:lnTo>
                    <a:pt x="2103" y="2646"/>
                  </a:lnTo>
                  <a:lnTo>
                    <a:pt x="2103" y="2464"/>
                  </a:lnTo>
                  <a:lnTo>
                    <a:pt x="2104" y="2712"/>
                  </a:lnTo>
                  <a:lnTo>
                    <a:pt x="2105" y="2488"/>
                  </a:lnTo>
                  <a:lnTo>
                    <a:pt x="2105" y="2628"/>
                  </a:lnTo>
                  <a:lnTo>
                    <a:pt x="2106" y="2496"/>
                  </a:lnTo>
                  <a:lnTo>
                    <a:pt x="2108" y="2700"/>
                  </a:lnTo>
                  <a:lnTo>
                    <a:pt x="2108" y="2563"/>
                  </a:lnTo>
                  <a:lnTo>
                    <a:pt x="2109" y="2643"/>
                  </a:lnTo>
                  <a:lnTo>
                    <a:pt x="2110" y="2509"/>
                  </a:lnTo>
                  <a:lnTo>
                    <a:pt x="2111" y="2654"/>
                  </a:lnTo>
                  <a:lnTo>
                    <a:pt x="2111" y="2487"/>
                  </a:lnTo>
                  <a:lnTo>
                    <a:pt x="2112" y="2700"/>
                  </a:lnTo>
                  <a:lnTo>
                    <a:pt x="2112" y="2524"/>
                  </a:lnTo>
                  <a:lnTo>
                    <a:pt x="2113" y="2673"/>
                  </a:lnTo>
                  <a:lnTo>
                    <a:pt x="2113" y="2540"/>
                  </a:lnTo>
                  <a:lnTo>
                    <a:pt x="2114" y="2718"/>
                  </a:lnTo>
                  <a:lnTo>
                    <a:pt x="2114" y="2386"/>
                  </a:lnTo>
                  <a:lnTo>
                    <a:pt x="2115" y="2640"/>
                  </a:lnTo>
                  <a:lnTo>
                    <a:pt x="2116" y="2488"/>
                  </a:lnTo>
                  <a:lnTo>
                    <a:pt x="2116" y="2738"/>
                  </a:lnTo>
                  <a:lnTo>
                    <a:pt x="2117" y="2348"/>
                  </a:lnTo>
                  <a:lnTo>
                    <a:pt x="2118" y="2626"/>
                  </a:lnTo>
                  <a:lnTo>
                    <a:pt x="2119" y="2436"/>
                  </a:lnTo>
                  <a:lnTo>
                    <a:pt x="2119" y="2510"/>
                  </a:lnTo>
                  <a:lnTo>
                    <a:pt x="2120" y="2412"/>
                  </a:lnTo>
                  <a:lnTo>
                    <a:pt x="2121" y="2722"/>
                  </a:lnTo>
                  <a:lnTo>
                    <a:pt x="2121" y="2516"/>
                  </a:lnTo>
                  <a:lnTo>
                    <a:pt x="2122" y="2650"/>
                  </a:lnTo>
                  <a:lnTo>
                    <a:pt x="2123" y="2388"/>
                  </a:lnTo>
                  <a:lnTo>
                    <a:pt x="2123" y="2659"/>
                  </a:lnTo>
                  <a:lnTo>
                    <a:pt x="2124" y="2439"/>
                  </a:lnTo>
                  <a:lnTo>
                    <a:pt x="2124" y="2607"/>
                  </a:lnTo>
                  <a:lnTo>
                    <a:pt x="2125" y="2571"/>
                  </a:lnTo>
                  <a:lnTo>
                    <a:pt x="2125" y="2663"/>
                  </a:lnTo>
                  <a:lnTo>
                    <a:pt x="2126" y="2482"/>
                  </a:lnTo>
                  <a:lnTo>
                    <a:pt x="2127" y="2783"/>
                  </a:lnTo>
                  <a:lnTo>
                    <a:pt x="2127" y="2504"/>
                  </a:lnTo>
                  <a:lnTo>
                    <a:pt x="2128" y="2755"/>
                  </a:lnTo>
                  <a:lnTo>
                    <a:pt x="2130" y="2538"/>
                  </a:lnTo>
                  <a:lnTo>
                    <a:pt x="2130" y="2687"/>
                  </a:lnTo>
                  <a:lnTo>
                    <a:pt x="2131" y="2581"/>
                  </a:lnTo>
                  <a:lnTo>
                    <a:pt x="2132" y="2762"/>
                  </a:lnTo>
                  <a:lnTo>
                    <a:pt x="2132" y="2483"/>
                  </a:lnTo>
                  <a:lnTo>
                    <a:pt x="2133" y="2698"/>
                  </a:lnTo>
                  <a:lnTo>
                    <a:pt x="2134" y="2497"/>
                  </a:lnTo>
                  <a:lnTo>
                    <a:pt x="2135" y="2712"/>
                  </a:lnTo>
                  <a:lnTo>
                    <a:pt x="2136" y="2458"/>
                  </a:lnTo>
                  <a:lnTo>
                    <a:pt x="2136" y="2756"/>
                  </a:lnTo>
                  <a:lnTo>
                    <a:pt x="2137" y="2491"/>
                  </a:lnTo>
                  <a:lnTo>
                    <a:pt x="2137" y="2678"/>
                  </a:lnTo>
                  <a:lnTo>
                    <a:pt x="2138" y="2425"/>
                  </a:lnTo>
                  <a:lnTo>
                    <a:pt x="2139" y="2674"/>
                  </a:lnTo>
                  <a:lnTo>
                    <a:pt x="2140" y="2437"/>
                  </a:lnTo>
                  <a:lnTo>
                    <a:pt x="2140" y="2633"/>
                  </a:lnTo>
                  <a:lnTo>
                    <a:pt x="2141" y="2524"/>
                  </a:lnTo>
                  <a:lnTo>
                    <a:pt x="2141" y="2784"/>
                  </a:lnTo>
                  <a:lnTo>
                    <a:pt x="2142" y="2647"/>
                  </a:lnTo>
                  <a:lnTo>
                    <a:pt x="2142" y="2835"/>
                  </a:lnTo>
                  <a:lnTo>
                    <a:pt x="2144" y="2528"/>
                  </a:lnTo>
                  <a:lnTo>
                    <a:pt x="2145" y="2808"/>
                  </a:lnTo>
                  <a:lnTo>
                    <a:pt x="2145" y="2611"/>
                  </a:lnTo>
                  <a:lnTo>
                    <a:pt x="2146" y="2800"/>
                  </a:lnTo>
                  <a:lnTo>
                    <a:pt x="2147" y="2528"/>
                  </a:lnTo>
                  <a:lnTo>
                    <a:pt x="2147" y="2691"/>
                  </a:lnTo>
                  <a:lnTo>
                    <a:pt x="2149" y="2456"/>
                  </a:lnTo>
                  <a:lnTo>
                    <a:pt x="2149" y="2664"/>
                  </a:lnTo>
                  <a:lnTo>
                    <a:pt x="2150" y="2564"/>
                  </a:lnTo>
                  <a:lnTo>
                    <a:pt x="2150" y="2746"/>
                  </a:lnTo>
                  <a:lnTo>
                    <a:pt x="2151" y="2559"/>
                  </a:lnTo>
                  <a:lnTo>
                    <a:pt x="2152" y="2675"/>
                  </a:lnTo>
                  <a:lnTo>
                    <a:pt x="2152" y="2509"/>
                  </a:lnTo>
                  <a:lnTo>
                    <a:pt x="2153" y="2732"/>
                  </a:lnTo>
                  <a:lnTo>
                    <a:pt x="2155" y="2462"/>
                  </a:lnTo>
                  <a:lnTo>
                    <a:pt x="2155" y="2604"/>
                  </a:lnTo>
                  <a:lnTo>
                    <a:pt x="2156" y="2539"/>
                  </a:lnTo>
                  <a:lnTo>
                    <a:pt x="2156" y="2697"/>
                  </a:lnTo>
                  <a:lnTo>
                    <a:pt x="2158" y="2561"/>
                  </a:lnTo>
                  <a:lnTo>
                    <a:pt x="2159" y="2689"/>
                  </a:lnTo>
                  <a:lnTo>
                    <a:pt x="2160" y="2477"/>
                  </a:lnTo>
                  <a:lnTo>
                    <a:pt x="2160" y="2785"/>
                  </a:lnTo>
                  <a:lnTo>
                    <a:pt x="2161" y="2496"/>
                  </a:lnTo>
                  <a:lnTo>
                    <a:pt x="2162" y="2654"/>
                  </a:lnTo>
                  <a:lnTo>
                    <a:pt x="2163" y="2565"/>
                  </a:lnTo>
                  <a:lnTo>
                    <a:pt x="2164" y="2791"/>
                  </a:lnTo>
                  <a:lnTo>
                    <a:pt x="2164" y="2676"/>
                  </a:lnTo>
                  <a:lnTo>
                    <a:pt x="2165" y="2738"/>
                  </a:lnTo>
                  <a:lnTo>
                    <a:pt x="2165" y="2542"/>
                  </a:lnTo>
                  <a:lnTo>
                    <a:pt x="2166" y="2724"/>
                  </a:lnTo>
                  <a:lnTo>
                    <a:pt x="2167" y="2539"/>
                  </a:lnTo>
                  <a:lnTo>
                    <a:pt x="2167" y="2778"/>
                  </a:lnTo>
                  <a:lnTo>
                    <a:pt x="2168" y="2485"/>
                  </a:lnTo>
                  <a:lnTo>
                    <a:pt x="2169" y="2861"/>
                  </a:lnTo>
                  <a:lnTo>
                    <a:pt x="2170" y="2488"/>
                  </a:lnTo>
                  <a:lnTo>
                    <a:pt x="2171" y="2803"/>
                  </a:lnTo>
                  <a:lnTo>
                    <a:pt x="2172" y="2463"/>
                  </a:lnTo>
                  <a:lnTo>
                    <a:pt x="2174" y="2620"/>
                  </a:lnTo>
                  <a:lnTo>
                    <a:pt x="2175" y="2339"/>
                  </a:lnTo>
                  <a:lnTo>
                    <a:pt x="2175" y="2608"/>
                  </a:lnTo>
                  <a:lnTo>
                    <a:pt x="2176" y="2491"/>
                  </a:lnTo>
                  <a:lnTo>
                    <a:pt x="2177" y="2702"/>
                  </a:lnTo>
                  <a:lnTo>
                    <a:pt x="2177" y="2440"/>
                  </a:lnTo>
                  <a:lnTo>
                    <a:pt x="2178" y="2619"/>
                  </a:lnTo>
                  <a:lnTo>
                    <a:pt x="2178" y="2547"/>
                  </a:lnTo>
                  <a:lnTo>
                    <a:pt x="2179" y="2682"/>
                  </a:lnTo>
                  <a:lnTo>
                    <a:pt x="2179" y="2480"/>
                  </a:lnTo>
                  <a:lnTo>
                    <a:pt x="2180" y="2659"/>
                  </a:lnTo>
                  <a:lnTo>
                    <a:pt x="2180" y="2533"/>
                  </a:lnTo>
                  <a:lnTo>
                    <a:pt x="2181" y="2691"/>
                  </a:lnTo>
                  <a:lnTo>
                    <a:pt x="2181" y="2559"/>
                  </a:lnTo>
                  <a:lnTo>
                    <a:pt x="2182" y="2626"/>
                  </a:lnTo>
                  <a:lnTo>
                    <a:pt x="2182" y="2551"/>
                  </a:lnTo>
                  <a:lnTo>
                    <a:pt x="2183" y="2708"/>
                  </a:lnTo>
                  <a:lnTo>
                    <a:pt x="2183" y="2561"/>
                  </a:lnTo>
                  <a:lnTo>
                    <a:pt x="2184" y="2746"/>
                  </a:lnTo>
                  <a:lnTo>
                    <a:pt x="2184" y="2561"/>
                  </a:lnTo>
                  <a:lnTo>
                    <a:pt x="2186" y="2784"/>
                  </a:lnTo>
                  <a:lnTo>
                    <a:pt x="2186" y="2451"/>
                  </a:lnTo>
                  <a:lnTo>
                    <a:pt x="2187" y="2841"/>
                  </a:lnTo>
                  <a:lnTo>
                    <a:pt x="2189" y="2602"/>
                  </a:lnTo>
                  <a:lnTo>
                    <a:pt x="2190" y="2846"/>
                  </a:lnTo>
                  <a:lnTo>
                    <a:pt x="2191" y="2535"/>
                  </a:lnTo>
                  <a:lnTo>
                    <a:pt x="2192" y="2763"/>
                  </a:lnTo>
                  <a:lnTo>
                    <a:pt x="2193" y="2400"/>
                  </a:lnTo>
                  <a:lnTo>
                    <a:pt x="2194" y="2700"/>
                  </a:lnTo>
                  <a:lnTo>
                    <a:pt x="2194" y="2402"/>
                  </a:lnTo>
                  <a:lnTo>
                    <a:pt x="2196" y="2687"/>
                  </a:lnTo>
                  <a:lnTo>
                    <a:pt x="2196" y="2557"/>
                  </a:lnTo>
                  <a:lnTo>
                    <a:pt x="2197" y="2572"/>
                  </a:lnTo>
                  <a:lnTo>
                    <a:pt x="2197" y="2502"/>
                  </a:lnTo>
                  <a:lnTo>
                    <a:pt x="2199" y="2659"/>
                  </a:lnTo>
                  <a:lnTo>
                    <a:pt x="2200" y="2455"/>
                  </a:lnTo>
                  <a:lnTo>
                    <a:pt x="2200" y="2666"/>
                  </a:lnTo>
                  <a:lnTo>
                    <a:pt x="2201" y="2413"/>
                  </a:lnTo>
                  <a:lnTo>
                    <a:pt x="2202" y="2676"/>
                  </a:lnTo>
                  <a:lnTo>
                    <a:pt x="2203" y="2496"/>
                  </a:lnTo>
                  <a:lnTo>
                    <a:pt x="2203" y="2686"/>
                  </a:lnTo>
                  <a:lnTo>
                    <a:pt x="2204" y="2632"/>
                  </a:lnTo>
                  <a:lnTo>
                    <a:pt x="2204" y="2790"/>
                  </a:lnTo>
                  <a:lnTo>
                    <a:pt x="2205" y="2487"/>
                  </a:lnTo>
                  <a:lnTo>
                    <a:pt x="2207" y="2733"/>
                  </a:lnTo>
                  <a:lnTo>
                    <a:pt x="2208" y="2533"/>
                  </a:lnTo>
                  <a:lnTo>
                    <a:pt x="2209" y="2708"/>
                  </a:lnTo>
                  <a:lnTo>
                    <a:pt x="2209" y="2537"/>
                  </a:lnTo>
                  <a:lnTo>
                    <a:pt x="2210" y="2689"/>
                  </a:lnTo>
                  <a:lnTo>
                    <a:pt x="2210" y="2573"/>
                  </a:lnTo>
                  <a:lnTo>
                    <a:pt x="2211" y="2666"/>
                  </a:lnTo>
                  <a:lnTo>
                    <a:pt x="2212" y="2476"/>
                  </a:lnTo>
                  <a:lnTo>
                    <a:pt x="2212" y="2709"/>
                  </a:lnTo>
                  <a:lnTo>
                    <a:pt x="2213" y="2523"/>
                  </a:lnTo>
                  <a:lnTo>
                    <a:pt x="2213" y="2750"/>
                  </a:lnTo>
                  <a:lnTo>
                    <a:pt x="2214" y="2588"/>
                  </a:lnTo>
                  <a:lnTo>
                    <a:pt x="2214" y="2722"/>
                  </a:lnTo>
                  <a:lnTo>
                    <a:pt x="2215" y="2446"/>
                  </a:lnTo>
                  <a:lnTo>
                    <a:pt x="2216" y="2688"/>
                  </a:lnTo>
                  <a:lnTo>
                    <a:pt x="2218" y="2449"/>
                  </a:lnTo>
                  <a:lnTo>
                    <a:pt x="2218" y="2769"/>
                  </a:lnTo>
                  <a:lnTo>
                    <a:pt x="2219" y="2594"/>
                  </a:lnTo>
                  <a:lnTo>
                    <a:pt x="2219" y="2744"/>
                  </a:lnTo>
                  <a:lnTo>
                    <a:pt x="2220" y="2584"/>
                  </a:lnTo>
                  <a:lnTo>
                    <a:pt x="2221" y="2700"/>
                  </a:lnTo>
                  <a:lnTo>
                    <a:pt x="2222" y="2374"/>
                  </a:lnTo>
                  <a:lnTo>
                    <a:pt x="2222" y="2670"/>
                  </a:lnTo>
                  <a:lnTo>
                    <a:pt x="2223" y="2547"/>
                  </a:lnTo>
                  <a:lnTo>
                    <a:pt x="2224" y="2710"/>
                  </a:lnTo>
                  <a:lnTo>
                    <a:pt x="2224" y="2528"/>
                  </a:lnTo>
                  <a:lnTo>
                    <a:pt x="2225" y="2760"/>
                  </a:lnTo>
                  <a:lnTo>
                    <a:pt x="2227" y="2418"/>
                  </a:lnTo>
                  <a:lnTo>
                    <a:pt x="2227" y="2750"/>
                  </a:lnTo>
                  <a:lnTo>
                    <a:pt x="2229" y="2586"/>
                  </a:lnTo>
                  <a:lnTo>
                    <a:pt x="2229" y="2769"/>
                  </a:lnTo>
                  <a:lnTo>
                    <a:pt x="2230" y="2518"/>
                  </a:lnTo>
                  <a:lnTo>
                    <a:pt x="2231" y="2588"/>
                  </a:lnTo>
                  <a:lnTo>
                    <a:pt x="2231" y="2408"/>
                  </a:lnTo>
                  <a:lnTo>
                    <a:pt x="2232" y="2633"/>
                  </a:lnTo>
                  <a:lnTo>
                    <a:pt x="2232" y="2489"/>
                  </a:lnTo>
                  <a:lnTo>
                    <a:pt x="2233" y="2619"/>
                  </a:lnTo>
                  <a:lnTo>
                    <a:pt x="2233" y="2494"/>
                  </a:lnTo>
                  <a:lnTo>
                    <a:pt x="2234" y="2792"/>
                  </a:lnTo>
                  <a:lnTo>
                    <a:pt x="2234" y="2558"/>
                  </a:lnTo>
                  <a:lnTo>
                    <a:pt x="2235" y="2579"/>
                  </a:lnTo>
                  <a:lnTo>
                    <a:pt x="2235" y="2388"/>
                  </a:lnTo>
                  <a:lnTo>
                    <a:pt x="2236" y="2683"/>
                  </a:lnTo>
                  <a:lnTo>
                    <a:pt x="2237" y="2482"/>
                  </a:lnTo>
                  <a:lnTo>
                    <a:pt x="2238" y="2635"/>
                  </a:lnTo>
                  <a:lnTo>
                    <a:pt x="2239" y="2537"/>
                  </a:lnTo>
                  <a:lnTo>
                    <a:pt x="2239" y="2643"/>
                  </a:lnTo>
                  <a:lnTo>
                    <a:pt x="2240" y="2399"/>
                  </a:lnTo>
                  <a:lnTo>
                    <a:pt x="2241" y="2684"/>
                  </a:lnTo>
                  <a:lnTo>
                    <a:pt x="2241" y="2471"/>
                  </a:lnTo>
                  <a:lnTo>
                    <a:pt x="2242" y="2736"/>
                  </a:lnTo>
                  <a:lnTo>
                    <a:pt x="2243" y="2432"/>
                  </a:lnTo>
                  <a:lnTo>
                    <a:pt x="2243" y="2570"/>
                  </a:lnTo>
                  <a:lnTo>
                    <a:pt x="2244" y="2516"/>
                  </a:lnTo>
                  <a:lnTo>
                    <a:pt x="2244" y="2631"/>
                  </a:lnTo>
                  <a:lnTo>
                    <a:pt x="2245" y="2451"/>
                  </a:lnTo>
                  <a:lnTo>
                    <a:pt x="2245" y="2565"/>
                  </a:lnTo>
                  <a:lnTo>
                    <a:pt x="2246" y="2535"/>
                  </a:lnTo>
                  <a:lnTo>
                    <a:pt x="2247" y="2808"/>
                  </a:lnTo>
                  <a:lnTo>
                    <a:pt x="2247" y="2640"/>
                  </a:lnTo>
                  <a:lnTo>
                    <a:pt x="2248" y="2648"/>
                  </a:lnTo>
                  <a:lnTo>
                    <a:pt x="2249" y="2504"/>
                  </a:lnTo>
                  <a:lnTo>
                    <a:pt x="2250" y="2657"/>
                  </a:lnTo>
                  <a:lnTo>
                    <a:pt x="2250" y="2563"/>
                  </a:lnTo>
                  <a:lnTo>
                    <a:pt x="2251" y="2725"/>
                  </a:lnTo>
                  <a:lnTo>
                    <a:pt x="2251" y="2528"/>
                  </a:lnTo>
                  <a:lnTo>
                    <a:pt x="2252" y="2633"/>
                  </a:lnTo>
                  <a:lnTo>
                    <a:pt x="2253" y="2318"/>
                  </a:lnTo>
                  <a:lnTo>
                    <a:pt x="2253" y="2737"/>
                  </a:lnTo>
                  <a:lnTo>
                    <a:pt x="2254" y="2581"/>
                  </a:lnTo>
                  <a:lnTo>
                    <a:pt x="2254" y="2792"/>
                  </a:lnTo>
                  <a:lnTo>
                    <a:pt x="2255" y="2544"/>
                  </a:lnTo>
                  <a:lnTo>
                    <a:pt x="2255" y="2724"/>
                  </a:lnTo>
                  <a:lnTo>
                    <a:pt x="2256" y="2593"/>
                  </a:lnTo>
                  <a:lnTo>
                    <a:pt x="2256" y="2766"/>
                  </a:lnTo>
                  <a:lnTo>
                    <a:pt x="2257" y="2441"/>
                  </a:lnTo>
                  <a:lnTo>
                    <a:pt x="2258" y="2659"/>
                  </a:lnTo>
                  <a:lnTo>
                    <a:pt x="2259" y="2552"/>
                  </a:lnTo>
                  <a:lnTo>
                    <a:pt x="2259" y="2729"/>
                  </a:lnTo>
                  <a:lnTo>
                    <a:pt x="2260" y="2477"/>
                  </a:lnTo>
                  <a:lnTo>
                    <a:pt x="2261" y="2796"/>
                  </a:lnTo>
                  <a:lnTo>
                    <a:pt x="2261" y="2499"/>
                  </a:lnTo>
                  <a:lnTo>
                    <a:pt x="2263" y="2705"/>
                  </a:lnTo>
                  <a:lnTo>
                    <a:pt x="2263" y="2455"/>
                  </a:lnTo>
                  <a:lnTo>
                    <a:pt x="2264" y="2717"/>
                  </a:lnTo>
                  <a:lnTo>
                    <a:pt x="2264" y="2537"/>
                  </a:lnTo>
                  <a:lnTo>
                    <a:pt x="2265" y="2648"/>
                  </a:lnTo>
                  <a:lnTo>
                    <a:pt x="2266" y="2483"/>
                  </a:lnTo>
                  <a:lnTo>
                    <a:pt x="2266" y="2650"/>
                  </a:lnTo>
                  <a:lnTo>
                    <a:pt x="2267" y="2488"/>
                  </a:lnTo>
                  <a:lnTo>
                    <a:pt x="2268" y="2681"/>
                  </a:lnTo>
                  <a:lnTo>
                    <a:pt x="2268" y="2546"/>
                  </a:lnTo>
                  <a:lnTo>
                    <a:pt x="2269" y="2638"/>
                  </a:lnTo>
                  <a:lnTo>
                    <a:pt x="2269" y="2453"/>
                  </a:lnTo>
                  <a:lnTo>
                    <a:pt x="2270" y="2660"/>
                  </a:lnTo>
                  <a:lnTo>
                    <a:pt x="2271" y="2570"/>
                  </a:lnTo>
                  <a:lnTo>
                    <a:pt x="2271" y="2745"/>
                  </a:lnTo>
                  <a:lnTo>
                    <a:pt x="2272" y="2519"/>
                  </a:lnTo>
                  <a:lnTo>
                    <a:pt x="2273" y="2657"/>
                  </a:lnTo>
                  <a:lnTo>
                    <a:pt x="2273" y="2509"/>
                  </a:lnTo>
                  <a:lnTo>
                    <a:pt x="2274" y="2688"/>
                  </a:lnTo>
                  <a:lnTo>
                    <a:pt x="2274" y="2506"/>
                  </a:lnTo>
                  <a:lnTo>
                    <a:pt x="2275" y="2627"/>
                  </a:lnTo>
                  <a:lnTo>
                    <a:pt x="2275" y="2409"/>
                  </a:lnTo>
                  <a:lnTo>
                    <a:pt x="2276" y="2593"/>
                  </a:lnTo>
                  <a:lnTo>
                    <a:pt x="2277" y="2504"/>
                  </a:lnTo>
                  <a:lnTo>
                    <a:pt x="2277" y="2647"/>
                  </a:lnTo>
                  <a:lnTo>
                    <a:pt x="2278" y="2495"/>
                  </a:lnTo>
                  <a:lnTo>
                    <a:pt x="2279" y="2719"/>
                  </a:lnTo>
                  <a:lnTo>
                    <a:pt x="2279" y="2474"/>
                  </a:lnTo>
                  <a:lnTo>
                    <a:pt x="2280" y="2606"/>
                  </a:lnTo>
                  <a:lnTo>
                    <a:pt x="2281" y="2430"/>
                  </a:lnTo>
                  <a:lnTo>
                    <a:pt x="2281" y="2694"/>
                  </a:lnTo>
                  <a:lnTo>
                    <a:pt x="2282" y="2485"/>
                  </a:lnTo>
                  <a:lnTo>
                    <a:pt x="2283" y="2580"/>
                  </a:lnTo>
                  <a:lnTo>
                    <a:pt x="2283" y="2360"/>
                  </a:lnTo>
                  <a:lnTo>
                    <a:pt x="2285" y="2687"/>
                  </a:lnTo>
                  <a:lnTo>
                    <a:pt x="2286" y="2469"/>
                  </a:lnTo>
                  <a:lnTo>
                    <a:pt x="2286" y="2684"/>
                  </a:lnTo>
                  <a:lnTo>
                    <a:pt x="2287" y="2401"/>
                  </a:lnTo>
                  <a:lnTo>
                    <a:pt x="2288" y="2599"/>
                  </a:lnTo>
                  <a:lnTo>
                    <a:pt x="2288" y="2295"/>
                  </a:lnTo>
                  <a:lnTo>
                    <a:pt x="2289" y="2746"/>
                  </a:lnTo>
                  <a:lnTo>
                    <a:pt x="2289" y="2494"/>
                  </a:lnTo>
                  <a:lnTo>
                    <a:pt x="2290" y="2677"/>
                  </a:lnTo>
                  <a:lnTo>
                    <a:pt x="2291" y="2426"/>
                  </a:lnTo>
                  <a:lnTo>
                    <a:pt x="2291" y="2595"/>
                  </a:lnTo>
                  <a:lnTo>
                    <a:pt x="2292" y="2463"/>
                  </a:lnTo>
                  <a:lnTo>
                    <a:pt x="2293" y="2725"/>
                  </a:lnTo>
                  <a:lnTo>
                    <a:pt x="2293" y="2557"/>
                  </a:lnTo>
                  <a:lnTo>
                    <a:pt x="2294" y="2682"/>
                  </a:lnTo>
                  <a:lnTo>
                    <a:pt x="2294" y="2512"/>
                  </a:lnTo>
                  <a:lnTo>
                    <a:pt x="2295" y="2600"/>
                  </a:lnTo>
                  <a:lnTo>
                    <a:pt x="2295" y="2456"/>
                  </a:lnTo>
                  <a:lnTo>
                    <a:pt x="2296" y="2618"/>
                  </a:lnTo>
                  <a:lnTo>
                    <a:pt x="2297" y="2544"/>
                  </a:lnTo>
                  <a:lnTo>
                    <a:pt x="2297" y="2708"/>
                  </a:lnTo>
                  <a:lnTo>
                    <a:pt x="2298" y="2444"/>
                  </a:lnTo>
                  <a:lnTo>
                    <a:pt x="2299" y="2712"/>
                  </a:lnTo>
                  <a:lnTo>
                    <a:pt x="2299" y="2505"/>
                  </a:lnTo>
                  <a:lnTo>
                    <a:pt x="2300" y="2595"/>
                  </a:lnTo>
                  <a:lnTo>
                    <a:pt x="2300" y="2501"/>
                  </a:lnTo>
                  <a:lnTo>
                    <a:pt x="2301" y="2749"/>
                  </a:lnTo>
                  <a:lnTo>
                    <a:pt x="2303" y="2498"/>
                  </a:lnTo>
                  <a:lnTo>
                    <a:pt x="2303" y="2540"/>
                  </a:lnTo>
                  <a:lnTo>
                    <a:pt x="2304" y="2338"/>
                  </a:lnTo>
                  <a:lnTo>
                    <a:pt x="2304" y="2671"/>
                  </a:lnTo>
                  <a:lnTo>
                    <a:pt x="2305" y="2421"/>
                  </a:lnTo>
                  <a:lnTo>
                    <a:pt x="2305" y="2653"/>
                  </a:lnTo>
                  <a:lnTo>
                    <a:pt x="2306" y="2495"/>
                  </a:lnTo>
                  <a:lnTo>
                    <a:pt x="2306" y="2628"/>
                  </a:lnTo>
                  <a:lnTo>
                    <a:pt x="2307" y="2447"/>
                  </a:lnTo>
                  <a:lnTo>
                    <a:pt x="2308" y="2717"/>
                  </a:lnTo>
                  <a:lnTo>
                    <a:pt x="2309" y="2361"/>
                  </a:lnTo>
                  <a:lnTo>
                    <a:pt x="2309" y="2645"/>
                  </a:lnTo>
                  <a:lnTo>
                    <a:pt x="2310" y="2506"/>
                  </a:lnTo>
                  <a:lnTo>
                    <a:pt x="2311" y="2552"/>
                  </a:lnTo>
                  <a:lnTo>
                    <a:pt x="2311" y="2502"/>
                  </a:lnTo>
                  <a:lnTo>
                    <a:pt x="2312" y="2684"/>
                  </a:lnTo>
                  <a:lnTo>
                    <a:pt x="2312" y="2476"/>
                  </a:lnTo>
                  <a:lnTo>
                    <a:pt x="2313" y="2717"/>
                  </a:lnTo>
                  <a:lnTo>
                    <a:pt x="2314" y="2520"/>
                  </a:lnTo>
                  <a:lnTo>
                    <a:pt x="2315" y="2790"/>
                  </a:lnTo>
                  <a:lnTo>
                    <a:pt x="2315" y="2515"/>
                  </a:lnTo>
                  <a:lnTo>
                    <a:pt x="2316" y="2680"/>
                  </a:lnTo>
                  <a:lnTo>
                    <a:pt x="2316" y="2531"/>
                  </a:lnTo>
                  <a:lnTo>
                    <a:pt x="2317" y="2686"/>
                  </a:lnTo>
                  <a:lnTo>
                    <a:pt x="2317" y="2532"/>
                  </a:lnTo>
                  <a:lnTo>
                    <a:pt x="2318" y="2546"/>
                  </a:lnTo>
                  <a:lnTo>
                    <a:pt x="2319" y="2377"/>
                  </a:lnTo>
                  <a:lnTo>
                    <a:pt x="2319" y="2614"/>
                  </a:lnTo>
                  <a:lnTo>
                    <a:pt x="2321" y="2373"/>
                  </a:lnTo>
                  <a:lnTo>
                    <a:pt x="2321" y="2705"/>
                  </a:lnTo>
                  <a:lnTo>
                    <a:pt x="2322" y="2495"/>
                  </a:lnTo>
                  <a:lnTo>
                    <a:pt x="2324" y="2808"/>
                  </a:lnTo>
                  <a:lnTo>
                    <a:pt x="2324" y="2509"/>
                  </a:lnTo>
                  <a:lnTo>
                    <a:pt x="2325" y="2525"/>
                  </a:lnTo>
                  <a:lnTo>
                    <a:pt x="2325" y="2378"/>
                  </a:lnTo>
                  <a:lnTo>
                    <a:pt x="2326" y="2703"/>
                  </a:lnTo>
                  <a:lnTo>
                    <a:pt x="2327" y="2578"/>
                  </a:lnTo>
                  <a:lnTo>
                    <a:pt x="2327" y="2793"/>
                  </a:lnTo>
                  <a:lnTo>
                    <a:pt x="2328" y="2423"/>
                  </a:lnTo>
                  <a:lnTo>
                    <a:pt x="2329" y="2733"/>
                  </a:lnTo>
                  <a:lnTo>
                    <a:pt x="2330" y="2597"/>
                  </a:lnTo>
                  <a:lnTo>
                    <a:pt x="2331" y="2676"/>
                  </a:lnTo>
                  <a:lnTo>
                    <a:pt x="2331" y="2477"/>
                  </a:lnTo>
                  <a:lnTo>
                    <a:pt x="2333" y="2688"/>
                  </a:lnTo>
                  <a:lnTo>
                    <a:pt x="2334" y="2544"/>
                  </a:lnTo>
                  <a:lnTo>
                    <a:pt x="2335" y="2811"/>
                  </a:lnTo>
                  <a:lnTo>
                    <a:pt x="2335" y="2580"/>
                  </a:lnTo>
                  <a:lnTo>
                    <a:pt x="2336" y="2690"/>
                  </a:lnTo>
                  <a:lnTo>
                    <a:pt x="2336" y="2567"/>
                  </a:lnTo>
                  <a:lnTo>
                    <a:pt x="2337" y="2620"/>
                  </a:lnTo>
                  <a:lnTo>
                    <a:pt x="2338" y="2481"/>
                  </a:lnTo>
                  <a:lnTo>
                    <a:pt x="2338" y="2703"/>
                  </a:lnTo>
                  <a:lnTo>
                    <a:pt x="2339" y="2529"/>
                  </a:lnTo>
                  <a:lnTo>
                    <a:pt x="2339" y="2849"/>
                  </a:lnTo>
                  <a:lnTo>
                    <a:pt x="2341" y="2433"/>
                  </a:lnTo>
                  <a:lnTo>
                    <a:pt x="2342" y="2689"/>
                  </a:lnTo>
                  <a:lnTo>
                    <a:pt x="2342" y="2538"/>
                  </a:lnTo>
                  <a:lnTo>
                    <a:pt x="2343" y="2716"/>
                  </a:lnTo>
                  <a:lnTo>
                    <a:pt x="2344" y="2520"/>
                  </a:lnTo>
                  <a:lnTo>
                    <a:pt x="2345" y="2789"/>
                  </a:lnTo>
                  <a:lnTo>
                    <a:pt x="2346" y="2429"/>
                  </a:lnTo>
                  <a:lnTo>
                    <a:pt x="2348" y="2819"/>
                  </a:lnTo>
                  <a:lnTo>
                    <a:pt x="2348" y="2436"/>
                  </a:lnTo>
                  <a:lnTo>
                    <a:pt x="2349" y="2691"/>
                  </a:lnTo>
                  <a:lnTo>
                    <a:pt x="2349" y="2576"/>
                  </a:lnTo>
                  <a:lnTo>
                    <a:pt x="2350" y="2759"/>
                  </a:lnTo>
                  <a:lnTo>
                    <a:pt x="2350" y="2456"/>
                  </a:lnTo>
                  <a:lnTo>
                    <a:pt x="2351" y="2760"/>
                  </a:lnTo>
                  <a:lnTo>
                    <a:pt x="2352" y="2560"/>
                  </a:lnTo>
                  <a:lnTo>
                    <a:pt x="2353" y="2771"/>
                  </a:lnTo>
                  <a:lnTo>
                    <a:pt x="2354" y="2633"/>
                  </a:lnTo>
                  <a:lnTo>
                    <a:pt x="2354" y="2718"/>
                  </a:lnTo>
                  <a:lnTo>
                    <a:pt x="2355" y="2576"/>
                  </a:lnTo>
                  <a:lnTo>
                    <a:pt x="2355" y="2763"/>
                  </a:lnTo>
                  <a:lnTo>
                    <a:pt x="2356" y="2648"/>
                  </a:lnTo>
                  <a:lnTo>
                    <a:pt x="2356" y="2752"/>
                  </a:lnTo>
                  <a:lnTo>
                    <a:pt x="2357" y="2490"/>
                  </a:lnTo>
                  <a:lnTo>
                    <a:pt x="2358" y="2786"/>
                  </a:lnTo>
                  <a:lnTo>
                    <a:pt x="2358" y="2615"/>
                  </a:lnTo>
                  <a:lnTo>
                    <a:pt x="2359" y="2666"/>
                  </a:lnTo>
                  <a:lnTo>
                    <a:pt x="2359" y="2482"/>
                  </a:lnTo>
                  <a:lnTo>
                    <a:pt x="2360" y="2710"/>
                  </a:lnTo>
                  <a:lnTo>
                    <a:pt x="2360" y="2554"/>
                  </a:lnTo>
                  <a:lnTo>
                    <a:pt x="2361" y="2741"/>
                  </a:lnTo>
                  <a:lnTo>
                    <a:pt x="2361" y="2499"/>
                  </a:lnTo>
                  <a:lnTo>
                    <a:pt x="2362" y="2669"/>
                  </a:lnTo>
                  <a:lnTo>
                    <a:pt x="2363" y="2480"/>
                  </a:lnTo>
                  <a:lnTo>
                    <a:pt x="2363" y="2678"/>
                  </a:lnTo>
                  <a:lnTo>
                    <a:pt x="2364" y="2520"/>
                  </a:lnTo>
                  <a:lnTo>
                    <a:pt x="2364" y="2744"/>
                  </a:lnTo>
                  <a:lnTo>
                    <a:pt x="2365" y="2556"/>
                  </a:lnTo>
                  <a:lnTo>
                    <a:pt x="2365" y="2703"/>
                  </a:lnTo>
                  <a:lnTo>
                    <a:pt x="2367" y="2526"/>
                  </a:lnTo>
                  <a:lnTo>
                    <a:pt x="2367" y="2648"/>
                  </a:lnTo>
                  <a:lnTo>
                    <a:pt x="2368" y="2522"/>
                  </a:lnTo>
                  <a:lnTo>
                    <a:pt x="2368" y="2766"/>
                  </a:lnTo>
                  <a:lnTo>
                    <a:pt x="2369" y="2380"/>
                  </a:lnTo>
                  <a:lnTo>
                    <a:pt x="2370" y="2622"/>
                  </a:lnTo>
                  <a:lnTo>
                    <a:pt x="2370" y="2530"/>
                  </a:lnTo>
                  <a:lnTo>
                    <a:pt x="2372" y="2741"/>
                  </a:lnTo>
                  <a:lnTo>
                    <a:pt x="2372" y="2590"/>
                  </a:lnTo>
                  <a:lnTo>
                    <a:pt x="2373" y="2704"/>
                  </a:lnTo>
                  <a:lnTo>
                    <a:pt x="2373" y="2590"/>
                  </a:lnTo>
                  <a:lnTo>
                    <a:pt x="2374" y="2656"/>
                  </a:lnTo>
                  <a:lnTo>
                    <a:pt x="2374" y="2484"/>
                  </a:lnTo>
                  <a:lnTo>
                    <a:pt x="2375" y="2786"/>
                  </a:lnTo>
                  <a:lnTo>
                    <a:pt x="2376" y="2595"/>
                  </a:lnTo>
                  <a:lnTo>
                    <a:pt x="2377" y="2770"/>
                  </a:lnTo>
                  <a:lnTo>
                    <a:pt x="2379" y="2599"/>
                  </a:lnTo>
                  <a:lnTo>
                    <a:pt x="2380" y="2767"/>
                  </a:lnTo>
                  <a:lnTo>
                    <a:pt x="2381" y="2634"/>
                  </a:lnTo>
                  <a:lnTo>
                    <a:pt x="2381" y="2781"/>
                  </a:lnTo>
                  <a:lnTo>
                    <a:pt x="2382" y="2482"/>
                  </a:lnTo>
                  <a:lnTo>
                    <a:pt x="2383" y="2718"/>
                  </a:lnTo>
                  <a:lnTo>
                    <a:pt x="2383" y="2463"/>
                  </a:lnTo>
                  <a:lnTo>
                    <a:pt x="2384" y="2730"/>
                  </a:lnTo>
                  <a:lnTo>
                    <a:pt x="2384" y="2461"/>
                  </a:lnTo>
                  <a:lnTo>
                    <a:pt x="2385" y="2682"/>
                  </a:lnTo>
                  <a:lnTo>
                    <a:pt x="2386" y="2518"/>
                  </a:lnTo>
                  <a:lnTo>
                    <a:pt x="2386" y="2636"/>
                  </a:lnTo>
                  <a:lnTo>
                    <a:pt x="2387" y="2584"/>
                  </a:lnTo>
                  <a:lnTo>
                    <a:pt x="2388" y="2820"/>
                  </a:lnTo>
                  <a:lnTo>
                    <a:pt x="2389" y="2571"/>
                  </a:lnTo>
                  <a:lnTo>
                    <a:pt x="2390" y="2781"/>
                  </a:lnTo>
                  <a:lnTo>
                    <a:pt x="2390" y="2593"/>
                  </a:lnTo>
                  <a:lnTo>
                    <a:pt x="2391" y="2743"/>
                  </a:lnTo>
                  <a:lnTo>
                    <a:pt x="2392" y="2600"/>
                  </a:lnTo>
                  <a:lnTo>
                    <a:pt x="2392" y="2776"/>
                  </a:lnTo>
                  <a:lnTo>
                    <a:pt x="2393" y="2683"/>
                  </a:lnTo>
                  <a:lnTo>
                    <a:pt x="2393" y="2773"/>
                  </a:lnTo>
                  <a:lnTo>
                    <a:pt x="2394" y="2574"/>
                  </a:lnTo>
                  <a:lnTo>
                    <a:pt x="2394" y="2769"/>
                  </a:lnTo>
                  <a:lnTo>
                    <a:pt x="2395" y="2584"/>
                  </a:lnTo>
                  <a:lnTo>
                    <a:pt x="2395" y="2877"/>
                  </a:lnTo>
                  <a:lnTo>
                    <a:pt x="2397" y="2501"/>
                  </a:lnTo>
                  <a:lnTo>
                    <a:pt x="2397" y="2815"/>
                  </a:lnTo>
                  <a:lnTo>
                    <a:pt x="2399" y="2471"/>
                  </a:lnTo>
                  <a:lnTo>
                    <a:pt x="2399" y="2744"/>
                  </a:lnTo>
                  <a:lnTo>
                    <a:pt x="2401" y="2591"/>
                  </a:lnTo>
                  <a:lnTo>
                    <a:pt x="2402" y="2866"/>
                  </a:lnTo>
                  <a:lnTo>
                    <a:pt x="2402" y="2634"/>
                  </a:lnTo>
                  <a:lnTo>
                    <a:pt x="2403" y="2705"/>
                  </a:lnTo>
                  <a:lnTo>
                    <a:pt x="2403" y="2563"/>
                  </a:lnTo>
                  <a:lnTo>
                    <a:pt x="2404" y="2772"/>
                  </a:lnTo>
                  <a:lnTo>
                    <a:pt x="2404" y="2504"/>
                  </a:lnTo>
                  <a:lnTo>
                    <a:pt x="2405" y="2744"/>
                  </a:lnTo>
                  <a:lnTo>
                    <a:pt x="2406" y="2587"/>
                  </a:lnTo>
                  <a:lnTo>
                    <a:pt x="2407" y="2681"/>
                  </a:lnTo>
                  <a:lnTo>
                    <a:pt x="2407" y="2446"/>
                  </a:lnTo>
                  <a:lnTo>
                    <a:pt x="2409" y="2682"/>
                  </a:lnTo>
                  <a:lnTo>
                    <a:pt x="2409" y="2550"/>
                  </a:lnTo>
                  <a:lnTo>
                    <a:pt x="2411" y="2784"/>
                  </a:lnTo>
                  <a:lnTo>
                    <a:pt x="2412" y="2526"/>
                  </a:lnTo>
                  <a:lnTo>
                    <a:pt x="2413" y="2693"/>
                  </a:lnTo>
                  <a:lnTo>
                    <a:pt x="2413" y="2488"/>
                  </a:lnTo>
                  <a:lnTo>
                    <a:pt x="2414" y="2839"/>
                  </a:lnTo>
                  <a:lnTo>
                    <a:pt x="2415" y="2604"/>
                  </a:lnTo>
                  <a:lnTo>
                    <a:pt x="2415" y="2780"/>
                  </a:lnTo>
                  <a:lnTo>
                    <a:pt x="2416" y="2399"/>
                  </a:lnTo>
                  <a:lnTo>
                    <a:pt x="2416" y="2660"/>
                  </a:lnTo>
                  <a:lnTo>
                    <a:pt x="2417" y="2584"/>
                  </a:lnTo>
                  <a:lnTo>
                    <a:pt x="2417" y="2717"/>
                  </a:lnTo>
                  <a:lnTo>
                    <a:pt x="2418" y="2573"/>
                  </a:lnTo>
                  <a:lnTo>
                    <a:pt x="2419" y="2798"/>
                  </a:lnTo>
                  <a:lnTo>
                    <a:pt x="2420" y="2550"/>
                  </a:lnTo>
                  <a:lnTo>
                    <a:pt x="2421" y="2700"/>
                  </a:lnTo>
                  <a:lnTo>
                    <a:pt x="2422" y="2481"/>
                  </a:lnTo>
                  <a:lnTo>
                    <a:pt x="2422" y="2829"/>
                  </a:lnTo>
                  <a:lnTo>
                    <a:pt x="2423" y="2704"/>
                  </a:lnTo>
                  <a:lnTo>
                    <a:pt x="2424" y="2718"/>
                  </a:lnTo>
                  <a:lnTo>
                    <a:pt x="2424" y="2550"/>
                  </a:lnTo>
                  <a:lnTo>
                    <a:pt x="2425" y="2779"/>
                  </a:lnTo>
                  <a:lnTo>
                    <a:pt x="2425" y="2585"/>
                  </a:lnTo>
                  <a:lnTo>
                    <a:pt x="2426" y="2711"/>
                  </a:lnTo>
                  <a:lnTo>
                    <a:pt x="2427" y="2427"/>
                  </a:lnTo>
                  <a:lnTo>
                    <a:pt x="2428" y="2751"/>
                  </a:lnTo>
                  <a:lnTo>
                    <a:pt x="2429" y="2330"/>
                  </a:lnTo>
                  <a:lnTo>
                    <a:pt x="2429" y="2654"/>
                  </a:lnTo>
                  <a:lnTo>
                    <a:pt x="2431" y="2468"/>
                  </a:lnTo>
                  <a:lnTo>
                    <a:pt x="2432" y="2917"/>
                  </a:lnTo>
                  <a:lnTo>
                    <a:pt x="2432" y="2494"/>
                  </a:lnTo>
                  <a:lnTo>
                    <a:pt x="2433" y="2684"/>
                  </a:lnTo>
                  <a:lnTo>
                    <a:pt x="2434" y="2580"/>
                  </a:lnTo>
                  <a:lnTo>
                    <a:pt x="2434" y="2650"/>
                  </a:lnTo>
                  <a:lnTo>
                    <a:pt x="2435" y="2587"/>
                  </a:lnTo>
                  <a:lnTo>
                    <a:pt x="2435" y="2673"/>
                  </a:lnTo>
                  <a:lnTo>
                    <a:pt x="2436" y="2615"/>
                  </a:lnTo>
                  <a:lnTo>
                    <a:pt x="2436" y="2688"/>
                  </a:lnTo>
                  <a:lnTo>
                    <a:pt x="2437" y="2654"/>
                  </a:lnTo>
                  <a:lnTo>
                    <a:pt x="2437" y="2757"/>
                  </a:lnTo>
                  <a:lnTo>
                    <a:pt x="2438" y="2642"/>
                  </a:lnTo>
                  <a:lnTo>
                    <a:pt x="2438" y="2787"/>
                  </a:lnTo>
                  <a:lnTo>
                    <a:pt x="2440" y="2581"/>
                  </a:lnTo>
                  <a:lnTo>
                    <a:pt x="2440" y="2901"/>
                  </a:lnTo>
                  <a:lnTo>
                    <a:pt x="2441" y="2508"/>
                  </a:lnTo>
                  <a:lnTo>
                    <a:pt x="2442" y="2705"/>
                  </a:lnTo>
                  <a:lnTo>
                    <a:pt x="2443" y="2434"/>
                  </a:lnTo>
                  <a:lnTo>
                    <a:pt x="2444" y="2686"/>
                  </a:lnTo>
                  <a:lnTo>
                    <a:pt x="2444" y="2504"/>
                  </a:lnTo>
                  <a:lnTo>
                    <a:pt x="2445" y="2673"/>
                  </a:lnTo>
                  <a:lnTo>
                    <a:pt x="2445" y="2511"/>
                  </a:lnTo>
                  <a:lnTo>
                    <a:pt x="2446" y="2729"/>
                  </a:lnTo>
                  <a:lnTo>
                    <a:pt x="2446" y="2623"/>
                  </a:lnTo>
                  <a:lnTo>
                    <a:pt x="2447" y="2643"/>
                  </a:lnTo>
                  <a:lnTo>
                    <a:pt x="2448" y="2536"/>
                  </a:lnTo>
                  <a:lnTo>
                    <a:pt x="2448" y="2786"/>
                  </a:lnTo>
                  <a:lnTo>
                    <a:pt x="2449" y="2526"/>
                  </a:lnTo>
                  <a:lnTo>
                    <a:pt x="2449" y="2634"/>
                  </a:lnTo>
                  <a:lnTo>
                    <a:pt x="2450" y="2588"/>
                  </a:lnTo>
                  <a:lnTo>
                    <a:pt x="2451" y="2916"/>
                  </a:lnTo>
                  <a:lnTo>
                    <a:pt x="2451" y="2625"/>
                  </a:lnTo>
                  <a:lnTo>
                    <a:pt x="2452" y="2636"/>
                  </a:lnTo>
                  <a:lnTo>
                    <a:pt x="2452" y="2579"/>
                  </a:lnTo>
                  <a:lnTo>
                    <a:pt x="2453" y="2743"/>
                  </a:lnTo>
                  <a:lnTo>
                    <a:pt x="2453" y="2561"/>
                  </a:lnTo>
                  <a:lnTo>
                    <a:pt x="2454" y="2742"/>
                  </a:lnTo>
                  <a:lnTo>
                    <a:pt x="2455" y="2542"/>
                  </a:lnTo>
                  <a:lnTo>
                    <a:pt x="2456" y="2690"/>
                  </a:lnTo>
                  <a:lnTo>
                    <a:pt x="2456" y="2611"/>
                  </a:lnTo>
                  <a:lnTo>
                    <a:pt x="2457" y="2897"/>
                  </a:lnTo>
                  <a:lnTo>
                    <a:pt x="2458" y="2508"/>
                  </a:lnTo>
                  <a:lnTo>
                    <a:pt x="2459" y="2741"/>
                  </a:lnTo>
                  <a:lnTo>
                    <a:pt x="2459" y="2593"/>
                  </a:lnTo>
                  <a:lnTo>
                    <a:pt x="2460" y="2653"/>
                  </a:lnTo>
                  <a:lnTo>
                    <a:pt x="2461" y="2522"/>
                  </a:lnTo>
                  <a:lnTo>
                    <a:pt x="2462" y="2769"/>
                  </a:lnTo>
                  <a:lnTo>
                    <a:pt x="2463" y="2556"/>
                  </a:lnTo>
                  <a:lnTo>
                    <a:pt x="2463" y="2717"/>
                  </a:lnTo>
                  <a:lnTo>
                    <a:pt x="2464" y="2520"/>
                  </a:lnTo>
                  <a:lnTo>
                    <a:pt x="2465" y="2901"/>
                  </a:lnTo>
                  <a:lnTo>
                    <a:pt x="2466" y="2613"/>
                  </a:lnTo>
                  <a:lnTo>
                    <a:pt x="2466" y="2724"/>
                  </a:lnTo>
                  <a:lnTo>
                    <a:pt x="2467" y="2526"/>
                  </a:lnTo>
                  <a:lnTo>
                    <a:pt x="2467" y="2744"/>
                  </a:lnTo>
                  <a:lnTo>
                    <a:pt x="2468" y="2481"/>
                  </a:lnTo>
                  <a:lnTo>
                    <a:pt x="2469" y="2650"/>
                  </a:lnTo>
                  <a:lnTo>
                    <a:pt x="2469" y="2524"/>
                  </a:lnTo>
                  <a:lnTo>
                    <a:pt x="2470" y="2794"/>
                  </a:lnTo>
                  <a:lnTo>
                    <a:pt x="2471" y="2615"/>
                  </a:lnTo>
                  <a:lnTo>
                    <a:pt x="2471" y="2764"/>
                  </a:lnTo>
                  <a:lnTo>
                    <a:pt x="2472" y="2631"/>
                  </a:lnTo>
                  <a:lnTo>
                    <a:pt x="2473" y="2721"/>
                  </a:lnTo>
                  <a:lnTo>
                    <a:pt x="2473" y="2563"/>
                  </a:lnTo>
                  <a:lnTo>
                    <a:pt x="2474" y="2708"/>
                  </a:lnTo>
                  <a:lnTo>
                    <a:pt x="2474" y="2634"/>
                  </a:lnTo>
                  <a:lnTo>
                    <a:pt x="2475" y="2681"/>
                  </a:lnTo>
                  <a:lnTo>
                    <a:pt x="2475" y="2484"/>
                  </a:lnTo>
                  <a:lnTo>
                    <a:pt x="2477" y="2819"/>
                  </a:lnTo>
                  <a:lnTo>
                    <a:pt x="2477" y="2590"/>
                  </a:lnTo>
                  <a:lnTo>
                    <a:pt x="2478" y="2659"/>
                  </a:lnTo>
                  <a:lnTo>
                    <a:pt x="2478" y="2441"/>
                  </a:lnTo>
                  <a:lnTo>
                    <a:pt x="2479" y="2780"/>
                  </a:lnTo>
                  <a:lnTo>
                    <a:pt x="2479" y="2570"/>
                  </a:lnTo>
                  <a:lnTo>
                    <a:pt x="2480" y="2849"/>
                  </a:lnTo>
                  <a:lnTo>
                    <a:pt x="2481" y="2556"/>
                  </a:lnTo>
                  <a:lnTo>
                    <a:pt x="2481" y="2803"/>
                  </a:lnTo>
                  <a:lnTo>
                    <a:pt x="2482" y="2571"/>
                  </a:lnTo>
                  <a:lnTo>
                    <a:pt x="2482" y="2763"/>
                  </a:lnTo>
                  <a:lnTo>
                    <a:pt x="2484" y="2506"/>
                  </a:lnTo>
                  <a:lnTo>
                    <a:pt x="2484" y="2725"/>
                  </a:lnTo>
                  <a:lnTo>
                    <a:pt x="2485" y="2505"/>
                  </a:lnTo>
                  <a:lnTo>
                    <a:pt x="2486" y="2611"/>
                  </a:lnTo>
                  <a:lnTo>
                    <a:pt x="2486" y="2511"/>
                  </a:lnTo>
                  <a:lnTo>
                    <a:pt x="2488" y="2784"/>
                  </a:lnTo>
                  <a:lnTo>
                    <a:pt x="2489" y="2426"/>
                  </a:lnTo>
                  <a:lnTo>
                    <a:pt x="2489" y="2799"/>
                  </a:lnTo>
                  <a:lnTo>
                    <a:pt x="2490" y="2516"/>
                  </a:lnTo>
                  <a:lnTo>
                    <a:pt x="2491" y="2758"/>
                  </a:lnTo>
                  <a:lnTo>
                    <a:pt x="2491" y="2485"/>
                  </a:lnTo>
                  <a:lnTo>
                    <a:pt x="2492" y="2791"/>
                  </a:lnTo>
                  <a:lnTo>
                    <a:pt x="2492" y="2484"/>
                  </a:lnTo>
                  <a:lnTo>
                    <a:pt x="2493" y="2619"/>
                  </a:lnTo>
                  <a:lnTo>
                    <a:pt x="2494" y="2538"/>
                  </a:lnTo>
                  <a:lnTo>
                    <a:pt x="2494" y="2615"/>
                  </a:lnTo>
                  <a:lnTo>
                    <a:pt x="2495" y="2494"/>
                  </a:lnTo>
                  <a:lnTo>
                    <a:pt x="2496" y="2752"/>
                  </a:lnTo>
                  <a:lnTo>
                    <a:pt x="2497" y="2482"/>
                  </a:lnTo>
                  <a:lnTo>
                    <a:pt x="2497" y="2635"/>
                  </a:lnTo>
                  <a:lnTo>
                    <a:pt x="2498" y="2503"/>
                  </a:lnTo>
                  <a:lnTo>
                    <a:pt x="2499" y="2711"/>
                  </a:lnTo>
                  <a:lnTo>
                    <a:pt x="2499" y="2497"/>
                  </a:lnTo>
                  <a:lnTo>
                    <a:pt x="2500" y="2803"/>
                  </a:lnTo>
                  <a:lnTo>
                    <a:pt x="2500" y="2579"/>
                  </a:lnTo>
                  <a:lnTo>
                    <a:pt x="2501" y="2758"/>
                  </a:lnTo>
                  <a:lnTo>
                    <a:pt x="2502" y="2543"/>
                  </a:lnTo>
                  <a:lnTo>
                    <a:pt x="2503" y="2789"/>
                  </a:lnTo>
                  <a:lnTo>
                    <a:pt x="2505" y="2563"/>
                  </a:lnTo>
                  <a:lnTo>
                    <a:pt x="2505" y="2763"/>
                  </a:lnTo>
                  <a:lnTo>
                    <a:pt x="2506" y="2621"/>
                  </a:lnTo>
                  <a:lnTo>
                    <a:pt x="2506" y="2730"/>
                  </a:lnTo>
                  <a:lnTo>
                    <a:pt x="2507" y="2338"/>
                  </a:lnTo>
                  <a:lnTo>
                    <a:pt x="2509" y="2773"/>
                  </a:lnTo>
                  <a:lnTo>
                    <a:pt x="2509" y="2538"/>
                  </a:lnTo>
                  <a:lnTo>
                    <a:pt x="2510" y="2739"/>
                  </a:lnTo>
                  <a:lnTo>
                    <a:pt x="2512" y="2526"/>
                  </a:lnTo>
                  <a:lnTo>
                    <a:pt x="2513" y="2779"/>
                  </a:lnTo>
                  <a:lnTo>
                    <a:pt x="2513" y="2537"/>
                  </a:lnTo>
                  <a:lnTo>
                    <a:pt x="2514" y="2852"/>
                  </a:lnTo>
                  <a:lnTo>
                    <a:pt x="2514" y="2469"/>
                  </a:lnTo>
                  <a:lnTo>
                    <a:pt x="2515" y="2753"/>
                  </a:lnTo>
                  <a:lnTo>
                    <a:pt x="2516" y="2574"/>
                  </a:lnTo>
                  <a:lnTo>
                    <a:pt x="2517" y="2648"/>
                  </a:lnTo>
                  <a:lnTo>
                    <a:pt x="2517" y="2543"/>
                  </a:lnTo>
                  <a:lnTo>
                    <a:pt x="2518" y="2721"/>
                  </a:lnTo>
                  <a:lnTo>
                    <a:pt x="2518" y="2517"/>
                  </a:lnTo>
                  <a:lnTo>
                    <a:pt x="2519" y="2670"/>
                  </a:lnTo>
                  <a:lnTo>
                    <a:pt x="2520" y="2484"/>
                  </a:lnTo>
                  <a:lnTo>
                    <a:pt x="2521" y="2874"/>
                  </a:lnTo>
                  <a:lnTo>
                    <a:pt x="2522" y="2572"/>
                  </a:lnTo>
                  <a:lnTo>
                    <a:pt x="2522" y="2845"/>
                  </a:lnTo>
                  <a:lnTo>
                    <a:pt x="2523" y="2520"/>
                  </a:lnTo>
                  <a:lnTo>
                    <a:pt x="2524" y="2836"/>
                  </a:lnTo>
                  <a:lnTo>
                    <a:pt x="2525" y="2643"/>
                  </a:lnTo>
                  <a:lnTo>
                    <a:pt x="2526" y="2687"/>
                  </a:lnTo>
                  <a:lnTo>
                    <a:pt x="2527" y="2467"/>
                  </a:lnTo>
                  <a:lnTo>
                    <a:pt x="2527" y="2615"/>
                  </a:lnTo>
                  <a:lnTo>
                    <a:pt x="2528" y="2597"/>
                  </a:lnTo>
                  <a:lnTo>
                    <a:pt x="2529" y="2764"/>
                  </a:lnTo>
                  <a:lnTo>
                    <a:pt x="2530" y="2592"/>
                  </a:lnTo>
                  <a:lnTo>
                    <a:pt x="2531" y="2741"/>
                  </a:lnTo>
                  <a:lnTo>
                    <a:pt x="2531" y="2489"/>
                  </a:lnTo>
                  <a:lnTo>
                    <a:pt x="2533" y="2676"/>
                  </a:lnTo>
                  <a:lnTo>
                    <a:pt x="2533" y="2496"/>
                  </a:lnTo>
                  <a:lnTo>
                    <a:pt x="2534" y="2618"/>
                  </a:lnTo>
                  <a:lnTo>
                    <a:pt x="2535" y="2606"/>
                  </a:lnTo>
                  <a:lnTo>
                    <a:pt x="2535" y="2856"/>
                  </a:lnTo>
                  <a:lnTo>
                    <a:pt x="2536" y="2543"/>
                  </a:lnTo>
                  <a:lnTo>
                    <a:pt x="2537" y="2789"/>
                  </a:lnTo>
                  <a:lnTo>
                    <a:pt x="2539" y="2489"/>
                  </a:lnTo>
                  <a:lnTo>
                    <a:pt x="2539" y="2746"/>
                  </a:lnTo>
                  <a:lnTo>
                    <a:pt x="2540" y="2492"/>
                  </a:lnTo>
                  <a:lnTo>
                    <a:pt x="2540" y="2606"/>
                  </a:lnTo>
                  <a:lnTo>
                    <a:pt x="2541" y="2536"/>
                  </a:lnTo>
                  <a:lnTo>
                    <a:pt x="2542" y="2649"/>
                  </a:lnTo>
                  <a:lnTo>
                    <a:pt x="2542" y="2566"/>
                  </a:lnTo>
                  <a:lnTo>
                    <a:pt x="2543" y="2613"/>
                  </a:lnTo>
                  <a:lnTo>
                    <a:pt x="2543" y="2501"/>
                  </a:lnTo>
                  <a:lnTo>
                    <a:pt x="2544" y="2806"/>
                  </a:lnTo>
                  <a:lnTo>
                    <a:pt x="2546" y="2484"/>
                  </a:lnTo>
                  <a:lnTo>
                    <a:pt x="2546" y="2718"/>
                  </a:lnTo>
                  <a:lnTo>
                    <a:pt x="2548" y="2351"/>
                  </a:lnTo>
                  <a:lnTo>
                    <a:pt x="2549" y="2762"/>
                  </a:lnTo>
                  <a:lnTo>
                    <a:pt x="2549" y="2579"/>
                  </a:lnTo>
                  <a:lnTo>
                    <a:pt x="2550" y="2732"/>
                  </a:lnTo>
                  <a:lnTo>
                    <a:pt x="2550" y="2526"/>
                  </a:lnTo>
                  <a:lnTo>
                    <a:pt x="2551" y="2726"/>
                  </a:lnTo>
                  <a:lnTo>
                    <a:pt x="2552" y="2511"/>
                  </a:lnTo>
                  <a:lnTo>
                    <a:pt x="2553" y="2645"/>
                  </a:lnTo>
                  <a:lnTo>
                    <a:pt x="2554" y="2554"/>
                  </a:lnTo>
                  <a:lnTo>
                    <a:pt x="2555" y="2833"/>
                  </a:lnTo>
                  <a:lnTo>
                    <a:pt x="2555" y="2495"/>
                  </a:lnTo>
                  <a:lnTo>
                    <a:pt x="2557" y="2836"/>
                  </a:lnTo>
                  <a:lnTo>
                    <a:pt x="2558" y="2416"/>
                  </a:lnTo>
                  <a:lnTo>
                    <a:pt x="2558" y="2647"/>
                  </a:lnTo>
                  <a:lnTo>
                    <a:pt x="2559" y="2572"/>
                  </a:lnTo>
                  <a:lnTo>
                    <a:pt x="2559" y="2729"/>
                  </a:lnTo>
                  <a:lnTo>
                    <a:pt x="2560" y="2386"/>
                  </a:lnTo>
                  <a:lnTo>
                    <a:pt x="2561" y="2501"/>
                  </a:lnTo>
                  <a:lnTo>
                    <a:pt x="2561" y="2444"/>
                  </a:lnTo>
                  <a:lnTo>
                    <a:pt x="2562" y="2618"/>
                  </a:lnTo>
                  <a:lnTo>
                    <a:pt x="2562" y="2433"/>
                  </a:lnTo>
                  <a:lnTo>
                    <a:pt x="2563" y="2636"/>
                  </a:lnTo>
                  <a:lnTo>
                    <a:pt x="2565" y="2412"/>
                  </a:lnTo>
                  <a:lnTo>
                    <a:pt x="2565" y="2512"/>
                  </a:lnTo>
                  <a:lnTo>
                    <a:pt x="2566" y="2343"/>
                  </a:lnTo>
                  <a:lnTo>
                    <a:pt x="2567" y="2587"/>
                  </a:lnTo>
                  <a:lnTo>
                    <a:pt x="2567" y="2377"/>
                  </a:lnTo>
                  <a:lnTo>
                    <a:pt x="2568" y="2708"/>
                  </a:lnTo>
                  <a:lnTo>
                    <a:pt x="2569" y="2378"/>
                  </a:lnTo>
                  <a:lnTo>
                    <a:pt x="2569" y="2510"/>
                  </a:lnTo>
                  <a:lnTo>
                    <a:pt x="2570" y="2381"/>
                  </a:lnTo>
                  <a:lnTo>
                    <a:pt x="2570" y="2577"/>
                  </a:lnTo>
                  <a:lnTo>
                    <a:pt x="2571" y="2476"/>
                  </a:lnTo>
                  <a:lnTo>
                    <a:pt x="2571" y="2779"/>
                  </a:lnTo>
                  <a:lnTo>
                    <a:pt x="2573" y="2423"/>
                  </a:lnTo>
                  <a:lnTo>
                    <a:pt x="2573" y="2686"/>
                  </a:lnTo>
                  <a:lnTo>
                    <a:pt x="2574" y="2406"/>
                  </a:lnTo>
                  <a:lnTo>
                    <a:pt x="2575" y="2588"/>
                  </a:lnTo>
                  <a:lnTo>
                    <a:pt x="2576" y="2536"/>
                  </a:lnTo>
                  <a:lnTo>
                    <a:pt x="2576" y="2608"/>
                  </a:lnTo>
                  <a:lnTo>
                    <a:pt x="2577" y="2557"/>
                  </a:lnTo>
                  <a:lnTo>
                    <a:pt x="2578" y="2778"/>
                  </a:lnTo>
                  <a:lnTo>
                    <a:pt x="2578" y="2634"/>
                  </a:lnTo>
                  <a:lnTo>
                    <a:pt x="2579" y="2726"/>
                  </a:lnTo>
                  <a:lnTo>
                    <a:pt x="2579" y="2471"/>
                  </a:lnTo>
                  <a:lnTo>
                    <a:pt x="2580" y="2845"/>
                  </a:lnTo>
                  <a:lnTo>
                    <a:pt x="2581" y="2594"/>
                  </a:lnTo>
                  <a:lnTo>
                    <a:pt x="2582" y="2813"/>
                  </a:lnTo>
                  <a:lnTo>
                    <a:pt x="2583" y="2490"/>
                  </a:lnTo>
                  <a:lnTo>
                    <a:pt x="2583" y="2776"/>
                  </a:lnTo>
                  <a:lnTo>
                    <a:pt x="2584" y="2558"/>
                  </a:lnTo>
                  <a:lnTo>
                    <a:pt x="2584" y="2821"/>
                  </a:lnTo>
                  <a:lnTo>
                    <a:pt x="2585" y="2525"/>
                  </a:lnTo>
                  <a:lnTo>
                    <a:pt x="2585" y="2750"/>
                  </a:lnTo>
                  <a:lnTo>
                    <a:pt x="2586" y="2580"/>
                  </a:lnTo>
                  <a:lnTo>
                    <a:pt x="2587" y="2867"/>
                  </a:lnTo>
                  <a:lnTo>
                    <a:pt x="2588" y="2508"/>
                  </a:lnTo>
                  <a:lnTo>
                    <a:pt x="2589" y="2725"/>
                  </a:lnTo>
                  <a:lnTo>
                    <a:pt x="2589" y="2522"/>
                  </a:lnTo>
                  <a:lnTo>
                    <a:pt x="2590" y="2691"/>
                  </a:lnTo>
                  <a:lnTo>
                    <a:pt x="2591" y="2592"/>
                  </a:lnTo>
                  <a:lnTo>
                    <a:pt x="2592" y="2601"/>
                  </a:lnTo>
                  <a:lnTo>
                    <a:pt x="2592" y="2539"/>
                  </a:lnTo>
                  <a:lnTo>
                    <a:pt x="2593" y="2863"/>
                  </a:lnTo>
                  <a:lnTo>
                    <a:pt x="2594" y="2572"/>
                  </a:lnTo>
                  <a:lnTo>
                    <a:pt x="2595" y="2780"/>
                  </a:lnTo>
                  <a:lnTo>
                    <a:pt x="2595" y="2635"/>
                  </a:lnTo>
                  <a:lnTo>
                    <a:pt x="2596" y="2639"/>
                  </a:lnTo>
                  <a:lnTo>
                    <a:pt x="2597" y="2545"/>
                  </a:lnTo>
                  <a:lnTo>
                    <a:pt x="2597" y="2683"/>
                  </a:lnTo>
                  <a:lnTo>
                    <a:pt x="2598" y="2622"/>
                  </a:lnTo>
                  <a:lnTo>
                    <a:pt x="2598" y="2759"/>
                  </a:lnTo>
                  <a:lnTo>
                    <a:pt x="2599" y="2513"/>
                  </a:lnTo>
                  <a:lnTo>
                    <a:pt x="2600" y="2684"/>
                  </a:lnTo>
                  <a:lnTo>
                    <a:pt x="2601" y="2572"/>
                  </a:lnTo>
                  <a:lnTo>
                    <a:pt x="2601" y="2645"/>
                  </a:lnTo>
                  <a:lnTo>
                    <a:pt x="2602" y="2564"/>
                  </a:lnTo>
                  <a:lnTo>
                    <a:pt x="2603" y="2732"/>
                  </a:lnTo>
                  <a:lnTo>
                    <a:pt x="2604" y="2539"/>
                  </a:lnTo>
                  <a:lnTo>
                    <a:pt x="2604" y="2787"/>
                  </a:lnTo>
                  <a:lnTo>
                    <a:pt x="2605" y="2616"/>
                  </a:lnTo>
                  <a:lnTo>
                    <a:pt x="2606" y="2836"/>
                  </a:lnTo>
                  <a:lnTo>
                    <a:pt x="2607" y="2462"/>
                  </a:lnTo>
                  <a:lnTo>
                    <a:pt x="2608" y="2817"/>
                  </a:lnTo>
                  <a:lnTo>
                    <a:pt x="2608" y="2495"/>
                  </a:lnTo>
                  <a:lnTo>
                    <a:pt x="2609" y="2827"/>
                  </a:lnTo>
                  <a:lnTo>
                    <a:pt x="2611" y="2609"/>
                  </a:lnTo>
                  <a:lnTo>
                    <a:pt x="2611" y="2743"/>
                  </a:lnTo>
                  <a:lnTo>
                    <a:pt x="2612" y="2513"/>
                  </a:lnTo>
                  <a:lnTo>
                    <a:pt x="2613" y="2805"/>
                  </a:lnTo>
                  <a:lnTo>
                    <a:pt x="2614" y="2580"/>
                  </a:lnTo>
                  <a:lnTo>
                    <a:pt x="2614" y="2677"/>
                  </a:lnTo>
                  <a:lnTo>
                    <a:pt x="2615" y="2443"/>
                  </a:lnTo>
                  <a:lnTo>
                    <a:pt x="2616" y="2579"/>
                  </a:lnTo>
                  <a:lnTo>
                    <a:pt x="2616" y="2484"/>
                  </a:lnTo>
                  <a:lnTo>
                    <a:pt x="2617" y="2778"/>
                  </a:lnTo>
                  <a:lnTo>
                    <a:pt x="2619" y="2552"/>
                  </a:lnTo>
                  <a:lnTo>
                    <a:pt x="2619" y="2626"/>
                  </a:lnTo>
                  <a:lnTo>
                    <a:pt x="2620" y="2568"/>
                  </a:lnTo>
                  <a:lnTo>
                    <a:pt x="2620" y="2705"/>
                  </a:lnTo>
                  <a:lnTo>
                    <a:pt x="2621" y="2470"/>
                  </a:lnTo>
                  <a:lnTo>
                    <a:pt x="2622" y="2756"/>
                  </a:lnTo>
                  <a:lnTo>
                    <a:pt x="2622" y="2656"/>
                  </a:lnTo>
                  <a:lnTo>
                    <a:pt x="2623" y="2769"/>
                  </a:lnTo>
                  <a:lnTo>
                    <a:pt x="2623" y="2480"/>
                  </a:lnTo>
                  <a:lnTo>
                    <a:pt x="2625" y="2732"/>
                  </a:lnTo>
                  <a:lnTo>
                    <a:pt x="2625" y="2501"/>
                  </a:lnTo>
                  <a:lnTo>
                    <a:pt x="2626" y="2726"/>
                  </a:lnTo>
                  <a:lnTo>
                    <a:pt x="2627" y="2670"/>
                  </a:lnTo>
                  <a:lnTo>
                    <a:pt x="2627" y="2764"/>
                  </a:lnTo>
                  <a:lnTo>
                    <a:pt x="2628" y="2465"/>
                  </a:lnTo>
                  <a:lnTo>
                    <a:pt x="2629" y="2744"/>
                  </a:lnTo>
                  <a:lnTo>
                    <a:pt x="2629" y="2474"/>
                  </a:lnTo>
                  <a:lnTo>
                    <a:pt x="2631" y="2786"/>
                  </a:lnTo>
                  <a:lnTo>
                    <a:pt x="2632" y="2430"/>
                  </a:lnTo>
                  <a:lnTo>
                    <a:pt x="2632" y="2772"/>
                  </a:lnTo>
                  <a:lnTo>
                    <a:pt x="2633" y="2446"/>
                  </a:lnTo>
                  <a:lnTo>
                    <a:pt x="2633" y="2719"/>
                  </a:lnTo>
                  <a:lnTo>
                    <a:pt x="2634" y="2529"/>
                  </a:lnTo>
                  <a:lnTo>
                    <a:pt x="2634" y="2750"/>
                  </a:lnTo>
                  <a:lnTo>
                    <a:pt x="2635" y="2633"/>
                  </a:lnTo>
                  <a:lnTo>
                    <a:pt x="2636" y="2853"/>
                  </a:lnTo>
                  <a:lnTo>
                    <a:pt x="2637" y="2622"/>
                  </a:lnTo>
                  <a:lnTo>
                    <a:pt x="2638" y="2769"/>
                  </a:lnTo>
                  <a:lnTo>
                    <a:pt x="2638" y="2556"/>
                  </a:lnTo>
                  <a:lnTo>
                    <a:pt x="2640" y="2684"/>
                  </a:lnTo>
                  <a:lnTo>
                    <a:pt x="2640" y="2593"/>
                  </a:lnTo>
                  <a:lnTo>
                    <a:pt x="2642" y="2790"/>
                  </a:lnTo>
                  <a:lnTo>
                    <a:pt x="2642" y="2602"/>
                  </a:lnTo>
                  <a:lnTo>
                    <a:pt x="2643" y="2741"/>
                  </a:lnTo>
                  <a:lnTo>
                    <a:pt x="2643" y="2649"/>
                  </a:lnTo>
                  <a:lnTo>
                    <a:pt x="2644" y="2767"/>
                  </a:lnTo>
                  <a:lnTo>
                    <a:pt x="2646" y="2463"/>
                  </a:lnTo>
                  <a:lnTo>
                    <a:pt x="2647" y="2735"/>
                  </a:lnTo>
                  <a:lnTo>
                    <a:pt x="2648" y="2537"/>
                  </a:lnTo>
                  <a:lnTo>
                    <a:pt x="2649" y="2666"/>
                  </a:lnTo>
                  <a:lnTo>
                    <a:pt x="2650" y="2581"/>
                  </a:lnTo>
                  <a:lnTo>
                    <a:pt x="2651" y="2606"/>
                  </a:lnTo>
                  <a:lnTo>
                    <a:pt x="2651" y="2513"/>
                  </a:lnTo>
                  <a:lnTo>
                    <a:pt x="2653" y="2750"/>
                  </a:lnTo>
                  <a:lnTo>
                    <a:pt x="2653" y="2524"/>
                  </a:lnTo>
                  <a:lnTo>
                    <a:pt x="2654" y="2760"/>
                  </a:lnTo>
                  <a:lnTo>
                    <a:pt x="2655" y="2571"/>
                  </a:lnTo>
                  <a:lnTo>
                    <a:pt x="2655" y="2660"/>
                  </a:lnTo>
                  <a:lnTo>
                    <a:pt x="2656" y="2543"/>
                  </a:lnTo>
                  <a:lnTo>
                    <a:pt x="2656" y="2608"/>
                  </a:lnTo>
                  <a:lnTo>
                    <a:pt x="2657" y="2554"/>
                  </a:lnTo>
                  <a:lnTo>
                    <a:pt x="2658" y="2797"/>
                  </a:lnTo>
                  <a:lnTo>
                    <a:pt x="2659" y="2503"/>
                  </a:lnTo>
                  <a:lnTo>
                    <a:pt x="2659" y="2667"/>
                  </a:lnTo>
                  <a:lnTo>
                    <a:pt x="2660" y="2565"/>
                  </a:lnTo>
                  <a:lnTo>
                    <a:pt x="2661" y="2870"/>
                  </a:lnTo>
                  <a:lnTo>
                    <a:pt x="2661" y="2634"/>
                  </a:lnTo>
                  <a:lnTo>
                    <a:pt x="2662" y="2639"/>
                  </a:lnTo>
                  <a:lnTo>
                    <a:pt x="2662" y="2523"/>
                  </a:lnTo>
                  <a:lnTo>
                    <a:pt x="2664" y="2838"/>
                  </a:lnTo>
                  <a:lnTo>
                    <a:pt x="2664" y="2526"/>
                  </a:lnTo>
                  <a:lnTo>
                    <a:pt x="2665" y="2796"/>
                  </a:lnTo>
                  <a:lnTo>
                    <a:pt x="2666" y="2655"/>
                  </a:lnTo>
                  <a:lnTo>
                    <a:pt x="2667" y="2697"/>
                  </a:lnTo>
                  <a:lnTo>
                    <a:pt x="2668" y="2558"/>
                  </a:lnTo>
                  <a:lnTo>
                    <a:pt x="2668" y="2737"/>
                  </a:lnTo>
                  <a:lnTo>
                    <a:pt x="2669" y="2552"/>
                  </a:lnTo>
                  <a:lnTo>
                    <a:pt x="2670" y="2822"/>
                  </a:lnTo>
                  <a:lnTo>
                    <a:pt x="2670" y="2451"/>
                  </a:lnTo>
                  <a:lnTo>
                    <a:pt x="2671" y="2615"/>
                  </a:lnTo>
                  <a:lnTo>
                    <a:pt x="2671" y="2511"/>
                  </a:lnTo>
                  <a:lnTo>
                    <a:pt x="2672" y="2738"/>
                  </a:lnTo>
                  <a:lnTo>
                    <a:pt x="2673" y="2554"/>
                  </a:lnTo>
                  <a:lnTo>
                    <a:pt x="2674" y="2772"/>
                  </a:lnTo>
                  <a:lnTo>
                    <a:pt x="2675" y="2526"/>
                  </a:lnTo>
                  <a:lnTo>
                    <a:pt x="2675" y="2704"/>
                  </a:lnTo>
                  <a:lnTo>
                    <a:pt x="2676" y="2590"/>
                  </a:lnTo>
                  <a:lnTo>
                    <a:pt x="2676" y="2737"/>
                  </a:lnTo>
                  <a:lnTo>
                    <a:pt x="2677" y="2576"/>
                  </a:lnTo>
                  <a:lnTo>
                    <a:pt x="2678" y="2715"/>
                  </a:lnTo>
                  <a:lnTo>
                    <a:pt x="2679" y="2621"/>
                  </a:lnTo>
                  <a:lnTo>
                    <a:pt x="2679" y="2697"/>
                  </a:lnTo>
                  <a:lnTo>
                    <a:pt x="2680" y="2473"/>
                  </a:lnTo>
                  <a:lnTo>
                    <a:pt x="2680" y="2633"/>
                  </a:lnTo>
                  <a:lnTo>
                    <a:pt x="2681" y="2473"/>
                  </a:lnTo>
                  <a:lnTo>
                    <a:pt x="2682" y="2799"/>
                  </a:lnTo>
                  <a:lnTo>
                    <a:pt x="2683" y="2502"/>
                  </a:lnTo>
                  <a:lnTo>
                    <a:pt x="2684" y="2772"/>
                  </a:lnTo>
                  <a:lnTo>
                    <a:pt x="2684" y="2510"/>
                  </a:lnTo>
                  <a:lnTo>
                    <a:pt x="2686" y="2770"/>
                  </a:lnTo>
                  <a:lnTo>
                    <a:pt x="2686" y="2556"/>
                  </a:lnTo>
                  <a:lnTo>
                    <a:pt x="2688" y="2774"/>
                  </a:lnTo>
                  <a:lnTo>
                    <a:pt x="2689" y="2604"/>
                  </a:lnTo>
                  <a:lnTo>
                    <a:pt x="2690" y="2817"/>
                  </a:lnTo>
                  <a:lnTo>
                    <a:pt x="2690" y="2712"/>
                  </a:lnTo>
                  <a:lnTo>
                    <a:pt x="2691" y="2780"/>
                  </a:lnTo>
                  <a:lnTo>
                    <a:pt x="2692" y="2495"/>
                  </a:lnTo>
                  <a:lnTo>
                    <a:pt x="2693" y="2749"/>
                  </a:lnTo>
                  <a:lnTo>
                    <a:pt x="2694" y="2497"/>
                  </a:lnTo>
                  <a:lnTo>
                    <a:pt x="2695" y="2770"/>
                  </a:lnTo>
                  <a:lnTo>
                    <a:pt x="2696" y="2557"/>
                  </a:lnTo>
                  <a:lnTo>
                    <a:pt x="2697" y="2646"/>
                  </a:lnTo>
                  <a:lnTo>
                    <a:pt x="2697" y="2576"/>
                  </a:lnTo>
                  <a:lnTo>
                    <a:pt x="2698" y="2688"/>
                  </a:lnTo>
                  <a:lnTo>
                    <a:pt x="2698" y="2451"/>
                  </a:lnTo>
                  <a:lnTo>
                    <a:pt x="2699" y="2828"/>
                  </a:lnTo>
                  <a:lnTo>
                    <a:pt x="2700" y="2613"/>
                  </a:lnTo>
                  <a:lnTo>
                    <a:pt x="2701" y="2729"/>
                  </a:lnTo>
                  <a:lnTo>
                    <a:pt x="2701" y="2601"/>
                  </a:lnTo>
                  <a:lnTo>
                    <a:pt x="2702" y="2770"/>
                  </a:lnTo>
                  <a:lnTo>
                    <a:pt x="2703" y="2528"/>
                  </a:lnTo>
                  <a:lnTo>
                    <a:pt x="2704" y="2772"/>
                  </a:lnTo>
                  <a:lnTo>
                    <a:pt x="2705" y="2587"/>
                  </a:lnTo>
                  <a:lnTo>
                    <a:pt x="2705" y="2777"/>
                  </a:lnTo>
                  <a:lnTo>
                    <a:pt x="2706" y="2407"/>
                  </a:lnTo>
                  <a:lnTo>
                    <a:pt x="2706" y="2798"/>
                  </a:lnTo>
                  <a:lnTo>
                    <a:pt x="2708" y="2572"/>
                  </a:lnTo>
                  <a:lnTo>
                    <a:pt x="2709" y="2745"/>
                  </a:lnTo>
                  <a:lnTo>
                    <a:pt x="2709" y="2592"/>
                  </a:lnTo>
                  <a:lnTo>
                    <a:pt x="2710" y="2751"/>
                  </a:lnTo>
                  <a:lnTo>
                    <a:pt x="2710" y="2605"/>
                  </a:lnTo>
                  <a:lnTo>
                    <a:pt x="2711" y="2649"/>
                  </a:lnTo>
                  <a:lnTo>
                    <a:pt x="2712" y="2621"/>
                  </a:lnTo>
                  <a:lnTo>
                    <a:pt x="2712" y="2697"/>
                  </a:lnTo>
                  <a:lnTo>
                    <a:pt x="2713" y="2441"/>
                  </a:lnTo>
                  <a:lnTo>
                    <a:pt x="2713" y="2633"/>
                  </a:lnTo>
                  <a:lnTo>
                    <a:pt x="2714" y="2532"/>
                  </a:lnTo>
                  <a:lnTo>
                    <a:pt x="2714" y="2667"/>
                  </a:lnTo>
                  <a:lnTo>
                    <a:pt x="2715" y="2611"/>
                  </a:lnTo>
                  <a:lnTo>
                    <a:pt x="2715" y="2773"/>
                  </a:lnTo>
                  <a:lnTo>
                    <a:pt x="2716" y="2710"/>
                  </a:lnTo>
                  <a:lnTo>
                    <a:pt x="2716" y="2866"/>
                  </a:lnTo>
                  <a:lnTo>
                    <a:pt x="2717" y="2375"/>
                  </a:lnTo>
                  <a:lnTo>
                    <a:pt x="2719" y="2701"/>
                  </a:lnTo>
                  <a:lnTo>
                    <a:pt x="2719" y="2496"/>
                  </a:lnTo>
                  <a:lnTo>
                    <a:pt x="2720" y="2723"/>
                  </a:lnTo>
                  <a:lnTo>
                    <a:pt x="2720" y="2571"/>
                  </a:lnTo>
                  <a:lnTo>
                    <a:pt x="2721" y="2784"/>
                  </a:lnTo>
                  <a:lnTo>
                    <a:pt x="2721" y="2519"/>
                  </a:lnTo>
                  <a:lnTo>
                    <a:pt x="2722" y="2717"/>
                  </a:lnTo>
                  <a:lnTo>
                    <a:pt x="2723" y="2498"/>
                  </a:lnTo>
                  <a:lnTo>
                    <a:pt x="2724" y="2732"/>
                  </a:lnTo>
                  <a:lnTo>
                    <a:pt x="2724" y="2561"/>
                  </a:lnTo>
                  <a:lnTo>
                    <a:pt x="2725" y="2756"/>
                  </a:lnTo>
                  <a:lnTo>
                    <a:pt x="2726" y="2462"/>
                  </a:lnTo>
                  <a:lnTo>
                    <a:pt x="2727" y="2743"/>
                  </a:lnTo>
                  <a:lnTo>
                    <a:pt x="2728" y="2606"/>
                  </a:lnTo>
                  <a:lnTo>
                    <a:pt x="2728" y="2753"/>
                  </a:lnTo>
                  <a:lnTo>
                    <a:pt x="2729" y="2607"/>
                  </a:lnTo>
                  <a:lnTo>
                    <a:pt x="2729" y="2748"/>
                  </a:lnTo>
                  <a:lnTo>
                    <a:pt x="2730" y="2568"/>
                  </a:lnTo>
                  <a:lnTo>
                    <a:pt x="2731" y="2776"/>
                  </a:lnTo>
                  <a:lnTo>
                    <a:pt x="2732" y="2350"/>
                  </a:lnTo>
                  <a:lnTo>
                    <a:pt x="2732" y="2653"/>
                  </a:lnTo>
                  <a:lnTo>
                    <a:pt x="2733" y="2567"/>
                  </a:lnTo>
                  <a:lnTo>
                    <a:pt x="2734" y="2756"/>
                  </a:lnTo>
                  <a:lnTo>
                    <a:pt x="2735" y="2532"/>
                  </a:lnTo>
                  <a:lnTo>
                    <a:pt x="2735" y="2766"/>
                  </a:lnTo>
                  <a:lnTo>
                    <a:pt x="2736" y="2409"/>
                  </a:lnTo>
                  <a:lnTo>
                    <a:pt x="2737" y="2695"/>
                  </a:lnTo>
                  <a:lnTo>
                    <a:pt x="2738" y="2673"/>
                  </a:lnTo>
                  <a:lnTo>
                    <a:pt x="2738" y="2812"/>
                  </a:lnTo>
                  <a:lnTo>
                    <a:pt x="2739" y="2520"/>
                  </a:lnTo>
                  <a:lnTo>
                    <a:pt x="2739" y="2614"/>
                  </a:lnTo>
                  <a:lnTo>
                    <a:pt x="2740" y="2574"/>
                  </a:lnTo>
                  <a:lnTo>
                    <a:pt x="2741" y="2709"/>
                  </a:lnTo>
                  <a:lnTo>
                    <a:pt x="2742" y="2583"/>
                  </a:lnTo>
                  <a:lnTo>
                    <a:pt x="2742" y="2690"/>
                  </a:lnTo>
                  <a:lnTo>
                    <a:pt x="2743" y="2497"/>
                  </a:lnTo>
                  <a:lnTo>
                    <a:pt x="2744" y="2721"/>
                  </a:lnTo>
                  <a:lnTo>
                    <a:pt x="2745" y="2531"/>
                  </a:lnTo>
                  <a:lnTo>
                    <a:pt x="2746" y="2705"/>
                  </a:lnTo>
                  <a:lnTo>
                    <a:pt x="2747" y="2583"/>
                  </a:lnTo>
                  <a:lnTo>
                    <a:pt x="2748" y="2733"/>
                  </a:lnTo>
                  <a:lnTo>
                    <a:pt x="2748" y="2517"/>
                  </a:lnTo>
                  <a:lnTo>
                    <a:pt x="2750" y="2667"/>
                  </a:lnTo>
                  <a:lnTo>
                    <a:pt x="2751" y="2606"/>
                  </a:lnTo>
                  <a:lnTo>
                    <a:pt x="2751" y="2790"/>
                  </a:lnTo>
                  <a:lnTo>
                    <a:pt x="2753" y="2450"/>
                  </a:lnTo>
                  <a:lnTo>
                    <a:pt x="2753" y="2710"/>
                  </a:lnTo>
                  <a:lnTo>
                    <a:pt x="2754" y="2556"/>
                  </a:lnTo>
                  <a:lnTo>
                    <a:pt x="2754" y="2833"/>
                  </a:lnTo>
                  <a:lnTo>
                    <a:pt x="2755" y="2474"/>
                  </a:lnTo>
                  <a:lnTo>
                    <a:pt x="2755" y="2676"/>
                  </a:lnTo>
                  <a:lnTo>
                    <a:pt x="2756" y="2567"/>
                  </a:lnTo>
                  <a:lnTo>
                    <a:pt x="2756" y="2671"/>
                  </a:lnTo>
                  <a:lnTo>
                    <a:pt x="2757" y="2621"/>
                  </a:lnTo>
                  <a:lnTo>
                    <a:pt x="2757" y="2735"/>
                  </a:lnTo>
                  <a:lnTo>
                    <a:pt x="2758" y="2528"/>
                  </a:lnTo>
                  <a:lnTo>
                    <a:pt x="2759" y="2812"/>
                  </a:lnTo>
                  <a:lnTo>
                    <a:pt x="2759" y="2529"/>
                  </a:lnTo>
                  <a:lnTo>
                    <a:pt x="2760" y="2778"/>
                  </a:lnTo>
                  <a:lnTo>
                    <a:pt x="2760" y="2587"/>
                  </a:lnTo>
                  <a:lnTo>
                    <a:pt x="2761" y="2716"/>
                  </a:lnTo>
                  <a:lnTo>
                    <a:pt x="2762" y="2461"/>
                  </a:lnTo>
                  <a:lnTo>
                    <a:pt x="2764" y="2867"/>
                  </a:lnTo>
                  <a:lnTo>
                    <a:pt x="2764" y="2547"/>
                  </a:lnTo>
                  <a:lnTo>
                    <a:pt x="2765" y="2643"/>
                  </a:lnTo>
                  <a:lnTo>
                    <a:pt x="2765" y="2551"/>
                  </a:lnTo>
                  <a:lnTo>
                    <a:pt x="2766" y="2746"/>
                  </a:lnTo>
                  <a:lnTo>
                    <a:pt x="2767" y="2526"/>
                  </a:lnTo>
                  <a:lnTo>
                    <a:pt x="2767" y="2724"/>
                  </a:lnTo>
                  <a:lnTo>
                    <a:pt x="2768" y="2625"/>
                  </a:lnTo>
                  <a:lnTo>
                    <a:pt x="2768" y="2781"/>
                  </a:lnTo>
                  <a:lnTo>
                    <a:pt x="2769" y="2564"/>
                  </a:lnTo>
                  <a:lnTo>
                    <a:pt x="2769" y="2696"/>
                  </a:lnTo>
                  <a:lnTo>
                    <a:pt x="2770" y="2510"/>
                  </a:lnTo>
                  <a:lnTo>
                    <a:pt x="2771" y="2819"/>
                  </a:lnTo>
                  <a:lnTo>
                    <a:pt x="2771" y="2434"/>
                  </a:lnTo>
                  <a:lnTo>
                    <a:pt x="2773" y="2796"/>
                  </a:lnTo>
                  <a:lnTo>
                    <a:pt x="2773" y="2666"/>
                  </a:lnTo>
                  <a:lnTo>
                    <a:pt x="2774" y="2819"/>
                  </a:lnTo>
                  <a:lnTo>
                    <a:pt x="2775" y="2605"/>
                  </a:lnTo>
                  <a:lnTo>
                    <a:pt x="2775" y="2670"/>
                  </a:lnTo>
                  <a:lnTo>
                    <a:pt x="2776" y="2584"/>
                  </a:lnTo>
                  <a:lnTo>
                    <a:pt x="2777" y="2814"/>
                  </a:lnTo>
                  <a:lnTo>
                    <a:pt x="2777" y="2615"/>
                  </a:lnTo>
                  <a:lnTo>
                    <a:pt x="2778" y="2711"/>
                  </a:lnTo>
                  <a:lnTo>
                    <a:pt x="2778" y="2608"/>
                  </a:lnTo>
                  <a:lnTo>
                    <a:pt x="2779" y="2736"/>
                  </a:lnTo>
                  <a:lnTo>
                    <a:pt x="2780" y="2594"/>
                  </a:lnTo>
                  <a:lnTo>
                    <a:pt x="2780" y="2745"/>
                  </a:lnTo>
                  <a:lnTo>
                    <a:pt x="2781" y="2583"/>
                  </a:lnTo>
                  <a:lnTo>
                    <a:pt x="2781" y="2811"/>
                  </a:lnTo>
                  <a:lnTo>
                    <a:pt x="2782" y="2535"/>
                  </a:lnTo>
                  <a:lnTo>
                    <a:pt x="2784" y="2897"/>
                  </a:lnTo>
                  <a:lnTo>
                    <a:pt x="2784" y="2606"/>
                  </a:lnTo>
                  <a:lnTo>
                    <a:pt x="2785" y="2712"/>
                  </a:lnTo>
                  <a:lnTo>
                    <a:pt x="2785" y="2613"/>
                  </a:lnTo>
                  <a:lnTo>
                    <a:pt x="2786" y="2703"/>
                  </a:lnTo>
                  <a:lnTo>
                    <a:pt x="2786" y="2543"/>
                  </a:lnTo>
                  <a:lnTo>
                    <a:pt x="2787" y="2701"/>
                  </a:lnTo>
                  <a:lnTo>
                    <a:pt x="2788" y="2554"/>
                  </a:lnTo>
                  <a:lnTo>
                    <a:pt x="2788" y="2739"/>
                  </a:lnTo>
                  <a:lnTo>
                    <a:pt x="2789" y="2592"/>
                  </a:lnTo>
                  <a:lnTo>
                    <a:pt x="2790" y="2901"/>
                  </a:lnTo>
                  <a:lnTo>
                    <a:pt x="2790" y="2654"/>
                  </a:lnTo>
                  <a:lnTo>
                    <a:pt x="2791" y="2762"/>
                  </a:lnTo>
                  <a:lnTo>
                    <a:pt x="2791" y="2614"/>
                  </a:lnTo>
                  <a:lnTo>
                    <a:pt x="2792" y="2765"/>
                  </a:lnTo>
                  <a:lnTo>
                    <a:pt x="2792" y="2591"/>
                  </a:lnTo>
                  <a:lnTo>
                    <a:pt x="2793" y="2659"/>
                  </a:lnTo>
                  <a:lnTo>
                    <a:pt x="2793" y="2559"/>
                  </a:lnTo>
                  <a:lnTo>
                    <a:pt x="2794" y="2819"/>
                  </a:lnTo>
                  <a:lnTo>
                    <a:pt x="2796" y="2505"/>
                  </a:lnTo>
                  <a:lnTo>
                    <a:pt x="2796" y="2707"/>
                  </a:lnTo>
                  <a:lnTo>
                    <a:pt x="2797" y="2635"/>
                  </a:lnTo>
                  <a:lnTo>
                    <a:pt x="2797" y="2752"/>
                  </a:lnTo>
                  <a:lnTo>
                    <a:pt x="2799" y="2462"/>
                  </a:lnTo>
                  <a:lnTo>
                    <a:pt x="2799" y="2683"/>
                  </a:lnTo>
                  <a:lnTo>
                    <a:pt x="2800" y="2539"/>
                  </a:lnTo>
                  <a:lnTo>
                    <a:pt x="2800" y="2736"/>
                  </a:lnTo>
                  <a:lnTo>
                    <a:pt x="2801" y="2439"/>
                  </a:lnTo>
                  <a:lnTo>
                    <a:pt x="2801" y="2700"/>
                  </a:lnTo>
                  <a:lnTo>
                    <a:pt x="2802" y="2529"/>
                  </a:lnTo>
                  <a:lnTo>
                    <a:pt x="2803" y="2696"/>
                  </a:lnTo>
                  <a:lnTo>
                    <a:pt x="2803" y="2473"/>
                  </a:lnTo>
                  <a:lnTo>
                    <a:pt x="2804" y="2759"/>
                  </a:lnTo>
                  <a:lnTo>
                    <a:pt x="2804" y="2494"/>
                  </a:lnTo>
                  <a:lnTo>
                    <a:pt x="2805" y="2748"/>
                  </a:lnTo>
                  <a:lnTo>
                    <a:pt x="2806" y="2667"/>
                  </a:lnTo>
                  <a:lnTo>
                    <a:pt x="2806" y="2789"/>
                  </a:lnTo>
                  <a:lnTo>
                    <a:pt x="2807" y="2533"/>
                  </a:lnTo>
                  <a:lnTo>
                    <a:pt x="2808" y="2803"/>
                  </a:lnTo>
                  <a:lnTo>
                    <a:pt x="2810" y="2561"/>
                  </a:lnTo>
                  <a:lnTo>
                    <a:pt x="2811" y="2812"/>
                  </a:lnTo>
                  <a:lnTo>
                    <a:pt x="2812" y="2573"/>
                  </a:lnTo>
                  <a:lnTo>
                    <a:pt x="2812" y="2688"/>
                  </a:lnTo>
                  <a:lnTo>
                    <a:pt x="2813" y="2508"/>
                  </a:lnTo>
                  <a:lnTo>
                    <a:pt x="2813" y="2712"/>
                  </a:lnTo>
                  <a:lnTo>
                    <a:pt x="2814" y="2572"/>
                  </a:lnTo>
                  <a:lnTo>
                    <a:pt x="2814" y="2785"/>
                  </a:lnTo>
                  <a:lnTo>
                    <a:pt x="2815" y="2549"/>
                  </a:lnTo>
                  <a:lnTo>
                    <a:pt x="2815" y="2689"/>
                  </a:lnTo>
                  <a:lnTo>
                    <a:pt x="2816" y="2499"/>
                  </a:lnTo>
                  <a:lnTo>
                    <a:pt x="2816" y="2682"/>
                  </a:lnTo>
                  <a:lnTo>
                    <a:pt x="2817" y="2508"/>
                  </a:lnTo>
                  <a:lnTo>
                    <a:pt x="2818" y="2647"/>
                  </a:lnTo>
                  <a:lnTo>
                    <a:pt x="2818" y="2560"/>
                  </a:lnTo>
                  <a:lnTo>
                    <a:pt x="2819" y="2766"/>
                  </a:lnTo>
                  <a:lnTo>
                    <a:pt x="2820" y="2558"/>
                  </a:lnTo>
                  <a:lnTo>
                    <a:pt x="2821" y="2563"/>
                  </a:lnTo>
                  <a:lnTo>
                    <a:pt x="2821" y="2476"/>
                  </a:lnTo>
                  <a:lnTo>
                    <a:pt x="2823" y="2842"/>
                  </a:lnTo>
                  <a:lnTo>
                    <a:pt x="2824" y="2588"/>
                  </a:lnTo>
                  <a:lnTo>
                    <a:pt x="2825" y="2716"/>
                  </a:lnTo>
                  <a:lnTo>
                    <a:pt x="2825" y="2577"/>
                  </a:lnTo>
                  <a:lnTo>
                    <a:pt x="2826" y="2780"/>
                  </a:lnTo>
                  <a:lnTo>
                    <a:pt x="2826" y="2648"/>
                  </a:lnTo>
                  <a:lnTo>
                    <a:pt x="2827" y="2760"/>
                  </a:lnTo>
                  <a:lnTo>
                    <a:pt x="2827" y="2629"/>
                  </a:lnTo>
                  <a:lnTo>
                    <a:pt x="2828" y="2901"/>
                  </a:lnTo>
                  <a:lnTo>
                    <a:pt x="2830" y="2441"/>
                  </a:lnTo>
                  <a:lnTo>
                    <a:pt x="2830" y="2668"/>
                  </a:lnTo>
                  <a:lnTo>
                    <a:pt x="2831" y="2522"/>
                  </a:lnTo>
                  <a:lnTo>
                    <a:pt x="2832" y="2599"/>
                  </a:lnTo>
                  <a:lnTo>
                    <a:pt x="2832" y="2469"/>
                  </a:lnTo>
                  <a:lnTo>
                    <a:pt x="2833" y="2742"/>
                  </a:lnTo>
                  <a:lnTo>
                    <a:pt x="2834" y="2554"/>
                  </a:lnTo>
                  <a:lnTo>
                    <a:pt x="2834" y="2652"/>
                  </a:lnTo>
                  <a:lnTo>
                    <a:pt x="2835" y="2531"/>
                  </a:lnTo>
                  <a:lnTo>
                    <a:pt x="2836" y="2710"/>
                  </a:lnTo>
                  <a:lnTo>
                    <a:pt x="2837" y="2558"/>
                  </a:lnTo>
                  <a:lnTo>
                    <a:pt x="2838" y="2742"/>
                  </a:lnTo>
                  <a:lnTo>
                    <a:pt x="2839" y="2504"/>
                  </a:lnTo>
                  <a:lnTo>
                    <a:pt x="2840" y="2729"/>
                  </a:lnTo>
                  <a:lnTo>
                    <a:pt x="2841" y="2599"/>
                  </a:lnTo>
                  <a:lnTo>
                    <a:pt x="2842" y="2781"/>
                  </a:lnTo>
                  <a:lnTo>
                    <a:pt x="2842" y="2429"/>
                  </a:lnTo>
                  <a:lnTo>
                    <a:pt x="2843" y="2696"/>
                  </a:lnTo>
                  <a:lnTo>
                    <a:pt x="2843" y="2490"/>
                  </a:lnTo>
                  <a:lnTo>
                    <a:pt x="2844" y="2719"/>
                  </a:lnTo>
                  <a:lnTo>
                    <a:pt x="2845" y="2533"/>
                  </a:lnTo>
                  <a:lnTo>
                    <a:pt x="2845" y="2812"/>
                  </a:lnTo>
                  <a:lnTo>
                    <a:pt x="2846" y="2502"/>
                  </a:lnTo>
                  <a:lnTo>
                    <a:pt x="2846" y="2671"/>
                  </a:lnTo>
                  <a:lnTo>
                    <a:pt x="2847" y="2576"/>
                  </a:lnTo>
                  <a:lnTo>
                    <a:pt x="2848" y="2690"/>
                  </a:lnTo>
                  <a:lnTo>
                    <a:pt x="2848" y="2447"/>
                  </a:lnTo>
                  <a:lnTo>
                    <a:pt x="2849" y="2749"/>
                  </a:lnTo>
                  <a:lnTo>
                    <a:pt x="2851" y="2547"/>
                  </a:lnTo>
                  <a:lnTo>
                    <a:pt x="2852" y="2715"/>
                  </a:lnTo>
                  <a:lnTo>
                    <a:pt x="2853" y="2565"/>
                  </a:lnTo>
                  <a:lnTo>
                    <a:pt x="2854" y="2733"/>
                  </a:lnTo>
                  <a:lnTo>
                    <a:pt x="2854" y="2560"/>
                  </a:lnTo>
                  <a:lnTo>
                    <a:pt x="2855" y="2676"/>
                  </a:lnTo>
                  <a:lnTo>
                    <a:pt x="2855" y="2511"/>
                  </a:lnTo>
                  <a:lnTo>
                    <a:pt x="2856" y="2691"/>
                  </a:lnTo>
                  <a:lnTo>
                    <a:pt x="2856" y="2558"/>
                  </a:lnTo>
                  <a:lnTo>
                    <a:pt x="2857" y="2588"/>
                  </a:lnTo>
                  <a:lnTo>
                    <a:pt x="2857" y="2513"/>
                  </a:lnTo>
                  <a:lnTo>
                    <a:pt x="2858" y="2724"/>
                  </a:lnTo>
                  <a:lnTo>
                    <a:pt x="2859" y="2490"/>
                  </a:lnTo>
                  <a:lnTo>
                    <a:pt x="2860" y="2700"/>
                  </a:lnTo>
                  <a:lnTo>
                    <a:pt x="2860" y="2612"/>
                  </a:lnTo>
                  <a:lnTo>
                    <a:pt x="2861" y="2676"/>
                  </a:lnTo>
                  <a:lnTo>
                    <a:pt x="2861" y="2532"/>
                  </a:lnTo>
                  <a:lnTo>
                    <a:pt x="2862" y="2733"/>
                  </a:lnTo>
                  <a:lnTo>
                    <a:pt x="2863" y="2656"/>
                  </a:lnTo>
                  <a:lnTo>
                    <a:pt x="2863" y="2718"/>
                  </a:lnTo>
                  <a:lnTo>
                    <a:pt x="2865" y="2505"/>
                  </a:lnTo>
                  <a:lnTo>
                    <a:pt x="2866" y="2886"/>
                  </a:lnTo>
                  <a:lnTo>
                    <a:pt x="2866" y="2614"/>
                  </a:lnTo>
                  <a:lnTo>
                    <a:pt x="2867" y="2683"/>
                  </a:lnTo>
                  <a:lnTo>
                    <a:pt x="2867" y="2607"/>
                  </a:lnTo>
                  <a:lnTo>
                    <a:pt x="2868" y="2691"/>
                  </a:lnTo>
                  <a:lnTo>
                    <a:pt x="2869" y="2494"/>
                  </a:lnTo>
                  <a:lnTo>
                    <a:pt x="2869" y="2673"/>
                  </a:lnTo>
                  <a:lnTo>
                    <a:pt x="2870" y="2538"/>
                  </a:lnTo>
                  <a:lnTo>
                    <a:pt x="2871" y="2820"/>
                  </a:lnTo>
                  <a:lnTo>
                    <a:pt x="2871" y="2659"/>
                  </a:lnTo>
                  <a:lnTo>
                    <a:pt x="2872" y="2733"/>
                  </a:lnTo>
                  <a:lnTo>
                    <a:pt x="2872" y="2557"/>
                  </a:lnTo>
                  <a:lnTo>
                    <a:pt x="2874" y="2792"/>
                  </a:lnTo>
                  <a:lnTo>
                    <a:pt x="2874" y="2680"/>
                  </a:lnTo>
                  <a:lnTo>
                    <a:pt x="2875" y="2838"/>
                  </a:lnTo>
                  <a:lnTo>
                    <a:pt x="2875" y="2571"/>
                  </a:lnTo>
                  <a:lnTo>
                    <a:pt x="2876" y="2681"/>
                  </a:lnTo>
                  <a:lnTo>
                    <a:pt x="2876" y="2573"/>
                  </a:lnTo>
                  <a:lnTo>
                    <a:pt x="2877" y="2760"/>
                  </a:lnTo>
                  <a:lnTo>
                    <a:pt x="2877" y="2522"/>
                  </a:lnTo>
                  <a:lnTo>
                    <a:pt x="2878" y="2698"/>
                  </a:lnTo>
                  <a:lnTo>
                    <a:pt x="2878" y="2591"/>
                  </a:lnTo>
                  <a:lnTo>
                    <a:pt x="2880" y="2767"/>
                  </a:lnTo>
                  <a:lnTo>
                    <a:pt x="2881" y="2533"/>
                  </a:lnTo>
                  <a:lnTo>
                    <a:pt x="2881" y="2645"/>
                  </a:lnTo>
                  <a:lnTo>
                    <a:pt x="2882" y="2553"/>
                  </a:lnTo>
                  <a:lnTo>
                    <a:pt x="2882" y="2814"/>
                  </a:lnTo>
                  <a:lnTo>
                    <a:pt x="2883" y="2614"/>
                  </a:lnTo>
                  <a:lnTo>
                    <a:pt x="2883" y="2822"/>
                  </a:lnTo>
                  <a:lnTo>
                    <a:pt x="2884" y="2518"/>
                  </a:lnTo>
                  <a:lnTo>
                    <a:pt x="2884" y="2666"/>
                  </a:lnTo>
                  <a:lnTo>
                    <a:pt x="2885" y="2616"/>
                  </a:lnTo>
                  <a:lnTo>
                    <a:pt x="2885" y="2799"/>
                  </a:lnTo>
                  <a:lnTo>
                    <a:pt x="2886" y="2505"/>
                  </a:lnTo>
                  <a:lnTo>
                    <a:pt x="2887" y="2736"/>
                  </a:lnTo>
                  <a:lnTo>
                    <a:pt x="2887" y="2516"/>
                  </a:lnTo>
                  <a:lnTo>
                    <a:pt x="2888" y="2712"/>
                  </a:lnTo>
                  <a:lnTo>
                    <a:pt x="2889" y="2570"/>
                  </a:lnTo>
                  <a:lnTo>
                    <a:pt x="2889" y="2744"/>
                  </a:lnTo>
                  <a:lnTo>
                    <a:pt x="2890" y="2577"/>
                  </a:lnTo>
                  <a:lnTo>
                    <a:pt x="2891" y="2712"/>
                  </a:lnTo>
                  <a:lnTo>
                    <a:pt x="2892" y="2509"/>
                  </a:lnTo>
                  <a:lnTo>
                    <a:pt x="2892" y="2756"/>
                  </a:lnTo>
                  <a:lnTo>
                    <a:pt x="2893" y="2590"/>
                  </a:lnTo>
                  <a:lnTo>
                    <a:pt x="2894" y="2742"/>
                  </a:lnTo>
                  <a:lnTo>
                    <a:pt x="2895" y="2580"/>
                  </a:lnTo>
                  <a:lnTo>
                    <a:pt x="2896" y="2853"/>
                  </a:lnTo>
                  <a:lnTo>
                    <a:pt x="2896" y="2572"/>
                  </a:lnTo>
                  <a:lnTo>
                    <a:pt x="2897" y="2817"/>
                  </a:lnTo>
                  <a:lnTo>
                    <a:pt x="2897" y="2635"/>
                  </a:lnTo>
                  <a:lnTo>
                    <a:pt x="2898" y="2763"/>
                  </a:lnTo>
                  <a:lnTo>
                    <a:pt x="2899" y="2528"/>
                  </a:lnTo>
                  <a:lnTo>
                    <a:pt x="2900" y="2872"/>
                  </a:lnTo>
                  <a:lnTo>
                    <a:pt x="2900" y="2605"/>
                  </a:lnTo>
                  <a:lnTo>
                    <a:pt x="2901" y="2741"/>
                  </a:lnTo>
                  <a:lnTo>
                    <a:pt x="2902" y="2561"/>
                  </a:lnTo>
                  <a:lnTo>
                    <a:pt x="2902" y="2836"/>
                  </a:lnTo>
                  <a:lnTo>
                    <a:pt x="2903" y="2530"/>
                  </a:lnTo>
                  <a:lnTo>
                    <a:pt x="2904" y="2677"/>
                  </a:lnTo>
                  <a:lnTo>
                    <a:pt x="2905" y="2633"/>
                  </a:lnTo>
                  <a:lnTo>
                    <a:pt x="2905" y="2797"/>
                  </a:lnTo>
                  <a:lnTo>
                    <a:pt x="2906" y="2576"/>
                  </a:lnTo>
                  <a:lnTo>
                    <a:pt x="2906" y="2705"/>
                  </a:lnTo>
                  <a:lnTo>
                    <a:pt x="2907" y="2457"/>
                  </a:lnTo>
                  <a:lnTo>
                    <a:pt x="2907" y="2723"/>
                  </a:lnTo>
                  <a:lnTo>
                    <a:pt x="2908" y="2496"/>
                  </a:lnTo>
                  <a:lnTo>
                    <a:pt x="2910" y="2805"/>
                  </a:lnTo>
                  <a:lnTo>
                    <a:pt x="2910" y="2601"/>
                  </a:lnTo>
                  <a:lnTo>
                    <a:pt x="2911" y="2786"/>
                  </a:lnTo>
                  <a:lnTo>
                    <a:pt x="2911" y="2640"/>
                  </a:lnTo>
                  <a:lnTo>
                    <a:pt x="2912" y="2840"/>
                  </a:lnTo>
                  <a:lnTo>
                    <a:pt x="2912" y="2533"/>
                  </a:lnTo>
                  <a:lnTo>
                    <a:pt x="2914" y="2770"/>
                  </a:lnTo>
                  <a:lnTo>
                    <a:pt x="2915" y="2557"/>
                  </a:lnTo>
                  <a:lnTo>
                    <a:pt x="2915" y="2753"/>
                  </a:lnTo>
                  <a:lnTo>
                    <a:pt x="2917" y="2476"/>
                  </a:lnTo>
                  <a:lnTo>
                    <a:pt x="2918" y="2735"/>
                  </a:lnTo>
                  <a:lnTo>
                    <a:pt x="2919" y="2553"/>
                  </a:lnTo>
                  <a:lnTo>
                    <a:pt x="2920" y="2710"/>
                  </a:lnTo>
                  <a:lnTo>
                    <a:pt x="2920" y="2542"/>
                  </a:lnTo>
                  <a:lnTo>
                    <a:pt x="2921" y="2668"/>
                  </a:lnTo>
                  <a:lnTo>
                    <a:pt x="2922" y="2440"/>
                  </a:lnTo>
                  <a:lnTo>
                    <a:pt x="2922" y="2695"/>
                  </a:lnTo>
                  <a:lnTo>
                    <a:pt x="2923" y="2528"/>
                  </a:lnTo>
                  <a:lnTo>
                    <a:pt x="2923" y="2709"/>
                  </a:lnTo>
                  <a:lnTo>
                    <a:pt x="2924" y="2590"/>
                  </a:lnTo>
                  <a:lnTo>
                    <a:pt x="2924" y="2686"/>
                  </a:lnTo>
                  <a:lnTo>
                    <a:pt x="2925" y="2557"/>
                  </a:lnTo>
                  <a:lnTo>
                    <a:pt x="2925" y="2755"/>
                  </a:lnTo>
                  <a:lnTo>
                    <a:pt x="2926" y="2552"/>
                  </a:lnTo>
                  <a:lnTo>
                    <a:pt x="2926" y="2764"/>
                  </a:lnTo>
                  <a:lnTo>
                    <a:pt x="2927" y="2560"/>
                  </a:lnTo>
                  <a:lnTo>
                    <a:pt x="2928" y="2732"/>
                  </a:lnTo>
                  <a:lnTo>
                    <a:pt x="2930" y="2473"/>
                  </a:lnTo>
                  <a:lnTo>
                    <a:pt x="2930" y="2724"/>
                  </a:lnTo>
                  <a:lnTo>
                    <a:pt x="2931" y="2565"/>
                  </a:lnTo>
                  <a:lnTo>
                    <a:pt x="2931" y="2687"/>
                  </a:lnTo>
                  <a:lnTo>
                    <a:pt x="2932" y="2581"/>
                  </a:lnTo>
                  <a:lnTo>
                    <a:pt x="2932" y="2695"/>
                  </a:lnTo>
                  <a:lnTo>
                    <a:pt x="2933" y="2536"/>
                  </a:lnTo>
                  <a:lnTo>
                    <a:pt x="2934" y="2771"/>
                  </a:lnTo>
                  <a:lnTo>
                    <a:pt x="2934" y="2565"/>
                  </a:lnTo>
                  <a:lnTo>
                    <a:pt x="2935" y="2725"/>
                  </a:lnTo>
                  <a:lnTo>
                    <a:pt x="2936" y="2564"/>
                  </a:lnTo>
                  <a:lnTo>
                    <a:pt x="2937" y="2708"/>
                  </a:lnTo>
                  <a:lnTo>
                    <a:pt x="2937" y="2633"/>
                  </a:lnTo>
                  <a:lnTo>
                    <a:pt x="2938" y="2751"/>
                  </a:lnTo>
                  <a:lnTo>
                    <a:pt x="2938" y="2673"/>
                  </a:lnTo>
                  <a:lnTo>
                    <a:pt x="2939" y="2675"/>
                  </a:lnTo>
                  <a:lnTo>
                    <a:pt x="2939" y="2516"/>
                  </a:lnTo>
                  <a:lnTo>
                    <a:pt x="2940" y="2689"/>
                  </a:lnTo>
                  <a:lnTo>
                    <a:pt x="2940" y="2580"/>
                  </a:lnTo>
                  <a:lnTo>
                    <a:pt x="2941" y="2661"/>
                  </a:lnTo>
                  <a:lnTo>
                    <a:pt x="2941" y="2580"/>
                  </a:lnTo>
                  <a:lnTo>
                    <a:pt x="2942" y="2737"/>
                  </a:lnTo>
                  <a:lnTo>
                    <a:pt x="2942" y="2553"/>
                  </a:lnTo>
                  <a:lnTo>
                    <a:pt x="2943" y="2814"/>
                  </a:lnTo>
                  <a:lnTo>
                    <a:pt x="2944" y="2671"/>
                  </a:lnTo>
                  <a:lnTo>
                    <a:pt x="2944" y="2851"/>
                  </a:lnTo>
                  <a:lnTo>
                    <a:pt x="2945" y="2510"/>
                  </a:lnTo>
                  <a:lnTo>
                    <a:pt x="2945" y="2662"/>
                  </a:lnTo>
                  <a:lnTo>
                    <a:pt x="2946" y="2509"/>
                  </a:lnTo>
                  <a:lnTo>
                    <a:pt x="2947" y="2696"/>
                  </a:lnTo>
                  <a:lnTo>
                    <a:pt x="2947" y="2616"/>
                  </a:lnTo>
                  <a:lnTo>
                    <a:pt x="2948" y="2724"/>
                  </a:lnTo>
                  <a:lnTo>
                    <a:pt x="2949" y="2601"/>
                  </a:lnTo>
                  <a:lnTo>
                    <a:pt x="2949" y="2826"/>
                  </a:lnTo>
                  <a:lnTo>
                    <a:pt x="2950" y="2532"/>
                  </a:lnTo>
                  <a:lnTo>
                    <a:pt x="2951" y="2719"/>
                  </a:lnTo>
                  <a:lnTo>
                    <a:pt x="2951" y="2530"/>
                  </a:lnTo>
                  <a:lnTo>
                    <a:pt x="2952" y="2662"/>
                  </a:lnTo>
                  <a:lnTo>
                    <a:pt x="2952" y="2511"/>
                  </a:lnTo>
                  <a:lnTo>
                    <a:pt x="2953" y="2749"/>
                  </a:lnTo>
                  <a:lnTo>
                    <a:pt x="2955" y="2515"/>
                  </a:lnTo>
                  <a:lnTo>
                    <a:pt x="2955" y="2822"/>
                  </a:lnTo>
                  <a:lnTo>
                    <a:pt x="2956" y="2604"/>
                  </a:lnTo>
                  <a:lnTo>
                    <a:pt x="2957" y="2867"/>
                  </a:lnTo>
                  <a:lnTo>
                    <a:pt x="2957" y="2616"/>
                  </a:lnTo>
                  <a:lnTo>
                    <a:pt x="2958" y="2777"/>
                  </a:lnTo>
                  <a:lnTo>
                    <a:pt x="2959" y="2462"/>
                  </a:lnTo>
                  <a:lnTo>
                    <a:pt x="2960" y="2790"/>
                  </a:lnTo>
                  <a:lnTo>
                    <a:pt x="2960" y="2545"/>
                  </a:lnTo>
                  <a:lnTo>
                    <a:pt x="2961" y="2737"/>
                  </a:lnTo>
                  <a:lnTo>
                    <a:pt x="2961" y="2538"/>
                  </a:lnTo>
                  <a:lnTo>
                    <a:pt x="2962" y="2655"/>
                  </a:lnTo>
                  <a:lnTo>
                    <a:pt x="2963" y="2495"/>
                  </a:lnTo>
                  <a:lnTo>
                    <a:pt x="2963" y="2822"/>
                  </a:lnTo>
                  <a:lnTo>
                    <a:pt x="2964" y="2553"/>
                  </a:lnTo>
                  <a:lnTo>
                    <a:pt x="2964" y="2714"/>
                  </a:lnTo>
                  <a:lnTo>
                    <a:pt x="2965" y="2611"/>
                  </a:lnTo>
                  <a:lnTo>
                    <a:pt x="2966" y="2759"/>
                  </a:lnTo>
                  <a:lnTo>
                    <a:pt x="2967" y="2526"/>
                  </a:lnTo>
                  <a:lnTo>
                    <a:pt x="2967" y="2722"/>
                  </a:lnTo>
                  <a:lnTo>
                    <a:pt x="2968" y="2599"/>
                  </a:lnTo>
                  <a:lnTo>
                    <a:pt x="2969" y="2748"/>
                  </a:lnTo>
                  <a:lnTo>
                    <a:pt x="2969" y="2600"/>
                  </a:lnTo>
                  <a:lnTo>
                    <a:pt x="2970" y="2674"/>
                  </a:lnTo>
                  <a:lnTo>
                    <a:pt x="2971" y="2524"/>
                  </a:lnTo>
                  <a:lnTo>
                    <a:pt x="2972" y="2702"/>
                  </a:lnTo>
                  <a:lnTo>
                    <a:pt x="2973" y="2490"/>
                  </a:lnTo>
                  <a:lnTo>
                    <a:pt x="2974" y="2810"/>
                  </a:lnTo>
                  <a:lnTo>
                    <a:pt x="2974" y="2564"/>
                  </a:lnTo>
                  <a:lnTo>
                    <a:pt x="2975" y="2652"/>
                  </a:lnTo>
                  <a:lnTo>
                    <a:pt x="2976" y="2503"/>
                  </a:lnTo>
                  <a:lnTo>
                    <a:pt x="2976" y="2643"/>
                  </a:lnTo>
                  <a:lnTo>
                    <a:pt x="2977" y="2578"/>
                  </a:lnTo>
                  <a:lnTo>
                    <a:pt x="2978" y="2869"/>
                  </a:lnTo>
                  <a:lnTo>
                    <a:pt x="2978" y="2554"/>
                  </a:lnTo>
                  <a:lnTo>
                    <a:pt x="2979" y="2792"/>
                  </a:lnTo>
                  <a:lnTo>
                    <a:pt x="2980" y="2496"/>
                  </a:lnTo>
                  <a:lnTo>
                    <a:pt x="2980" y="2796"/>
                  </a:lnTo>
                  <a:lnTo>
                    <a:pt x="2981" y="2552"/>
                  </a:lnTo>
                  <a:lnTo>
                    <a:pt x="2981" y="2780"/>
                  </a:lnTo>
                  <a:lnTo>
                    <a:pt x="2982" y="2536"/>
                  </a:lnTo>
                  <a:lnTo>
                    <a:pt x="2983" y="2785"/>
                  </a:lnTo>
                  <a:lnTo>
                    <a:pt x="2983" y="2540"/>
                  </a:lnTo>
                  <a:lnTo>
                    <a:pt x="2984" y="2752"/>
                  </a:lnTo>
                  <a:lnTo>
                    <a:pt x="2985" y="2568"/>
                  </a:lnTo>
                  <a:lnTo>
                    <a:pt x="2986" y="2662"/>
                  </a:lnTo>
                  <a:lnTo>
                    <a:pt x="2986" y="2556"/>
                  </a:lnTo>
                  <a:lnTo>
                    <a:pt x="2987" y="2641"/>
                  </a:lnTo>
                  <a:lnTo>
                    <a:pt x="2987" y="2523"/>
                  </a:lnTo>
                  <a:lnTo>
                    <a:pt x="2988" y="2668"/>
                  </a:lnTo>
                  <a:lnTo>
                    <a:pt x="2989" y="2464"/>
                  </a:lnTo>
                  <a:lnTo>
                    <a:pt x="2990" y="2723"/>
                  </a:lnTo>
                  <a:lnTo>
                    <a:pt x="2990" y="2564"/>
                  </a:lnTo>
                  <a:lnTo>
                    <a:pt x="2991" y="2794"/>
                  </a:lnTo>
                  <a:lnTo>
                    <a:pt x="2992" y="2626"/>
                  </a:lnTo>
                  <a:lnTo>
                    <a:pt x="2993" y="2662"/>
                  </a:lnTo>
                  <a:lnTo>
                    <a:pt x="2993" y="2478"/>
                  </a:lnTo>
                  <a:lnTo>
                    <a:pt x="2994" y="2718"/>
                  </a:lnTo>
                  <a:lnTo>
                    <a:pt x="2994" y="2496"/>
                  </a:lnTo>
                  <a:lnTo>
                    <a:pt x="2995" y="2786"/>
                  </a:lnTo>
                  <a:lnTo>
                    <a:pt x="2996" y="2638"/>
                  </a:lnTo>
                  <a:lnTo>
                    <a:pt x="2997" y="2705"/>
                  </a:lnTo>
                  <a:lnTo>
                    <a:pt x="2997" y="2588"/>
                  </a:lnTo>
                  <a:lnTo>
                    <a:pt x="2998" y="2645"/>
                  </a:lnTo>
                  <a:lnTo>
                    <a:pt x="2998" y="2502"/>
                  </a:lnTo>
                  <a:lnTo>
                    <a:pt x="2999" y="2681"/>
                  </a:lnTo>
                  <a:lnTo>
                    <a:pt x="3000" y="2613"/>
                  </a:lnTo>
                  <a:lnTo>
                    <a:pt x="3000" y="2691"/>
                  </a:lnTo>
                  <a:lnTo>
                    <a:pt x="3001" y="2529"/>
                  </a:lnTo>
                  <a:lnTo>
                    <a:pt x="3001" y="2618"/>
                  </a:lnTo>
                  <a:lnTo>
                    <a:pt x="3002" y="2571"/>
                  </a:lnTo>
                  <a:lnTo>
                    <a:pt x="3002" y="2738"/>
                  </a:lnTo>
                  <a:lnTo>
                    <a:pt x="3003" y="2540"/>
                  </a:lnTo>
                  <a:lnTo>
                    <a:pt x="3003" y="2701"/>
                  </a:lnTo>
                  <a:lnTo>
                    <a:pt x="3004" y="2442"/>
                  </a:lnTo>
                  <a:lnTo>
                    <a:pt x="3004" y="2771"/>
                  </a:lnTo>
                  <a:lnTo>
                    <a:pt x="3005" y="2520"/>
                  </a:lnTo>
                  <a:lnTo>
                    <a:pt x="3006" y="2649"/>
                  </a:lnTo>
                  <a:lnTo>
                    <a:pt x="3006" y="2516"/>
                  </a:lnTo>
                  <a:lnTo>
                    <a:pt x="3007" y="2708"/>
                  </a:lnTo>
                  <a:lnTo>
                    <a:pt x="3008" y="2621"/>
                  </a:lnTo>
                  <a:lnTo>
                    <a:pt x="3008" y="2701"/>
                  </a:lnTo>
                  <a:lnTo>
                    <a:pt x="3009" y="2543"/>
                  </a:lnTo>
                  <a:lnTo>
                    <a:pt x="3009" y="2766"/>
                  </a:lnTo>
                  <a:lnTo>
                    <a:pt x="3010" y="2542"/>
                  </a:lnTo>
                  <a:lnTo>
                    <a:pt x="3011" y="2704"/>
                  </a:lnTo>
                  <a:lnTo>
                    <a:pt x="3011" y="2457"/>
                  </a:lnTo>
                  <a:lnTo>
                    <a:pt x="3012" y="2745"/>
                  </a:lnTo>
                  <a:lnTo>
                    <a:pt x="3012" y="2621"/>
                  </a:lnTo>
                  <a:lnTo>
                    <a:pt x="3013" y="2736"/>
                  </a:lnTo>
                  <a:lnTo>
                    <a:pt x="3013" y="2497"/>
                  </a:lnTo>
                  <a:lnTo>
                    <a:pt x="3014" y="2677"/>
                  </a:lnTo>
                  <a:lnTo>
                    <a:pt x="3014" y="2474"/>
                  </a:lnTo>
                  <a:lnTo>
                    <a:pt x="3015" y="2694"/>
                  </a:lnTo>
                  <a:lnTo>
                    <a:pt x="3016" y="2509"/>
                  </a:lnTo>
                  <a:lnTo>
                    <a:pt x="3017" y="2891"/>
                  </a:lnTo>
                  <a:lnTo>
                    <a:pt x="3019" y="2476"/>
                  </a:lnTo>
                  <a:lnTo>
                    <a:pt x="3019" y="2629"/>
                  </a:lnTo>
                  <a:lnTo>
                    <a:pt x="3020" y="2461"/>
                  </a:lnTo>
                  <a:lnTo>
                    <a:pt x="3021" y="2695"/>
                  </a:lnTo>
                  <a:lnTo>
                    <a:pt x="3022" y="2509"/>
                  </a:lnTo>
                  <a:lnTo>
                    <a:pt x="3022" y="2646"/>
                  </a:lnTo>
                  <a:lnTo>
                    <a:pt x="3023" y="2494"/>
                  </a:lnTo>
                  <a:lnTo>
                    <a:pt x="3024" y="2756"/>
                  </a:lnTo>
                  <a:lnTo>
                    <a:pt x="3024" y="2608"/>
                  </a:lnTo>
                  <a:lnTo>
                    <a:pt x="3025" y="2633"/>
                  </a:lnTo>
                  <a:lnTo>
                    <a:pt x="3025" y="2504"/>
                  </a:lnTo>
                  <a:lnTo>
                    <a:pt x="3026" y="2767"/>
                  </a:lnTo>
                  <a:lnTo>
                    <a:pt x="3027" y="2481"/>
                  </a:lnTo>
                  <a:lnTo>
                    <a:pt x="3028" y="2686"/>
                  </a:lnTo>
                  <a:lnTo>
                    <a:pt x="3028" y="2568"/>
                  </a:lnTo>
                  <a:lnTo>
                    <a:pt x="3029" y="2664"/>
                  </a:lnTo>
                  <a:lnTo>
                    <a:pt x="3030" y="2510"/>
                  </a:lnTo>
                  <a:lnTo>
                    <a:pt x="3030" y="2607"/>
                  </a:lnTo>
                  <a:lnTo>
                    <a:pt x="3031" y="2462"/>
                  </a:lnTo>
                  <a:lnTo>
                    <a:pt x="3032" y="2710"/>
                  </a:lnTo>
                  <a:lnTo>
                    <a:pt x="3033" y="2540"/>
                  </a:lnTo>
                  <a:lnTo>
                    <a:pt x="3033" y="2745"/>
                  </a:lnTo>
                  <a:lnTo>
                    <a:pt x="3034" y="2587"/>
                  </a:lnTo>
                  <a:lnTo>
                    <a:pt x="3035" y="2697"/>
                  </a:lnTo>
                  <a:lnTo>
                    <a:pt x="3035" y="2586"/>
                  </a:lnTo>
                  <a:lnTo>
                    <a:pt x="3036" y="2663"/>
                  </a:lnTo>
                  <a:lnTo>
                    <a:pt x="3037" y="2430"/>
                  </a:lnTo>
                  <a:lnTo>
                    <a:pt x="3037" y="2635"/>
                  </a:lnTo>
                  <a:lnTo>
                    <a:pt x="3038" y="2544"/>
                  </a:lnTo>
                  <a:lnTo>
                    <a:pt x="3038" y="2789"/>
                  </a:lnTo>
                  <a:lnTo>
                    <a:pt x="3039" y="2340"/>
                  </a:lnTo>
                  <a:lnTo>
                    <a:pt x="3040" y="2703"/>
                  </a:lnTo>
                  <a:lnTo>
                    <a:pt x="3041" y="2480"/>
                  </a:lnTo>
                  <a:lnTo>
                    <a:pt x="3043" y="2800"/>
                  </a:lnTo>
                  <a:lnTo>
                    <a:pt x="3043" y="2580"/>
                  </a:lnTo>
                  <a:lnTo>
                    <a:pt x="3044" y="2804"/>
                  </a:lnTo>
                  <a:lnTo>
                    <a:pt x="3045" y="2511"/>
                  </a:lnTo>
                  <a:lnTo>
                    <a:pt x="3046" y="2662"/>
                  </a:lnTo>
                  <a:lnTo>
                    <a:pt x="3047" y="2430"/>
                  </a:lnTo>
                  <a:lnTo>
                    <a:pt x="3048" y="2759"/>
                  </a:lnTo>
                  <a:lnTo>
                    <a:pt x="3049" y="2578"/>
                  </a:lnTo>
                  <a:lnTo>
                    <a:pt x="3049" y="2746"/>
                  </a:lnTo>
                  <a:lnTo>
                    <a:pt x="3050" y="2372"/>
                  </a:lnTo>
                  <a:lnTo>
                    <a:pt x="3051" y="2731"/>
                  </a:lnTo>
                  <a:lnTo>
                    <a:pt x="3051" y="2502"/>
                  </a:lnTo>
                  <a:lnTo>
                    <a:pt x="3052" y="2690"/>
                  </a:lnTo>
                  <a:lnTo>
                    <a:pt x="3053" y="2518"/>
                  </a:lnTo>
                  <a:lnTo>
                    <a:pt x="3053" y="2722"/>
                  </a:lnTo>
                  <a:lnTo>
                    <a:pt x="3054" y="2490"/>
                  </a:lnTo>
                  <a:lnTo>
                    <a:pt x="3054" y="2682"/>
                  </a:lnTo>
                  <a:lnTo>
                    <a:pt x="3055" y="2537"/>
                  </a:lnTo>
                  <a:lnTo>
                    <a:pt x="3057" y="2835"/>
                  </a:lnTo>
                  <a:lnTo>
                    <a:pt x="3058" y="2532"/>
                  </a:lnTo>
                  <a:lnTo>
                    <a:pt x="3058" y="2728"/>
                  </a:lnTo>
                  <a:lnTo>
                    <a:pt x="3059" y="2475"/>
                  </a:lnTo>
                  <a:lnTo>
                    <a:pt x="3060" y="2673"/>
                  </a:lnTo>
                  <a:lnTo>
                    <a:pt x="3060" y="2557"/>
                  </a:lnTo>
                  <a:lnTo>
                    <a:pt x="3061" y="2664"/>
                  </a:lnTo>
                  <a:lnTo>
                    <a:pt x="3062" y="2413"/>
                  </a:lnTo>
                  <a:lnTo>
                    <a:pt x="3062" y="2606"/>
                  </a:lnTo>
                  <a:lnTo>
                    <a:pt x="3063" y="2457"/>
                  </a:lnTo>
                  <a:lnTo>
                    <a:pt x="3064" y="2618"/>
                  </a:lnTo>
                  <a:lnTo>
                    <a:pt x="3064" y="2494"/>
                  </a:lnTo>
                  <a:lnTo>
                    <a:pt x="3066" y="2800"/>
                  </a:lnTo>
                  <a:lnTo>
                    <a:pt x="3066" y="2590"/>
                  </a:lnTo>
                  <a:lnTo>
                    <a:pt x="3067" y="2714"/>
                  </a:lnTo>
                  <a:lnTo>
                    <a:pt x="3067" y="2537"/>
                  </a:lnTo>
                  <a:lnTo>
                    <a:pt x="3068" y="2604"/>
                  </a:lnTo>
                  <a:lnTo>
                    <a:pt x="3068" y="2456"/>
                  </a:lnTo>
                  <a:lnTo>
                    <a:pt x="3070" y="2806"/>
                  </a:lnTo>
                  <a:lnTo>
                    <a:pt x="3070" y="2516"/>
                  </a:lnTo>
                  <a:lnTo>
                    <a:pt x="3071" y="2676"/>
                  </a:lnTo>
                  <a:lnTo>
                    <a:pt x="3071" y="2584"/>
                  </a:lnTo>
                  <a:lnTo>
                    <a:pt x="3072" y="2818"/>
                  </a:lnTo>
                  <a:lnTo>
                    <a:pt x="3072" y="2666"/>
                  </a:lnTo>
                  <a:lnTo>
                    <a:pt x="3073" y="2717"/>
                  </a:lnTo>
                  <a:lnTo>
                    <a:pt x="3073" y="2587"/>
                  </a:lnTo>
                  <a:lnTo>
                    <a:pt x="3074" y="2683"/>
                  </a:lnTo>
                  <a:lnTo>
                    <a:pt x="3075" y="2454"/>
                  </a:lnTo>
                  <a:lnTo>
                    <a:pt x="3076" y="2798"/>
                  </a:lnTo>
                  <a:lnTo>
                    <a:pt x="3076" y="2550"/>
                  </a:lnTo>
                  <a:lnTo>
                    <a:pt x="3077" y="2654"/>
                  </a:lnTo>
                  <a:lnTo>
                    <a:pt x="3078" y="2488"/>
                  </a:lnTo>
                  <a:lnTo>
                    <a:pt x="3078" y="2701"/>
                  </a:lnTo>
                  <a:lnTo>
                    <a:pt x="3079" y="2537"/>
                  </a:lnTo>
                  <a:lnTo>
                    <a:pt x="3080" y="2722"/>
                  </a:lnTo>
                  <a:lnTo>
                    <a:pt x="3080" y="2523"/>
                  </a:lnTo>
                  <a:lnTo>
                    <a:pt x="3081" y="2886"/>
                  </a:lnTo>
                  <a:lnTo>
                    <a:pt x="3083" y="2425"/>
                  </a:lnTo>
                  <a:lnTo>
                    <a:pt x="3083" y="2607"/>
                  </a:lnTo>
                  <a:lnTo>
                    <a:pt x="3084" y="2523"/>
                  </a:lnTo>
                  <a:lnTo>
                    <a:pt x="3084" y="2647"/>
                  </a:lnTo>
                  <a:lnTo>
                    <a:pt x="3085" y="2566"/>
                  </a:lnTo>
                  <a:lnTo>
                    <a:pt x="3085" y="2645"/>
                  </a:lnTo>
                  <a:lnTo>
                    <a:pt x="3086" y="2550"/>
                  </a:lnTo>
                  <a:lnTo>
                    <a:pt x="3087" y="2800"/>
                  </a:lnTo>
                  <a:lnTo>
                    <a:pt x="3087" y="2671"/>
                  </a:lnTo>
                  <a:lnTo>
                    <a:pt x="3088" y="2904"/>
                  </a:lnTo>
                  <a:lnTo>
                    <a:pt x="3089" y="2572"/>
                  </a:lnTo>
                  <a:lnTo>
                    <a:pt x="3090" y="2791"/>
                  </a:lnTo>
                  <a:lnTo>
                    <a:pt x="3091" y="2440"/>
                  </a:lnTo>
                  <a:lnTo>
                    <a:pt x="3092" y="2705"/>
                  </a:lnTo>
                  <a:lnTo>
                    <a:pt x="3093" y="2567"/>
                  </a:lnTo>
                  <a:lnTo>
                    <a:pt x="3094" y="2698"/>
                  </a:lnTo>
                  <a:lnTo>
                    <a:pt x="3094" y="2504"/>
                  </a:lnTo>
                  <a:lnTo>
                    <a:pt x="3095" y="2715"/>
                  </a:lnTo>
                  <a:lnTo>
                    <a:pt x="3095" y="2473"/>
                  </a:lnTo>
                  <a:lnTo>
                    <a:pt x="3096" y="2800"/>
                  </a:lnTo>
                  <a:lnTo>
                    <a:pt x="3097" y="2571"/>
                  </a:lnTo>
                  <a:lnTo>
                    <a:pt x="3097" y="2776"/>
                  </a:lnTo>
                  <a:lnTo>
                    <a:pt x="3098" y="2635"/>
                  </a:lnTo>
                  <a:lnTo>
                    <a:pt x="3098" y="2750"/>
                  </a:lnTo>
                  <a:lnTo>
                    <a:pt x="3099" y="2520"/>
                  </a:lnTo>
                  <a:lnTo>
                    <a:pt x="3099" y="2640"/>
                  </a:lnTo>
                  <a:lnTo>
                    <a:pt x="3100" y="2394"/>
                  </a:lnTo>
                  <a:lnTo>
                    <a:pt x="3101" y="2694"/>
                  </a:lnTo>
                  <a:lnTo>
                    <a:pt x="3102" y="2441"/>
                  </a:lnTo>
                  <a:lnTo>
                    <a:pt x="3102" y="2690"/>
                  </a:lnTo>
                  <a:lnTo>
                    <a:pt x="3103" y="2642"/>
                  </a:lnTo>
                  <a:lnTo>
                    <a:pt x="3103" y="2776"/>
                  </a:lnTo>
                  <a:lnTo>
                    <a:pt x="3104" y="2469"/>
                  </a:lnTo>
                  <a:lnTo>
                    <a:pt x="3106" y="2746"/>
                  </a:lnTo>
                  <a:lnTo>
                    <a:pt x="3107" y="2474"/>
                  </a:lnTo>
                  <a:lnTo>
                    <a:pt x="3108" y="2770"/>
                  </a:lnTo>
                  <a:lnTo>
                    <a:pt x="3108" y="2526"/>
                  </a:lnTo>
                  <a:lnTo>
                    <a:pt x="3110" y="2807"/>
                  </a:lnTo>
                  <a:lnTo>
                    <a:pt x="3111" y="2532"/>
                  </a:lnTo>
                  <a:lnTo>
                    <a:pt x="3112" y="2750"/>
                  </a:lnTo>
                  <a:lnTo>
                    <a:pt x="3114" y="2503"/>
                  </a:lnTo>
                  <a:lnTo>
                    <a:pt x="3114" y="2650"/>
                  </a:lnTo>
                  <a:lnTo>
                    <a:pt x="3115" y="2443"/>
                  </a:lnTo>
                  <a:lnTo>
                    <a:pt x="3116" y="2772"/>
                  </a:lnTo>
                  <a:lnTo>
                    <a:pt x="3118" y="2407"/>
                  </a:lnTo>
                  <a:lnTo>
                    <a:pt x="3118" y="2636"/>
                  </a:lnTo>
                  <a:lnTo>
                    <a:pt x="3119" y="2558"/>
                  </a:lnTo>
                  <a:lnTo>
                    <a:pt x="3120" y="2789"/>
                  </a:lnTo>
                  <a:lnTo>
                    <a:pt x="3121" y="2488"/>
                  </a:lnTo>
                  <a:lnTo>
                    <a:pt x="3121" y="2774"/>
                  </a:lnTo>
                  <a:lnTo>
                    <a:pt x="3122" y="2516"/>
                  </a:lnTo>
                  <a:lnTo>
                    <a:pt x="3123" y="2695"/>
                  </a:lnTo>
                  <a:lnTo>
                    <a:pt x="3124" y="2529"/>
                  </a:lnTo>
                  <a:lnTo>
                    <a:pt x="3124" y="2697"/>
                  </a:lnTo>
                  <a:lnTo>
                    <a:pt x="3125" y="2516"/>
                  </a:lnTo>
                  <a:lnTo>
                    <a:pt x="3125" y="2688"/>
                  </a:lnTo>
                  <a:lnTo>
                    <a:pt x="3126" y="2597"/>
                  </a:lnTo>
                  <a:lnTo>
                    <a:pt x="3126" y="2697"/>
                  </a:lnTo>
                  <a:lnTo>
                    <a:pt x="3128" y="2423"/>
                  </a:lnTo>
                  <a:lnTo>
                    <a:pt x="3128" y="2660"/>
                  </a:lnTo>
                  <a:lnTo>
                    <a:pt x="3129" y="2455"/>
                  </a:lnTo>
                  <a:lnTo>
                    <a:pt x="3130" y="2687"/>
                  </a:lnTo>
                  <a:lnTo>
                    <a:pt x="3130" y="2502"/>
                  </a:lnTo>
                  <a:lnTo>
                    <a:pt x="3131" y="2799"/>
                  </a:lnTo>
                  <a:lnTo>
                    <a:pt x="3133" y="2442"/>
                  </a:lnTo>
                  <a:lnTo>
                    <a:pt x="3133" y="2648"/>
                  </a:lnTo>
                  <a:lnTo>
                    <a:pt x="3135" y="2523"/>
                  </a:lnTo>
                  <a:lnTo>
                    <a:pt x="3136" y="2705"/>
                  </a:lnTo>
                  <a:lnTo>
                    <a:pt x="3136" y="2480"/>
                  </a:lnTo>
                  <a:lnTo>
                    <a:pt x="3137" y="2721"/>
                  </a:lnTo>
                  <a:lnTo>
                    <a:pt x="3138" y="2473"/>
                  </a:lnTo>
                  <a:lnTo>
                    <a:pt x="3138" y="2673"/>
                  </a:lnTo>
                  <a:lnTo>
                    <a:pt x="3139" y="2489"/>
                  </a:lnTo>
                  <a:lnTo>
                    <a:pt x="3140" y="2807"/>
                  </a:lnTo>
                  <a:lnTo>
                    <a:pt x="3141" y="2497"/>
                  </a:lnTo>
                  <a:lnTo>
                    <a:pt x="3141" y="2763"/>
                  </a:lnTo>
                  <a:lnTo>
                    <a:pt x="3142" y="2501"/>
                  </a:lnTo>
                  <a:lnTo>
                    <a:pt x="3142" y="2723"/>
                  </a:lnTo>
                  <a:lnTo>
                    <a:pt x="3143" y="2640"/>
                  </a:lnTo>
                  <a:lnTo>
                    <a:pt x="3144" y="2751"/>
                  </a:lnTo>
                  <a:lnTo>
                    <a:pt x="3145" y="2516"/>
                  </a:lnTo>
                  <a:lnTo>
                    <a:pt x="3145" y="2611"/>
                  </a:lnTo>
                  <a:lnTo>
                    <a:pt x="3146" y="2547"/>
                  </a:lnTo>
                  <a:lnTo>
                    <a:pt x="3147" y="2733"/>
                  </a:lnTo>
                  <a:lnTo>
                    <a:pt x="3148" y="2494"/>
                  </a:lnTo>
                  <a:lnTo>
                    <a:pt x="3149" y="2721"/>
                  </a:lnTo>
                  <a:lnTo>
                    <a:pt x="3149" y="2518"/>
                  </a:lnTo>
                  <a:lnTo>
                    <a:pt x="3150" y="2745"/>
                  </a:lnTo>
                  <a:lnTo>
                    <a:pt x="3151" y="2609"/>
                  </a:lnTo>
                  <a:lnTo>
                    <a:pt x="3151" y="2792"/>
                  </a:lnTo>
                  <a:lnTo>
                    <a:pt x="3152" y="2560"/>
                  </a:lnTo>
                  <a:lnTo>
                    <a:pt x="3152" y="2751"/>
                  </a:lnTo>
                  <a:lnTo>
                    <a:pt x="3153" y="2668"/>
                  </a:lnTo>
                  <a:lnTo>
                    <a:pt x="3153" y="2770"/>
                  </a:lnTo>
                  <a:lnTo>
                    <a:pt x="3154" y="2594"/>
                  </a:lnTo>
                  <a:lnTo>
                    <a:pt x="3155" y="2737"/>
                  </a:lnTo>
                  <a:lnTo>
                    <a:pt x="3155" y="2546"/>
                  </a:lnTo>
                  <a:lnTo>
                    <a:pt x="3156" y="2760"/>
                  </a:lnTo>
                  <a:lnTo>
                    <a:pt x="3157" y="2492"/>
                  </a:lnTo>
                  <a:lnTo>
                    <a:pt x="3158" y="2733"/>
                  </a:lnTo>
                  <a:lnTo>
                    <a:pt x="3158" y="2625"/>
                  </a:lnTo>
                  <a:lnTo>
                    <a:pt x="3159" y="2643"/>
                  </a:lnTo>
                  <a:lnTo>
                    <a:pt x="3159" y="2435"/>
                  </a:lnTo>
                  <a:lnTo>
                    <a:pt x="3160" y="2738"/>
                  </a:lnTo>
                  <a:lnTo>
                    <a:pt x="3162" y="2528"/>
                  </a:lnTo>
                  <a:lnTo>
                    <a:pt x="3162" y="2662"/>
                  </a:lnTo>
                  <a:lnTo>
                    <a:pt x="3164" y="2489"/>
                  </a:lnTo>
                  <a:lnTo>
                    <a:pt x="3164" y="2689"/>
                  </a:lnTo>
                  <a:lnTo>
                    <a:pt x="3165" y="2573"/>
                  </a:lnTo>
                  <a:lnTo>
                    <a:pt x="3165" y="2688"/>
                  </a:lnTo>
                  <a:lnTo>
                    <a:pt x="3166" y="2490"/>
                  </a:lnTo>
                  <a:lnTo>
                    <a:pt x="3166" y="2573"/>
                  </a:lnTo>
                  <a:lnTo>
                    <a:pt x="3167" y="2715"/>
                  </a:lnTo>
                  <a:lnTo>
                    <a:pt x="3168" y="2525"/>
                  </a:lnTo>
                  <a:lnTo>
                    <a:pt x="3168" y="2748"/>
                  </a:lnTo>
                  <a:lnTo>
                    <a:pt x="3169" y="2681"/>
                  </a:lnTo>
                  <a:lnTo>
                    <a:pt x="3169" y="2844"/>
                  </a:lnTo>
                  <a:lnTo>
                    <a:pt x="3171" y="2475"/>
                  </a:lnTo>
                  <a:lnTo>
                    <a:pt x="3171" y="2629"/>
                  </a:lnTo>
                  <a:lnTo>
                    <a:pt x="3172" y="2435"/>
                  </a:lnTo>
                  <a:lnTo>
                    <a:pt x="3173" y="2545"/>
                  </a:lnTo>
                  <a:lnTo>
                    <a:pt x="3173" y="2447"/>
                  </a:lnTo>
                  <a:lnTo>
                    <a:pt x="3174" y="2451"/>
                  </a:lnTo>
                  <a:lnTo>
                    <a:pt x="3174" y="2329"/>
                  </a:lnTo>
                  <a:lnTo>
                    <a:pt x="3176" y="2581"/>
                  </a:lnTo>
                  <a:lnTo>
                    <a:pt x="3176" y="2254"/>
                  </a:lnTo>
                  <a:lnTo>
                    <a:pt x="3177" y="2374"/>
                  </a:lnTo>
                  <a:lnTo>
                    <a:pt x="3177" y="1982"/>
                  </a:lnTo>
                  <a:lnTo>
                    <a:pt x="3179" y="2407"/>
                  </a:lnTo>
                  <a:lnTo>
                    <a:pt x="3180" y="2147"/>
                  </a:lnTo>
                  <a:lnTo>
                    <a:pt x="3181" y="2164"/>
                  </a:lnTo>
                  <a:lnTo>
                    <a:pt x="3181" y="2052"/>
                  </a:lnTo>
                  <a:lnTo>
                    <a:pt x="3182" y="2189"/>
                  </a:lnTo>
                  <a:lnTo>
                    <a:pt x="3183" y="2178"/>
                  </a:lnTo>
                  <a:lnTo>
                    <a:pt x="3184" y="2434"/>
                  </a:lnTo>
                  <a:lnTo>
                    <a:pt x="3185" y="2007"/>
                  </a:lnTo>
                  <a:lnTo>
                    <a:pt x="3185" y="2336"/>
                  </a:lnTo>
                  <a:lnTo>
                    <a:pt x="3186" y="2118"/>
                  </a:lnTo>
                  <a:lnTo>
                    <a:pt x="3186" y="2353"/>
                  </a:lnTo>
                  <a:lnTo>
                    <a:pt x="3187" y="2285"/>
                  </a:lnTo>
                  <a:lnTo>
                    <a:pt x="3188" y="2418"/>
                  </a:lnTo>
                  <a:lnTo>
                    <a:pt x="3189" y="2114"/>
                  </a:lnTo>
                  <a:lnTo>
                    <a:pt x="3189" y="2444"/>
                  </a:lnTo>
                  <a:lnTo>
                    <a:pt x="3190" y="2290"/>
                  </a:lnTo>
                  <a:lnTo>
                    <a:pt x="3191" y="2525"/>
                  </a:lnTo>
                  <a:lnTo>
                    <a:pt x="3192" y="2396"/>
                  </a:lnTo>
                  <a:lnTo>
                    <a:pt x="3192" y="2474"/>
                  </a:lnTo>
                  <a:lnTo>
                    <a:pt x="3193" y="2378"/>
                  </a:lnTo>
                  <a:lnTo>
                    <a:pt x="3193" y="2502"/>
                  </a:lnTo>
                  <a:lnTo>
                    <a:pt x="3194" y="2333"/>
                  </a:lnTo>
                  <a:lnTo>
                    <a:pt x="3195" y="2708"/>
                  </a:lnTo>
                  <a:lnTo>
                    <a:pt x="3195" y="2483"/>
                  </a:lnTo>
                  <a:lnTo>
                    <a:pt x="3196" y="2552"/>
                  </a:lnTo>
                  <a:lnTo>
                    <a:pt x="3196" y="2329"/>
                  </a:lnTo>
                  <a:lnTo>
                    <a:pt x="3197" y="2574"/>
                  </a:lnTo>
                  <a:lnTo>
                    <a:pt x="3198" y="2455"/>
                  </a:lnTo>
                  <a:lnTo>
                    <a:pt x="3198" y="2657"/>
                  </a:lnTo>
                  <a:lnTo>
                    <a:pt x="3199" y="2485"/>
                  </a:lnTo>
                  <a:lnTo>
                    <a:pt x="3199" y="2599"/>
                  </a:lnTo>
                  <a:lnTo>
                    <a:pt x="3200" y="2454"/>
                  </a:lnTo>
                  <a:lnTo>
                    <a:pt x="3201" y="2645"/>
                  </a:lnTo>
                  <a:lnTo>
                    <a:pt x="3201" y="2525"/>
                  </a:lnTo>
                  <a:lnTo>
                    <a:pt x="3202" y="2709"/>
                  </a:lnTo>
                  <a:lnTo>
                    <a:pt x="3202" y="2519"/>
                  </a:lnTo>
                  <a:lnTo>
                    <a:pt x="3203" y="2762"/>
                  </a:lnTo>
                  <a:lnTo>
                    <a:pt x="3203" y="2587"/>
                  </a:lnTo>
                  <a:lnTo>
                    <a:pt x="3204" y="2698"/>
                  </a:lnTo>
                  <a:lnTo>
                    <a:pt x="3205" y="2400"/>
                  </a:lnTo>
                  <a:lnTo>
                    <a:pt x="3205" y="2657"/>
                  </a:lnTo>
                  <a:lnTo>
                    <a:pt x="3206" y="2463"/>
                  </a:lnTo>
                  <a:lnTo>
                    <a:pt x="3208" y="2723"/>
                  </a:lnTo>
                  <a:lnTo>
                    <a:pt x="3208" y="2509"/>
                  </a:lnTo>
                  <a:lnTo>
                    <a:pt x="3209" y="2657"/>
                  </a:lnTo>
                  <a:lnTo>
                    <a:pt x="3209" y="2540"/>
                  </a:lnTo>
                  <a:lnTo>
                    <a:pt x="3210" y="2655"/>
                  </a:lnTo>
                  <a:lnTo>
                    <a:pt x="3211" y="2368"/>
                  </a:lnTo>
                  <a:lnTo>
                    <a:pt x="3211" y="2715"/>
                  </a:lnTo>
                  <a:lnTo>
                    <a:pt x="3212" y="2336"/>
                  </a:lnTo>
                  <a:lnTo>
                    <a:pt x="3213" y="2714"/>
                  </a:lnTo>
                  <a:lnTo>
                    <a:pt x="3214" y="2540"/>
                  </a:lnTo>
                  <a:lnTo>
                    <a:pt x="3215" y="2695"/>
                  </a:lnTo>
                  <a:lnTo>
                    <a:pt x="3216" y="2580"/>
                  </a:lnTo>
                  <a:lnTo>
                    <a:pt x="3217" y="2805"/>
                  </a:lnTo>
                  <a:lnTo>
                    <a:pt x="3217" y="2650"/>
                  </a:lnTo>
                  <a:lnTo>
                    <a:pt x="3218" y="2669"/>
                  </a:lnTo>
                  <a:lnTo>
                    <a:pt x="3218" y="2494"/>
                  </a:lnTo>
                  <a:lnTo>
                    <a:pt x="3219" y="2673"/>
                  </a:lnTo>
                  <a:lnTo>
                    <a:pt x="3219" y="2570"/>
                  </a:lnTo>
                  <a:lnTo>
                    <a:pt x="3220" y="2671"/>
                  </a:lnTo>
                  <a:lnTo>
                    <a:pt x="3220" y="2533"/>
                  </a:lnTo>
                  <a:lnTo>
                    <a:pt x="3222" y="2664"/>
                  </a:lnTo>
                  <a:lnTo>
                    <a:pt x="3222" y="2510"/>
                  </a:lnTo>
                  <a:lnTo>
                    <a:pt x="3223" y="2695"/>
                  </a:lnTo>
                  <a:lnTo>
                    <a:pt x="3223" y="2586"/>
                  </a:lnTo>
                  <a:lnTo>
                    <a:pt x="3224" y="2704"/>
                  </a:lnTo>
                  <a:lnTo>
                    <a:pt x="3225" y="2480"/>
                  </a:lnTo>
                  <a:lnTo>
                    <a:pt x="3225" y="2784"/>
                  </a:lnTo>
                  <a:lnTo>
                    <a:pt x="3226" y="2660"/>
                  </a:lnTo>
                  <a:lnTo>
                    <a:pt x="3226" y="2791"/>
                  </a:lnTo>
                  <a:lnTo>
                    <a:pt x="3228" y="2516"/>
                  </a:lnTo>
                  <a:lnTo>
                    <a:pt x="3229" y="2725"/>
                  </a:lnTo>
                  <a:lnTo>
                    <a:pt x="3229" y="2566"/>
                  </a:lnTo>
                  <a:lnTo>
                    <a:pt x="3230" y="2827"/>
                  </a:lnTo>
                  <a:lnTo>
                    <a:pt x="3230" y="2533"/>
                  </a:lnTo>
                  <a:lnTo>
                    <a:pt x="3231" y="2730"/>
                  </a:lnTo>
                  <a:lnTo>
                    <a:pt x="3233" y="2481"/>
                  </a:lnTo>
                  <a:lnTo>
                    <a:pt x="3234" y="2774"/>
                  </a:lnTo>
                  <a:lnTo>
                    <a:pt x="3234" y="2492"/>
                  </a:lnTo>
                  <a:lnTo>
                    <a:pt x="3236" y="2615"/>
                  </a:lnTo>
                  <a:lnTo>
                    <a:pt x="3236" y="2531"/>
                  </a:lnTo>
                  <a:lnTo>
                    <a:pt x="3237" y="2649"/>
                  </a:lnTo>
                  <a:lnTo>
                    <a:pt x="3237" y="2511"/>
                  </a:lnTo>
                  <a:lnTo>
                    <a:pt x="3238" y="2757"/>
                  </a:lnTo>
                  <a:lnTo>
                    <a:pt x="3239" y="2497"/>
                  </a:lnTo>
                  <a:lnTo>
                    <a:pt x="3240" y="2667"/>
                  </a:lnTo>
                  <a:lnTo>
                    <a:pt x="3241" y="2499"/>
                  </a:lnTo>
                  <a:lnTo>
                    <a:pt x="3241" y="2659"/>
                  </a:lnTo>
                  <a:lnTo>
                    <a:pt x="3242" y="2440"/>
                  </a:lnTo>
                  <a:lnTo>
                    <a:pt x="3243" y="2735"/>
                  </a:lnTo>
                  <a:lnTo>
                    <a:pt x="3243" y="2580"/>
                  </a:lnTo>
                  <a:lnTo>
                    <a:pt x="3244" y="2664"/>
                  </a:lnTo>
                  <a:lnTo>
                    <a:pt x="3244" y="2413"/>
                  </a:lnTo>
                  <a:lnTo>
                    <a:pt x="3245" y="2703"/>
                  </a:lnTo>
                  <a:lnTo>
                    <a:pt x="3245" y="2515"/>
                  </a:lnTo>
                  <a:lnTo>
                    <a:pt x="3246" y="2686"/>
                  </a:lnTo>
                  <a:lnTo>
                    <a:pt x="3247" y="2537"/>
                  </a:lnTo>
                  <a:lnTo>
                    <a:pt x="3247" y="2780"/>
                  </a:lnTo>
                  <a:lnTo>
                    <a:pt x="3248" y="2502"/>
                  </a:lnTo>
                  <a:lnTo>
                    <a:pt x="3249" y="2656"/>
                  </a:lnTo>
                  <a:lnTo>
                    <a:pt x="3250" y="2654"/>
                  </a:lnTo>
                  <a:lnTo>
                    <a:pt x="3251" y="2814"/>
                  </a:lnTo>
                  <a:lnTo>
                    <a:pt x="3251" y="2678"/>
                  </a:lnTo>
                  <a:lnTo>
                    <a:pt x="3252" y="2805"/>
                  </a:lnTo>
                  <a:lnTo>
                    <a:pt x="3252" y="2551"/>
                  </a:lnTo>
                  <a:lnTo>
                    <a:pt x="3253" y="2710"/>
                  </a:lnTo>
                  <a:lnTo>
                    <a:pt x="3254" y="2460"/>
                  </a:lnTo>
                  <a:lnTo>
                    <a:pt x="3256" y="2676"/>
                  </a:lnTo>
                  <a:lnTo>
                    <a:pt x="3257" y="2505"/>
                  </a:lnTo>
                  <a:lnTo>
                    <a:pt x="3257" y="2623"/>
                  </a:lnTo>
                  <a:lnTo>
                    <a:pt x="3258" y="2490"/>
                  </a:lnTo>
                  <a:lnTo>
                    <a:pt x="3259" y="2640"/>
                  </a:lnTo>
                  <a:lnTo>
                    <a:pt x="3259" y="2499"/>
                  </a:lnTo>
                  <a:lnTo>
                    <a:pt x="3260" y="2705"/>
                  </a:lnTo>
                  <a:lnTo>
                    <a:pt x="3261" y="2518"/>
                  </a:lnTo>
                  <a:lnTo>
                    <a:pt x="3261" y="2741"/>
                  </a:lnTo>
                  <a:lnTo>
                    <a:pt x="3262" y="2533"/>
                  </a:lnTo>
                  <a:lnTo>
                    <a:pt x="3263" y="2656"/>
                  </a:lnTo>
                  <a:lnTo>
                    <a:pt x="3263" y="2553"/>
                  </a:lnTo>
                  <a:lnTo>
                    <a:pt x="3265" y="2776"/>
                  </a:lnTo>
                  <a:lnTo>
                    <a:pt x="3266" y="2480"/>
                  </a:lnTo>
                  <a:lnTo>
                    <a:pt x="3266" y="2735"/>
                  </a:lnTo>
                  <a:lnTo>
                    <a:pt x="3267" y="2563"/>
                  </a:lnTo>
                  <a:lnTo>
                    <a:pt x="3267" y="2787"/>
                  </a:lnTo>
                  <a:lnTo>
                    <a:pt x="3268" y="2611"/>
                  </a:lnTo>
                  <a:lnTo>
                    <a:pt x="3269" y="2811"/>
                  </a:lnTo>
                  <a:lnTo>
                    <a:pt x="3270" y="2550"/>
                  </a:lnTo>
                  <a:lnTo>
                    <a:pt x="3270" y="2737"/>
                  </a:lnTo>
                  <a:lnTo>
                    <a:pt x="3271" y="2537"/>
                  </a:lnTo>
                  <a:lnTo>
                    <a:pt x="3272" y="2647"/>
                  </a:lnTo>
                  <a:lnTo>
                    <a:pt x="3273" y="2594"/>
                  </a:lnTo>
                  <a:lnTo>
                    <a:pt x="3273" y="2739"/>
                  </a:lnTo>
                  <a:lnTo>
                    <a:pt x="3275" y="2522"/>
                  </a:lnTo>
                  <a:lnTo>
                    <a:pt x="3275" y="2626"/>
                  </a:lnTo>
                  <a:lnTo>
                    <a:pt x="3276" y="2547"/>
                  </a:lnTo>
                  <a:lnTo>
                    <a:pt x="3276" y="2667"/>
                  </a:lnTo>
                  <a:lnTo>
                    <a:pt x="3277" y="2604"/>
                  </a:lnTo>
                  <a:lnTo>
                    <a:pt x="3277" y="2812"/>
                  </a:lnTo>
                  <a:lnTo>
                    <a:pt x="3278" y="2477"/>
                  </a:lnTo>
                  <a:lnTo>
                    <a:pt x="3278" y="2724"/>
                  </a:lnTo>
                  <a:lnTo>
                    <a:pt x="3280" y="2475"/>
                  </a:lnTo>
                  <a:lnTo>
                    <a:pt x="3281" y="2686"/>
                  </a:lnTo>
                  <a:lnTo>
                    <a:pt x="3281" y="2520"/>
                  </a:lnTo>
                  <a:lnTo>
                    <a:pt x="3282" y="2766"/>
                  </a:lnTo>
                  <a:lnTo>
                    <a:pt x="3283" y="2475"/>
                  </a:lnTo>
                  <a:lnTo>
                    <a:pt x="3283" y="2628"/>
                  </a:lnTo>
                  <a:lnTo>
                    <a:pt x="3284" y="2473"/>
                  </a:lnTo>
                  <a:lnTo>
                    <a:pt x="3285" y="2813"/>
                  </a:lnTo>
                  <a:lnTo>
                    <a:pt x="3286" y="2558"/>
                  </a:lnTo>
                  <a:lnTo>
                    <a:pt x="3287" y="2832"/>
                  </a:lnTo>
                  <a:lnTo>
                    <a:pt x="3288" y="2522"/>
                  </a:lnTo>
                  <a:lnTo>
                    <a:pt x="3289" y="2797"/>
                  </a:lnTo>
                  <a:lnTo>
                    <a:pt x="3290" y="2570"/>
                  </a:lnTo>
                  <a:lnTo>
                    <a:pt x="3291" y="2765"/>
                  </a:lnTo>
                  <a:lnTo>
                    <a:pt x="3291" y="2586"/>
                  </a:lnTo>
                  <a:lnTo>
                    <a:pt x="3292" y="2628"/>
                  </a:lnTo>
                  <a:lnTo>
                    <a:pt x="3293" y="2496"/>
                  </a:lnTo>
                  <a:lnTo>
                    <a:pt x="3294" y="2721"/>
                  </a:lnTo>
                  <a:lnTo>
                    <a:pt x="3294" y="2416"/>
                  </a:lnTo>
                  <a:lnTo>
                    <a:pt x="3295" y="2682"/>
                  </a:lnTo>
                  <a:lnTo>
                    <a:pt x="3295" y="2509"/>
                  </a:lnTo>
                  <a:lnTo>
                    <a:pt x="3296" y="2776"/>
                  </a:lnTo>
                  <a:lnTo>
                    <a:pt x="3297" y="2475"/>
                  </a:lnTo>
                  <a:lnTo>
                    <a:pt x="3297" y="2907"/>
                  </a:lnTo>
                  <a:lnTo>
                    <a:pt x="3298" y="2598"/>
                  </a:lnTo>
                  <a:lnTo>
                    <a:pt x="3299" y="2694"/>
                  </a:lnTo>
                  <a:lnTo>
                    <a:pt x="3299" y="2545"/>
                  </a:lnTo>
                  <a:lnTo>
                    <a:pt x="3300" y="2741"/>
                  </a:lnTo>
                  <a:lnTo>
                    <a:pt x="3300" y="2473"/>
                  </a:lnTo>
                  <a:lnTo>
                    <a:pt x="3301" y="2671"/>
                  </a:lnTo>
                  <a:lnTo>
                    <a:pt x="3302" y="2557"/>
                  </a:lnTo>
                  <a:lnTo>
                    <a:pt x="3302" y="2767"/>
                  </a:lnTo>
                  <a:lnTo>
                    <a:pt x="3304" y="2423"/>
                  </a:lnTo>
                  <a:lnTo>
                    <a:pt x="3305" y="2739"/>
                  </a:lnTo>
                  <a:lnTo>
                    <a:pt x="3305" y="2520"/>
                  </a:lnTo>
                  <a:lnTo>
                    <a:pt x="3307" y="2798"/>
                  </a:lnTo>
                  <a:lnTo>
                    <a:pt x="3307" y="2467"/>
                  </a:lnTo>
                  <a:lnTo>
                    <a:pt x="3308" y="2783"/>
                  </a:lnTo>
                  <a:lnTo>
                    <a:pt x="3308" y="2597"/>
                  </a:lnTo>
                  <a:lnTo>
                    <a:pt x="3309" y="2642"/>
                  </a:lnTo>
                  <a:lnTo>
                    <a:pt x="3309" y="2553"/>
                  </a:lnTo>
                  <a:lnTo>
                    <a:pt x="3310" y="2784"/>
                  </a:lnTo>
                  <a:lnTo>
                    <a:pt x="3311" y="2511"/>
                  </a:lnTo>
                  <a:lnTo>
                    <a:pt x="3312" y="2669"/>
                  </a:lnTo>
                  <a:lnTo>
                    <a:pt x="3313" y="2626"/>
                  </a:lnTo>
                  <a:lnTo>
                    <a:pt x="3313" y="2730"/>
                  </a:lnTo>
                  <a:lnTo>
                    <a:pt x="3314" y="2483"/>
                  </a:lnTo>
                  <a:lnTo>
                    <a:pt x="3315" y="2728"/>
                  </a:lnTo>
                  <a:lnTo>
                    <a:pt x="3316" y="2552"/>
                  </a:lnTo>
                  <a:lnTo>
                    <a:pt x="3316" y="2762"/>
                  </a:lnTo>
                  <a:lnTo>
                    <a:pt x="3318" y="2457"/>
                  </a:lnTo>
                  <a:lnTo>
                    <a:pt x="3318" y="2689"/>
                  </a:lnTo>
                  <a:lnTo>
                    <a:pt x="3319" y="2616"/>
                  </a:lnTo>
                  <a:lnTo>
                    <a:pt x="3319" y="2826"/>
                  </a:lnTo>
                  <a:lnTo>
                    <a:pt x="3321" y="2570"/>
                  </a:lnTo>
                  <a:lnTo>
                    <a:pt x="3322" y="2715"/>
                  </a:lnTo>
                  <a:lnTo>
                    <a:pt x="3323" y="2552"/>
                  </a:lnTo>
                  <a:lnTo>
                    <a:pt x="3323" y="2645"/>
                  </a:lnTo>
                  <a:lnTo>
                    <a:pt x="3325" y="2432"/>
                  </a:lnTo>
                  <a:lnTo>
                    <a:pt x="3326" y="2725"/>
                  </a:lnTo>
                  <a:lnTo>
                    <a:pt x="3326" y="2545"/>
                  </a:lnTo>
                  <a:lnTo>
                    <a:pt x="3327" y="2557"/>
                  </a:lnTo>
                  <a:lnTo>
                    <a:pt x="3327" y="2429"/>
                  </a:lnTo>
                  <a:lnTo>
                    <a:pt x="3328" y="2683"/>
                  </a:lnTo>
                  <a:lnTo>
                    <a:pt x="3329" y="2380"/>
                  </a:lnTo>
                  <a:lnTo>
                    <a:pt x="3330" y="2539"/>
                  </a:lnTo>
                  <a:lnTo>
                    <a:pt x="3331" y="2444"/>
                  </a:lnTo>
                  <a:lnTo>
                    <a:pt x="3332" y="2648"/>
                  </a:lnTo>
                  <a:lnTo>
                    <a:pt x="3332" y="2571"/>
                  </a:lnTo>
                  <a:lnTo>
                    <a:pt x="3333" y="2636"/>
                  </a:lnTo>
                  <a:lnTo>
                    <a:pt x="3334" y="2403"/>
                  </a:lnTo>
                  <a:lnTo>
                    <a:pt x="3334" y="2618"/>
                  </a:lnTo>
                  <a:lnTo>
                    <a:pt x="3335" y="2609"/>
                  </a:lnTo>
                  <a:lnTo>
                    <a:pt x="3335" y="2719"/>
                  </a:lnTo>
                  <a:lnTo>
                    <a:pt x="3336" y="2612"/>
                  </a:lnTo>
                  <a:lnTo>
                    <a:pt x="3337" y="2773"/>
                  </a:lnTo>
                  <a:lnTo>
                    <a:pt x="3337" y="2468"/>
                  </a:lnTo>
                  <a:lnTo>
                    <a:pt x="3338" y="2731"/>
                  </a:lnTo>
                  <a:lnTo>
                    <a:pt x="3339" y="2604"/>
                  </a:lnTo>
                  <a:lnTo>
                    <a:pt x="3339" y="2687"/>
                  </a:lnTo>
                  <a:lnTo>
                    <a:pt x="3340" y="2503"/>
                  </a:lnTo>
                  <a:lnTo>
                    <a:pt x="3340" y="2839"/>
                  </a:lnTo>
                  <a:lnTo>
                    <a:pt x="3341" y="2594"/>
                  </a:lnTo>
                  <a:lnTo>
                    <a:pt x="3342" y="2742"/>
                  </a:lnTo>
                  <a:lnTo>
                    <a:pt x="3343" y="2655"/>
                  </a:lnTo>
                  <a:lnTo>
                    <a:pt x="3344" y="2677"/>
                  </a:lnTo>
                  <a:lnTo>
                    <a:pt x="3345" y="2442"/>
                  </a:lnTo>
                  <a:lnTo>
                    <a:pt x="3345" y="2704"/>
                  </a:lnTo>
                  <a:lnTo>
                    <a:pt x="3346" y="2491"/>
                  </a:lnTo>
                  <a:lnTo>
                    <a:pt x="3347" y="2698"/>
                  </a:lnTo>
                  <a:lnTo>
                    <a:pt x="3348" y="2566"/>
                  </a:lnTo>
                  <a:lnTo>
                    <a:pt x="3348" y="2660"/>
                  </a:lnTo>
                  <a:lnTo>
                    <a:pt x="3349" y="2606"/>
                  </a:lnTo>
                  <a:lnTo>
                    <a:pt x="3349" y="2805"/>
                  </a:lnTo>
                  <a:lnTo>
                    <a:pt x="3350" y="2547"/>
                  </a:lnTo>
                  <a:lnTo>
                    <a:pt x="3350" y="2649"/>
                  </a:lnTo>
                  <a:lnTo>
                    <a:pt x="3351" y="2563"/>
                  </a:lnTo>
                  <a:lnTo>
                    <a:pt x="3352" y="2697"/>
                  </a:lnTo>
                  <a:lnTo>
                    <a:pt x="3352" y="2578"/>
                  </a:lnTo>
                  <a:lnTo>
                    <a:pt x="3354" y="2774"/>
                  </a:lnTo>
                  <a:lnTo>
                    <a:pt x="3354" y="2581"/>
                  </a:lnTo>
                  <a:lnTo>
                    <a:pt x="3355" y="2660"/>
                  </a:lnTo>
                  <a:lnTo>
                    <a:pt x="3355" y="2497"/>
                  </a:lnTo>
                  <a:lnTo>
                    <a:pt x="3356" y="2681"/>
                  </a:lnTo>
                  <a:lnTo>
                    <a:pt x="3357" y="2478"/>
                  </a:lnTo>
                  <a:lnTo>
                    <a:pt x="3357" y="2751"/>
                  </a:lnTo>
                  <a:lnTo>
                    <a:pt x="3358" y="2483"/>
                  </a:lnTo>
                  <a:lnTo>
                    <a:pt x="3359" y="2670"/>
                  </a:lnTo>
                  <a:lnTo>
                    <a:pt x="3360" y="2634"/>
                  </a:lnTo>
                  <a:lnTo>
                    <a:pt x="3361" y="2741"/>
                  </a:lnTo>
                  <a:lnTo>
                    <a:pt x="3361" y="2571"/>
                  </a:lnTo>
                  <a:lnTo>
                    <a:pt x="3362" y="2673"/>
                  </a:lnTo>
                  <a:lnTo>
                    <a:pt x="3362" y="2525"/>
                  </a:lnTo>
                  <a:lnTo>
                    <a:pt x="3363" y="2599"/>
                  </a:lnTo>
                  <a:lnTo>
                    <a:pt x="3363" y="2421"/>
                  </a:lnTo>
                  <a:lnTo>
                    <a:pt x="3364" y="2682"/>
                  </a:lnTo>
                  <a:lnTo>
                    <a:pt x="3365" y="2537"/>
                  </a:lnTo>
                  <a:lnTo>
                    <a:pt x="3365" y="2696"/>
                  </a:lnTo>
                  <a:lnTo>
                    <a:pt x="3366" y="2565"/>
                  </a:lnTo>
                  <a:lnTo>
                    <a:pt x="3366" y="2683"/>
                  </a:lnTo>
                  <a:lnTo>
                    <a:pt x="3367" y="2468"/>
                  </a:lnTo>
                  <a:lnTo>
                    <a:pt x="3368" y="2622"/>
                  </a:lnTo>
                  <a:lnTo>
                    <a:pt x="3368" y="2488"/>
                  </a:lnTo>
                  <a:lnTo>
                    <a:pt x="3369" y="2601"/>
                  </a:lnTo>
                  <a:lnTo>
                    <a:pt x="3370" y="2535"/>
                  </a:lnTo>
                  <a:lnTo>
                    <a:pt x="3370" y="2639"/>
                  </a:lnTo>
                  <a:lnTo>
                    <a:pt x="3371" y="2616"/>
                  </a:lnTo>
                  <a:lnTo>
                    <a:pt x="3371" y="2704"/>
                  </a:lnTo>
                  <a:lnTo>
                    <a:pt x="3372" y="2528"/>
                  </a:lnTo>
                  <a:lnTo>
                    <a:pt x="3372" y="2653"/>
                  </a:lnTo>
                  <a:lnTo>
                    <a:pt x="3373" y="2536"/>
                  </a:lnTo>
                  <a:lnTo>
                    <a:pt x="3374" y="2773"/>
                  </a:lnTo>
                  <a:lnTo>
                    <a:pt x="3374" y="2561"/>
                  </a:lnTo>
                  <a:lnTo>
                    <a:pt x="3375" y="2687"/>
                  </a:lnTo>
                  <a:lnTo>
                    <a:pt x="3376" y="2423"/>
                  </a:lnTo>
                  <a:lnTo>
                    <a:pt x="3376" y="2789"/>
                  </a:lnTo>
                  <a:lnTo>
                    <a:pt x="3378" y="2525"/>
                  </a:lnTo>
                  <a:lnTo>
                    <a:pt x="3379" y="2732"/>
                  </a:lnTo>
                  <a:lnTo>
                    <a:pt x="3380" y="2572"/>
                  </a:lnTo>
                  <a:lnTo>
                    <a:pt x="3380" y="2621"/>
                  </a:lnTo>
                  <a:lnTo>
                    <a:pt x="3381" y="2473"/>
                  </a:lnTo>
                  <a:lnTo>
                    <a:pt x="3381" y="2757"/>
                  </a:lnTo>
                  <a:lnTo>
                    <a:pt x="3382" y="2513"/>
                  </a:lnTo>
                  <a:lnTo>
                    <a:pt x="3383" y="2638"/>
                  </a:lnTo>
                  <a:lnTo>
                    <a:pt x="3384" y="2616"/>
                  </a:lnTo>
                  <a:lnTo>
                    <a:pt x="3384" y="2753"/>
                  </a:lnTo>
                  <a:lnTo>
                    <a:pt x="3385" y="2536"/>
                  </a:lnTo>
                  <a:lnTo>
                    <a:pt x="3386" y="2700"/>
                  </a:lnTo>
                  <a:lnTo>
                    <a:pt x="3387" y="2652"/>
                  </a:lnTo>
                  <a:lnTo>
                    <a:pt x="3387" y="2724"/>
                  </a:lnTo>
                  <a:lnTo>
                    <a:pt x="3388" y="2410"/>
                  </a:lnTo>
                  <a:lnTo>
                    <a:pt x="3389" y="2620"/>
                  </a:lnTo>
                  <a:lnTo>
                    <a:pt x="3390" y="2512"/>
                  </a:lnTo>
                  <a:lnTo>
                    <a:pt x="3390" y="2661"/>
                  </a:lnTo>
                  <a:lnTo>
                    <a:pt x="3391" y="2550"/>
                  </a:lnTo>
                  <a:lnTo>
                    <a:pt x="3391" y="2656"/>
                  </a:lnTo>
                  <a:lnTo>
                    <a:pt x="3392" y="2463"/>
                  </a:lnTo>
                  <a:lnTo>
                    <a:pt x="3393" y="2764"/>
                  </a:lnTo>
                  <a:lnTo>
                    <a:pt x="3394" y="2515"/>
                  </a:lnTo>
                  <a:lnTo>
                    <a:pt x="3395" y="2625"/>
                  </a:lnTo>
                  <a:lnTo>
                    <a:pt x="3395" y="2510"/>
                  </a:lnTo>
                  <a:lnTo>
                    <a:pt x="3396" y="2749"/>
                  </a:lnTo>
                  <a:lnTo>
                    <a:pt x="3396" y="2506"/>
                  </a:lnTo>
                  <a:lnTo>
                    <a:pt x="3398" y="2687"/>
                  </a:lnTo>
                  <a:lnTo>
                    <a:pt x="3398" y="2464"/>
                  </a:lnTo>
                  <a:lnTo>
                    <a:pt x="3399" y="2633"/>
                  </a:lnTo>
                  <a:lnTo>
                    <a:pt x="3399" y="2498"/>
                  </a:lnTo>
                  <a:lnTo>
                    <a:pt x="3400" y="2767"/>
                  </a:lnTo>
                  <a:lnTo>
                    <a:pt x="3402" y="2529"/>
                  </a:lnTo>
                  <a:lnTo>
                    <a:pt x="3402" y="2683"/>
                  </a:lnTo>
                  <a:lnTo>
                    <a:pt x="3403" y="2481"/>
                  </a:lnTo>
                  <a:lnTo>
                    <a:pt x="3404" y="2749"/>
                  </a:lnTo>
                  <a:lnTo>
                    <a:pt x="3405" y="2465"/>
                  </a:lnTo>
                  <a:lnTo>
                    <a:pt x="3405" y="2647"/>
                  </a:lnTo>
                  <a:lnTo>
                    <a:pt x="3406" y="2561"/>
                  </a:lnTo>
                  <a:lnTo>
                    <a:pt x="3407" y="2694"/>
                  </a:lnTo>
                  <a:lnTo>
                    <a:pt x="3407" y="2590"/>
                  </a:lnTo>
                  <a:lnTo>
                    <a:pt x="3408" y="2799"/>
                  </a:lnTo>
                  <a:lnTo>
                    <a:pt x="3409" y="2516"/>
                  </a:lnTo>
                  <a:lnTo>
                    <a:pt x="3410" y="2655"/>
                  </a:lnTo>
                  <a:lnTo>
                    <a:pt x="3411" y="2515"/>
                  </a:lnTo>
                  <a:lnTo>
                    <a:pt x="3411" y="2858"/>
                  </a:lnTo>
                  <a:lnTo>
                    <a:pt x="3412" y="2482"/>
                  </a:lnTo>
                  <a:lnTo>
                    <a:pt x="3413" y="2686"/>
                  </a:lnTo>
                  <a:lnTo>
                    <a:pt x="3413" y="2529"/>
                  </a:lnTo>
                  <a:lnTo>
                    <a:pt x="3414" y="2627"/>
                  </a:lnTo>
                  <a:lnTo>
                    <a:pt x="3415" y="2473"/>
                  </a:lnTo>
                  <a:lnTo>
                    <a:pt x="3415" y="2818"/>
                  </a:lnTo>
                  <a:lnTo>
                    <a:pt x="3416" y="2547"/>
                  </a:lnTo>
                  <a:lnTo>
                    <a:pt x="3417" y="2785"/>
                  </a:lnTo>
                  <a:lnTo>
                    <a:pt x="3417" y="2446"/>
                  </a:lnTo>
                  <a:lnTo>
                    <a:pt x="3418" y="2721"/>
                  </a:lnTo>
                  <a:lnTo>
                    <a:pt x="3419" y="2485"/>
                  </a:lnTo>
                  <a:lnTo>
                    <a:pt x="3420" y="2716"/>
                  </a:lnTo>
                  <a:lnTo>
                    <a:pt x="3420" y="2485"/>
                  </a:lnTo>
                  <a:lnTo>
                    <a:pt x="3421" y="2686"/>
                  </a:lnTo>
                  <a:lnTo>
                    <a:pt x="3421" y="2385"/>
                  </a:lnTo>
                  <a:lnTo>
                    <a:pt x="3423" y="2729"/>
                  </a:lnTo>
                  <a:lnTo>
                    <a:pt x="3423" y="2465"/>
                  </a:lnTo>
                  <a:lnTo>
                    <a:pt x="3424" y="2599"/>
                  </a:lnTo>
                  <a:lnTo>
                    <a:pt x="3424" y="2519"/>
                  </a:lnTo>
                  <a:lnTo>
                    <a:pt x="3425" y="2737"/>
                  </a:lnTo>
                  <a:lnTo>
                    <a:pt x="3426" y="2519"/>
                  </a:lnTo>
                  <a:lnTo>
                    <a:pt x="3428" y="2844"/>
                  </a:lnTo>
                  <a:lnTo>
                    <a:pt x="3428" y="2560"/>
                  </a:lnTo>
                  <a:lnTo>
                    <a:pt x="3429" y="2741"/>
                  </a:lnTo>
                  <a:lnTo>
                    <a:pt x="3430" y="2619"/>
                  </a:lnTo>
                  <a:lnTo>
                    <a:pt x="3432" y="2691"/>
                  </a:lnTo>
                  <a:lnTo>
                    <a:pt x="3432" y="2557"/>
                  </a:lnTo>
                  <a:lnTo>
                    <a:pt x="3433" y="2810"/>
                  </a:lnTo>
                  <a:lnTo>
                    <a:pt x="3434" y="2539"/>
                  </a:lnTo>
                  <a:lnTo>
                    <a:pt x="3434" y="2682"/>
                  </a:lnTo>
                  <a:lnTo>
                    <a:pt x="3435" y="2516"/>
                  </a:lnTo>
                  <a:lnTo>
                    <a:pt x="3435" y="2851"/>
                  </a:lnTo>
                  <a:lnTo>
                    <a:pt x="3436" y="2482"/>
                  </a:lnTo>
                  <a:lnTo>
                    <a:pt x="3437" y="2722"/>
                  </a:lnTo>
                  <a:lnTo>
                    <a:pt x="3438" y="2512"/>
                  </a:lnTo>
                  <a:lnTo>
                    <a:pt x="3439" y="2717"/>
                  </a:lnTo>
                  <a:lnTo>
                    <a:pt x="3441" y="2550"/>
                  </a:lnTo>
                  <a:lnTo>
                    <a:pt x="3441" y="2746"/>
                  </a:lnTo>
                  <a:lnTo>
                    <a:pt x="3442" y="2499"/>
                  </a:lnTo>
                  <a:lnTo>
                    <a:pt x="3443" y="2758"/>
                  </a:lnTo>
                  <a:lnTo>
                    <a:pt x="3444" y="2601"/>
                  </a:lnTo>
                  <a:lnTo>
                    <a:pt x="3444" y="2701"/>
                  </a:lnTo>
                  <a:lnTo>
                    <a:pt x="3445" y="2464"/>
                  </a:lnTo>
                  <a:lnTo>
                    <a:pt x="3446" y="2728"/>
                  </a:lnTo>
                  <a:lnTo>
                    <a:pt x="3447" y="2520"/>
                  </a:lnTo>
                  <a:lnTo>
                    <a:pt x="3448" y="2759"/>
                  </a:lnTo>
                  <a:lnTo>
                    <a:pt x="3448" y="2619"/>
                  </a:lnTo>
                  <a:lnTo>
                    <a:pt x="3449" y="2663"/>
                  </a:lnTo>
                  <a:lnTo>
                    <a:pt x="3449" y="2416"/>
                  </a:lnTo>
                  <a:lnTo>
                    <a:pt x="3451" y="2656"/>
                  </a:lnTo>
                  <a:lnTo>
                    <a:pt x="3452" y="2505"/>
                  </a:lnTo>
                  <a:lnTo>
                    <a:pt x="3452" y="2599"/>
                  </a:lnTo>
                  <a:lnTo>
                    <a:pt x="3453" y="2526"/>
                  </a:lnTo>
                  <a:lnTo>
                    <a:pt x="3453" y="2738"/>
                  </a:lnTo>
                  <a:lnTo>
                    <a:pt x="3454" y="2487"/>
                  </a:lnTo>
                  <a:lnTo>
                    <a:pt x="3455" y="2783"/>
                  </a:lnTo>
                  <a:lnTo>
                    <a:pt x="3456" y="2477"/>
                  </a:lnTo>
                  <a:lnTo>
                    <a:pt x="3457" y="2746"/>
                  </a:lnTo>
                  <a:lnTo>
                    <a:pt x="3458" y="2540"/>
                  </a:lnTo>
                  <a:lnTo>
                    <a:pt x="3459" y="2647"/>
                  </a:lnTo>
                  <a:lnTo>
                    <a:pt x="3459" y="2469"/>
                  </a:lnTo>
                  <a:lnTo>
                    <a:pt x="3460" y="2704"/>
                  </a:lnTo>
                  <a:lnTo>
                    <a:pt x="3461" y="2700"/>
                  </a:lnTo>
                  <a:lnTo>
                    <a:pt x="3462" y="2808"/>
                  </a:lnTo>
                  <a:lnTo>
                    <a:pt x="3463" y="2470"/>
                  </a:lnTo>
                  <a:lnTo>
                    <a:pt x="3463" y="2787"/>
                  </a:lnTo>
                  <a:lnTo>
                    <a:pt x="3464" y="2426"/>
                  </a:lnTo>
                  <a:lnTo>
                    <a:pt x="3465" y="2560"/>
                  </a:lnTo>
                  <a:lnTo>
                    <a:pt x="3466" y="2375"/>
                  </a:lnTo>
                  <a:lnTo>
                    <a:pt x="3466" y="2646"/>
                  </a:lnTo>
                  <a:lnTo>
                    <a:pt x="3467" y="2496"/>
                  </a:lnTo>
                  <a:lnTo>
                    <a:pt x="3468" y="2635"/>
                  </a:lnTo>
                  <a:lnTo>
                    <a:pt x="3468" y="2338"/>
                  </a:lnTo>
                  <a:lnTo>
                    <a:pt x="3469" y="2642"/>
                  </a:lnTo>
                  <a:lnTo>
                    <a:pt x="3470" y="2430"/>
                  </a:lnTo>
                  <a:lnTo>
                    <a:pt x="3471" y="2662"/>
                  </a:lnTo>
                  <a:lnTo>
                    <a:pt x="3471" y="2430"/>
                  </a:lnTo>
                  <a:lnTo>
                    <a:pt x="3473" y="2657"/>
                  </a:lnTo>
                  <a:lnTo>
                    <a:pt x="3473" y="2403"/>
                  </a:lnTo>
                  <a:lnTo>
                    <a:pt x="3475" y="2655"/>
                  </a:lnTo>
                  <a:lnTo>
                    <a:pt x="3475" y="2317"/>
                  </a:lnTo>
                  <a:lnTo>
                    <a:pt x="3476" y="2563"/>
                  </a:lnTo>
                  <a:lnTo>
                    <a:pt x="3476" y="2467"/>
                  </a:lnTo>
                  <a:lnTo>
                    <a:pt x="3477" y="2628"/>
                  </a:lnTo>
                  <a:lnTo>
                    <a:pt x="3477" y="2450"/>
                  </a:lnTo>
                  <a:lnTo>
                    <a:pt x="3478" y="2678"/>
                  </a:lnTo>
                  <a:lnTo>
                    <a:pt x="3479" y="2350"/>
                  </a:lnTo>
                  <a:lnTo>
                    <a:pt x="3480" y="2661"/>
                  </a:lnTo>
                  <a:lnTo>
                    <a:pt x="3480" y="2420"/>
                  </a:lnTo>
                  <a:lnTo>
                    <a:pt x="3481" y="2647"/>
                  </a:lnTo>
                  <a:lnTo>
                    <a:pt x="3482" y="2430"/>
                  </a:lnTo>
                  <a:lnTo>
                    <a:pt x="3482" y="2550"/>
                  </a:lnTo>
                  <a:lnTo>
                    <a:pt x="3483" y="2388"/>
                  </a:lnTo>
                  <a:lnTo>
                    <a:pt x="3483" y="2533"/>
                  </a:lnTo>
                  <a:lnTo>
                    <a:pt x="3484" y="2439"/>
                  </a:lnTo>
                  <a:lnTo>
                    <a:pt x="3485" y="2620"/>
                  </a:lnTo>
                  <a:lnTo>
                    <a:pt x="3485" y="2490"/>
                  </a:lnTo>
                  <a:lnTo>
                    <a:pt x="3486" y="2597"/>
                  </a:lnTo>
                  <a:lnTo>
                    <a:pt x="3486" y="2455"/>
                  </a:lnTo>
                  <a:lnTo>
                    <a:pt x="3487" y="2641"/>
                  </a:lnTo>
                  <a:lnTo>
                    <a:pt x="3488" y="2585"/>
                  </a:lnTo>
                  <a:lnTo>
                    <a:pt x="3488" y="2739"/>
                  </a:lnTo>
                  <a:lnTo>
                    <a:pt x="3489" y="2481"/>
                  </a:lnTo>
                  <a:lnTo>
                    <a:pt x="3490" y="2700"/>
                  </a:lnTo>
                  <a:lnTo>
                    <a:pt x="3491" y="2450"/>
                  </a:lnTo>
                  <a:lnTo>
                    <a:pt x="3492" y="2810"/>
                  </a:lnTo>
                  <a:lnTo>
                    <a:pt x="3492" y="2680"/>
                  </a:lnTo>
                  <a:lnTo>
                    <a:pt x="3493" y="2746"/>
                  </a:lnTo>
                  <a:lnTo>
                    <a:pt x="3493" y="2474"/>
                  </a:lnTo>
                  <a:lnTo>
                    <a:pt x="3494" y="2625"/>
                  </a:lnTo>
                  <a:lnTo>
                    <a:pt x="3495" y="2528"/>
                  </a:lnTo>
                  <a:lnTo>
                    <a:pt x="3495" y="2794"/>
                  </a:lnTo>
                  <a:lnTo>
                    <a:pt x="3496" y="2606"/>
                  </a:lnTo>
                  <a:lnTo>
                    <a:pt x="3496" y="2681"/>
                  </a:lnTo>
                  <a:lnTo>
                    <a:pt x="3497" y="2524"/>
                  </a:lnTo>
                  <a:lnTo>
                    <a:pt x="3497" y="2710"/>
                  </a:lnTo>
                  <a:lnTo>
                    <a:pt x="3498" y="2576"/>
                  </a:lnTo>
                  <a:lnTo>
                    <a:pt x="3498" y="2790"/>
                  </a:lnTo>
                  <a:lnTo>
                    <a:pt x="3499" y="2504"/>
                  </a:lnTo>
                  <a:lnTo>
                    <a:pt x="3500" y="2688"/>
                  </a:lnTo>
                  <a:lnTo>
                    <a:pt x="3500" y="2485"/>
                  </a:lnTo>
                  <a:lnTo>
                    <a:pt x="3501" y="2645"/>
                  </a:lnTo>
                  <a:lnTo>
                    <a:pt x="3502" y="2341"/>
                  </a:lnTo>
                  <a:lnTo>
                    <a:pt x="3503" y="2552"/>
                  </a:lnTo>
                  <a:lnTo>
                    <a:pt x="3504" y="2489"/>
                  </a:lnTo>
                  <a:lnTo>
                    <a:pt x="3504" y="2609"/>
                  </a:lnTo>
                  <a:lnTo>
                    <a:pt x="3505" y="2436"/>
                  </a:lnTo>
                  <a:lnTo>
                    <a:pt x="3505" y="2654"/>
                  </a:lnTo>
                  <a:lnTo>
                    <a:pt x="3506" y="2405"/>
                  </a:lnTo>
                  <a:lnTo>
                    <a:pt x="3507" y="2506"/>
                  </a:lnTo>
                  <a:lnTo>
                    <a:pt x="3507" y="2310"/>
                  </a:lnTo>
                  <a:lnTo>
                    <a:pt x="3508" y="2517"/>
                  </a:lnTo>
                  <a:lnTo>
                    <a:pt x="3509" y="2405"/>
                  </a:lnTo>
                  <a:lnTo>
                    <a:pt x="3509" y="2657"/>
                  </a:lnTo>
                  <a:lnTo>
                    <a:pt x="3511" y="2394"/>
                  </a:lnTo>
                  <a:lnTo>
                    <a:pt x="3511" y="2561"/>
                  </a:lnTo>
                  <a:lnTo>
                    <a:pt x="3512" y="2474"/>
                  </a:lnTo>
                  <a:lnTo>
                    <a:pt x="3512" y="2622"/>
                  </a:lnTo>
                  <a:lnTo>
                    <a:pt x="3514" y="2426"/>
                  </a:lnTo>
                  <a:lnTo>
                    <a:pt x="3515" y="2770"/>
                  </a:lnTo>
                  <a:lnTo>
                    <a:pt x="3516" y="2473"/>
                  </a:lnTo>
                  <a:lnTo>
                    <a:pt x="3516" y="2645"/>
                  </a:lnTo>
                  <a:lnTo>
                    <a:pt x="3517" y="2480"/>
                  </a:lnTo>
                  <a:lnTo>
                    <a:pt x="3517" y="2659"/>
                  </a:lnTo>
                  <a:lnTo>
                    <a:pt x="3518" y="2518"/>
                  </a:lnTo>
                  <a:lnTo>
                    <a:pt x="3518" y="2709"/>
                  </a:lnTo>
                  <a:lnTo>
                    <a:pt x="3519" y="2435"/>
                  </a:lnTo>
                  <a:lnTo>
                    <a:pt x="3520" y="2759"/>
                  </a:lnTo>
                  <a:lnTo>
                    <a:pt x="3520" y="2429"/>
                  </a:lnTo>
                  <a:lnTo>
                    <a:pt x="3521" y="2646"/>
                  </a:lnTo>
                  <a:lnTo>
                    <a:pt x="3523" y="2492"/>
                  </a:lnTo>
                  <a:lnTo>
                    <a:pt x="3523" y="2690"/>
                  </a:lnTo>
                  <a:lnTo>
                    <a:pt x="3525" y="2494"/>
                  </a:lnTo>
                  <a:lnTo>
                    <a:pt x="3526" y="2735"/>
                  </a:lnTo>
                  <a:lnTo>
                    <a:pt x="3527" y="2444"/>
                  </a:lnTo>
                  <a:lnTo>
                    <a:pt x="3527" y="2709"/>
                  </a:lnTo>
                  <a:lnTo>
                    <a:pt x="3528" y="2586"/>
                  </a:lnTo>
                  <a:lnTo>
                    <a:pt x="3528" y="2654"/>
                  </a:lnTo>
                  <a:lnTo>
                    <a:pt x="3529" y="2606"/>
                  </a:lnTo>
                  <a:lnTo>
                    <a:pt x="3529" y="2693"/>
                  </a:lnTo>
                  <a:lnTo>
                    <a:pt x="3530" y="2577"/>
                  </a:lnTo>
                  <a:lnTo>
                    <a:pt x="3531" y="2686"/>
                  </a:lnTo>
                  <a:lnTo>
                    <a:pt x="3531" y="2571"/>
                  </a:lnTo>
                  <a:lnTo>
                    <a:pt x="3532" y="2677"/>
                  </a:lnTo>
                  <a:lnTo>
                    <a:pt x="3532" y="2564"/>
                  </a:lnTo>
                  <a:lnTo>
                    <a:pt x="3533" y="2731"/>
                  </a:lnTo>
                  <a:lnTo>
                    <a:pt x="3533" y="2557"/>
                  </a:lnTo>
                  <a:lnTo>
                    <a:pt x="3534" y="2736"/>
                  </a:lnTo>
                  <a:lnTo>
                    <a:pt x="3536" y="2529"/>
                  </a:lnTo>
                  <a:lnTo>
                    <a:pt x="3536" y="2676"/>
                  </a:lnTo>
                  <a:lnTo>
                    <a:pt x="3537" y="2540"/>
                  </a:lnTo>
                  <a:lnTo>
                    <a:pt x="3538" y="2712"/>
                  </a:lnTo>
                  <a:lnTo>
                    <a:pt x="3538" y="2532"/>
                  </a:lnTo>
                  <a:lnTo>
                    <a:pt x="3539" y="2701"/>
                  </a:lnTo>
                  <a:lnTo>
                    <a:pt x="3539" y="2595"/>
                  </a:lnTo>
                  <a:lnTo>
                    <a:pt x="3540" y="2808"/>
                  </a:lnTo>
                  <a:lnTo>
                    <a:pt x="3540" y="2619"/>
                  </a:lnTo>
                  <a:lnTo>
                    <a:pt x="3541" y="2629"/>
                  </a:lnTo>
                  <a:lnTo>
                    <a:pt x="3541" y="2473"/>
                  </a:lnTo>
                  <a:lnTo>
                    <a:pt x="3542" y="2638"/>
                  </a:lnTo>
                  <a:lnTo>
                    <a:pt x="3543" y="2464"/>
                  </a:lnTo>
                  <a:lnTo>
                    <a:pt x="3544" y="2645"/>
                  </a:lnTo>
                  <a:lnTo>
                    <a:pt x="3544" y="2524"/>
                  </a:lnTo>
                  <a:lnTo>
                    <a:pt x="3545" y="2746"/>
                  </a:lnTo>
                  <a:lnTo>
                    <a:pt x="3546" y="2556"/>
                  </a:lnTo>
                  <a:lnTo>
                    <a:pt x="3546" y="2667"/>
                  </a:lnTo>
                  <a:lnTo>
                    <a:pt x="3547" y="2488"/>
                  </a:lnTo>
                  <a:lnTo>
                    <a:pt x="3549" y="2751"/>
                  </a:lnTo>
                  <a:lnTo>
                    <a:pt x="3549" y="2556"/>
                  </a:lnTo>
                  <a:lnTo>
                    <a:pt x="3550" y="2711"/>
                  </a:lnTo>
                  <a:lnTo>
                    <a:pt x="3550" y="2435"/>
                  </a:lnTo>
                  <a:lnTo>
                    <a:pt x="3551" y="2689"/>
                  </a:lnTo>
                  <a:lnTo>
                    <a:pt x="3552" y="2537"/>
                  </a:lnTo>
                  <a:lnTo>
                    <a:pt x="3552" y="2805"/>
                  </a:lnTo>
                  <a:lnTo>
                    <a:pt x="3553" y="2545"/>
                  </a:lnTo>
                  <a:lnTo>
                    <a:pt x="3554" y="2661"/>
                  </a:lnTo>
                  <a:lnTo>
                    <a:pt x="3554" y="2483"/>
                  </a:lnTo>
                  <a:lnTo>
                    <a:pt x="3555" y="2735"/>
                  </a:lnTo>
                  <a:lnTo>
                    <a:pt x="3556" y="2666"/>
                  </a:lnTo>
                  <a:lnTo>
                    <a:pt x="3556" y="2797"/>
                  </a:lnTo>
                  <a:lnTo>
                    <a:pt x="3557" y="2579"/>
                  </a:lnTo>
                  <a:lnTo>
                    <a:pt x="3557" y="2673"/>
                  </a:lnTo>
                  <a:lnTo>
                    <a:pt x="3558" y="2478"/>
                  </a:lnTo>
                  <a:lnTo>
                    <a:pt x="3559" y="2668"/>
                  </a:lnTo>
                  <a:lnTo>
                    <a:pt x="3560" y="2494"/>
                  </a:lnTo>
                  <a:lnTo>
                    <a:pt x="3560" y="2628"/>
                  </a:lnTo>
                  <a:lnTo>
                    <a:pt x="3562" y="2391"/>
                  </a:lnTo>
                  <a:lnTo>
                    <a:pt x="3562" y="2684"/>
                  </a:lnTo>
                  <a:lnTo>
                    <a:pt x="3563" y="2426"/>
                  </a:lnTo>
                  <a:lnTo>
                    <a:pt x="3565" y="2599"/>
                  </a:lnTo>
                  <a:lnTo>
                    <a:pt x="3565" y="2413"/>
                  </a:lnTo>
                  <a:lnTo>
                    <a:pt x="3566" y="2524"/>
                  </a:lnTo>
                  <a:lnTo>
                    <a:pt x="3567" y="2413"/>
                  </a:lnTo>
                  <a:lnTo>
                    <a:pt x="3567" y="2621"/>
                  </a:lnTo>
                  <a:lnTo>
                    <a:pt x="3569" y="2436"/>
                  </a:lnTo>
                  <a:lnTo>
                    <a:pt x="3569" y="2605"/>
                  </a:lnTo>
                  <a:lnTo>
                    <a:pt x="3570" y="2529"/>
                  </a:lnTo>
                  <a:lnTo>
                    <a:pt x="3570" y="2655"/>
                  </a:lnTo>
                  <a:lnTo>
                    <a:pt x="3571" y="2423"/>
                  </a:lnTo>
                  <a:lnTo>
                    <a:pt x="3571" y="2619"/>
                  </a:lnTo>
                  <a:lnTo>
                    <a:pt x="3572" y="2377"/>
                  </a:lnTo>
                  <a:lnTo>
                    <a:pt x="3574" y="2622"/>
                  </a:lnTo>
                  <a:lnTo>
                    <a:pt x="3574" y="2511"/>
                  </a:lnTo>
                  <a:lnTo>
                    <a:pt x="3575" y="2563"/>
                  </a:lnTo>
                  <a:lnTo>
                    <a:pt x="3575" y="2418"/>
                  </a:lnTo>
                  <a:lnTo>
                    <a:pt x="3576" y="2678"/>
                  </a:lnTo>
                  <a:lnTo>
                    <a:pt x="3577" y="2425"/>
                  </a:lnTo>
                  <a:lnTo>
                    <a:pt x="3578" y="2690"/>
                  </a:lnTo>
                  <a:lnTo>
                    <a:pt x="3578" y="2519"/>
                  </a:lnTo>
                  <a:lnTo>
                    <a:pt x="3579" y="2771"/>
                  </a:lnTo>
                  <a:lnTo>
                    <a:pt x="3579" y="2513"/>
                  </a:lnTo>
                  <a:lnTo>
                    <a:pt x="3581" y="2641"/>
                  </a:lnTo>
                  <a:lnTo>
                    <a:pt x="3581" y="2531"/>
                  </a:lnTo>
                  <a:lnTo>
                    <a:pt x="3582" y="2627"/>
                  </a:lnTo>
                  <a:lnTo>
                    <a:pt x="3582" y="2451"/>
                  </a:lnTo>
                  <a:lnTo>
                    <a:pt x="3583" y="2698"/>
                  </a:lnTo>
                  <a:lnTo>
                    <a:pt x="3584" y="2525"/>
                  </a:lnTo>
                  <a:lnTo>
                    <a:pt x="3584" y="2732"/>
                  </a:lnTo>
                  <a:lnTo>
                    <a:pt x="3585" y="2501"/>
                  </a:lnTo>
                  <a:lnTo>
                    <a:pt x="3585" y="2645"/>
                  </a:lnTo>
                  <a:lnTo>
                    <a:pt x="3586" y="2546"/>
                  </a:lnTo>
                  <a:lnTo>
                    <a:pt x="3587" y="2625"/>
                  </a:lnTo>
                  <a:lnTo>
                    <a:pt x="3587" y="2522"/>
                  </a:lnTo>
                  <a:lnTo>
                    <a:pt x="3588" y="2631"/>
                  </a:lnTo>
                  <a:lnTo>
                    <a:pt x="3588" y="2468"/>
                  </a:lnTo>
                  <a:lnTo>
                    <a:pt x="3589" y="2691"/>
                  </a:lnTo>
                  <a:lnTo>
                    <a:pt x="3590" y="2483"/>
                  </a:lnTo>
                  <a:lnTo>
                    <a:pt x="3590" y="2690"/>
                  </a:lnTo>
                  <a:lnTo>
                    <a:pt x="3591" y="2551"/>
                  </a:lnTo>
                  <a:lnTo>
                    <a:pt x="3592" y="2634"/>
                  </a:lnTo>
                  <a:lnTo>
                    <a:pt x="3592" y="2481"/>
                  </a:lnTo>
                  <a:lnTo>
                    <a:pt x="3593" y="2670"/>
                  </a:lnTo>
                  <a:lnTo>
                    <a:pt x="3593" y="2563"/>
                  </a:lnTo>
                  <a:lnTo>
                    <a:pt x="3594" y="2704"/>
                  </a:lnTo>
                  <a:lnTo>
                    <a:pt x="3595" y="2344"/>
                  </a:lnTo>
                  <a:lnTo>
                    <a:pt x="3595" y="2557"/>
                  </a:lnTo>
                  <a:lnTo>
                    <a:pt x="3596" y="2392"/>
                  </a:lnTo>
                  <a:lnTo>
                    <a:pt x="3597" y="2700"/>
                  </a:lnTo>
                  <a:lnTo>
                    <a:pt x="3597" y="2612"/>
                  </a:lnTo>
                  <a:lnTo>
                    <a:pt x="3598" y="2780"/>
                  </a:lnTo>
                  <a:lnTo>
                    <a:pt x="3598" y="2595"/>
                  </a:lnTo>
                  <a:lnTo>
                    <a:pt x="3599" y="2748"/>
                  </a:lnTo>
                  <a:lnTo>
                    <a:pt x="3600" y="2323"/>
                  </a:lnTo>
                  <a:lnTo>
                    <a:pt x="3601" y="2635"/>
                  </a:lnTo>
                  <a:lnTo>
                    <a:pt x="3602" y="2519"/>
                  </a:lnTo>
                  <a:lnTo>
                    <a:pt x="3602" y="2656"/>
                  </a:lnTo>
                  <a:lnTo>
                    <a:pt x="3603" y="2447"/>
                  </a:lnTo>
                  <a:lnTo>
                    <a:pt x="3604" y="2700"/>
                  </a:lnTo>
                  <a:lnTo>
                    <a:pt x="3605" y="2530"/>
                  </a:lnTo>
                  <a:lnTo>
                    <a:pt x="3606" y="2670"/>
                  </a:lnTo>
                  <a:lnTo>
                    <a:pt x="3606" y="2523"/>
                  </a:lnTo>
                  <a:lnTo>
                    <a:pt x="3607" y="2642"/>
                  </a:lnTo>
                  <a:lnTo>
                    <a:pt x="3607" y="2470"/>
                  </a:lnTo>
                  <a:lnTo>
                    <a:pt x="3608" y="2578"/>
                  </a:lnTo>
                  <a:lnTo>
                    <a:pt x="3609" y="2441"/>
                  </a:lnTo>
                  <a:lnTo>
                    <a:pt x="3609" y="2593"/>
                  </a:lnTo>
                  <a:lnTo>
                    <a:pt x="3610" y="2386"/>
                  </a:lnTo>
                  <a:lnTo>
                    <a:pt x="3610" y="2608"/>
                  </a:lnTo>
                  <a:lnTo>
                    <a:pt x="3612" y="2389"/>
                  </a:lnTo>
                  <a:lnTo>
                    <a:pt x="3612" y="2636"/>
                  </a:lnTo>
                  <a:lnTo>
                    <a:pt x="3614" y="2364"/>
                  </a:lnTo>
                  <a:lnTo>
                    <a:pt x="3614" y="2488"/>
                  </a:lnTo>
                  <a:lnTo>
                    <a:pt x="3615" y="2293"/>
                  </a:lnTo>
                  <a:lnTo>
                    <a:pt x="3616" y="2318"/>
                  </a:lnTo>
                  <a:lnTo>
                    <a:pt x="3616" y="1896"/>
                  </a:lnTo>
                  <a:lnTo>
                    <a:pt x="3617" y="2036"/>
                  </a:lnTo>
                  <a:lnTo>
                    <a:pt x="3618" y="1594"/>
                  </a:lnTo>
                  <a:lnTo>
                    <a:pt x="3619" y="1788"/>
                  </a:lnTo>
                  <a:lnTo>
                    <a:pt x="3620" y="842"/>
                  </a:lnTo>
                  <a:lnTo>
                    <a:pt x="3621" y="852"/>
                  </a:lnTo>
                  <a:lnTo>
                    <a:pt x="3622" y="605"/>
                  </a:lnTo>
                  <a:lnTo>
                    <a:pt x="3623" y="1058"/>
                  </a:lnTo>
                  <a:lnTo>
                    <a:pt x="3624" y="0"/>
                  </a:lnTo>
                  <a:lnTo>
                    <a:pt x="3627" y="1163"/>
                  </a:lnTo>
                  <a:lnTo>
                    <a:pt x="3629" y="461"/>
                  </a:lnTo>
                  <a:lnTo>
                    <a:pt x="3629" y="965"/>
                  </a:lnTo>
                  <a:lnTo>
                    <a:pt x="3631" y="1506"/>
                  </a:lnTo>
                  <a:lnTo>
                    <a:pt x="3631" y="1294"/>
                  </a:lnTo>
                  <a:lnTo>
                    <a:pt x="3632" y="1445"/>
                  </a:lnTo>
                  <a:lnTo>
                    <a:pt x="3633" y="1409"/>
                  </a:lnTo>
                  <a:lnTo>
                    <a:pt x="3633" y="1743"/>
                  </a:lnTo>
                  <a:lnTo>
                    <a:pt x="3634" y="1610"/>
                  </a:lnTo>
                  <a:lnTo>
                    <a:pt x="3635" y="1996"/>
                  </a:lnTo>
                  <a:lnTo>
                    <a:pt x="3635" y="1845"/>
                  </a:lnTo>
                  <a:lnTo>
                    <a:pt x="3636" y="1915"/>
                  </a:lnTo>
                  <a:lnTo>
                    <a:pt x="3636" y="1762"/>
                  </a:lnTo>
                  <a:lnTo>
                    <a:pt x="3638" y="2292"/>
                  </a:lnTo>
                  <a:lnTo>
                    <a:pt x="3639" y="2238"/>
                  </a:lnTo>
                  <a:lnTo>
                    <a:pt x="3639" y="2325"/>
                  </a:lnTo>
                  <a:lnTo>
                    <a:pt x="3640" y="2144"/>
                  </a:lnTo>
                  <a:lnTo>
                    <a:pt x="3641" y="2339"/>
                  </a:lnTo>
                  <a:lnTo>
                    <a:pt x="3641" y="2176"/>
                  </a:lnTo>
                  <a:lnTo>
                    <a:pt x="3642" y="2564"/>
                  </a:lnTo>
                  <a:lnTo>
                    <a:pt x="3642" y="2292"/>
                  </a:lnTo>
                  <a:lnTo>
                    <a:pt x="3644" y="2499"/>
                  </a:lnTo>
                  <a:lnTo>
                    <a:pt x="3645" y="2304"/>
                  </a:lnTo>
                  <a:lnTo>
                    <a:pt x="3645" y="2471"/>
                  </a:lnTo>
                  <a:lnTo>
                    <a:pt x="3646" y="2324"/>
                  </a:lnTo>
                  <a:lnTo>
                    <a:pt x="3647" y="2497"/>
                  </a:lnTo>
                  <a:lnTo>
                    <a:pt x="3647" y="2366"/>
                  </a:lnTo>
                  <a:lnTo>
                    <a:pt x="3648" y="2631"/>
                  </a:lnTo>
                  <a:lnTo>
                    <a:pt x="3648" y="2474"/>
                  </a:lnTo>
                  <a:lnTo>
                    <a:pt x="3649" y="2557"/>
                  </a:lnTo>
                  <a:lnTo>
                    <a:pt x="3649" y="2442"/>
                  </a:lnTo>
                  <a:lnTo>
                    <a:pt x="3650" y="2675"/>
                  </a:lnTo>
                  <a:lnTo>
                    <a:pt x="3650" y="2567"/>
                  </a:lnTo>
                  <a:lnTo>
                    <a:pt x="3651" y="2614"/>
                  </a:lnTo>
                  <a:lnTo>
                    <a:pt x="3651" y="2506"/>
                  </a:lnTo>
                  <a:lnTo>
                    <a:pt x="3652" y="2646"/>
                  </a:lnTo>
                  <a:lnTo>
                    <a:pt x="3652" y="2433"/>
                  </a:lnTo>
                  <a:lnTo>
                    <a:pt x="3653" y="2580"/>
                  </a:lnTo>
                  <a:lnTo>
                    <a:pt x="3654" y="2387"/>
                  </a:lnTo>
                  <a:lnTo>
                    <a:pt x="3654" y="2594"/>
                  </a:lnTo>
                  <a:lnTo>
                    <a:pt x="3655" y="2465"/>
                  </a:lnTo>
                  <a:lnTo>
                    <a:pt x="3655" y="2593"/>
                  </a:lnTo>
                  <a:lnTo>
                    <a:pt x="3656" y="2439"/>
                  </a:lnTo>
                  <a:lnTo>
                    <a:pt x="3657" y="2684"/>
                  </a:lnTo>
                  <a:lnTo>
                    <a:pt x="3658" y="2423"/>
                  </a:lnTo>
                  <a:lnTo>
                    <a:pt x="3658" y="2606"/>
                  </a:lnTo>
                  <a:lnTo>
                    <a:pt x="3659" y="2425"/>
                  </a:lnTo>
                  <a:lnTo>
                    <a:pt x="3660" y="2689"/>
                  </a:lnTo>
                  <a:lnTo>
                    <a:pt x="3660" y="2498"/>
                  </a:lnTo>
                  <a:lnTo>
                    <a:pt x="3661" y="2613"/>
                  </a:lnTo>
                  <a:lnTo>
                    <a:pt x="3662" y="2476"/>
                  </a:lnTo>
                  <a:lnTo>
                    <a:pt x="3662" y="2694"/>
                  </a:lnTo>
                  <a:lnTo>
                    <a:pt x="3663" y="2525"/>
                  </a:lnTo>
                  <a:lnTo>
                    <a:pt x="3663" y="2661"/>
                  </a:lnTo>
                  <a:lnTo>
                    <a:pt x="3664" y="2608"/>
                  </a:lnTo>
                  <a:lnTo>
                    <a:pt x="3664" y="2777"/>
                  </a:lnTo>
                  <a:lnTo>
                    <a:pt x="3665" y="2554"/>
                  </a:lnTo>
                  <a:lnTo>
                    <a:pt x="3666" y="2847"/>
                  </a:lnTo>
                  <a:lnTo>
                    <a:pt x="3668" y="2511"/>
                  </a:lnTo>
                  <a:lnTo>
                    <a:pt x="3668" y="2675"/>
                  </a:lnTo>
                  <a:lnTo>
                    <a:pt x="3669" y="2652"/>
                  </a:lnTo>
                  <a:lnTo>
                    <a:pt x="3669" y="2769"/>
                  </a:lnTo>
                  <a:lnTo>
                    <a:pt x="3670" y="2401"/>
                  </a:lnTo>
                  <a:lnTo>
                    <a:pt x="3671" y="2635"/>
                  </a:lnTo>
                  <a:lnTo>
                    <a:pt x="3672" y="2595"/>
                  </a:lnTo>
                  <a:lnTo>
                    <a:pt x="3673" y="2697"/>
                  </a:lnTo>
                  <a:lnTo>
                    <a:pt x="3674" y="2531"/>
                  </a:lnTo>
                  <a:lnTo>
                    <a:pt x="3675" y="2743"/>
                  </a:lnTo>
                  <a:lnTo>
                    <a:pt x="3675" y="2483"/>
                  </a:lnTo>
                  <a:lnTo>
                    <a:pt x="3676" y="2688"/>
                  </a:lnTo>
                  <a:lnTo>
                    <a:pt x="3676" y="2388"/>
                  </a:lnTo>
                  <a:lnTo>
                    <a:pt x="3677" y="2656"/>
                  </a:lnTo>
                  <a:lnTo>
                    <a:pt x="3677" y="2602"/>
                  </a:lnTo>
                  <a:lnTo>
                    <a:pt x="3678" y="2607"/>
                  </a:lnTo>
                  <a:lnTo>
                    <a:pt x="3678" y="2388"/>
                  </a:lnTo>
                  <a:lnTo>
                    <a:pt x="3679" y="2688"/>
                  </a:lnTo>
                  <a:lnTo>
                    <a:pt x="3680" y="2412"/>
                  </a:lnTo>
                  <a:lnTo>
                    <a:pt x="3681" y="2796"/>
                  </a:lnTo>
                  <a:lnTo>
                    <a:pt x="3681" y="2480"/>
                  </a:lnTo>
                  <a:lnTo>
                    <a:pt x="3682" y="2678"/>
                  </a:lnTo>
                  <a:lnTo>
                    <a:pt x="3682" y="2558"/>
                  </a:lnTo>
                  <a:lnTo>
                    <a:pt x="3683" y="2674"/>
                  </a:lnTo>
                  <a:lnTo>
                    <a:pt x="3683" y="2553"/>
                  </a:lnTo>
                  <a:lnTo>
                    <a:pt x="3684" y="2607"/>
                  </a:lnTo>
                  <a:lnTo>
                    <a:pt x="3684" y="2467"/>
                  </a:lnTo>
                  <a:lnTo>
                    <a:pt x="3685" y="2653"/>
                  </a:lnTo>
                  <a:lnTo>
                    <a:pt x="3685" y="2522"/>
                  </a:lnTo>
                  <a:lnTo>
                    <a:pt x="3686" y="2635"/>
                  </a:lnTo>
                  <a:lnTo>
                    <a:pt x="3687" y="2520"/>
                  </a:lnTo>
                  <a:lnTo>
                    <a:pt x="3688" y="2697"/>
                  </a:lnTo>
                  <a:lnTo>
                    <a:pt x="3688" y="2400"/>
                  </a:lnTo>
                  <a:lnTo>
                    <a:pt x="3690" y="2646"/>
                  </a:lnTo>
                  <a:lnTo>
                    <a:pt x="3691" y="2470"/>
                  </a:lnTo>
                  <a:lnTo>
                    <a:pt x="3691" y="2664"/>
                  </a:lnTo>
                  <a:lnTo>
                    <a:pt x="3692" y="2447"/>
                  </a:lnTo>
                  <a:lnTo>
                    <a:pt x="3692" y="2591"/>
                  </a:lnTo>
                  <a:lnTo>
                    <a:pt x="3693" y="2478"/>
                  </a:lnTo>
                  <a:lnTo>
                    <a:pt x="3694" y="2684"/>
                  </a:lnTo>
                  <a:lnTo>
                    <a:pt x="3696" y="2435"/>
                  </a:lnTo>
                  <a:lnTo>
                    <a:pt x="3697" y="2595"/>
                  </a:lnTo>
                  <a:lnTo>
                    <a:pt x="3697" y="2481"/>
                  </a:lnTo>
                  <a:lnTo>
                    <a:pt x="3698" y="2599"/>
                  </a:lnTo>
                  <a:lnTo>
                    <a:pt x="3698" y="2538"/>
                  </a:lnTo>
                  <a:lnTo>
                    <a:pt x="3699" y="2657"/>
                  </a:lnTo>
                  <a:lnTo>
                    <a:pt x="3700" y="2492"/>
                  </a:lnTo>
                  <a:lnTo>
                    <a:pt x="3701" y="2733"/>
                  </a:lnTo>
                  <a:lnTo>
                    <a:pt x="3702" y="2488"/>
                  </a:lnTo>
                  <a:lnTo>
                    <a:pt x="3703" y="2742"/>
                  </a:lnTo>
                  <a:lnTo>
                    <a:pt x="3703" y="2510"/>
                  </a:lnTo>
                  <a:lnTo>
                    <a:pt x="3704" y="2650"/>
                  </a:lnTo>
                  <a:lnTo>
                    <a:pt x="3704" y="2536"/>
                  </a:lnTo>
                  <a:lnTo>
                    <a:pt x="3706" y="2688"/>
                  </a:lnTo>
                  <a:lnTo>
                    <a:pt x="3708" y="2530"/>
                  </a:lnTo>
                  <a:lnTo>
                    <a:pt x="3709" y="2753"/>
                  </a:lnTo>
                  <a:lnTo>
                    <a:pt x="3709" y="2516"/>
                  </a:lnTo>
                  <a:lnTo>
                    <a:pt x="3710" y="2777"/>
                  </a:lnTo>
                  <a:lnTo>
                    <a:pt x="3712" y="2552"/>
                  </a:lnTo>
                  <a:lnTo>
                    <a:pt x="3713" y="2723"/>
                  </a:lnTo>
                  <a:lnTo>
                    <a:pt x="3713" y="2498"/>
                  </a:lnTo>
                  <a:lnTo>
                    <a:pt x="3714" y="2608"/>
                  </a:lnTo>
                  <a:lnTo>
                    <a:pt x="3714" y="2539"/>
                  </a:lnTo>
                  <a:lnTo>
                    <a:pt x="3715" y="2717"/>
                  </a:lnTo>
                  <a:lnTo>
                    <a:pt x="3715" y="2536"/>
                  </a:lnTo>
                  <a:lnTo>
                    <a:pt x="3716" y="2571"/>
                  </a:lnTo>
                  <a:lnTo>
                    <a:pt x="3716" y="2451"/>
                  </a:lnTo>
                  <a:lnTo>
                    <a:pt x="3718" y="2693"/>
                  </a:lnTo>
                  <a:lnTo>
                    <a:pt x="3718" y="2489"/>
                  </a:lnTo>
                  <a:lnTo>
                    <a:pt x="3719" y="2779"/>
                  </a:lnTo>
                  <a:lnTo>
                    <a:pt x="3720" y="2545"/>
                  </a:lnTo>
                  <a:lnTo>
                    <a:pt x="3720" y="2755"/>
                  </a:lnTo>
                  <a:lnTo>
                    <a:pt x="3721" y="2551"/>
                  </a:lnTo>
                  <a:lnTo>
                    <a:pt x="3722" y="2687"/>
                  </a:lnTo>
                  <a:lnTo>
                    <a:pt x="3722" y="2533"/>
                  </a:lnTo>
                  <a:lnTo>
                    <a:pt x="3723" y="2601"/>
                  </a:lnTo>
                  <a:lnTo>
                    <a:pt x="3724" y="2515"/>
                  </a:lnTo>
                  <a:lnTo>
                    <a:pt x="3725" y="2680"/>
                  </a:lnTo>
                  <a:lnTo>
                    <a:pt x="3725" y="2485"/>
                  </a:lnTo>
                  <a:lnTo>
                    <a:pt x="3727" y="2945"/>
                  </a:lnTo>
                  <a:lnTo>
                    <a:pt x="3727" y="2497"/>
                  </a:lnTo>
                  <a:lnTo>
                    <a:pt x="3728" y="2714"/>
                  </a:lnTo>
                  <a:lnTo>
                    <a:pt x="3728" y="2590"/>
                  </a:lnTo>
                  <a:lnTo>
                    <a:pt x="3729" y="2728"/>
                  </a:lnTo>
                  <a:lnTo>
                    <a:pt x="3730" y="2536"/>
                  </a:lnTo>
                  <a:lnTo>
                    <a:pt x="3730" y="2693"/>
                  </a:lnTo>
                  <a:lnTo>
                    <a:pt x="3731" y="2545"/>
                  </a:lnTo>
                  <a:lnTo>
                    <a:pt x="3731" y="2859"/>
                  </a:lnTo>
                  <a:lnTo>
                    <a:pt x="3733" y="2497"/>
                  </a:lnTo>
                  <a:lnTo>
                    <a:pt x="3734" y="2681"/>
                  </a:lnTo>
                  <a:lnTo>
                    <a:pt x="3734" y="2557"/>
                  </a:lnTo>
                  <a:lnTo>
                    <a:pt x="3735" y="2743"/>
                  </a:lnTo>
                  <a:lnTo>
                    <a:pt x="3736" y="2535"/>
                  </a:lnTo>
                  <a:lnTo>
                    <a:pt x="3737" y="2707"/>
                  </a:lnTo>
                  <a:lnTo>
                    <a:pt x="3738" y="2512"/>
                  </a:lnTo>
                  <a:lnTo>
                    <a:pt x="3739" y="2770"/>
                  </a:lnTo>
                  <a:lnTo>
                    <a:pt x="3739" y="2605"/>
                  </a:lnTo>
                  <a:lnTo>
                    <a:pt x="3740" y="2690"/>
                  </a:lnTo>
                  <a:lnTo>
                    <a:pt x="3742" y="2401"/>
                  </a:lnTo>
                  <a:lnTo>
                    <a:pt x="3742" y="2535"/>
                  </a:lnTo>
                  <a:lnTo>
                    <a:pt x="3743" y="2531"/>
                  </a:lnTo>
                  <a:lnTo>
                    <a:pt x="3744" y="2812"/>
                  </a:lnTo>
                  <a:lnTo>
                    <a:pt x="3744" y="2586"/>
                  </a:lnTo>
                  <a:lnTo>
                    <a:pt x="3745" y="2715"/>
                  </a:lnTo>
                  <a:lnTo>
                    <a:pt x="3745" y="2640"/>
                  </a:lnTo>
                  <a:lnTo>
                    <a:pt x="3746" y="2733"/>
                  </a:lnTo>
                  <a:lnTo>
                    <a:pt x="3747" y="2544"/>
                  </a:lnTo>
                  <a:lnTo>
                    <a:pt x="3748" y="2750"/>
                  </a:lnTo>
                  <a:lnTo>
                    <a:pt x="3748" y="2554"/>
                  </a:lnTo>
                  <a:lnTo>
                    <a:pt x="3749" y="2794"/>
                  </a:lnTo>
                  <a:lnTo>
                    <a:pt x="3750" y="2608"/>
                  </a:lnTo>
                  <a:lnTo>
                    <a:pt x="3750" y="2822"/>
                  </a:lnTo>
                  <a:lnTo>
                    <a:pt x="3751" y="2511"/>
                  </a:lnTo>
                  <a:lnTo>
                    <a:pt x="3753" y="2719"/>
                  </a:lnTo>
                  <a:lnTo>
                    <a:pt x="3754" y="2509"/>
                  </a:lnTo>
                  <a:lnTo>
                    <a:pt x="3755" y="2806"/>
                  </a:lnTo>
                  <a:lnTo>
                    <a:pt x="3755" y="2450"/>
                  </a:lnTo>
                  <a:lnTo>
                    <a:pt x="3756" y="2700"/>
                  </a:lnTo>
                  <a:lnTo>
                    <a:pt x="3757" y="2621"/>
                  </a:lnTo>
                  <a:lnTo>
                    <a:pt x="3757" y="2820"/>
                  </a:lnTo>
                  <a:lnTo>
                    <a:pt x="3758" y="2551"/>
                  </a:lnTo>
                  <a:lnTo>
                    <a:pt x="3759" y="2703"/>
                  </a:lnTo>
                  <a:lnTo>
                    <a:pt x="3759" y="2535"/>
                  </a:lnTo>
                  <a:lnTo>
                    <a:pt x="3760" y="2751"/>
                  </a:lnTo>
                  <a:lnTo>
                    <a:pt x="3760" y="2464"/>
                  </a:lnTo>
                  <a:lnTo>
                    <a:pt x="3762" y="2806"/>
                  </a:lnTo>
                  <a:lnTo>
                    <a:pt x="3763" y="2456"/>
                  </a:lnTo>
                  <a:lnTo>
                    <a:pt x="3763" y="2790"/>
                  </a:lnTo>
                  <a:lnTo>
                    <a:pt x="3764" y="2585"/>
                  </a:lnTo>
                  <a:lnTo>
                    <a:pt x="3765" y="2758"/>
                  </a:lnTo>
                  <a:lnTo>
                    <a:pt x="3765" y="2510"/>
                  </a:lnTo>
                  <a:lnTo>
                    <a:pt x="3766" y="2687"/>
                  </a:lnTo>
                  <a:lnTo>
                    <a:pt x="3767" y="2543"/>
                  </a:lnTo>
                  <a:lnTo>
                    <a:pt x="3767" y="2669"/>
                  </a:lnTo>
                  <a:lnTo>
                    <a:pt x="3768" y="2435"/>
                  </a:lnTo>
                  <a:lnTo>
                    <a:pt x="3769" y="2759"/>
                  </a:lnTo>
                  <a:lnTo>
                    <a:pt x="3770" y="2499"/>
                  </a:lnTo>
                  <a:lnTo>
                    <a:pt x="3770" y="2729"/>
                  </a:lnTo>
                  <a:lnTo>
                    <a:pt x="3772" y="2488"/>
                  </a:lnTo>
                  <a:lnTo>
                    <a:pt x="3773" y="2760"/>
                  </a:lnTo>
                  <a:lnTo>
                    <a:pt x="3773" y="2498"/>
                  </a:lnTo>
                  <a:lnTo>
                    <a:pt x="3775" y="2730"/>
                  </a:lnTo>
                  <a:lnTo>
                    <a:pt x="3776" y="2485"/>
                  </a:lnTo>
                  <a:lnTo>
                    <a:pt x="3777" y="2810"/>
                  </a:lnTo>
                  <a:lnTo>
                    <a:pt x="3778" y="2556"/>
                  </a:lnTo>
                  <a:lnTo>
                    <a:pt x="3778" y="2776"/>
                  </a:lnTo>
                  <a:lnTo>
                    <a:pt x="3779" y="2556"/>
                  </a:lnTo>
                  <a:lnTo>
                    <a:pt x="3780" y="2794"/>
                  </a:lnTo>
                  <a:lnTo>
                    <a:pt x="3780" y="2490"/>
                  </a:lnTo>
                  <a:lnTo>
                    <a:pt x="3782" y="2722"/>
                  </a:lnTo>
                  <a:lnTo>
                    <a:pt x="3782" y="2558"/>
                  </a:lnTo>
                  <a:lnTo>
                    <a:pt x="3784" y="2778"/>
                  </a:lnTo>
                  <a:lnTo>
                    <a:pt x="3785" y="2552"/>
                  </a:lnTo>
                  <a:lnTo>
                    <a:pt x="3785" y="2718"/>
                  </a:lnTo>
                  <a:lnTo>
                    <a:pt x="3786" y="2566"/>
                  </a:lnTo>
                  <a:lnTo>
                    <a:pt x="3787" y="2670"/>
                  </a:lnTo>
                  <a:lnTo>
                    <a:pt x="3788" y="2450"/>
                  </a:lnTo>
                  <a:lnTo>
                    <a:pt x="3788" y="2732"/>
                  </a:lnTo>
                  <a:lnTo>
                    <a:pt x="3789" y="2611"/>
                  </a:lnTo>
                  <a:lnTo>
                    <a:pt x="3789" y="2764"/>
                  </a:lnTo>
                  <a:lnTo>
                    <a:pt x="3791" y="2484"/>
                  </a:lnTo>
                  <a:lnTo>
                    <a:pt x="3791" y="2755"/>
                  </a:lnTo>
                  <a:lnTo>
                    <a:pt x="3792" y="2523"/>
                  </a:lnTo>
                  <a:lnTo>
                    <a:pt x="3793" y="2730"/>
                  </a:lnTo>
                  <a:lnTo>
                    <a:pt x="3793" y="2550"/>
                  </a:lnTo>
                  <a:lnTo>
                    <a:pt x="3794" y="2712"/>
                  </a:lnTo>
                  <a:lnTo>
                    <a:pt x="3795" y="2609"/>
                  </a:lnTo>
                  <a:lnTo>
                    <a:pt x="3795" y="2742"/>
                  </a:lnTo>
                  <a:lnTo>
                    <a:pt x="3796" y="2425"/>
                  </a:lnTo>
                  <a:lnTo>
                    <a:pt x="3797" y="2725"/>
                  </a:lnTo>
                  <a:lnTo>
                    <a:pt x="3798" y="2387"/>
                  </a:lnTo>
                  <a:lnTo>
                    <a:pt x="3799" y="2604"/>
                  </a:lnTo>
                  <a:lnTo>
                    <a:pt x="3799" y="2509"/>
                  </a:lnTo>
                  <a:lnTo>
                    <a:pt x="3800" y="2636"/>
                  </a:lnTo>
                  <a:lnTo>
                    <a:pt x="3800" y="2488"/>
                  </a:lnTo>
                  <a:lnTo>
                    <a:pt x="3801" y="2765"/>
                  </a:lnTo>
                  <a:lnTo>
                    <a:pt x="3802" y="2544"/>
                  </a:lnTo>
                  <a:lnTo>
                    <a:pt x="3803" y="2674"/>
                  </a:lnTo>
                  <a:lnTo>
                    <a:pt x="3804" y="2557"/>
                  </a:lnTo>
                  <a:lnTo>
                    <a:pt x="3804" y="2722"/>
                  </a:lnTo>
                  <a:lnTo>
                    <a:pt x="3805" y="2478"/>
                  </a:lnTo>
                  <a:lnTo>
                    <a:pt x="3805" y="2661"/>
                  </a:lnTo>
                  <a:lnTo>
                    <a:pt x="3806" y="2615"/>
                  </a:lnTo>
                  <a:lnTo>
                    <a:pt x="3806" y="2756"/>
                  </a:lnTo>
                  <a:lnTo>
                    <a:pt x="3807" y="2529"/>
                  </a:lnTo>
                  <a:lnTo>
                    <a:pt x="3808" y="2671"/>
                  </a:lnTo>
                  <a:lnTo>
                    <a:pt x="3808" y="2581"/>
                  </a:lnTo>
                  <a:lnTo>
                    <a:pt x="3809" y="2681"/>
                  </a:lnTo>
                  <a:lnTo>
                    <a:pt x="3809" y="2552"/>
                  </a:lnTo>
                  <a:lnTo>
                    <a:pt x="3810" y="2656"/>
                  </a:lnTo>
                  <a:lnTo>
                    <a:pt x="3810" y="2600"/>
                  </a:lnTo>
                  <a:lnTo>
                    <a:pt x="3811" y="2780"/>
                  </a:lnTo>
                  <a:lnTo>
                    <a:pt x="3811" y="2497"/>
                  </a:lnTo>
                  <a:lnTo>
                    <a:pt x="3812" y="2711"/>
                  </a:lnTo>
                  <a:lnTo>
                    <a:pt x="3813" y="2528"/>
                  </a:lnTo>
                  <a:lnTo>
                    <a:pt x="3813" y="2701"/>
                  </a:lnTo>
                  <a:lnTo>
                    <a:pt x="3814" y="2621"/>
                  </a:lnTo>
                  <a:lnTo>
                    <a:pt x="3815" y="2799"/>
                  </a:lnTo>
                  <a:lnTo>
                    <a:pt x="3816" y="2577"/>
                  </a:lnTo>
                  <a:lnTo>
                    <a:pt x="3816" y="2742"/>
                  </a:lnTo>
                  <a:lnTo>
                    <a:pt x="3817" y="2570"/>
                  </a:lnTo>
                  <a:lnTo>
                    <a:pt x="3817" y="2822"/>
                  </a:lnTo>
                  <a:lnTo>
                    <a:pt x="3818" y="2579"/>
                  </a:lnTo>
                  <a:lnTo>
                    <a:pt x="3819" y="2732"/>
                  </a:lnTo>
                  <a:lnTo>
                    <a:pt x="3819" y="2701"/>
                  </a:lnTo>
                  <a:lnTo>
                    <a:pt x="3820" y="2873"/>
                  </a:lnTo>
                  <a:lnTo>
                    <a:pt x="3820" y="2523"/>
                  </a:lnTo>
                  <a:lnTo>
                    <a:pt x="3821" y="2710"/>
                  </a:lnTo>
                  <a:lnTo>
                    <a:pt x="3821" y="2543"/>
                  </a:lnTo>
                  <a:lnTo>
                    <a:pt x="3822" y="2781"/>
                  </a:lnTo>
                  <a:lnTo>
                    <a:pt x="3823" y="2580"/>
                  </a:lnTo>
                  <a:lnTo>
                    <a:pt x="3824" y="2748"/>
                  </a:lnTo>
                  <a:lnTo>
                    <a:pt x="3825" y="2595"/>
                  </a:lnTo>
                  <a:lnTo>
                    <a:pt x="3826" y="2797"/>
                  </a:lnTo>
                  <a:lnTo>
                    <a:pt x="3826" y="2609"/>
                  </a:lnTo>
                  <a:lnTo>
                    <a:pt x="3827" y="2801"/>
                  </a:lnTo>
                  <a:lnTo>
                    <a:pt x="3827" y="2573"/>
                  </a:lnTo>
                  <a:lnTo>
                    <a:pt x="3828" y="2736"/>
                  </a:lnTo>
                  <a:lnTo>
                    <a:pt x="3828" y="2655"/>
                  </a:lnTo>
                  <a:lnTo>
                    <a:pt x="3829" y="2684"/>
                  </a:lnTo>
                  <a:lnTo>
                    <a:pt x="3829" y="2503"/>
                  </a:lnTo>
                  <a:lnTo>
                    <a:pt x="3830" y="2730"/>
                  </a:lnTo>
                  <a:lnTo>
                    <a:pt x="3831" y="2585"/>
                  </a:lnTo>
                  <a:lnTo>
                    <a:pt x="3831" y="2794"/>
                  </a:lnTo>
                  <a:lnTo>
                    <a:pt x="3832" y="2551"/>
                  </a:lnTo>
                  <a:lnTo>
                    <a:pt x="3832" y="2803"/>
                  </a:lnTo>
                  <a:lnTo>
                    <a:pt x="3834" y="2511"/>
                  </a:lnTo>
                  <a:lnTo>
                    <a:pt x="3835" y="2730"/>
                  </a:lnTo>
                  <a:lnTo>
                    <a:pt x="3836" y="2594"/>
                  </a:lnTo>
                  <a:lnTo>
                    <a:pt x="3836" y="2712"/>
                  </a:lnTo>
                  <a:lnTo>
                    <a:pt x="3837" y="2614"/>
                  </a:lnTo>
                  <a:lnTo>
                    <a:pt x="3837" y="2836"/>
                  </a:lnTo>
                  <a:lnTo>
                    <a:pt x="3838" y="2594"/>
                  </a:lnTo>
                  <a:lnTo>
                    <a:pt x="3839" y="2707"/>
                  </a:lnTo>
                  <a:lnTo>
                    <a:pt x="3839" y="2623"/>
                  </a:lnTo>
                  <a:lnTo>
                    <a:pt x="3840" y="2667"/>
                  </a:lnTo>
                  <a:lnTo>
                    <a:pt x="3841" y="2519"/>
                  </a:lnTo>
                  <a:lnTo>
                    <a:pt x="3841" y="2774"/>
                  </a:lnTo>
                  <a:lnTo>
                    <a:pt x="3843" y="2587"/>
                  </a:lnTo>
                  <a:lnTo>
                    <a:pt x="3843" y="2828"/>
                  </a:lnTo>
                  <a:lnTo>
                    <a:pt x="3844" y="2553"/>
                  </a:lnTo>
                  <a:lnTo>
                    <a:pt x="3845" y="2758"/>
                  </a:lnTo>
                  <a:lnTo>
                    <a:pt x="3846" y="2609"/>
                  </a:lnTo>
                  <a:lnTo>
                    <a:pt x="3846" y="2730"/>
                  </a:lnTo>
                  <a:lnTo>
                    <a:pt x="3847" y="2453"/>
                  </a:lnTo>
                  <a:lnTo>
                    <a:pt x="3847" y="2697"/>
                  </a:lnTo>
                  <a:lnTo>
                    <a:pt x="3848" y="2558"/>
                  </a:lnTo>
                  <a:lnTo>
                    <a:pt x="3848" y="2789"/>
                  </a:lnTo>
                  <a:lnTo>
                    <a:pt x="3850" y="2561"/>
                  </a:lnTo>
                  <a:lnTo>
                    <a:pt x="3851" y="2879"/>
                  </a:lnTo>
                  <a:lnTo>
                    <a:pt x="3851" y="2554"/>
                  </a:lnTo>
                  <a:lnTo>
                    <a:pt x="3852" y="2696"/>
                  </a:lnTo>
                  <a:lnTo>
                    <a:pt x="3853" y="2546"/>
                  </a:lnTo>
                  <a:lnTo>
                    <a:pt x="3853" y="2738"/>
                  </a:lnTo>
                  <a:lnTo>
                    <a:pt x="3854" y="2580"/>
                  </a:lnTo>
                  <a:lnTo>
                    <a:pt x="3854" y="2694"/>
                  </a:lnTo>
                  <a:lnTo>
                    <a:pt x="3855" y="2564"/>
                  </a:lnTo>
                  <a:lnTo>
                    <a:pt x="3855" y="2767"/>
                  </a:lnTo>
                  <a:lnTo>
                    <a:pt x="3856" y="2481"/>
                  </a:lnTo>
                  <a:lnTo>
                    <a:pt x="3857" y="2719"/>
                  </a:lnTo>
                  <a:lnTo>
                    <a:pt x="3857" y="2567"/>
                  </a:lnTo>
                  <a:lnTo>
                    <a:pt x="3858" y="2815"/>
                  </a:lnTo>
                  <a:lnTo>
                    <a:pt x="3858" y="2495"/>
                  </a:lnTo>
                  <a:lnTo>
                    <a:pt x="3859" y="2753"/>
                  </a:lnTo>
                  <a:lnTo>
                    <a:pt x="3859" y="2560"/>
                  </a:lnTo>
                  <a:lnTo>
                    <a:pt x="3860" y="2812"/>
                  </a:lnTo>
                  <a:lnTo>
                    <a:pt x="3860" y="2454"/>
                  </a:lnTo>
                  <a:lnTo>
                    <a:pt x="3861" y="2738"/>
                  </a:lnTo>
                  <a:lnTo>
                    <a:pt x="3862" y="2520"/>
                  </a:lnTo>
                  <a:lnTo>
                    <a:pt x="3862" y="2613"/>
                  </a:lnTo>
                  <a:lnTo>
                    <a:pt x="3863" y="2586"/>
                  </a:lnTo>
                  <a:lnTo>
                    <a:pt x="3863" y="2807"/>
                  </a:lnTo>
                  <a:lnTo>
                    <a:pt x="3864" y="2608"/>
                  </a:lnTo>
                  <a:lnTo>
                    <a:pt x="3865" y="2758"/>
                  </a:lnTo>
                  <a:lnTo>
                    <a:pt x="3866" y="2544"/>
                  </a:lnTo>
                  <a:lnTo>
                    <a:pt x="3866" y="2762"/>
                  </a:lnTo>
                  <a:lnTo>
                    <a:pt x="3867" y="2607"/>
                  </a:lnTo>
                  <a:lnTo>
                    <a:pt x="3867" y="2714"/>
                  </a:lnTo>
                  <a:lnTo>
                    <a:pt x="3868" y="2627"/>
                  </a:lnTo>
                  <a:lnTo>
                    <a:pt x="3868" y="2810"/>
                  </a:lnTo>
                  <a:lnTo>
                    <a:pt x="3869" y="2496"/>
                  </a:lnTo>
                  <a:lnTo>
                    <a:pt x="3870" y="2667"/>
                  </a:lnTo>
                  <a:lnTo>
                    <a:pt x="3871" y="2463"/>
                  </a:lnTo>
                  <a:lnTo>
                    <a:pt x="3872" y="2746"/>
                  </a:lnTo>
                  <a:lnTo>
                    <a:pt x="3872" y="2574"/>
                  </a:lnTo>
                  <a:lnTo>
                    <a:pt x="3873" y="2826"/>
                  </a:lnTo>
                  <a:lnTo>
                    <a:pt x="3874" y="2602"/>
                  </a:lnTo>
                  <a:lnTo>
                    <a:pt x="3876" y="2743"/>
                  </a:lnTo>
                  <a:lnTo>
                    <a:pt x="3876" y="2538"/>
                  </a:lnTo>
                  <a:lnTo>
                    <a:pt x="3877" y="2695"/>
                  </a:lnTo>
                  <a:lnTo>
                    <a:pt x="3877" y="2602"/>
                  </a:lnTo>
                  <a:lnTo>
                    <a:pt x="3878" y="2847"/>
                  </a:lnTo>
                  <a:lnTo>
                    <a:pt x="3879" y="2703"/>
                  </a:lnTo>
                  <a:lnTo>
                    <a:pt x="3879" y="2835"/>
                  </a:lnTo>
                  <a:lnTo>
                    <a:pt x="3881" y="2461"/>
                  </a:lnTo>
                  <a:lnTo>
                    <a:pt x="3881" y="2790"/>
                  </a:lnTo>
                  <a:lnTo>
                    <a:pt x="3882" y="2671"/>
                  </a:lnTo>
                  <a:lnTo>
                    <a:pt x="3882" y="2855"/>
                  </a:lnTo>
                  <a:lnTo>
                    <a:pt x="3884" y="2477"/>
                  </a:lnTo>
                  <a:lnTo>
                    <a:pt x="3884" y="2674"/>
                  </a:lnTo>
                  <a:lnTo>
                    <a:pt x="3885" y="2634"/>
                  </a:lnTo>
                  <a:lnTo>
                    <a:pt x="3886" y="2746"/>
                  </a:lnTo>
                  <a:lnTo>
                    <a:pt x="3886" y="2576"/>
                  </a:lnTo>
                  <a:lnTo>
                    <a:pt x="3887" y="2759"/>
                  </a:lnTo>
                  <a:lnTo>
                    <a:pt x="3887" y="2544"/>
                  </a:lnTo>
                  <a:lnTo>
                    <a:pt x="3888" y="2758"/>
                  </a:lnTo>
                  <a:lnTo>
                    <a:pt x="3888" y="2607"/>
                  </a:lnTo>
                  <a:lnTo>
                    <a:pt x="3889" y="2819"/>
                  </a:lnTo>
                  <a:lnTo>
                    <a:pt x="3890" y="2585"/>
                  </a:lnTo>
                  <a:lnTo>
                    <a:pt x="3891" y="2757"/>
                  </a:lnTo>
                  <a:lnTo>
                    <a:pt x="3892" y="2615"/>
                  </a:lnTo>
                  <a:lnTo>
                    <a:pt x="3893" y="2895"/>
                  </a:lnTo>
                  <a:lnTo>
                    <a:pt x="3894" y="2494"/>
                  </a:lnTo>
                  <a:lnTo>
                    <a:pt x="3895" y="2798"/>
                  </a:lnTo>
                  <a:lnTo>
                    <a:pt x="3896" y="2468"/>
                  </a:lnTo>
                  <a:lnTo>
                    <a:pt x="3896" y="2767"/>
                  </a:lnTo>
                  <a:lnTo>
                    <a:pt x="3897" y="2525"/>
                  </a:lnTo>
                  <a:lnTo>
                    <a:pt x="3898" y="2845"/>
                  </a:lnTo>
                  <a:lnTo>
                    <a:pt x="3899" y="2454"/>
                  </a:lnTo>
                  <a:lnTo>
                    <a:pt x="3899" y="2728"/>
                  </a:lnTo>
                  <a:lnTo>
                    <a:pt x="3900" y="2674"/>
                  </a:lnTo>
                  <a:lnTo>
                    <a:pt x="3900" y="2722"/>
                  </a:lnTo>
                  <a:lnTo>
                    <a:pt x="3902" y="2546"/>
                  </a:lnTo>
                  <a:lnTo>
                    <a:pt x="3903" y="2733"/>
                  </a:lnTo>
                  <a:lnTo>
                    <a:pt x="3904" y="2444"/>
                  </a:lnTo>
                  <a:lnTo>
                    <a:pt x="3905" y="2749"/>
                  </a:lnTo>
                  <a:lnTo>
                    <a:pt x="3905" y="2513"/>
                  </a:lnTo>
                  <a:lnTo>
                    <a:pt x="3906" y="2687"/>
                  </a:lnTo>
                  <a:lnTo>
                    <a:pt x="3906" y="2540"/>
                  </a:lnTo>
                  <a:lnTo>
                    <a:pt x="3908" y="2805"/>
                  </a:lnTo>
                  <a:lnTo>
                    <a:pt x="3908" y="2708"/>
                  </a:lnTo>
                  <a:lnTo>
                    <a:pt x="3909" y="2741"/>
                  </a:lnTo>
                  <a:lnTo>
                    <a:pt x="3909" y="2620"/>
                  </a:lnTo>
                  <a:lnTo>
                    <a:pt x="3910" y="2772"/>
                  </a:lnTo>
                  <a:lnTo>
                    <a:pt x="3910" y="2615"/>
                  </a:lnTo>
                  <a:lnTo>
                    <a:pt x="3911" y="2640"/>
                  </a:lnTo>
                  <a:lnTo>
                    <a:pt x="3911" y="2481"/>
                  </a:lnTo>
                  <a:lnTo>
                    <a:pt x="3912" y="2654"/>
                  </a:lnTo>
                  <a:lnTo>
                    <a:pt x="3913" y="2566"/>
                  </a:lnTo>
                  <a:lnTo>
                    <a:pt x="3913" y="2774"/>
                  </a:lnTo>
                  <a:lnTo>
                    <a:pt x="3914" y="2531"/>
                  </a:lnTo>
                  <a:lnTo>
                    <a:pt x="3915" y="2728"/>
                  </a:lnTo>
                  <a:lnTo>
                    <a:pt x="3915" y="2601"/>
                  </a:lnTo>
                  <a:lnTo>
                    <a:pt x="3916" y="2749"/>
                  </a:lnTo>
                  <a:lnTo>
                    <a:pt x="3916" y="2574"/>
                  </a:lnTo>
                  <a:lnTo>
                    <a:pt x="3917" y="2858"/>
                  </a:lnTo>
                  <a:lnTo>
                    <a:pt x="3917" y="2559"/>
                  </a:lnTo>
                  <a:lnTo>
                    <a:pt x="3918" y="2827"/>
                  </a:lnTo>
                  <a:lnTo>
                    <a:pt x="3918" y="2458"/>
                  </a:lnTo>
                  <a:lnTo>
                    <a:pt x="3919" y="2772"/>
                  </a:lnTo>
                  <a:lnTo>
                    <a:pt x="3921" y="2368"/>
                  </a:lnTo>
                  <a:lnTo>
                    <a:pt x="3922" y="2656"/>
                  </a:lnTo>
                  <a:lnTo>
                    <a:pt x="3922" y="2506"/>
                  </a:lnTo>
                  <a:lnTo>
                    <a:pt x="3923" y="2766"/>
                  </a:lnTo>
                  <a:lnTo>
                    <a:pt x="3924" y="2494"/>
                  </a:lnTo>
                  <a:lnTo>
                    <a:pt x="3925" y="2657"/>
                  </a:lnTo>
                  <a:lnTo>
                    <a:pt x="3926" y="2577"/>
                  </a:lnTo>
                  <a:lnTo>
                    <a:pt x="3926" y="2716"/>
                  </a:lnTo>
                  <a:lnTo>
                    <a:pt x="3928" y="2499"/>
                  </a:lnTo>
                  <a:lnTo>
                    <a:pt x="3928" y="2684"/>
                  </a:lnTo>
                  <a:lnTo>
                    <a:pt x="3929" y="2464"/>
                  </a:lnTo>
                  <a:lnTo>
                    <a:pt x="3930" y="2700"/>
                  </a:lnTo>
                  <a:lnTo>
                    <a:pt x="3930" y="2581"/>
                  </a:lnTo>
                  <a:lnTo>
                    <a:pt x="3932" y="2724"/>
                  </a:lnTo>
                  <a:lnTo>
                    <a:pt x="3932" y="2454"/>
                  </a:lnTo>
                  <a:lnTo>
                    <a:pt x="3933" y="2728"/>
                  </a:lnTo>
                  <a:lnTo>
                    <a:pt x="3933" y="2535"/>
                  </a:lnTo>
                  <a:lnTo>
                    <a:pt x="3934" y="2894"/>
                  </a:lnTo>
                  <a:lnTo>
                    <a:pt x="3935" y="2655"/>
                  </a:lnTo>
                  <a:lnTo>
                    <a:pt x="3935" y="2821"/>
                  </a:lnTo>
                  <a:lnTo>
                    <a:pt x="3936" y="2592"/>
                  </a:lnTo>
                  <a:lnTo>
                    <a:pt x="3937" y="2791"/>
                  </a:lnTo>
                  <a:lnTo>
                    <a:pt x="3937" y="2578"/>
                  </a:lnTo>
                  <a:lnTo>
                    <a:pt x="3938" y="2678"/>
                  </a:lnTo>
                  <a:lnTo>
                    <a:pt x="3939" y="2579"/>
                  </a:lnTo>
                  <a:lnTo>
                    <a:pt x="3939" y="2790"/>
                  </a:lnTo>
                  <a:lnTo>
                    <a:pt x="3940" y="2531"/>
                  </a:lnTo>
                  <a:lnTo>
                    <a:pt x="3942" y="2773"/>
                  </a:lnTo>
                  <a:lnTo>
                    <a:pt x="3942" y="2561"/>
                  </a:lnTo>
                  <a:lnTo>
                    <a:pt x="3943" y="2739"/>
                  </a:lnTo>
                  <a:lnTo>
                    <a:pt x="3943" y="2639"/>
                  </a:lnTo>
                  <a:lnTo>
                    <a:pt x="3944" y="2799"/>
                  </a:lnTo>
                  <a:lnTo>
                    <a:pt x="3945" y="2657"/>
                  </a:lnTo>
                  <a:lnTo>
                    <a:pt x="3945" y="2835"/>
                  </a:lnTo>
                  <a:lnTo>
                    <a:pt x="3946" y="2607"/>
                  </a:lnTo>
                  <a:lnTo>
                    <a:pt x="3947" y="2874"/>
                  </a:lnTo>
                  <a:lnTo>
                    <a:pt x="3948" y="2549"/>
                  </a:lnTo>
                  <a:lnTo>
                    <a:pt x="3949" y="2891"/>
                  </a:lnTo>
                  <a:lnTo>
                    <a:pt x="3950" y="2554"/>
                  </a:lnTo>
                  <a:lnTo>
                    <a:pt x="3950" y="2847"/>
                  </a:lnTo>
                  <a:lnTo>
                    <a:pt x="3952" y="2528"/>
                  </a:lnTo>
                  <a:lnTo>
                    <a:pt x="3953" y="2783"/>
                  </a:lnTo>
                  <a:lnTo>
                    <a:pt x="3953" y="2565"/>
                  </a:lnTo>
                  <a:lnTo>
                    <a:pt x="3954" y="2738"/>
                  </a:lnTo>
                  <a:lnTo>
                    <a:pt x="3955" y="2536"/>
                  </a:lnTo>
                  <a:lnTo>
                    <a:pt x="3955" y="2739"/>
                  </a:lnTo>
                  <a:lnTo>
                    <a:pt x="3956" y="2683"/>
                  </a:lnTo>
                  <a:lnTo>
                    <a:pt x="3956" y="2805"/>
                  </a:lnTo>
                  <a:lnTo>
                    <a:pt x="3957" y="2632"/>
                  </a:lnTo>
                  <a:lnTo>
                    <a:pt x="3957" y="2934"/>
                  </a:lnTo>
                  <a:lnTo>
                    <a:pt x="3959" y="2453"/>
                  </a:lnTo>
                  <a:lnTo>
                    <a:pt x="3960" y="2774"/>
                  </a:lnTo>
                  <a:lnTo>
                    <a:pt x="3961" y="2623"/>
                  </a:lnTo>
                  <a:lnTo>
                    <a:pt x="3961" y="2739"/>
                  </a:lnTo>
                  <a:lnTo>
                    <a:pt x="3962" y="2570"/>
                  </a:lnTo>
                  <a:lnTo>
                    <a:pt x="3962" y="2813"/>
                  </a:lnTo>
                  <a:lnTo>
                    <a:pt x="3964" y="2579"/>
                  </a:lnTo>
                  <a:lnTo>
                    <a:pt x="3964" y="2663"/>
                  </a:lnTo>
                  <a:lnTo>
                    <a:pt x="3965" y="2557"/>
                  </a:lnTo>
                  <a:lnTo>
                    <a:pt x="3966" y="2749"/>
                  </a:lnTo>
                  <a:lnTo>
                    <a:pt x="3967" y="2488"/>
                  </a:lnTo>
                  <a:lnTo>
                    <a:pt x="3968" y="2719"/>
                  </a:lnTo>
                  <a:lnTo>
                    <a:pt x="3969" y="2462"/>
                  </a:lnTo>
                  <a:lnTo>
                    <a:pt x="3970" y="2664"/>
                  </a:lnTo>
                  <a:lnTo>
                    <a:pt x="3970" y="2427"/>
                  </a:lnTo>
                  <a:lnTo>
                    <a:pt x="3972" y="2769"/>
                  </a:lnTo>
                  <a:lnTo>
                    <a:pt x="3973" y="2625"/>
                  </a:lnTo>
                  <a:lnTo>
                    <a:pt x="3973" y="2779"/>
                  </a:lnTo>
                  <a:lnTo>
                    <a:pt x="3974" y="2516"/>
                  </a:lnTo>
                  <a:lnTo>
                    <a:pt x="3976" y="2784"/>
                  </a:lnTo>
                  <a:lnTo>
                    <a:pt x="3976" y="2629"/>
                  </a:lnTo>
                  <a:lnTo>
                    <a:pt x="3977" y="2696"/>
                  </a:lnTo>
                  <a:lnTo>
                    <a:pt x="3978" y="2483"/>
                  </a:lnTo>
                  <a:lnTo>
                    <a:pt x="3978" y="2680"/>
                  </a:lnTo>
                  <a:lnTo>
                    <a:pt x="3979" y="2613"/>
                  </a:lnTo>
                  <a:lnTo>
                    <a:pt x="3979" y="2817"/>
                  </a:lnTo>
                  <a:lnTo>
                    <a:pt x="3980" y="2618"/>
                  </a:lnTo>
                  <a:lnTo>
                    <a:pt x="3981" y="2774"/>
                  </a:lnTo>
                  <a:lnTo>
                    <a:pt x="3982" y="2602"/>
                  </a:lnTo>
                  <a:lnTo>
                    <a:pt x="3982" y="2833"/>
                  </a:lnTo>
                  <a:lnTo>
                    <a:pt x="3983" y="2468"/>
                  </a:lnTo>
                  <a:lnTo>
                    <a:pt x="3985" y="2815"/>
                  </a:lnTo>
                  <a:lnTo>
                    <a:pt x="3985" y="2652"/>
                  </a:lnTo>
                  <a:lnTo>
                    <a:pt x="3986" y="2759"/>
                  </a:lnTo>
                  <a:lnTo>
                    <a:pt x="3986" y="2592"/>
                  </a:lnTo>
                  <a:lnTo>
                    <a:pt x="3987" y="2872"/>
                  </a:lnTo>
                  <a:lnTo>
                    <a:pt x="3987" y="2546"/>
                  </a:lnTo>
                  <a:lnTo>
                    <a:pt x="3988" y="2673"/>
                  </a:lnTo>
                  <a:lnTo>
                    <a:pt x="3988" y="2602"/>
                  </a:lnTo>
                  <a:lnTo>
                    <a:pt x="3989" y="2680"/>
                  </a:lnTo>
                  <a:lnTo>
                    <a:pt x="3989" y="2451"/>
                  </a:lnTo>
                  <a:lnTo>
                    <a:pt x="3990" y="2694"/>
                  </a:lnTo>
                  <a:lnTo>
                    <a:pt x="3991" y="2482"/>
                  </a:lnTo>
                  <a:lnTo>
                    <a:pt x="3992" y="2716"/>
                  </a:lnTo>
                  <a:lnTo>
                    <a:pt x="3993" y="2638"/>
                  </a:lnTo>
                  <a:lnTo>
                    <a:pt x="3993" y="2767"/>
                  </a:lnTo>
                  <a:lnTo>
                    <a:pt x="3994" y="2539"/>
                  </a:lnTo>
                  <a:lnTo>
                    <a:pt x="3994" y="2751"/>
                  </a:lnTo>
                  <a:lnTo>
                    <a:pt x="3995" y="2652"/>
                  </a:lnTo>
                  <a:lnTo>
                    <a:pt x="3995" y="2808"/>
                  </a:lnTo>
                  <a:lnTo>
                    <a:pt x="3996" y="2551"/>
                  </a:lnTo>
                  <a:lnTo>
                    <a:pt x="3997" y="2875"/>
                  </a:lnTo>
                  <a:lnTo>
                    <a:pt x="3998" y="2539"/>
                  </a:lnTo>
                  <a:lnTo>
                    <a:pt x="4000" y="2810"/>
                  </a:lnTo>
                  <a:lnTo>
                    <a:pt x="4001" y="2586"/>
                  </a:lnTo>
                  <a:lnTo>
                    <a:pt x="4001" y="2773"/>
                  </a:lnTo>
                  <a:lnTo>
                    <a:pt x="4002" y="2687"/>
                  </a:lnTo>
                  <a:lnTo>
                    <a:pt x="4002" y="2827"/>
                  </a:lnTo>
                  <a:lnTo>
                    <a:pt x="4003" y="2578"/>
                  </a:lnTo>
                  <a:lnTo>
                    <a:pt x="4004" y="2676"/>
                  </a:lnTo>
                  <a:lnTo>
                    <a:pt x="4004" y="2567"/>
                  </a:lnTo>
                  <a:lnTo>
                    <a:pt x="4005" y="2618"/>
                  </a:lnTo>
                  <a:lnTo>
                    <a:pt x="4006" y="2585"/>
                  </a:lnTo>
                  <a:lnTo>
                    <a:pt x="4006" y="2711"/>
                  </a:lnTo>
                  <a:lnTo>
                    <a:pt x="4007" y="2600"/>
                  </a:lnTo>
                  <a:lnTo>
                    <a:pt x="4008" y="2828"/>
                  </a:lnTo>
                  <a:lnTo>
                    <a:pt x="4009" y="2477"/>
                  </a:lnTo>
                  <a:lnTo>
                    <a:pt x="4010" y="2703"/>
                  </a:lnTo>
                  <a:lnTo>
                    <a:pt x="4010" y="2478"/>
                  </a:lnTo>
                  <a:lnTo>
                    <a:pt x="4011" y="2718"/>
                  </a:lnTo>
                  <a:lnTo>
                    <a:pt x="4012" y="2695"/>
                  </a:lnTo>
                  <a:lnTo>
                    <a:pt x="4013" y="2765"/>
                  </a:lnTo>
                  <a:lnTo>
                    <a:pt x="4013" y="2557"/>
                  </a:lnTo>
                  <a:lnTo>
                    <a:pt x="4015" y="2752"/>
                  </a:lnTo>
                  <a:lnTo>
                    <a:pt x="4016" y="2557"/>
                  </a:lnTo>
                  <a:lnTo>
                    <a:pt x="4017" y="2784"/>
                  </a:lnTo>
                  <a:lnTo>
                    <a:pt x="4017" y="2677"/>
                  </a:lnTo>
                  <a:lnTo>
                    <a:pt x="4018" y="2697"/>
                  </a:lnTo>
                  <a:lnTo>
                    <a:pt x="4018" y="2544"/>
                  </a:lnTo>
                  <a:lnTo>
                    <a:pt x="4020" y="2776"/>
                  </a:lnTo>
                  <a:lnTo>
                    <a:pt x="4021" y="2520"/>
                  </a:lnTo>
                  <a:lnTo>
                    <a:pt x="4021" y="2687"/>
                  </a:lnTo>
                  <a:lnTo>
                    <a:pt x="4022" y="2545"/>
                  </a:lnTo>
                  <a:lnTo>
                    <a:pt x="4022" y="2718"/>
                  </a:lnTo>
                  <a:lnTo>
                    <a:pt x="4023" y="2476"/>
                  </a:lnTo>
                  <a:lnTo>
                    <a:pt x="4023" y="2793"/>
                  </a:lnTo>
                  <a:lnTo>
                    <a:pt x="4025" y="2593"/>
                  </a:lnTo>
                  <a:lnTo>
                    <a:pt x="4025" y="2855"/>
                  </a:lnTo>
                  <a:lnTo>
                    <a:pt x="4026" y="2687"/>
                  </a:lnTo>
                  <a:lnTo>
                    <a:pt x="4026" y="2834"/>
                  </a:lnTo>
                  <a:lnTo>
                    <a:pt x="4027" y="2581"/>
                  </a:lnTo>
                  <a:lnTo>
                    <a:pt x="4028" y="2881"/>
                  </a:lnTo>
                  <a:lnTo>
                    <a:pt x="4029" y="2487"/>
                  </a:lnTo>
                  <a:lnTo>
                    <a:pt x="4029" y="2799"/>
                  </a:lnTo>
                  <a:lnTo>
                    <a:pt x="4030" y="2634"/>
                  </a:lnTo>
                  <a:lnTo>
                    <a:pt x="4031" y="2880"/>
                  </a:lnTo>
                  <a:lnTo>
                    <a:pt x="4031" y="2707"/>
                  </a:lnTo>
                  <a:lnTo>
                    <a:pt x="4032" y="2723"/>
                  </a:lnTo>
                  <a:lnTo>
                    <a:pt x="4033" y="2580"/>
                  </a:lnTo>
                  <a:lnTo>
                    <a:pt x="4033" y="2808"/>
                  </a:lnTo>
                  <a:lnTo>
                    <a:pt x="4035" y="2593"/>
                  </a:lnTo>
                  <a:lnTo>
                    <a:pt x="4035" y="2708"/>
                  </a:lnTo>
                  <a:lnTo>
                    <a:pt x="4036" y="2604"/>
                  </a:lnTo>
                  <a:lnTo>
                    <a:pt x="4036" y="2796"/>
                  </a:lnTo>
                  <a:lnTo>
                    <a:pt x="4038" y="2587"/>
                  </a:lnTo>
                  <a:lnTo>
                    <a:pt x="4038" y="2766"/>
                  </a:lnTo>
                  <a:lnTo>
                    <a:pt x="4039" y="2549"/>
                  </a:lnTo>
                  <a:lnTo>
                    <a:pt x="4039" y="2674"/>
                  </a:lnTo>
                  <a:lnTo>
                    <a:pt x="4040" y="2512"/>
                  </a:lnTo>
                  <a:lnTo>
                    <a:pt x="4041" y="2639"/>
                  </a:lnTo>
                  <a:lnTo>
                    <a:pt x="4041" y="2533"/>
                  </a:lnTo>
                  <a:lnTo>
                    <a:pt x="4042" y="2726"/>
                  </a:lnTo>
                  <a:lnTo>
                    <a:pt x="4043" y="2654"/>
                  </a:lnTo>
                  <a:lnTo>
                    <a:pt x="4044" y="2794"/>
                  </a:lnTo>
                  <a:lnTo>
                    <a:pt x="4045" y="2503"/>
                  </a:lnTo>
                  <a:lnTo>
                    <a:pt x="4046" y="2778"/>
                  </a:lnTo>
                  <a:lnTo>
                    <a:pt x="4047" y="2502"/>
                  </a:lnTo>
                  <a:lnTo>
                    <a:pt x="4047" y="2673"/>
                  </a:lnTo>
                  <a:lnTo>
                    <a:pt x="4048" y="2622"/>
                  </a:lnTo>
                  <a:lnTo>
                    <a:pt x="4048" y="2700"/>
                  </a:lnTo>
                  <a:lnTo>
                    <a:pt x="4049" y="2577"/>
                  </a:lnTo>
                  <a:lnTo>
                    <a:pt x="4050" y="2804"/>
                  </a:lnTo>
                  <a:lnTo>
                    <a:pt x="4050" y="2660"/>
                  </a:lnTo>
                  <a:lnTo>
                    <a:pt x="4051" y="2743"/>
                  </a:lnTo>
                  <a:lnTo>
                    <a:pt x="4051" y="2646"/>
                  </a:lnTo>
                  <a:lnTo>
                    <a:pt x="4052" y="2684"/>
                  </a:lnTo>
                  <a:lnTo>
                    <a:pt x="4053" y="2591"/>
                  </a:lnTo>
                  <a:lnTo>
                    <a:pt x="4053" y="2714"/>
                  </a:lnTo>
                  <a:lnTo>
                    <a:pt x="4054" y="2599"/>
                  </a:lnTo>
                  <a:lnTo>
                    <a:pt x="4055" y="2732"/>
                  </a:lnTo>
                  <a:lnTo>
                    <a:pt x="4055" y="2621"/>
                  </a:lnTo>
                  <a:lnTo>
                    <a:pt x="4056" y="2783"/>
                  </a:lnTo>
                  <a:lnTo>
                    <a:pt x="4057" y="2597"/>
                  </a:lnTo>
                  <a:lnTo>
                    <a:pt x="4059" y="2723"/>
                  </a:lnTo>
                  <a:lnTo>
                    <a:pt x="4059" y="2478"/>
                  </a:lnTo>
                  <a:lnTo>
                    <a:pt x="4060" y="2664"/>
                  </a:lnTo>
                  <a:lnTo>
                    <a:pt x="4060" y="2613"/>
                  </a:lnTo>
                  <a:lnTo>
                    <a:pt x="4061" y="2696"/>
                  </a:lnTo>
                  <a:lnTo>
                    <a:pt x="4062" y="2448"/>
                  </a:lnTo>
                  <a:lnTo>
                    <a:pt x="4063" y="2671"/>
                  </a:lnTo>
                  <a:lnTo>
                    <a:pt x="4063" y="2597"/>
                  </a:lnTo>
                  <a:lnTo>
                    <a:pt x="4064" y="2702"/>
                  </a:lnTo>
                  <a:lnTo>
                    <a:pt x="4064" y="2579"/>
                  </a:lnTo>
                  <a:lnTo>
                    <a:pt x="4065" y="2693"/>
                  </a:lnTo>
                  <a:lnTo>
                    <a:pt x="4066" y="2639"/>
                  </a:lnTo>
                  <a:lnTo>
                    <a:pt x="4066" y="2762"/>
                  </a:lnTo>
                  <a:lnTo>
                    <a:pt x="4067" y="2613"/>
                  </a:lnTo>
                  <a:lnTo>
                    <a:pt x="4068" y="2696"/>
                  </a:lnTo>
                  <a:lnTo>
                    <a:pt x="4068" y="2636"/>
                  </a:lnTo>
                  <a:lnTo>
                    <a:pt x="4070" y="2852"/>
                  </a:lnTo>
                  <a:lnTo>
                    <a:pt x="4070" y="2557"/>
                  </a:lnTo>
                  <a:lnTo>
                    <a:pt x="4071" y="2653"/>
                  </a:lnTo>
                  <a:lnTo>
                    <a:pt x="4071" y="2554"/>
                  </a:lnTo>
                  <a:lnTo>
                    <a:pt x="4072" y="2628"/>
                  </a:lnTo>
                  <a:lnTo>
                    <a:pt x="4072" y="2516"/>
                  </a:lnTo>
                  <a:lnTo>
                    <a:pt x="4073" y="2712"/>
                  </a:lnTo>
                  <a:lnTo>
                    <a:pt x="4074" y="2598"/>
                  </a:lnTo>
                  <a:lnTo>
                    <a:pt x="4074" y="2796"/>
                  </a:lnTo>
                  <a:lnTo>
                    <a:pt x="4075" y="2618"/>
                  </a:lnTo>
                  <a:lnTo>
                    <a:pt x="4076" y="2718"/>
                  </a:lnTo>
                  <a:lnTo>
                    <a:pt x="4076" y="2640"/>
                  </a:lnTo>
                  <a:lnTo>
                    <a:pt x="4077" y="2656"/>
                  </a:lnTo>
                  <a:lnTo>
                    <a:pt x="4077" y="2533"/>
                  </a:lnTo>
                  <a:lnTo>
                    <a:pt x="4078" y="2914"/>
                  </a:lnTo>
                  <a:lnTo>
                    <a:pt x="4080" y="2536"/>
                  </a:lnTo>
                  <a:lnTo>
                    <a:pt x="4080" y="2766"/>
                  </a:lnTo>
                  <a:lnTo>
                    <a:pt x="4081" y="2595"/>
                  </a:lnTo>
                  <a:lnTo>
                    <a:pt x="4081" y="2808"/>
                  </a:lnTo>
                  <a:lnTo>
                    <a:pt x="4082" y="2607"/>
                  </a:lnTo>
                  <a:lnTo>
                    <a:pt x="4083" y="2807"/>
                  </a:lnTo>
                  <a:lnTo>
                    <a:pt x="4084" y="2552"/>
                  </a:lnTo>
                  <a:lnTo>
                    <a:pt x="4084" y="2827"/>
                  </a:lnTo>
                  <a:lnTo>
                    <a:pt x="4085" y="2570"/>
                  </a:lnTo>
                  <a:lnTo>
                    <a:pt x="4086" y="2661"/>
                  </a:lnTo>
                  <a:lnTo>
                    <a:pt x="4087" y="2557"/>
                  </a:lnTo>
                  <a:lnTo>
                    <a:pt x="4087" y="2820"/>
                  </a:lnTo>
                  <a:lnTo>
                    <a:pt x="4088" y="2520"/>
                  </a:lnTo>
                  <a:lnTo>
                    <a:pt x="4088" y="2899"/>
                  </a:lnTo>
                  <a:lnTo>
                    <a:pt x="4089" y="2563"/>
                  </a:lnTo>
                  <a:lnTo>
                    <a:pt x="4090" y="2648"/>
                  </a:lnTo>
                  <a:lnTo>
                    <a:pt x="4090" y="2465"/>
                  </a:lnTo>
                  <a:lnTo>
                    <a:pt x="4091" y="2677"/>
                  </a:lnTo>
                  <a:lnTo>
                    <a:pt x="4092" y="2584"/>
                  </a:lnTo>
                  <a:lnTo>
                    <a:pt x="4093" y="2726"/>
                  </a:lnTo>
                  <a:lnTo>
                    <a:pt x="4094" y="2525"/>
                  </a:lnTo>
                  <a:lnTo>
                    <a:pt x="4094" y="2824"/>
                  </a:lnTo>
                  <a:lnTo>
                    <a:pt x="4095" y="2485"/>
                  </a:lnTo>
                  <a:lnTo>
                    <a:pt x="4096" y="2662"/>
                  </a:lnTo>
                  <a:lnTo>
                    <a:pt x="4097" y="2510"/>
                  </a:lnTo>
                  <a:lnTo>
                    <a:pt x="4098" y="2766"/>
                  </a:lnTo>
                  <a:lnTo>
                    <a:pt x="4099" y="2611"/>
                  </a:lnTo>
                  <a:lnTo>
                    <a:pt x="4100" y="2767"/>
                  </a:lnTo>
                  <a:lnTo>
                    <a:pt x="4100" y="2678"/>
                  </a:lnTo>
                  <a:lnTo>
                    <a:pt x="4101" y="2921"/>
                  </a:lnTo>
                  <a:lnTo>
                    <a:pt x="4103" y="2572"/>
                  </a:lnTo>
                  <a:lnTo>
                    <a:pt x="4103" y="2822"/>
                  </a:lnTo>
                  <a:lnTo>
                    <a:pt x="4105" y="2567"/>
                  </a:lnTo>
                  <a:lnTo>
                    <a:pt x="4106" y="2915"/>
                  </a:lnTo>
                  <a:lnTo>
                    <a:pt x="4107" y="2572"/>
                  </a:lnTo>
                  <a:lnTo>
                    <a:pt x="4108" y="2758"/>
                  </a:lnTo>
                  <a:lnTo>
                    <a:pt x="4108" y="2539"/>
                  </a:lnTo>
                  <a:lnTo>
                    <a:pt x="4109" y="2660"/>
                  </a:lnTo>
                  <a:lnTo>
                    <a:pt x="4110" y="2587"/>
                  </a:lnTo>
                  <a:lnTo>
                    <a:pt x="4110" y="2739"/>
                  </a:lnTo>
                  <a:lnTo>
                    <a:pt x="4111" y="2519"/>
                  </a:lnTo>
                  <a:lnTo>
                    <a:pt x="4112" y="2743"/>
                  </a:lnTo>
                  <a:lnTo>
                    <a:pt x="4112" y="2504"/>
                  </a:lnTo>
                  <a:lnTo>
                    <a:pt x="4113" y="2700"/>
                  </a:lnTo>
                  <a:lnTo>
                    <a:pt x="4114" y="2681"/>
                  </a:lnTo>
                  <a:lnTo>
                    <a:pt x="4114" y="2780"/>
                  </a:lnTo>
                  <a:lnTo>
                    <a:pt x="4115" y="2593"/>
                  </a:lnTo>
                  <a:lnTo>
                    <a:pt x="4116" y="2769"/>
                  </a:lnTo>
                  <a:lnTo>
                    <a:pt x="4116" y="2437"/>
                  </a:lnTo>
                  <a:lnTo>
                    <a:pt x="4117" y="2815"/>
                  </a:lnTo>
                  <a:lnTo>
                    <a:pt x="4118" y="2558"/>
                  </a:lnTo>
                  <a:lnTo>
                    <a:pt x="4119" y="2781"/>
                  </a:lnTo>
                  <a:lnTo>
                    <a:pt x="4120" y="2593"/>
                  </a:lnTo>
                  <a:lnTo>
                    <a:pt x="4120" y="2785"/>
                  </a:lnTo>
                  <a:lnTo>
                    <a:pt x="4121" y="2554"/>
                  </a:lnTo>
                  <a:lnTo>
                    <a:pt x="4123" y="2842"/>
                  </a:lnTo>
                  <a:lnTo>
                    <a:pt x="4124" y="2437"/>
                  </a:lnTo>
                  <a:lnTo>
                    <a:pt x="4125" y="2783"/>
                  </a:lnTo>
                  <a:lnTo>
                    <a:pt x="4125" y="2560"/>
                  </a:lnTo>
                  <a:lnTo>
                    <a:pt x="4126" y="2725"/>
                  </a:lnTo>
                  <a:lnTo>
                    <a:pt x="4127" y="2546"/>
                  </a:lnTo>
                  <a:lnTo>
                    <a:pt x="4128" y="2767"/>
                  </a:lnTo>
                  <a:lnTo>
                    <a:pt x="4130" y="2546"/>
                  </a:lnTo>
                  <a:lnTo>
                    <a:pt x="4130" y="2711"/>
                  </a:lnTo>
                  <a:lnTo>
                    <a:pt x="4131" y="2546"/>
                  </a:lnTo>
                  <a:lnTo>
                    <a:pt x="4131" y="2757"/>
                  </a:lnTo>
                  <a:lnTo>
                    <a:pt x="4132" y="2587"/>
                  </a:lnTo>
                  <a:lnTo>
                    <a:pt x="4132" y="2841"/>
                  </a:lnTo>
                  <a:lnTo>
                    <a:pt x="4133" y="2517"/>
                  </a:lnTo>
                  <a:lnTo>
                    <a:pt x="4134" y="2726"/>
                  </a:lnTo>
                  <a:lnTo>
                    <a:pt x="4135" y="2627"/>
                  </a:lnTo>
                  <a:lnTo>
                    <a:pt x="4136" y="2852"/>
                  </a:lnTo>
                  <a:lnTo>
                    <a:pt x="4137" y="2533"/>
                  </a:lnTo>
                  <a:lnTo>
                    <a:pt x="4137" y="2647"/>
                  </a:lnTo>
                  <a:lnTo>
                    <a:pt x="4138" y="2440"/>
                  </a:lnTo>
                  <a:lnTo>
                    <a:pt x="4139" y="2739"/>
                  </a:lnTo>
                  <a:lnTo>
                    <a:pt x="4139" y="2579"/>
                  </a:lnTo>
                  <a:lnTo>
                    <a:pt x="4141" y="2884"/>
                  </a:lnTo>
                  <a:lnTo>
                    <a:pt x="4141" y="2659"/>
                  </a:lnTo>
                  <a:lnTo>
                    <a:pt x="4142" y="2703"/>
                  </a:lnTo>
                  <a:lnTo>
                    <a:pt x="4142" y="2550"/>
                  </a:lnTo>
                  <a:lnTo>
                    <a:pt x="4143" y="2691"/>
                  </a:lnTo>
                  <a:lnTo>
                    <a:pt x="4143" y="2552"/>
                  </a:lnTo>
                  <a:lnTo>
                    <a:pt x="4144" y="2697"/>
                  </a:lnTo>
                  <a:lnTo>
                    <a:pt x="4145" y="2496"/>
                  </a:lnTo>
                  <a:lnTo>
                    <a:pt x="4146" y="2793"/>
                  </a:lnTo>
                  <a:lnTo>
                    <a:pt x="4146" y="2647"/>
                  </a:lnTo>
                  <a:lnTo>
                    <a:pt x="4147" y="2743"/>
                  </a:lnTo>
                  <a:lnTo>
                    <a:pt x="4147" y="2557"/>
                  </a:lnTo>
                  <a:lnTo>
                    <a:pt x="4148" y="2763"/>
                  </a:lnTo>
                  <a:lnTo>
                    <a:pt x="4148" y="2508"/>
                  </a:lnTo>
                  <a:lnTo>
                    <a:pt x="4149" y="2731"/>
                  </a:lnTo>
                  <a:lnTo>
                    <a:pt x="4149" y="2523"/>
                  </a:lnTo>
                  <a:lnTo>
                    <a:pt x="4150" y="2813"/>
                  </a:lnTo>
                  <a:lnTo>
                    <a:pt x="4151" y="2551"/>
                  </a:lnTo>
                  <a:lnTo>
                    <a:pt x="4152" y="2723"/>
                  </a:lnTo>
                  <a:lnTo>
                    <a:pt x="4153" y="2554"/>
                  </a:lnTo>
                  <a:lnTo>
                    <a:pt x="4155" y="2811"/>
                  </a:lnTo>
                  <a:lnTo>
                    <a:pt x="4156" y="2531"/>
                  </a:lnTo>
                  <a:lnTo>
                    <a:pt x="4156" y="2766"/>
                  </a:lnTo>
                  <a:lnTo>
                    <a:pt x="4157" y="2607"/>
                  </a:lnTo>
                  <a:lnTo>
                    <a:pt x="4157" y="2709"/>
                  </a:lnTo>
                  <a:lnTo>
                    <a:pt x="4158" y="2579"/>
                  </a:lnTo>
                  <a:lnTo>
                    <a:pt x="4160" y="2827"/>
                  </a:lnTo>
                  <a:lnTo>
                    <a:pt x="4160" y="2633"/>
                  </a:lnTo>
                  <a:lnTo>
                    <a:pt x="4161" y="2707"/>
                  </a:lnTo>
                  <a:lnTo>
                    <a:pt x="4161" y="2592"/>
                  </a:lnTo>
                  <a:lnTo>
                    <a:pt x="4162" y="2766"/>
                  </a:lnTo>
                  <a:lnTo>
                    <a:pt x="4163" y="2627"/>
                  </a:lnTo>
                  <a:lnTo>
                    <a:pt x="4164" y="2879"/>
                  </a:lnTo>
                  <a:lnTo>
                    <a:pt x="4165" y="2504"/>
                  </a:lnTo>
                  <a:lnTo>
                    <a:pt x="4166" y="2717"/>
                  </a:lnTo>
                  <a:lnTo>
                    <a:pt x="4166" y="2646"/>
                  </a:lnTo>
                  <a:lnTo>
                    <a:pt x="4167" y="2748"/>
                  </a:lnTo>
                  <a:lnTo>
                    <a:pt x="4168" y="2565"/>
                  </a:lnTo>
                  <a:lnTo>
                    <a:pt x="4168" y="2712"/>
                  </a:lnTo>
                  <a:lnTo>
                    <a:pt x="4169" y="2570"/>
                  </a:lnTo>
                  <a:lnTo>
                    <a:pt x="4170" y="2710"/>
                  </a:lnTo>
                  <a:lnTo>
                    <a:pt x="4170" y="2454"/>
                  </a:lnTo>
                  <a:lnTo>
                    <a:pt x="4171" y="2721"/>
                  </a:lnTo>
                  <a:lnTo>
                    <a:pt x="4172" y="2512"/>
                  </a:lnTo>
                  <a:lnTo>
                    <a:pt x="4173" y="2806"/>
                  </a:lnTo>
                  <a:lnTo>
                    <a:pt x="4174" y="2588"/>
                  </a:lnTo>
                  <a:lnTo>
                    <a:pt x="4175" y="2769"/>
                  </a:lnTo>
                  <a:lnTo>
                    <a:pt x="4175" y="2577"/>
                  </a:lnTo>
                  <a:lnTo>
                    <a:pt x="4176" y="2913"/>
                  </a:lnTo>
                  <a:lnTo>
                    <a:pt x="4177" y="2634"/>
                  </a:lnTo>
                  <a:lnTo>
                    <a:pt x="4178" y="2744"/>
                  </a:lnTo>
                  <a:lnTo>
                    <a:pt x="4178" y="2612"/>
                  </a:lnTo>
                  <a:lnTo>
                    <a:pt x="4179" y="2680"/>
                  </a:lnTo>
                  <a:lnTo>
                    <a:pt x="4179" y="2496"/>
                  </a:lnTo>
                  <a:lnTo>
                    <a:pt x="4180" y="2650"/>
                  </a:lnTo>
                  <a:lnTo>
                    <a:pt x="4180" y="2532"/>
                  </a:lnTo>
                  <a:lnTo>
                    <a:pt x="4182" y="2834"/>
                  </a:lnTo>
                  <a:lnTo>
                    <a:pt x="4183" y="2462"/>
                  </a:lnTo>
                  <a:lnTo>
                    <a:pt x="4183" y="2764"/>
                  </a:lnTo>
                  <a:lnTo>
                    <a:pt x="4184" y="2611"/>
                  </a:lnTo>
                  <a:lnTo>
                    <a:pt x="4185" y="2631"/>
                  </a:lnTo>
                  <a:lnTo>
                    <a:pt x="4185" y="2463"/>
                  </a:lnTo>
                  <a:lnTo>
                    <a:pt x="4186" y="2688"/>
                  </a:lnTo>
                  <a:lnTo>
                    <a:pt x="4187" y="2519"/>
                  </a:lnTo>
                  <a:lnTo>
                    <a:pt x="4188" y="2648"/>
                  </a:lnTo>
                  <a:lnTo>
                    <a:pt x="4188" y="2601"/>
                  </a:lnTo>
                  <a:lnTo>
                    <a:pt x="4189" y="2691"/>
                  </a:lnTo>
                  <a:lnTo>
                    <a:pt x="4189" y="2584"/>
                  </a:lnTo>
                  <a:lnTo>
                    <a:pt x="4190" y="2765"/>
                  </a:lnTo>
                  <a:lnTo>
                    <a:pt x="4190" y="2670"/>
                  </a:lnTo>
                  <a:lnTo>
                    <a:pt x="4191" y="2831"/>
                  </a:lnTo>
                  <a:lnTo>
                    <a:pt x="4191" y="2568"/>
                  </a:lnTo>
                  <a:lnTo>
                    <a:pt x="4192" y="2880"/>
                  </a:lnTo>
                  <a:lnTo>
                    <a:pt x="4193" y="2567"/>
                  </a:lnTo>
                  <a:lnTo>
                    <a:pt x="4194" y="2769"/>
                  </a:lnTo>
                  <a:lnTo>
                    <a:pt x="4195" y="2627"/>
                  </a:lnTo>
                  <a:lnTo>
                    <a:pt x="4195" y="2748"/>
                  </a:lnTo>
                  <a:lnTo>
                    <a:pt x="4197" y="2568"/>
                  </a:lnTo>
                  <a:lnTo>
                    <a:pt x="4198" y="2791"/>
                  </a:lnTo>
                  <a:lnTo>
                    <a:pt x="4198" y="2640"/>
                  </a:lnTo>
                  <a:lnTo>
                    <a:pt x="4199" y="2724"/>
                  </a:lnTo>
                  <a:lnTo>
                    <a:pt x="4199" y="2558"/>
                  </a:lnTo>
                  <a:lnTo>
                    <a:pt x="4200" y="2648"/>
                  </a:lnTo>
                  <a:lnTo>
                    <a:pt x="4200" y="2557"/>
                  </a:lnTo>
                  <a:lnTo>
                    <a:pt x="4201" y="2742"/>
                  </a:lnTo>
                  <a:lnTo>
                    <a:pt x="4202" y="2503"/>
                  </a:lnTo>
                  <a:lnTo>
                    <a:pt x="4203" y="2725"/>
                  </a:lnTo>
                  <a:lnTo>
                    <a:pt x="4203" y="2571"/>
                  </a:lnTo>
                  <a:lnTo>
                    <a:pt x="4204" y="2851"/>
                  </a:lnTo>
                  <a:lnTo>
                    <a:pt x="4204" y="2696"/>
                  </a:lnTo>
                  <a:lnTo>
                    <a:pt x="4205" y="2785"/>
                  </a:lnTo>
                  <a:lnTo>
                    <a:pt x="4205" y="2520"/>
                  </a:lnTo>
                  <a:lnTo>
                    <a:pt x="4206" y="2762"/>
                  </a:lnTo>
                  <a:lnTo>
                    <a:pt x="4207" y="2635"/>
                  </a:lnTo>
                  <a:lnTo>
                    <a:pt x="4207" y="2709"/>
                  </a:lnTo>
                  <a:lnTo>
                    <a:pt x="4208" y="2604"/>
                  </a:lnTo>
                  <a:lnTo>
                    <a:pt x="4209" y="2671"/>
                  </a:lnTo>
                  <a:lnTo>
                    <a:pt x="4209" y="2422"/>
                  </a:lnTo>
                  <a:lnTo>
                    <a:pt x="4210" y="2821"/>
                  </a:lnTo>
                  <a:lnTo>
                    <a:pt x="4212" y="2613"/>
                  </a:lnTo>
                  <a:lnTo>
                    <a:pt x="4212" y="2800"/>
                  </a:lnTo>
                  <a:lnTo>
                    <a:pt x="4213" y="2673"/>
                  </a:lnTo>
                  <a:lnTo>
                    <a:pt x="4213" y="2895"/>
                  </a:lnTo>
                  <a:lnTo>
                    <a:pt x="4214" y="2529"/>
                  </a:lnTo>
                  <a:lnTo>
                    <a:pt x="4215" y="2769"/>
                  </a:lnTo>
                  <a:lnTo>
                    <a:pt x="4216" y="2485"/>
                  </a:lnTo>
                  <a:lnTo>
                    <a:pt x="4217" y="2794"/>
                  </a:lnTo>
                  <a:lnTo>
                    <a:pt x="4217" y="2536"/>
                  </a:lnTo>
                  <a:lnTo>
                    <a:pt x="4218" y="2691"/>
                  </a:lnTo>
                  <a:lnTo>
                    <a:pt x="4219" y="2590"/>
                  </a:lnTo>
                  <a:lnTo>
                    <a:pt x="4220" y="2695"/>
                  </a:lnTo>
                  <a:lnTo>
                    <a:pt x="4220" y="2525"/>
                  </a:lnTo>
                  <a:lnTo>
                    <a:pt x="4221" y="2698"/>
                  </a:lnTo>
                  <a:lnTo>
                    <a:pt x="4221" y="2543"/>
                  </a:lnTo>
                  <a:lnTo>
                    <a:pt x="4222" y="2773"/>
                  </a:lnTo>
                  <a:lnTo>
                    <a:pt x="4223" y="2601"/>
                  </a:lnTo>
                  <a:lnTo>
                    <a:pt x="4224" y="2663"/>
                  </a:lnTo>
                  <a:lnTo>
                    <a:pt x="4224" y="2616"/>
                  </a:lnTo>
                  <a:lnTo>
                    <a:pt x="4225" y="2703"/>
                  </a:lnTo>
                  <a:lnTo>
                    <a:pt x="4225" y="2543"/>
                  </a:lnTo>
                  <a:lnTo>
                    <a:pt x="4226" y="2702"/>
                  </a:lnTo>
                  <a:lnTo>
                    <a:pt x="4226" y="2552"/>
                  </a:lnTo>
                  <a:lnTo>
                    <a:pt x="4228" y="2838"/>
                  </a:lnTo>
                  <a:lnTo>
                    <a:pt x="4228" y="2707"/>
                  </a:lnTo>
                  <a:lnTo>
                    <a:pt x="4229" y="2781"/>
                  </a:lnTo>
                  <a:lnTo>
                    <a:pt x="4230" y="2498"/>
                  </a:lnTo>
                  <a:lnTo>
                    <a:pt x="4230" y="2664"/>
                  </a:lnTo>
                  <a:lnTo>
                    <a:pt x="4231" y="2632"/>
                  </a:lnTo>
                  <a:lnTo>
                    <a:pt x="4231" y="2745"/>
                  </a:lnTo>
                  <a:lnTo>
                    <a:pt x="4232" y="2663"/>
                  </a:lnTo>
                  <a:lnTo>
                    <a:pt x="4232" y="2862"/>
                  </a:lnTo>
                  <a:lnTo>
                    <a:pt x="4233" y="2496"/>
                  </a:lnTo>
                  <a:lnTo>
                    <a:pt x="4234" y="2869"/>
                  </a:lnTo>
                  <a:lnTo>
                    <a:pt x="4235" y="2601"/>
                  </a:lnTo>
                  <a:lnTo>
                    <a:pt x="4236" y="2813"/>
                  </a:lnTo>
                  <a:lnTo>
                    <a:pt x="4237" y="2464"/>
                  </a:lnTo>
                  <a:lnTo>
                    <a:pt x="4237" y="2668"/>
                  </a:lnTo>
                  <a:lnTo>
                    <a:pt x="4238" y="2419"/>
                  </a:lnTo>
                  <a:lnTo>
                    <a:pt x="4238" y="2774"/>
                  </a:lnTo>
                  <a:lnTo>
                    <a:pt x="4240" y="2571"/>
                  </a:lnTo>
                  <a:lnTo>
                    <a:pt x="4240" y="2865"/>
                  </a:lnTo>
                  <a:lnTo>
                    <a:pt x="4241" y="2729"/>
                  </a:lnTo>
                  <a:lnTo>
                    <a:pt x="4241" y="2829"/>
                  </a:lnTo>
                  <a:lnTo>
                    <a:pt x="4242" y="2628"/>
                  </a:lnTo>
                  <a:lnTo>
                    <a:pt x="4243" y="2817"/>
                  </a:lnTo>
                  <a:lnTo>
                    <a:pt x="4244" y="2606"/>
                  </a:lnTo>
                  <a:lnTo>
                    <a:pt x="4244" y="2743"/>
                  </a:lnTo>
                  <a:lnTo>
                    <a:pt x="4245" y="2609"/>
                  </a:lnTo>
                  <a:lnTo>
                    <a:pt x="4245" y="2914"/>
                  </a:lnTo>
                  <a:lnTo>
                    <a:pt x="4247" y="2451"/>
                  </a:lnTo>
                  <a:lnTo>
                    <a:pt x="4247" y="2883"/>
                  </a:lnTo>
                  <a:lnTo>
                    <a:pt x="4248" y="2601"/>
                  </a:lnTo>
                  <a:lnTo>
                    <a:pt x="4249" y="2812"/>
                  </a:lnTo>
                  <a:lnTo>
                    <a:pt x="4249" y="2650"/>
                  </a:lnTo>
                  <a:lnTo>
                    <a:pt x="4250" y="2791"/>
                  </a:lnTo>
                  <a:lnTo>
                    <a:pt x="4250" y="2570"/>
                  </a:lnTo>
                  <a:lnTo>
                    <a:pt x="4251" y="2723"/>
                  </a:lnTo>
                  <a:lnTo>
                    <a:pt x="4251" y="2583"/>
                  </a:lnTo>
                  <a:lnTo>
                    <a:pt x="4252" y="2712"/>
                  </a:lnTo>
                  <a:lnTo>
                    <a:pt x="4253" y="2526"/>
                  </a:lnTo>
                  <a:lnTo>
                    <a:pt x="4254" y="2750"/>
                  </a:lnTo>
                  <a:lnTo>
                    <a:pt x="4255" y="2485"/>
                  </a:lnTo>
                  <a:lnTo>
                    <a:pt x="4256" y="2735"/>
                  </a:lnTo>
                  <a:lnTo>
                    <a:pt x="4256" y="2611"/>
                  </a:lnTo>
                  <a:lnTo>
                    <a:pt x="4257" y="2691"/>
                  </a:lnTo>
                  <a:lnTo>
                    <a:pt x="4257" y="2523"/>
                  </a:lnTo>
                  <a:lnTo>
                    <a:pt x="4259" y="2824"/>
                  </a:lnTo>
                  <a:lnTo>
                    <a:pt x="4260" y="2468"/>
                  </a:lnTo>
                  <a:lnTo>
                    <a:pt x="4261" y="2695"/>
                  </a:lnTo>
                  <a:lnTo>
                    <a:pt x="4261" y="2621"/>
                  </a:lnTo>
                  <a:lnTo>
                    <a:pt x="4262" y="2710"/>
                  </a:lnTo>
                  <a:lnTo>
                    <a:pt x="4262" y="2513"/>
                  </a:lnTo>
                  <a:lnTo>
                    <a:pt x="4263" y="2686"/>
                  </a:lnTo>
                  <a:lnTo>
                    <a:pt x="4263" y="2605"/>
                  </a:lnTo>
                  <a:lnTo>
                    <a:pt x="4264" y="2752"/>
                  </a:lnTo>
                  <a:lnTo>
                    <a:pt x="4265" y="2581"/>
                  </a:lnTo>
                  <a:lnTo>
                    <a:pt x="4265" y="2694"/>
                  </a:lnTo>
                  <a:lnTo>
                    <a:pt x="4266" y="2471"/>
                  </a:lnTo>
                  <a:lnTo>
                    <a:pt x="4267" y="2643"/>
                  </a:lnTo>
                  <a:lnTo>
                    <a:pt x="4267" y="2545"/>
                  </a:lnTo>
                  <a:lnTo>
                    <a:pt x="4268" y="2670"/>
                  </a:lnTo>
                  <a:lnTo>
                    <a:pt x="4268" y="2522"/>
                  </a:lnTo>
                  <a:lnTo>
                    <a:pt x="4269" y="2649"/>
                  </a:lnTo>
                  <a:lnTo>
                    <a:pt x="4270" y="2551"/>
                  </a:lnTo>
                  <a:lnTo>
                    <a:pt x="4271" y="2701"/>
                  </a:lnTo>
                  <a:lnTo>
                    <a:pt x="4272" y="2489"/>
                  </a:lnTo>
                  <a:lnTo>
                    <a:pt x="4272" y="2703"/>
                  </a:lnTo>
                  <a:lnTo>
                    <a:pt x="4273" y="2609"/>
                  </a:lnTo>
                  <a:lnTo>
                    <a:pt x="4273" y="2688"/>
                  </a:lnTo>
                  <a:lnTo>
                    <a:pt x="4274" y="2446"/>
                  </a:lnTo>
                  <a:lnTo>
                    <a:pt x="4275" y="2682"/>
                  </a:lnTo>
                  <a:lnTo>
                    <a:pt x="4275" y="2517"/>
                  </a:lnTo>
                  <a:lnTo>
                    <a:pt x="4276" y="2856"/>
                  </a:lnTo>
                  <a:lnTo>
                    <a:pt x="4278" y="2506"/>
                  </a:lnTo>
                  <a:lnTo>
                    <a:pt x="4279" y="2767"/>
                  </a:lnTo>
                  <a:lnTo>
                    <a:pt x="4279" y="2601"/>
                  </a:lnTo>
                  <a:lnTo>
                    <a:pt x="4280" y="2628"/>
                  </a:lnTo>
                  <a:lnTo>
                    <a:pt x="4280" y="2547"/>
                  </a:lnTo>
                  <a:lnTo>
                    <a:pt x="4281" y="2818"/>
                  </a:lnTo>
                  <a:lnTo>
                    <a:pt x="4282" y="2545"/>
                  </a:lnTo>
                  <a:lnTo>
                    <a:pt x="4283" y="2770"/>
                  </a:lnTo>
                  <a:lnTo>
                    <a:pt x="4283" y="2538"/>
                  </a:lnTo>
                  <a:lnTo>
                    <a:pt x="4284" y="2748"/>
                  </a:lnTo>
                  <a:lnTo>
                    <a:pt x="4285" y="2618"/>
                  </a:lnTo>
                  <a:lnTo>
                    <a:pt x="4286" y="2743"/>
                  </a:lnTo>
                  <a:lnTo>
                    <a:pt x="4287" y="2626"/>
                  </a:lnTo>
                  <a:lnTo>
                    <a:pt x="4287" y="2689"/>
                  </a:lnTo>
                  <a:lnTo>
                    <a:pt x="4288" y="2561"/>
                  </a:lnTo>
                  <a:lnTo>
                    <a:pt x="4289" y="2715"/>
                  </a:lnTo>
                  <a:lnTo>
                    <a:pt x="4290" y="2581"/>
                  </a:lnTo>
                  <a:lnTo>
                    <a:pt x="4290" y="2920"/>
                  </a:lnTo>
                  <a:lnTo>
                    <a:pt x="4291" y="2645"/>
                  </a:lnTo>
                  <a:lnTo>
                    <a:pt x="4292" y="2753"/>
                  </a:lnTo>
                  <a:lnTo>
                    <a:pt x="4292" y="2557"/>
                  </a:lnTo>
                  <a:lnTo>
                    <a:pt x="4293" y="2751"/>
                  </a:lnTo>
                  <a:lnTo>
                    <a:pt x="4293" y="2669"/>
                  </a:lnTo>
                  <a:lnTo>
                    <a:pt x="4294" y="2825"/>
                  </a:lnTo>
                  <a:lnTo>
                    <a:pt x="4294" y="2558"/>
                  </a:lnTo>
                  <a:lnTo>
                    <a:pt x="4295" y="2752"/>
                  </a:lnTo>
                  <a:lnTo>
                    <a:pt x="4296" y="2528"/>
                  </a:lnTo>
                  <a:lnTo>
                    <a:pt x="4296" y="2772"/>
                  </a:lnTo>
                  <a:lnTo>
                    <a:pt x="4297" y="2529"/>
                  </a:lnTo>
                  <a:lnTo>
                    <a:pt x="4298" y="2719"/>
                  </a:lnTo>
                  <a:lnTo>
                    <a:pt x="4298" y="2572"/>
                  </a:lnTo>
                  <a:lnTo>
                    <a:pt x="4299" y="2818"/>
                  </a:lnTo>
                  <a:lnTo>
                    <a:pt x="4300" y="2598"/>
                  </a:lnTo>
                  <a:lnTo>
                    <a:pt x="4301" y="2817"/>
                  </a:lnTo>
                  <a:lnTo>
                    <a:pt x="4302" y="2653"/>
                  </a:lnTo>
                  <a:lnTo>
                    <a:pt x="4302" y="2759"/>
                  </a:lnTo>
                  <a:lnTo>
                    <a:pt x="4303" y="2611"/>
                  </a:lnTo>
                  <a:lnTo>
                    <a:pt x="4304" y="2822"/>
                  </a:lnTo>
                  <a:lnTo>
                    <a:pt x="4305" y="2535"/>
                  </a:lnTo>
                  <a:lnTo>
                    <a:pt x="4305" y="2818"/>
                  </a:lnTo>
                  <a:lnTo>
                    <a:pt x="4306" y="2573"/>
                  </a:lnTo>
                  <a:lnTo>
                    <a:pt x="4307" y="2732"/>
                  </a:lnTo>
                  <a:lnTo>
                    <a:pt x="4308" y="2613"/>
                  </a:lnTo>
                  <a:lnTo>
                    <a:pt x="4308" y="2708"/>
                  </a:lnTo>
                  <a:lnTo>
                    <a:pt x="4309" y="2662"/>
                  </a:lnTo>
                  <a:lnTo>
                    <a:pt x="4309" y="2810"/>
                  </a:lnTo>
                  <a:lnTo>
                    <a:pt x="4310" y="2535"/>
                  </a:lnTo>
                  <a:lnTo>
                    <a:pt x="4311" y="2825"/>
                  </a:lnTo>
                  <a:lnTo>
                    <a:pt x="4312" y="2579"/>
                  </a:lnTo>
                  <a:lnTo>
                    <a:pt x="4313" y="2742"/>
                  </a:lnTo>
                  <a:lnTo>
                    <a:pt x="4313" y="2633"/>
                  </a:lnTo>
                  <a:lnTo>
                    <a:pt x="4314" y="2827"/>
                  </a:lnTo>
                  <a:lnTo>
                    <a:pt x="4315" y="2638"/>
                  </a:lnTo>
                  <a:lnTo>
                    <a:pt x="4316" y="2741"/>
                  </a:lnTo>
                  <a:lnTo>
                    <a:pt x="4317" y="2609"/>
                  </a:lnTo>
                  <a:lnTo>
                    <a:pt x="4317" y="2798"/>
                  </a:lnTo>
                  <a:lnTo>
                    <a:pt x="4318" y="2549"/>
                  </a:lnTo>
                  <a:lnTo>
                    <a:pt x="4319" y="2757"/>
                  </a:lnTo>
                  <a:lnTo>
                    <a:pt x="4321" y="2480"/>
                  </a:lnTo>
                  <a:lnTo>
                    <a:pt x="4322" y="2840"/>
                  </a:lnTo>
                  <a:lnTo>
                    <a:pt x="4322" y="2597"/>
                  </a:lnTo>
                  <a:lnTo>
                    <a:pt x="4323" y="2781"/>
                  </a:lnTo>
                  <a:lnTo>
                    <a:pt x="4324" y="2597"/>
                  </a:lnTo>
                  <a:lnTo>
                    <a:pt x="4324" y="2822"/>
                  </a:lnTo>
                  <a:lnTo>
                    <a:pt x="4325" y="2526"/>
                  </a:lnTo>
                  <a:lnTo>
                    <a:pt x="4325" y="2691"/>
                  </a:lnTo>
                  <a:lnTo>
                    <a:pt x="4326" y="2659"/>
                  </a:lnTo>
                  <a:lnTo>
                    <a:pt x="4327" y="2832"/>
                  </a:lnTo>
                  <a:lnTo>
                    <a:pt x="4327" y="2545"/>
                  </a:lnTo>
                  <a:lnTo>
                    <a:pt x="4328" y="2781"/>
                  </a:lnTo>
                  <a:lnTo>
                    <a:pt x="4329" y="2572"/>
                  </a:lnTo>
                  <a:lnTo>
                    <a:pt x="4330" y="2801"/>
                  </a:lnTo>
                  <a:lnTo>
                    <a:pt x="4330" y="2501"/>
                  </a:lnTo>
                  <a:lnTo>
                    <a:pt x="4331" y="2717"/>
                  </a:lnTo>
                  <a:lnTo>
                    <a:pt x="4332" y="2525"/>
                  </a:lnTo>
                  <a:lnTo>
                    <a:pt x="4332" y="2683"/>
                  </a:lnTo>
                  <a:lnTo>
                    <a:pt x="4333" y="2583"/>
                  </a:lnTo>
                  <a:lnTo>
                    <a:pt x="4333" y="2739"/>
                  </a:lnTo>
                  <a:lnTo>
                    <a:pt x="4334" y="2563"/>
                  </a:lnTo>
                  <a:lnTo>
                    <a:pt x="4334" y="2722"/>
                  </a:lnTo>
                  <a:lnTo>
                    <a:pt x="4335" y="2684"/>
                  </a:lnTo>
                  <a:lnTo>
                    <a:pt x="4335" y="2820"/>
                  </a:lnTo>
                  <a:lnTo>
                    <a:pt x="4337" y="2567"/>
                  </a:lnTo>
                  <a:lnTo>
                    <a:pt x="4337" y="2808"/>
                  </a:lnTo>
                  <a:lnTo>
                    <a:pt x="4338" y="2463"/>
                  </a:lnTo>
                  <a:lnTo>
                    <a:pt x="4339" y="2803"/>
                  </a:lnTo>
                  <a:lnTo>
                    <a:pt x="4340" y="2622"/>
                  </a:lnTo>
                  <a:lnTo>
                    <a:pt x="4340" y="2722"/>
                  </a:lnTo>
                  <a:lnTo>
                    <a:pt x="4341" y="2556"/>
                  </a:lnTo>
                  <a:lnTo>
                    <a:pt x="4341" y="2804"/>
                  </a:lnTo>
                  <a:lnTo>
                    <a:pt x="4342" y="2588"/>
                  </a:lnTo>
                  <a:lnTo>
                    <a:pt x="4343" y="2844"/>
                  </a:lnTo>
                  <a:lnTo>
                    <a:pt x="4343" y="2573"/>
                  </a:lnTo>
                  <a:lnTo>
                    <a:pt x="4344" y="2708"/>
                  </a:lnTo>
                  <a:lnTo>
                    <a:pt x="4345" y="2567"/>
                  </a:lnTo>
                  <a:lnTo>
                    <a:pt x="4345" y="2769"/>
                  </a:lnTo>
                  <a:lnTo>
                    <a:pt x="4346" y="2586"/>
                  </a:lnTo>
                  <a:lnTo>
                    <a:pt x="4347" y="2852"/>
                  </a:lnTo>
                  <a:lnTo>
                    <a:pt x="4347" y="2659"/>
                  </a:lnTo>
                  <a:lnTo>
                    <a:pt x="4348" y="2735"/>
                  </a:lnTo>
                  <a:lnTo>
                    <a:pt x="4349" y="2484"/>
                  </a:lnTo>
                  <a:lnTo>
                    <a:pt x="4349" y="2601"/>
                  </a:lnTo>
                  <a:lnTo>
                    <a:pt x="4350" y="2502"/>
                  </a:lnTo>
                  <a:lnTo>
                    <a:pt x="4351" y="2882"/>
                  </a:lnTo>
                  <a:lnTo>
                    <a:pt x="4353" y="2496"/>
                  </a:lnTo>
                  <a:lnTo>
                    <a:pt x="4354" y="2865"/>
                  </a:lnTo>
                  <a:lnTo>
                    <a:pt x="4355" y="2536"/>
                  </a:lnTo>
                  <a:lnTo>
                    <a:pt x="4355" y="2705"/>
                  </a:lnTo>
                  <a:lnTo>
                    <a:pt x="4356" y="2460"/>
                  </a:lnTo>
                  <a:lnTo>
                    <a:pt x="4357" y="2801"/>
                  </a:lnTo>
                  <a:lnTo>
                    <a:pt x="4357" y="2598"/>
                  </a:lnTo>
                  <a:lnTo>
                    <a:pt x="4358" y="2726"/>
                  </a:lnTo>
                  <a:lnTo>
                    <a:pt x="4359" y="2538"/>
                  </a:lnTo>
                  <a:lnTo>
                    <a:pt x="4360" y="2785"/>
                  </a:lnTo>
                  <a:lnTo>
                    <a:pt x="4361" y="2560"/>
                  </a:lnTo>
                  <a:lnTo>
                    <a:pt x="4361" y="2660"/>
                  </a:lnTo>
                  <a:lnTo>
                    <a:pt x="4362" y="2516"/>
                  </a:lnTo>
                  <a:lnTo>
                    <a:pt x="4362" y="2798"/>
                  </a:lnTo>
                  <a:lnTo>
                    <a:pt x="4363" y="2609"/>
                  </a:lnTo>
                  <a:lnTo>
                    <a:pt x="4364" y="2824"/>
                  </a:lnTo>
                  <a:lnTo>
                    <a:pt x="4364" y="2600"/>
                  </a:lnTo>
                  <a:lnTo>
                    <a:pt x="4365" y="2719"/>
                  </a:lnTo>
                  <a:lnTo>
                    <a:pt x="4366" y="2509"/>
                  </a:lnTo>
                  <a:lnTo>
                    <a:pt x="4366" y="2764"/>
                  </a:lnTo>
                  <a:lnTo>
                    <a:pt x="4367" y="2655"/>
                  </a:lnTo>
                  <a:lnTo>
                    <a:pt x="4367" y="2818"/>
                  </a:lnTo>
                  <a:lnTo>
                    <a:pt x="4368" y="2688"/>
                  </a:lnTo>
                  <a:lnTo>
                    <a:pt x="4368" y="2826"/>
                  </a:lnTo>
                  <a:lnTo>
                    <a:pt x="4369" y="2488"/>
                  </a:lnTo>
                  <a:lnTo>
                    <a:pt x="4369" y="2800"/>
                  </a:lnTo>
                  <a:lnTo>
                    <a:pt x="4370" y="2481"/>
                  </a:lnTo>
                  <a:lnTo>
                    <a:pt x="4371" y="2696"/>
                  </a:lnTo>
                  <a:lnTo>
                    <a:pt x="4371" y="2602"/>
                  </a:lnTo>
                  <a:lnTo>
                    <a:pt x="4372" y="2745"/>
                  </a:lnTo>
                  <a:lnTo>
                    <a:pt x="4372" y="2639"/>
                  </a:lnTo>
                  <a:lnTo>
                    <a:pt x="4373" y="2733"/>
                  </a:lnTo>
                  <a:lnTo>
                    <a:pt x="4374" y="2520"/>
                  </a:lnTo>
                  <a:lnTo>
                    <a:pt x="4375" y="2696"/>
                  </a:lnTo>
                  <a:lnTo>
                    <a:pt x="4376" y="2580"/>
                  </a:lnTo>
                  <a:lnTo>
                    <a:pt x="4376" y="2880"/>
                  </a:lnTo>
                  <a:lnTo>
                    <a:pt x="4377" y="2473"/>
                  </a:lnTo>
                  <a:lnTo>
                    <a:pt x="4378" y="2598"/>
                  </a:lnTo>
                  <a:lnTo>
                    <a:pt x="4379" y="2580"/>
                  </a:lnTo>
                  <a:lnTo>
                    <a:pt x="4379" y="2733"/>
                  </a:lnTo>
                  <a:lnTo>
                    <a:pt x="4380" y="2636"/>
                  </a:lnTo>
                  <a:lnTo>
                    <a:pt x="4381" y="2847"/>
                  </a:lnTo>
                  <a:lnTo>
                    <a:pt x="4381" y="2680"/>
                  </a:lnTo>
                  <a:lnTo>
                    <a:pt x="4382" y="2780"/>
                  </a:lnTo>
                  <a:lnTo>
                    <a:pt x="4383" y="2489"/>
                  </a:lnTo>
                  <a:lnTo>
                    <a:pt x="4385" y="2822"/>
                  </a:lnTo>
                  <a:lnTo>
                    <a:pt x="4385" y="2778"/>
                  </a:lnTo>
                  <a:lnTo>
                    <a:pt x="4386" y="2786"/>
                  </a:lnTo>
                  <a:lnTo>
                    <a:pt x="4386" y="2511"/>
                  </a:lnTo>
                  <a:lnTo>
                    <a:pt x="4387" y="2689"/>
                  </a:lnTo>
                  <a:lnTo>
                    <a:pt x="4387" y="2550"/>
                  </a:lnTo>
                  <a:lnTo>
                    <a:pt x="4388" y="2715"/>
                  </a:lnTo>
                  <a:lnTo>
                    <a:pt x="4388" y="2588"/>
                  </a:lnTo>
                  <a:lnTo>
                    <a:pt x="4389" y="2896"/>
                  </a:lnTo>
                  <a:lnTo>
                    <a:pt x="4390" y="2496"/>
                  </a:lnTo>
                  <a:lnTo>
                    <a:pt x="4391" y="2633"/>
                  </a:lnTo>
                  <a:lnTo>
                    <a:pt x="4391" y="2516"/>
                  </a:lnTo>
                  <a:lnTo>
                    <a:pt x="4392" y="2647"/>
                  </a:lnTo>
                  <a:lnTo>
                    <a:pt x="4393" y="2468"/>
                  </a:lnTo>
                  <a:lnTo>
                    <a:pt x="4395" y="2769"/>
                  </a:lnTo>
                  <a:lnTo>
                    <a:pt x="4395" y="2470"/>
                  </a:lnTo>
                  <a:lnTo>
                    <a:pt x="4396" y="2705"/>
                  </a:lnTo>
                  <a:lnTo>
                    <a:pt x="4397" y="2668"/>
                  </a:lnTo>
                  <a:lnTo>
                    <a:pt x="4398" y="2741"/>
                  </a:lnTo>
                  <a:lnTo>
                    <a:pt x="4398" y="2635"/>
                  </a:lnTo>
                  <a:lnTo>
                    <a:pt x="4399" y="2825"/>
                  </a:lnTo>
                  <a:lnTo>
                    <a:pt x="4400" y="2512"/>
                  </a:lnTo>
                  <a:lnTo>
                    <a:pt x="4401" y="2753"/>
                  </a:lnTo>
                  <a:lnTo>
                    <a:pt x="4401" y="2550"/>
                  </a:lnTo>
                  <a:lnTo>
                    <a:pt x="4402" y="2698"/>
                  </a:lnTo>
                  <a:lnTo>
                    <a:pt x="4402" y="2409"/>
                  </a:lnTo>
                  <a:lnTo>
                    <a:pt x="4403" y="2793"/>
                  </a:lnTo>
                  <a:lnTo>
                    <a:pt x="4404" y="2689"/>
                  </a:lnTo>
                  <a:lnTo>
                    <a:pt x="4404" y="2771"/>
                  </a:lnTo>
                  <a:lnTo>
                    <a:pt x="4406" y="2409"/>
                  </a:lnTo>
                  <a:lnTo>
                    <a:pt x="4407" y="2833"/>
                  </a:lnTo>
                  <a:lnTo>
                    <a:pt x="4408" y="2668"/>
                  </a:lnTo>
                  <a:lnTo>
                    <a:pt x="4409" y="2691"/>
                  </a:lnTo>
                  <a:lnTo>
                    <a:pt x="4409" y="2494"/>
                  </a:lnTo>
                  <a:lnTo>
                    <a:pt x="4410" y="2698"/>
                  </a:lnTo>
                  <a:lnTo>
                    <a:pt x="4411" y="2627"/>
                  </a:lnTo>
                  <a:lnTo>
                    <a:pt x="4412" y="2743"/>
                  </a:lnTo>
                  <a:lnTo>
                    <a:pt x="4412" y="2654"/>
                  </a:lnTo>
                  <a:lnTo>
                    <a:pt x="4413" y="2756"/>
                  </a:lnTo>
                  <a:lnTo>
                    <a:pt x="4413" y="2436"/>
                  </a:lnTo>
                  <a:lnTo>
                    <a:pt x="4414" y="2678"/>
                  </a:lnTo>
                  <a:lnTo>
                    <a:pt x="4415" y="2480"/>
                  </a:lnTo>
                  <a:lnTo>
                    <a:pt x="4416" y="2763"/>
                  </a:lnTo>
                  <a:lnTo>
                    <a:pt x="4416" y="2568"/>
                  </a:lnTo>
                  <a:lnTo>
                    <a:pt x="4417" y="2676"/>
                  </a:lnTo>
                  <a:lnTo>
                    <a:pt x="4418" y="2516"/>
                  </a:lnTo>
                  <a:lnTo>
                    <a:pt x="4419" y="2819"/>
                  </a:lnTo>
                  <a:lnTo>
                    <a:pt x="4419" y="2580"/>
                  </a:lnTo>
                  <a:lnTo>
                    <a:pt x="4420" y="2605"/>
                  </a:lnTo>
                  <a:lnTo>
                    <a:pt x="4421" y="2495"/>
                  </a:lnTo>
                  <a:lnTo>
                    <a:pt x="4422" y="2752"/>
                  </a:lnTo>
                  <a:lnTo>
                    <a:pt x="4422" y="2498"/>
                  </a:lnTo>
                  <a:lnTo>
                    <a:pt x="4423" y="2695"/>
                  </a:lnTo>
                  <a:lnTo>
                    <a:pt x="4424" y="2626"/>
                  </a:lnTo>
                  <a:lnTo>
                    <a:pt x="4424" y="2710"/>
                  </a:lnTo>
                  <a:lnTo>
                    <a:pt x="4425" y="2543"/>
                  </a:lnTo>
                  <a:lnTo>
                    <a:pt x="4426" y="2915"/>
                  </a:lnTo>
                  <a:lnTo>
                    <a:pt x="4426" y="2519"/>
                  </a:lnTo>
                  <a:lnTo>
                    <a:pt x="4428" y="2826"/>
                  </a:lnTo>
                  <a:lnTo>
                    <a:pt x="4428" y="2601"/>
                  </a:lnTo>
                  <a:lnTo>
                    <a:pt x="4429" y="2743"/>
                  </a:lnTo>
                  <a:lnTo>
                    <a:pt x="4430" y="2581"/>
                  </a:lnTo>
                  <a:lnTo>
                    <a:pt x="4430" y="2654"/>
                  </a:lnTo>
                  <a:lnTo>
                    <a:pt x="4431" y="2457"/>
                  </a:lnTo>
                  <a:lnTo>
                    <a:pt x="4432" y="2718"/>
                  </a:lnTo>
                  <a:lnTo>
                    <a:pt x="4433" y="2572"/>
                  </a:lnTo>
                  <a:lnTo>
                    <a:pt x="4433" y="2780"/>
                  </a:lnTo>
                  <a:lnTo>
                    <a:pt x="4435" y="2643"/>
                  </a:lnTo>
                  <a:lnTo>
                    <a:pt x="4435" y="2759"/>
                  </a:lnTo>
                  <a:lnTo>
                    <a:pt x="4436" y="2487"/>
                  </a:lnTo>
                  <a:lnTo>
                    <a:pt x="4437" y="2705"/>
                  </a:lnTo>
                  <a:lnTo>
                    <a:pt x="4437" y="2522"/>
                  </a:lnTo>
                  <a:lnTo>
                    <a:pt x="4438" y="2771"/>
                  </a:lnTo>
                  <a:lnTo>
                    <a:pt x="4440" y="2568"/>
                  </a:lnTo>
                  <a:lnTo>
                    <a:pt x="4441" y="2730"/>
                  </a:lnTo>
                  <a:lnTo>
                    <a:pt x="4442" y="2495"/>
                  </a:lnTo>
                  <a:lnTo>
                    <a:pt x="4442" y="2701"/>
                  </a:lnTo>
                  <a:lnTo>
                    <a:pt x="4443" y="2584"/>
                  </a:lnTo>
                  <a:lnTo>
                    <a:pt x="4444" y="2707"/>
                  </a:lnTo>
                  <a:lnTo>
                    <a:pt x="4445" y="2495"/>
                  </a:lnTo>
                  <a:lnTo>
                    <a:pt x="4445" y="2744"/>
                  </a:lnTo>
                  <a:lnTo>
                    <a:pt x="4446" y="2522"/>
                  </a:lnTo>
                  <a:lnTo>
                    <a:pt x="4446" y="2621"/>
                  </a:lnTo>
                  <a:lnTo>
                    <a:pt x="4447" y="2524"/>
                  </a:lnTo>
                  <a:lnTo>
                    <a:pt x="4447" y="2750"/>
                  </a:lnTo>
                  <a:lnTo>
                    <a:pt x="4448" y="2552"/>
                  </a:lnTo>
                  <a:lnTo>
                    <a:pt x="4449" y="2773"/>
                  </a:lnTo>
                  <a:lnTo>
                    <a:pt x="4449" y="2519"/>
                  </a:lnTo>
                  <a:lnTo>
                    <a:pt x="4450" y="2638"/>
                  </a:lnTo>
                  <a:lnTo>
                    <a:pt x="4451" y="2501"/>
                  </a:lnTo>
                  <a:lnTo>
                    <a:pt x="4451" y="2684"/>
                  </a:lnTo>
                  <a:lnTo>
                    <a:pt x="4452" y="2494"/>
                  </a:lnTo>
                  <a:lnTo>
                    <a:pt x="4453" y="2677"/>
                  </a:lnTo>
                  <a:lnTo>
                    <a:pt x="4454" y="2456"/>
                  </a:lnTo>
                  <a:lnTo>
                    <a:pt x="4455" y="2745"/>
                  </a:lnTo>
                  <a:lnTo>
                    <a:pt x="4456" y="2577"/>
                  </a:lnTo>
                  <a:lnTo>
                    <a:pt x="4456" y="2693"/>
                  </a:lnTo>
                  <a:lnTo>
                    <a:pt x="4457" y="2533"/>
                  </a:lnTo>
                  <a:lnTo>
                    <a:pt x="4457" y="2615"/>
                  </a:lnTo>
                  <a:lnTo>
                    <a:pt x="4458" y="2572"/>
                  </a:lnTo>
                  <a:lnTo>
                    <a:pt x="4458" y="2700"/>
                  </a:lnTo>
                  <a:lnTo>
                    <a:pt x="4459" y="2485"/>
                  </a:lnTo>
                  <a:lnTo>
                    <a:pt x="4460" y="2676"/>
                  </a:lnTo>
                  <a:lnTo>
                    <a:pt x="4461" y="2489"/>
                  </a:lnTo>
                  <a:lnTo>
                    <a:pt x="4461" y="2716"/>
                  </a:lnTo>
                  <a:lnTo>
                    <a:pt x="4462" y="2678"/>
                  </a:lnTo>
                  <a:lnTo>
                    <a:pt x="4462" y="2815"/>
                  </a:lnTo>
                  <a:lnTo>
                    <a:pt x="4463" y="2516"/>
                  </a:lnTo>
                  <a:lnTo>
                    <a:pt x="4464" y="2649"/>
                  </a:lnTo>
                  <a:lnTo>
                    <a:pt x="4464" y="2481"/>
                  </a:lnTo>
                  <a:lnTo>
                    <a:pt x="4465" y="2796"/>
                  </a:lnTo>
                  <a:lnTo>
                    <a:pt x="4465" y="2553"/>
                  </a:lnTo>
                  <a:lnTo>
                    <a:pt x="4467" y="2807"/>
                  </a:lnTo>
                  <a:lnTo>
                    <a:pt x="4468" y="2645"/>
                  </a:lnTo>
                  <a:lnTo>
                    <a:pt x="4468" y="2840"/>
                  </a:lnTo>
                  <a:lnTo>
                    <a:pt x="4469" y="2567"/>
                  </a:lnTo>
                  <a:lnTo>
                    <a:pt x="4469" y="2757"/>
                  </a:lnTo>
                  <a:lnTo>
                    <a:pt x="4470" y="2471"/>
                  </a:lnTo>
                  <a:lnTo>
                    <a:pt x="4470" y="2691"/>
                  </a:lnTo>
                  <a:lnTo>
                    <a:pt x="4471" y="2529"/>
                  </a:lnTo>
                  <a:lnTo>
                    <a:pt x="4471" y="2744"/>
                  </a:lnTo>
                  <a:lnTo>
                    <a:pt x="4472" y="2577"/>
                  </a:lnTo>
                  <a:lnTo>
                    <a:pt x="4473" y="2693"/>
                  </a:lnTo>
                  <a:lnTo>
                    <a:pt x="4474" y="2396"/>
                  </a:lnTo>
                  <a:lnTo>
                    <a:pt x="4475" y="2806"/>
                  </a:lnTo>
                  <a:lnTo>
                    <a:pt x="4475" y="2533"/>
                  </a:lnTo>
                  <a:lnTo>
                    <a:pt x="4476" y="2875"/>
                  </a:lnTo>
                  <a:lnTo>
                    <a:pt x="4477" y="2482"/>
                  </a:lnTo>
                  <a:lnTo>
                    <a:pt x="4478" y="2680"/>
                  </a:lnTo>
                  <a:lnTo>
                    <a:pt x="4478" y="2528"/>
                  </a:lnTo>
                  <a:lnTo>
                    <a:pt x="4480" y="2806"/>
                  </a:lnTo>
                  <a:lnTo>
                    <a:pt x="4480" y="2531"/>
                  </a:lnTo>
                  <a:lnTo>
                    <a:pt x="4481" y="2787"/>
                  </a:lnTo>
                  <a:lnTo>
                    <a:pt x="4482" y="2645"/>
                  </a:lnTo>
                  <a:lnTo>
                    <a:pt x="4482" y="2884"/>
                  </a:lnTo>
                  <a:lnTo>
                    <a:pt x="4483" y="2574"/>
                  </a:lnTo>
                  <a:lnTo>
                    <a:pt x="4483" y="2717"/>
                  </a:lnTo>
                  <a:lnTo>
                    <a:pt x="4484" y="2614"/>
                  </a:lnTo>
                  <a:lnTo>
                    <a:pt x="4485" y="2824"/>
                  </a:lnTo>
                  <a:lnTo>
                    <a:pt x="4485" y="2581"/>
                  </a:lnTo>
                  <a:lnTo>
                    <a:pt x="4486" y="2755"/>
                  </a:lnTo>
                  <a:lnTo>
                    <a:pt x="4486" y="2619"/>
                  </a:lnTo>
                  <a:lnTo>
                    <a:pt x="4487" y="2767"/>
                  </a:lnTo>
                  <a:lnTo>
                    <a:pt x="4487" y="2577"/>
                  </a:lnTo>
                  <a:lnTo>
                    <a:pt x="4488" y="2801"/>
                  </a:lnTo>
                  <a:lnTo>
                    <a:pt x="4488" y="2577"/>
                  </a:lnTo>
                  <a:lnTo>
                    <a:pt x="4489" y="2707"/>
                  </a:lnTo>
                  <a:lnTo>
                    <a:pt x="4489" y="2607"/>
                  </a:lnTo>
                  <a:lnTo>
                    <a:pt x="4490" y="2764"/>
                  </a:lnTo>
                  <a:lnTo>
                    <a:pt x="4490" y="2573"/>
                  </a:lnTo>
                  <a:lnTo>
                    <a:pt x="4491" y="2666"/>
                  </a:lnTo>
                  <a:lnTo>
                    <a:pt x="4492" y="2506"/>
                  </a:lnTo>
                  <a:lnTo>
                    <a:pt x="4492" y="2701"/>
                  </a:lnTo>
                  <a:lnTo>
                    <a:pt x="4493" y="2515"/>
                  </a:lnTo>
                  <a:lnTo>
                    <a:pt x="4493" y="2721"/>
                  </a:lnTo>
                  <a:lnTo>
                    <a:pt x="4494" y="2511"/>
                  </a:lnTo>
                  <a:lnTo>
                    <a:pt x="4495" y="2676"/>
                  </a:lnTo>
                  <a:lnTo>
                    <a:pt x="4495" y="2516"/>
                  </a:lnTo>
                  <a:lnTo>
                    <a:pt x="4497" y="2847"/>
                  </a:lnTo>
                  <a:lnTo>
                    <a:pt x="4497" y="2715"/>
                  </a:lnTo>
                  <a:lnTo>
                    <a:pt x="4498" y="2807"/>
                  </a:lnTo>
                  <a:lnTo>
                    <a:pt x="4498" y="2590"/>
                  </a:lnTo>
                  <a:lnTo>
                    <a:pt x="4499" y="2784"/>
                  </a:lnTo>
                  <a:lnTo>
                    <a:pt x="4500" y="2633"/>
                  </a:lnTo>
                  <a:lnTo>
                    <a:pt x="4500" y="2711"/>
                  </a:lnTo>
                  <a:lnTo>
                    <a:pt x="4501" y="2551"/>
                  </a:lnTo>
                  <a:lnTo>
                    <a:pt x="4502" y="2853"/>
                  </a:lnTo>
                  <a:lnTo>
                    <a:pt x="4503" y="2752"/>
                  </a:lnTo>
                  <a:lnTo>
                    <a:pt x="4503" y="2820"/>
                  </a:lnTo>
                  <a:lnTo>
                    <a:pt x="4504" y="2586"/>
                  </a:lnTo>
                  <a:lnTo>
                    <a:pt x="4505" y="2732"/>
                  </a:lnTo>
                  <a:lnTo>
                    <a:pt x="4505" y="2682"/>
                  </a:lnTo>
                  <a:lnTo>
                    <a:pt x="4506" y="2847"/>
                  </a:lnTo>
                  <a:lnTo>
                    <a:pt x="4507" y="2594"/>
                  </a:lnTo>
                  <a:lnTo>
                    <a:pt x="4507" y="2801"/>
                  </a:lnTo>
                  <a:lnTo>
                    <a:pt x="4508" y="2563"/>
                  </a:lnTo>
                  <a:lnTo>
                    <a:pt x="4508" y="2784"/>
                  </a:lnTo>
                  <a:lnTo>
                    <a:pt x="4509" y="2608"/>
                  </a:lnTo>
                  <a:lnTo>
                    <a:pt x="4509" y="2884"/>
                  </a:lnTo>
                  <a:lnTo>
                    <a:pt x="4510" y="2584"/>
                  </a:lnTo>
                  <a:lnTo>
                    <a:pt x="4512" y="2789"/>
                  </a:lnTo>
                  <a:lnTo>
                    <a:pt x="4512" y="2540"/>
                  </a:lnTo>
                  <a:lnTo>
                    <a:pt x="4513" y="2803"/>
                  </a:lnTo>
                  <a:lnTo>
                    <a:pt x="4514" y="2530"/>
                  </a:lnTo>
                  <a:lnTo>
                    <a:pt x="4514" y="2771"/>
                  </a:lnTo>
                  <a:lnTo>
                    <a:pt x="4515" y="2578"/>
                  </a:lnTo>
                  <a:lnTo>
                    <a:pt x="4516" y="2737"/>
                  </a:lnTo>
                  <a:lnTo>
                    <a:pt x="4516" y="2649"/>
                  </a:lnTo>
                  <a:lnTo>
                    <a:pt x="4517" y="2801"/>
                  </a:lnTo>
                  <a:lnTo>
                    <a:pt x="4517" y="2636"/>
                  </a:lnTo>
                  <a:lnTo>
                    <a:pt x="4518" y="2717"/>
                  </a:lnTo>
                  <a:lnTo>
                    <a:pt x="4519" y="2549"/>
                  </a:lnTo>
                  <a:lnTo>
                    <a:pt x="4520" y="2728"/>
                  </a:lnTo>
                  <a:lnTo>
                    <a:pt x="4521" y="2606"/>
                  </a:lnTo>
                  <a:lnTo>
                    <a:pt x="4522" y="2764"/>
                  </a:lnTo>
                  <a:lnTo>
                    <a:pt x="4522" y="2564"/>
                  </a:lnTo>
                  <a:lnTo>
                    <a:pt x="4524" y="2858"/>
                  </a:lnTo>
                  <a:lnTo>
                    <a:pt x="4525" y="2524"/>
                  </a:lnTo>
                  <a:lnTo>
                    <a:pt x="4525" y="2755"/>
                  </a:lnTo>
                  <a:lnTo>
                    <a:pt x="4526" y="2645"/>
                  </a:lnTo>
                  <a:lnTo>
                    <a:pt x="4526" y="2812"/>
                  </a:lnTo>
                  <a:lnTo>
                    <a:pt x="4527" y="2504"/>
                  </a:lnTo>
                  <a:lnTo>
                    <a:pt x="4527" y="2696"/>
                  </a:lnTo>
                  <a:lnTo>
                    <a:pt x="4528" y="2470"/>
                  </a:lnTo>
                  <a:lnTo>
                    <a:pt x="4529" y="2755"/>
                  </a:lnTo>
                  <a:lnTo>
                    <a:pt x="4529" y="2547"/>
                  </a:lnTo>
                  <a:lnTo>
                    <a:pt x="4531" y="2736"/>
                  </a:lnTo>
                  <a:lnTo>
                    <a:pt x="4532" y="2512"/>
                  </a:lnTo>
                  <a:lnTo>
                    <a:pt x="4533" y="2749"/>
                  </a:lnTo>
                  <a:lnTo>
                    <a:pt x="4533" y="2595"/>
                  </a:lnTo>
                  <a:lnTo>
                    <a:pt x="4534" y="2827"/>
                  </a:lnTo>
                  <a:lnTo>
                    <a:pt x="4535" y="2550"/>
                  </a:lnTo>
                  <a:lnTo>
                    <a:pt x="4535" y="2732"/>
                  </a:lnTo>
                  <a:lnTo>
                    <a:pt x="4536" y="2516"/>
                  </a:lnTo>
                  <a:lnTo>
                    <a:pt x="4537" y="2633"/>
                  </a:lnTo>
                  <a:lnTo>
                    <a:pt x="4538" y="2544"/>
                  </a:lnTo>
                  <a:lnTo>
                    <a:pt x="4538" y="2793"/>
                  </a:lnTo>
                  <a:lnTo>
                    <a:pt x="4539" y="2643"/>
                  </a:lnTo>
                  <a:lnTo>
                    <a:pt x="4540" y="2889"/>
                  </a:lnTo>
                  <a:lnTo>
                    <a:pt x="4541" y="2549"/>
                  </a:lnTo>
                  <a:lnTo>
                    <a:pt x="4541" y="2669"/>
                  </a:lnTo>
                  <a:lnTo>
                    <a:pt x="4542" y="2626"/>
                  </a:lnTo>
                  <a:lnTo>
                    <a:pt x="4543" y="2751"/>
                  </a:lnTo>
                  <a:lnTo>
                    <a:pt x="4543" y="2609"/>
                  </a:lnTo>
                  <a:lnTo>
                    <a:pt x="4544" y="2882"/>
                  </a:lnTo>
                  <a:lnTo>
                    <a:pt x="4545" y="2386"/>
                  </a:lnTo>
                  <a:lnTo>
                    <a:pt x="4547" y="2805"/>
                  </a:lnTo>
                  <a:lnTo>
                    <a:pt x="4547" y="2614"/>
                  </a:lnTo>
                  <a:lnTo>
                    <a:pt x="4548" y="2824"/>
                  </a:lnTo>
                  <a:lnTo>
                    <a:pt x="4548" y="2577"/>
                  </a:lnTo>
                  <a:lnTo>
                    <a:pt x="4549" y="2836"/>
                  </a:lnTo>
                  <a:lnTo>
                    <a:pt x="4549" y="2566"/>
                  </a:lnTo>
                  <a:lnTo>
                    <a:pt x="4550" y="2656"/>
                  </a:lnTo>
                  <a:lnTo>
                    <a:pt x="4550" y="2571"/>
                  </a:lnTo>
                  <a:lnTo>
                    <a:pt x="4551" y="2832"/>
                  </a:lnTo>
                  <a:lnTo>
                    <a:pt x="4551" y="2586"/>
                  </a:lnTo>
                  <a:lnTo>
                    <a:pt x="4552" y="2746"/>
                  </a:lnTo>
                  <a:lnTo>
                    <a:pt x="4553" y="2496"/>
                  </a:lnTo>
                  <a:lnTo>
                    <a:pt x="4553" y="2755"/>
                  </a:lnTo>
                  <a:lnTo>
                    <a:pt x="4554" y="2618"/>
                  </a:lnTo>
                  <a:lnTo>
                    <a:pt x="4554" y="2839"/>
                  </a:lnTo>
                  <a:lnTo>
                    <a:pt x="4555" y="2613"/>
                  </a:lnTo>
                  <a:lnTo>
                    <a:pt x="4556" y="2820"/>
                  </a:lnTo>
                  <a:lnTo>
                    <a:pt x="4556" y="2664"/>
                  </a:lnTo>
                  <a:lnTo>
                    <a:pt x="4557" y="2862"/>
                  </a:lnTo>
                  <a:lnTo>
                    <a:pt x="4558" y="2598"/>
                  </a:lnTo>
                  <a:lnTo>
                    <a:pt x="4558" y="2704"/>
                  </a:lnTo>
                  <a:lnTo>
                    <a:pt x="4559" y="2616"/>
                  </a:lnTo>
                  <a:lnTo>
                    <a:pt x="4560" y="2840"/>
                  </a:lnTo>
                  <a:lnTo>
                    <a:pt x="4561" y="2583"/>
                  </a:lnTo>
                  <a:lnTo>
                    <a:pt x="4561" y="2844"/>
                  </a:lnTo>
                  <a:lnTo>
                    <a:pt x="4562" y="2556"/>
                  </a:lnTo>
                  <a:lnTo>
                    <a:pt x="4564" y="2701"/>
                  </a:lnTo>
                  <a:lnTo>
                    <a:pt x="4564" y="2515"/>
                  </a:lnTo>
                  <a:lnTo>
                    <a:pt x="4565" y="2758"/>
                  </a:lnTo>
                  <a:lnTo>
                    <a:pt x="4565" y="2496"/>
                  </a:lnTo>
                  <a:lnTo>
                    <a:pt x="4566" y="2855"/>
                  </a:lnTo>
                  <a:lnTo>
                    <a:pt x="4567" y="2607"/>
                  </a:lnTo>
                  <a:lnTo>
                    <a:pt x="4568" y="2772"/>
                  </a:lnTo>
                  <a:lnTo>
                    <a:pt x="4568" y="2558"/>
                  </a:lnTo>
                  <a:lnTo>
                    <a:pt x="4569" y="2846"/>
                  </a:lnTo>
                  <a:lnTo>
                    <a:pt x="4570" y="2585"/>
                  </a:lnTo>
                  <a:lnTo>
                    <a:pt x="4570" y="2649"/>
                  </a:lnTo>
                  <a:lnTo>
                    <a:pt x="4571" y="2641"/>
                  </a:lnTo>
                  <a:lnTo>
                    <a:pt x="4572" y="2879"/>
                  </a:lnTo>
                  <a:lnTo>
                    <a:pt x="4572" y="2585"/>
                  </a:lnTo>
                  <a:lnTo>
                    <a:pt x="4573" y="2743"/>
                  </a:lnTo>
                  <a:lnTo>
                    <a:pt x="4573" y="2571"/>
                  </a:lnTo>
                  <a:lnTo>
                    <a:pt x="4574" y="2749"/>
                  </a:lnTo>
                  <a:lnTo>
                    <a:pt x="4575" y="2564"/>
                  </a:lnTo>
                  <a:lnTo>
                    <a:pt x="4575" y="2683"/>
                  </a:lnTo>
                  <a:lnTo>
                    <a:pt x="4576" y="2547"/>
                  </a:lnTo>
                  <a:lnTo>
                    <a:pt x="4576" y="2794"/>
                  </a:lnTo>
                  <a:lnTo>
                    <a:pt x="4577" y="2718"/>
                  </a:lnTo>
                  <a:lnTo>
                    <a:pt x="4577" y="2868"/>
                  </a:lnTo>
                  <a:lnTo>
                    <a:pt x="4579" y="2547"/>
                  </a:lnTo>
                  <a:lnTo>
                    <a:pt x="4580" y="2731"/>
                  </a:lnTo>
                  <a:lnTo>
                    <a:pt x="4580" y="2601"/>
                  </a:lnTo>
                  <a:lnTo>
                    <a:pt x="4581" y="2832"/>
                  </a:lnTo>
                  <a:lnTo>
                    <a:pt x="4582" y="2601"/>
                  </a:lnTo>
                  <a:lnTo>
                    <a:pt x="4582" y="2748"/>
                  </a:lnTo>
                  <a:lnTo>
                    <a:pt x="4583" y="2465"/>
                  </a:lnTo>
                  <a:lnTo>
                    <a:pt x="4584" y="2663"/>
                  </a:lnTo>
                  <a:lnTo>
                    <a:pt x="4584" y="2583"/>
                  </a:lnTo>
                  <a:lnTo>
                    <a:pt x="4585" y="2744"/>
                  </a:lnTo>
                  <a:lnTo>
                    <a:pt x="4586" y="2606"/>
                  </a:lnTo>
                  <a:lnTo>
                    <a:pt x="4586" y="2743"/>
                  </a:lnTo>
                  <a:lnTo>
                    <a:pt x="4588" y="2581"/>
                  </a:lnTo>
                  <a:lnTo>
                    <a:pt x="4588" y="2797"/>
                  </a:lnTo>
                  <a:lnTo>
                    <a:pt x="4589" y="2622"/>
                  </a:lnTo>
                  <a:lnTo>
                    <a:pt x="4589" y="2750"/>
                  </a:lnTo>
                  <a:lnTo>
                    <a:pt x="4590" y="2568"/>
                  </a:lnTo>
                  <a:lnTo>
                    <a:pt x="4591" y="2819"/>
                  </a:lnTo>
                  <a:lnTo>
                    <a:pt x="4591" y="2558"/>
                  </a:lnTo>
                  <a:lnTo>
                    <a:pt x="4592" y="2743"/>
                  </a:lnTo>
                  <a:lnTo>
                    <a:pt x="4594" y="2553"/>
                  </a:lnTo>
                  <a:lnTo>
                    <a:pt x="4595" y="2711"/>
                  </a:lnTo>
                  <a:lnTo>
                    <a:pt x="4595" y="2488"/>
                  </a:lnTo>
                  <a:lnTo>
                    <a:pt x="4596" y="2833"/>
                  </a:lnTo>
                  <a:lnTo>
                    <a:pt x="4598" y="2510"/>
                  </a:lnTo>
                  <a:lnTo>
                    <a:pt x="4598" y="2803"/>
                  </a:lnTo>
                  <a:lnTo>
                    <a:pt x="4599" y="2645"/>
                  </a:lnTo>
                  <a:lnTo>
                    <a:pt x="4600" y="2807"/>
                  </a:lnTo>
                  <a:lnTo>
                    <a:pt x="4601" y="2502"/>
                  </a:lnTo>
                  <a:lnTo>
                    <a:pt x="4601" y="2793"/>
                  </a:lnTo>
                  <a:lnTo>
                    <a:pt x="4602" y="2491"/>
                  </a:lnTo>
                  <a:lnTo>
                    <a:pt x="4603" y="2643"/>
                  </a:lnTo>
                  <a:lnTo>
                    <a:pt x="4604" y="2549"/>
                  </a:lnTo>
                  <a:lnTo>
                    <a:pt x="4604" y="2709"/>
                  </a:lnTo>
                  <a:lnTo>
                    <a:pt x="4605" y="2594"/>
                  </a:lnTo>
                  <a:lnTo>
                    <a:pt x="4606" y="2766"/>
                  </a:lnTo>
                  <a:lnTo>
                    <a:pt x="4606" y="2587"/>
                  </a:lnTo>
                  <a:lnTo>
                    <a:pt x="4608" y="2886"/>
                  </a:lnTo>
                  <a:lnTo>
                    <a:pt x="4609" y="2616"/>
                  </a:lnTo>
                  <a:lnTo>
                    <a:pt x="4609" y="2719"/>
                  </a:lnTo>
                  <a:lnTo>
                    <a:pt x="4611" y="2535"/>
                  </a:lnTo>
                  <a:lnTo>
                    <a:pt x="4611" y="2645"/>
                  </a:lnTo>
                  <a:lnTo>
                    <a:pt x="4612" y="2611"/>
                  </a:lnTo>
                  <a:lnTo>
                    <a:pt x="4612" y="2708"/>
                  </a:lnTo>
                  <a:lnTo>
                    <a:pt x="4613" y="2623"/>
                  </a:lnTo>
                  <a:lnTo>
                    <a:pt x="4614" y="2853"/>
                  </a:lnTo>
                  <a:lnTo>
                    <a:pt x="4616" y="2595"/>
                  </a:lnTo>
                  <a:lnTo>
                    <a:pt x="4617" y="2862"/>
                  </a:lnTo>
                  <a:lnTo>
                    <a:pt x="4617" y="2673"/>
                  </a:lnTo>
                  <a:lnTo>
                    <a:pt x="4618" y="2725"/>
                  </a:lnTo>
                  <a:lnTo>
                    <a:pt x="4618" y="2552"/>
                  </a:lnTo>
                  <a:lnTo>
                    <a:pt x="4619" y="2748"/>
                  </a:lnTo>
                  <a:lnTo>
                    <a:pt x="4620" y="2535"/>
                  </a:lnTo>
                  <a:lnTo>
                    <a:pt x="4620" y="2670"/>
                  </a:lnTo>
                  <a:lnTo>
                    <a:pt x="4621" y="2546"/>
                  </a:lnTo>
                  <a:lnTo>
                    <a:pt x="4621" y="2824"/>
                  </a:lnTo>
                  <a:lnTo>
                    <a:pt x="4622" y="2490"/>
                  </a:lnTo>
                  <a:lnTo>
                    <a:pt x="4623" y="2705"/>
                  </a:lnTo>
                  <a:lnTo>
                    <a:pt x="4624" y="2623"/>
                  </a:lnTo>
                  <a:lnTo>
                    <a:pt x="4624" y="2723"/>
                  </a:lnTo>
                  <a:lnTo>
                    <a:pt x="4625" y="2613"/>
                  </a:lnTo>
                  <a:lnTo>
                    <a:pt x="4626" y="2710"/>
                  </a:lnTo>
                  <a:lnTo>
                    <a:pt x="4626" y="2577"/>
                  </a:lnTo>
                  <a:lnTo>
                    <a:pt x="4627" y="2736"/>
                  </a:lnTo>
                  <a:lnTo>
                    <a:pt x="4627" y="2542"/>
                  </a:lnTo>
                  <a:lnTo>
                    <a:pt x="4628" y="2732"/>
                  </a:lnTo>
                  <a:lnTo>
                    <a:pt x="4629" y="2568"/>
                  </a:lnTo>
                  <a:lnTo>
                    <a:pt x="4630" y="2822"/>
                  </a:lnTo>
                  <a:lnTo>
                    <a:pt x="4630" y="2510"/>
                  </a:lnTo>
                  <a:lnTo>
                    <a:pt x="4631" y="2711"/>
                  </a:lnTo>
                  <a:lnTo>
                    <a:pt x="4632" y="2490"/>
                  </a:lnTo>
                  <a:lnTo>
                    <a:pt x="4632" y="2701"/>
                  </a:lnTo>
                  <a:lnTo>
                    <a:pt x="4633" y="2511"/>
                  </a:lnTo>
                  <a:lnTo>
                    <a:pt x="4634" y="2731"/>
                  </a:lnTo>
                  <a:lnTo>
                    <a:pt x="4634" y="2559"/>
                  </a:lnTo>
                  <a:lnTo>
                    <a:pt x="4636" y="2811"/>
                  </a:lnTo>
                  <a:lnTo>
                    <a:pt x="4636" y="2505"/>
                  </a:lnTo>
                  <a:lnTo>
                    <a:pt x="4639" y="2762"/>
                  </a:lnTo>
                  <a:lnTo>
                    <a:pt x="4640" y="2636"/>
                  </a:lnTo>
                  <a:lnTo>
                    <a:pt x="4640" y="2765"/>
                  </a:lnTo>
                  <a:lnTo>
                    <a:pt x="4641" y="2547"/>
                  </a:lnTo>
                  <a:lnTo>
                    <a:pt x="4642" y="2700"/>
                  </a:lnTo>
                  <a:lnTo>
                    <a:pt x="4644" y="2471"/>
                  </a:lnTo>
                  <a:lnTo>
                    <a:pt x="4645" y="2769"/>
                  </a:lnTo>
                  <a:lnTo>
                    <a:pt x="4646" y="2536"/>
                  </a:lnTo>
                  <a:lnTo>
                    <a:pt x="4646" y="2723"/>
                  </a:lnTo>
                  <a:lnTo>
                    <a:pt x="4647" y="2540"/>
                  </a:lnTo>
                  <a:lnTo>
                    <a:pt x="4648" y="2769"/>
                  </a:lnTo>
                  <a:lnTo>
                    <a:pt x="4649" y="2716"/>
                  </a:lnTo>
                  <a:lnTo>
                    <a:pt x="4649" y="2812"/>
                  </a:lnTo>
                  <a:lnTo>
                    <a:pt x="4650" y="2609"/>
                  </a:lnTo>
                  <a:lnTo>
                    <a:pt x="4651" y="2758"/>
                  </a:lnTo>
                  <a:lnTo>
                    <a:pt x="4651" y="2605"/>
                  </a:lnTo>
                  <a:lnTo>
                    <a:pt x="4652" y="2785"/>
                  </a:lnTo>
                  <a:lnTo>
                    <a:pt x="4653" y="2536"/>
                  </a:lnTo>
                  <a:lnTo>
                    <a:pt x="4654" y="2797"/>
                  </a:lnTo>
                  <a:lnTo>
                    <a:pt x="4655" y="2519"/>
                  </a:lnTo>
                  <a:lnTo>
                    <a:pt x="4656" y="2774"/>
                  </a:lnTo>
                  <a:lnTo>
                    <a:pt x="4656" y="2564"/>
                  </a:lnTo>
                  <a:lnTo>
                    <a:pt x="4657" y="2831"/>
                  </a:lnTo>
                  <a:lnTo>
                    <a:pt x="4658" y="2520"/>
                  </a:lnTo>
                  <a:lnTo>
                    <a:pt x="4658" y="2813"/>
                  </a:lnTo>
                  <a:lnTo>
                    <a:pt x="4659" y="2588"/>
                  </a:lnTo>
                  <a:lnTo>
                    <a:pt x="4660" y="2855"/>
                  </a:lnTo>
                  <a:lnTo>
                    <a:pt x="4660" y="2519"/>
                  </a:lnTo>
                  <a:lnTo>
                    <a:pt x="4661" y="2749"/>
                  </a:lnTo>
                  <a:lnTo>
                    <a:pt x="4662" y="2621"/>
                  </a:lnTo>
                  <a:lnTo>
                    <a:pt x="4663" y="2889"/>
                  </a:lnTo>
                  <a:lnTo>
                    <a:pt x="4663" y="2552"/>
                  </a:lnTo>
                  <a:lnTo>
                    <a:pt x="4664" y="2738"/>
                  </a:lnTo>
                  <a:lnTo>
                    <a:pt x="4666" y="2572"/>
                  </a:lnTo>
                  <a:lnTo>
                    <a:pt x="4666" y="2639"/>
                  </a:lnTo>
                  <a:lnTo>
                    <a:pt x="4667" y="2577"/>
                  </a:lnTo>
                  <a:lnTo>
                    <a:pt x="4668" y="2846"/>
                  </a:lnTo>
                  <a:lnTo>
                    <a:pt x="4669" y="2584"/>
                  </a:lnTo>
                  <a:lnTo>
                    <a:pt x="4669" y="2769"/>
                  </a:lnTo>
                  <a:lnTo>
                    <a:pt x="4670" y="2664"/>
                  </a:lnTo>
                  <a:lnTo>
                    <a:pt x="4671" y="2797"/>
                  </a:lnTo>
                  <a:lnTo>
                    <a:pt x="4671" y="2587"/>
                  </a:lnTo>
                  <a:lnTo>
                    <a:pt x="4672" y="2724"/>
                  </a:lnTo>
                  <a:lnTo>
                    <a:pt x="4673" y="2467"/>
                  </a:lnTo>
                  <a:lnTo>
                    <a:pt x="4673" y="2716"/>
                  </a:lnTo>
                  <a:lnTo>
                    <a:pt x="4674" y="2544"/>
                  </a:lnTo>
                  <a:lnTo>
                    <a:pt x="4676" y="2733"/>
                  </a:lnTo>
                  <a:lnTo>
                    <a:pt x="4677" y="2576"/>
                  </a:lnTo>
                  <a:lnTo>
                    <a:pt x="4677" y="2758"/>
                  </a:lnTo>
                  <a:lnTo>
                    <a:pt x="4678" y="2504"/>
                  </a:lnTo>
                  <a:lnTo>
                    <a:pt x="4678" y="2730"/>
                  </a:lnTo>
                  <a:lnTo>
                    <a:pt x="4679" y="2519"/>
                  </a:lnTo>
                  <a:lnTo>
                    <a:pt x="4679" y="2696"/>
                  </a:lnTo>
                  <a:lnTo>
                    <a:pt x="4680" y="2591"/>
                  </a:lnTo>
                  <a:lnTo>
                    <a:pt x="4680" y="2841"/>
                  </a:lnTo>
                  <a:lnTo>
                    <a:pt x="4681" y="2538"/>
                  </a:lnTo>
                  <a:lnTo>
                    <a:pt x="4682" y="2648"/>
                  </a:lnTo>
                  <a:lnTo>
                    <a:pt x="4682" y="2469"/>
                  </a:lnTo>
                  <a:lnTo>
                    <a:pt x="4683" y="2781"/>
                  </a:lnTo>
                  <a:lnTo>
                    <a:pt x="4684" y="2565"/>
                  </a:lnTo>
                  <a:lnTo>
                    <a:pt x="4684" y="2872"/>
                  </a:lnTo>
                  <a:lnTo>
                    <a:pt x="4685" y="2695"/>
                  </a:lnTo>
                  <a:lnTo>
                    <a:pt x="4686" y="2862"/>
                  </a:lnTo>
                  <a:lnTo>
                    <a:pt x="4687" y="2647"/>
                  </a:lnTo>
                  <a:lnTo>
                    <a:pt x="4687" y="2710"/>
                  </a:lnTo>
                  <a:lnTo>
                    <a:pt x="4688" y="2628"/>
                  </a:lnTo>
                  <a:lnTo>
                    <a:pt x="4689" y="2758"/>
                  </a:lnTo>
                  <a:lnTo>
                    <a:pt x="4690" y="2566"/>
                  </a:lnTo>
                  <a:lnTo>
                    <a:pt x="4690" y="2791"/>
                  </a:lnTo>
                  <a:lnTo>
                    <a:pt x="4691" y="2678"/>
                  </a:lnTo>
                  <a:lnTo>
                    <a:pt x="4691" y="2748"/>
                  </a:lnTo>
                  <a:lnTo>
                    <a:pt x="4692" y="2594"/>
                  </a:lnTo>
                  <a:lnTo>
                    <a:pt x="4693" y="2721"/>
                  </a:lnTo>
                  <a:lnTo>
                    <a:pt x="4694" y="2606"/>
                  </a:lnTo>
                  <a:lnTo>
                    <a:pt x="4695" y="2881"/>
                  </a:lnTo>
                  <a:lnTo>
                    <a:pt x="4696" y="2483"/>
                  </a:lnTo>
                  <a:lnTo>
                    <a:pt x="4698" y="2766"/>
                  </a:lnTo>
                  <a:lnTo>
                    <a:pt x="4699" y="2605"/>
                  </a:lnTo>
                  <a:lnTo>
                    <a:pt x="4699" y="2758"/>
                  </a:lnTo>
                  <a:lnTo>
                    <a:pt x="4701" y="2491"/>
                  </a:lnTo>
                  <a:lnTo>
                    <a:pt x="4702" y="2735"/>
                  </a:lnTo>
                  <a:lnTo>
                    <a:pt x="4702" y="2573"/>
                  </a:lnTo>
                  <a:lnTo>
                    <a:pt x="4703" y="2693"/>
                  </a:lnTo>
                  <a:lnTo>
                    <a:pt x="4703" y="2616"/>
                  </a:lnTo>
                  <a:lnTo>
                    <a:pt x="4704" y="2853"/>
                  </a:lnTo>
                  <a:lnTo>
                    <a:pt x="4705" y="2558"/>
                  </a:lnTo>
                  <a:lnTo>
                    <a:pt x="4705" y="2777"/>
                  </a:lnTo>
                  <a:lnTo>
                    <a:pt x="4706" y="2601"/>
                  </a:lnTo>
                  <a:lnTo>
                    <a:pt x="4707" y="2840"/>
                  </a:lnTo>
                  <a:lnTo>
                    <a:pt x="4708" y="2546"/>
                  </a:lnTo>
                  <a:lnTo>
                    <a:pt x="4709" y="2772"/>
                  </a:lnTo>
                  <a:lnTo>
                    <a:pt x="4710" y="2539"/>
                  </a:lnTo>
                  <a:lnTo>
                    <a:pt x="4710" y="2776"/>
                  </a:lnTo>
                  <a:lnTo>
                    <a:pt x="4711" y="2482"/>
                  </a:lnTo>
                  <a:lnTo>
                    <a:pt x="4712" y="2735"/>
                  </a:lnTo>
                  <a:lnTo>
                    <a:pt x="4713" y="2700"/>
                  </a:lnTo>
                  <a:lnTo>
                    <a:pt x="4713" y="2861"/>
                  </a:lnTo>
                  <a:lnTo>
                    <a:pt x="4714" y="2565"/>
                  </a:lnTo>
                  <a:lnTo>
                    <a:pt x="4716" y="2827"/>
                  </a:lnTo>
                  <a:lnTo>
                    <a:pt x="4716" y="2607"/>
                  </a:lnTo>
                  <a:lnTo>
                    <a:pt x="4718" y="2787"/>
                  </a:lnTo>
                  <a:lnTo>
                    <a:pt x="4718" y="2587"/>
                  </a:lnTo>
                  <a:lnTo>
                    <a:pt x="4719" y="2741"/>
                  </a:lnTo>
                  <a:lnTo>
                    <a:pt x="4719" y="2454"/>
                  </a:lnTo>
                  <a:lnTo>
                    <a:pt x="4720" y="2690"/>
                  </a:lnTo>
                  <a:lnTo>
                    <a:pt x="4720" y="2545"/>
                  </a:lnTo>
                  <a:lnTo>
                    <a:pt x="4722" y="2806"/>
                  </a:lnTo>
                  <a:lnTo>
                    <a:pt x="4723" y="2515"/>
                  </a:lnTo>
                  <a:lnTo>
                    <a:pt x="4724" y="2742"/>
                  </a:lnTo>
                  <a:lnTo>
                    <a:pt x="4725" y="2533"/>
                  </a:lnTo>
                  <a:lnTo>
                    <a:pt x="4726" y="2618"/>
                  </a:lnTo>
                  <a:lnTo>
                    <a:pt x="4726" y="2423"/>
                  </a:lnTo>
                  <a:lnTo>
                    <a:pt x="4727" y="2746"/>
                  </a:lnTo>
                  <a:lnTo>
                    <a:pt x="4728" y="2605"/>
                  </a:lnTo>
                  <a:lnTo>
                    <a:pt x="4728" y="2678"/>
                  </a:lnTo>
                  <a:lnTo>
                    <a:pt x="4729" y="2539"/>
                  </a:lnTo>
                  <a:lnTo>
                    <a:pt x="4729" y="2678"/>
                  </a:lnTo>
                  <a:lnTo>
                    <a:pt x="4730" y="2618"/>
                  </a:lnTo>
                  <a:lnTo>
                    <a:pt x="4731" y="2877"/>
                  </a:lnTo>
                  <a:lnTo>
                    <a:pt x="4731" y="2513"/>
                  </a:lnTo>
                  <a:lnTo>
                    <a:pt x="4732" y="2756"/>
                  </a:lnTo>
                  <a:lnTo>
                    <a:pt x="4732" y="2632"/>
                  </a:lnTo>
                  <a:lnTo>
                    <a:pt x="4733" y="2729"/>
                  </a:lnTo>
                  <a:lnTo>
                    <a:pt x="4733" y="2531"/>
                  </a:lnTo>
                  <a:lnTo>
                    <a:pt x="4734" y="2678"/>
                  </a:lnTo>
                  <a:lnTo>
                    <a:pt x="4735" y="2516"/>
                  </a:lnTo>
                  <a:lnTo>
                    <a:pt x="4735" y="2705"/>
                  </a:lnTo>
                  <a:lnTo>
                    <a:pt x="4736" y="2622"/>
                  </a:lnTo>
                  <a:lnTo>
                    <a:pt x="4737" y="2851"/>
                  </a:lnTo>
                  <a:lnTo>
                    <a:pt x="4737" y="2643"/>
                  </a:lnTo>
                  <a:lnTo>
                    <a:pt x="4738" y="2767"/>
                  </a:lnTo>
                  <a:lnTo>
                    <a:pt x="4739" y="2623"/>
                  </a:lnTo>
                  <a:lnTo>
                    <a:pt x="4739" y="2789"/>
                  </a:lnTo>
                  <a:lnTo>
                    <a:pt x="4740" y="2497"/>
                  </a:lnTo>
                  <a:lnTo>
                    <a:pt x="4741" y="2838"/>
                  </a:lnTo>
                  <a:lnTo>
                    <a:pt x="4742" y="2557"/>
                  </a:lnTo>
                  <a:lnTo>
                    <a:pt x="4742" y="2710"/>
                  </a:lnTo>
                  <a:lnTo>
                    <a:pt x="4743" y="2593"/>
                  </a:lnTo>
                  <a:lnTo>
                    <a:pt x="4743" y="2686"/>
                  </a:lnTo>
                  <a:lnTo>
                    <a:pt x="4744" y="2576"/>
                  </a:lnTo>
                  <a:lnTo>
                    <a:pt x="4744" y="2776"/>
                  </a:lnTo>
                  <a:lnTo>
                    <a:pt x="4745" y="2629"/>
                  </a:lnTo>
                  <a:lnTo>
                    <a:pt x="4746" y="2751"/>
                  </a:lnTo>
                  <a:lnTo>
                    <a:pt x="4746" y="2638"/>
                  </a:lnTo>
                  <a:lnTo>
                    <a:pt x="4747" y="2663"/>
                  </a:lnTo>
                  <a:lnTo>
                    <a:pt x="4747" y="2501"/>
                  </a:lnTo>
                  <a:lnTo>
                    <a:pt x="4749" y="2722"/>
                  </a:lnTo>
                  <a:lnTo>
                    <a:pt x="4750" y="2538"/>
                  </a:lnTo>
                  <a:lnTo>
                    <a:pt x="4750" y="2803"/>
                  </a:lnTo>
                  <a:lnTo>
                    <a:pt x="4752" y="2513"/>
                  </a:lnTo>
                  <a:lnTo>
                    <a:pt x="4752" y="2656"/>
                  </a:lnTo>
                  <a:lnTo>
                    <a:pt x="4753" y="2546"/>
                  </a:lnTo>
                  <a:lnTo>
                    <a:pt x="4754" y="2801"/>
                  </a:lnTo>
                  <a:lnTo>
                    <a:pt x="4754" y="2628"/>
                  </a:lnTo>
                  <a:lnTo>
                    <a:pt x="4755" y="2772"/>
                  </a:lnTo>
                  <a:lnTo>
                    <a:pt x="4755" y="2695"/>
                  </a:lnTo>
                  <a:lnTo>
                    <a:pt x="4756" y="2745"/>
                  </a:lnTo>
                  <a:lnTo>
                    <a:pt x="4756" y="2641"/>
                  </a:lnTo>
                  <a:lnTo>
                    <a:pt x="4757" y="2750"/>
                  </a:lnTo>
                  <a:lnTo>
                    <a:pt x="4757" y="2622"/>
                  </a:lnTo>
                  <a:lnTo>
                    <a:pt x="4758" y="2763"/>
                  </a:lnTo>
                  <a:lnTo>
                    <a:pt x="4759" y="2551"/>
                  </a:lnTo>
                  <a:lnTo>
                    <a:pt x="4759" y="2832"/>
                  </a:lnTo>
                  <a:lnTo>
                    <a:pt x="4760" y="2598"/>
                  </a:lnTo>
                  <a:lnTo>
                    <a:pt x="4761" y="2753"/>
                  </a:lnTo>
                  <a:lnTo>
                    <a:pt x="4762" y="2611"/>
                  </a:lnTo>
                  <a:lnTo>
                    <a:pt x="4763" y="2810"/>
                  </a:lnTo>
                  <a:lnTo>
                    <a:pt x="4764" y="2563"/>
                  </a:lnTo>
                  <a:lnTo>
                    <a:pt x="4764" y="2755"/>
                  </a:lnTo>
                  <a:lnTo>
                    <a:pt x="4765" y="2573"/>
                  </a:lnTo>
                  <a:lnTo>
                    <a:pt x="4766" y="2705"/>
                  </a:lnTo>
                  <a:lnTo>
                    <a:pt x="4766" y="2456"/>
                  </a:lnTo>
                  <a:lnTo>
                    <a:pt x="4767" y="2743"/>
                  </a:lnTo>
                  <a:lnTo>
                    <a:pt x="4767" y="2576"/>
                  </a:lnTo>
                  <a:lnTo>
                    <a:pt x="4768" y="2820"/>
                  </a:lnTo>
                  <a:lnTo>
                    <a:pt x="4769" y="2566"/>
                  </a:lnTo>
                  <a:lnTo>
                    <a:pt x="4770" y="2936"/>
                  </a:lnTo>
                  <a:lnTo>
                    <a:pt x="4771" y="2677"/>
                  </a:lnTo>
                  <a:lnTo>
                    <a:pt x="4772" y="2820"/>
                  </a:lnTo>
                  <a:lnTo>
                    <a:pt x="4773" y="2632"/>
                  </a:lnTo>
                  <a:lnTo>
                    <a:pt x="4773" y="2751"/>
                  </a:lnTo>
                  <a:lnTo>
                    <a:pt x="4775" y="2482"/>
                  </a:lnTo>
                  <a:lnTo>
                    <a:pt x="4775" y="2618"/>
                  </a:lnTo>
                  <a:lnTo>
                    <a:pt x="4776" y="2576"/>
                  </a:lnTo>
                  <a:lnTo>
                    <a:pt x="4777" y="2710"/>
                  </a:lnTo>
                  <a:lnTo>
                    <a:pt x="4777" y="2590"/>
                  </a:lnTo>
                  <a:lnTo>
                    <a:pt x="4778" y="2705"/>
                  </a:lnTo>
                  <a:lnTo>
                    <a:pt x="4779" y="2515"/>
                  </a:lnTo>
                  <a:lnTo>
                    <a:pt x="4780" y="2669"/>
                  </a:lnTo>
                  <a:lnTo>
                    <a:pt x="4781" y="2450"/>
                  </a:lnTo>
                  <a:lnTo>
                    <a:pt x="4782" y="2653"/>
                  </a:lnTo>
                  <a:lnTo>
                    <a:pt x="4782" y="2501"/>
                  </a:lnTo>
                  <a:lnTo>
                    <a:pt x="4784" y="2686"/>
                  </a:lnTo>
                  <a:lnTo>
                    <a:pt x="4784" y="2623"/>
                  </a:lnTo>
                  <a:lnTo>
                    <a:pt x="4785" y="2704"/>
                  </a:lnTo>
                  <a:lnTo>
                    <a:pt x="4786" y="2536"/>
                  </a:lnTo>
                  <a:lnTo>
                    <a:pt x="4787" y="2748"/>
                  </a:lnTo>
                  <a:lnTo>
                    <a:pt x="4788" y="2489"/>
                  </a:lnTo>
                  <a:lnTo>
                    <a:pt x="4789" y="2757"/>
                  </a:lnTo>
                  <a:lnTo>
                    <a:pt x="4789" y="2639"/>
                  </a:lnTo>
                  <a:lnTo>
                    <a:pt x="4790" y="2721"/>
                  </a:lnTo>
                  <a:lnTo>
                    <a:pt x="4791" y="2584"/>
                  </a:lnTo>
                  <a:lnTo>
                    <a:pt x="4792" y="2723"/>
                  </a:lnTo>
                  <a:lnTo>
                    <a:pt x="4792" y="2676"/>
                  </a:lnTo>
                  <a:lnTo>
                    <a:pt x="4793" y="2733"/>
                  </a:lnTo>
                  <a:lnTo>
                    <a:pt x="4794" y="2490"/>
                  </a:lnTo>
                  <a:lnTo>
                    <a:pt x="4794" y="2760"/>
                  </a:lnTo>
                  <a:lnTo>
                    <a:pt x="4795" y="2518"/>
                  </a:lnTo>
                  <a:lnTo>
                    <a:pt x="4795" y="2759"/>
                  </a:lnTo>
                  <a:lnTo>
                    <a:pt x="4797" y="2561"/>
                  </a:lnTo>
                  <a:lnTo>
                    <a:pt x="4797" y="2641"/>
                  </a:lnTo>
                  <a:lnTo>
                    <a:pt x="4798" y="2585"/>
                  </a:lnTo>
                  <a:lnTo>
                    <a:pt x="4799" y="2721"/>
                  </a:lnTo>
                  <a:lnTo>
                    <a:pt x="4799" y="2523"/>
                  </a:lnTo>
                  <a:lnTo>
                    <a:pt x="4800" y="2701"/>
                  </a:lnTo>
                  <a:lnTo>
                    <a:pt x="4800" y="2568"/>
                  </a:lnTo>
                  <a:lnTo>
                    <a:pt x="4801" y="2684"/>
                  </a:lnTo>
                  <a:lnTo>
                    <a:pt x="4801" y="2487"/>
                  </a:lnTo>
                  <a:lnTo>
                    <a:pt x="4802" y="2621"/>
                  </a:lnTo>
                  <a:lnTo>
                    <a:pt x="4802" y="2530"/>
                  </a:lnTo>
                  <a:lnTo>
                    <a:pt x="4803" y="2745"/>
                  </a:lnTo>
                  <a:lnTo>
                    <a:pt x="4804" y="2593"/>
                  </a:lnTo>
                  <a:lnTo>
                    <a:pt x="4805" y="2770"/>
                  </a:lnTo>
                  <a:lnTo>
                    <a:pt x="4806" y="2579"/>
                  </a:lnTo>
                  <a:lnTo>
                    <a:pt x="4807" y="2792"/>
                  </a:lnTo>
                  <a:lnTo>
                    <a:pt x="4807" y="2484"/>
                  </a:lnTo>
                  <a:lnTo>
                    <a:pt x="4808" y="2790"/>
                  </a:lnTo>
                  <a:lnTo>
                    <a:pt x="4809" y="2487"/>
                  </a:lnTo>
                  <a:lnTo>
                    <a:pt x="4810" y="2765"/>
                  </a:lnTo>
                  <a:lnTo>
                    <a:pt x="4811" y="2511"/>
                  </a:lnTo>
                  <a:lnTo>
                    <a:pt x="4811" y="2677"/>
                  </a:lnTo>
                  <a:lnTo>
                    <a:pt x="4812" y="2557"/>
                  </a:lnTo>
                  <a:lnTo>
                    <a:pt x="4813" y="2714"/>
                  </a:lnTo>
                  <a:lnTo>
                    <a:pt x="4814" y="2581"/>
                  </a:lnTo>
                  <a:lnTo>
                    <a:pt x="4814" y="2738"/>
                  </a:lnTo>
                  <a:lnTo>
                    <a:pt x="4815" y="2543"/>
                  </a:lnTo>
                  <a:lnTo>
                    <a:pt x="4816" y="2696"/>
                  </a:lnTo>
                  <a:lnTo>
                    <a:pt x="4816" y="2419"/>
                  </a:lnTo>
                  <a:lnTo>
                    <a:pt x="4817" y="2804"/>
                  </a:lnTo>
                  <a:lnTo>
                    <a:pt x="4818" y="2663"/>
                  </a:lnTo>
                  <a:lnTo>
                    <a:pt x="4819" y="2803"/>
                  </a:lnTo>
                  <a:lnTo>
                    <a:pt x="4820" y="2399"/>
                  </a:lnTo>
                  <a:lnTo>
                    <a:pt x="4820" y="2790"/>
                  </a:lnTo>
                  <a:lnTo>
                    <a:pt x="4822" y="2468"/>
                  </a:lnTo>
                  <a:lnTo>
                    <a:pt x="4822" y="2708"/>
                  </a:lnTo>
                  <a:lnTo>
                    <a:pt x="4823" y="2696"/>
                  </a:lnTo>
                  <a:lnTo>
                    <a:pt x="4823" y="2863"/>
                  </a:lnTo>
                  <a:lnTo>
                    <a:pt x="4825" y="2471"/>
                  </a:lnTo>
                  <a:lnTo>
                    <a:pt x="4825" y="2625"/>
                  </a:lnTo>
                  <a:lnTo>
                    <a:pt x="4826" y="2615"/>
                  </a:lnTo>
                  <a:lnTo>
                    <a:pt x="4827" y="2796"/>
                  </a:lnTo>
                  <a:lnTo>
                    <a:pt x="4827" y="2554"/>
                  </a:lnTo>
                  <a:lnTo>
                    <a:pt x="4828" y="2827"/>
                  </a:lnTo>
                  <a:lnTo>
                    <a:pt x="4829" y="2608"/>
                  </a:lnTo>
                  <a:lnTo>
                    <a:pt x="4830" y="2653"/>
                  </a:lnTo>
                  <a:lnTo>
                    <a:pt x="4830" y="2503"/>
                  </a:lnTo>
                  <a:lnTo>
                    <a:pt x="4831" y="2806"/>
                  </a:lnTo>
                  <a:lnTo>
                    <a:pt x="4832" y="2618"/>
                  </a:lnTo>
                  <a:lnTo>
                    <a:pt x="4832" y="2949"/>
                  </a:lnTo>
                  <a:lnTo>
                    <a:pt x="4833" y="2462"/>
                  </a:lnTo>
                  <a:lnTo>
                    <a:pt x="4834" y="2669"/>
                  </a:lnTo>
                  <a:lnTo>
                    <a:pt x="4835" y="2543"/>
                  </a:lnTo>
                  <a:lnTo>
                    <a:pt x="4836" y="2829"/>
                  </a:lnTo>
                  <a:lnTo>
                    <a:pt x="4836" y="2511"/>
                  </a:lnTo>
                  <a:lnTo>
                    <a:pt x="4837" y="2683"/>
                  </a:lnTo>
                  <a:lnTo>
                    <a:pt x="4838" y="2501"/>
                  </a:lnTo>
                  <a:lnTo>
                    <a:pt x="4839" y="2631"/>
                  </a:lnTo>
                  <a:lnTo>
                    <a:pt x="4839" y="2544"/>
                  </a:lnTo>
                  <a:lnTo>
                    <a:pt x="4840" y="2801"/>
                  </a:lnTo>
                  <a:lnTo>
                    <a:pt x="4841" y="2608"/>
                  </a:lnTo>
                  <a:lnTo>
                    <a:pt x="4841" y="2731"/>
                  </a:lnTo>
                  <a:lnTo>
                    <a:pt x="4842" y="2694"/>
                  </a:lnTo>
                  <a:lnTo>
                    <a:pt x="4842" y="2856"/>
                  </a:lnTo>
                  <a:lnTo>
                    <a:pt x="4843" y="2512"/>
                  </a:lnTo>
                  <a:lnTo>
                    <a:pt x="4845" y="2778"/>
                  </a:lnTo>
                  <a:lnTo>
                    <a:pt x="4845" y="2578"/>
                  </a:lnTo>
                  <a:lnTo>
                    <a:pt x="4847" y="2842"/>
                  </a:lnTo>
                  <a:lnTo>
                    <a:pt x="4847" y="2545"/>
                  </a:lnTo>
                  <a:lnTo>
                    <a:pt x="4848" y="2793"/>
                  </a:lnTo>
                  <a:lnTo>
                    <a:pt x="4849" y="2636"/>
                  </a:lnTo>
                  <a:lnTo>
                    <a:pt x="4849" y="2807"/>
                  </a:lnTo>
                  <a:lnTo>
                    <a:pt x="4850" y="2489"/>
                  </a:lnTo>
                  <a:lnTo>
                    <a:pt x="4851" y="2829"/>
                  </a:lnTo>
                  <a:lnTo>
                    <a:pt x="4852" y="2615"/>
                  </a:lnTo>
                  <a:lnTo>
                    <a:pt x="4853" y="2725"/>
                  </a:lnTo>
                  <a:lnTo>
                    <a:pt x="4853" y="2606"/>
                  </a:lnTo>
                  <a:lnTo>
                    <a:pt x="4854" y="2689"/>
                  </a:lnTo>
                  <a:lnTo>
                    <a:pt x="4855" y="2567"/>
                  </a:lnTo>
                  <a:lnTo>
                    <a:pt x="4856" y="2808"/>
                  </a:lnTo>
                  <a:lnTo>
                    <a:pt x="4856" y="2678"/>
                  </a:lnTo>
                  <a:lnTo>
                    <a:pt x="4857" y="2766"/>
                  </a:lnTo>
                  <a:lnTo>
                    <a:pt x="4857" y="2640"/>
                  </a:lnTo>
                  <a:lnTo>
                    <a:pt x="4858" y="2683"/>
                  </a:lnTo>
                  <a:lnTo>
                    <a:pt x="4858" y="2419"/>
                  </a:lnTo>
                  <a:lnTo>
                    <a:pt x="4859" y="2686"/>
                  </a:lnTo>
                  <a:lnTo>
                    <a:pt x="4860" y="2591"/>
                  </a:lnTo>
                  <a:lnTo>
                    <a:pt x="4860" y="2781"/>
                  </a:lnTo>
                  <a:lnTo>
                    <a:pt x="4861" y="2491"/>
                  </a:lnTo>
                  <a:lnTo>
                    <a:pt x="4862" y="2890"/>
                  </a:lnTo>
                  <a:lnTo>
                    <a:pt x="4863" y="2551"/>
                  </a:lnTo>
                  <a:lnTo>
                    <a:pt x="4864" y="2767"/>
                  </a:lnTo>
                  <a:lnTo>
                    <a:pt x="4864" y="2641"/>
                  </a:lnTo>
                  <a:lnTo>
                    <a:pt x="4865" y="2870"/>
                  </a:lnTo>
                  <a:lnTo>
                    <a:pt x="4866" y="2634"/>
                  </a:lnTo>
                  <a:lnTo>
                    <a:pt x="4867" y="2818"/>
                  </a:lnTo>
                  <a:lnTo>
                    <a:pt x="4867" y="2752"/>
                  </a:lnTo>
                  <a:lnTo>
                    <a:pt x="4868" y="2813"/>
                  </a:lnTo>
                  <a:lnTo>
                    <a:pt x="4868" y="2705"/>
                  </a:lnTo>
                  <a:lnTo>
                    <a:pt x="4869" y="2773"/>
                  </a:lnTo>
                  <a:lnTo>
                    <a:pt x="4869" y="2608"/>
                  </a:lnTo>
                  <a:lnTo>
                    <a:pt x="4870" y="2675"/>
                  </a:lnTo>
                  <a:lnTo>
                    <a:pt x="4870" y="2558"/>
                  </a:lnTo>
                  <a:lnTo>
                    <a:pt x="4871" y="2736"/>
                  </a:lnTo>
                  <a:lnTo>
                    <a:pt x="4872" y="2495"/>
                  </a:lnTo>
                  <a:lnTo>
                    <a:pt x="4872" y="2683"/>
                  </a:lnTo>
                  <a:lnTo>
                    <a:pt x="4873" y="2546"/>
                  </a:lnTo>
                  <a:lnTo>
                    <a:pt x="4873" y="2783"/>
                  </a:lnTo>
                  <a:lnTo>
                    <a:pt x="4875" y="2539"/>
                  </a:lnTo>
                  <a:lnTo>
                    <a:pt x="4875" y="2785"/>
                  </a:lnTo>
                  <a:lnTo>
                    <a:pt x="4876" y="2520"/>
                  </a:lnTo>
                  <a:lnTo>
                    <a:pt x="4877" y="2731"/>
                  </a:lnTo>
                  <a:lnTo>
                    <a:pt x="4877" y="2633"/>
                  </a:lnTo>
                  <a:lnTo>
                    <a:pt x="4878" y="2833"/>
                  </a:lnTo>
                  <a:lnTo>
                    <a:pt x="4878" y="2540"/>
                  </a:lnTo>
                  <a:lnTo>
                    <a:pt x="4879" y="2825"/>
                  </a:lnTo>
                  <a:lnTo>
                    <a:pt x="4880" y="2566"/>
                  </a:lnTo>
                  <a:lnTo>
                    <a:pt x="4880" y="2707"/>
                  </a:lnTo>
                  <a:lnTo>
                    <a:pt x="4881" y="2591"/>
                  </a:lnTo>
                  <a:lnTo>
                    <a:pt x="4882" y="2803"/>
                  </a:lnTo>
                  <a:lnTo>
                    <a:pt x="4883" y="2628"/>
                  </a:lnTo>
                  <a:lnTo>
                    <a:pt x="4883" y="2742"/>
                  </a:lnTo>
                  <a:lnTo>
                    <a:pt x="4884" y="2523"/>
                  </a:lnTo>
                  <a:lnTo>
                    <a:pt x="4885" y="2645"/>
                  </a:lnTo>
                  <a:lnTo>
                    <a:pt x="4886" y="2605"/>
                  </a:lnTo>
                  <a:lnTo>
                    <a:pt x="4886" y="2717"/>
                  </a:lnTo>
                  <a:lnTo>
                    <a:pt x="4887" y="2643"/>
                  </a:lnTo>
                  <a:lnTo>
                    <a:pt x="4887" y="2786"/>
                  </a:lnTo>
                  <a:lnTo>
                    <a:pt x="4888" y="2572"/>
                  </a:lnTo>
                  <a:lnTo>
                    <a:pt x="4888" y="2777"/>
                  </a:lnTo>
                  <a:lnTo>
                    <a:pt x="4889" y="2515"/>
                  </a:lnTo>
                  <a:lnTo>
                    <a:pt x="4890" y="2733"/>
                  </a:lnTo>
                  <a:lnTo>
                    <a:pt x="4890" y="2632"/>
                  </a:lnTo>
                  <a:lnTo>
                    <a:pt x="4891" y="2777"/>
                  </a:lnTo>
                  <a:lnTo>
                    <a:pt x="4891" y="2465"/>
                  </a:lnTo>
                  <a:lnTo>
                    <a:pt x="4892" y="2773"/>
                  </a:lnTo>
                  <a:lnTo>
                    <a:pt x="4893" y="2542"/>
                  </a:lnTo>
                  <a:lnTo>
                    <a:pt x="4895" y="2767"/>
                  </a:lnTo>
                  <a:lnTo>
                    <a:pt x="4895" y="2549"/>
                  </a:lnTo>
                  <a:lnTo>
                    <a:pt x="4896" y="2739"/>
                  </a:lnTo>
                  <a:lnTo>
                    <a:pt x="4897" y="2600"/>
                  </a:lnTo>
                  <a:lnTo>
                    <a:pt x="4897" y="2839"/>
                  </a:lnTo>
                  <a:lnTo>
                    <a:pt x="4898" y="2613"/>
                  </a:lnTo>
                  <a:lnTo>
                    <a:pt x="4899" y="2621"/>
                  </a:lnTo>
                  <a:lnTo>
                    <a:pt x="4900" y="2511"/>
                  </a:lnTo>
                  <a:lnTo>
                    <a:pt x="4901" y="2752"/>
                  </a:lnTo>
                  <a:lnTo>
                    <a:pt x="4901" y="2597"/>
                  </a:lnTo>
                  <a:lnTo>
                    <a:pt x="4902" y="2695"/>
                  </a:lnTo>
                  <a:lnTo>
                    <a:pt x="4902" y="2490"/>
                  </a:lnTo>
                  <a:lnTo>
                    <a:pt x="4904" y="2621"/>
                  </a:lnTo>
                  <a:lnTo>
                    <a:pt x="4904" y="2491"/>
                  </a:lnTo>
                  <a:lnTo>
                    <a:pt x="4905" y="2731"/>
                  </a:lnTo>
                  <a:lnTo>
                    <a:pt x="4906" y="2560"/>
                  </a:lnTo>
                  <a:lnTo>
                    <a:pt x="4907" y="2712"/>
                  </a:lnTo>
                  <a:lnTo>
                    <a:pt x="4907" y="2578"/>
                  </a:lnTo>
                  <a:lnTo>
                    <a:pt x="4908" y="2636"/>
                  </a:lnTo>
                  <a:lnTo>
                    <a:pt x="4909" y="2547"/>
                  </a:lnTo>
                  <a:lnTo>
                    <a:pt x="4909" y="2805"/>
                  </a:lnTo>
                  <a:lnTo>
                    <a:pt x="4910" y="2634"/>
                  </a:lnTo>
                  <a:lnTo>
                    <a:pt x="4910" y="2831"/>
                  </a:lnTo>
                  <a:lnTo>
                    <a:pt x="4911" y="2547"/>
                  </a:lnTo>
                  <a:lnTo>
                    <a:pt x="4911" y="2715"/>
                  </a:lnTo>
                  <a:lnTo>
                    <a:pt x="4912" y="2639"/>
                  </a:lnTo>
                  <a:lnTo>
                    <a:pt x="4912" y="2753"/>
                  </a:lnTo>
                  <a:lnTo>
                    <a:pt x="4913" y="2471"/>
                  </a:lnTo>
                  <a:lnTo>
                    <a:pt x="4915" y="2821"/>
                  </a:lnTo>
                  <a:lnTo>
                    <a:pt x="4916" y="2579"/>
                  </a:lnTo>
                  <a:lnTo>
                    <a:pt x="4917" y="2797"/>
                  </a:lnTo>
                  <a:lnTo>
                    <a:pt x="4918" y="2573"/>
                  </a:lnTo>
                  <a:lnTo>
                    <a:pt x="4918" y="2716"/>
                  </a:lnTo>
                  <a:lnTo>
                    <a:pt x="4919" y="2529"/>
                  </a:lnTo>
                  <a:lnTo>
                    <a:pt x="4920" y="2819"/>
                  </a:lnTo>
                  <a:lnTo>
                    <a:pt x="4921" y="2471"/>
                  </a:lnTo>
                  <a:lnTo>
                    <a:pt x="4922" y="2824"/>
                  </a:lnTo>
                  <a:lnTo>
                    <a:pt x="4922" y="2544"/>
                  </a:lnTo>
                  <a:lnTo>
                    <a:pt x="4923" y="2626"/>
                  </a:lnTo>
                  <a:lnTo>
                    <a:pt x="4923" y="2483"/>
                  </a:lnTo>
                  <a:lnTo>
                    <a:pt x="4924" y="2796"/>
                  </a:lnTo>
                  <a:lnTo>
                    <a:pt x="4924" y="2638"/>
                  </a:lnTo>
                  <a:lnTo>
                    <a:pt x="4925" y="2784"/>
                  </a:lnTo>
                  <a:lnTo>
                    <a:pt x="4925" y="2590"/>
                  </a:lnTo>
                  <a:lnTo>
                    <a:pt x="4926" y="2856"/>
                  </a:lnTo>
                  <a:lnTo>
                    <a:pt x="4926" y="2704"/>
                  </a:lnTo>
                  <a:lnTo>
                    <a:pt x="4927" y="2751"/>
                  </a:lnTo>
                  <a:lnTo>
                    <a:pt x="4927" y="2550"/>
                  </a:lnTo>
                  <a:lnTo>
                    <a:pt x="4929" y="2819"/>
                  </a:lnTo>
                  <a:lnTo>
                    <a:pt x="4929" y="2662"/>
                  </a:lnTo>
                  <a:lnTo>
                    <a:pt x="4930" y="2805"/>
                  </a:lnTo>
                  <a:lnTo>
                    <a:pt x="4930" y="2567"/>
                  </a:lnTo>
                  <a:lnTo>
                    <a:pt x="4932" y="2875"/>
                  </a:lnTo>
                  <a:lnTo>
                    <a:pt x="4932" y="2656"/>
                  </a:lnTo>
                  <a:lnTo>
                    <a:pt x="4933" y="2819"/>
                  </a:lnTo>
                  <a:lnTo>
                    <a:pt x="4935" y="2554"/>
                  </a:lnTo>
                  <a:lnTo>
                    <a:pt x="4935" y="2660"/>
                  </a:lnTo>
                  <a:lnTo>
                    <a:pt x="4936" y="2592"/>
                  </a:lnTo>
                  <a:lnTo>
                    <a:pt x="4937" y="2724"/>
                  </a:lnTo>
                  <a:lnTo>
                    <a:pt x="4937" y="2458"/>
                  </a:lnTo>
                  <a:lnTo>
                    <a:pt x="4938" y="2684"/>
                  </a:lnTo>
                  <a:lnTo>
                    <a:pt x="4939" y="2529"/>
                  </a:lnTo>
                  <a:lnTo>
                    <a:pt x="4939" y="2715"/>
                  </a:lnTo>
                  <a:lnTo>
                    <a:pt x="4940" y="2618"/>
                  </a:lnTo>
                  <a:lnTo>
                    <a:pt x="4940" y="2774"/>
                  </a:lnTo>
                  <a:lnTo>
                    <a:pt x="4941" y="2477"/>
                  </a:lnTo>
                  <a:lnTo>
                    <a:pt x="4941" y="2812"/>
                  </a:lnTo>
                  <a:lnTo>
                    <a:pt x="4943" y="2585"/>
                  </a:lnTo>
                  <a:lnTo>
                    <a:pt x="4943" y="2704"/>
                  </a:lnTo>
                  <a:lnTo>
                    <a:pt x="4944" y="2563"/>
                  </a:lnTo>
                  <a:lnTo>
                    <a:pt x="4945" y="2838"/>
                  </a:lnTo>
                  <a:lnTo>
                    <a:pt x="4945" y="2509"/>
                  </a:lnTo>
                  <a:lnTo>
                    <a:pt x="4946" y="2687"/>
                  </a:lnTo>
                  <a:lnTo>
                    <a:pt x="4947" y="2378"/>
                  </a:lnTo>
                  <a:lnTo>
                    <a:pt x="4947" y="2626"/>
                  </a:lnTo>
                  <a:lnTo>
                    <a:pt x="4948" y="2394"/>
                  </a:lnTo>
                  <a:lnTo>
                    <a:pt x="4949" y="2405"/>
                  </a:lnTo>
                  <a:lnTo>
                    <a:pt x="4949" y="2317"/>
                  </a:lnTo>
                  <a:lnTo>
                    <a:pt x="4950" y="2503"/>
                  </a:lnTo>
                  <a:lnTo>
                    <a:pt x="4951" y="2265"/>
                  </a:lnTo>
                  <a:lnTo>
                    <a:pt x="4951" y="2441"/>
                  </a:lnTo>
                  <a:lnTo>
                    <a:pt x="4952" y="2157"/>
                  </a:lnTo>
                  <a:lnTo>
                    <a:pt x="4952" y="2268"/>
                  </a:lnTo>
                  <a:lnTo>
                    <a:pt x="4953" y="1952"/>
                  </a:lnTo>
                  <a:lnTo>
                    <a:pt x="4954" y="2216"/>
                  </a:lnTo>
                  <a:lnTo>
                    <a:pt x="4954" y="2142"/>
                  </a:lnTo>
                  <a:lnTo>
                    <a:pt x="4955" y="2181"/>
                  </a:lnTo>
                  <a:lnTo>
                    <a:pt x="4956" y="1855"/>
                  </a:lnTo>
                  <a:lnTo>
                    <a:pt x="4957" y="2093"/>
                  </a:lnTo>
                  <a:lnTo>
                    <a:pt x="4958" y="2028"/>
                  </a:lnTo>
                  <a:lnTo>
                    <a:pt x="4958" y="2207"/>
                  </a:lnTo>
                  <a:lnTo>
                    <a:pt x="4959" y="2091"/>
                  </a:lnTo>
                  <a:lnTo>
                    <a:pt x="4959" y="2316"/>
                  </a:lnTo>
                  <a:lnTo>
                    <a:pt x="4961" y="1908"/>
                  </a:lnTo>
                  <a:lnTo>
                    <a:pt x="4962" y="2329"/>
                  </a:lnTo>
                  <a:lnTo>
                    <a:pt x="4962" y="2159"/>
                  </a:lnTo>
                  <a:lnTo>
                    <a:pt x="4963" y="2300"/>
                  </a:lnTo>
                  <a:lnTo>
                    <a:pt x="4964" y="2251"/>
                  </a:lnTo>
                  <a:lnTo>
                    <a:pt x="4964" y="2419"/>
                  </a:lnTo>
                  <a:lnTo>
                    <a:pt x="4965" y="2124"/>
                  </a:lnTo>
                  <a:lnTo>
                    <a:pt x="4967" y="2597"/>
                  </a:lnTo>
                  <a:lnTo>
                    <a:pt x="4967" y="2358"/>
                  </a:lnTo>
                  <a:lnTo>
                    <a:pt x="4968" y="2588"/>
                  </a:lnTo>
                  <a:lnTo>
                    <a:pt x="4969" y="2324"/>
                  </a:lnTo>
                  <a:lnTo>
                    <a:pt x="4970" y="2597"/>
                  </a:lnTo>
                  <a:lnTo>
                    <a:pt x="4971" y="2355"/>
                  </a:lnTo>
                  <a:lnTo>
                    <a:pt x="4971" y="2576"/>
                  </a:lnTo>
                  <a:lnTo>
                    <a:pt x="4972" y="2502"/>
                  </a:lnTo>
                  <a:lnTo>
                    <a:pt x="4972" y="2626"/>
                  </a:lnTo>
                  <a:lnTo>
                    <a:pt x="4973" y="2435"/>
                  </a:lnTo>
                  <a:lnTo>
                    <a:pt x="4973" y="2648"/>
                  </a:lnTo>
                  <a:lnTo>
                    <a:pt x="4974" y="2384"/>
                  </a:lnTo>
                  <a:lnTo>
                    <a:pt x="4975" y="2794"/>
                  </a:lnTo>
                  <a:lnTo>
                    <a:pt x="4976" y="2508"/>
                  </a:lnTo>
                  <a:lnTo>
                    <a:pt x="4977" y="2673"/>
                  </a:lnTo>
                  <a:lnTo>
                    <a:pt x="4977" y="2554"/>
                  </a:lnTo>
                  <a:lnTo>
                    <a:pt x="4978" y="2696"/>
                  </a:lnTo>
                  <a:lnTo>
                    <a:pt x="4979" y="2566"/>
                  </a:lnTo>
                  <a:lnTo>
                    <a:pt x="4979" y="2681"/>
                  </a:lnTo>
                  <a:lnTo>
                    <a:pt x="4980" y="2565"/>
                  </a:lnTo>
                  <a:lnTo>
                    <a:pt x="4980" y="2638"/>
                  </a:lnTo>
                  <a:lnTo>
                    <a:pt x="4981" y="2565"/>
                  </a:lnTo>
                  <a:lnTo>
                    <a:pt x="4981" y="2726"/>
                  </a:lnTo>
                  <a:lnTo>
                    <a:pt x="4982" y="2561"/>
                  </a:lnTo>
                  <a:lnTo>
                    <a:pt x="4983" y="2705"/>
                  </a:lnTo>
                  <a:lnTo>
                    <a:pt x="4984" y="2568"/>
                  </a:lnTo>
                  <a:lnTo>
                    <a:pt x="4984" y="2629"/>
                  </a:lnTo>
                  <a:lnTo>
                    <a:pt x="4985" y="2549"/>
                  </a:lnTo>
                  <a:lnTo>
                    <a:pt x="4985" y="2595"/>
                  </a:lnTo>
                  <a:lnTo>
                    <a:pt x="4986" y="2550"/>
                  </a:lnTo>
                  <a:lnTo>
                    <a:pt x="4987" y="2902"/>
                  </a:lnTo>
                  <a:lnTo>
                    <a:pt x="4987" y="2619"/>
                  </a:lnTo>
                  <a:lnTo>
                    <a:pt x="4988" y="2760"/>
                  </a:lnTo>
                  <a:lnTo>
                    <a:pt x="4988" y="2581"/>
                  </a:lnTo>
                  <a:lnTo>
                    <a:pt x="4990" y="2733"/>
                  </a:lnTo>
                  <a:lnTo>
                    <a:pt x="4990" y="2551"/>
                  </a:lnTo>
                  <a:lnTo>
                    <a:pt x="4991" y="2844"/>
                  </a:lnTo>
                  <a:lnTo>
                    <a:pt x="4991" y="2587"/>
                  </a:lnTo>
                  <a:lnTo>
                    <a:pt x="4993" y="2732"/>
                  </a:lnTo>
                  <a:lnTo>
                    <a:pt x="4993" y="2593"/>
                  </a:lnTo>
                  <a:lnTo>
                    <a:pt x="4994" y="2743"/>
                  </a:lnTo>
                  <a:lnTo>
                    <a:pt x="4994" y="2476"/>
                  </a:lnTo>
                  <a:lnTo>
                    <a:pt x="4995" y="2743"/>
                  </a:lnTo>
                  <a:lnTo>
                    <a:pt x="4995" y="2525"/>
                  </a:lnTo>
                  <a:lnTo>
                    <a:pt x="4996" y="2728"/>
                  </a:lnTo>
                  <a:lnTo>
                    <a:pt x="4997" y="2526"/>
                  </a:lnTo>
                  <a:lnTo>
                    <a:pt x="4997" y="2656"/>
                  </a:lnTo>
                  <a:lnTo>
                    <a:pt x="4998" y="2535"/>
                  </a:lnTo>
                  <a:lnTo>
                    <a:pt x="4998" y="2856"/>
                  </a:lnTo>
                  <a:lnTo>
                    <a:pt x="4999" y="2526"/>
                  </a:lnTo>
                  <a:lnTo>
                    <a:pt x="5000" y="2829"/>
                  </a:lnTo>
                  <a:lnTo>
                    <a:pt x="5000" y="2598"/>
                  </a:lnTo>
                  <a:lnTo>
                    <a:pt x="5001" y="2709"/>
                  </a:lnTo>
                  <a:lnTo>
                    <a:pt x="5002" y="2590"/>
                  </a:lnTo>
                  <a:lnTo>
                    <a:pt x="5002" y="2765"/>
                  </a:lnTo>
                  <a:lnTo>
                    <a:pt x="5003" y="2652"/>
                  </a:lnTo>
                  <a:lnTo>
                    <a:pt x="5003" y="2753"/>
                  </a:lnTo>
                  <a:lnTo>
                    <a:pt x="5004" y="2485"/>
                  </a:lnTo>
                  <a:lnTo>
                    <a:pt x="5005" y="2714"/>
                  </a:lnTo>
                  <a:lnTo>
                    <a:pt x="5005" y="2550"/>
                  </a:lnTo>
                  <a:lnTo>
                    <a:pt x="5006" y="2735"/>
                  </a:lnTo>
                  <a:lnTo>
                    <a:pt x="5007" y="2634"/>
                  </a:lnTo>
                  <a:lnTo>
                    <a:pt x="5007" y="2696"/>
                  </a:lnTo>
                  <a:lnTo>
                    <a:pt x="5008" y="2535"/>
                  </a:lnTo>
                  <a:lnTo>
                    <a:pt x="5009" y="2684"/>
                  </a:lnTo>
                  <a:lnTo>
                    <a:pt x="5009" y="2546"/>
                  </a:lnTo>
                  <a:lnTo>
                    <a:pt x="5010" y="2757"/>
                  </a:lnTo>
                  <a:lnTo>
                    <a:pt x="5010" y="2413"/>
                  </a:lnTo>
                  <a:lnTo>
                    <a:pt x="5011" y="2671"/>
                  </a:lnTo>
                  <a:lnTo>
                    <a:pt x="5011" y="2542"/>
                  </a:lnTo>
                  <a:lnTo>
                    <a:pt x="5012" y="2652"/>
                  </a:lnTo>
                  <a:lnTo>
                    <a:pt x="5013" y="2623"/>
                  </a:lnTo>
                  <a:lnTo>
                    <a:pt x="5013" y="2797"/>
                  </a:lnTo>
                  <a:lnTo>
                    <a:pt x="5014" y="2662"/>
                  </a:lnTo>
                  <a:lnTo>
                    <a:pt x="5015" y="2690"/>
                  </a:lnTo>
                  <a:lnTo>
                    <a:pt x="5015" y="2599"/>
                  </a:lnTo>
                  <a:lnTo>
                    <a:pt x="5016" y="2673"/>
                  </a:lnTo>
                  <a:lnTo>
                    <a:pt x="5017" y="2482"/>
                  </a:lnTo>
                  <a:lnTo>
                    <a:pt x="5017" y="2728"/>
                  </a:lnTo>
                  <a:lnTo>
                    <a:pt x="5018" y="2590"/>
                  </a:lnTo>
                  <a:lnTo>
                    <a:pt x="5019" y="2758"/>
                  </a:lnTo>
                  <a:lnTo>
                    <a:pt x="5019" y="2618"/>
                  </a:lnTo>
                  <a:lnTo>
                    <a:pt x="5020" y="2725"/>
                  </a:lnTo>
                  <a:lnTo>
                    <a:pt x="5020" y="2496"/>
                  </a:lnTo>
                  <a:lnTo>
                    <a:pt x="5022" y="2711"/>
                  </a:lnTo>
                  <a:lnTo>
                    <a:pt x="5023" y="2608"/>
                  </a:lnTo>
                  <a:lnTo>
                    <a:pt x="5023" y="2691"/>
                  </a:lnTo>
                  <a:lnTo>
                    <a:pt x="5025" y="2496"/>
                  </a:lnTo>
                  <a:lnTo>
                    <a:pt x="5025" y="2748"/>
                  </a:lnTo>
                  <a:lnTo>
                    <a:pt x="5026" y="2578"/>
                  </a:lnTo>
                  <a:lnTo>
                    <a:pt x="5027" y="2803"/>
                  </a:lnTo>
                  <a:lnTo>
                    <a:pt x="5027" y="2594"/>
                  </a:lnTo>
                  <a:lnTo>
                    <a:pt x="5028" y="2659"/>
                  </a:lnTo>
                  <a:lnTo>
                    <a:pt x="5029" y="2496"/>
                  </a:lnTo>
                  <a:lnTo>
                    <a:pt x="5029" y="2712"/>
                  </a:lnTo>
                  <a:lnTo>
                    <a:pt x="5030" y="2484"/>
                  </a:lnTo>
                  <a:lnTo>
                    <a:pt x="5031" y="2853"/>
                  </a:lnTo>
                  <a:lnTo>
                    <a:pt x="5031" y="2517"/>
                  </a:lnTo>
                  <a:lnTo>
                    <a:pt x="5032" y="2835"/>
                  </a:lnTo>
                  <a:lnTo>
                    <a:pt x="5032" y="2595"/>
                  </a:lnTo>
                  <a:lnTo>
                    <a:pt x="5033" y="2726"/>
                  </a:lnTo>
                  <a:lnTo>
                    <a:pt x="5033" y="2592"/>
                  </a:lnTo>
                  <a:lnTo>
                    <a:pt x="5034" y="2676"/>
                  </a:lnTo>
                  <a:lnTo>
                    <a:pt x="5035" y="2451"/>
                  </a:lnTo>
                  <a:lnTo>
                    <a:pt x="5036" y="2861"/>
                  </a:lnTo>
                  <a:lnTo>
                    <a:pt x="5037" y="2576"/>
                  </a:lnTo>
                  <a:lnTo>
                    <a:pt x="5037" y="2717"/>
                  </a:lnTo>
                  <a:lnTo>
                    <a:pt x="5038" y="2571"/>
                  </a:lnTo>
                  <a:lnTo>
                    <a:pt x="5038" y="2762"/>
                  </a:lnTo>
                  <a:lnTo>
                    <a:pt x="5039" y="2519"/>
                  </a:lnTo>
                  <a:lnTo>
                    <a:pt x="5040" y="2879"/>
                  </a:lnTo>
                  <a:lnTo>
                    <a:pt x="5040" y="2501"/>
                  </a:lnTo>
                  <a:lnTo>
                    <a:pt x="5041" y="2690"/>
                  </a:lnTo>
                  <a:lnTo>
                    <a:pt x="5042" y="2579"/>
                  </a:lnTo>
                  <a:lnTo>
                    <a:pt x="5042" y="2683"/>
                  </a:lnTo>
                  <a:lnTo>
                    <a:pt x="5043" y="2581"/>
                  </a:lnTo>
                  <a:lnTo>
                    <a:pt x="5043" y="2730"/>
                  </a:lnTo>
                  <a:lnTo>
                    <a:pt x="5044" y="2625"/>
                  </a:lnTo>
                  <a:lnTo>
                    <a:pt x="5045" y="2847"/>
                  </a:lnTo>
                  <a:lnTo>
                    <a:pt x="5045" y="2532"/>
                  </a:lnTo>
                  <a:lnTo>
                    <a:pt x="5046" y="2675"/>
                  </a:lnTo>
                  <a:lnTo>
                    <a:pt x="5046" y="2545"/>
                  </a:lnTo>
                  <a:lnTo>
                    <a:pt x="5047" y="2901"/>
                  </a:lnTo>
                  <a:lnTo>
                    <a:pt x="5048" y="2533"/>
                  </a:lnTo>
                  <a:lnTo>
                    <a:pt x="5049" y="2813"/>
                  </a:lnTo>
                  <a:lnTo>
                    <a:pt x="5049" y="2634"/>
                  </a:lnTo>
                  <a:lnTo>
                    <a:pt x="5050" y="2715"/>
                  </a:lnTo>
                  <a:lnTo>
                    <a:pt x="5050" y="2546"/>
                  </a:lnTo>
                  <a:lnTo>
                    <a:pt x="5051" y="2649"/>
                  </a:lnTo>
                  <a:lnTo>
                    <a:pt x="5051" y="2550"/>
                  </a:lnTo>
                  <a:lnTo>
                    <a:pt x="5052" y="2772"/>
                  </a:lnTo>
                  <a:lnTo>
                    <a:pt x="5053" y="2440"/>
                  </a:lnTo>
                  <a:lnTo>
                    <a:pt x="5054" y="2883"/>
                  </a:lnTo>
                  <a:lnTo>
                    <a:pt x="5055" y="2597"/>
                  </a:lnTo>
                  <a:lnTo>
                    <a:pt x="5056" y="2803"/>
                  </a:lnTo>
                  <a:lnTo>
                    <a:pt x="5056" y="2604"/>
                  </a:lnTo>
                  <a:lnTo>
                    <a:pt x="5057" y="2707"/>
                  </a:lnTo>
                  <a:lnTo>
                    <a:pt x="5057" y="2572"/>
                  </a:lnTo>
                  <a:lnTo>
                    <a:pt x="5058" y="2634"/>
                  </a:lnTo>
                  <a:lnTo>
                    <a:pt x="5059" y="2502"/>
                  </a:lnTo>
                  <a:lnTo>
                    <a:pt x="5059" y="2794"/>
                  </a:lnTo>
                  <a:lnTo>
                    <a:pt x="5060" y="2566"/>
                  </a:lnTo>
                  <a:lnTo>
                    <a:pt x="5061" y="2749"/>
                  </a:lnTo>
                  <a:lnTo>
                    <a:pt x="5061" y="2584"/>
                  </a:lnTo>
                  <a:lnTo>
                    <a:pt x="5062" y="2707"/>
                  </a:lnTo>
                  <a:lnTo>
                    <a:pt x="5062" y="2591"/>
                  </a:lnTo>
                  <a:lnTo>
                    <a:pt x="5063" y="2882"/>
                  </a:lnTo>
                  <a:lnTo>
                    <a:pt x="5065" y="2611"/>
                  </a:lnTo>
                  <a:lnTo>
                    <a:pt x="5066" y="2724"/>
                  </a:lnTo>
                  <a:lnTo>
                    <a:pt x="5066" y="2574"/>
                  </a:lnTo>
                  <a:lnTo>
                    <a:pt x="5067" y="2772"/>
                  </a:lnTo>
                  <a:lnTo>
                    <a:pt x="5069" y="2403"/>
                  </a:lnTo>
                  <a:lnTo>
                    <a:pt x="5070" y="2780"/>
                  </a:lnTo>
                  <a:lnTo>
                    <a:pt x="5071" y="2481"/>
                  </a:lnTo>
                  <a:lnTo>
                    <a:pt x="5072" y="2750"/>
                  </a:lnTo>
                  <a:lnTo>
                    <a:pt x="5072" y="2621"/>
                  </a:lnTo>
                  <a:lnTo>
                    <a:pt x="5073" y="2742"/>
                  </a:lnTo>
                  <a:lnTo>
                    <a:pt x="5073" y="2579"/>
                  </a:lnTo>
                  <a:lnTo>
                    <a:pt x="5074" y="2673"/>
                  </a:lnTo>
                  <a:lnTo>
                    <a:pt x="5074" y="2458"/>
                  </a:lnTo>
                  <a:lnTo>
                    <a:pt x="5075" y="2668"/>
                  </a:lnTo>
                  <a:lnTo>
                    <a:pt x="5076" y="2599"/>
                  </a:lnTo>
                  <a:lnTo>
                    <a:pt x="5076" y="2671"/>
                  </a:lnTo>
                  <a:lnTo>
                    <a:pt x="5077" y="2547"/>
                  </a:lnTo>
                  <a:lnTo>
                    <a:pt x="5078" y="2760"/>
                  </a:lnTo>
                  <a:lnTo>
                    <a:pt x="5078" y="2446"/>
                  </a:lnTo>
                  <a:lnTo>
                    <a:pt x="5079" y="2739"/>
                  </a:lnTo>
                  <a:lnTo>
                    <a:pt x="5080" y="2648"/>
                  </a:lnTo>
                  <a:lnTo>
                    <a:pt x="5080" y="2735"/>
                  </a:lnTo>
                  <a:lnTo>
                    <a:pt x="5081" y="2456"/>
                  </a:lnTo>
                  <a:lnTo>
                    <a:pt x="5081" y="2896"/>
                  </a:lnTo>
                  <a:lnTo>
                    <a:pt x="5082" y="2538"/>
                  </a:lnTo>
                  <a:lnTo>
                    <a:pt x="5084" y="2715"/>
                  </a:lnTo>
                  <a:lnTo>
                    <a:pt x="5084" y="2522"/>
                  </a:lnTo>
                  <a:lnTo>
                    <a:pt x="5086" y="2835"/>
                  </a:lnTo>
                  <a:lnTo>
                    <a:pt x="5086" y="2638"/>
                  </a:lnTo>
                  <a:lnTo>
                    <a:pt x="5087" y="2789"/>
                  </a:lnTo>
                  <a:lnTo>
                    <a:pt x="5087" y="2594"/>
                  </a:lnTo>
                  <a:lnTo>
                    <a:pt x="5088" y="2712"/>
                  </a:lnTo>
                  <a:lnTo>
                    <a:pt x="5088" y="2595"/>
                  </a:lnTo>
                  <a:lnTo>
                    <a:pt x="5089" y="2726"/>
                  </a:lnTo>
                  <a:lnTo>
                    <a:pt x="5089" y="2574"/>
                  </a:lnTo>
                  <a:lnTo>
                    <a:pt x="5090" y="2806"/>
                  </a:lnTo>
                  <a:lnTo>
                    <a:pt x="5091" y="2691"/>
                  </a:lnTo>
                  <a:lnTo>
                    <a:pt x="5091" y="2825"/>
                  </a:lnTo>
                  <a:lnTo>
                    <a:pt x="5092" y="2701"/>
                  </a:lnTo>
                  <a:lnTo>
                    <a:pt x="5092" y="2844"/>
                  </a:lnTo>
                  <a:lnTo>
                    <a:pt x="5094" y="2508"/>
                  </a:lnTo>
                  <a:lnTo>
                    <a:pt x="5094" y="2629"/>
                  </a:lnTo>
                  <a:lnTo>
                    <a:pt x="5095" y="2538"/>
                  </a:lnTo>
                  <a:lnTo>
                    <a:pt x="5095" y="2764"/>
                  </a:lnTo>
                  <a:lnTo>
                    <a:pt x="5096" y="2616"/>
                  </a:lnTo>
                  <a:lnTo>
                    <a:pt x="5096" y="2860"/>
                  </a:lnTo>
                  <a:lnTo>
                    <a:pt x="5097" y="2439"/>
                  </a:lnTo>
                  <a:lnTo>
                    <a:pt x="5097" y="2738"/>
                  </a:lnTo>
                  <a:lnTo>
                    <a:pt x="5098" y="2518"/>
                  </a:lnTo>
                  <a:lnTo>
                    <a:pt x="5099" y="2700"/>
                  </a:lnTo>
                  <a:lnTo>
                    <a:pt x="5099" y="2471"/>
                  </a:lnTo>
                  <a:lnTo>
                    <a:pt x="5100" y="2723"/>
                  </a:lnTo>
                  <a:lnTo>
                    <a:pt x="5101" y="2627"/>
                  </a:lnTo>
                  <a:lnTo>
                    <a:pt x="5102" y="2785"/>
                  </a:lnTo>
                  <a:lnTo>
                    <a:pt x="5102" y="2505"/>
                  </a:lnTo>
                  <a:lnTo>
                    <a:pt x="5104" y="2797"/>
                  </a:lnTo>
                  <a:lnTo>
                    <a:pt x="5104" y="2694"/>
                  </a:lnTo>
                  <a:lnTo>
                    <a:pt x="5105" y="2808"/>
                  </a:lnTo>
                  <a:lnTo>
                    <a:pt x="5106" y="2525"/>
                  </a:lnTo>
                  <a:lnTo>
                    <a:pt x="5106" y="2703"/>
                  </a:lnTo>
                  <a:lnTo>
                    <a:pt x="5108" y="2584"/>
                  </a:lnTo>
                  <a:lnTo>
                    <a:pt x="5108" y="2748"/>
                  </a:lnTo>
                  <a:lnTo>
                    <a:pt x="5109" y="2551"/>
                  </a:lnTo>
                  <a:lnTo>
                    <a:pt x="5110" y="2733"/>
                  </a:lnTo>
                  <a:lnTo>
                    <a:pt x="5110" y="2567"/>
                  </a:lnTo>
                  <a:lnTo>
                    <a:pt x="5111" y="2701"/>
                  </a:lnTo>
                  <a:lnTo>
                    <a:pt x="5112" y="2673"/>
                  </a:lnTo>
                  <a:lnTo>
                    <a:pt x="5112" y="2833"/>
                  </a:lnTo>
                  <a:lnTo>
                    <a:pt x="5113" y="2567"/>
                  </a:lnTo>
                  <a:lnTo>
                    <a:pt x="5114" y="2853"/>
                  </a:lnTo>
                  <a:lnTo>
                    <a:pt x="5114" y="2593"/>
                  </a:lnTo>
                  <a:lnTo>
                    <a:pt x="5115" y="2643"/>
                  </a:lnTo>
                  <a:lnTo>
                    <a:pt x="5115" y="2461"/>
                  </a:lnTo>
                  <a:lnTo>
                    <a:pt x="5117" y="2708"/>
                  </a:lnTo>
                  <a:lnTo>
                    <a:pt x="5117" y="2542"/>
                  </a:lnTo>
                  <a:lnTo>
                    <a:pt x="5118" y="2801"/>
                  </a:lnTo>
                  <a:lnTo>
                    <a:pt x="5119" y="2545"/>
                  </a:lnTo>
                  <a:lnTo>
                    <a:pt x="5119" y="2757"/>
                  </a:lnTo>
                  <a:lnTo>
                    <a:pt x="5120" y="2700"/>
                  </a:lnTo>
                  <a:lnTo>
                    <a:pt x="5120" y="2794"/>
                  </a:lnTo>
                  <a:lnTo>
                    <a:pt x="5121" y="2547"/>
                  </a:lnTo>
                  <a:lnTo>
                    <a:pt x="5121" y="2807"/>
                  </a:lnTo>
                  <a:lnTo>
                    <a:pt x="5122" y="2509"/>
                  </a:lnTo>
                  <a:lnTo>
                    <a:pt x="5123" y="2780"/>
                  </a:lnTo>
                  <a:lnTo>
                    <a:pt x="5124" y="2568"/>
                  </a:lnTo>
                  <a:lnTo>
                    <a:pt x="5125" y="2770"/>
                  </a:lnTo>
                  <a:lnTo>
                    <a:pt x="5126" y="2588"/>
                  </a:lnTo>
                  <a:lnTo>
                    <a:pt x="5127" y="2760"/>
                  </a:lnTo>
                  <a:lnTo>
                    <a:pt x="5127" y="2594"/>
                  </a:lnTo>
                  <a:lnTo>
                    <a:pt x="5128" y="2711"/>
                  </a:lnTo>
                  <a:lnTo>
                    <a:pt x="5129" y="2529"/>
                  </a:lnTo>
                  <a:lnTo>
                    <a:pt x="5130" y="2806"/>
                  </a:lnTo>
                  <a:lnTo>
                    <a:pt x="5130" y="2585"/>
                  </a:lnTo>
                  <a:lnTo>
                    <a:pt x="5131" y="2731"/>
                  </a:lnTo>
                  <a:lnTo>
                    <a:pt x="5132" y="2595"/>
                  </a:lnTo>
                  <a:lnTo>
                    <a:pt x="5133" y="2867"/>
                  </a:lnTo>
                  <a:lnTo>
                    <a:pt x="5133" y="2576"/>
                  </a:lnTo>
                  <a:lnTo>
                    <a:pt x="5134" y="2755"/>
                  </a:lnTo>
                  <a:lnTo>
                    <a:pt x="5134" y="2511"/>
                  </a:lnTo>
                  <a:lnTo>
                    <a:pt x="5135" y="2704"/>
                  </a:lnTo>
                  <a:lnTo>
                    <a:pt x="5135" y="2600"/>
                  </a:lnTo>
                  <a:lnTo>
                    <a:pt x="5136" y="2674"/>
                  </a:lnTo>
                  <a:lnTo>
                    <a:pt x="5136" y="2503"/>
                  </a:lnTo>
                  <a:lnTo>
                    <a:pt x="5137" y="2693"/>
                  </a:lnTo>
                  <a:lnTo>
                    <a:pt x="5138" y="2650"/>
                  </a:lnTo>
                  <a:lnTo>
                    <a:pt x="5139" y="2760"/>
                  </a:lnTo>
                  <a:lnTo>
                    <a:pt x="5139" y="2600"/>
                  </a:lnTo>
                  <a:lnTo>
                    <a:pt x="5140" y="2676"/>
                  </a:lnTo>
                  <a:lnTo>
                    <a:pt x="5141" y="2441"/>
                  </a:lnTo>
                  <a:lnTo>
                    <a:pt x="5142" y="2822"/>
                  </a:lnTo>
                  <a:lnTo>
                    <a:pt x="5143" y="2533"/>
                  </a:lnTo>
                  <a:lnTo>
                    <a:pt x="5145" y="2846"/>
                  </a:lnTo>
                  <a:lnTo>
                    <a:pt x="5146" y="2715"/>
                  </a:lnTo>
                  <a:lnTo>
                    <a:pt x="5146" y="2828"/>
                  </a:lnTo>
                  <a:lnTo>
                    <a:pt x="5147" y="2588"/>
                  </a:lnTo>
                  <a:lnTo>
                    <a:pt x="5147" y="2789"/>
                  </a:lnTo>
                  <a:lnTo>
                    <a:pt x="5148" y="2611"/>
                  </a:lnTo>
                  <a:lnTo>
                    <a:pt x="5148" y="2708"/>
                  </a:lnTo>
                  <a:lnTo>
                    <a:pt x="5149" y="2564"/>
                  </a:lnTo>
                  <a:lnTo>
                    <a:pt x="5150" y="2709"/>
                  </a:lnTo>
                  <a:lnTo>
                    <a:pt x="5151" y="2532"/>
                  </a:lnTo>
                  <a:lnTo>
                    <a:pt x="5152" y="2847"/>
                  </a:lnTo>
                  <a:lnTo>
                    <a:pt x="5152" y="2615"/>
                  </a:lnTo>
                  <a:lnTo>
                    <a:pt x="5153" y="2765"/>
                  </a:lnTo>
                  <a:lnTo>
                    <a:pt x="5153" y="2587"/>
                  </a:lnTo>
                  <a:lnTo>
                    <a:pt x="5154" y="2680"/>
                  </a:lnTo>
                  <a:lnTo>
                    <a:pt x="5154" y="2532"/>
                  </a:lnTo>
                  <a:lnTo>
                    <a:pt x="5155" y="2691"/>
                  </a:lnTo>
                  <a:lnTo>
                    <a:pt x="5156" y="2512"/>
                  </a:lnTo>
                  <a:lnTo>
                    <a:pt x="5156" y="2668"/>
                  </a:lnTo>
                  <a:lnTo>
                    <a:pt x="5157" y="2666"/>
                  </a:lnTo>
                  <a:lnTo>
                    <a:pt x="5157" y="2769"/>
                  </a:lnTo>
                  <a:lnTo>
                    <a:pt x="5159" y="2465"/>
                  </a:lnTo>
                  <a:lnTo>
                    <a:pt x="5160" y="2666"/>
                  </a:lnTo>
                  <a:lnTo>
                    <a:pt x="5160" y="2566"/>
                  </a:lnTo>
                  <a:lnTo>
                    <a:pt x="5161" y="2680"/>
                  </a:lnTo>
                  <a:lnTo>
                    <a:pt x="5162" y="2485"/>
                  </a:lnTo>
                  <a:lnTo>
                    <a:pt x="5162" y="2842"/>
                  </a:lnTo>
                  <a:lnTo>
                    <a:pt x="5163" y="2564"/>
                  </a:lnTo>
                  <a:lnTo>
                    <a:pt x="5163" y="2870"/>
                  </a:lnTo>
                  <a:lnTo>
                    <a:pt x="5164" y="2657"/>
                  </a:lnTo>
                  <a:lnTo>
                    <a:pt x="5165" y="2860"/>
                  </a:lnTo>
                  <a:lnTo>
                    <a:pt x="5166" y="2566"/>
                  </a:lnTo>
                  <a:lnTo>
                    <a:pt x="5166" y="2762"/>
                  </a:lnTo>
                  <a:lnTo>
                    <a:pt x="5167" y="2671"/>
                  </a:lnTo>
                  <a:lnTo>
                    <a:pt x="5168" y="2855"/>
                  </a:lnTo>
                  <a:lnTo>
                    <a:pt x="5168" y="2577"/>
                  </a:lnTo>
                  <a:lnTo>
                    <a:pt x="5169" y="2631"/>
                  </a:lnTo>
                  <a:lnTo>
                    <a:pt x="5169" y="2456"/>
                  </a:lnTo>
                  <a:lnTo>
                    <a:pt x="5170" y="2756"/>
                  </a:lnTo>
                  <a:lnTo>
                    <a:pt x="5170" y="2650"/>
                  </a:lnTo>
                  <a:lnTo>
                    <a:pt x="5171" y="2792"/>
                  </a:lnTo>
                  <a:lnTo>
                    <a:pt x="5171" y="2714"/>
                  </a:lnTo>
                  <a:lnTo>
                    <a:pt x="5172" y="2733"/>
                  </a:lnTo>
                  <a:lnTo>
                    <a:pt x="5173" y="2506"/>
                  </a:lnTo>
                  <a:lnTo>
                    <a:pt x="5173" y="2698"/>
                  </a:lnTo>
                  <a:lnTo>
                    <a:pt x="5174" y="2622"/>
                  </a:lnTo>
                  <a:lnTo>
                    <a:pt x="5174" y="2943"/>
                  </a:lnTo>
                  <a:lnTo>
                    <a:pt x="5176" y="2554"/>
                  </a:lnTo>
                  <a:lnTo>
                    <a:pt x="5177" y="2755"/>
                  </a:lnTo>
                  <a:lnTo>
                    <a:pt x="5178" y="2447"/>
                  </a:lnTo>
                  <a:lnTo>
                    <a:pt x="5178" y="2805"/>
                  </a:lnTo>
                  <a:lnTo>
                    <a:pt x="5179" y="2695"/>
                  </a:lnTo>
                  <a:lnTo>
                    <a:pt x="5179" y="2904"/>
                  </a:lnTo>
                  <a:lnTo>
                    <a:pt x="5180" y="2580"/>
                  </a:lnTo>
                  <a:lnTo>
                    <a:pt x="5181" y="2686"/>
                  </a:lnTo>
                  <a:lnTo>
                    <a:pt x="5182" y="2538"/>
                  </a:lnTo>
                  <a:lnTo>
                    <a:pt x="5183" y="2855"/>
                  </a:lnTo>
                  <a:lnTo>
                    <a:pt x="5184" y="2607"/>
                  </a:lnTo>
                  <a:lnTo>
                    <a:pt x="5184" y="2818"/>
                  </a:lnTo>
                  <a:lnTo>
                    <a:pt x="5185" y="2571"/>
                  </a:lnTo>
                  <a:lnTo>
                    <a:pt x="5186" y="2731"/>
                  </a:lnTo>
                  <a:lnTo>
                    <a:pt x="5187" y="2572"/>
                  </a:lnTo>
                  <a:lnTo>
                    <a:pt x="5187" y="2777"/>
                  </a:lnTo>
                  <a:lnTo>
                    <a:pt x="5188" y="2656"/>
                  </a:lnTo>
                  <a:lnTo>
                    <a:pt x="5188" y="2882"/>
                  </a:lnTo>
                  <a:lnTo>
                    <a:pt x="5189" y="2565"/>
                  </a:lnTo>
                  <a:lnTo>
                    <a:pt x="5189" y="2719"/>
                  </a:lnTo>
                  <a:lnTo>
                    <a:pt x="5190" y="2673"/>
                  </a:lnTo>
                  <a:lnTo>
                    <a:pt x="5190" y="2859"/>
                  </a:lnTo>
                  <a:lnTo>
                    <a:pt x="5192" y="2623"/>
                  </a:lnTo>
                  <a:lnTo>
                    <a:pt x="5193" y="2783"/>
                  </a:lnTo>
                  <a:lnTo>
                    <a:pt x="5193" y="2600"/>
                  </a:lnTo>
                  <a:lnTo>
                    <a:pt x="5194" y="2781"/>
                  </a:lnTo>
                  <a:lnTo>
                    <a:pt x="5195" y="2621"/>
                  </a:lnTo>
                  <a:lnTo>
                    <a:pt x="5195" y="2769"/>
                  </a:lnTo>
                  <a:lnTo>
                    <a:pt x="5196" y="2594"/>
                  </a:lnTo>
                  <a:lnTo>
                    <a:pt x="5197" y="2827"/>
                  </a:lnTo>
                  <a:lnTo>
                    <a:pt x="5197" y="2634"/>
                  </a:lnTo>
                  <a:lnTo>
                    <a:pt x="5198" y="2859"/>
                  </a:lnTo>
                  <a:lnTo>
                    <a:pt x="5199" y="2587"/>
                  </a:lnTo>
                  <a:lnTo>
                    <a:pt x="5200" y="2766"/>
                  </a:lnTo>
                  <a:lnTo>
                    <a:pt x="5201" y="2558"/>
                  </a:lnTo>
                  <a:lnTo>
                    <a:pt x="5201" y="2751"/>
                  </a:lnTo>
                  <a:lnTo>
                    <a:pt x="5202" y="2520"/>
                  </a:lnTo>
                  <a:lnTo>
                    <a:pt x="5203" y="2955"/>
                  </a:lnTo>
                  <a:lnTo>
                    <a:pt x="5204" y="2470"/>
                  </a:lnTo>
                  <a:lnTo>
                    <a:pt x="5205" y="2810"/>
                  </a:lnTo>
                  <a:lnTo>
                    <a:pt x="5205" y="2591"/>
                  </a:lnTo>
                  <a:lnTo>
                    <a:pt x="5206" y="2783"/>
                  </a:lnTo>
                  <a:lnTo>
                    <a:pt x="5207" y="2579"/>
                  </a:lnTo>
                  <a:lnTo>
                    <a:pt x="5208" y="2824"/>
                  </a:lnTo>
                  <a:lnTo>
                    <a:pt x="5208" y="2708"/>
                  </a:lnTo>
                  <a:lnTo>
                    <a:pt x="5209" y="2849"/>
                  </a:lnTo>
                  <a:lnTo>
                    <a:pt x="5209" y="2648"/>
                  </a:lnTo>
                  <a:lnTo>
                    <a:pt x="5210" y="2757"/>
                  </a:lnTo>
                  <a:lnTo>
                    <a:pt x="5210" y="2593"/>
                  </a:lnTo>
                  <a:lnTo>
                    <a:pt x="5212" y="2820"/>
                  </a:lnTo>
                  <a:lnTo>
                    <a:pt x="5213" y="2588"/>
                  </a:lnTo>
                  <a:lnTo>
                    <a:pt x="5214" y="2731"/>
                  </a:lnTo>
                  <a:lnTo>
                    <a:pt x="5214" y="2621"/>
                  </a:lnTo>
                  <a:lnTo>
                    <a:pt x="5215" y="2701"/>
                  </a:lnTo>
                  <a:lnTo>
                    <a:pt x="5216" y="2524"/>
                  </a:lnTo>
                  <a:lnTo>
                    <a:pt x="5216" y="2784"/>
                  </a:lnTo>
                  <a:lnTo>
                    <a:pt x="5217" y="2419"/>
                  </a:lnTo>
                  <a:lnTo>
                    <a:pt x="5218" y="2757"/>
                  </a:lnTo>
                  <a:lnTo>
                    <a:pt x="5219" y="2585"/>
                  </a:lnTo>
                  <a:lnTo>
                    <a:pt x="5220" y="2804"/>
                  </a:lnTo>
                  <a:lnTo>
                    <a:pt x="5221" y="2593"/>
                  </a:lnTo>
                  <a:lnTo>
                    <a:pt x="5221" y="2801"/>
                  </a:lnTo>
                  <a:lnTo>
                    <a:pt x="5223" y="2484"/>
                  </a:lnTo>
                  <a:lnTo>
                    <a:pt x="5223" y="2687"/>
                  </a:lnTo>
                  <a:lnTo>
                    <a:pt x="5224" y="2660"/>
                  </a:lnTo>
                  <a:lnTo>
                    <a:pt x="5224" y="2776"/>
                  </a:lnTo>
                  <a:lnTo>
                    <a:pt x="5226" y="2567"/>
                  </a:lnTo>
                  <a:lnTo>
                    <a:pt x="5226" y="2676"/>
                  </a:lnTo>
                  <a:lnTo>
                    <a:pt x="5227" y="2578"/>
                  </a:lnTo>
                  <a:lnTo>
                    <a:pt x="5227" y="2771"/>
                  </a:lnTo>
                  <a:lnTo>
                    <a:pt x="5229" y="2528"/>
                  </a:lnTo>
                  <a:lnTo>
                    <a:pt x="5229" y="2760"/>
                  </a:lnTo>
                  <a:lnTo>
                    <a:pt x="5230" y="2484"/>
                  </a:lnTo>
                  <a:lnTo>
                    <a:pt x="5231" y="2819"/>
                  </a:lnTo>
                  <a:lnTo>
                    <a:pt x="5232" y="2529"/>
                  </a:lnTo>
                  <a:lnTo>
                    <a:pt x="5232" y="2732"/>
                  </a:lnTo>
                  <a:lnTo>
                    <a:pt x="5233" y="2574"/>
                  </a:lnTo>
                  <a:lnTo>
                    <a:pt x="5234" y="2707"/>
                  </a:lnTo>
                  <a:lnTo>
                    <a:pt x="5234" y="2602"/>
                  </a:lnTo>
                  <a:lnTo>
                    <a:pt x="5235" y="2865"/>
                  </a:lnTo>
                  <a:lnTo>
                    <a:pt x="5236" y="2570"/>
                  </a:lnTo>
                  <a:lnTo>
                    <a:pt x="5237" y="2752"/>
                  </a:lnTo>
                  <a:lnTo>
                    <a:pt x="5238" y="2515"/>
                  </a:lnTo>
                  <a:lnTo>
                    <a:pt x="5239" y="2811"/>
                  </a:lnTo>
                  <a:lnTo>
                    <a:pt x="5240" y="2678"/>
                  </a:lnTo>
                  <a:lnTo>
                    <a:pt x="5241" y="2712"/>
                  </a:lnTo>
                  <a:lnTo>
                    <a:pt x="5241" y="2560"/>
                  </a:lnTo>
                  <a:lnTo>
                    <a:pt x="5242" y="2785"/>
                  </a:lnTo>
                  <a:lnTo>
                    <a:pt x="5244" y="2483"/>
                  </a:lnTo>
                  <a:lnTo>
                    <a:pt x="5244" y="2888"/>
                  </a:lnTo>
                  <a:lnTo>
                    <a:pt x="5246" y="2556"/>
                  </a:lnTo>
                  <a:lnTo>
                    <a:pt x="5246" y="2798"/>
                  </a:lnTo>
                  <a:lnTo>
                    <a:pt x="5248" y="2535"/>
                  </a:lnTo>
                  <a:lnTo>
                    <a:pt x="5248" y="2650"/>
                  </a:lnTo>
                  <a:lnTo>
                    <a:pt x="5249" y="2474"/>
                  </a:lnTo>
                  <a:lnTo>
                    <a:pt x="5249" y="2641"/>
                  </a:lnTo>
                  <a:lnTo>
                    <a:pt x="5250" y="2535"/>
                  </a:lnTo>
                  <a:lnTo>
                    <a:pt x="5250" y="2722"/>
                  </a:lnTo>
                  <a:lnTo>
                    <a:pt x="5251" y="2540"/>
                  </a:lnTo>
                  <a:lnTo>
                    <a:pt x="5253" y="2723"/>
                  </a:lnTo>
                  <a:lnTo>
                    <a:pt x="5253" y="2550"/>
                  </a:lnTo>
                  <a:lnTo>
                    <a:pt x="5254" y="2853"/>
                  </a:lnTo>
                  <a:lnTo>
                    <a:pt x="5255" y="2429"/>
                  </a:lnTo>
                  <a:lnTo>
                    <a:pt x="5257" y="2834"/>
                  </a:lnTo>
                  <a:lnTo>
                    <a:pt x="5257" y="2674"/>
                  </a:lnTo>
                  <a:lnTo>
                    <a:pt x="5258" y="2742"/>
                  </a:lnTo>
                  <a:lnTo>
                    <a:pt x="5258" y="2578"/>
                  </a:lnTo>
                  <a:lnTo>
                    <a:pt x="5259" y="2753"/>
                  </a:lnTo>
                  <a:lnTo>
                    <a:pt x="5259" y="2618"/>
                  </a:lnTo>
                  <a:lnTo>
                    <a:pt x="5260" y="2813"/>
                  </a:lnTo>
                  <a:lnTo>
                    <a:pt x="5261" y="2605"/>
                  </a:lnTo>
                  <a:lnTo>
                    <a:pt x="5261" y="2807"/>
                  </a:lnTo>
                  <a:lnTo>
                    <a:pt x="5262" y="2453"/>
                  </a:lnTo>
                  <a:lnTo>
                    <a:pt x="5263" y="2737"/>
                  </a:lnTo>
                  <a:lnTo>
                    <a:pt x="5263" y="2595"/>
                  </a:lnTo>
                  <a:lnTo>
                    <a:pt x="5264" y="2746"/>
                  </a:lnTo>
                  <a:lnTo>
                    <a:pt x="5264" y="2441"/>
                  </a:lnTo>
                  <a:lnTo>
                    <a:pt x="5265" y="2874"/>
                  </a:lnTo>
                  <a:lnTo>
                    <a:pt x="5266" y="2650"/>
                  </a:lnTo>
                  <a:lnTo>
                    <a:pt x="5267" y="2841"/>
                  </a:lnTo>
                  <a:lnTo>
                    <a:pt x="5268" y="2591"/>
                  </a:lnTo>
                  <a:lnTo>
                    <a:pt x="5268" y="2888"/>
                  </a:lnTo>
                  <a:lnTo>
                    <a:pt x="5270" y="2580"/>
                  </a:lnTo>
                  <a:lnTo>
                    <a:pt x="5270" y="2724"/>
                  </a:lnTo>
                  <a:lnTo>
                    <a:pt x="5271" y="2666"/>
                  </a:lnTo>
                  <a:lnTo>
                    <a:pt x="5271" y="2774"/>
                  </a:lnTo>
                  <a:lnTo>
                    <a:pt x="5272" y="2659"/>
                  </a:lnTo>
                  <a:lnTo>
                    <a:pt x="5272" y="2869"/>
                  </a:lnTo>
                  <a:lnTo>
                    <a:pt x="5274" y="2550"/>
                  </a:lnTo>
                  <a:lnTo>
                    <a:pt x="5276" y="2766"/>
                  </a:lnTo>
                  <a:lnTo>
                    <a:pt x="5277" y="2586"/>
                  </a:lnTo>
                  <a:lnTo>
                    <a:pt x="5278" y="2799"/>
                  </a:lnTo>
                  <a:lnTo>
                    <a:pt x="5278" y="2625"/>
                  </a:lnTo>
                  <a:lnTo>
                    <a:pt x="5279" y="2798"/>
                  </a:lnTo>
                  <a:lnTo>
                    <a:pt x="5279" y="2552"/>
                  </a:lnTo>
                  <a:lnTo>
                    <a:pt x="5280" y="2717"/>
                  </a:lnTo>
                  <a:lnTo>
                    <a:pt x="5281" y="2648"/>
                  </a:lnTo>
                  <a:lnTo>
                    <a:pt x="5282" y="2757"/>
                  </a:lnTo>
                  <a:lnTo>
                    <a:pt x="5282" y="2586"/>
                  </a:lnTo>
                  <a:lnTo>
                    <a:pt x="5283" y="2769"/>
                  </a:lnTo>
                  <a:lnTo>
                    <a:pt x="5283" y="2638"/>
                  </a:lnTo>
                  <a:lnTo>
                    <a:pt x="5284" y="2730"/>
                  </a:lnTo>
                  <a:lnTo>
                    <a:pt x="5285" y="2593"/>
                  </a:lnTo>
                  <a:lnTo>
                    <a:pt x="5285" y="2786"/>
                  </a:lnTo>
                  <a:lnTo>
                    <a:pt x="5286" y="2608"/>
                  </a:lnTo>
                  <a:lnTo>
                    <a:pt x="5286" y="2755"/>
                  </a:lnTo>
                  <a:lnTo>
                    <a:pt x="5287" y="2635"/>
                  </a:lnTo>
                  <a:lnTo>
                    <a:pt x="5288" y="2712"/>
                  </a:lnTo>
                  <a:lnTo>
                    <a:pt x="5288" y="2468"/>
                  </a:lnTo>
                  <a:lnTo>
                    <a:pt x="5289" y="2701"/>
                  </a:lnTo>
                  <a:lnTo>
                    <a:pt x="5290" y="2595"/>
                  </a:lnTo>
                  <a:lnTo>
                    <a:pt x="5291" y="2817"/>
                  </a:lnTo>
                  <a:lnTo>
                    <a:pt x="5292" y="2554"/>
                  </a:lnTo>
                  <a:lnTo>
                    <a:pt x="5293" y="2800"/>
                  </a:lnTo>
                  <a:lnTo>
                    <a:pt x="5294" y="2586"/>
                  </a:lnTo>
                  <a:lnTo>
                    <a:pt x="5294" y="2652"/>
                  </a:lnTo>
                  <a:lnTo>
                    <a:pt x="5295" y="2558"/>
                  </a:lnTo>
                  <a:lnTo>
                    <a:pt x="5296" y="2792"/>
                  </a:lnTo>
                  <a:lnTo>
                    <a:pt x="5296" y="2622"/>
                  </a:lnTo>
                  <a:lnTo>
                    <a:pt x="5297" y="2684"/>
                  </a:lnTo>
                  <a:lnTo>
                    <a:pt x="5298" y="2533"/>
                  </a:lnTo>
                  <a:lnTo>
                    <a:pt x="5298" y="2772"/>
                  </a:lnTo>
                  <a:lnTo>
                    <a:pt x="5300" y="2511"/>
                  </a:lnTo>
                  <a:lnTo>
                    <a:pt x="5301" y="2778"/>
                  </a:lnTo>
                  <a:lnTo>
                    <a:pt x="5301" y="2656"/>
                  </a:lnTo>
                  <a:lnTo>
                    <a:pt x="5302" y="2686"/>
                  </a:lnTo>
                  <a:lnTo>
                    <a:pt x="5302" y="2570"/>
                  </a:lnTo>
                  <a:lnTo>
                    <a:pt x="5303" y="2800"/>
                  </a:lnTo>
                  <a:lnTo>
                    <a:pt x="5304" y="2504"/>
                  </a:lnTo>
                  <a:lnTo>
                    <a:pt x="5306" y="2784"/>
                  </a:lnTo>
                  <a:lnTo>
                    <a:pt x="5306" y="2477"/>
                  </a:lnTo>
                  <a:lnTo>
                    <a:pt x="5308" y="2765"/>
                  </a:lnTo>
                  <a:lnTo>
                    <a:pt x="5309" y="2525"/>
                  </a:lnTo>
                  <a:lnTo>
                    <a:pt x="5309" y="2750"/>
                  </a:lnTo>
                  <a:lnTo>
                    <a:pt x="5310" y="2578"/>
                  </a:lnTo>
                  <a:lnTo>
                    <a:pt x="5310" y="2808"/>
                  </a:lnTo>
                  <a:lnTo>
                    <a:pt x="5312" y="2581"/>
                  </a:lnTo>
                  <a:lnTo>
                    <a:pt x="5313" y="2751"/>
                  </a:lnTo>
                  <a:lnTo>
                    <a:pt x="5313" y="2554"/>
                  </a:lnTo>
                  <a:lnTo>
                    <a:pt x="5314" y="2688"/>
                  </a:lnTo>
                  <a:lnTo>
                    <a:pt x="5314" y="2540"/>
                  </a:lnTo>
                  <a:lnTo>
                    <a:pt x="5315" y="2714"/>
                  </a:lnTo>
                  <a:lnTo>
                    <a:pt x="5315" y="2502"/>
                  </a:lnTo>
                  <a:lnTo>
                    <a:pt x="5316" y="2817"/>
                  </a:lnTo>
                  <a:lnTo>
                    <a:pt x="5318" y="2538"/>
                  </a:lnTo>
                  <a:lnTo>
                    <a:pt x="5318" y="2801"/>
                  </a:lnTo>
                  <a:lnTo>
                    <a:pt x="5319" y="2675"/>
                  </a:lnTo>
                  <a:lnTo>
                    <a:pt x="5319" y="2826"/>
                  </a:lnTo>
                  <a:lnTo>
                    <a:pt x="5321" y="2483"/>
                  </a:lnTo>
                  <a:lnTo>
                    <a:pt x="5321" y="2681"/>
                  </a:lnTo>
                  <a:lnTo>
                    <a:pt x="5322" y="2554"/>
                  </a:lnTo>
                  <a:lnTo>
                    <a:pt x="5323" y="2868"/>
                  </a:lnTo>
                  <a:lnTo>
                    <a:pt x="5324" y="2535"/>
                  </a:lnTo>
                  <a:lnTo>
                    <a:pt x="5326" y="2769"/>
                  </a:lnTo>
                  <a:lnTo>
                    <a:pt x="5327" y="2571"/>
                  </a:lnTo>
                  <a:lnTo>
                    <a:pt x="5327" y="2833"/>
                  </a:lnTo>
                  <a:lnTo>
                    <a:pt x="5328" y="2593"/>
                  </a:lnTo>
                  <a:lnTo>
                    <a:pt x="5328" y="2831"/>
                  </a:lnTo>
                  <a:lnTo>
                    <a:pt x="5329" y="2649"/>
                  </a:lnTo>
                  <a:lnTo>
                    <a:pt x="5330" y="2874"/>
                  </a:lnTo>
                  <a:lnTo>
                    <a:pt x="5331" y="2484"/>
                  </a:lnTo>
                  <a:lnTo>
                    <a:pt x="5332" y="2609"/>
                  </a:lnTo>
                  <a:lnTo>
                    <a:pt x="5333" y="2490"/>
                  </a:lnTo>
                  <a:lnTo>
                    <a:pt x="5333" y="2689"/>
                  </a:lnTo>
                  <a:lnTo>
                    <a:pt x="5334" y="2576"/>
                  </a:lnTo>
                  <a:lnTo>
                    <a:pt x="5334" y="2698"/>
                  </a:lnTo>
                  <a:lnTo>
                    <a:pt x="5335" y="2647"/>
                  </a:lnTo>
                  <a:lnTo>
                    <a:pt x="5335" y="2917"/>
                  </a:lnTo>
                  <a:lnTo>
                    <a:pt x="5336" y="2629"/>
                  </a:lnTo>
                  <a:lnTo>
                    <a:pt x="5337" y="2728"/>
                  </a:lnTo>
                  <a:lnTo>
                    <a:pt x="5338" y="2536"/>
                  </a:lnTo>
                  <a:lnTo>
                    <a:pt x="5338" y="2756"/>
                  </a:lnTo>
                  <a:lnTo>
                    <a:pt x="5339" y="2622"/>
                  </a:lnTo>
                  <a:lnTo>
                    <a:pt x="5340" y="2643"/>
                  </a:lnTo>
                  <a:lnTo>
                    <a:pt x="5340" y="2553"/>
                  </a:lnTo>
                  <a:lnTo>
                    <a:pt x="5341" y="2701"/>
                  </a:lnTo>
                  <a:lnTo>
                    <a:pt x="5341" y="2485"/>
                  </a:lnTo>
                  <a:lnTo>
                    <a:pt x="5342" y="2725"/>
                  </a:lnTo>
                  <a:lnTo>
                    <a:pt x="5342" y="2587"/>
                  </a:lnTo>
                  <a:lnTo>
                    <a:pt x="5343" y="2744"/>
                  </a:lnTo>
                  <a:lnTo>
                    <a:pt x="5343" y="2598"/>
                  </a:lnTo>
                  <a:lnTo>
                    <a:pt x="5344" y="2726"/>
                  </a:lnTo>
                  <a:lnTo>
                    <a:pt x="5345" y="2510"/>
                  </a:lnTo>
                  <a:lnTo>
                    <a:pt x="5346" y="2722"/>
                  </a:lnTo>
                  <a:lnTo>
                    <a:pt x="5346" y="2531"/>
                  </a:lnTo>
                  <a:lnTo>
                    <a:pt x="5347" y="2873"/>
                  </a:lnTo>
                  <a:lnTo>
                    <a:pt x="5349" y="2520"/>
                  </a:lnTo>
                  <a:lnTo>
                    <a:pt x="5349" y="2707"/>
                  </a:lnTo>
                  <a:lnTo>
                    <a:pt x="5350" y="2655"/>
                  </a:lnTo>
                  <a:lnTo>
                    <a:pt x="5350" y="2873"/>
                  </a:lnTo>
                  <a:lnTo>
                    <a:pt x="5351" y="2564"/>
                  </a:lnTo>
                  <a:lnTo>
                    <a:pt x="5351" y="2800"/>
                  </a:lnTo>
                  <a:lnTo>
                    <a:pt x="5352" y="2614"/>
                  </a:lnTo>
                  <a:lnTo>
                    <a:pt x="5352" y="2770"/>
                  </a:lnTo>
                  <a:lnTo>
                    <a:pt x="5353" y="2623"/>
                  </a:lnTo>
                  <a:lnTo>
                    <a:pt x="5353" y="2748"/>
                  </a:lnTo>
                  <a:lnTo>
                    <a:pt x="5354" y="2543"/>
                  </a:lnTo>
                  <a:lnTo>
                    <a:pt x="5355" y="2772"/>
                  </a:lnTo>
                  <a:lnTo>
                    <a:pt x="5355" y="2576"/>
                  </a:lnTo>
                  <a:lnTo>
                    <a:pt x="5356" y="2820"/>
                  </a:lnTo>
                  <a:lnTo>
                    <a:pt x="5358" y="2467"/>
                  </a:lnTo>
                  <a:lnTo>
                    <a:pt x="5359" y="2786"/>
                  </a:lnTo>
                  <a:lnTo>
                    <a:pt x="5359" y="2512"/>
                  </a:lnTo>
                  <a:lnTo>
                    <a:pt x="5360" y="2678"/>
                  </a:lnTo>
                  <a:lnTo>
                    <a:pt x="5360" y="2520"/>
                  </a:lnTo>
                  <a:lnTo>
                    <a:pt x="5361" y="2820"/>
                  </a:lnTo>
                  <a:lnTo>
                    <a:pt x="5362" y="2509"/>
                  </a:lnTo>
                  <a:lnTo>
                    <a:pt x="5363" y="2712"/>
                  </a:lnTo>
                  <a:lnTo>
                    <a:pt x="5364" y="2565"/>
                  </a:lnTo>
                  <a:lnTo>
                    <a:pt x="5364" y="2810"/>
                  </a:lnTo>
                  <a:lnTo>
                    <a:pt x="5365" y="2565"/>
                  </a:lnTo>
                  <a:lnTo>
                    <a:pt x="5365" y="2647"/>
                  </a:lnTo>
                  <a:lnTo>
                    <a:pt x="5366" y="2473"/>
                  </a:lnTo>
                  <a:lnTo>
                    <a:pt x="5366" y="2693"/>
                  </a:lnTo>
                  <a:lnTo>
                    <a:pt x="5367" y="2574"/>
                  </a:lnTo>
                  <a:lnTo>
                    <a:pt x="5368" y="2806"/>
                  </a:lnTo>
                  <a:lnTo>
                    <a:pt x="5369" y="2440"/>
                  </a:lnTo>
                  <a:lnTo>
                    <a:pt x="5369" y="2697"/>
                  </a:lnTo>
                  <a:lnTo>
                    <a:pt x="5370" y="2584"/>
                  </a:lnTo>
                  <a:lnTo>
                    <a:pt x="5370" y="2884"/>
                  </a:lnTo>
                  <a:lnTo>
                    <a:pt x="5371" y="2577"/>
                  </a:lnTo>
                  <a:lnTo>
                    <a:pt x="5372" y="2717"/>
                  </a:lnTo>
                  <a:lnTo>
                    <a:pt x="5373" y="2530"/>
                  </a:lnTo>
                  <a:lnTo>
                    <a:pt x="5373" y="2766"/>
                  </a:lnTo>
                  <a:lnTo>
                    <a:pt x="5374" y="2659"/>
                  </a:lnTo>
                  <a:lnTo>
                    <a:pt x="5375" y="2865"/>
                  </a:lnTo>
                  <a:lnTo>
                    <a:pt x="5375" y="2737"/>
                  </a:lnTo>
                  <a:lnTo>
                    <a:pt x="5376" y="2810"/>
                  </a:lnTo>
                  <a:lnTo>
                    <a:pt x="5376" y="2621"/>
                  </a:lnTo>
                  <a:lnTo>
                    <a:pt x="5377" y="2846"/>
                  </a:lnTo>
                  <a:lnTo>
                    <a:pt x="5378" y="2536"/>
                  </a:lnTo>
                  <a:lnTo>
                    <a:pt x="5379" y="2760"/>
                  </a:lnTo>
                  <a:lnTo>
                    <a:pt x="5380" y="2570"/>
                  </a:lnTo>
                  <a:lnTo>
                    <a:pt x="5380" y="2691"/>
                  </a:lnTo>
                  <a:lnTo>
                    <a:pt x="5381" y="2375"/>
                  </a:lnTo>
                  <a:lnTo>
                    <a:pt x="5381" y="2601"/>
                  </a:lnTo>
                  <a:lnTo>
                    <a:pt x="5382" y="2565"/>
                  </a:lnTo>
                  <a:lnTo>
                    <a:pt x="5383" y="2781"/>
                  </a:lnTo>
                  <a:lnTo>
                    <a:pt x="5383" y="2538"/>
                  </a:lnTo>
                  <a:lnTo>
                    <a:pt x="5384" y="2813"/>
                  </a:lnTo>
                  <a:lnTo>
                    <a:pt x="5385" y="2611"/>
                  </a:lnTo>
                  <a:lnTo>
                    <a:pt x="5385" y="2719"/>
                  </a:lnTo>
                  <a:lnTo>
                    <a:pt x="5386" y="2578"/>
                  </a:lnTo>
                  <a:lnTo>
                    <a:pt x="5387" y="2828"/>
                  </a:lnTo>
                  <a:lnTo>
                    <a:pt x="5387" y="2504"/>
                  </a:lnTo>
                  <a:lnTo>
                    <a:pt x="5388" y="2643"/>
                  </a:lnTo>
                  <a:lnTo>
                    <a:pt x="5389" y="2423"/>
                  </a:lnTo>
                  <a:lnTo>
                    <a:pt x="5389" y="2719"/>
                  </a:lnTo>
                  <a:lnTo>
                    <a:pt x="5390" y="2496"/>
                  </a:lnTo>
                  <a:lnTo>
                    <a:pt x="5391" y="2712"/>
                  </a:lnTo>
                  <a:lnTo>
                    <a:pt x="5392" y="2563"/>
                  </a:lnTo>
                  <a:lnTo>
                    <a:pt x="5393" y="2760"/>
                  </a:lnTo>
                  <a:lnTo>
                    <a:pt x="5393" y="2484"/>
                  </a:lnTo>
                  <a:lnTo>
                    <a:pt x="5394" y="2621"/>
                  </a:lnTo>
                  <a:lnTo>
                    <a:pt x="5395" y="2532"/>
                  </a:lnTo>
                  <a:lnTo>
                    <a:pt x="5395" y="2735"/>
                  </a:lnTo>
                  <a:lnTo>
                    <a:pt x="5396" y="2597"/>
                  </a:lnTo>
                  <a:lnTo>
                    <a:pt x="5396" y="2701"/>
                  </a:lnTo>
                  <a:lnTo>
                    <a:pt x="5397" y="2608"/>
                  </a:lnTo>
                  <a:lnTo>
                    <a:pt x="5397" y="2714"/>
                  </a:lnTo>
                  <a:lnTo>
                    <a:pt x="5398" y="2505"/>
                  </a:lnTo>
                  <a:lnTo>
                    <a:pt x="5399" y="2746"/>
                  </a:lnTo>
                  <a:lnTo>
                    <a:pt x="5400" y="2535"/>
                  </a:lnTo>
                  <a:lnTo>
                    <a:pt x="5401" y="2708"/>
                  </a:lnTo>
                  <a:lnTo>
                    <a:pt x="5401" y="2574"/>
                  </a:lnTo>
                  <a:lnTo>
                    <a:pt x="5402" y="2780"/>
                  </a:lnTo>
                  <a:lnTo>
                    <a:pt x="5402" y="2540"/>
                  </a:lnTo>
                  <a:lnTo>
                    <a:pt x="5403" y="2748"/>
                  </a:lnTo>
                  <a:lnTo>
                    <a:pt x="5403" y="2604"/>
                  </a:lnTo>
                  <a:lnTo>
                    <a:pt x="5404" y="2765"/>
                  </a:lnTo>
                  <a:lnTo>
                    <a:pt x="5405" y="2564"/>
                  </a:lnTo>
                  <a:lnTo>
                    <a:pt x="5406" y="2770"/>
                  </a:lnTo>
                  <a:lnTo>
                    <a:pt x="5407" y="2498"/>
                  </a:lnTo>
                  <a:lnTo>
                    <a:pt x="5407" y="2626"/>
                  </a:lnTo>
                  <a:lnTo>
                    <a:pt x="5408" y="2505"/>
                  </a:lnTo>
                  <a:lnTo>
                    <a:pt x="5409" y="2780"/>
                  </a:lnTo>
                  <a:lnTo>
                    <a:pt x="5409" y="2530"/>
                  </a:lnTo>
                  <a:lnTo>
                    <a:pt x="5411" y="2806"/>
                  </a:lnTo>
                  <a:lnTo>
                    <a:pt x="5411" y="2549"/>
                  </a:lnTo>
                  <a:lnTo>
                    <a:pt x="5412" y="2640"/>
                  </a:lnTo>
                  <a:lnTo>
                    <a:pt x="5412" y="2554"/>
                  </a:lnTo>
                  <a:lnTo>
                    <a:pt x="5413" y="2737"/>
                  </a:lnTo>
                  <a:lnTo>
                    <a:pt x="5414" y="2531"/>
                  </a:lnTo>
                  <a:lnTo>
                    <a:pt x="5414" y="2678"/>
                  </a:lnTo>
                  <a:lnTo>
                    <a:pt x="5415" y="2568"/>
                  </a:lnTo>
                  <a:lnTo>
                    <a:pt x="5416" y="2854"/>
                  </a:lnTo>
                  <a:lnTo>
                    <a:pt x="5417" y="2535"/>
                  </a:lnTo>
                  <a:lnTo>
                    <a:pt x="5418" y="2723"/>
                  </a:lnTo>
                  <a:lnTo>
                    <a:pt x="5418" y="2499"/>
                  </a:lnTo>
                  <a:lnTo>
                    <a:pt x="5419" y="2760"/>
                  </a:lnTo>
                  <a:lnTo>
                    <a:pt x="5419" y="2563"/>
                  </a:lnTo>
                  <a:lnTo>
                    <a:pt x="5420" y="2656"/>
                  </a:lnTo>
                  <a:lnTo>
                    <a:pt x="5420" y="2441"/>
                  </a:lnTo>
                  <a:lnTo>
                    <a:pt x="5421" y="2690"/>
                  </a:lnTo>
                  <a:lnTo>
                    <a:pt x="5421" y="2539"/>
                  </a:lnTo>
                  <a:lnTo>
                    <a:pt x="5422" y="2808"/>
                  </a:lnTo>
                  <a:lnTo>
                    <a:pt x="5423" y="2497"/>
                  </a:lnTo>
                  <a:lnTo>
                    <a:pt x="5425" y="2738"/>
                  </a:lnTo>
                  <a:lnTo>
                    <a:pt x="5426" y="2510"/>
                  </a:lnTo>
                  <a:lnTo>
                    <a:pt x="5426" y="2743"/>
                  </a:lnTo>
                  <a:lnTo>
                    <a:pt x="5428" y="2546"/>
                  </a:lnTo>
                  <a:lnTo>
                    <a:pt x="5428" y="2760"/>
                  </a:lnTo>
                  <a:lnTo>
                    <a:pt x="5430" y="2415"/>
                  </a:lnTo>
                  <a:lnTo>
                    <a:pt x="5432" y="2815"/>
                  </a:lnTo>
                  <a:lnTo>
                    <a:pt x="5432" y="2542"/>
                  </a:lnTo>
                  <a:lnTo>
                    <a:pt x="5433" y="2701"/>
                  </a:lnTo>
                  <a:lnTo>
                    <a:pt x="5434" y="2618"/>
                  </a:lnTo>
                  <a:lnTo>
                    <a:pt x="5434" y="2756"/>
                  </a:lnTo>
                  <a:lnTo>
                    <a:pt x="5435" y="2536"/>
                  </a:lnTo>
                  <a:lnTo>
                    <a:pt x="5435" y="2683"/>
                  </a:lnTo>
                  <a:lnTo>
                    <a:pt x="5436" y="2583"/>
                  </a:lnTo>
                  <a:lnTo>
                    <a:pt x="5437" y="2791"/>
                  </a:lnTo>
                  <a:lnTo>
                    <a:pt x="5438" y="2564"/>
                  </a:lnTo>
                  <a:lnTo>
                    <a:pt x="5439" y="2756"/>
                  </a:lnTo>
                  <a:lnTo>
                    <a:pt x="5441" y="2463"/>
                  </a:lnTo>
                  <a:lnTo>
                    <a:pt x="5441" y="2866"/>
                  </a:lnTo>
                  <a:lnTo>
                    <a:pt x="5442" y="2648"/>
                  </a:lnTo>
                  <a:lnTo>
                    <a:pt x="5442" y="2815"/>
                  </a:lnTo>
                  <a:lnTo>
                    <a:pt x="5443" y="2522"/>
                  </a:lnTo>
                  <a:lnTo>
                    <a:pt x="5444" y="2771"/>
                  </a:lnTo>
                  <a:lnTo>
                    <a:pt x="5445" y="2561"/>
                  </a:lnTo>
                  <a:lnTo>
                    <a:pt x="5446" y="2690"/>
                  </a:lnTo>
                  <a:lnTo>
                    <a:pt x="5447" y="2538"/>
                  </a:lnTo>
                  <a:lnTo>
                    <a:pt x="5447" y="2750"/>
                  </a:lnTo>
                  <a:lnTo>
                    <a:pt x="5449" y="2497"/>
                  </a:lnTo>
                  <a:lnTo>
                    <a:pt x="5449" y="2698"/>
                  </a:lnTo>
                  <a:lnTo>
                    <a:pt x="5450" y="2593"/>
                  </a:lnTo>
                  <a:lnTo>
                    <a:pt x="5450" y="2729"/>
                  </a:lnTo>
                  <a:lnTo>
                    <a:pt x="5451" y="2616"/>
                  </a:lnTo>
                  <a:lnTo>
                    <a:pt x="5451" y="2735"/>
                  </a:lnTo>
                  <a:lnTo>
                    <a:pt x="5453" y="2538"/>
                  </a:lnTo>
                  <a:lnTo>
                    <a:pt x="5453" y="2749"/>
                  </a:lnTo>
                  <a:lnTo>
                    <a:pt x="5454" y="2626"/>
                  </a:lnTo>
                  <a:lnTo>
                    <a:pt x="5455" y="2846"/>
                  </a:lnTo>
                  <a:lnTo>
                    <a:pt x="5455" y="2577"/>
                  </a:lnTo>
                  <a:lnTo>
                    <a:pt x="5456" y="2710"/>
                  </a:lnTo>
                  <a:lnTo>
                    <a:pt x="5456" y="2476"/>
                  </a:lnTo>
                  <a:lnTo>
                    <a:pt x="5457" y="2696"/>
                  </a:lnTo>
                  <a:lnTo>
                    <a:pt x="5458" y="2558"/>
                  </a:lnTo>
                  <a:lnTo>
                    <a:pt x="5458" y="2767"/>
                  </a:lnTo>
                  <a:lnTo>
                    <a:pt x="5459" y="2564"/>
                  </a:lnTo>
                  <a:lnTo>
                    <a:pt x="5460" y="2881"/>
                  </a:lnTo>
                  <a:lnTo>
                    <a:pt x="5460" y="2638"/>
                  </a:lnTo>
                  <a:lnTo>
                    <a:pt x="5461" y="2667"/>
                  </a:lnTo>
                  <a:lnTo>
                    <a:pt x="5461" y="2552"/>
                  </a:lnTo>
                  <a:lnTo>
                    <a:pt x="5462" y="2681"/>
                  </a:lnTo>
                  <a:lnTo>
                    <a:pt x="5462" y="2635"/>
                  </a:lnTo>
                  <a:lnTo>
                    <a:pt x="5463" y="2800"/>
                  </a:lnTo>
                  <a:lnTo>
                    <a:pt x="5464" y="2640"/>
                  </a:lnTo>
                  <a:lnTo>
                    <a:pt x="5464" y="2691"/>
                  </a:lnTo>
                  <a:lnTo>
                    <a:pt x="5465" y="2543"/>
                  </a:lnTo>
                  <a:lnTo>
                    <a:pt x="5466" y="2801"/>
                  </a:lnTo>
                  <a:lnTo>
                    <a:pt x="5467" y="2457"/>
                  </a:lnTo>
                  <a:lnTo>
                    <a:pt x="5468" y="2784"/>
                  </a:lnTo>
                  <a:lnTo>
                    <a:pt x="5468" y="2539"/>
                  </a:lnTo>
                  <a:lnTo>
                    <a:pt x="5469" y="256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34" name="Rectangle 9"/>
            <p:cNvSpPr>
              <a:spLocks noChangeArrowheads="1"/>
            </p:cNvSpPr>
            <p:nvPr/>
          </p:nvSpPr>
          <p:spPr bwMode="auto">
            <a:xfrm>
              <a:off x="5264" y="3273"/>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35" name="Rectangle 10"/>
            <p:cNvSpPr>
              <a:spLocks noChangeArrowheads="1"/>
            </p:cNvSpPr>
            <p:nvPr/>
          </p:nvSpPr>
          <p:spPr bwMode="auto">
            <a:xfrm>
              <a:off x="773" y="3327"/>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36" name="Freeform 11"/>
            <p:cNvSpPr>
              <a:spLocks/>
            </p:cNvSpPr>
            <p:nvPr/>
          </p:nvSpPr>
          <p:spPr bwMode="auto">
            <a:xfrm>
              <a:off x="825" y="1434"/>
              <a:ext cx="26" cy="50"/>
            </a:xfrm>
            <a:custGeom>
              <a:avLst/>
              <a:gdLst>
                <a:gd name="T0" fmla="*/ 2 w 31"/>
                <a:gd name="T1" fmla="*/ 10 h 60"/>
                <a:gd name="T2" fmla="*/ 2 w 31"/>
                <a:gd name="T3" fmla="*/ 8 h 60"/>
                <a:gd name="T4" fmla="*/ 3 w 31"/>
                <a:gd name="T5" fmla="*/ 4 h 60"/>
                <a:gd name="T6" fmla="*/ 4 w 31"/>
                <a:gd name="T7" fmla="*/ 3 h 60"/>
                <a:gd name="T8" fmla="*/ 8 w 31"/>
                <a:gd name="T9" fmla="*/ 0 h 60"/>
                <a:gd name="T10" fmla="*/ 14 w 31"/>
                <a:gd name="T11" fmla="*/ 0 h 60"/>
                <a:gd name="T12" fmla="*/ 18 w 31"/>
                <a:gd name="T13" fmla="*/ 4 h 60"/>
                <a:gd name="T14" fmla="*/ 18 w 31"/>
                <a:gd name="T15" fmla="*/ 16 h 60"/>
                <a:gd name="T16" fmla="*/ 0 w 31"/>
                <a:gd name="T17" fmla="*/ 42 h 60"/>
                <a:gd name="T18" fmla="*/ 22 w 31"/>
                <a:gd name="T19" fmla="*/ 4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60">
                  <a:moveTo>
                    <a:pt x="2" y="14"/>
                  </a:moveTo>
                  <a:lnTo>
                    <a:pt x="2" y="11"/>
                  </a:lnTo>
                  <a:lnTo>
                    <a:pt x="4" y="6"/>
                  </a:lnTo>
                  <a:lnTo>
                    <a:pt x="6" y="3"/>
                  </a:lnTo>
                  <a:lnTo>
                    <a:pt x="11" y="0"/>
                  </a:lnTo>
                  <a:lnTo>
                    <a:pt x="20" y="0"/>
                  </a:lnTo>
                  <a:lnTo>
                    <a:pt x="26" y="6"/>
                  </a:lnTo>
                  <a:lnTo>
                    <a:pt x="26" y="23"/>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37" name="Line 12"/>
            <p:cNvSpPr>
              <a:spLocks noChangeShapeType="1"/>
            </p:cNvSpPr>
            <p:nvPr/>
          </p:nvSpPr>
          <p:spPr bwMode="auto">
            <a:xfrm flipH="1">
              <a:off x="887" y="1434"/>
              <a:ext cx="18" cy="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38" name="Line 13"/>
            <p:cNvSpPr>
              <a:spLocks noChangeShapeType="1"/>
            </p:cNvSpPr>
            <p:nvPr/>
          </p:nvSpPr>
          <p:spPr bwMode="auto">
            <a:xfrm>
              <a:off x="880" y="143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39" name="Freeform 14"/>
            <p:cNvSpPr>
              <a:spLocks/>
            </p:cNvSpPr>
            <p:nvPr/>
          </p:nvSpPr>
          <p:spPr bwMode="auto">
            <a:xfrm>
              <a:off x="934" y="1434"/>
              <a:ext cx="25" cy="50"/>
            </a:xfrm>
            <a:custGeom>
              <a:avLst/>
              <a:gdLst>
                <a:gd name="T0" fmla="*/ 7 w 31"/>
                <a:gd name="T1" fmla="*/ 0 h 60"/>
                <a:gd name="T2" fmla="*/ 2 w 31"/>
                <a:gd name="T3" fmla="*/ 3 h 60"/>
                <a:gd name="T4" fmla="*/ 2 w 31"/>
                <a:gd name="T5" fmla="*/ 14 h 60"/>
                <a:gd name="T6" fmla="*/ 15 w 31"/>
                <a:gd name="T7" fmla="*/ 20 h 60"/>
                <a:gd name="T8" fmla="*/ 20 w 31"/>
                <a:gd name="T9" fmla="*/ 28 h 60"/>
                <a:gd name="T10" fmla="*/ 17 w 31"/>
                <a:gd name="T11" fmla="*/ 40 h 60"/>
                <a:gd name="T12" fmla="*/ 7 w 31"/>
                <a:gd name="T13" fmla="*/ 42 h 60"/>
                <a:gd name="T14" fmla="*/ 2 w 31"/>
                <a:gd name="T15" fmla="*/ 40 h 60"/>
                <a:gd name="T16" fmla="*/ 0 w 31"/>
                <a:gd name="T17" fmla="*/ 33 h 60"/>
                <a:gd name="T18" fmla="*/ 0 w 31"/>
                <a:gd name="T19" fmla="*/ 28 h 60"/>
                <a:gd name="T20" fmla="*/ 2 w 31"/>
                <a:gd name="T21" fmla="*/ 23 h 60"/>
                <a:gd name="T22" fmla="*/ 5 w 31"/>
                <a:gd name="T23" fmla="*/ 20 h 60"/>
                <a:gd name="T24" fmla="*/ 8 w 31"/>
                <a:gd name="T25" fmla="*/ 18 h 60"/>
                <a:gd name="T26" fmla="*/ 17 w 31"/>
                <a:gd name="T27" fmla="*/ 14 h 60"/>
                <a:gd name="T28" fmla="*/ 19 w 31"/>
                <a:gd name="T29" fmla="*/ 10 h 60"/>
                <a:gd name="T30" fmla="*/ 19 w 31"/>
                <a:gd name="T31" fmla="*/ 7 h 60"/>
                <a:gd name="T32" fmla="*/ 17 w 31"/>
                <a:gd name="T33" fmla="*/ 3 h 60"/>
                <a:gd name="T34" fmla="*/ 7 w 31"/>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60">
                  <a:moveTo>
                    <a:pt x="11" y="0"/>
                  </a:moveTo>
                  <a:lnTo>
                    <a:pt x="4" y="3"/>
                  </a:lnTo>
                  <a:lnTo>
                    <a:pt x="4" y="20"/>
                  </a:lnTo>
                  <a:lnTo>
                    <a:pt x="24" y="29"/>
                  </a:lnTo>
                  <a:lnTo>
                    <a:pt x="31" y="40"/>
                  </a:lnTo>
                  <a:lnTo>
                    <a:pt x="26" y="57"/>
                  </a:lnTo>
                  <a:lnTo>
                    <a:pt x="11" y="60"/>
                  </a:lnTo>
                  <a:lnTo>
                    <a:pt x="4" y="57"/>
                  </a:lnTo>
                  <a:lnTo>
                    <a:pt x="0" y="48"/>
                  </a:lnTo>
                  <a:lnTo>
                    <a:pt x="0" y="40"/>
                  </a:lnTo>
                  <a:lnTo>
                    <a:pt x="2" y="34"/>
                  </a:lnTo>
                  <a:lnTo>
                    <a:pt x="7" y="29"/>
                  </a:lnTo>
                  <a:lnTo>
                    <a:pt x="13" y="26"/>
                  </a:lnTo>
                  <a:lnTo>
                    <a:pt x="26" y="20"/>
                  </a:lnTo>
                  <a:lnTo>
                    <a:pt x="29" y="14"/>
                  </a:lnTo>
                  <a:lnTo>
                    <a:pt x="29" y="9"/>
                  </a:lnTo>
                  <a:lnTo>
                    <a:pt x="26" y="3"/>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0" name="Freeform 15"/>
            <p:cNvSpPr>
              <a:spLocks/>
            </p:cNvSpPr>
            <p:nvPr/>
          </p:nvSpPr>
          <p:spPr bwMode="auto">
            <a:xfrm>
              <a:off x="988" y="1434"/>
              <a:ext cx="26" cy="50"/>
            </a:xfrm>
            <a:custGeom>
              <a:avLst/>
              <a:gdLst>
                <a:gd name="T0" fmla="*/ 3 w 31"/>
                <a:gd name="T1" fmla="*/ 0 h 60"/>
                <a:gd name="T2" fmla="*/ 20 w 31"/>
                <a:gd name="T3" fmla="*/ 0 h 60"/>
                <a:gd name="T4" fmla="*/ 11 w 31"/>
                <a:gd name="T5" fmla="*/ 16 h 60"/>
                <a:gd name="T6" fmla="*/ 19 w 31"/>
                <a:gd name="T7" fmla="*/ 18 h 60"/>
                <a:gd name="T8" fmla="*/ 22 w 31"/>
                <a:gd name="T9" fmla="*/ 30 h 60"/>
                <a:gd name="T10" fmla="*/ 17 w 31"/>
                <a:gd name="T11" fmla="*/ 40 h 60"/>
                <a:gd name="T12" fmla="*/ 8 w 31"/>
                <a:gd name="T13" fmla="*/ 42 h 60"/>
                <a:gd name="T14" fmla="*/ 3 w 31"/>
                <a:gd name="T15" fmla="*/ 40 h 60"/>
                <a:gd name="T16" fmla="*/ 0 w 31"/>
                <a:gd name="T17" fmla="*/ 3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5" y="0"/>
                  </a:moveTo>
                  <a:lnTo>
                    <a:pt x="29" y="0"/>
                  </a:lnTo>
                  <a:lnTo>
                    <a:pt x="16" y="23"/>
                  </a:lnTo>
                  <a:lnTo>
                    <a:pt x="27" y="26"/>
                  </a:lnTo>
                  <a:lnTo>
                    <a:pt x="31" y="43"/>
                  </a:lnTo>
                  <a:lnTo>
                    <a:pt x="24" y="57"/>
                  </a:lnTo>
                  <a:lnTo>
                    <a:pt x="11" y="60"/>
                  </a:lnTo>
                  <a:lnTo>
                    <a:pt x="5" y="57"/>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1" name="Freeform 16"/>
            <p:cNvSpPr>
              <a:spLocks/>
            </p:cNvSpPr>
            <p:nvPr/>
          </p:nvSpPr>
          <p:spPr bwMode="auto">
            <a:xfrm>
              <a:off x="1056" y="1472"/>
              <a:ext cx="1" cy="4"/>
            </a:xfrm>
            <a:custGeom>
              <a:avLst/>
              <a:gdLst>
                <a:gd name="T0" fmla="*/ 0 w 2"/>
                <a:gd name="T1" fmla="*/ 0 h 5"/>
                <a:gd name="T2" fmla="*/ 0 w 2"/>
                <a:gd name="T3" fmla="*/ 3 h 5"/>
                <a:gd name="T4" fmla="*/ 1 w 2"/>
                <a:gd name="T5" fmla="*/ 2 h 5"/>
                <a:gd name="T6" fmla="*/ 0 w 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0" y="0"/>
                  </a:moveTo>
                  <a:lnTo>
                    <a:pt x="0" y="5"/>
                  </a:lnTo>
                  <a:lnTo>
                    <a:pt x="2" y="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2" name="Freeform 17"/>
            <p:cNvSpPr>
              <a:spLocks/>
            </p:cNvSpPr>
            <p:nvPr/>
          </p:nvSpPr>
          <p:spPr bwMode="auto">
            <a:xfrm>
              <a:off x="1103" y="1434"/>
              <a:ext cx="9" cy="50"/>
            </a:xfrm>
            <a:custGeom>
              <a:avLst/>
              <a:gdLst>
                <a:gd name="T0" fmla="*/ 0 w 11"/>
                <a:gd name="T1" fmla="*/ 8 h 60"/>
                <a:gd name="T2" fmla="*/ 2 w 11"/>
                <a:gd name="T3" fmla="*/ 7 h 60"/>
                <a:gd name="T4" fmla="*/ 7 w 11"/>
                <a:gd name="T5" fmla="*/ 0 h 60"/>
                <a:gd name="T6" fmla="*/ 7 w 11"/>
                <a:gd name="T7" fmla="*/ 42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1"/>
                  </a:moveTo>
                  <a:lnTo>
                    <a:pt x="4"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3" name="Freeform 18"/>
            <p:cNvSpPr>
              <a:spLocks/>
            </p:cNvSpPr>
            <p:nvPr/>
          </p:nvSpPr>
          <p:spPr bwMode="auto">
            <a:xfrm>
              <a:off x="1152" y="1434"/>
              <a:ext cx="25" cy="50"/>
            </a:xfrm>
            <a:custGeom>
              <a:avLst/>
              <a:gdLst>
                <a:gd name="T0" fmla="*/ 7 w 31"/>
                <a:gd name="T1" fmla="*/ 0 h 60"/>
                <a:gd name="T2" fmla="*/ 2 w 31"/>
                <a:gd name="T3" fmla="*/ 3 h 60"/>
                <a:gd name="T4" fmla="*/ 2 w 31"/>
                <a:gd name="T5" fmla="*/ 14 h 60"/>
                <a:gd name="T6" fmla="*/ 15 w 31"/>
                <a:gd name="T7" fmla="*/ 20 h 60"/>
                <a:gd name="T8" fmla="*/ 20 w 31"/>
                <a:gd name="T9" fmla="*/ 28 h 60"/>
                <a:gd name="T10" fmla="*/ 17 w 31"/>
                <a:gd name="T11" fmla="*/ 40 h 60"/>
                <a:gd name="T12" fmla="*/ 7 w 31"/>
                <a:gd name="T13" fmla="*/ 42 h 60"/>
                <a:gd name="T14" fmla="*/ 2 w 31"/>
                <a:gd name="T15" fmla="*/ 40 h 60"/>
                <a:gd name="T16" fmla="*/ 0 w 31"/>
                <a:gd name="T17" fmla="*/ 33 h 60"/>
                <a:gd name="T18" fmla="*/ 0 w 31"/>
                <a:gd name="T19" fmla="*/ 28 h 60"/>
                <a:gd name="T20" fmla="*/ 2 w 31"/>
                <a:gd name="T21" fmla="*/ 23 h 60"/>
                <a:gd name="T22" fmla="*/ 4 w 31"/>
                <a:gd name="T23" fmla="*/ 20 h 60"/>
                <a:gd name="T24" fmla="*/ 8 w 31"/>
                <a:gd name="T25" fmla="*/ 18 h 60"/>
                <a:gd name="T26" fmla="*/ 17 w 31"/>
                <a:gd name="T27" fmla="*/ 14 h 60"/>
                <a:gd name="T28" fmla="*/ 19 w 31"/>
                <a:gd name="T29" fmla="*/ 10 h 60"/>
                <a:gd name="T30" fmla="*/ 19 w 31"/>
                <a:gd name="T31" fmla="*/ 7 h 60"/>
                <a:gd name="T32" fmla="*/ 17 w 31"/>
                <a:gd name="T33" fmla="*/ 3 h 60"/>
                <a:gd name="T34" fmla="*/ 7 w 31"/>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60">
                  <a:moveTo>
                    <a:pt x="11" y="0"/>
                  </a:moveTo>
                  <a:lnTo>
                    <a:pt x="4" y="3"/>
                  </a:lnTo>
                  <a:lnTo>
                    <a:pt x="4" y="20"/>
                  </a:lnTo>
                  <a:lnTo>
                    <a:pt x="24" y="29"/>
                  </a:lnTo>
                  <a:lnTo>
                    <a:pt x="31" y="40"/>
                  </a:lnTo>
                  <a:lnTo>
                    <a:pt x="26" y="57"/>
                  </a:lnTo>
                  <a:lnTo>
                    <a:pt x="11" y="60"/>
                  </a:lnTo>
                  <a:lnTo>
                    <a:pt x="4" y="57"/>
                  </a:lnTo>
                  <a:lnTo>
                    <a:pt x="0" y="48"/>
                  </a:lnTo>
                  <a:lnTo>
                    <a:pt x="0" y="40"/>
                  </a:lnTo>
                  <a:lnTo>
                    <a:pt x="2" y="34"/>
                  </a:lnTo>
                  <a:lnTo>
                    <a:pt x="6" y="29"/>
                  </a:lnTo>
                  <a:lnTo>
                    <a:pt x="13" y="26"/>
                  </a:lnTo>
                  <a:lnTo>
                    <a:pt x="26" y="20"/>
                  </a:lnTo>
                  <a:lnTo>
                    <a:pt x="28" y="14"/>
                  </a:lnTo>
                  <a:lnTo>
                    <a:pt x="28" y="9"/>
                  </a:lnTo>
                  <a:lnTo>
                    <a:pt x="26" y="3"/>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4" name="Freeform 19"/>
            <p:cNvSpPr>
              <a:spLocks/>
            </p:cNvSpPr>
            <p:nvPr/>
          </p:nvSpPr>
          <p:spPr bwMode="auto">
            <a:xfrm>
              <a:off x="1206" y="1434"/>
              <a:ext cx="26" cy="50"/>
            </a:xfrm>
            <a:custGeom>
              <a:avLst/>
              <a:gdLst>
                <a:gd name="T0" fmla="*/ 9 w 31"/>
                <a:gd name="T1" fmla="*/ 0 h 60"/>
                <a:gd name="T2" fmla="*/ 4 w 31"/>
                <a:gd name="T3" fmla="*/ 3 h 60"/>
                <a:gd name="T4" fmla="*/ 0 w 31"/>
                <a:gd name="T5" fmla="*/ 18 h 60"/>
                <a:gd name="T6" fmla="*/ 2 w 31"/>
                <a:gd name="T7" fmla="*/ 33 h 60"/>
                <a:gd name="T8" fmla="*/ 4 w 31"/>
                <a:gd name="T9" fmla="*/ 40 h 60"/>
                <a:gd name="T10" fmla="*/ 9 w 31"/>
                <a:gd name="T11" fmla="*/ 42 h 60"/>
                <a:gd name="T12" fmla="*/ 17 w 31"/>
                <a:gd name="T13" fmla="*/ 40 h 60"/>
                <a:gd name="T14" fmla="*/ 19 w 31"/>
                <a:gd name="T15" fmla="*/ 33 h 60"/>
                <a:gd name="T16" fmla="*/ 22 w 31"/>
                <a:gd name="T17" fmla="*/ 23 h 60"/>
                <a:gd name="T18" fmla="*/ 22 w 31"/>
                <a:gd name="T19" fmla="*/ 18 h 60"/>
                <a:gd name="T20" fmla="*/ 19 w 31"/>
                <a:gd name="T21" fmla="*/ 8 h 60"/>
                <a:gd name="T22" fmla="*/ 17 w 31"/>
                <a:gd name="T23" fmla="*/ 3 h 60"/>
                <a:gd name="T24" fmla="*/ 12 w 31"/>
                <a:gd name="T25" fmla="*/ 0 h 60"/>
                <a:gd name="T26" fmla="*/ 9 w 31"/>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60">
                  <a:moveTo>
                    <a:pt x="13" y="0"/>
                  </a:moveTo>
                  <a:lnTo>
                    <a:pt x="6" y="3"/>
                  </a:lnTo>
                  <a:lnTo>
                    <a:pt x="0" y="26"/>
                  </a:lnTo>
                  <a:lnTo>
                    <a:pt x="2" y="48"/>
                  </a:lnTo>
                  <a:lnTo>
                    <a:pt x="6" y="57"/>
                  </a:lnTo>
                  <a:lnTo>
                    <a:pt x="13" y="60"/>
                  </a:lnTo>
                  <a:lnTo>
                    <a:pt x="24" y="57"/>
                  </a:lnTo>
                  <a:lnTo>
                    <a:pt x="28" y="48"/>
                  </a:lnTo>
                  <a:lnTo>
                    <a:pt x="31" y="34"/>
                  </a:lnTo>
                  <a:lnTo>
                    <a:pt x="31" y="26"/>
                  </a:lnTo>
                  <a:lnTo>
                    <a:pt x="28" y="11"/>
                  </a:lnTo>
                  <a:lnTo>
                    <a:pt x="24" y="3"/>
                  </a:lnTo>
                  <a:lnTo>
                    <a:pt x="17" y="0"/>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5" name="Freeform 20"/>
            <p:cNvSpPr>
              <a:spLocks/>
            </p:cNvSpPr>
            <p:nvPr/>
          </p:nvSpPr>
          <p:spPr bwMode="auto">
            <a:xfrm>
              <a:off x="1126" y="2411"/>
              <a:ext cx="25" cy="49"/>
            </a:xfrm>
            <a:custGeom>
              <a:avLst/>
              <a:gdLst>
                <a:gd name="T0" fmla="*/ 2 w 30"/>
                <a:gd name="T1" fmla="*/ 10 h 59"/>
                <a:gd name="T2" fmla="*/ 2 w 30"/>
                <a:gd name="T3" fmla="*/ 7 h 59"/>
                <a:gd name="T4" fmla="*/ 3 w 30"/>
                <a:gd name="T5" fmla="*/ 3 h 59"/>
                <a:gd name="T6" fmla="*/ 8 w 30"/>
                <a:gd name="T7" fmla="*/ 0 h 59"/>
                <a:gd name="T8" fmla="*/ 13 w 30"/>
                <a:gd name="T9" fmla="*/ 0 h 59"/>
                <a:gd name="T10" fmla="*/ 17 w 30"/>
                <a:gd name="T11" fmla="*/ 2 h 59"/>
                <a:gd name="T12" fmla="*/ 19 w 30"/>
                <a:gd name="T13" fmla="*/ 12 h 59"/>
                <a:gd name="T14" fmla="*/ 15 w 30"/>
                <a:gd name="T15" fmla="*/ 22 h 59"/>
                <a:gd name="T16" fmla="*/ 0 w 30"/>
                <a:gd name="T17" fmla="*/ 41 h 59"/>
                <a:gd name="T18" fmla="*/ 21 w 30"/>
                <a:gd name="T19" fmla="*/ 4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9">
                  <a:moveTo>
                    <a:pt x="2" y="14"/>
                  </a:moveTo>
                  <a:lnTo>
                    <a:pt x="2" y="11"/>
                  </a:lnTo>
                  <a:lnTo>
                    <a:pt x="4" y="5"/>
                  </a:lnTo>
                  <a:lnTo>
                    <a:pt x="11" y="0"/>
                  </a:lnTo>
                  <a:lnTo>
                    <a:pt x="19" y="0"/>
                  </a:lnTo>
                  <a:lnTo>
                    <a:pt x="24" y="2"/>
                  </a:lnTo>
                  <a:lnTo>
                    <a:pt x="28" y="17"/>
                  </a:lnTo>
                  <a:lnTo>
                    <a:pt x="22" y="31"/>
                  </a:lnTo>
                  <a:lnTo>
                    <a:pt x="0" y="59"/>
                  </a:lnTo>
                  <a:lnTo>
                    <a:pt x="30"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6" name="Line 21"/>
            <p:cNvSpPr>
              <a:spLocks noChangeShapeType="1"/>
            </p:cNvSpPr>
            <p:nvPr/>
          </p:nvSpPr>
          <p:spPr bwMode="auto">
            <a:xfrm flipH="1">
              <a:off x="1188" y="2411"/>
              <a:ext cx="18"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47" name="Line 22"/>
            <p:cNvSpPr>
              <a:spLocks noChangeShapeType="1"/>
            </p:cNvSpPr>
            <p:nvPr/>
          </p:nvSpPr>
          <p:spPr bwMode="auto">
            <a:xfrm>
              <a:off x="1181" y="241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48" name="Freeform 23"/>
            <p:cNvSpPr>
              <a:spLocks/>
            </p:cNvSpPr>
            <p:nvPr/>
          </p:nvSpPr>
          <p:spPr bwMode="auto">
            <a:xfrm>
              <a:off x="1235" y="2411"/>
              <a:ext cx="24" cy="49"/>
            </a:xfrm>
            <a:custGeom>
              <a:avLst/>
              <a:gdLst>
                <a:gd name="T0" fmla="*/ 20 w 29"/>
                <a:gd name="T1" fmla="*/ 13 h 59"/>
                <a:gd name="T2" fmla="*/ 15 w 29"/>
                <a:gd name="T3" fmla="*/ 23 h 59"/>
                <a:gd name="T4" fmla="*/ 10 w 29"/>
                <a:gd name="T5" fmla="*/ 26 h 59"/>
                <a:gd name="T6" fmla="*/ 4 w 29"/>
                <a:gd name="T7" fmla="*/ 23 h 59"/>
                <a:gd name="T8" fmla="*/ 0 w 29"/>
                <a:gd name="T9" fmla="*/ 12 h 59"/>
                <a:gd name="T10" fmla="*/ 4 w 29"/>
                <a:gd name="T11" fmla="*/ 2 h 59"/>
                <a:gd name="T12" fmla="*/ 9 w 29"/>
                <a:gd name="T13" fmla="*/ 0 h 59"/>
                <a:gd name="T14" fmla="*/ 15 w 29"/>
                <a:gd name="T15" fmla="*/ 2 h 59"/>
                <a:gd name="T16" fmla="*/ 18 w 29"/>
                <a:gd name="T17" fmla="*/ 6 h 59"/>
                <a:gd name="T18" fmla="*/ 20 w 29"/>
                <a:gd name="T19" fmla="*/ 13 h 59"/>
                <a:gd name="T20" fmla="*/ 18 w 29"/>
                <a:gd name="T21" fmla="*/ 33 h 59"/>
                <a:gd name="T22" fmla="*/ 15 w 29"/>
                <a:gd name="T23" fmla="*/ 39 h 59"/>
                <a:gd name="T24" fmla="*/ 10 w 29"/>
                <a:gd name="T25" fmla="*/ 41 h 59"/>
                <a:gd name="T26" fmla="*/ 7 w 29"/>
                <a:gd name="T27" fmla="*/ 41 h 59"/>
                <a:gd name="T28" fmla="*/ 2 w 29"/>
                <a:gd name="T29" fmla="*/ 39 h 59"/>
                <a:gd name="T30" fmla="*/ 2 w 29"/>
                <a:gd name="T31" fmla="*/ 3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19"/>
                  </a:moveTo>
                  <a:lnTo>
                    <a:pt x="22" y="34"/>
                  </a:lnTo>
                  <a:lnTo>
                    <a:pt x="15" y="37"/>
                  </a:lnTo>
                  <a:lnTo>
                    <a:pt x="6" y="34"/>
                  </a:lnTo>
                  <a:lnTo>
                    <a:pt x="0" y="17"/>
                  </a:lnTo>
                  <a:lnTo>
                    <a:pt x="6" y="2"/>
                  </a:lnTo>
                  <a:lnTo>
                    <a:pt x="13" y="0"/>
                  </a:lnTo>
                  <a:lnTo>
                    <a:pt x="22" y="2"/>
                  </a:lnTo>
                  <a:lnTo>
                    <a:pt x="26" y="8"/>
                  </a:lnTo>
                  <a:lnTo>
                    <a:pt x="29" y="19"/>
                  </a:lnTo>
                  <a:lnTo>
                    <a:pt x="26" y="48"/>
                  </a:lnTo>
                  <a:lnTo>
                    <a:pt x="22" y="56"/>
                  </a:lnTo>
                  <a:lnTo>
                    <a:pt x="15" y="59"/>
                  </a:lnTo>
                  <a:lnTo>
                    <a:pt x="11" y="59"/>
                  </a:lnTo>
                  <a:lnTo>
                    <a:pt x="4" y="56"/>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9" name="Freeform 24"/>
            <p:cNvSpPr>
              <a:spLocks/>
            </p:cNvSpPr>
            <p:nvPr/>
          </p:nvSpPr>
          <p:spPr bwMode="auto">
            <a:xfrm>
              <a:off x="1289" y="2411"/>
              <a:ext cx="26" cy="49"/>
            </a:xfrm>
            <a:custGeom>
              <a:avLst/>
              <a:gdLst>
                <a:gd name="T0" fmla="*/ 18 w 31"/>
                <a:gd name="T1" fmla="*/ 0 h 59"/>
                <a:gd name="T2" fmla="*/ 3 w 31"/>
                <a:gd name="T3" fmla="*/ 0 h 59"/>
                <a:gd name="T4" fmla="*/ 2 w 31"/>
                <a:gd name="T5" fmla="*/ 17 h 59"/>
                <a:gd name="T6" fmla="*/ 3 w 31"/>
                <a:gd name="T7" fmla="*/ 15 h 59"/>
                <a:gd name="T8" fmla="*/ 13 w 31"/>
                <a:gd name="T9" fmla="*/ 13 h 59"/>
                <a:gd name="T10" fmla="*/ 17 w 31"/>
                <a:gd name="T11" fmla="*/ 15 h 59"/>
                <a:gd name="T12" fmla="*/ 20 w 31"/>
                <a:gd name="T13" fmla="*/ 19 h 59"/>
                <a:gd name="T14" fmla="*/ 22 w 31"/>
                <a:gd name="T15" fmla="*/ 26 h 59"/>
                <a:gd name="T16" fmla="*/ 22 w 31"/>
                <a:gd name="T17" fmla="*/ 29 h 59"/>
                <a:gd name="T18" fmla="*/ 17 w 31"/>
                <a:gd name="T19" fmla="*/ 39 h 59"/>
                <a:gd name="T20" fmla="*/ 13 w 31"/>
                <a:gd name="T21" fmla="*/ 41 h 59"/>
                <a:gd name="T22" fmla="*/ 8 w 31"/>
                <a:gd name="T23" fmla="*/ 41 h 59"/>
                <a:gd name="T24" fmla="*/ 3 w 31"/>
                <a:gd name="T25" fmla="*/ 39 h 59"/>
                <a:gd name="T26" fmla="*/ 0 w 31"/>
                <a:gd name="T27" fmla="*/ 33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26" y="0"/>
                  </a:moveTo>
                  <a:lnTo>
                    <a:pt x="4" y="0"/>
                  </a:lnTo>
                  <a:lnTo>
                    <a:pt x="2" y="25"/>
                  </a:lnTo>
                  <a:lnTo>
                    <a:pt x="4" y="22"/>
                  </a:lnTo>
                  <a:lnTo>
                    <a:pt x="18" y="19"/>
                  </a:lnTo>
                  <a:lnTo>
                    <a:pt x="24" y="22"/>
                  </a:lnTo>
                  <a:lnTo>
                    <a:pt x="29" y="28"/>
                  </a:lnTo>
                  <a:lnTo>
                    <a:pt x="31" y="37"/>
                  </a:lnTo>
                  <a:lnTo>
                    <a:pt x="31" y="42"/>
                  </a:lnTo>
                  <a:lnTo>
                    <a:pt x="24" y="56"/>
                  </a:lnTo>
                  <a:lnTo>
                    <a:pt x="18" y="59"/>
                  </a:lnTo>
                  <a:lnTo>
                    <a:pt x="11" y="59"/>
                  </a:lnTo>
                  <a:lnTo>
                    <a:pt x="4" y="56"/>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0" name="Freeform 25"/>
            <p:cNvSpPr>
              <a:spLocks/>
            </p:cNvSpPr>
            <p:nvPr/>
          </p:nvSpPr>
          <p:spPr bwMode="auto">
            <a:xfrm>
              <a:off x="1354" y="2448"/>
              <a:ext cx="3" cy="5"/>
            </a:xfrm>
            <a:custGeom>
              <a:avLst/>
              <a:gdLst>
                <a:gd name="T0" fmla="*/ 3 w 3"/>
                <a:gd name="T1" fmla="*/ 0 h 6"/>
                <a:gd name="T2" fmla="*/ 0 w 3"/>
                <a:gd name="T3" fmla="*/ 3 h 6"/>
                <a:gd name="T4" fmla="*/ 3 w 3"/>
                <a:gd name="T5" fmla="*/ 4 h 6"/>
                <a:gd name="T6" fmla="*/ 3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lnTo>
                    <a:pt x="0" y="3"/>
                  </a:lnTo>
                  <a:lnTo>
                    <a:pt x="3" y="6"/>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1" name="Freeform 26"/>
            <p:cNvSpPr>
              <a:spLocks/>
            </p:cNvSpPr>
            <p:nvPr/>
          </p:nvSpPr>
          <p:spPr bwMode="auto">
            <a:xfrm>
              <a:off x="1403" y="2411"/>
              <a:ext cx="9" cy="49"/>
            </a:xfrm>
            <a:custGeom>
              <a:avLst/>
              <a:gdLst>
                <a:gd name="T0" fmla="*/ 0 w 11"/>
                <a:gd name="T1" fmla="*/ 7 h 59"/>
                <a:gd name="T2" fmla="*/ 7 w 11"/>
                <a:gd name="T3" fmla="*/ 0 h 59"/>
                <a:gd name="T4" fmla="*/ 7 w 11"/>
                <a:gd name="T5" fmla="*/ 41 h 59"/>
                <a:gd name="T6" fmla="*/ 0 60000 65536"/>
                <a:gd name="T7" fmla="*/ 0 60000 65536"/>
                <a:gd name="T8" fmla="*/ 0 60000 65536"/>
              </a:gdLst>
              <a:ahLst/>
              <a:cxnLst>
                <a:cxn ang="T6">
                  <a:pos x="T0" y="T1"/>
                </a:cxn>
                <a:cxn ang="T7">
                  <a:pos x="T2" y="T3"/>
                </a:cxn>
                <a:cxn ang="T8">
                  <a:pos x="T4" y="T5"/>
                </a:cxn>
              </a:cxnLst>
              <a:rect l="0" t="0" r="r" b="b"/>
              <a:pathLst>
                <a:path w="11" h="59">
                  <a:moveTo>
                    <a:pt x="0" y="11"/>
                  </a:move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2" name="Freeform 27"/>
            <p:cNvSpPr>
              <a:spLocks/>
            </p:cNvSpPr>
            <p:nvPr/>
          </p:nvSpPr>
          <p:spPr bwMode="auto">
            <a:xfrm>
              <a:off x="1453" y="2411"/>
              <a:ext cx="23" cy="49"/>
            </a:xfrm>
            <a:custGeom>
              <a:avLst/>
              <a:gdLst>
                <a:gd name="T0" fmla="*/ 19 w 28"/>
                <a:gd name="T1" fmla="*/ 13 h 59"/>
                <a:gd name="T2" fmla="*/ 15 w 28"/>
                <a:gd name="T3" fmla="*/ 23 h 59"/>
                <a:gd name="T4" fmla="*/ 10 w 28"/>
                <a:gd name="T5" fmla="*/ 26 h 59"/>
                <a:gd name="T6" fmla="*/ 9 w 28"/>
                <a:gd name="T7" fmla="*/ 26 h 59"/>
                <a:gd name="T8" fmla="*/ 4 w 28"/>
                <a:gd name="T9" fmla="*/ 23 h 59"/>
                <a:gd name="T10" fmla="*/ 0 w 28"/>
                <a:gd name="T11" fmla="*/ 12 h 59"/>
                <a:gd name="T12" fmla="*/ 4 w 28"/>
                <a:gd name="T13" fmla="*/ 2 h 59"/>
                <a:gd name="T14" fmla="*/ 10 w 28"/>
                <a:gd name="T15" fmla="*/ 0 h 59"/>
                <a:gd name="T16" fmla="*/ 15 w 28"/>
                <a:gd name="T17" fmla="*/ 2 h 59"/>
                <a:gd name="T18" fmla="*/ 17 w 28"/>
                <a:gd name="T19" fmla="*/ 6 h 59"/>
                <a:gd name="T20" fmla="*/ 19 w 28"/>
                <a:gd name="T21" fmla="*/ 13 h 59"/>
                <a:gd name="T22" fmla="*/ 17 w 28"/>
                <a:gd name="T23" fmla="*/ 33 h 59"/>
                <a:gd name="T24" fmla="*/ 15 w 28"/>
                <a:gd name="T25" fmla="*/ 39 h 59"/>
                <a:gd name="T26" fmla="*/ 10 w 28"/>
                <a:gd name="T27" fmla="*/ 41 h 59"/>
                <a:gd name="T28" fmla="*/ 7 w 28"/>
                <a:gd name="T29" fmla="*/ 41 h 59"/>
                <a:gd name="T30" fmla="*/ 2 w 28"/>
                <a:gd name="T31" fmla="*/ 39 h 59"/>
                <a:gd name="T32" fmla="*/ 2 w 28"/>
                <a:gd name="T33" fmla="*/ 35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9">
                  <a:moveTo>
                    <a:pt x="28" y="19"/>
                  </a:moveTo>
                  <a:lnTo>
                    <a:pt x="22" y="34"/>
                  </a:lnTo>
                  <a:lnTo>
                    <a:pt x="15" y="37"/>
                  </a:lnTo>
                  <a:lnTo>
                    <a:pt x="13" y="37"/>
                  </a:lnTo>
                  <a:lnTo>
                    <a:pt x="6" y="34"/>
                  </a:lnTo>
                  <a:lnTo>
                    <a:pt x="0" y="17"/>
                  </a:lnTo>
                  <a:lnTo>
                    <a:pt x="6" y="2"/>
                  </a:lnTo>
                  <a:lnTo>
                    <a:pt x="15" y="0"/>
                  </a:lnTo>
                  <a:lnTo>
                    <a:pt x="22" y="2"/>
                  </a:lnTo>
                  <a:lnTo>
                    <a:pt x="26" y="8"/>
                  </a:lnTo>
                  <a:lnTo>
                    <a:pt x="28" y="19"/>
                  </a:lnTo>
                  <a:lnTo>
                    <a:pt x="26" y="48"/>
                  </a:lnTo>
                  <a:lnTo>
                    <a:pt x="22" y="56"/>
                  </a:lnTo>
                  <a:lnTo>
                    <a:pt x="15" y="59"/>
                  </a:lnTo>
                  <a:lnTo>
                    <a:pt x="11" y="59"/>
                  </a:lnTo>
                  <a:lnTo>
                    <a:pt x="4" y="56"/>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3" name="Freeform 28"/>
            <p:cNvSpPr>
              <a:spLocks/>
            </p:cNvSpPr>
            <p:nvPr/>
          </p:nvSpPr>
          <p:spPr bwMode="auto">
            <a:xfrm>
              <a:off x="1507" y="2411"/>
              <a:ext cx="23" cy="49"/>
            </a:xfrm>
            <a:custGeom>
              <a:avLst/>
              <a:gdLst>
                <a:gd name="T0" fmla="*/ 19 w 28"/>
                <a:gd name="T1" fmla="*/ 13 h 59"/>
                <a:gd name="T2" fmla="*/ 15 w 28"/>
                <a:gd name="T3" fmla="*/ 23 h 59"/>
                <a:gd name="T4" fmla="*/ 10 w 28"/>
                <a:gd name="T5" fmla="*/ 26 h 59"/>
                <a:gd name="T6" fmla="*/ 9 w 28"/>
                <a:gd name="T7" fmla="*/ 26 h 59"/>
                <a:gd name="T8" fmla="*/ 4 w 28"/>
                <a:gd name="T9" fmla="*/ 23 h 59"/>
                <a:gd name="T10" fmla="*/ 0 w 28"/>
                <a:gd name="T11" fmla="*/ 12 h 59"/>
                <a:gd name="T12" fmla="*/ 4 w 28"/>
                <a:gd name="T13" fmla="*/ 2 h 59"/>
                <a:gd name="T14" fmla="*/ 10 w 28"/>
                <a:gd name="T15" fmla="*/ 0 h 59"/>
                <a:gd name="T16" fmla="*/ 15 w 28"/>
                <a:gd name="T17" fmla="*/ 2 h 59"/>
                <a:gd name="T18" fmla="*/ 17 w 28"/>
                <a:gd name="T19" fmla="*/ 6 h 59"/>
                <a:gd name="T20" fmla="*/ 19 w 28"/>
                <a:gd name="T21" fmla="*/ 13 h 59"/>
                <a:gd name="T22" fmla="*/ 17 w 28"/>
                <a:gd name="T23" fmla="*/ 33 h 59"/>
                <a:gd name="T24" fmla="*/ 15 w 28"/>
                <a:gd name="T25" fmla="*/ 39 h 59"/>
                <a:gd name="T26" fmla="*/ 10 w 28"/>
                <a:gd name="T27" fmla="*/ 41 h 59"/>
                <a:gd name="T28" fmla="*/ 7 w 28"/>
                <a:gd name="T29" fmla="*/ 41 h 59"/>
                <a:gd name="T30" fmla="*/ 2 w 28"/>
                <a:gd name="T31" fmla="*/ 39 h 59"/>
                <a:gd name="T32" fmla="*/ 2 w 28"/>
                <a:gd name="T33" fmla="*/ 35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9">
                  <a:moveTo>
                    <a:pt x="28" y="19"/>
                  </a:moveTo>
                  <a:lnTo>
                    <a:pt x="22" y="34"/>
                  </a:lnTo>
                  <a:lnTo>
                    <a:pt x="15" y="37"/>
                  </a:lnTo>
                  <a:lnTo>
                    <a:pt x="13" y="37"/>
                  </a:lnTo>
                  <a:lnTo>
                    <a:pt x="6" y="34"/>
                  </a:lnTo>
                  <a:lnTo>
                    <a:pt x="0" y="17"/>
                  </a:lnTo>
                  <a:lnTo>
                    <a:pt x="6" y="2"/>
                  </a:lnTo>
                  <a:lnTo>
                    <a:pt x="15" y="0"/>
                  </a:lnTo>
                  <a:lnTo>
                    <a:pt x="22" y="2"/>
                  </a:lnTo>
                  <a:lnTo>
                    <a:pt x="26" y="8"/>
                  </a:lnTo>
                  <a:lnTo>
                    <a:pt x="28" y="19"/>
                  </a:lnTo>
                  <a:lnTo>
                    <a:pt x="26" y="48"/>
                  </a:lnTo>
                  <a:lnTo>
                    <a:pt x="22" y="56"/>
                  </a:lnTo>
                  <a:lnTo>
                    <a:pt x="15" y="59"/>
                  </a:lnTo>
                  <a:lnTo>
                    <a:pt x="11" y="59"/>
                  </a:lnTo>
                  <a:lnTo>
                    <a:pt x="4" y="56"/>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4" name="Freeform 29"/>
            <p:cNvSpPr>
              <a:spLocks/>
            </p:cNvSpPr>
            <p:nvPr/>
          </p:nvSpPr>
          <p:spPr bwMode="auto">
            <a:xfrm>
              <a:off x="3325" y="2337"/>
              <a:ext cx="25" cy="49"/>
            </a:xfrm>
            <a:custGeom>
              <a:avLst/>
              <a:gdLst>
                <a:gd name="T0" fmla="*/ 3 w 31"/>
                <a:gd name="T1" fmla="*/ 0 h 59"/>
                <a:gd name="T2" fmla="*/ 19 w 31"/>
                <a:gd name="T3" fmla="*/ 0 h 59"/>
                <a:gd name="T4" fmla="*/ 10 w 31"/>
                <a:gd name="T5" fmla="*/ 15 h 59"/>
                <a:gd name="T6" fmla="*/ 15 w 31"/>
                <a:gd name="T7" fmla="*/ 15 h 59"/>
                <a:gd name="T8" fmla="*/ 18 w 31"/>
                <a:gd name="T9" fmla="*/ 17 h 59"/>
                <a:gd name="T10" fmla="*/ 19 w 31"/>
                <a:gd name="T11" fmla="*/ 19 h 59"/>
                <a:gd name="T12" fmla="*/ 20 w 31"/>
                <a:gd name="T13" fmla="*/ 26 h 59"/>
                <a:gd name="T14" fmla="*/ 20 w 31"/>
                <a:gd name="T15" fmla="*/ 29 h 59"/>
                <a:gd name="T16" fmla="*/ 16 w 31"/>
                <a:gd name="T17" fmla="*/ 39 h 59"/>
                <a:gd name="T18" fmla="*/ 12 w 31"/>
                <a:gd name="T19" fmla="*/ 41 h 59"/>
                <a:gd name="T20" fmla="*/ 2 w 31"/>
                <a:gd name="T21" fmla="*/ 37 h 59"/>
                <a:gd name="T22" fmla="*/ 0 w 31"/>
                <a:gd name="T23" fmla="*/ 33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59">
                  <a:moveTo>
                    <a:pt x="5" y="0"/>
                  </a:moveTo>
                  <a:lnTo>
                    <a:pt x="29" y="0"/>
                  </a:lnTo>
                  <a:lnTo>
                    <a:pt x="16" y="22"/>
                  </a:lnTo>
                  <a:lnTo>
                    <a:pt x="22" y="22"/>
                  </a:lnTo>
                  <a:lnTo>
                    <a:pt x="27" y="25"/>
                  </a:lnTo>
                  <a:lnTo>
                    <a:pt x="29" y="28"/>
                  </a:lnTo>
                  <a:lnTo>
                    <a:pt x="31" y="37"/>
                  </a:lnTo>
                  <a:lnTo>
                    <a:pt x="31" y="42"/>
                  </a:lnTo>
                  <a:lnTo>
                    <a:pt x="25" y="57"/>
                  </a:lnTo>
                  <a:lnTo>
                    <a:pt x="18" y="59"/>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5" name="Freeform 30"/>
            <p:cNvSpPr>
              <a:spLocks/>
            </p:cNvSpPr>
            <p:nvPr/>
          </p:nvSpPr>
          <p:spPr bwMode="auto">
            <a:xfrm>
              <a:off x="3381" y="2337"/>
              <a:ext cx="22" cy="49"/>
            </a:xfrm>
            <a:custGeom>
              <a:avLst/>
              <a:gdLst>
                <a:gd name="T0" fmla="*/ 19 w 26"/>
                <a:gd name="T1" fmla="*/ 6 h 59"/>
                <a:gd name="T2" fmla="*/ 17 w 26"/>
                <a:gd name="T3" fmla="*/ 2 h 59"/>
                <a:gd name="T4" fmla="*/ 12 w 26"/>
                <a:gd name="T5" fmla="*/ 0 h 59"/>
                <a:gd name="T6" fmla="*/ 4 w 26"/>
                <a:gd name="T7" fmla="*/ 2 h 59"/>
                <a:gd name="T8" fmla="*/ 0 w 26"/>
                <a:gd name="T9" fmla="*/ 17 h 59"/>
                <a:gd name="T10" fmla="*/ 2 w 26"/>
                <a:gd name="T11" fmla="*/ 35 h 59"/>
                <a:gd name="T12" fmla="*/ 4 w 26"/>
                <a:gd name="T13" fmla="*/ 39 h 59"/>
                <a:gd name="T14" fmla="*/ 9 w 26"/>
                <a:gd name="T15" fmla="*/ 41 h 59"/>
                <a:gd name="T16" fmla="*/ 16 w 26"/>
                <a:gd name="T17" fmla="*/ 39 h 59"/>
                <a:gd name="T18" fmla="*/ 19 w 26"/>
                <a:gd name="T19" fmla="*/ 35 h 59"/>
                <a:gd name="T20" fmla="*/ 19 w 26"/>
                <a:gd name="T21" fmla="*/ 22 h 59"/>
                <a:gd name="T22" fmla="*/ 11 w 26"/>
                <a:gd name="T23" fmla="*/ 15 h 59"/>
                <a:gd name="T24" fmla="*/ 4 w 26"/>
                <a:gd name="T25" fmla="*/ 17 h 59"/>
                <a:gd name="T26" fmla="*/ 2 w 26"/>
                <a:gd name="T27" fmla="*/ 22 h 59"/>
                <a:gd name="T28" fmla="*/ 0 w 26"/>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7" y="0"/>
                  </a:lnTo>
                  <a:lnTo>
                    <a:pt x="6" y="2"/>
                  </a:lnTo>
                  <a:lnTo>
                    <a:pt x="0" y="25"/>
                  </a:lnTo>
                  <a:lnTo>
                    <a:pt x="2" y="51"/>
                  </a:lnTo>
                  <a:lnTo>
                    <a:pt x="6" y="57"/>
                  </a:lnTo>
                  <a:lnTo>
                    <a:pt x="13" y="59"/>
                  </a:lnTo>
                  <a:lnTo>
                    <a:pt x="22" y="57"/>
                  </a:lnTo>
                  <a:lnTo>
                    <a:pt x="26" y="51"/>
                  </a:lnTo>
                  <a:lnTo>
                    <a:pt x="26" y="31"/>
                  </a:lnTo>
                  <a:lnTo>
                    <a:pt x="15" y="22"/>
                  </a:lnTo>
                  <a:lnTo>
                    <a:pt x="6" y="25"/>
                  </a:lnTo>
                  <a:lnTo>
                    <a:pt x="2"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6" name="Freeform 31"/>
            <p:cNvSpPr>
              <a:spLocks/>
            </p:cNvSpPr>
            <p:nvPr/>
          </p:nvSpPr>
          <p:spPr bwMode="auto">
            <a:xfrm>
              <a:off x="3434" y="2337"/>
              <a:ext cx="25" cy="49"/>
            </a:xfrm>
            <a:custGeom>
              <a:avLst/>
              <a:gdLst>
                <a:gd name="T0" fmla="*/ 2 w 31"/>
                <a:gd name="T1" fmla="*/ 10 h 59"/>
                <a:gd name="T2" fmla="*/ 2 w 31"/>
                <a:gd name="T3" fmla="*/ 7 h 59"/>
                <a:gd name="T4" fmla="*/ 2 w 31"/>
                <a:gd name="T5" fmla="*/ 3 h 59"/>
                <a:gd name="T6" fmla="*/ 7 w 31"/>
                <a:gd name="T7" fmla="*/ 0 h 59"/>
                <a:gd name="T8" fmla="*/ 15 w 31"/>
                <a:gd name="T9" fmla="*/ 2 h 59"/>
                <a:gd name="T10" fmla="*/ 19 w 31"/>
                <a:gd name="T11" fmla="*/ 7 h 59"/>
                <a:gd name="T12" fmla="*/ 15 w 31"/>
                <a:gd name="T13" fmla="*/ 22 h 59"/>
                <a:gd name="T14" fmla="*/ 0 w 31"/>
                <a:gd name="T15" fmla="*/ 41 h 59"/>
                <a:gd name="T16" fmla="*/ 20 w 31"/>
                <a:gd name="T17" fmla="*/ 41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2" y="11"/>
                  </a:lnTo>
                  <a:lnTo>
                    <a:pt x="4" y="5"/>
                  </a:lnTo>
                  <a:lnTo>
                    <a:pt x="11" y="0"/>
                  </a:lnTo>
                  <a:lnTo>
                    <a:pt x="24" y="2"/>
                  </a:lnTo>
                  <a:lnTo>
                    <a:pt x="28" y="11"/>
                  </a:lnTo>
                  <a:lnTo>
                    <a:pt x="22" y="31"/>
                  </a:lnTo>
                  <a:lnTo>
                    <a:pt x="0" y="59"/>
                  </a:lnTo>
                  <a:lnTo>
                    <a:pt x="3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7" name="Freeform 32"/>
            <p:cNvSpPr>
              <a:spLocks/>
            </p:cNvSpPr>
            <p:nvPr/>
          </p:nvSpPr>
          <p:spPr bwMode="auto">
            <a:xfrm>
              <a:off x="3490" y="2337"/>
              <a:ext cx="22" cy="49"/>
            </a:xfrm>
            <a:custGeom>
              <a:avLst/>
              <a:gdLst>
                <a:gd name="T0" fmla="*/ 18 w 27"/>
                <a:gd name="T1" fmla="*/ 6 h 59"/>
                <a:gd name="T2" fmla="*/ 16 w 27"/>
                <a:gd name="T3" fmla="*/ 2 h 59"/>
                <a:gd name="T4" fmla="*/ 12 w 27"/>
                <a:gd name="T5" fmla="*/ 0 h 59"/>
                <a:gd name="T6" fmla="*/ 5 w 27"/>
                <a:gd name="T7" fmla="*/ 2 h 59"/>
                <a:gd name="T8" fmla="*/ 0 w 27"/>
                <a:gd name="T9" fmla="*/ 17 h 59"/>
                <a:gd name="T10" fmla="*/ 2 w 27"/>
                <a:gd name="T11" fmla="*/ 35 h 59"/>
                <a:gd name="T12" fmla="*/ 5 w 27"/>
                <a:gd name="T13" fmla="*/ 39 h 59"/>
                <a:gd name="T14" fmla="*/ 9 w 27"/>
                <a:gd name="T15" fmla="*/ 41 h 59"/>
                <a:gd name="T16" fmla="*/ 15 w 27"/>
                <a:gd name="T17" fmla="*/ 39 h 59"/>
                <a:gd name="T18" fmla="*/ 18 w 27"/>
                <a:gd name="T19" fmla="*/ 35 h 59"/>
                <a:gd name="T20" fmla="*/ 18 w 27"/>
                <a:gd name="T21" fmla="*/ 22 h 59"/>
                <a:gd name="T22" fmla="*/ 11 w 27"/>
                <a:gd name="T23" fmla="*/ 15 h 59"/>
                <a:gd name="T24" fmla="*/ 5 w 27"/>
                <a:gd name="T25" fmla="*/ 17 h 59"/>
                <a:gd name="T26" fmla="*/ 2 w 27"/>
                <a:gd name="T27" fmla="*/ 22 h 59"/>
                <a:gd name="T28" fmla="*/ 0 w 27"/>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59">
                  <a:moveTo>
                    <a:pt x="27" y="8"/>
                  </a:moveTo>
                  <a:lnTo>
                    <a:pt x="24" y="2"/>
                  </a:lnTo>
                  <a:lnTo>
                    <a:pt x="18" y="0"/>
                  </a:lnTo>
                  <a:lnTo>
                    <a:pt x="7" y="2"/>
                  </a:lnTo>
                  <a:lnTo>
                    <a:pt x="0" y="25"/>
                  </a:lnTo>
                  <a:lnTo>
                    <a:pt x="2" y="51"/>
                  </a:lnTo>
                  <a:lnTo>
                    <a:pt x="7" y="57"/>
                  </a:lnTo>
                  <a:lnTo>
                    <a:pt x="13" y="59"/>
                  </a:lnTo>
                  <a:lnTo>
                    <a:pt x="22" y="57"/>
                  </a:lnTo>
                  <a:lnTo>
                    <a:pt x="27" y="51"/>
                  </a:lnTo>
                  <a:lnTo>
                    <a:pt x="27" y="31"/>
                  </a:lnTo>
                  <a:lnTo>
                    <a:pt x="16" y="22"/>
                  </a:lnTo>
                  <a:lnTo>
                    <a:pt x="7" y="25"/>
                  </a:lnTo>
                  <a:lnTo>
                    <a:pt x="2"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8" name="Freeform 33"/>
            <p:cNvSpPr>
              <a:spLocks/>
            </p:cNvSpPr>
            <p:nvPr/>
          </p:nvSpPr>
          <p:spPr bwMode="auto">
            <a:xfrm>
              <a:off x="3553" y="2374"/>
              <a:ext cx="3" cy="5"/>
            </a:xfrm>
            <a:custGeom>
              <a:avLst/>
              <a:gdLst>
                <a:gd name="T0" fmla="*/ 3 w 3"/>
                <a:gd name="T1" fmla="*/ 0 h 6"/>
                <a:gd name="T2" fmla="*/ 0 w 3"/>
                <a:gd name="T3" fmla="*/ 3 h 6"/>
                <a:gd name="T4" fmla="*/ 3 w 3"/>
                <a:gd name="T5" fmla="*/ 4 h 6"/>
                <a:gd name="T6" fmla="*/ 3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lnTo>
                    <a:pt x="0" y="3"/>
                  </a:lnTo>
                  <a:lnTo>
                    <a:pt x="3" y="6"/>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9" name="Freeform 34"/>
            <p:cNvSpPr>
              <a:spLocks/>
            </p:cNvSpPr>
            <p:nvPr/>
          </p:nvSpPr>
          <p:spPr bwMode="auto">
            <a:xfrm>
              <a:off x="3598" y="2337"/>
              <a:ext cx="22" cy="49"/>
            </a:xfrm>
            <a:custGeom>
              <a:avLst/>
              <a:gdLst>
                <a:gd name="T0" fmla="*/ 18 w 27"/>
                <a:gd name="T1" fmla="*/ 6 h 59"/>
                <a:gd name="T2" fmla="*/ 16 w 27"/>
                <a:gd name="T3" fmla="*/ 2 h 59"/>
                <a:gd name="T4" fmla="*/ 12 w 27"/>
                <a:gd name="T5" fmla="*/ 0 h 59"/>
                <a:gd name="T6" fmla="*/ 5 w 27"/>
                <a:gd name="T7" fmla="*/ 2 h 59"/>
                <a:gd name="T8" fmla="*/ 0 w 27"/>
                <a:gd name="T9" fmla="*/ 17 h 59"/>
                <a:gd name="T10" fmla="*/ 2 w 27"/>
                <a:gd name="T11" fmla="*/ 35 h 59"/>
                <a:gd name="T12" fmla="*/ 5 w 27"/>
                <a:gd name="T13" fmla="*/ 39 h 59"/>
                <a:gd name="T14" fmla="*/ 9 w 27"/>
                <a:gd name="T15" fmla="*/ 41 h 59"/>
                <a:gd name="T16" fmla="*/ 15 w 27"/>
                <a:gd name="T17" fmla="*/ 39 h 59"/>
                <a:gd name="T18" fmla="*/ 18 w 27"/>
                <a:gd name="T19" fmla="*/ 35 h 59"/>
                <a:gd name="T20" fmla="*/ 18 w 27"/>
                <a:gd name="T21" fmla="*/ 22 h 59"/>
                <a:gd name="T22" fmla="*/ 11 w 27"/>
                <a:gd name="T23" fmla="*/ 15 h 59"/>
                <a:gd name="T24" fmla="*/ 5 w 27"/>
                <a:gd name="T25" fmla="*/ 17 h 59"/>
                <a:gd name="T26" fmla="*/ 2 w 27"/>
                <a:gd name="T27" fmla="*/ 22 h 59"/>
                <a:gd name="T28" fmla="*/ 0 w 27"/>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59">
                  <a:moveTo>
                    <a:pt x="27" y="8"/>
                  </a:moveTo>
                  <a:lnTo>
                    <a:pt x="25" y="2"/>
                  </a:lnTo>
                  <a:lnTo>
                    <a:pt x="18" y="0"/>
                  </a:lnTo>
                  <a:lnTo>
                    <a:pt x="7" y="2"/>
                  </a:lnTo>
                  <a:lnTo>
                    <a:pt x="0" y="25"/>
                  </a:lnTo>
                  <a:lnTo>
                    <a:pt x="3" y="51"/>
                  </a:lnTo>
                  <a:lnTo>
                    <a:pt x="7" y="57"/>
                  </a:lnTo>
                  <a:lnTo>
                    <a:pt x="14" y="59"/>
                  </a:lnTo>
                  <a:lnTo>
                    <a:pt x="22" y="57"/>
                  </a:lnTo>
                  <a:lnTo>
                    <a:pt x="27" y="51"/>
                  </a:lnTo>
                  <a:lnTo>
                    <a:pt x="27" y="31"/>
                  </a:lnTo>
                  <a:lnTo>
                    <a:pt x="16" y="22"/>
                  </a:lnTo>
                  <a:lnTo>
                    <a:pt x="7" y="25"/>
                  </a:lnTo>
                  <a:lnTo>
                    <a:pt x="3"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0" name="Freeform 35"/>
            <p:cNvSpPr>
              <a:spLocks/>
            </p:cNvSpPr>
            <p:nvPr/>
          </p:nvSpPr>
          <p:spPr bwMode="auto">
            <a:xfrm>
              <a:off x="3653" y="2337"/>
              <a:ext cx="22" cy="49"/>
            </a:xfrm>
            <a:custGeom>
              <a:avLst/>
              <a:gdLst>
                <a:gd name="T0" fmla="*/ 19 w 26"/>
                <a:gd name="T1" fmla="*/ 6 h 59"/>
                <a:gd name="T2" fmla="*/ 17 w 26"/>
                <a:gd name="T3" fmla="*/ 2 h 59"/>
                <a:gd name="T4" fmla="*/ 12 w 26"/>
                <a:gd name="T5" fmla="*/ 0 h 59"/>
                <a:gd name="T6" fmla="*/ 4 w 26"/>
                <a:gd name="T7" fmla="*/ 2 h 59"/>
                <a:gd name="T8" fmla="*/ 0 w 26"/>
                <a:gd name="T9" fmla="*/ 17 h 59"/>
                <a:gd name="T10" fmla="*/ 2 w 26"/>
                <a:gd name="T11" fmla="*/ 35 h 59"/>
                <a:gd name="T12" fmla="*/ 4 w 26"/>
                <a:gd name="T13" fmla="*/ 39 h 59"/>
                <a:gd name="T14" fmla="*/ 9 w 26"/>
                <a:gd name="T15" fmla="*/ 41 h 59"/>
                <a:gd name="T16" fmla="*/ 16 w 26"/>
                <a:gd name="T17" fmla="*/ 39 h 59"/>
                <a:gd name="T18" fmla="*/ 19 w 26"/>
                <a:gd name="T19" fmla="*/ 35 h 59"/>
                <a:gd name="T20" fmla="*/ 19 w 26"/>
                <a:gd name="T21" fmla="*/ 22 h 59"/>
                <a:gd name="T22" fmla="*/ 11 w 26"/>
                <a:gd name="T23" fmla="*/ 15 h 59"/>
                <a:gd name="T24" fmla="*/ 4 w 26"/>
                <a:gd name="T25" fmla="*/ 17 h 59"/>
                <a:gd name="T26" fmla="*/ 2 w 26"/>
                <a:gd name="T27" fmla="*/ 22 h 59"/>
                <a:gd name="T28" fmla="*/ 0 w 26"/>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7" y="0"/>
                  </a:lnTo>
                  <a:lnTo>
                    <a:pt x="6" y="2"/>
                  </a:lnTo>
                  <a:lnTo>
                    <a:pt x="0" y="25"/>
                  </a:lnTo>
                  <a:lnTo>
                    <a:pt x="2" y="51"/>
                  </a:lnTo>
                  <a:lnTo>
                    <a:pt x="6" y="57"/>
                  </a:lnTo>
                  <a:lnTo>
                    <a:pt x="13" y="59"/>
                  </a:lnTo>
                  <a:lnTo>
                    <a:pt x="22" y="57"/>
                  </a:lnTo>
                  <a:lnTo>
                    <a:pt x="26" y="51"/>
                  </a:lnTo>
                  <a:lnTo>
                    <a:pt x="26" y="31"/>
                  </a:lnTo>
                  <a:lnTo>
                    <a:pt x="15" y="22"/>
                  </a:lnTo>
                  <a:lnTo>
                    <a:pt x="6" y="25"/>
                  </a:lnTo>
                  <a:lnTo>
                    <a:pt x="2"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1" name="Freeform 36"/>
            <p:cNvSpPr>
              <a:spLocks/>
            </p:cNvSpPr>
            <p:nvPr/>
          </p:nvSpPr>
          <p:spPr bwMode="auto">
            <a:xfrm>
              <a:off x="3706" y="2337"/>
              <a:ext cx="25" cy="49"/>
            </a:xfrm>
            <a:custGeom>
              <a:avLst/>
              <a:gdLst>
                <a:gd name="T0" fmla="*/ 3 w 30"/>
                <a:gd name="T1" fmla="*/ 0 h 59"/>
                <a:gd name="T2" fmla="*/ 19 w 30"/>
                <a:gd name="T3" fmla="*/ 0 h 59"/>
                <a:gd name="T4" fmla="*/ 11 w 30"/>
                <a:gd name="T5" fmla="*/ 15 h 59"/>
                <a:gd name="T6" fmla="*/ 15 w 30"/>
                <a:gd name="T7" fmla="*/ 15 h 59"/>
                <a:gd name="T8" fmla="*/ 18 w 30"/>
                <a:gd name="T9" fmla="*/ 17 h 59"/>
                <a:gd name="T10" fmla="*/ 19 w 30"/>
                <a:gd name="T11" fmla="*/ 19 h 59"/>
                <a:gd name="T12" fmla="*/ 21 w 30"/>
                <a:gd name="T13" fmla="*/ 26 h 59"/>
                <a:gd name="T14" fmla="*/ 21 w 30"/>
                <a:gd name="T15" fmla="*/ 29 h 59"/>
                <a:gd name="T16" fmla="*/ 17 w 30"/>
                <a:gd name="T17" fmla="*/ 39 h 59"/>
                <a:gd name="T18" fmla="*/ 12 w 30"/>
                <a:gd name="T19" fmla="*/ 41 h 59"/>
                <a:gd name="T20" fmla="*/ 2 w 30"/>
                <a:gd name="T21" fmla="*/ 37 h 59"/>
                <a:gd name="T22" fmla="*/ 0 w 30"/>
                <a:gd name="T23" fmla="*/ 33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9">
                  <a:moveTo>
                    <a:pt x="4" y="0"/>
                  </a:moveTo>
                  <a:lnTo>
                    <a:pt x="28" y="0"/>
                  </a:lnTo>
                  <a:lnTo>
                    <a:pt x="15" y="22"/>
                  </a:lnTo>
                  <a:lnTo>
                    <a:pt x="22" y="22"/>
                  </a:lnTo>
                  <a:lnTo>
                    <a:pt x="26" y="25"/>
                  </a:lnTo>
                  <a:lnTo>
                    <a:pt x="28" y="28"/>
                  </a:lnTo>
                  <a:lnTo>
                    <a:pt x="30" y="37"/>
                  </a:lnTo>
                  <a:lnTo>
                    <a:pt x="30" y="42"/>
                  </a:lnTo>
                  <a:lnTo>
                    <a:pt x="24" y="57"/>
                  </a:lnTo>
                  <a:lnTo>
                    <a:pt x="17" y="59"/>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2" name="Line 46"/>
            <p:cNvSpPr>
              <a:spLocks noChangeShapeType="1"/>
            </p:cNvSpPr>
            <p:nvPr/>
          </p:nvSpPr>
          <p:spPr bwMode="auto">
            <a:xfrm>
              <a:off x="4841" y="312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81963" name="Group 74"/>
            <p:cNvGrpSpPr>
              <a:grpSpLocks/>
            </p:cNvGrpSpPr>
            <p:nvPr/>
          </p:nvGrpSpPr>
          <p:grpSpPr bwMode="auto">
            <a:xfrm>
              <a:off x="4416" y="2541"/>
              <a:ext cx="435" cy="110"/>
              <a:chOff x="4407" y="2205"/>
              <a:chExt cx="435" cy="110"/>
            </a:xfrm>
          </p:grpSpPr>
          <p:grpSp>
            <p:nvGrpSpPr>
              <p:cNvPr id="81989" name="Group 73"/>
              <p:cNvGrpSpPr>
                <a:grpSpLocks/>
              </p:cNvGrpSpPr>
              <p:nvPr/>
            </p:nvGrpSpPr>
            <p:grpSpPr bwMode="auto">
              <a:xfrm>
                <a:off x="4420" y="2205"/>
                <a:ext cx="406" cy="49"/>
                <a:chOff x="4420" y="2932"/>
                <a:chExt cx="406" cy="49"/>
              </a:xfrm>
            </p:grpSpPr>
            <p:sp>
              <p:nvSpPr>
                <p:cNvPr id="81991" name="Freeform 37"/>
                <p:cNvSpPr>
                  <a:spLocks/>
                </p:cNvSpPr>
                <p:nvPr/>
              </p:nvSpPr>
              <p:spPr bwMode="auto">
                <a:xfrm>
                  <a:off x="4420" y="2932"/>
                  <a:ext cx="25" cy="49"/>
                </a:xfrm>
                <a:custGeom>
                  <a:avLst/>
                  <a:gdLst>
                    <a:gd name="T0" fmla="*/ 3 w 31"/>
                    <a:gd name="T1" fmla="*/ 0 h 60"/>
                    <a:gd name="T2" fmla="*/ 19 w 31"/>
                    <a:gd name="T3" fmla="*/ 0 h 60"/>
                    <a:gd name="T4" fmla="*/ 10 w 31"/>
                    <a:gd name="T5" fmla="*/ 16 h 60"/>
                    <a:gd name="T6" fmla="*/ 15 w 31"/>
                    <a:gd name="T7" fmla="*/ 16 h 60"/>
                    <a:gd name="T8" fmla="*/ 18 w 31"/>
                    <a:gd name="T9" fmla="*/ 17 h 60"/>
                    <a:gd name="T10" fmla="*/ 19 w 31"/>
                    <a:gd name="T11" fmla="*/ 19 h 60"/>
                    <a:gd name="T12" fmla="*/ 20 w 31"/>
                    <a:gd name="T13" fmla="*/ 25 h 60"/>
                    <a:gd name="T14" fmla="*/ 20 w 31"/>
                    <a:gd name="T15" fmla="*/ 29 h 60"/>
                    <a:gd name="T16" fmla="*/ 16 w 31"/>
                    <a:gd name="T17" fmla="*/ 38 h 60"/>
                    <a:gd name="T18" fmla="*/ 12 w 31"/>
                    <a:gd name="T19" fmla="*/ 40 h 60"/>
                    <a:gd name="T20" fmla="*/ 7 w 31"/>
                    <a:gd name="T21" fmla="*/ 40 h 60"/>
                    <a:gd name="T22" fmla="*/ 3 w 31"/>
                    <a:gd name="T23" fmla="*/ 38 h 60"/>
                    <a:gd name="T24" fmla="*/ 0 w 31"/>
                    <a:gd name="T25" fmla="*/ 32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5" y="0"/>
                      </a:moveTo>
                      <a:lnTo>
                        <a:pt x="29" y="0"/>
                      </a:lnTo>
                      <a:lnTo>
                        <a:pt x="16" y="23"/>
                      </a:lnTo>
                      <a:lnTo>
                        <a:pt x="22" y="23"/>
                      </a:lnTo>
                      <a:lnTo>
                        <a:pt x="27" y="26"/>
                      </a:lnTo>
                      <a:lnTo>
                        <a:pt x="29" y="28"/>
                      </a:lnTo>
                      <a:lnTo>
                        <a:pt x="31" y="37"/>
                      </a:lnTo>
                      <a:lnTo>
                        <a:pt x="31" y="43"/>
                      </a:lnTo>
                      <a:lnTo>
                        <a:pt x="25" y="57"/>
                      </a:lnTo>
                      <a:lnTo>
                        <a:pt x="18" y="60"/>
                      </a:lnTo>
                      <a:lnTo>
                        <a:pt x="11" y="60"/>
                      </a:lnTo>
                      <a:lnTo>
                        <a:pt x="5" y="57"/>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2" name="Freeform 38"/>
                <p:cNvSpPr>
                  <a:spLocks/>
                </p:cNvSpPr>
                <p:nvPr/>
              </p:nvSpPr>
              <p:spPr bwMode="auto">
                <a:xfrm>
                  <a:off x="4474" y="2932"/>
                  <a:ext cx="24" cy="49"/>
                </a:xfrm>
                <a:custGeom>
                  <a:avLst/>
                  <a:gdLst>
                    <a:gd name="T0" fmla="*/ 20 w 29"/>
                    <a:gd name="T1" fmla="*/ 13 h 60"/>
                    <a:gd name="T2" fmla="*/ 16 w 29"/>
                    <a:gd name="T3" fmla="*/ 23 h 60"/>
                    <a:gd name="T4" fmla="*/ 11 w 29"/>
                    <a:gd name="T5" fmla="*/ 25 h 60"/>
                    <a:gd name="T6" fmla="*/ 5 w 29"/>
                    <a:gd name="T7" fmla="*/ 23 h 60"/>
                    <a:gd name="T8" fmla="*/ 0 w 29"/>
                    <a:gd name="T9" fmla="*/ 11 h 60"/>
                    <a:gd name="T10" fmla="*/ 5 w 29"/>
                    <a:gd name="T11" fmla="*/ 2 h 60"/>
                    <a:gd name="T12" fmla="*/ 10 w 29"/>
                    <a:gd name="T13" fmla="*/ 0 h 60"/>
                    <a:gd name="T14" fmla="*/ 11 w 29"/>
                    <a:gd name="T15" fmla="*/ 0 h 60"/>
                    <a:gd name="T16" fmla="*/ 16 w 29"/>
                    <a:gd name="T17" fmla="*/ 2 h 60"/>
                    <a:gd name="T18" fmla="*/ 18 w 29"/>
                    <a:gd name="T19" fmla="*/ 6 h 60"/>
                    <a:gd name="T20" fmla="*/ 20 w 29"/>
                    <a:gd name="T21" fmla="*/ 13 h 60"/>
                    <a:gd name="T22" fmla="*/ 18 w 29"/>
                    <a:gd name="T23" fmla="*/ 32 h 60"/>
                    <a:gd name="T24" fmla="*/ 16 w 29"/>
                    <a:gd name="T25" fmla="*/ 38 h 60"/>
                    <a:gd name="T26" fmla="*/ 11 w 29"/>
                    <a:gd name="T27" fmla="*/ 40 h 60"/>
                    <a:gd name="T28" fmla="*/ 7 w 29"/>
                    <a:gd name="T29" fmla="*/ 40 h 60"/>
                    <a:gd name="T30" fmla="*/ 3 w 29"/>
                    <a:gd name="T31" fmla="*/ 38 h 60"/>
                    <a:gd name="T32" fmla="*/ 2 w 29"/>
                    <a:gd name="T33" fmla="*/ 3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60">
                      <a:moveTo>
                        <a:pt x="29" y="20"/>
                      </a:moveTo>
                      <a:lnTo>
                        <a:pt x="23" y="34"/>
                      </a:lnTo>
                      <a:lnTo>
                        <a:pt x="16" y="37"/>
                      </a:lnTo>
                      <a:lnTo>
                        <a:pt x="7" y="34"/>
                      </a:lnTo>
                      <a:lnTo>
                        <a:pt x="0" y="17"/>
                      </a:lnTo>
                      <a:lnTo>
                        <a:pt x="7" y="3"/>
                      </a:lnTo>
                      <a:lnTo>
                        <a:pt x="14" y="0"/>
                      </a:lnTo>
                      <a:lnTo>
                        <a:pt x="16" y="0"/>
                      </a:lnTo>
                      <a:lnTo>
                        <a:pt x="23" y="3"/>
                      </a:lnTo>
                      <a:lnTo>
                        <a:pt x="27" y="8"/>
                      </a:lnTo>
                      <a:lnTo>
                        <a:pt x="29" y="20"/>
                      </a:lnTo>
                      <a:lnTo>
                        <a:pt x="27" y="48"/>
                      </a:lnTo>
                      <a:lnTo>
                        <a:pt x="23" y="57"/>
                      </a:lnTo>
                      <a:lnTo>
                        <a:pt x="16" y="60"/>
                      </a:lnTo>
                      <a:lnTo>
                        <a:pt x="11" y="60"/>
                      </a:lnTo>
                      <a:lnTo>
                        <a:pt x="5" y="57"/>
                      </a:lnTo>
                      <a:lnTo>
                        <a:pt x="3"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3" name="Freeform 39"/>
                <p:cNvSpPr>
                  <a:spLocks/>
                </p:cNvSpPr>
                <p:nvPr/>
              </p:nvSpPr>
              <p:spPr bwMode="auto">
                <a:xfrm>
                  <a:off x="4531" y="2932"/>
                  <a:ext cx="21" cy="49"/>
                </a:xfrm>
                <a:custGeom>
                  <a:avLst/>
                  <a:gdLst>
                    <a:gd name="T0" fmla="*/ 17 w 26"/>
                    <a:gd name="T1" fmla="*/ 6 h 60"/>
                    <a:gd name="T2" fmla="*/ 15 w 26"/>
                    <a:gd name="T3" fmla="*/ 2 h 60"/>
                    <a:gd name="T4" fmla="*/ 9 w 26"/>
                    <a:gd name="T5" fmla="*/ 0 h 60"/>
                    <a:gd name="T6" fmla="*/ 4 w 26"/>
                    <a:gd name="T7" fmla="*/ 2 h 60"/>
                    <a:gd name="T8" fmla="*/ 2 w 26"/>
                    <a:gd name="T9" fmla="*/ 7 h 60"/>
                    <a:gd name="T10" fmla="*/ 0 w 26"/>
                    <a:gd name="T11" fmla="*/ 17 h 60"/>
                    <a:gd name="T12" fmla="*/ 2 w 26"/>
                    <a:gd name="T13" fmla="*/ 34 h 60"/>
                    <a:gd name="T14" fmla="*/ 4 w 26"/>
                    <a:gd name="T15" fmla="*/ 38 h 60"/>
                    <a:gd name="T16" fmla="*/ 9 w 26"/>
                    <a:gd name="T17" fmla="*/ 40 h 60"/>
                    <a:gd name="T18" fmla="*/ 15 w 26"/>
                    <a:gd name="T19" fmla="*/ 38 h 60"/>
                    <a:gd name="T20" fmla="*/ 17 w 26"/>
                    <a:gd name="T21" fmla="*/ 34 h 60"/>
                    <a:gd name="T22" fmla="*/ 17 w 26"/>
                    <a:gd name="T23" fmla="*/ 20 h 60"/>
                    <a:gd name="T24" fmla="*/ 10 w 26"/>
                    <a:gd name="T25" fmla="*/ 16 h 60"/>
                    <a:gd name="T26" fmla="*/ 4 w 26"/>
                    <a:gd name="T27" fmla="*/ 17 h 60"/>
                    <a:gd name="T28" fmla="*/ 2 w 26"/>
                    <a:gd name="T29" fmla="*/ 20 h 60"/>
                    <a:gd name="T30" fmla="*/ 0 w 26"/>
                    <a:gd name="T31" fmla="*/ 2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60">
                      <a:moveTo>
                        <a:pt x="26" y="8"/>
                      </a:moveTo>
                      <a:lnTo>
                        <a:pt x="24" y="3"/>
                      </a:lnTo>
                      <a:lnTo>
                        <a:pt x="13" y="0"/>
                      </a:lnTo>
                      <a:lnTo>
                        <a:pt x="6" y="3"/>
                      </a:lnTo>
                      <a:lnTo>
                        <a:pt x="2" y="11"/>
                      </a:lnTo>
                      <a:lnTo>
                        <a:pt x="0" y="26"/>
                      </a:lnTo>
                      <a:lnTo>
                        <a:pt x="2" y="51"/>
                      </a:lnTo>
                      <a:lnTo>
                        <a:pt x="6" y="57"/>
                      </a:lnTo>
                      <a:lnTo>
                        <a:pt x="13" y="60"/>
                      </a:lnTo>
                      <a:lnTo>
                        <a:pt x="22" y="57"/>
                      </a:lnTo>
                      <a:lnTo>
                        <a:pt x="26" y="51"/>
                      </a:lnTo>
                      <a:lnTo>
                        <a:pt x="26" y="31"/>
                      </a:lnTo>
                      <a:lnTo>
                        <a:pt x="15" y="23"/>
                      </a:lnTo>
                      <a:lnTo>
                        <a:pt x="6" y="26"/>
                      </a:lnTo>
                      <a:lnTo>
                        <a:pt x="2"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4" name="Freeform 40"/>
                <p:cNvSpPr>
                  <a:spLocks/>
                </p:cNvSpPr>
                <p:nvPr/>
              </p:nvSpPr>
              <p:spPr bwMode="auto">
                <a:xfrm>
                  <a:off x="4585" y="2932"/>
                  <a:ext cx="21" cy="49"/>
                </a:xfrm>
                <a:custGeom>
                  <a:avLst/>
                  <a:gdLst>
                    <a:gd name="T0" fmla="*/ 17 w 26"/>
                    <a:gd name="T1" fmla="*/ 6 h 60"/>
                    <a:gd name="T2" fmla="*/ 15 w 26"/>
                    <a:gd name="T3" fmla="*/ 2 h 60"/>
                    <a:gd name="T4" fmla="*/ 9 w 26"/>
                    <a:gd name="T5" fmla="*/ 0 h 60"/>
                    <a:gd name="T6" fmla="*/ 5 w 26"/>
                    <a:gd name="T7" fmla="*/ 2 h 60"/>
                    <a:gd name="T8" fmla="*/ 2 w 26"/>
                    <a:gd name="T9" fmla="*/ 7 h 60"/>
                    <a:gd name="T10" fmla="*/ 0 w 26"/>
                    <a:gd name="T11" fmla="*/ 17 h 60"/>
                    <a:gd name="T12" fmla="*/ 2 w 26"/>
                    <a:gd name="T13" fmla="*/ 34 h 60"/>
                    <a:gd name="T14" fmla="*/ 5 w 26"/>
                    <a:gd name="T15" fmla="*/ 38 h 60"/>
                    <a:gd name="T16" fmla="*/ 9 w 26"/>
                    <a:gd name="T17" fmla="*/ 40 h 60"/>
                    <a:gd name="T18" fmla="*/ 15 w 26"/>
                    <a:gd name="T19" fmla="*/ 38 h 60"/>
                    <a:gd name="T20" fmla="*/ 17 w 26"/>
                    <a:gd name="T21" fmla="*/ 34 h 60"/>
                    <a:gd name="T22" fmla="*/ 17 w 26"/>
                    <a:gd name="T23" fmla="*/ 20 h 60"/>
                    <a:gd name="T24" fmla="*/ 10 w 26"/>
                    <a:gd name="T25" fmla="*/ 16 h 60"/>
                    <a:gd name="T26" fmla="*/ 5 w 26"/>
                    <a:gd name="T27" fmla="*/ 17 h 60"/>
                    <a:gd name="T28" fmla="*/ 2 w 26"/>
                    <a:gd name="T29" fmla="*/ 20 h 60"/>
                    <a:gd name="T30" fmla="*/ 0 w 26"/>
                    <a:gd name="T31" fmla="*/ 2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60">
                      <a:moveTo>
                        <a:pt x="26" y="8"/>
                      </a:moveTo>
                      <a:lnTo>
                        <a:pt x="24" y="3"/>
                      </a:lnTo>
                      <a:lnTo>
                        <a:pt x="13" y="0"/>
                      </a:lnTo>
                      <a:lnTo>
                        <a:pt x="7" y="3"/>
                      </a:lnTo>
                      <a:lnTo>
                        <a:pt x="2" y="11"/>
                      </a:lnTo>
                      <a:lnTo>
                        <a:pt x="0" y="26"/>
                      </a:lnTo>
                      <a:lnTo>
                        <a:pt x="2" y="51"/>
                      </a:lnTo>
                      <a:lnTo>
                        <a:pt x="7" y="57"/>
                      </a:lnTo>
                      <a:lnTo>
                        <a:pt x="13" y="60"/>
                      </a:lnTo>
                      <a:lnTo>
                        <a:pt x="22" y="57"/>
                      </a:lnTo>
                      <a:lnTo>
                        <a:pt x="26" y="51"/>
                      </a:lnTo>
                      <a:lnTo>
                        <a:pt x="26" y="31"/>
                      </a:lnTo>
                      <a:lnTo>
                        <a:pt x="15" y="23"/>
                      </a:lnTo>
                      <a:lnTo>
                        <a:pt x="7" y="26"/>
                      </a:lnTo>
                      <a:lnTo>
                        <a:pt x="2"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5" name="Freeform 41"/>
                <p:cNvSpPr>
                  <a:spLocks/>
                </p:cNvSpPr>
                <p:nvPr/>
              </p:nvSpPr>
              <p:spPr bwMode="auto">
                <a:xfrm>
                  <a:off x="4650" y="2970"/>
                  <a:ext cx="1" cy="4"/>
                </a:xfrm>
                <a:custGeom>
                  <a:avLst/>
                  <a:gdLst>
                    <a:gd name="T0" fmla="*/ 0 w 1"/>
                    <a:gd name="T1" fmla="*/ 0 h 5"/>
                    <a:gd name="T2" fmla="*/ 0 w 1"/>
                    <a:gd name="T3" fmla="*/ 3 h 5"/>
                    <a:gd name="T4" fmla="*/ 0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5"/>
                      </a:ln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6" name="Freeform 42"/>
                <p:cNvSpPr>
                  <a:spLocks/>
                </p:cNvSpPr>
                <p:nvPr/>
              </p:nvSpPr>
              <p:spPr bwMode="auto">
                <a:xfrm>
                  <a:off x="4692" y="2932"/>
                  <a:ext cx="27" cy="33"/>
                </a:xfrm>
                <a:custGeom>
                  <a:avLst/>
                  <a:gdLst>
                    <a:gd name="T0" fmla="*/ 15 w 33"/>
                    <a:gd name="T1" fmla="*/ 0 h 40"/>
                    <a:gd name="T2" fmla="*/ 0 w 33"/>
                    <a:gd name="T3" fmla="*/ 27 h 40"/>
                    <a:gd name="T4" fmla="*/ 22 w 33"/>
                    <a:gd name="T5" fmla="*/ 27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7" name="Line 43"/>
                <p:cNvSpPr>
                  <a:spLocks noChangeShapeType="1"/>
                </p:cNvSpPr>
                <p:nvPr/>
              </p:nvSpPr>
              <p:spPr bwMode="auto">
                <a:xfrm>
                  <a:off x="4710" y="2932"/>
                  <a:ext cx="1" cy="49"/>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98" name="Freeform 44"/>
                <p:cNvSpPr>
                  <a:spLocks/>
                </p:cNvSpPr>
                <p:nvPr/>
              </p:nvSpPr>
              <p:spPr bwMode="auto">
                <a:xfrm>
                  <a:off x="4746" y="2932"/>
                  <a:ext cx="25" cy="49"/>
                </a:xfrm>
                <a:custGeom>
                  <a:avLst/>
                  <a:gdLst>
                    <a:gd name="T0" fmla="*/ 3 w 31"/>
                    <a:gd name="T1" fmla="*/ 0 h 60"/>
                    <a:gd name="T2" fmla="*/ 19 w 31"/>
                    <a:gd name="T3" fmla="*/ 0 h 60"/>
                    <a:gd name="T4" fmla="*/ 10 w 31"/>
                    <a:gd name="T5" fmla="*/ 16 h 60"/>
                    <a:gd name="T6" fmla="*/ 15 w 31"/>
                    <a:gd name="T7" fmla="*/ 16 h 60"/>
                    <a:gd name="T8" fmla="*/ 18 w 31"/>
                    <a:gd name="T9" fmla="*/ 17 h 60"/>
                    <a:gd name="T10" fmla="*/ 19 w 31"/>
                    <a:gd name="T11" fmla="*/ 19 h 60"/>
                    <a:gd name="T12" fmla="*/ 20 w 31"/>
                    <a:gd name="T13" fmla="*/ 25 h 60"/>
                    <a:gd name="T14" fmla="*/ 20 w 31"/>
                    <a:gd name="T15" fmla="*/ 29 h 60"/>
                    <a:gd name="T16" fmla="*/ 16 w 31"/>
                    <a:gd name="T17" fmla="*/ 38 h 60"/>
                    <a:gd name="T18" fmla="*/ 12 w 31"/>
                    <a:gd name="T19" fmla="*/ 40 h 60"/>
                    <a:gd name="T20" fmla="*/ 7 w 31"/>
                    <a:gd name="T21" fmla="*/ 40 h 60"/>
                    <a:gd name="T22" fmla="*/ 3 w 31"/>
                    <a:gd name="T23" fmla="*/ 38 h 60"/>
                    <a:gd name="T24" fmla="*/ 0 w 31"/>
                    <a:gd name="T25" fmla="*/ 32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5" y="0"/>
                      </a:moveTo>
                      <a:lnTo>
                        <a:pt x="29" y="0"/>
                      </a:lnTo>
                      <a:lnTo>
                        <a:pt x="16" y="23"/>
                      </a:lnTo>
                      <a:lnTo>
                        <a:pt x="22" y="23"/>
                      </a:lnTo>
                      <a:lnTo>
                        <a:pt x="27" y="26"/>
                      </a:lnTo>
                      <a:lnTo>
                        <a:pt x="29" y="28"/>
                      </a:lnTo>
                      <a:lnTo>
                        <a:pt x="31" y="37"/>
                      </a:lnTo>
                      <a:lnTo>
                        <a:pt x="31" y="43"/>
                      </a:lnTo>
                      <a:lnTo>
                        <a:pt x="25" y="57"/>
                      </a:lnTo>
                      <a:lnTo>
                        <a:pt x="18" y="60"/>
                      </a:lnTo>
                      <a:lnTo>
                        <a:pt x="11" y="60"/>
                      </a:lnTo>
                      <a:lnTo>
                        <a:pt x="5" y="57"/>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9" name="Freeform 45"/>
                <p:cNvSpPr>
                  <a:spLocks/>
                </p:cNvSpPr>
                <p:nvPr/>
              </p:nvSpPr>
              <p:spPr bwMode="auto">
                <a:xfrm>
                  <a:off x="4800" y="2932"/>
                  <a:ext cx="26" cy="49"/>
                </a:xfrm>
                <a:custGeom>
                  <a:avLst/>
                  <a:gdLst>
                    <a:gd name="T0" fmla="*/ 10 w 31"/>
                    <a:gd name="T1" fmla="*/ 0 h 60"/>
                    <a:gd name="T2" fmla="*/ 5 w 31"/>
                    <a:gd name="T3" fmla="*/ 2 h 60"/>
                    <a:gd name="T4" fmla="*/ 0 w 31"/>
                    <a:gd name="T5" fmla="*/ 17 h 60"/>
                    <a:gd name="T6" fmla="*/ 3 w 31"/>
                    <a:gd name="T7" fmla="*/ 32 h 60"/>
                    <a:gd name="T8" fmla="*/ 5 w 31"/>
                    <a:gd name="T9" fmla="*/ 38 h 60"/>
                    <a:gd name="T10" fmla="*/ 10 w 31"/>
                    <a:gd name="T11" fmla="*/ 40 h 60"/>
                    <a:gd name="T12" fmla="*/ 18 w 31"/>
                    <a:gd name="T13" fmla="*/ 38 h 60"/>
                    <a:gd name="T14" fmla="*/ 22 w 31"/>
                    <a:gd name="T15" fmla="*/ 23 h 60"/>
                    <a:gd name="T16" fmla="*/ 20 w 31"/>
                    <a:gd name="T17" fmla="*/ 7 h 60"/>
                    <a:gd name="T18" fmla="*/ 18 w 31"/>
                    <a:gd name="T19" fmla="*/ 2 h 60"/>
                    <a:gd name="T20" fmla="*/ 13 w 31"/>
                    <a:gd name="T21" fmla="*/ 0 h 60"/>
                    <a:gd name="T22" fmla="*/ 10 w 31"/>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60">
                      <a:moveTo>
                        <a:pt x="14" y="0"/>
                      </a:moveTo>
                      <a:lnTo>
                        <a:pt x="7" y="3"/>
                      </a:lnTo>
                      <a:lnTo>
                        <a:pt x="0" y="26"/>
                      </a:lnTo>
                      <a:lnTo>
                        <a:pt x="3" y="48"/>
                      </a:lnTo>
                      <a:lnTo>
                        <a:pt x="7" y="57"/>
                      </a:lnTo>
                      <a:lnTo>
                        <a:pt x="14" y="60"/>
                      </a:lnTo>
                      <a:lnTo>
                        <a:pt x="25" y="57"/>
                      </a:lnTo>
                      <a:lnTo>
                        <a:pt x="31" y="34"/>
                      </a:lnTo>
                      <a:lnTo>
                        <a:pt x="29" y="11"/>
                      </a:lnTo>
                      <a:lnTo>
                        <a:pt x="25" y="3"/>
                      </a:lnTo>
                      <a:lnTo>
                        <a:pt x="18" y="0"/>
                      </a:lnTo>
                      <a:lnTo>
                        <a:pt x="14"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81990" name="Freeform 47"/>
              <p:cNvSpPr>
                <a:spLocks/>
              </p:cNvSpPr>
              <p:nvPr/>
            </p:nvSpPr>
            <p:spPr bwMode="auto">
              <a:xfrm>
                <a:off x="4407" y="2269"/>
                <a:ext cx="435" cy="46"/>
              </a:xfrm>
              <a:custGeom>
                <a:avLst/>
                <a:gdLst>
                  <a:gd name="T0" fmla="*/ 358 w 529"/>
                  <a:gd name="T1" fmla="*/ 38 h 55"/>
                  <a:gd name="T2" fmla="*/ 358 w 529"/>
                  <a:gd name="T3" fmla="*/ 0 h 55"/>
                  <a:gd name="T4" fmla="*/ 0 w 529"/>
                  <a:gd name="T5" fmla="*/ 0 h 55"/>
                  <a:gd name="T6" fmla="*/ 355 w 529"/>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 h="55">
                    <a:moveTo>
                      <a:pt x="529" y="55"/>
                    </a:moveTo>
                    <a:lnTo>
                      <a:pt x="529" y="0"/>
                    </a:lnTo>
                    <a:lnTo>
                      <a:pt x="0" y="0"/>
                    </a:lnTo>
                    <a:lnTo>
                      <a:pt x="52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81964" name="Line 48"/>
            <p:cNvSpPr>
              <a:spLocks noChangeShapeType="1"/>
            </p:cNvSpPr>
            <p:nvPr/>
          </p:nvSpPr>
          <p:spPr bwMode="auto">
            <a:xfrm>
              <a:off x="3747" y="251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5" name="Freeform 49"/>
            <p:cNvSpPr>
              <a:spLocks/>
            </p:cNvSpPr>
            <p:nvPr/>
          </p:nvSpPr>
          <p:spPr bwMode="auto">
            <a:xfrm>
              <a:off x="3312" y="2402"/>
              <a:ext cx="435" cy="46"/>
            </a:xfrm>
            <a:custGeom>
              <a:avLst/>
              <a:gdLst>
                <a:gd name="T0" fmla="*/ 358 w 529"/>
                <a:gd name="T1" fmla="*/ 38 h 56"/>
                <a:gd name="T2" fmla="*/ 358 w 529"/>
                <a:gd name="T3" fmla="*/ 0 h 56"/>
                <a:gd name="T4" fmla="*/ 0 w 529"/>
                <a:gd name="T5" fmla="*/ 0 h 56"/>
                <a:gd name="T6" fmla="*/ 355 w 529"/>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 h="56">
                  <a:moveTo>
                    <a:pt x="529" y="56"/>
                  </a:moveTo>
                  <a:lnTo>
                    <a:pt x="529"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6" name="Line 50"/>
            <p:cNvSpPr>
              <a:spLocks noChangeShapeType="1"/>
            </p:cNvSpPr>
            <p:nvPr/>
          </p:nvSpPr>
          <p:spPr bwMode="auto">
            <a:xfrm>
              <a:off x="1067" y="290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7" name="Freeform 51"/>
            <p:cNvSpPr>
              <a:spLocks/>
            </p:cNvSpPr>
            <p:nvPr/>
          </p:nvSpPr>
          <p:spPr bwMode="auto">
            <a:xfrm>
              <a:off x="1068" y="2476"/>
              <a:ext cx="477" cy="100"/>
            </a:xfrm>
            <a:custGeom>
              <a:avLst/>
              <a:gdLst>
                <a:gd name="T0" fmla="*/ 0 w 580"/>
                <a:gd name="T1" fmla="*/ 83 h 121"/>
                <a:gd name="T2" fmla="*/ 0 w 580"/>
                <a:gd name="T3" fmla="*/ 70 h 121"/>
                <a:gd name="T4" fmla="*/ 37 w 580"/>
                <a:gd name="T5" fmla="*/ 0 h 121"/>
                <a:gd name="T6" fmla="*/ 392 w 580"/>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0" h="121">
                  <a:moveTo>
                    <a:pt x="0" y="121"/>
                  </a:moveTo>
                  <a:lnTo>
                    <a:pt x="0" y="103"/>
                  </a:lnTo>
                  <a:lnTo>
                    <a:pt x="55" y="0"/>
                  </a:lnTo>
                  <a:lnTo>
                    <a:pt x="58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8" name="Line 52"/>
            <p:cNvSpPr>
              <a:spLocks noChangeShapeType="1"/>
            </p:cNvSpPr>
            <p:nvPr/>
          </p:nvSpPr>
          <p:spPr bwMode="auto">
            <a:xfrm>
              <a:off x="1029" y="233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9" name="Freeform 53"/>
            <p:cNvSpPr>
              <a:spLocks/>
            </p:cNvSpPr>
            <p:nvPr/>
          </p:nvSpPr>
          <p:spPr bwMode="auto">
            <a:xfrm>
              <a:off x="812" y="1500"/>
              <a:ext cx="432" cy="355"/>
            </a:xfrm>
            <a:custGeom>
              <a:avLst/>
              <a:gdLst>
                <a:gd name="T0" fmla="*/ 179 w 525"/>
                <a:gd name="T1" fmla="*/ 292 h 432"/>
                <a:gd name="T2" fmla="*/ 179 w 525"/>
                <a:gd name="T3" fmla="*/ 0 h 432"/>
                <a:gd name="T4" fmla="*/ 0 w 525"/>
                <a:gd name="T5" fmla="*/ 0 h 432"/>
                <a:gd name="T6" fmla="*/ 355 w 525"/>
                <a:gd name="T7" fmla="*/ 0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432">
                  <a:moveTo>
                    <a:pt x="264" y="432"/>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70" name="Freeform 54"/>
            <p:cNvSpPr>
              <a:spLocks/>
            </p:cNvSpPr>
            <p:nvPr/>
          </p:nvSpPr>
          <p:spPr bwMode="auto">
            <a:xfrm>
              <a:off x="773" y="3911"/>
              <a:ext cx="4496" cy="42"/>
            </a:xfrm>
            <a:custGeom>
              <a:avLst/>
              <a:gdLst>
                <a:gd name="T0" fmla="*/ 123 w 5469"/>
                <a:gd name="T1" fmla="*/ 0 h 51"/>
                <a:gd name="T2" fmla="*/ 123 w 5469"/>
                <a:gd name="T3" fmla="*/ 0 h 51"/>
                <a:gd name="T4" fmla="*/ 256 w 5469"/>
                <a:gd name="T5" fmla="*/ 28 h 51"/>
                <a:gd name="T6" fmla="*/ 388 w 5469"/>
                <a:gd name="T7" fmla="*/ 0 h 51"/>
                <a:gd name="T8" fmla="*/ 388 w 5469"/>
                <a:gd name="T9" fmla="*/ 0 h 51"/>
                <a:gd name="T10" fmla="*/ 520 w 5469"/>
                <a:gd name="T11" fmla="*/ 35 h 51"/>
                <a:gd name="T12" fmla="*/ 653 w 5469"/>
                <a:gd name="T13" fmla="*/ 0 h 51"/>
                <a:gd name="T14" fmla="*/ 653 w 5469"/>
                <a:gd name="T15" fmla="*/ 0 h 51"/>
                <a:gd name="T16" fmla="*/ 785 w 5469"/>
                <a:gd name="T17" fmla="*/ 28 h 51"/>
                <a:gd name="T18" fmla="*/ 917 w 5469"/>
                <a:gd name="T19" fmla="*/ 0 h 51"/>
                <a:gd name="T20" fmla="*/ 917 w 5469"/>
                <a:gd name="T21" fmla="*/ 0 h 51"/>
                <a:gd name="T22" fmla="*/ 1051 w 5469"/>
                <a:gd name="T23" fmla="*/ 35 h 51"/>
                <a:gd name="T24" fmla="*/ 1183 w 5469"/>
                <a:gd name="T25" fmla="*/ 0 h 51"/>
                <a:gd name="T26" fmla="*/ 1183 w 5469"/>
                <a:gd name="T27" fmla="*/ 0 h 51"/>
                <a:gd name="T28" fmla="*/ 1315 w 5469"/>
                <a:gd name="T29" fmla="*/ 28 h 51"/>
                <a:gd name="T30" fmla="*/ 1448 w 5469"/>
                <a:gd name="T31" fmla="*/ 0 h 51"/>
                <a:gd name="T32" fmla="*/ 1448 w 5469"/>
                <a:gd name="T33" fmla="*/ 0 h 51"/>
                <a:gd name="T34" fmla="*/ 1580 w 5469"/>
                <a:gd name="T35" fmla="*/ 35 h 51"/>
                <a:gd name="T36" fmla="*/ 1712 w 5469"/>
                <a:gd name="T37" fmla="*/ 0 h 51"/>
                <a:gd name="T38" fmla="*/ 1712 w 5469"/>
                <a:gd name="T39" fmla="*/ 0 h 51"/>
                <a:gd name="T40" fmla="*/ 1845 w 5469"/>
                <a:gd name="T41" fmla="*/ 28 h 51"/>
                <a:gd name="T42" fmla="*/ 1977 w 5469"/>
                <a:gd name="T43" fmla="*/ 0 h 51"/>
                <a:gd name="T44" fmla="*/ 1977 w 5469"/>
                <a:gd name="T45" fmla="*/ 0 h 51"/>
                <a:gd name="T46" fmla="*/ 2110 w 5469"/>
                <a:gd name="T47" fmla="*/ 35 h 51"/>
                <a:gd name="T48" fmla="*/ 2243 w 5469"/>
                <a:gd name="T49" fmla="*/ 0 h 51"/>
                <a:gd name="T50" fmla="*/ 2243 w 5469"/>
                <a:gd name="T51" fmla="*/ 0 h 51"/>
                <a:gd name="T52" fmla="*/ 2375 w 5469"/>
                <a:gd name="T53" fmla="*/ 28 h 51"/>
                <a:gd name="T54" fmla="*/ 2507 w 5469"/>
                <a:gd name="T55" fmla="*/ 0 h 51"/>
                <a:gd name="T56" fmla="*/ 2507 w 5469"/>
                <a:gd name="T57" fmla="*/ 0 h 51"/>
                <a:gd name="T58" fmla="*/ 2640 w 5469"/>
                <a:gd name="T59" fmla="*/ 35 h 51"/>
                <a:gd name="T60" fmla="*/ 2772 w 5469"/>
                <a:gd name="T61" fmla="*/ 0 h 51"/>
                <a:gd name="T62" fmla="*/ 2772 w 5469"/>
                <a:gd name="T63" fmla="*/ 0 h 51"/>
                <a:gd name="T64" fmla="*/ 2904 w 5469"/>
                <a:gd name="T65" fmla="*/ 28 h 51"/>
                <a:gd name="T66" fmla="*/ 3037 w 5469"/>
                <a:gd name="T67" fmla="*/ 0 h 51"/>
                <a:gd name="T68" fmla="*/ 3037 w 5469"/>
                <a:gd name="T69" fmla="*/ 0 h 51"/>
                <a:gd name="T70" fmla="*/ 3170 w 5469"/>
                <a:gd name="T71" fmla="*/ 35 h 51"/>
                <a:gd name="T72" fmla="*/ 3302 w 5469"/>
                <a:gd name="T73" fmla="*/ 0 h 51"/>
                <a:gd name="T74" fmla="*/ 3302 w 5469"/>
                <a:gd name="T75" fmla="*/ 0 h 51"/>
                <a:gd name="T76" fmla="*/ 3435 w 5469"/>
                <a:gd name="T77" fmla="*/ 28 h 51"/>
                <a:gd name="T78" fmla="*/ 3567 w 5469"/>
                <a:gd name="T79" fmla="*/ 0 h 51"/>
                <a:gd name="T80" fmla="*/ 3567 w 5469"/>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9" h="51">
                  <a:moveTo>
                    <a:pt x="0" y="0"/>
                  </a:moveTo>
                  <a:lnTo>
                    <a:pt x="182" y="0"/>
                  </a:lnTo>
                  <a:lnTo>
                    <a:pt x="182" y="26"/>
                  </a:lnTo>
                  <a:lnTo>
                    <a:pt x="182" y="0"/>
                  </a:lnTo>
                  <a:lnTo>
                    <a:pt x="378" y="0"/>
                  </a:lnTo>
                  <a:lnTo>
                    <a:pt x="378" y="41"/>
                  </a:lnTo>
                  <a:lnTo>
                    <a:pt x="378" y="0"/>
                  </a:lnTo>
                  <a:lnTo>
                    <a:pt x="574" y="0"/>
                  </a:lnTo>
                  <a:lnTo>
                    <a:pt x="574" y="26"/>
                  </a:lnTo>
                  <a:lnTo>
                    <a:pt x="574" y="0"/>
                  </a:lnTo>
                  <a:lnTo>
                    <a:pt x="770" y="0"/>
                  </a:lnTo>
                  <a:lnTo>
                    <a:pt x="770" y="51"/>
                  </a:lnTo>
                  <a:lnTo>
                    <a:pt x="770" y="0"/>
                  </a:lnTo>
                  <a:lnTo>
                    <a:pt x="966" y="0"/>
                  </a:lnTo>
                  <a:lnTo>
                    <a:pt x="966" y="26"/>
                  </a:lnTo>
                  <a:lnTo>
                    <a:pt x="966" y="0"/>
                  </a:lnTo>
                  <a:lnTo>
                    <a:pt x="1162" y="0"/>
                  </a:lnTo>
                  <a:lnTo>
                    <a:pt x="1162" y="41"/>
                  </a:lnTo>
                  <a:lnTo>
                    <a:pt x="1162" y="0"/>
                  </a:lnTo>
                  <a:lnTo>
                    <a:pt x="1358" y="0"/>
                  </a:lnTo>
                  <a:lnTo>
                    <a:pt x="1358" y="26"/>
                  </a:lnTo>
                  <a:lnTo>
                    <a:pt x="1358" y="0"/>
                  </a:lnTo>
                  <a:lnTo>
                    <a:pt x="1554" y="0"/>
                  </a:lnTo>
                  <a:lnTo>
                    <a:pt x="1554" y="51"/>
                  </a:lnTo>
                  <a:lnTo>
                    <a:pt x="1554" y="0"/>
                  </a:lnTo>
                  <a:lnTo>
                    <a:pt x="1750" y="0"/>
                  </a:lnTo>
                  <a:lnTo>
                    <a:pt x="1750" y="26"/>
                  </a:lnTo>
                  <a:lnTo>
                    <a:pt x="1750" y="0"/>
                  </a:lnTo>
                  <a:lnTo>
                    <a:pt x="1946" y="0"/>
                  </a:lnTo>
                  <a:lnTo>
                    <a:pt x="1946" y="41"/>
                  </a:lnTo>
                  <a:lnTo>
                    <a:pt x="1946" y="0"/>
                  </a:lnTo>
                  <a:lnTo>
                    <a:pt x="2142" y="0"/>
                  </a:lnTo>
                  <a:lnTo>
                    <a:pt x="2142" y="26"/>
                  </a:lnTo>
                  <a:lnTo>
                    <a:pt x="2142" y="0"/>
                  </a:lnTo>
                  <a:lnTo>
                    <a:pt x="2338" y="0"/>
                  </a:lnTo>
                  <a:lnTo>
                    <a:pt x="2338" y="51"/>
                  </a:lnTo>
                  <a:lnTo>
                    <a:pt x="2338" y="0"/>
                  </a:lnTo>
                  <a:lnTo>
                    <a:pt x="2534" y="0"/>
                  </a:lnTo>
                  <a:lnTo>
                    <a:pt x="2534" y="26"/>
                  </a:lnTo>
                  <a:lnTo>
                    <a:pt x="2534" y="0"/>
                  </a:lnTo>
                  <a:lnTo>
                    <a:pt x="2730" y="0"/>
                  </a:lnTo>
                  <a:lnTo>
                    <a:pt x="2730" y="41"/>
                  </a:lnTo>
                  <a:lnTo>
                    <a:pt x="2730" y="0"/>
                  </a:lnTo>
                  <a:lnTo>
                    <a:pt x="2926" y="0"/>
                  </a:lnTo>
                  <a:lnTo>
                    <a:pt x="2926" y="26"/>
                  </a:lnTo>
                  <a:lnTo>
                    <a:pt x="2926" y="0"/>
                  </a:lnTo>
                  <a:lnTo>
                    <a:pt x="3122" y="0"/>
                  </a:lnTo>
                  <a:lnTo>
                    <a:pt x="3122" y="51"/>
                  </a:lnTo>
                  <a:lnTo>
                    <a:pt x="3122" y="0"/>
                  </a:lnTo>
                  <a:lnTo>
                    <a:pt x="3318" y="0"/>
                  </a:lnTo>
                  <a:lnTo>
                    <a:pt x="3318" y="26"/>
                  </a:lnTo>
                  <a:lnTo>
                    <a:pt x="3318" y="0"/>
                  </a:lnTo>
                  <a:lnTo>
                    <a:pt x="3514" y="0"/>
                  </a:lnTo>
                  <a:lnTo>
                    <a:pt x="3514" y="41"/>
                  </a:lnTo>
                  <a:lnTo>
                    <a:pt x="3514" y="0"/>
                  </a:lnTo>
                  <a:lnTo>
                    <a:pt x="3710" y="0"/>
                  </a:lnTo>
                  <a:lnTo>
                    <a:pt x="3710" y="26"/>
                  </a:lnTo>
                  <a:lnTo>
                    <a:pt x="3710" y="0"/>
                  </a:lnTo>
                  <a:lnTo>
                    <a:pt x="3906" y="0"/>
                  </a:lnTo>
                  <a:lnTo>
                    <a:pt x="3906" y="51"/>
                  </a:lnTo>
                  <a:lnTo>
                    <a:pt x="3906" y="0"/>
                  </a:lnTo>
                  <a:lnTo>
                    <a:pt x="4102" y="0"/>
                  </a:lnTo>
                  <a:lnTo>
                    <a:pt x="4102" y="26"/>
                  </a:lnTo>
                  <a:lnTo>
                    <a:pt x="4102" y="0"/>
                  </a:lnTo>
                  <a:lnTo>
                    <a:pt x="4298" y="0"/>
                  </a:lnTo>
                  <a:lnTo>
                    <a:pt x="4298" y="41"/>
                  </a:lnTo>
                  <a:lnTo>
                    <a:pt x="4298" y="0"/>
                  </a:lnTo>
                  <a:lnTo>
                    <a:pt x="4494" y="0"/>
                  </a:lnTo>
                  <a:lnTo>
                    <a:pt x="4494" y="26"/>
                  </a:lnTo>
                  <a:lnTo>
                    <a:pt x="4494" y="0"/>
                  </a:lnTo>
                  <a:lnTo>
                    <a:pt x="4690" y="0"/>
                  </a:lnTo>
                  <a:lnTo>
                    <a:pt x="4690" y="51"/>
                  </a:lnTo>
                  <a:lnTo>
                    <a:pt x="4690" y="0"/>
                  </a:lnTo>
                  <a:lnTo>
                    <a:pt x="4886" y="0"/>
                  </a:lnTo>
                  <a:lnTo>
                    <a:pt x="4886" y="26"/>
                  </a:lnTo>
                  <a:lnTo>
                    <a:pt x="4886" y="0"/>
                  </a:lnTo>
                  <a:lnTo>
                    <a:pt x="5082" y="0"/>
                  </a:lnTo>
                  <a:lnTo>
                    <a:pt x="5082" y="41"/>
                  </a:lnTo>
                  <a:lnTo>
                    <a:pt x="5082" y="0"/>
                  </a:lnTo>
                  <a:lnTo>
                    <a:pt x="5278" y="0"/>
                  </a:lnTo>
                  <a:lnTo>
                    <a:pt x="5278" y="26"/>
                  </a:lnTo>
                  <a:lnTo>
                    <a:pt x="5278" y="0"/>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71" name="Rectangle 55"/>
            <p:cNvSpPr>
              <a:spLocks noChangeArrowheads="1"/>
            </p:cNvSpPr>
            <p:nvPr/>
          </p:nvSpPr>
          <p:spPr bwMode="auto">
            <a:xfrm>
              <a:off x="1321"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2900</a:t>
              </a:r>
              <a:endParaRPr lang="cs-CZ" altLang="cs-CZ" sz="2000"/>
            </a:p>
          </p:txBody>
        </p:sp>
        <p:sp>
          <p:nvSpPr>
            <p:cNvPr id="81972" name="Rectangle 56"/>
            <p:cNvSpPr>
              <a:spLocks noChangeArrowheads="1"/>
            </p:cNvSpPr>
            <p:nvPr/>
          </p:nvSpPr>
          <p:spPr bwMode="auto">
            <a:xfrm>
              <a:off x="1966"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3100</a:t>
              </a:r>
              <a:endParaRPr lang="cs-CZ" altLang="cs-CZ" sz="2000"/>
            </a:p>
          </p:txBody>
        </p:sp>
        <p:sp>
          <p:nvSpPr>
            <p:cNvPr id="81973" name="Rectangle 57"/>
            <p:cNvSpPr>
              <a:spLocks noChangeArrowheads="1"/>
            </p:cNvSpPr>
            <p:nvPr/>
          </p:nvSpPr>
          <p:spPr bwMode="auto">
            <a:xfrm>
              <a:off x="2610"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3300</a:t>
              </a:r>
              <a:endParaRPr lang="cs-CZ" altLang="cs-CZ" sz="2000"/>
            </a:p>
          </p:txBody>
        </p:sp>
        <p:sp>
          <p:nvSpPr>
            <p:cNvPr id="81974" name="Rectangle 58"/>
            <p:cNvSpPr>
              <a:spLocks noChangeArrowheads="1"/>
            </p:cNvSpPr>
            <p:nvPr/>
          </p:nvSpPr>
          <p:spPr bwMode="auto">
            <a:xfrm>
              <a:off x="3255"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3500</a:t>
              </a:r>
              <a:endParaRPr lang="cs-CZ" altLang="cs-CZ" sz="2000"/>
            </a:p>
          </p:txBody>
        </p:sp>
        <p:sp>
          <p:nvSpPr>
            <p:cNvPr id="81975" name="Rectangle 59"/>
            <p:cNvSpPr>
              <a:spLocks noChangeArrowheads="1"/>
            </p:cNvSpPr>
            <p:nvPr/>
          </p:nvSpPr>
          <p:spPr bwMode="auto">
            <a:xfrm>
              <a:off x="3899"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3700</a:t>
              </a:r>
              <a:endParaRPr lang="cs-CZ" altLang="cs-CZ" sz="2000"/>
            </a:p>
          </p:txBody>
        </p:sp>
        <p:sp>
          <p:nvSpPr>
            <p:cNvPr id="81976" name="Rectangle 60"/>
            <p:cNvSpPr>
              <a:spLocks noChangeArrowheads="1"/>
            </p:cNvSpPr>
            <p:nvPr/>
          </p:nvSpPr>
          <p:spPr bwMode="auto">
            <a:xfrm>
              <a:off x="4544"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3900</a:t>
              </a:r>
              <a:endParaRPr lang="cs-CZ" altLang="cs-CZ" sz="2000"/>
            </a:p>
          </p:txBody>
        </p:sp>
        <p:sp>
          <p:nvSpPr>
            <p:cNvPr id="81977" name="Rectangle 61"/>
            <p:cNvSpPr>
              <a:spLocks noChangeArrowheads="1"/>
            </p:cNvSpPr>
            <p:nvPr/>
          </p:nvSpPr>
          <p:spPr bwMode="auto">
            <a:xfrm>
              <a:off x="5143" y="3969"/>
              <a:ext cx="1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m/z</a:t>
              </a:r>
              <a:endParaRPr lang="cs-CZ" altLang="cs-CZ" sz="2000"/>
            </a:p>
          </p:txBody>
        </p:sp>
        <p:sp>
          <p:nvSpPr>
            <p:cNvPr id="81978" name="Freeform 62"/>
            <p:cNvSpPr>
              <a:spLocks/>
            </p:cNvSpPr>
            <p:nvPr/>
          </p:nvSpPr>
          <p:spPr bwMode="auto">
            <a:xfrm>
              <a:off x="728" y="428"/>
              <a:ext cx="42" cy="3481"/>
            </a:xfrm>
            <a:custGeom>
              <a:avLst/>
              <a:gdLst>
                <a:gd name="T0" fmla="*/ 17 w 51"/>
                <a:gd name="T1" fmla="*/ 2853 h 4233"/>
                <a:gd name="T2" fmla="*/ 17 w 51"/>
                <a:gd name="T3" fmla="*/ 2797 h 4233"/>
                <a:gd name="T4" fmla="*/ 17 w 51"/>
                <a:gd name="T5" fmla="*/ 2742 h 4233"/>
                <a:gd name="T6" fmla="*/ 0 w 51"/>
                <a:gd name="T7" fmla="*/ 2686 h 4233"/>
                <a:gd name="T8" fmla="*/ 17 w 51"/>
                <a:gd name="T9" fmla="*/ 2631 h 4233"/>
                <a:gd name="T10" fmla="*/ 17 w 51"/>
                <a:gd name="T11" fmla="*/ 2576 h 4233"/>
                <a:gd name="T12" fmla="*/ 17 w 51"/>
                <a:gd name="T13" fmla="*/ 2520 h 4233"/>
                <a:gd name="T14" fmla="*/ 17 w 51"/>
                <a:gd name="T15" fmla="*/ 2465 h 4233"/>
                <a:gd name="T16" fmla="*/ 0 w 51"/>
                <a:gd name="T17" fmla="*/ 2409 h 4233"/>
                <a:gd name="T18" fmla="*/ 17 w 51"/>
                <a:gd name="T19" fmla="*/ 2354 h 4233"/>
                <a:gd name="T20" fmla="*/ 17 w 51"/>
                <a:gd name="T21" fmla="*/ 2298 h 4233"/>
                <a:gd name="T22" fmla="*/ 17 w 51"/>
                <a:gd name="T23" fmla="*/ 2243 h 4233"/>
                <a:gd name="T24" fmla="*/ 17 w 51"/>
                <a:gd name="T25" fmla="*/ 2187 h 4233"/>
                <a:gd name="T26" fmla="*/ 0 w 51"/>
                <a:gd name="T27" fmla="*/ 2132 h 4233"/>
                <a:gd name="T28" fmla="*/ 17 w 51"/>
                <a:gd name="T29" fmla="*/ 2076 h 4233"/>
                <a:gd name="T30" fmla="*/ 17 w 51"/>
                <a:gd name="T31" fmla="*/ 2021 h 4233"/>
                <a:gd name="T32" fmla="*/ 17 w 51"/>
                <a:gd name="T33" fmla="*/ 1966 h 4233"/>
                <a:gd name="T34" fmla="*/ 17 w 51"/>
                <a:gd name="T35" fmla="*/ 1910 h 4233"/>
                <a:gd name="T36" fmla="*/ 0 w 51"/>
                <a:gd name="T37" fmla="*/ 1855 h 4233"/>
                <a:gd name="T38" fmla="*/ 17 w 51"/>
                <a:gd name="T39" fmla="*/ 1799 h 4233"/>
                <a:gd name="T40" fmla="*/ 17 w 51"/>
                <a:gd name="T41" fmla="*/ 1744 h 4233"/>
                <a:gd name="T42" fmla="*/ 17 w 51"/>
                <a:gd name="T43" fmla="*/ 1688 h 4233"/>
                <a:gd name="T44" fmla="*/ 17 w 51"/>
                <a:gd name="T45" fmla="*/ 1633 h 4233"/>
                <a:gd name="T46" fmla="*/ 0 w 51"/>
                <a:gd name="T47" fmla="*/ 1578 h 4233"/>
                <a:gd name="T48" fmla="*/ 17 w 51"/>
                <a:gd name="T49" fmla="*/ 1522 h 4233"/>
                <a:gd name="T50" fmla="*/ 17 w 51"/>
                <a:gd name="T51" fmla="*/ 1467 h 4233"/>
                <a:gd name="T52" fmla="*/ 17 w 51"/>
                <a:gd name="T53" fmla="*/ 1411 h 4233"/>
                <a:gd name="T54" fmla="*/ 17 w 51"/>
                <a:gd name="T55" fmla="*/ 1357 h 4233"/>
                <a:gd name="T56" fmla="*/ 0 w 51"/>
                <a:gd name="T57" fmla="*/ 1301 h 4233"/>
                <a:gd name="T58" fmla="*/ 17 w 51"/>
                <a:gd name="T59" fmla="*/ 1246 h 4233"/>
                <a:gd name="T60" fmla="*/ 17 w 51"/>
                <a:gd name="T61" fmla="*/ 1190 h 4233"/>
                <a:gd name="T62" fmla="*/ 17 w 51"/>
                <a:gd name="T63" fmla="*/ 1135 h 4233"/>
                <a:gd name="T64" fmla="*/ 17 w 51"/>
                <a:gd name="T65" fmla="*/ 1079 h 4233"/>
                <a:gd name="T66" fmla="*/ 0 w 51"/>
                <a:gd name="T67" fmla="*/ 1024 h 4233"/>
                <a:gd name="T68" fmla="*/ 17 w 51"/>
                <a:gd name="T69" fmla="*/ 969 h 4233"/>
                <a:gd name="T70" fmla="*/ 17 w 51"/>
                <a:gd name="T71" fmla="*/ 913 h 4233"/>
                <a:gd name="T72" fmla="*/ 17 w 51"/>
                <a:gd name="T73" fmla="*/ 858 h 4233"/>
                <a:gd name="T74" fmla="*/ 17 w 51"/>
                <a:gd name="T75" fmla="*/ 802 h 4233"/>
                <a:gd name="T76" fmla="*/ 0 w 51"/>
                <a:gd name="T77" fmla="*/ 747 h 4233"/>
                <a:gd name="T78" fmla="*/ 17 w 51"/>
                <a:gd name="T79" fmla="*/ 691 h 4233"/>
                <a:gd name="T80" fmla="*/ 17 w 51"/>
                <a:gd name="T81" fmla="*/ 636 h 4233"/>
                <a:gd name="T82" fmla="*/ 17 w 51"/>
                <a:gd name="T83" fmla="*/ 581 h 4233"/>
                <a:gd name="T84" fmla="*/ 17 w 51"/>
                <a:gd name="T85" fmla="*/ 525 h 4233"/>
                <a:gd name="T86" fmla="*/ 0 w 51"/>
                <a:gd name="T87" fmla="*/ 470 h 4233"/>
                <a:gd name="T88" fmla="*/ 17 w 51"/>
                <a:gd name="T89" fmla="*/ 414 h 4233"/>
                <a:gd name="T90" fmla="*/ 17 w 51"/>
                <a:gd name="T91" fmla="*/ 359 h 4233"/>
                <a:gd name="T92" fmla="*/ 17 w 51"/>
                <a:gd name="T93" fmla="*/ 303 h 4233"/>
                <a:gd name="T94" fmla="*/ 17 w 51"/>
                <a:gd name="T95" fmla="*/ 248 h 4233"/>
                <a:gd name="T96" fmla="*/ 0 w 51"/>
                <a:gd name="T97" fmla="*/ 192 h 4233"/>
                <a:gd name="T98" fmla="*/ 17 w 51"/>
                <a:gd name="T99" fmla="*/ 137 h 4233"/>
                <a:gd name="T100" fmla="*/ 17 w 51"/>
                <a:gd name="T101" fmla="*/ 82 h 4233"/>
                <a:gd name="T102" fmla="*/ 17 w 51"/>
                <a:gd name="T103" fmla="*/ 26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 h="4233">
                  <a:moveTo>
                    <a:pt x="51" y="4233"/>
                  </a:moveTo>
                  <a:lnTo>
                    <a:pt x="51" y="4218"/>
                  </a:lnTo>
                  <a:lnTo>
                    <a:pt x="25" y="4218"/>
                  </a:lnTo>
                  <a:lnTo>
                    <a:pt x="51" y="4218"/>
                  </a:lnTo>
                  <a:lnTo>
                    <a:pt x="51" y="4136"/>
                  </a:lnTo>
                  <a:lnTo>
                    <a:pt x="25" y="4136"/>
                  </a:lnTo>
                  <a:lnTo>
                    <a:pt x="51" y="4136"/>
                  </a:lnTo>
                  <a:lnTo>
                    <a:pt x="51" y="4054"/>
                  </a:lnTo>
                  <a:lnTo>
                    <a:pt x="25" y="4054"/>
                  </a:lnTo>
                  <a:lnTo>
                    <a:pt x="51" y="4054"/>
                  </a:lnTo>
                  <a:lnTo>
                    <a:pt x="51" y="3972"/>
                  </a:lnTo>
                  <a:lnTo>
                    <a:pt x="0" y="3972"/>
                  </a:lnTo>
                  <a:lnTo>
                    <a:pt x="51" y="3972"/>
                  </a:lnTo>
                  <a:lnTo>
                    <a:pt x="51" y="3890"/>
                  </a:lnTo>
                  <a:lnTo>
                    <a:pt x="25" y="3890"/>
                  </a:lnTo>
                  <a:lnTo>
                    <a:pt x="51" y="3890"/>
                  </a:lnTo>
                  <a:lnTo>
                    <a:pt x="51" y="3808"/>
                  </a:lnTo>
                  <a:lnTo>
                    <a:pt x="25" y="3808"/>
                  </a:lnTo>
                  <a:lnTo>
                    <a:pt x="51" y="3808"/>
                  </a:lnTo>
                  <a:lnTo>
                    <a:pt x="51" y="3726"/>
                  </a:lnTo>
                  <a:lnTo>
                    <a:pt x="25" y="3726"/>
                  </a:lnTo>
                  <a:lnTo>
                    <a:pt x="51" y="3726"/>
                  </a:lnTo>
                  <a:lnTo>
                    <a:pt x="51" y="3644"/>
                  </a:lnTo>
                  <a:lnTo>
                    <a:pt x="25" y="3644"/>
                  </a:lnTo>
                  <a:lnTo>
                    <a:pt x="51" y="3644"/>
                  </a:lnTo>
                  <a:lnTo>
                    <a:pt x="51" y="3562"/>
                  </a:lnTo>
                  <a:lnTo>
                    <a:pt x="0" y="3562"/>
                  </a:lnTo>
                  <a:lnTo>
                    <a:pt x="51" y="3562"/>
                  </a:lnTo>
                  <a:lnTo>
                    <a:pt x="51" y="3480"/>
                  </a:lnTo>
                  <a:lnTo>
                    <a:pt x="25" y="3480"/>
                  </a:lnTo>
                  <a:lnTo>
                    <a:pt x="51" y="3480"/>
                  </a:lnTo>
                  <a:lnTo>
                    <a:pt x="51" y="3398"/>
                  </a:lnTo>
                  <a:lnTo>
                    <a:pt x="25" y="3398"/>
                  </a:lnTo>
                  <a:lnTo>
                    <a:pt x="51" y="3398"/>
                  </a:lnTo>
                  <a:lnTo>
                    <a:pt x="51" y="3316"/>
                  </a:lnTo>
                  <a:lnTo>
                    <a:pt x="25" y="3316"/>
                  </a:lnTo>
                  <a:lnTo>
                    <a:pt x="51" y="3316"/>
                  </a:lnTo>
                  <a:lnTo>
                    <a:pt x="51" y="3234"/>
                  </a:lnTo>
                  <a:lnTo>
                    <a:pt x="25" y="3234"/>
                  </a:lnTo>
                  <a:lnTo>
                    <a:pt x="51" y="3234"/>
                  </a:lnTo>
                  <a:lnTo>
                    <a:pt x="51" y="3152"/>
                  </a:lnTo>
                  <a:lnTo>
                    <a:pt x="0" y="3152"/>
                  </a:lnTo>
                  <a:lnTo>
                    <a:pt x="51" y="3152"/>
                  </a:lnTo>
                  <a:lnTo>
                    <a:pt x="51" y="3071"/>
                  </a:lnTo>
                  <a:lnTo>
                    <a:pt x="25" y="3071"/>
                  </a:lnTo>
                  <a:lnTo>
                    <a:pt x="51" y="3071"/>
                  </a:lnTo>
                  <a:lnTo>
                    <a:pt x="51" y="2989"/>
                  </a:lnTo>
                  <a:lnTo>
                    <a:pt x="25" y="2989"/>
                  </a:lnTo>
                  <a:lnTo>
                    <a:pt x="51" y="2989"/>
                  </a:lnTo>
                  <a:lnTo>
                    <a:pt x="51" y="2907"/>
                  </a:lnTo>
                  <a:lnTo>
                    <a:pt x="25" y="2907"/>
                  </a:lnTo>
                  <a:lnTo>
                    <a:pt x="51" y="2907"/>
                  </a:lnTo>
                  <a:lnTo>
                    <a:pt x="51" y="2825"/>
                  </a:lnTo>
                  <a:lnTo>
                    <a:pt x="25" y="2825"/>
                  </a:lnTo>
                  <a:lnTo>
                    <a:pt x="51" y="2825"/>
                  </a:lnTo>
                  <a:lnTo>
                    <a:pt x="51" y="2743"/>
                  </a:lnTo>
                  <a:lnTo>
                    <a:pt x="0" y="2743"/>
                  </a:lnTo>
                  <a:lnTo>
                    <a:pt x="51" y="2743"/>
                  </a:lnTo>
                  <a:lnTo>
                    <a:pt x="51" y="2661"/>
                  </a:lnTo>
                  <a:lnTo>
                    <a:pt x="25" y="2661"/>
                  </a:lnTo>
                  <a:lnTo>
                    <a:pt x="51" y="2661"/>
                  </a:lnTo>
                  <a:lnTo>
                    <a:pt x="51" y="2579"/>
                  </a:lnTo>
                  <a:lnTo>
                    <a:pt x="25" y="2579"/>
                  </a:lnTo>
                  <a:lnTo>
                    <a:pt x="51" y="2579"/>
                  </a:lnTo>
                  <a:lnTo>
                    <a:pt x="51" y="2497"/>
                  </a:lnTo>
                  <a:lnTo>
                    <a:pt x="25" y="2497"/>
                  </a:lnTo>
                  <a:lnTo>
                    <a:pt x="51" y="2497"/>
                  </a:lnTo>
                  <a:lnTo>
                    <a:pt x="51" y="2415"/>
                  </a:lnTo>
                  <a:lnTo>
                    <a:pt x="25" y="2415"/>
                  </a:lnTo>
                  <a:lnTo>
                    <a:pt x="51" y="2415"/>
                  </a:lnTo>
                  <a:lnTo>
                    <a:pt x="51" y="2333"/>
                  </a:lnTo>
                  <a:lnTo>
                    <a:pt x="0" y="2333"/>
                  </a:lnTo>
                  <a:lnTo>
                    <a:pt x="51" y="2333"/>
                  </a:lnTo>
                  <a:lnTo>
                    <a:pt x="51" y="2251"/>
                  </a:lnTo>
                  <a:lnTo>
                    <a:pt x="25" y="2251"/>
                  </a:lnTo>
                  <a:lnTo>
                    <a:pt x="51" y="2251"/>
                  </a:lnTo>
                  <a:lnTo>
                    <a:pt x="51" y="2169"/>
                  </a:lnTo>
                  <a:lnTo>
                    <a:pt x="25" y="2169"/>
                  </a:lnTo>
                  <a:lnTo>
                    <a:pt x="51" y="2169"/>
                  </a:lnTo>
                  <a:lnTo>
                    <a:pt x="51" y="2087"/>
                  </a:lnTo>
                  <a:lnTo>
                    <a:pt x="25" y="2087"/>
                  </a:lnTo>
                  <a:lnTo>
                    <a:pt x="51" y="2087"/>
                  </a:lnTo>
                  <a:lnTo>
                    <a:pt x="51" y="2006"/>
                  </a:lnTo>
                  <a:lnTo>
                    <a:pt x="25" y="2006"/>
                  </a:lnTo>
                  <a:lnTo>
                    <a:pt x="51" y="2006"/>
                  </a:lnTo>
                  <a:lnTo>
                    <a:pt x="51" y="1924"/>
                  </a:lnTo>
                  <a:lnTo>
                    <a:pt x="0" y="1924"/>
                  </a:lnTo>
                  <a:lnTo>
                    <a:pt x="51" y="1924"/>
                  </a:lnTo>
                  <a:lnTo>
                    <a:pt x="51" y="1842"/>
                  </a:lnTo>
                  <a:lnTo>
                    <a:pt x="25" y="1842"/>
                  </a:lnTo>
                  <a:lnTo>
                    <a:pt x="51" y="1842"/>
                  </a:lnTo>
                  <a:lnTo>
                    <a:pt x="51" y="1760"/>
                  </a:lnTo>
                  <a:lnTo>
                    <a:pt x="25" y="1760"/>
                  </a:lnTo>
                  <a:lnTo>
                    <a:pt x="51" y="1760"/>
                  </a:lnTo>
                  <a:lnTo>
                    <a:pt x="51" y="1678"/>
                  </a:lnTo>
                  <a:lnTo>
                    <a:pt x="25" y="1678"/>
                  </a:lnTo>
                  <a:lnTo>
                    <a:pt x="51" y="1678"/>
                  </a:lnTo>
                  <a:lnTo>
                    <a:pt x="51" y="1596"/>
                  </a:lnTo>
                  <a:lnTo>
                    <a:pt x="25" y="1596"/>
                  </a:lnTo>
                  <a:lnTo>
                    <a:pt x="51" y="1596"/>
                  </a:lnTo>
                  <a:lnTo>
                    <a:pt x="51" y="1514"/>
                  </a:lnTo>
                  <a:lnTo>
                    <a:pt x="0" y="1514"/>
                  </a:lnTo>
                  <a:lnTo>
                    <a:pt x="51" y="1514"/>
                  </a:lnTo>
                  <a:lnTo>
                    <a:pt x="51" y="1432"/>
                  </a:lnTo>
                  <a:lnTo>
                    <a:pt x="25" y="1432"/>
                  </a:lnTo>
                  <a:lnTo>
                    <a:pt x="51" y="1432"/>
                  </a:lnTo>
                  <a:lnTo>
                    <a:pt x="51" y="1350"/>
                  </a:lnTo>
                  <a:lnTo>
                    <a:pt x="25" y="1350"/>
                  </a:lnTo>
                  <a:lnTo>
                    <a:pt x="51" y="1350"/>
                  </a:lnTo>
                  <a:lnTo>
                    <a:pt x="51" y="1268"/>
                  </a:lnTo>
                  <a:lnTo>
                    <a:pt x="25" y="1268"/>
                  </a:lnTo>
                  <a:lnTo>
                    <a:pt x="51" y="1268"/>
                  </a:lnTo>
                  <a:lnTo>
                    <a:pt x="51" y="1186"/>
                  </a:lnTo>
                  <a:lnTo>
                    <a:pt x="25" y="1186"/>
                  </a:lnTo>
                  <a:lnTo>
                    <a:pt x="51" y="1186"/>
                  </a:lnTo>
                  <a:lnTo>
                    <a:pt x="51" y="1104"/>
                  </a:lnTo>
                  <a:lnTo>
                    <a:pt x="0" y="1104"/>
                  </a:lnTo>
                  <a:lnTo>
                    <a:pt x="51" y="1104"/>
                  </a:lnTo>
                  <a:lnTo>
                    <a:pt x="51" y="1022"/>
                  </a:lnTo>
                  <a:lnTo>
                    <a:pt x="25" y="1022"/>
                  </a:lnTo>
                  <a:lnTo>
                    <a:pt x="51" y="1022"/>
                  </a:lnTo>
                  <a:lnTo>
                    <a:pt x="51" y="941"/>
                  </a:lnTo>
                  <a:lnTo>
                    <a:pt x="25" y="941"/>
                  </a:lnTo>
                  <a:lnTo>
                    <a:pt x="51" y="941"/>
                  </a:lnTo>
                  <a:lnTo>
                    <a:pt x="51" y="859"/>
                  </a:lnTo>
                  <a:lnTo>
                    <a:pt x="25" y="859"/>
                  </a:lnTo>
                  <a:lnTo>
                    <a:pt x="51" y="859"/>
                  </a:lnTo>
                  <a:lnTo>
                    <a:pt x="51" y="777"/>
                  </a:lnTo>
                  <a:lnTo>
                    <a:pt x="25" y="777"/>
                  </a:lnTo>
                  <a:lnTo>
                    <a:pt x="51" y="777"/>
                  </a:lnTo>
                  <a:lnTo>
                    <a:pt x="51" y="695"/>
                  </a:lnTo>
                  <a:lnTo>
                    <a:pt x="0" y="695"/>
                  </a:lnTo>
                  <a:lnTo>
                    <a:pt x="51" y="695"/>
                  </a:lnTo>
                  <a:lnTo>
                    <a:pt x="51" y="613"/>
                  </a:lnTo>
                  <a:lnTo>
                    <a:pt x="25" y="613"/>
                  </a:lnTo>
                  <a:lnTo>
                    <a:pt x="51" y="613"/>
                  </a:lnTo>
                  <a:lnTo>
                    <a:pt x="51" y="531"/>
                  </a:lnTo>
                  <a:lnTo>
                    <a:pt x="25" y="531"/>
                  </a:lnTo>
                  <a:lnTo>
                    <a:pt x="51" y="531"/>
                  </a:lnTo>
                  <a:lnTo>
                    <a:pt x="51" y="449"/>
                  </a:lnTo>
                  <a:lnTo>
                    <a:pt x="25" y="449"/>
                  </a:lnTo>
                  <a:lnTo>
                    <a:pt x="51" y="449"/>
                  </a:lnTo>
                  <a:lnTo>
                    <a:pt x="51" y="367"/>
                  </a:lnTo>
                  <a:lnTo>
                    <a:pt x="25" y="367"/>
                  </a:lnTo>
                  <a:lnTo>
                    <a:pt x="51" y="367"/>
                  </a:lnTo>
                  <a:lnTo>
                    <a:pt x="51" y="285"/>
                  </a:lnTo>
                  <a:lnTo>
                    <a:pt x="0" y="285"/>
                  </a:lnTo>
                  <a:lnTo>
                    <a:pt x="51" y="285"/>
                  </a:lnTo>
                  <a:lnTo>
                    <a:pt x="51" y="203"/>
                  </a:lnTo>
                  <a:lnTo>
                    <a:pt x="25" y="203"/>
                  </a:lnTo>
                  <a:lnTo>
                    <a:pt x="51" y="203"/>
                  </a:lnTo>
                  <a:lnTo>
                    <a:pt x="51" y="121"/>
                  </a:lnTo>
                  <a:lnTo>
                    <a:pt x="25" y="121"/>
                  </a:lnTo>
                  <a:lnTo>
                    <a:pt x="51" y="121"/>
                  </a:lnTo>
                  <a:lnTo>
                    <a:pt x="51" y="39"/>
                  </a:lnTo>
                  <a:lnTo>
                    <a:pt x="25" y="39"/>
                  </a:lnTo>
                  <a:lnTo>
                    <a:pt x="51" y="39"/>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79" name="Rectangle 63"/>
            <p:cNvSpPr>
              <a:spLocks noChangeArrowheads="1"/>
            </p:cNvSpPr>
            <p:nvPr/>
          </p:nvSpPr>
          <p:spPr bwMode="auto">
            <a:xfrm>
              <a:off x="478" y="3660"/>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100</a:t>
              </a:r>
              <a:endParaRPr lang="cs-CZ" altLang="cs-CZ" sz="2000"/>
            </a:p>
          </p:txBody>
        </p:sp>
        <p:sp>
          <p:nvSpPr>
            <p:cNvPr id="81980" name="Rectangle 64"/>
            <p:cNvSpPr>
              <a:spLocks noChangeArrowheads="1"/>
            </p:cNvSpPr>
            <p:nvPr/>
          </p:nvSpPr>
          <p:spPr bwMode="auto">
            <a:xfrm>
              <a:off x="478" y="3323"/>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150</a:t>
              </a:r>
              <a:endParaRPr lang="cs-CZ" altLang="cs-CZ" sz="2000"/>
            </a:p>
          </p:txBody>
        </p:sp>
        <p:sp>
          <p:nvSpPr>
            <p:cNvPr id="81981" name="Rectangle 65"/>
            <p:cNvSpPr>
              <a:spLocks noChangeArrowheads="1"/>
            </p:cNvSpPr>
            <p:nvPr/>
          </p:nvSpPr>
          <p:spPr bwMode="auto">
            <a:xfrm>
              <a:off x="478" y="2987"/>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200</a:t>
              </a:r>
              <a:endParaRPr lang="cs-CZ" altLang="cs-CZ" sz="2000"/>
            </a:p>
          </p:txBody>
        </p:sp>
        <p:sp>
          <p:nvSpPr>
            <p:cNvPr id="81982" name="Rectangle 66"/>
            <p:cNvSpPr>
              <a:spLocks noChangeArrowheads="1"/>
            </p:cNvSpPr>
            <p:nvPr/>
          </p:nvSpPr>
          <p:spPr bwMode="auto">
            <a:xfrm>
              <a:off x="478" y="2650"/>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250</a:t>
              </a:r>
              <a:endParaRPr lang="cs-CZ" altLang="cs-CZ" sz="2000"/>
            </a:p>
          </p:txBody>
        </p:sp>
        <p:sp>
          <p:nvSpPr>
            <p:cNvPr id="81983" name="Rectangle 67"/>
            <p:cNvSpPr>
              <a:spLocks noChangeArrowheads="1"/>
            </p:cNvSpPr>
            <p:nvPr/>
          </p:nvSpPr>
          <p:spPr bwMode="auto">
            <a:xfrm>
              <a:off x="478" y="2313"/>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300</a:t>
              </a:r>
              <a:endParaRPr lang="cs-CZ" altLang="cs-CZ" sz="2000"/>
            </a:p>
          </p:txBody>
        </p:sp>
        <p:sp>
          <p:nvSpPr>
            <p:cNvPr id="81984" name="Rectangle 68"/>
            <p:cNvSpPr>
              <a:spLocks noChangeArrowheads="1"/>
            </p:cNvSpPr>
            <p:nvPr/>
          </p:nvSpPr>
          <p:spPr bwMode="auto">
            <a:xfrm>
              <a:off x="478" y="1976"/>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350</a:t>
              </a:r>
              <a:endParaRPr lang="cs-CZ" altLang="cs-CZ" sz="2000"/>
            </a:p>
          </p:txBody>
        </p:sp>
        <p:sp>
          <p:nvSpPr>
            <p:cNvPr id="81985" name="Rectangle 69"/>
            <p:cNvSpPr>
              <a:spLocks noChangeArrowheads="1"/>
            </p:cNvSpPr>
            <p:nvPr/>
          </p:nvSpPr>
          <p:spPr bwMode="auto">
            <a:xfrm>
              <a:off x="478" y="163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400</a:t>
              </a:r>
              <a:endParaRPr lang="cs-CZ" altLang="cs-CZ" sz="2000"/>
            </a:p>
          </p:txBody>
        </p:sp>
        <p:sp>
          <p:nvSpPr>
            <p:cNvPr id="81986" name="Rectangle 70"/>
            <p:cNvSpPr>
              <a:spLocks noChangeArrowheads="1"/>
            </p:cNvSpPr>
            <p:nvPr/>
          </p:nvSpPr>
          <p:spPr bwMode="auto">
            <a:xfrm>
              <a:off x="478" y="1302"/>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450</a:t>
              </a:r>
              <a:endParaRPr lang="cs-CZ" altLang="cs-CZ" sz="2000"/>
            </a:p>
          </p:txBody>
        </p:sp>
        <p:sp>
          <p:nvSpPr>
            <p:cNvPr id="81987" name="Rectangle 71"/>
            <p:cNvSpPr>
              <a:spLocks noChangeArrowheads="1"/>
            </p:cNvSpPr>
            <p:nvPr/>
          </p:nvSpPr>
          <p:spPr bwMode="auto">
            <a:xfrm>
              <a:off x="478" y="966"/>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500</a:t>
              </a:r>
              <a:endParaRPr lang="cs-CZ" altLang="cs-CZ" sz="2000"/>
            </a:p>
          </p:txBody>
        </p:sp>
        <p:sp>
          <p:nvSpPr>
            <p:cNvPr id="81988" name="Rectangle 72"/>
            <p:cNvSpPr>
              <a:spLocks noChangeArrowheads="1"/>
            </p:cNvSpPr>
            <p:nvPr/>
          </p:nvSpPr>
          <p:spPr bwMode="auto">
            <a:xfrm>
              <a:off x="520" y="62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a.i.</a:t>
              </a:r>
              <a:endParaRPr lang="cs-CZ" altLang="cs-CZ" sz="2000"/>
            </a:p>
          </p:txBody>
        </p:sp>
      </p:grpSp>
      <p:sp>
        <p:nvSpPr>
          <p:cNvPr id="81923" name="Text Box 76"/>
          <p:cNvSpPr txBox="1">
            <a:spLocks noChangeArrowheads="1"/>
          </p:cNvSpPr>
          <p:nvPr/>
        </p:nvSpPr>
        <p:spPr bwMode="auto">
          <a:xfrm>
            <a:off x="827584" y="292586"/>
            <a:ext cx="7440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Detail of spectra of protein digest </a:t>
            </a:r>
            <a:r>
              <a:rPr lang="cs-CZ" altLang="cs-CZ" sz="2000" b="1">
                <a:solidFill>
                  <a:srgbClr val="FF0000"/>
                </a:solidFill>
              </a:rPr>
              <a:t>before</a:t>
            </a:r>
            <a:r>
              <a:rPr lang="cs-CZ" altLang="cs-CZ" sz="2000" b="1"/>
              <a:t> and </a:t>
            </a:r>
            <a:r>
              <a:rPr lang="cs-CZ" altLang="cs-CZ" sz="2000" b="1">
                <a:solidFill>
                  <a:schemeClr val="accent2"/>
                </a:solidFill>
              </a:rPr>
              <a:t>after </a:t>
            </a:r>
            <a:r>
              <a:rPr lang="cs-CZ" altLang="cs-CZ" sz="2000" b="1"/>
              <a:t> deglycosylation</a:t>
            </a:r>
            <a:endParaRPr lang="en-US" altLang="cs-CZ" sz="2000"/>
          </a:p>
        </p:txBody>
      </p:sp>
      <p:grpSp>
        <p:nvGrpSpPr>
          <p:cNvPr id="92241" name="Group 81"/>
          <p:cNvGrpSpPr>
            <a:grpSpLocks/>
          </p:cNvGrpSpPr>
          <p:nvPr/>
        </p:nvGrpSpPr>
        <p:grpSpPr bwMode="auto">
          <a:xfrm>
            <a:off x="1104900" y="981075"/>
            <a:ext cx="7283450" cy="3095625"/>
            <a:chOff x="696" y="618"/>
            <a:chExt cx="4588" cy="1950"/>
          </a:xfrm>
        </p:grpSpPr>
        <p:sp>
          <p:nvSpPr>
            <p:cNvPr id="81930" name="Freeform 77"/>
            <p:cNvSpPr>
              <a:spLocks/>
            </p:cNvSpPr>
            <p:nvPr/>
          </p:nvSpPr>
          <p:spPr bwMode="auto">
            <a:xfrm>
              <a:off x="696" y="663"/>
              <a:ext cx="4588" cy="1905"/>
            </a:xfrm>
            <a:custGeom>
              <a:avLst/>
              <a:gdLst>
                <a:gd name="T0" fmla="*/ 55 w 5469"/>
                <a:gd name="T1" fmla="*/ 1313 h 2069"/>
                <a:gd name="T2" fmla="*/ 112 w 5469"/>
                <a:gd name="T3" fmla="*/ 1539 h 2069"/>
                <a:gd name="T4" fmla="*/ 164 w 5469"/>
                <a:gd name="T5" fmla="*/ 1270 h 2069"/>
                <a:gd name="T6" fmla="*/ 221 w 5469"/>
                <a:gd name="T7" fmla="*/ 1499 h 2069"/>
                <a:gd name="T8" fmla="*/ 289 w 5469"/>
                <a:gd name="T9" fmla="*/ 1156 h 2069"/>
                <a:gd name="T10" fmla="*/ 350 w 5469"/>
                <a:gd name="T11" fmla="*/ 1350 h 2069"/>
                <a:gd name="T12" fmla="*/ 412 w 5469"/>
                <a:gd name="T13" fmla="*/ 1239 h 2069"/>
                <a:gd name="T14" fmla="*/ 471 w 5469"/>
                <a:gd name="T15" fmla="*/ 1545 h 2069"/>
                <a:gd name="T16" fmla="*/ 529 w 5469"/>
                <a:gd name="T17" fmla="*/ 1093 h 2069"/>
                <a:gd name="T18" fmla="*/ 584 w 5469"/>
                <a:gd name="T19" fmla="*/ 1430 h 2069"/>
                <a:gd name="T20" fmla="*/ 643 w 5469"/>
                <a:gd name="T21" fmla="*/ 1391 h 2069"/>
                <a:gd name="T22" fmla="*/ 697 w 5469"/>
                <a:gd name="T23" fmla="*/ 1391 h 2069"/>
                <a:gd name="T24" fmla="*/ 753 w 5469"/>
                <a:gd name="T25" fmla="*/ 1554 h 2069"/>
                <a:gd name="T26" fmla="*/ 812 w 5469"/>
                <a:gd name="T27" fmla="*/ 1236 h 2069"/>
                <a:gd name="T28" fmla="*/ 870 w 5469"/>
                <a:gd name="T29" fmla="*/ 1215 h 2069"/>
                <a:gd name="T30" fmla="*/ 935 w 5469"/>
                <a:gd name="T31" fmla="*/ 1361 h 2069"/>
                <a:gd name="T32" fmla="*/ 992 w 5469"/>
                <a:gd name="T33" fmla="*/ 1520 h 2069"/>
                <a:gd name="T34" fmla="*/ 1054 w 5469"/>
                <a:gd name="T35" fmla="*/ 1253 h 2069"/>
                <a:gd name="T36" fmla="*/ 1109 w 5469"/>
                <a:gd name="T37" fmla="*/ 1542 h 2069"/>
                <a:gd name="T38" fmla="*/ 1166 w 5469"/>
                <a:gd name="T39" fmla="*/ 1537 h 2069"/>
                <a:gd name="T40" fmla="*/ 1220 w 5469"/>
                <a:gd name="T41" fmla="*/ 1567 h 2069"/>
                <a:gd name="T42" fmla="*/ 1278 w 5469"/>
                <a:gd name="T43" fmla="*/ 1493 h 2069"/>
                <a:gd name="T44" fmla="*/ 1335 w 5469"/>
                <a:gd name="T45" fmla="*/ 1454 h 2069"/>
                <a:gd name="T46" fmla="*/ 1392 w 5469"/>
                <a:gd name="T47" fmla="*/ 1438 h 2069"/>
                <a:gd name="T48" fmla="*/ 1453 w 5469"/>
                <a:gd name="T49" fmla="*/ 1494 h 2069"/>
                <a:gd name="T50" fmla="*/ 1508 w 5469"/>
                <a:gd name="T51" fmla="*/ 1509 h 2069"/>
                <a:gd name="T52" fmla="*/ 1569 w 5469"/>
                <a:gd name="T53" fmla="*/ 1511 h 2069"/>
                <a:gd name="T54" fmla="*/ 1628 w 5469"/>
                <a:gd name="T55" fmla="*/ 1597 h 2069"/>
                <a:gd name="T56" fmla="*/ 1690 w 5469"/>
                <a:gd name="T57" fmla="*/ 1427 h 2069"/>
                <a:gd name="T58" fmla="*/ 1748 w 5469"/>
                <a:gd name="T59" fmla="*/ 1368 h 2069"/>
                <a:gd name="T60" fmla="*/ 1804 w 5469"/>
                <a:gd name="T61" fmla="*/ 1354 h 2069"/>
                <a:gd name="T62" fmla="*/ 1865 w 5469"/>
                <a:gd name="T63" fmla="*/ 1754 h 2069"/>
                <a:gd name="T64" fmla="*/ 1926 w 5469"/>
                <a:gd name="T65" fmla="*/ 1459 h 2069"/>
                <a:gd name="T66" fmla="*/ 1990 w 5469"/>
                <a:gd name="T67" fmla="*/ 1558 h 2069"/>
                <a:gd name="T68" fmla="*/ 2051 w 5469"/>
                <a:gd name="T69" fmla="*/ 1406 h 2069"/>
                <a:gd name="T70" fmla="*/ 2113 w 5469"/>
                <a:gd name="T71" fmla="*/ 1344 h 2069"/>
                <a:gd name="T72" fmla="*/ 2175 w 5469"/>
                <a:gd name="T73" fmla="*/ 1540 h 2069"/>
                <a:gd name="T74" fmla="*/ 2243 w 5469"/>
                <a:gd name="T75" fmla="*/ 1506 h 2069"/>
                <a:gd name="T76" fmla="*/ 2304 w 5469"/>
                <a:gd name="T77" fmla="*/ 1484 h 2069"/>
                <a:gd name="T78" fmla="*/ 2362 w 5469"/>
                <a:gd name="T79" fmla="*/ 1484 h 2069"/>
                <a:gd name="T80" fmla="*/ 2424 w 5469"/>
                <a:gd name="T81" fmla="*/ 1321 h 2069"/>
                <a:gd name="T82" fmla="*/ 2483 w 5469"/>
                <a:gd name="T83" fmla="*/ 1439 h 2069"/>
                <a:gd name="T84" fmla="*/ 2549 w 5469"/>
                <a:gd name="T85" fmla="*/ 1368 h 2069"/>
                <a:gd name="T86" fmla="*/ 2612 w 5469"/>
                <a:gd name="T87" fmla="*/ 1350 h 2069"/>
                <a:gd name="T88" fmla="*/ 2685 w 5469"/>
                <a:gd name="T89" fmla="*/ 1440 h 2069"/>
                <a:gd name="T90" fmla="*/ 2747 w 5469"/>
                <a:gd name="T91" fmla="*/ 1206 h 2069"/>
                <a:gd name="T92" fmla="*/ 2810 w 5469"/>
                <a:gd name="T93" fmla="*/ 1502 h 2069"/>
                <a:gd name="T94" fmla="*/ 2872 w 5469"/>
                <a:gd name="T95" fmla="*/ 1575 h 2069"/>
                <a:gd name="T96" fmla="*/ 2935 w 5469"/>
                <a:gd name="T97" fmla="*/ 1436 h 2069"/>
                <a:gd name="T98" fmla="*/ 2999 w 5469"/>
                <a:gd name="T99" fmla="*/ 1637 h 2069"/>
                <a:gd name="T100" fmla="*/ 3059 w 5469"/>
                <a:gd name="T101" fmla="*/ 1503 h 2069"/>
                <a:gd name="T102" fmla="*/ 3127 w 5469"/>
                <a:gd name="T103" fmla="*/ 1471 h 2069"/>
                <a:gd name="T104" fmla="*/ 3187 w 5469"/>
                <a:gd name="T105" fmla="*/ 1384 h 2069"/>
                <a:gd name="T106" fmla="*/ 3248 w 5469"/>
                <a:gd name="T107" fmla="*/ 1485 h 2069"/>
                <a:gd name="T108" fmla="*/ 3312 w 5469"/>
                <a:gd name="T109" fmla="*/ 1316 h 2069"/>
                <a:gd name="T110" fmla="*/ 3373 w 5469"/>
                <a:gd name="T111" fmla="*/ 1495 h 2069"/>
                <a:gd name="T112" fmla="*/ 3440 w 5469"/>
                <a:gd name="T113" fmla="*/ 1573 h 2069"/>
                <a:gd name="T114" fmla="*/ 3500 w 5469"/>
                <a:gd name="T115" fmla="*/ 1416 h 2069"/>
                <a:gd name="T116" fmla="*/ 3563 w 5469"/>
                <a:gd name="T117" fmla="*/ 1586 h 2069"/>
                <a:gd name="T118" fmla="*/ 3619 w 5469"/>
                <a:gd name="T119" fmla="*/ 1467 h 2069"/>
                <a:gd name="T120" fmla="*/ 3674 w 5469"/>
                <a:gd name="T121" fmla="*/ 1470 h 2069"/>
                <a:gd name="T122" fmla="*/ 3736 w 5469"/>
                <a:gd name="T123" fmla="*/ 1367 h 2069"/>
                <a:gd name="T124" fmla="*/ 3800 w 5469"/>
                <a:gd name="T125" fmla="*/ 1612 h 20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069">
                  <a:moveTo>
                    <a:pt x="0" y="1572"/>
                  </a:moveTo>
                  <a:lnTo>
                    <a:pt x="0" y="1929"/>
                  </a:lnTo>
                  <a:lnTo>
                    <a:pt x="1" y="1695"/>
                  </a:lnTo>
                  <a:lnTo>
                    <a:pt x="2" y="1733"/>
                  </a:lnTo>
                  <a:lnTo>
                    <a:pt x="3" y="1533"/>
                  </a:lnTo>
                  <a:lnTo>
                    <a:pt x="4" y="1839"/>
                  </a:lnTo>
                  <a:lnTo>
                    <a:pt x="5" y="1529"/>
                  </a:lnTo>
                  <a:lnTo>
                    <a:pt x="5" y="1649"/>
                  </a:lnTo>
                  <a:lnTo>
                    <a:pt x="6" y="1541"/>
                  </a:lnTo>
                  <a:lnTo>
                    <a:pt x="7" y="1726"/>
                  </a:lnTo>
                  <a:lnTo>
                    <a:pt x="8" y="1377"/>
                  </a:lnTo>
                  <a:lnTo>
                    <a:pt x="9" y="1732"/>
                  </a:lnTo>
                  <a:lnTo>
                    <a:pt x="9" y="1685"/>
                  </a:lnTo>
                  <a:lnTo>
                    <a:pt x="10" y="1687"/>
                  </a:lnTo>
                  <a:lnTo>
                    <a:pt x="11" y="1440"/>
                  </a:lnTo>
                  <a:lnTo>
                    <a:pt x="13" y="1822"/>
                  </a:lnTo>
                  <a:lnTo>
                    <a:pt x="13" y="1629"/>
                  </a:lnTo>
                  <a:lnTo>
                    <a:pt x="14" y="1757"/>
                  </a:lnTo>
                  <a:lnTo>
                    <a:pt x="15" y="1526"/>
                  </a:lnTo>
                  <a:lnTo>
                    <a:pt x="16" y="1681"/>
                  </a:lnTo>
                  <a:lnTo>
                    <a:pt x="16" y="1516"/>
                  </a:lnTo>
                  <a:lnTo>
                    <a:pt x="17" y="1783"/>
                  </a:lnTo>
                  <a:lnTo>
                    <a:pt x="18" y="1421"/>
                  </a:lnTo>
                  <a:lnTo>
                    <a:pt x="19" y="1667"/>
                  </a:lnTo>
                  <a:lnTo>
                    <a:pt x="20" y="1518"/>
                  </a:lnTo>
                  <a:lnTo>
                    <a:pt x="21" y="1851"/>
                  </a:lnTo>
                  <a:lnTo>
                    <a:pt x="22" y="1560"/>
                  </a:lnTo>
                  <a:lnTo>
                    <a:pt x="23" y="1935"/>
                  </a:lnTo>
                  <a:lnTo>
                    <a:pt x="24" y="1613"/>
                  </a:lnTo>
                  <a:lnTo>
                    <a:pt x="25" y="1848"/>
                  </a:lnTo>
                  <a:lnTo>
                    <a:pt x="26" y="1453"/>
                  </a:lnTo>
                  <a:lnTo>
                    <a:pt x="27" y="1700"/>
                  </a:lnTo>
                  <a:lnTo>
                    <a:pt x="27" y="1574"/>
                  </a:lnTo>
                  <a:lnTo>
                    <a:pt x="28" y="1856"/>
                  </a:lnTo>
                  <a:lnTo>
                    <a:pt x="29" y="1463"/>
                  </a:lnTo>
                  <a:lnTo>
                    <a:pt x="30" y="1739"/>
                  </a:lnTo>
                  <a:lnTo>
                    <a:pt x="31" y="1358"/>
                  </a:lnTo>
                  <a:lnTo>
                    <a:pt x="32" y="1700"/>
                  </a:lnTo>
                  <a:lnTo>
                    <a:pt x="33" y="1470"/>
                  </a:lnTo>
                  <a:lnTo>
                    <a:pt x="34" y="1623"/>
                  </a:lnTo>
                  <a:lnTo>
                    <a:pt x="34" y="1409"/>
                  </a:lnTo>
                  <a:lnTo>
                    <a:pt x="36" y="1740"/>
                  </a:lnTo>
                  <a:lnTo>
                    <a:pt x="37" y="1550"/>
                  </a:lnTo>
                  <a:lnTo>
                    <a:pt x="38" y="1645"/>
                  </a:lnTo>
                  <a:lnTo>
                    <a:pt x="39" y="1394"/>
                  </a:lnTo>
                  <a:lnTo>
                    <a:pt x="40" y="1767"/>
                  </a:lnTo>
                  <a:lnTo>
                    <a:pt x="41" y="1616"/>
                  </a:lnTo>
                  <a:lnTo>
                    <a:pt x="42" y="1662"/>
                  </a:lnTo>
                  <a:lnTo>
                    <a:pt x="42" y="1534"/>
                  </a:lnTo>
                  <a:lnTo>
                    <a:pt x="43" y="1894"/>
                  </a:lnTo>
                  <a:lnTo>
                    <a:pt x="44" y="1357"/>
                  </a:lnTo>
                  <a:lnTo>
                    <a:pt x="45" y="1996"/>
                  </a:lnTo>
                  <a:lnTo>
                    <a:pt x="46" y="1542"/>
                  </a:lnTo>
                  <a:lnTo>
                    <a:pt x="47" y="1692"/>
                  </a:lnTo>
                  <a:lnTo>
                    <a:pt x="48" y="1387"/>
                  </a:lnTo>
                  <a:lnTo>
                    <a:pt x="49" y="1729"/>
                  </a:lnTo>
                  <a:lnTo>
                    <a:pt x="50" y="1426"/>
                  </a:lnTo>
                  <a:lnTo>
                    <a:pt x="51" y="1714"/>
                  </a:lnTo>
                  <a:lnTo>
                    <a:pt x="52" y="1661"/>
                  </a:lnTo>
                  <a:lnTo>
                    <a:pt x="53" y="1743"/>
                  </a:lnTo>
                  <a:lnTo>
                    <a:pt x="54" y="1488"/>
                  </a:lnTo>
                  <a:lnTo>
                    <a:pt x="55" y="1715"/>
                  </a:lnTo>
                  <a:lnTo>
                    <a:pt x="56" y="1493"/>
                  </a:lnTo>
                  <a:lnTo>
                    <a:pt x="56" y="1896"/>
                  </a:lnTo>
                  <a:lnTo>
                    <a:pt x="58" y="1411"/>
                  </a:lnTo>
                  <a:lnTo>
                    <a:pt x="59" y="1856"/>
                  </a:lnTo>
                  <a:lnTo>
                    <a:pt x="60" y="1709"/>
                  </a:lnTo>
                  <a:lnTo>
                    <a:pt x="60" y="1782"/>
                  </a:lnTo>
                  <a:lnTo>
                    <a:pt x="61" y="1592"/>
                  </a:lnTo>
                  <a:lnTo>
                    <a:pt x="62" y="1765"/>
                  </a:lnTo>
                  <a:lnTo>
                    <a:pt x="63" y="1652"/>
                  </a:lnTo>
                  <a:lnTo>
                    <a:pt x="63" y="1794"/>
                  </a:lnTo>
                  <a:lnTo>
                    <a:pt x="65" y="1525"/>
                  </a:lnTo>
                  <a:lnTo>
                    <a:pt x="66" y="1966"/>
                  </a:lnTo>
                  <a:lnTo>
                    <a:pt x="67" y="1466"/>
                  </a:lnTo>
                  <a:lnTo>
                    <a:pt x="68" y="1693"/>
                  </a:lnTo>
                  <a:lnTo>
                    <a:pt x="69" y="1328"/>
                  </a:lnTo>
                  <a:lnTo>
                    <a:pt x="70" y="1770"/>
                  </a:lnTo>
                  <a:lnTo>
                    <a:pt x="71" y="1519"/>
                  </a:lnTo>
                  <a:lnTo>
                    <a:pt x="72" y="1667"/>
                  </a:lnTo>
                  <a:lnTo>
                    <a:pt x="72" y="1545"/>
                  </a:lnTo>
                  <a:lnTo>
                    <a:pt x="73" y="1561"/>
                  </a:lnTo>
                  <a:lnTo>
                    <a:pt x="73" y="1473"/>
                  </a:lnTo>
                  <a:lnTo>
                    <a:pt x="74" y="1523"/>
                  </a:lnTo>
                  <a:lnTo>
                    <a:pt x="74" y="1416"/>
                  </a:lnTo>
                  <a:lnTo>
                    <a:pt x="75" y="1881"/>
                  </a:lnTo>
                  <a:lnTo>
                    <a:pt x="76" y="1599"/>
                  </a:lnTo>
                  <a:lnTo>
                    <a:pt x="77" y="1735"/>
                  </a:lnTo>
                  <a:lnTo>
                    <a:pt x="78" y="1549"/>
                  </a:lnTo>
                  <a:lnTo>
                    <a:pt x="79" y="1820"/>
                  </a:lnTo>
                  <a:lnTo>
                    <a:pt x="80" y="1427"/>
                  </a:lnTo>
                  <a:lnTo>
                    <a:pt x="81" y="1999"/>
                  </a:lnTo>
                  <a:lnTo>
                    <a:pt x="82" y="1699"/>
                  </a:lnTo>
                  <a:lnTo>
                    <a:pt x="83" y="1966"/>
                  </a:lnTo>
                  <a:lnTo>
                    <a:pt x="83" y="1484"/>
                  </a:lnTo>
                  <a:lnTo>
                    <a:pt x="85" y="1638"/>
                  </a:lnTo>
                  <a:lnTo>
                    <a:pt x="86" y="1490"/>
                  </a:lnTo>
                  <a:lnTo>
                    <a:pt x="87" y="1668"/>
                  </a:lnTo>
                  <a:lnTo>
                    <a:pt x="89" y="1448"/>
                  </a:lnTo>
                  <a:lnTo>
                    <a:pt x="90" y="1643"/>
                  </a:lnTo>
                  <a:lnTo>
                    <a:pt x="90" y="1531"/>
                  </a:lnTo>
                  <a:lnTo>
                    <a:pt x="91" y="1727"/>
                  </a:lnTo>
                  <a:lnTo>
                    <a:pt x="92" y="1553"/>
                  </a:lnTo>
                  <a:lnTo>
                    <a:pt x="93" y="1730"/>
                  </a:lnTo>
                  <a:lnTo>
                    <a:pt x="93" y="1656"/>
                  </a:lnTo>
                  <a:lnTo>
                    <a:pt x="94" y="2027"/>
                  </a:lnTo>
                  <a:lnTo>
                    <a:pt x="95" y="1530"/>
                  </a:lnTo>
                  <a:lnTo>
                    <a:pt x="97" y="1673"/>
                  </a:lnTo>
                  <a:lnTo>
                    <a:pt x="97" y="1627"/>
                  </a:lnTo>
                  <a:lnTo>
                    <a:pt x="98" y="1780"/>
                  </a:lnTo>
                  <a:lnTo>
                    <a:pt x="99" y="1448"/>
                  </a:lnTo>
                  <a:lnTo>
                    <a:pt x="100" y="1836"/>
                  </a:lnTo>
                  <a:lnTo>
                    <a:pt x="101" y="1387"/>
                  </a:lnTo>
                  <a:lnTo>
                    <a:pt x="102" y="1842"/>
                  </a:lnTo>
                  <a:lnTo>
                    <a:pt x="103" y="1552"/>
                  </a:lnTo>
                  <a:lnTo>
                    <a:pt x="104" y="1702"/>
                  </a:lnTo>
                  <a:lnTo>
                    <a:pt x="106" y="1465"/>
                  </a:lnTo>
                  <a:lnTo>
                    <a:pt x="108" y="1795"/>
                  </a:lnTo>
                  <a:lnTo>
                    <a:pt x="109" y="1561"/>
                  </a:lnTo>
                  <a:lnTo>
                    <a:pt x="109" y="1683"/>
                  </a:lnTo>
                  <a:lnTo>
                    <a:pt x="110" y="1512"/>
                  </a:lnTo>
                  <a:lnTo>
                    <a:pt x="111" y="1668"/>
                  </a:lnTo>
                  <a:lnTo>
                    <a:pt x="112" y="1404"/>
                  </a:lnTo>
                  <a:lnTo>
                    <a:pt x="113" y="1735"/>
                  </a:lnTo>
                  <a:lnTo>
                    <a:pt x="114" y="1518"/>
                  </a:lnTo>
                  <a:lnTo>
                    <a:pt x="115" y="1819"/>
                  </a:lnTo>
                  <a:lnTo>
                    <a:pt x="116" y="1520"/>
                  </a:lnTo>
                  <a:lnTo>
                    <a:pt x="117" y="1988"/>
                  </a:lnTo>
                  <a:lnTo>
                    <a:pt x="118" y="1566"/>
                  </a:lnTo>
                  <a:lnTo>
                    <a:pt x="119" y="1773"/>
                  </a:lnTo>
                  <a:lnTo>
                    <a:pt x="120" y="1379"/>
                  </a:lnTo>
                  <a:lnTo>
                    <a:pt x="120" y="1707"/>
                  </a:lnTo>
                  <a:lnTo>
                    <a:pt x="121" y="1505"/>
                  </a:lnTo>
                  <a:lnTo>
                    <a:pt x="122" y="1551"/>
                  </a:lnTo>
                  <a:lnTo>
                    <a:pt x="123" y="1389"/>
                  </a:lnTo>
                  <a:lnTo>
                    <a:pt x="124" y="1529"/>
                  </a:lnTo>
                  <a:lnTo>
                    <a:pt x="124" y="1424"/>
                  </a:lnTo>
                  <a:lnTo>
                    <a:pt x="125" y="1637"/>
                  </a:lnTo>
                  <a:lnTo>
                    <a:pt x="125" y="1548"/>
                  </a:lnTo>
                  <a:lnTo>
                    <a:pt x="127" y="1817"/>
                  </a:lnTo>
                  <a:lnTo>
                    <a:pt x="127" y="1621"/>
                  </a:lnTo>
                  <a:lnTo>
                    <a:pt x="128" y="1649"/>
                  </a:lnTo>
                  <a:lnTo>
                    <a:pt x="128" y="1594"/>
                  </a:lnTo>
                  <a:lnTo>
                    <a:pt x="129" y="1707"/>
                  </a:lnTo>
                  <a:lnTo>
                    <a:pt x="130" y="1577"/>
                  </a:lnTo>
                  <a:lnTo>
                    <a:pt x="130" y="1606"/>
                  </a:lnTo>
                  <a:lnTo>
                    <a:pt x="131" y="1493"/>
                  </a:lnTo>
                  <a:lnTo>
                    <a:pt x="132" y="1721"/>
                  </a:lnTo>
                  <a:lnTo>
                    <a:pt x="132" y="1511"/>
                  </a:lnTo>
                  <a:lnTo>
                    <a:pt x="133" y="1609"/>
                  </a:lnTo>
                  <a:lnTo>
                    <a:pt x="134" y="1517"/>
                  </a:lnTo>
                  <a:lnTo>
                    <a:pt x="134" y="1674"/>
                  </a:lnTo>
                  <a:lnTo>
                    <a:pt x="135" y="1517"/>
                  </a:lnTo>
                  <a:lnTo>
                    <a:pt x="136" y="1659"/>
                  </a:lnTo>
                  <a:lnTo>
                    <a:pt x="137" y="1625"/>
                  </a:lnTo>
                  <a:lnTo>
                    <a:pt x="137" y="1714"/>
                  </a:lnTo>
                  <a:lnTo>
                    <a:pt x="139" y="1489"/>
                  </a:lnTo>
                  <a:lnTo>
                    <a:pt x="139" y="1688"/>
                  </a:lnTo>
                  <a:lnTo>
                    <a:pt x="140" y="1577"/>
                  </a:lnTo>
                  <a:lnTo>
                    <a:pt x="141" y="1859"/>
                  </a:lnTo>
                  <a:lnTo>
                    <a:pt x="142" y="1435"/>
                  </a:lnTo>
                  <a:lnTo>
                    <a:pt x="145" y="1785"/>
                  </a:lnTo>
                  <a:lnTo>
                    <a:pt x="146" y="1536"/>
                  </a:lnTo>
                  <a:lnTo>
                    <a:pt x="147" y="1664"/>
                  </a:lnTo>
                  <a:lnTo>
                    <a:pt x="147" y="1624"/>
                  </a:lnTo>
                  <a:lnTo>
                    <a:pt x="149" y="1712"/>
                  </a:lnTo>
                  <a:lnTo>
                    <a:pt x="150" y="1552"/>
                  </a:lnTo>
                  <a:lnTo>
                    <a:pt x="151" y="1834"/>
                  </a:lnTo>
                  <a:lnTo>
                    <a:pt x="152" y="1475"/>
                  </a:lnTo>
                  <a:lnTo>
                    <a:pt x="152" y="1576"/>
                  </a:lnTo>
                  <a:lnTo>
                    <a:pt x="153" y="1515"/>
                  </a:lnTo>
                  <a:lnTo>
                    <a:pt x="153" y="1598"/>
                  </a:lnTo>
                  <a:lnTo>
                    <a:pt x="154" y="1540"/>
                  </a:lnTo>
                  <a:lnTo>
                    <a:pt x="154" y="1659"/>
                  </a:lnTo>
                  <a:lnTo>
                    <a:pt x="155" y="1588"/>
                  </a:lnTo>
                  <a:lnTo>
                    <a:pt x="156" y="1663"/>
                  </a:lnTo>
                  <a:lnTo>
                    <a:pt x="157" y="1525"/>
                  </a:lnTo>
                  <a:lnTo>
                    <a:pt x="158" y="1815"/>
                  </a:lnTo>
                  <a:lnTo>
                    <a:pt x="159" y="1523"/>
                  </a:lnTo>
                  <a:lnTo>
                    <a:pt x="160" y="1794"/>
                  </a:lnTo>
                  <a:lnTo>
                    <a:pt x="161" y="1492"/>
                  </a:lnTo>
                  <a:lnTo>
                    <a:pt x="163" y="1646"/>
                  </a:lnTo>
                  <a:lnTo>
                    <a:pt x="163" y="1503"/>
                  </a:lnTo>
                  <a:lnTo>
                    <a:pt x="164" y="1779"/>
                  </a:lnTo>
                  <a:lnTo>
                    <a:pt x="165" y="1488"/>
                  </a:lnTo>
                  <a:lnTo>
                    <a:pt x="166" y="1665"/>
                  </a:lnTo>
                  <a:lnTo>
                    <a:pt x="166" y="1474"/>
                  </a:lnTo>
                  <a:lnTo>
                    <a:pt x="167" y="1640"/>
                  </a:lnTo>
                  <a:lnTo>
                    <a:pt x="169" y="1460"/>
                  </a:lnTo>
                  <a:lnTo>
                    <a:pt x="170" y="1826"/>
                  </a:lnTo>
                  <a:lnTo>
                    <a:pt x="171" y="1558"/>
                  </a:lnTo>
                  <a:lnTo>
                    <a:pt x="172" y="1609"/>
                  </a:lnTo>
                  <a:lnTo>
                    <a:pt x="172" y="1509"/>
                  </a:lnTo>
                  <a:lnTo>
                    <a:pt x="173" y="1788"/>
                  </a:lnTo>
                  <a:lnTo>
                    <a:pt x="174" y="1465"/>
                  </a:lnTo>
                  <a:lnTo>
                    <a:pt x="175" y="1668"/>
                  </a:lnTo>
                  <a:lnTo>
                    <a:pt x="175" y="1559"/>
                  </a:lnTo>
                  <a:lnTo>
                    <a:pt x="176" y="1574"/>
                  </a:lnTo>
                  <a:lnTo>
                    <a:pt x="176" y="1373"/>
                  </a:lnTo>
                  <a:lnTo>
                    <a:pt x="177" y="1777"/>
                  </a:lnTo>
                  <a:lnTo>
                    <a:pt x="178" y="1481"/>
                  </a:lnTo>
                  <a:lnTo>
                    <a:pt x="178" y="1666"/>
                  </a:lnTo>
                  <a:lnTo>
                    <a:pt x="179" y="1542"/>
                  </a:lnTo>
                  <a:lnTo>
                    <a:pt x="179" y="1692"/>
                  </a:lnTo>
                  <a:lnTo>
                    <a:pt x="180" y="1687"/>
                  </a:lnTo>
                  <a:lnTo>
                    <a:pt x="181" y="1946"/>
                  </a:lnTo>
                  <a:lnTo>
                    <a:pt x="182" y="1498"/>
                  </a:lnTo>
                  <a:lnTo>
                    <a:pt x="183" y="1855"/>
                  </a:lnTo>
                  <a:lnTo>
                    <a:pt x="184" y="1609"/>
                  </a:lnTo>
                  <a:lnTo>
                    <a:pt x="184" y="1789"/>
                  </a:lnTo>
                  <a:lnTo>
                    <a:pt x="185" y="1536"/>
                  </a:lnTo>
                  <a:lnTo>
                    <a:pt x="187" y="1674"/>
                  </a:lnTo>
                  <a:lnTo>
                    <a:pt x="188" y="1569"/>
                  </a:lnTo>
                  <a:lnTo>
                    <a:pt x="188" y="1743"/>
                  </a:lnTo>
                  <a:lnTo>
                    <a:pt x="189" y="1602"/>
                  </a:lnTo>
                  <a:lnTo>
                    <a:pt x="191" y="1712"/>
                  </a:lnTo>
                  <a:lnTo>
                    <a:pt x="191" y="1539"/>
                  </a:lnTo>
                  <a:lnTo>
                    <a:pt x="193" y="1771"/>
                  </a:lnTo>
                  <a:lnTo>
                    <a:pt x="193" y="1596"/>
                  </a:lnTo>
                  <a:lnTo>
                    <a:pt x="194" y="1805"/>
                  </a:lnTo>
                  <a:lnTo>
                    <a:pt x="195" y="1550"/>
                  </a:lnTo>
                  <a:lnTo>
                    <a:pt x="196" y="1721"/>
                  </a:lnTo>
                  <a:lnTo>
                    <a:pt x="197" y="1577"/>
                  </a:lnTo>
                  <a:lnTo>
                    <a:pt x="198" y="1788"/>
                  </a:lnTo>
                  <a:lnTo>
                    <a:pt x="200" y="1650"/>
                  </a:lnTo>
                  <a:lnTo>
                    <a:pt x="200" y="1746"/>
                  </a:lnTo>
                  <a:lnTo>
                    <a:pt x="201" y="1410"/>
                  </a:lnTo>
                  <a:lnTo>
                    <a:pt x="202" y="1739"/>
                  </a:lnTo>
                  <a:lnTo>
                    <a:pt x="203" y="1495"/>
                  </a:lnTo>
                  <a:lnTo>
                    <a:pt x="203" y="1715"/>
                  </a:lnTo>
                  <a:lnTo>
                    <a:pt x="204" y="1522"/>
                  </a:lnTo>
                  <a:lnTo>
                    <a:pt x="205" y="1611"/>
                  </a:lnTo>
                  <a:lnTo>
                    <a:pt x="205" y="1436"/>
                  </a:lnTo>
                  <a:lnTo>
                    <a:pt x="206" y="1681"/>
                  </a:lnTo>
                  <a:lnTo>
                    <a:pt x="207" y="1417"/>
                  </a:lnTo>
                  <a:lnTo>
                    <a:pt x="207" y="1588"/>
                  </a:lnTo>
                  <a:lnTo>
                    <a:pt x="208" y="1395"/>
                  </a:lnTo>
                  <a:lnTo>
                    <a:pt x="209" y="1612"/>
                  </a:lnTo>
                  <a:lnTo>
                    <a:pt x="210" y="1588"/>
                  </a:lnTo>
                  <a:lnTo>
                    <a:pt x="211" y="1751"/>
                  </a:lnTo>
                  <a:lnTo>
                    <a:pt x="212" y="1514"/>
                  </a:lnTo>
                  <a:lnTo>
                    <a:pt x="212" y="1704"/>
                  </a:lnTo>
                  <a:lnTo>
                    <a:pt x="213" y="1603"/>
                  </a:lnTo>
                  <a:lnTo>
                    <a:pt x="214" y="1652"/>
                  </a:lnTo>
                  <a:lnTo>
                    <a:pt x="214" y="1593"/>
                  </a:lnTo>
                  <a:lnTo>
                    <a:pt x="215" y="1675"/>
                  </a:lnTo>
                  <a:lnTo>
                    <a:pt x="216" y="1299"/>
                  </a:lnTo>
                  <a:lnTo>
                    <a:pt x="217" y="1923"/>
                  </a:lnTo>
                  <a:lnTo>
                    <a:pt x="218" y="1465"/>
                  </a:lnTo>
                  <a:lnTo>
                    <a:pt x="219" y="1977"/>
                  </a:lnTo>
                  <a:lnTo>
                    <a:pt x="220" y="1537"/>
                  </a:lnTo>
                  <a:lnTo>
                    <a:pt x="221" y="1674"/>
                  </a:lnTo>
                  <a:lnTo>
                    <a:pt x="222" y="1543"/>
                  </a:lnTo>
                  <a:lnTo>
                    <a:pt x="223" y="1876"/>
                  </a:lnTo>
                  <a:lnTo>
                    <a:pt x="224" y="1500"/>
                  </a:lnTo>
                  <a:lnTo>
                    <a:pt x="225" y="1511"/>
                  </a:lnTo>
                  <a:lnTo>
                    <a:pt x="226" y="1277"/>
                  </a:lnTo>
                  <a:lnTo>
                    <a:pt x="226" y="1627"/>
                  </a:lnTo>
                  <a:lnTo>
                    <a:pt x="227" y="1469"/>
                  </a:lnTo>
                  <a:lnTo>
                    <a:pt x="228" y="1652"/>
                  </a:lnTo>
                  <a:lnTo>
                    <a:pt x="229" y="1641"/>
                  </a:lnTo>
                  <a:lnTo>
                    <a:pt x="229" y="1726"/>
                  </a:lnTo>
                  <a:lnTo>
                    <a:pt x="230" y="1557"/>
                  </a:lnTo>
                  <a:lnTo>
                    <a:pt x="230" y="1653"/>
                  </a:lnTo>
                  <a:lnTo>
                    <a:pt x="231" y="1340"/>
                  </a:lnTo>
                  <a:lnTo>
                    <a:pt x="232" y="1579"/>
                  </a:lnTo>
                  <a:lnTo>
                    <a:pt x="233" y="1498"/>
                  </a:lnTo>
                  <a:lnTo>
                    <a:pt x="234" y="1786"/>
                  </a:lnTo>
                  <a:lnTo>
                    <a:pt x="235" y="1436"/>
                  </a:lnTo>
                  <a:lnTo>
                    <a:pt x="236" y="1900"/>
                  </a:lnTo>
                  <a:lnTo>
                    <a:pt x="237" y="1643"/>
                  </a:lnTo>
                  <a:lnTo>
                    <a:pt x="238" y="1705"/>
                  </a:lnTo>
                  <a:lnTo>
                    <a:pt x="238" y="1438"/>
                  </a:lnTo>
                  <a:lnTo>
                    <a:pt x="239" y="1483"/>
                  </a:lnTo>
                  <a:lnTo>
                    <a:pt x="239" y="1452"/>
                  </a:lnTo>
                  <a:lnTo>
                    <a:pt x="240" y="1521"/>
                  </a:lnTo>
                  <a:lnTo>
                    <a:pt x="241" y="1416"/>
                  </a:lnTo>
                  <a:lnTo>
                    <a:pt x="241" y="1554"/>
                  </a:lnTo>
                  <a:lnTo>
                    <a:pt x="242" y="1471"/>
                  </a:lnTo>
                  <a:lnTo>
                    <a:pt x="243" y="1895"/>
                  </a:lnTo>
                  <a:lnTo>
                    <a:pt x="244" y="1557"/>
                  </a:lnTo>
                  <a:lnTo>
                    <a:pt x="245" y="1872"/>
                  </a:lnTo>
                  <a:lnTo>
                    <a:pt x="247" y="1544"/>
                  </a:lnTo>
                  <a:lnTo>
                    <a:pt x="247" y="1672"/>
                  </a:lnTo>
                  <a:lnTo>
                    <a:pt x="248" y="1586"/>
                  </a:lnTo>
                  <a:lnTo>
                    <a:pt x="249" y="1834"/>
                  </a:lnTo>
                  <a:lnTo>
                    <a:pt x="250" y="1525"/>
                  </a:lnTo>
                  <a:lnTo>
                    <a:pt x="251" y="1869"/>
                  </a:lnTo>
                  <a:lnTo>
                    <a:pt x="251" y="1708"/>
                  </a:lnTo>
                  <a:lnTo>
                    <a:pt x="252" y="1878"/>
                  </a:lnTo>
                  <a:lnTo>
                    <a:pt x="254" y="1451"/>
                  </a:lnTo>
                  <a:lnTo>
                    <a:pt x="255" y="1958"/>
                  </a:lnTo>
                  <a:lnTo>
                    <a:pt x="256" y="1468"/>
                  </a:lnTo>
                  <a:lnTo>
                    <a:pt x="257" y="1764"/>
                  </a:lnTo>
                  <a:lnTo>
                    <a:pt x="258" y="1636"/>
                  </a:lnTo>
                  <a:lnTo>
                    <a:pt x="259" y="1784"/>
                  </a:lnTo>
                  <a:lnTo>
                    <a:pt x="261" y="1467"/>
                  </a:lnTo>
                  <a:lnTo>
                    <a:pt x="263" y="1777"/>
                  </a:lnTo>
                  <a:lnTo>
                    <a:pt x="263" y="1422"/>
                  </a:lnTo>
                  <a:lnTo>
                    <a:pt x="264" y="1805"/>
                  </a:lnTo>
                  <a:lnTo>
                    <a:pt x="265" y="1620"/>
                  </a:lnTo>
                  <a:lnTo>
                    <a:pt x="266" y="1750"/>
                  </a:lnTo>
                  <a:lnTo>
                    <a:pt x="267" y="1484"/>
                  </a:lnTo>
                  <a:lnTo>
                    <a:pt x="268" y="1691"/>
                  </a:lnTo>
                  <a:lnTo>
                    <a:pt x="269" y="1531"/>
                  </a:lnTo>
                  <a:lnTo>
                    <a:pt x="270" y="1760"/>
                  </a:lnTo>
                  <a:lnTo>
                    <a:pt x="271" y="1484"/>
                  </a:lnTo>
                  <a:lnTo>
                    <a:pt x="273" y="1903"/>
                  </a:lnTo>
                  <a:lnTo>
                    <a:pt x="273" y="1626"/>
                  </a:lnTo>
                  <a:lnTo>
                    <a:pt x="274" y="1639"/>
                  </a:lnTo>
                  <a:lnTo>
                    <a:pt x="275" y="1501"/>
                  </a:lnTo>
                  <a:lnTo>
                    <a:pt x="275" y="1814"/>
                  </a:lnTo>
                  <a:lnTo>
                    <a:pt x="276" y="1494"/>
                  </a:lnTo>
                  <a:lnTo>
                    <a:pt x="277" y="1642"/>
                  </a:lnTo>
                  <a:lnTo>
                    <a:pt x="279" y="1530"/>
                  </a:lnTo>
                  <a:lnTo>
                    <a:pt x="280" y="1923"/>
                  </a:lnTo>
                  <a:lnTo>
                    <a:pt x="281" y="1510"/>
                  </a:lnTo>
                  <a:lnTo>
                    <a:pt x="282" y="1709"/>
                  </a:lnTo>
                  <a:lnTo>
                    <a:pt x="283" y="1596"/>
                  </a:lnTo>
                  <a:lnTo>
                    <a:pt x="283" y="1652"/>
                  </a:lnTo>
                  <a:lnTo>
                    <a:pt x="284" y="1524"/>
                  </a:lnTo>
                  <a:lnTo>
                    <a:pt x="285" y="1823"/>
                  </a:lnTo>
                  <a:lnTo>
                    <a:pt x="286" y="1461"/>
                  </a:lnTo>
                  <a:lnTo>
                    <a:pt x="287" y="1728"/>
                  </a:lnTo>
                  <a:lnTo>
                    <a:pt x="288" y="1585"/>
                  </a:lnTo>
                  <a:lnTo>
                    <a:pt x="288" y="1618"/>
                  </a:lnTo>
                  <a:lnTo>
                    <a:pt x="289" y="1499"/>
                  </a:lnTo>
                  <a:lnTo>
                    <a:pt x="290" y="1569"/>
                  </a:lnTo>
                  <a:lnTo>
                    <a:pt x="290" y="1461"/>
                  </a:lnTo>
                  <a:lnTo>
                    <a:pt x="291" y="1629"/>
                  </a:lnTo>
                  <a:lnTo>
                    <a:pt x="292" y="1407"/>
                  </a:lnTo>
                  <a:lnTo>
                    <a:pt x="293" y="1678"/>
                  </a:lnTo>
                  <a:lnTo>
                    <a:pt x="293" y="1463"/>
                  </a:lnTo>
                  <a:lnTo>
                    <a:pt x="294" y="1755"/>
                  </a:lnTo>
                  <a:lnTo>
                    <a:pt x="295" y="1491"/>
                  </a:lnTo>
                  <a:lnTo>
                    <a:pt x="297" y="1868"/>
                  </a:lnTo>
                  <a:lnTo>
                    <a:pt x="298" y="1502"/>
                  </a:lnTo>
                  <a:lnTo>
                    <a:pt x="298" y="1778"/>
                  </a:lnTo>
                  <a:lnTo>
                    <a:pt x="300" y="1376"/>
                  </a:lnTo>
                  <a:lnTo>
                    <a:pt x="301" y="1667"/>
                  </a:lnTo>
                  <a:lnTo>
                    <a:pt x="302" y="1391"/>
                  </a:lnTo>
                  <a:lnTo>
                    <a:pt x="303" y="1654"/>
                  </a:lnTo>
                  <a:lnTo>
                    <a:pt x="303" y="1557"/>
                  </a:lnTo>
                  <a:lnTo>
                    <a:pt x="305" y="1783"/>
                  </a:lnTo>
                  <a:lnTo>
                    <a:pt x="306" y="1436"/>
                  </a:lnTo>
                  <a:lnTo>
                    <a:pt x="307" y="1611"/>
                  </a:lnTo>
                  <a:lnTo>
                    <a:pt x="307" y="1519"/>
                  </a:lnTo>
                  <a:lnTo>
                    <a:pt x="308" y="1773"/>
                  </a:lnTo>
                  <a:lnTo>
                    <a:pt x="309" y="1364"/>
                  </a:lnTo>
                  <a:lnTo>
                    <a:pt x="310" y="1816"/>
                  </a:lnTo>
                  <a:lnTo>
                    <a:pt x="311" y="1699"/>
                  </a:lnTo>
                  <a:lnTo>
                    <a:pt x="311" y="1772"/>
                  </a:lnTo>
                  <a:lnTo>
                    <a:pt x="312" y="1538"/>
                  </a:lnTo>
                  <a:lnTo>
                    <a:pt x="313" y="1780"/>
                  </a:lnTo>
                  <a:lnTo>
                    <a:pt x="314" y="1565"/>
                  </a:lnTo>
                  <a:lnTo>
                    <a:pt x="315" y="1768"/>
                  </a:lnTo>
                  <a:lnTo>
                    <a:pt x="316" y="1497"/>
                  </a:lnTo>
                  <a:lnTo>
                    <a:pt x="317" y="1787"/>
                  </a:lnTo>
                  <a:lnTo>
                    <a:pt x="318" y="1584"/>
                  </a:lnTo>
                  <a:lnTo>
                    <a:pt x="319" y="1649"/>
                  </a:lnTo>
                  <a:lnTo>
                    <a:pt x="319" y="1554"/>
                  </a:lnTo>
                  <a:lnTo>
                    <a:pt x="320" y="1733"/>
                  </a:lnTo>
                  <a:lnTo>
                    <a:pt x="321" y="1403"/>
                  </a:lnTo>
                  <a:lnTo>
                    <a:pt x="321" y="1675"/>
                  </a:lnTo>
                  <a:lnTo>
                    <a:pt x="322" y="1388"/>
                  </a:lnTo>
                  <a:lnTo>
                    <a:pt x="323" y="1634"/>
                  </a:lnTo>
                  <a:lnTo>
                    <a:pt x="324" y="1528"/>
                  </a:lnTo>
                  <a:lnTo>
                    <a:pt x="325" y="1901"/>
                  </a:lnTo>
                  <a:lnTo>
                    <a:pt x="326" y="1502"/>
                  </a:lnTo>
                  <a:lnTo>
                    <a:pt x="327" y="1691"/>
                  </a:lnTo>
                  <a:lnTo>
                    <a:pt x="328" y="1245"/>
                  </a:lnTo>
                  <a:lnTo>
                    <a:pt x="329" y="1509"/>
                  </a:lnTo>
                  <a:lnTo>
                    <a:pt x="330" y="1458"/>
                  </a:lnTo>
                  <a:lnTo>
                    <a:pt x="330" y="1689"/>
                  </a:lnTo>
                  <a:lnTo>
                    <a:pt x="332" y="1245"/>
                  </a:lnTo>
                  <a:lnTo>
                    <a:pt x="334" y="1589"/>
                  </a:lnTo>
                  <a:lnTo>
                    <a:pt x="336" y="839"/>
                  </a:lnTo>
                  <a:lnTo>
                    <a:pt x="338" y="1393"/>
                  </a:lnTo>
                  <a:lnTo>
                    <a:pt x="338" y="1297"/>
                  </a:lnTo>
                  <a:lnTo>
                    <a:pt x="339" y="1304"/>
                  </a:lnTo>
                  <a:lnTo>
                    <a:pt x="340" y="577"/>
                  </a:lnTo>
                  <a:lnTo>
                    <a:pt x="342" y="1476"/>
                  </a:lnTo>
                  <a:lnTo>
                    <a:pt x="344" y="637"/>
                  </a:lnTo>
                  <a:lnTo>
                    <a:pt x="345" y="1386"/>
                  </a:lnTo>
                  <a:lnTo>
                    <a:pt x="345" y="1289"/>
                  </a:lnTo>
                  <a:lnTo>
                    <a:pt x="346" y="1601"/>
                  </a:lnTo>
                  <a:lnTo>
                    <a:pt x="348" y="1119"/>
                  </a:lnTo>
                  <a:lnTo>
                    <a:pt x="348" y="1232"/>
                  </a:lnTo>
                  <a:lnTo>
                    <a:pt x="349" y="1181"/>
                  </a:lnTo>
                  <a:lnTo>
                    <a:pt x="350" y="1720"/>
                  </a:lnTo>
                  <a:lnTo>
                    <a:pt x="352" y="1315"/>
                  </a:lnTo>
                  <a:lnTo>
                    <a:pt x="352" y="1416"/>
                  </a:lnTo>
                  <a:lnTo>
                    <a:pt x="353" y="1403"/>
                  </a:lnTo>
                  <a:lnTo>
                    <a:pt x="354" y="1533"/>
                  </a:lnTo>
                  <a:lnTo>
                    <a:pt x="355" y="1280"/>
                  </a:lnTo>
                  <a:lnTo>
                    <a:pt x="355" y="1440"/>
                  </a:lnTo>
                  <a:lnTo>
                    <a:pt x="356" y="1409"/>
                  </a:lnTo>
                  <a:lnTo>
                    <a:pt x="356" y="1539"/>
                  </a:lnTo>
                  <a:lnTo>
                    <a:pt x="357" y="1484"/>
                  </a:lnTo>
                  <a:lnTo>
                    <a:pt x="357" y="1590"/>
                  </a:lnTo>
                  <a:lnTo>
                    <a:pt x="358" y="1339"/>
                  </a:lnTo>
                  <a:lnTo>
                    <a:pt x="360" y="1728"/>
                  </a:lnTo>
                  <a:lnTo>
                    <a:pt x="361" y="1529"/>
                  </a:lnTo>
                  <a:lnTo>
                    <a:pt x="362" y="1585"/>
                  </a:lnTo>
                  <a:lnTo>
                    <a:pt x="363" y="1532"/>
                  </a:lnTo>
                  <a:lnTo>
                    <a:pt x="363" y="1671"/>
                  </a:lnTo>
                  <a:lnTo>
                    <a:pt x="364" y="1401"/>
                  </a:lnTo>
                  <a:lnTo>
                    <a:pt x="365" y="1758"/>
                  </a:lnTo>
                  <a:lnTo>
                    <a:pt x="366" y="1421"/>
                  </a:lnTo>
                  <a:lnTo>
                    <a:pt x="367" y="1677"/>
                  </a:lnTo>
                  <a:lnTo>
                    <a:pt x="368" y="1474"/>
                  </a:lnTo>
                  <a:lnTo>
                    <a:pt x="369" y="1571"/>
                  </a:lnTo>
                  <a:lnTo>
                    <a:pt x="369" y="1455"/>
                  </a:lnTo>
                  <a:lnTo>
                    <a:pt x="370" y="1611"/>
                  </a:lnTo>
                  <a:lnTo>
                    <a:pt x="371" y="1501"/>
                  </a:lnTo>
                  <a:lnTo>
                    <a:pt x="373" y="1665"/>
                  </a:lnTo>
                  <a:lnTo>
                    <a:pt x="375" y="1408"/>
                  </a:lnTo>
                  <a:lnTo>
                    <a:pt x="376" y="1738"/>
                  </a:lnTo>
                  <a:lnTo>
                    <a:pt x="377" y="1567"/>
                  </a:lnTo>
                  <a:lnTo>
                    <a:pt x="378" y="1738"/>
                  </a:lnTo>
                  <a:lnTo>
                    <a:pt x="379" y="1596"/>
                  </a:lnTo>
                  <a:lnTo>
                    <a:pt x="379" y="1664"/>
                  </a:lnTo>
                  <a:lnTo>
                    <a:pt x="380" y="1407"/>
                  </a:lnTo>
                  <a:lnTo>
                    <a:pt x="381" y="1606"/>
                  </a:lnTo>
                  <a:lnTo>
                    <a:pt x="383" y="1300"/>
                  </a:lnTo>
                  <a:lnTo>
                    <a:pt x="384" y="1636"/>
                  </a:lnTo>
                  <a:lnTo>
                    <a:pt x="386" y="940"/>
                  </a:lnTo>
                  <a:lnTo>
                    <a:pt x="388" y="1604"/>
                  </a:lnTo>
                  <a:lnTo>
                    <a:pt x="390" y="554"/>
                  </a:lnTo>
                  <a:lnTo>
                    <a:pt x="392" y="1497"/>
                  </a:lnTo>
                  <a:lnTo>
                    <a:pt x="393" y="0"/>
                  </a:lnTo>
                  <a:lnTo>
                    <a:pt x="396" y="1625"/>
                  </a:lnTo>
                  <a:lnTo>
                    <a:pt x="397" y="596"/>
                  </a:lnTo>
                  <a:lnTo>
                    <a:pt x="399" y="1552"/>
                  </a:lnTo>
                  <a:lnTo>
                    <a:pt x="399" y="1442"/>
                  </a:lnTo>
                  <a:lnTo>
                    <a:pt x="400" y="1603"/>
                  </a:lnTo>
                  <a:lnTo>
                    <a:pt x="401" y="981"/>
                  </a:lnTo>
                  <a:lnTo>
                    <a:pt x="403" y="1556"/>
                  </a:lnTo>
                  <a:lnTo>
                    <a:pt x="404" y="1141"/>
                  </a:lnTo>
                  <a:lnTo>
                    <a:pt x="405" y="1315"/>
                  </a:lnTo>
                  <a:lnTo>
                    <a:pt x="406" y="1291"/>
                  </a:lnTo>
                  <a:lnTo>
                    <a:pt x="406" y="1397"/>
                  </a:lnTo>
                  <a:lnTo>
                    <a:pt x="407" y="1283"/>
                  </a:lnTo>
                  <a:lnTo>
                    <a:pt x="409" y="1541"/>
                  </a:lnTo>
                  <a:lnTo>
                    <a:pt x="410" y="1364"/>
                  </a:lnTo>
                  <a:lnTo>
                    <a:pt x="411" y="1686"/>
                  </a:lnTo>
                  <a:lnTo>
                    <a:pt x="412" y="1446"/>
                  </a:lnTo>
                  <a:lnTo>
                    <a:pt x="413" y="1456"/>
                  </a:lnTo>
                  <a:lnTo>
                    <a:pt x="413" y="1269"/>
                  </a:lnTo>
                  <a:lnTo>
                    <a:pt x="414" y="1626"/>
                  </a:lnTo>
                  <a:lnTo>
                    <a:pt x="416" y="1385"/>
                  </a:lnTo>
                  <a:lnTo>
                    <a:pt x="417" y="1387"/>
                  </a:lnTo>
                  <a:lnTo>
                    <a:pt x="417" y="1147"/>
                  </a:lnTo>
                  <a:lnTo>
                    <a:pt x="419" y="1741"/>
                  </a:lnTo>
                  <a:lnTo>
                    <a:pt x="420" y="1382"/>
                  </a:lnTo>
                  <a:lnTo>
                    <a:pt x="421" y="1498"/>
                  </a:lnTo>
                  <a:lnTo>
                    <a:pt x="421" y="1443"/>
                  </a:lnTo>
                  <a:lnTo>
                    <a:pt x="422" y="1746"/>
                  </a:lnTo>
                  <a:lnTo>
                    <a:pt x="423" y="1548"/>
                  </a:lnTo>
                  <a:lnTo>
                    <a:pt x="424" y="1752"/>
                  </a:lnTo>
                  <a:lnTo>
                    <a:pt x="425" y="1396"/>
                  </a:lnTo>
                  <a:lnTo>
                    <a:pt x="426" y="1685"/>
                  </a:lnTo>
                  <a:lnTo>
                    <a:pt x="427" y="1493"/>
                  </a:lnTo>
                  <a:lnTo>
                    <a:pt x="428" y="1514"/>
                  </a:lnTo>
                  <a:lnTo>
                    <a:pt x="429" y="1178"/>
                  </a:lnTo>
                  <a:lnTo>
                    <a:pt x="430" y="1529"/>
                  </a:lnTo>
                  <a:lnTo>
                    <a:pt x="431" y="1191"/>
                  </a:lnTo>
                  <a:lnTo>
                    <a:pt x="432" y="1477"/>
                  </a:lnTo>
                  <a:lnTo>
                    <a:pt x="433" y="1262"/>
                  </a:lnTo>
                  <a:lnTo>
                    <a:pt x="434" y="1733"/>
                  </a:lnTo>
                  <a:lnTo>
                    <a:pt x="435" y="1354"/>
                  </a:lnTo>
                  <a:lnTo>
                    <a:pt x="436" y="1575"/>
                  </a:lnTo>
                  <a:lnTo>
                    <a:pt x="437" y="1551"/>
                  </a:lnTo>
                  <a:lnTo>
                    <a:pt x="437" y="1765"/>
                  </a:lnTo>
                  <a:lnTo>
                    <a:pt x="438" y="1453"/>
                  </a:lnTo>
                  <a:lnTo>
                    <a:pt x="439" y="1541"/>
                  </a:lnTo>
                  <a:lnTo>
                    <a:pt x="439" y="1469"/>
                  </a:lnTo>
                  <a:lnTo>
                    <a:pt x="440" y="1516"/>
                  </a:lnTo>
                  <a:lnTo>
                    <a:pt x="441" y="1403"/>
                  </a:lnTo>
                  <a:lnTo>
                    <a:pt x="442" y="1566"/>
                  </a:lnTo>
                  <a:lnTo>
                    <a:pt x="442" y="1525"/>
                  </a:lnTo>
                  <a:lnTo>
                    <a:pt x="443" y="1776"/>
                  </a:lnTo>
                  <a:lnTo>
                    <a:pt x="444" y="1384"/>
                  </a:lnTo>
                  <a:lnTo>
                    <a:pt x="445" y="1639"/>
                  </a:lnTo>
                  <a:lnTo>
                    <a:pt x="447" y="1464"/>
                  </a:lnTo>
                  <a:lnTo>
                    <a:pt x="447" y="1735"/>
                  </a:lnTo>
                  <a:lnTo>
                    <a:pt x="448" y="1434"/>
                  </a:lnTo>
                  <a:lnTo>
                    <a:pt x="450" y="1882"/>
                  </a:lnTo>
                  <a:lnTo>
                    <a:pt x="451" y="1592"/>
                  </a:lnTo>
                  <a:lnTo>
                    <a:pt x="451" y="1696"/>
                  </a:lnTo>
                  <a:lnTo>
                    <a:pt x="452" y="1564"/>
                  </a:lnTo>
                  <a:lnTo>
                    <a:pt x="452" y="1621"/>
                  </a:lnTo>
                  <a:lnTo>
                    <a:pt x="453" y="1609"/>
                  </a:lnTo>
                  <a:lnTo>
                    <a:pt x="453" y="1686"/>
                  </a:lnTo>
                  <a:lnTo>
                    <a:pt x="454" y="1489"/>
                  </a:lnTo>
                  <a:lnTo>
                    <a:pt x="455" y="1572"/>
                  </a:lnTo>
                  <a:lnTo>
                    <a:pt x="456" y="1351"/>
                  </a:lnTo>
                  <a:lnTo>
                    <a:pt x="456" y="1717"/>
                  </a:lnTo>
                  <a:lnTo>
                    <a:pt x="457" y="1476"/>
                  </a:lnTo>
                  <a:lnTo>
                    <a:pt x="458" y="1616"/>
                  </a:lnTo>
                  <a:lnTo>
                    <a:pt x="458" y="1585"/>
                  </a:lnTo>
                  <a:lnTo>
                    <a:pt x="459" y="1679"/>
                  </a:lnTo>
                  <a:lnTo>
                    <a:pt x="460" y="1527"/>
                  </a:lnTo>
                  <a:lnTo>
                    <a:pt x="460" y="1795"/>
                  </a:lnTo>
                  <a:lnTo>
                    <a:pt x="461" y="1644"/>
                  </a:lnTo>
                  <a:lnTo>
                    <a:pt x="462" y="1909"/>
                  </a:lnTo>
                  <a:lnTo>
                    <a:pt x="464" y="1404"/>
                  </a:lnTo>
                  <a:lnTo>
                    <a:pt x="465" y="1660"/>
                  </a:lnTo>
                  <a:lnTo>
                    <a:pt x="465" y="1564"/>
                  </a:lnTo>
                  <a:lnTo>
                    <a:pt x="466" y="1672"/>
                  </a:lnTo>
                  <a:lnTo>
                    <a:pt x="468" y="1263"/>
                  </a:lnTo>
                  <a:lnTo>
                    <a:pt x="469" y="1661"/>
                  </a:lnTo>
                  <a:lnTo>
                    <a:pt x="471" y="1380"/>
                  </a:lnTo>
                  <a:lnTo>
                    <a:pt x="473" y="1785"/>
                  </a:lnTo>
                  <a:lnTo>
                    <a:pt x="474" y="1374"/>
                  </a:lnTo>
                  <a:lnTo>
                    <a:pt x="474" y="1459"/>
                  </a:lnTo>
                  <a:lnTo>
                    <a:pt x="476" y="1143"/>
                  </a:lnTo>
                  <a:lnTo>
                    <a:pt x="478" y="1665"/>
                  </a:lnTo>
                  <a:lnTo>
                    <a:pt x="479" y="1174"/>
                  </a:lnTo>
                  <a:lnTo>
                    <a:pt x="480" y="1708"/>
                  </a:lnTo>
                  <a:lnTo>
                    <a:pt x="482" y="1304"/>
                  </a:lnTo>
                  <a:lnTo>
                    <a:pt x="484" y="1670"/>
                  </a:lnTo>
                  <a:lnTo>
                    <a:pt x="485" y="1476"/>
                  </a:lnTo>
                  <a:lnTo>
                    <a:pt x="485" y="1735"/>
                  </a:lnTo>
                  <a:lnTo>
                    <a:pt x="486" y="1315"/>
                  </a:lnTo>
                  <a:lnTo>
                    <a:pt x="487" y="1640"/>
                  </a:lnTo>
                  <a:lnTo>
                    <a:pt x="488" y="1425"/>
                  </a:lnTo>
                  <a:lnTo>
                    <a:pt x="489" y="1572"/>
                  </a:lnTo>
                  <a:lnTo>
                    <a:pt x="490" y="1451"/>
                  </a:lnTo>
                  <a:lnTo>
                    <a:pt x="491" y="1826"/>
                  </a:lnTo>
                  <a:lnTo>
                    <a:pt x="494" y="1364"/>
                  </a:lnTo>
                  <a:lnTo>
                    <a:pt x="495" y="1798"/>
                  </a:lnTo>
                  <a:lnTo>
                    <a:pt x="497" y="1362"/>
                  </a:lnTo>
                  <a:lnTo>
                    <a:pt x="497" y="1592"/>
                  </a:lnTo>
                  <a:lnTo>
                    <a:pt x="499" y="1389"/>
                  </a:lnTo>
                  <a:lnTo>
                    <a:pt x="500" y="1526"/>
                  </a:lnTo>
                  <a:lnTo>
                    <a:pt x="500" y="1450"/>
                  </a:lnTo>
                  <a:lnTo>
                    <a:pt x="502" y="1613"/>
                  </a:lnTo>
                  <a:lnTo>
                    <a:pt x="503" y="1383"/>
                  </a:lnTo>
                  <a:lnTo>
                    <a:pt x="503" y="1430"/>
                  </a:lnTo>
                  <a:lnTo>
                    <a:pt x="504" y="1410"/>
                  </a:lnTo>
                  <a:lnTo>
                    <a:pt x="505" y="1686"/>
                  </a:lnTo>
                  <a:lnTo>
                    <a:pt x="505" y="1535"/>
                  </a:lnTo>
                  <a:lnTo>
                    <a:pt x="506" y="1572"/>
                  </a:lnTo>
                  <a:lnTo>
                    <a:pt x="507" y="1390"/>
                  </a:lnTo>
                  <a:lnTo>
                    <a:pt x="507" y="1466"/>
                  </a:lnTo>
                  <a:lnTo>
                    <a:pt x="508" y="1349"/>
                  </a:lnTo>
                  <a:lnTo>
                    <a:pt x="509" y="1594"/>
                  </a:lnTo>
                  <a:lnTo>
                    <a:pt x="510" y="1459"/>
                  </a:lnTo>
                  <a:lnTo>
                    <a:pt x="513" y="1827"/>
                  </a:lnTo>
                  <a:lnTo>
                    <a:pt x="514" y="1610"/>
                  </a:lnTo>
                  <a:lnTo>
                    <a:pt x="515" y="1774"/>
                  </a:lnTo>
                  <a:lnTo>
                    <a:pt x="515" y="1625"/>
                  </a:lnTo>
                  <a:lnTo>
                    <a:pt x="516" y="1675"/>
                  </a:lnTo>
                  <a:lnTo>
                    <a:pt x="517" y="1397"/>
                  </a:lnTo>
                  <a:lnTo>
                    <a:pt x="518" y="1581"/>
                  </a:lnTo>
                  <a:lnTo>
                    <a:pt x="519" y="1360"/>
                  </a:lnTo>
                  <a:lnTo>
                    <a:pt x="520" y="1842"/>
                  </a:lnTo>
                  <a:lnTo>
                    <a:pt x="522" y="1445"/>
                  </a:lnTo>
                  <a:lnTo>
                    <a:pt x="523" y="1725"/>
                  </a:lnTo>
                  <a:lnTo>
                    <a:pt x="525" y="1229"/>
                  </a:lnTo>
                  <a:lnTo>
                    <a:pt x="527" y="1800"/>
                  </a:lnTo>
                  <a:lnTo>
                    <a:pt x="528" y="1316"/>
                  </a:lnTo>
                  <a:lnTo>
                    <a:pt x="529" y="1569"/>
                  </a:lnTo>
                  <a:lnTo>
                    <a:pt x="529" y="1510"/>
                  </a:lnTo>
                  <a:lnTo>
                    <a:pt x="530" y="1683"/>
                  </a:lnTo>
                  <a:lnTo>
                    <a:pt x="531" y="1645"/>
                  </a:lnTo>
                  <a:lnTo>
                    <a:pt x="531" y="1688"/>
                  </a:lnTo>
                  <a:lnTo>
                    <a:pt x="533" y="1306"/>
                  </a:lnTo>
                  <a:lnTo>
                    <a:pt x="534" y="1804"/>
                  </a:lnTo>
                  <a:lnTo>
                    <a:pt x="535" y="1563"/>
                  </a:lnTo>
                  <a:lnTo>
                    <a:pt x="536" y="1837"/>
                  </a:lnTo>
                  <a:lnTo>
                    <a:pt x="537" y="1457"/>
                  </a:lnTo>
                  <a:lnTo>
                    <a:pt x="539" y="1832"/>
                  </a:lnTo>
                  <a:lnTo>
                    <a:pt x="540" y="1660"/>
                  </a:lnTo>
                  <a:lnTo>
                    <a:pt x="541" y="1857"/>
                  </a:lnTo>
                  <a:lnTo>
                    <a:pt x="542" y="1493"/>
                  </a:lnTo>
                  <a:lnTo>
                    <a:pt x="543" y="1768"/>
                  </a:lnTo>
                  <a:lnTo>
                    <a:pt x="544" y="1677"/>
                  </a:lnTo>
                  <a:lnTo>
                    <a:pt x="544" y="1740"/>
                  </a:lnTo>
                  <a:lnTo>
                    <a:pt x="546" y="1518"/>
                  </a:lnTo>
                  <a:lnTo>
                    <a:pt x="546" y="1669"/>
                  </a:lnTo>
                  <a:lnTo>
                    <a:pt x="547" y="1452"/>
                  </a:lnTo>
                  <a:lnTo>
                    <a:pt x="549" y="1708"/>
                  </a:lnTo>
                  <a:lnTo>
                    <a:pt x="549" y="1577"/>
                  </a:lnTo>
                  <a:lnTo>
                    <a:pt x="550" y="1843"/>
                  </a:lnTo>
                  <a:lnTo>
                    <a:pt x="552" y="1435"/>
                  </a:lnTo>
                  <a:lnTo>
                    <a:pt x="554" y="1915"/>
                  </a:lnTo>
                  <a:lnTo>
                    <a:pt x="555" y="1517"/>
                  </a:lnTo>
                  <a:lnTo>
                    <a:pt x="557" y="1801"/>
                  </a:lnTo>
                  <a:lnTo>
                    <a:pt x="557" y="1595"/>
                  </a:lnTo>
                  <a:lnTo>
                    <a:pt x="558" y="1877"/>
                  </a:lnTo>
                  <a:lnTo>
                    <a:pt x="559" y="1245"/>
                  </a:lnTo>
                  <a:lnTo>
                    <a:pt x="560" y="1553"/>
                  </a:lnTo>
                  <a:lnTo>
                    <a:pt x="561" y="1546"/>
                  </a:lnTo>
                  <a:lnTo>
                    <a:pt x="561" y="1609"/>
                  </a:lnTo>
                  <a:lnTo>
                    <a:pt x="562" y="1586"/>
                  </a:lnTo>
                  <a:lnTo>
                    <a:pt x="562" y="1680"/>
                  </a:lnTo>
                  <a:lnTo>
                    <a:pt x="563" y="1278"/>
                  </a:lnTo>
                  <a:lnTo>
                    <a:pt x="565" y="1749"/>
                  </a:lnTo>
                  <a:lnTo>
                    <a:pt x="565" y="1464"/>
                  </a:lnTo>
                  <a:lnTo>
                    <a:pt x="566" y="1752"/>
                  </a:lnTo>
                  <a:lnTo>
                    <a:pt x="567" y="1525"/>
                  </a:lnTo>
                  <a:lnTo>
                    <a:pt x="568" y="1727"/>
                  </a:lnTo>
                  <a:lnTo>
                    <a:pt x="569" y="1417"/>
                  </a:lnTo>
                  <a:lnTo>
                    <a:pt x="570" y="1580"/>
                  </a:lnTo>
                  <a:lnTo>
                    <a:pt x="571" y="1420"/>
                  </a:lnTo>
                  <a:lnTo>
                    <a:pt x="572" y="1612"/>
                  </a:lnTo>
                  <a:lnTo>
                    <a:pt x="573" y="1535"/>
                  </a:lnTo>
                  <a:lnTo>
                    <a:pt x="574" y="1800"/>
                  </a:lnTo>
                  <a:lnTo>
                    <a:pt x="575" y="1558"/>
                  </a:lnTo>
                  <a:lnTo>
                    <a:pt x="576" y="1657"/>
                  </a:lnTo>
                  <a:lnTo>
                    <a:pt x="577" y="1474"/>
                  </a:lnTo>
                  <a:lnTo>
                    <a:pt x="577" y="1528"/>
                  </a:lnTo>
                  <a:lnTo>
                    <a:pt x="578" y="1412"/>
                  </a:lnTo>
                  <a:lnTo>
                    <a:pt x="578" y="1485"/>
                  </a:lnTo>
                  <a:lnTo>
                    <a:pt x="579" y="1446"/>
                  </a:lnTo>
                  <a:lnTo>
                    <a:pt x="580" y="1723"/>
                  </a:lnTo>
                  <a:lnTo>
                    <a:pt x="580" y="1650"/>
                  </a:lnTo>
                  <a:lnTo>
                    <a:pt x="581" y="1815"/>
                  </a:lnTo>
                  <a:lnTo>
                    <a:pt x="583" y="1523"/>
                  </a:lnTo>
                  <a:lnTo>
                    <a:pt x="584" y="1633"/>
                  </a:lnTo>
                  <a:lnTo>
                    <a:pt x="585" y="1462"/>
                  </a:lnTo>
                  <a:lnTo>
                    <a:pt x="585" y="1655"/>
                  </a:lnTo>
                  <a:lnTo>
                    <a:pt x="586" y="1583"/>
                  </a:lnTo>
                  <a:lnTo>
                    <a:pt x="587" y="1661"/>
                  </a:lnTo>
                  <a:lnTo>
                    <a:pt x="588" y="1429"/>
                  </a:lnTo>
                  <a:lnTo>
                    <a:pt x="590" y="1833"/>
                  </a:lnTo>
                  <a:lnTo>
                    <a:pt x="591" y="1365"/>
                  </a:lnTo>
                  <a:lnTo>
                    <a:pt x="592" y="1422"/>
                  </a:lnTo>
                  <a:lnTo>
                    <a:pt x="592" y="1365"/>
                  </a:lnTo>
                  <a:lnTo>
                    <a:pt x="593" y="1625"/>
                  </a:lnTo>
                  <a:lnTo>
                    <a:pt x="594" y="1436"/>
                  </a:lnTo>
                  <a:lnTo>
                    <a:pt x="596" y="1810"/>
                  </a:lnTo>
                  <a:lnTo>
                    <a:pt x="596" y="1713"/>
                  </a:lnTo>
                  <a:lnTo>
                    <a:pt x="597" y="1836"/>
                  </a:lnTo>
                  <a:lnTo>
                    <a:pt x="599" y="1441"/>
                  </a:lnTo>
                  <a:lnTo>
                    <a:pt x="600" y="1506"/>
                  </a:lnTo>
                  <a:lnTo>
                    <a:pt x="600" y="1386"/>
                  </a:lnTo>
                  <a:lnTo>
                    <a:pt x="601" y="1526"/>
                  </a:lnTo>
                  <a:lnTo>
                    <a:pt x="602" y="1429"/>
                  </a:lnTo>
                  <a:lnTo>
                    <a:pt x="603" y="1863"/>
                  </a:lnTo>
                  <a:lnTo>
                    <a:pt x="604" y="1462"/>
                  </a:lnTo>
                  <a:lnTo>
                    <a:pt x="605" y="1721"/>
                  </a:lnTo>
                  <a:lnTo>
                    <a:pt x="607" y="1503"/>
                  </a:lnTo>
                  <a:lnTo>
                    <a:pt x="608" y="1794"/>
                  </a:lnTo>
                  <a:lnTo>
                    <a:pt x="610" y="1526"/>
                  </a:lnTo>
                  <a:lnTo>
                    <a:pt x="610" y="1799"/>
                  </a:lnTo>
                  <a:lnTo>
                    <a:pt x="611" y="1579"/>
                  </a:lnTo>
                  <a:lnTo>
                    <a:pt x="612" y="1682"/>
                  </a:lnTo>
                  <a:lnTo>
                    <a:pt x="612" y="1532"/>
                  </a:lnTo>
                  <a:lnTo>
                    <a:pt x="614" y="1633"/>
                  </a:lnTo>
                  <a:lnTo>
                    <a:pt x="615" y="1484"/>
                  </a:lnTo>
                  <a:lnTo>
                    <a:pt x="615" y="1636"/>
                  </a:lnTo>
                  <a:lnTo>
                    <a:pt x="616" y="1439"/>
                  </a:lnTo>
                  <a:lnTo>
                    <a:pt x="617" y="1645"/>
                  </a:lnTo>
                  <a:lnTo>
                    <a:pt x="618" y="1488"/>
                  </a:lnTo>
                  <a:lnTo>
                    <a:pt x="619" y="1831"/>
                  </a:lnTo>
                  <a:lnTo>
                    <a:pt x="619" y="1675"/>
                  </a:lnTo>
                  <a:lnTo>
                    <a:pt x="620" y="1779"/>
                  </a:lnTo>
                  <a:lnTo>
                    <a:pt x="622" y="1468"/>
                  </a:lnTo>
                  <a:lnTo>
                    <a:pt x="623" y="1776"/>
                  </a:lnTo>
                  <a:lnTo>
                    <a:pt x="624" y="1653"/>
                  </a:lnTo>
                  <a:lnTo>
                    <a:pt x="624" y="1773"/>
                  </a:lnTo>
                  <a:lnTo>
                    <a:pt x="625" y="1429"/>
                  </a:lnTo>
                  <a:lnTo>
                    <a:pt x="626" y="1619"/>
                  </a:lnTo>
                  <a:lnTo>
                    <a:pt x="627" y="1598"/>
                  </a:lnTo>
                  <a:lnTo>
                    <a:pt x="627" y="1658"/>
                  </a:lnTo>
                  <a:lnTo>
                    <a:pt x="628" y="1611"/>
                  </a:lnTo>
                  <a:lnTo>
                    <a:pt x="629" y="1652"/>
                  </a:lnTo>
                  <a:lnTo>
                    <a:pt x="629" y="1584"/>
                  </a:lnTo>
                  <a:lnTo>
                    <a:pt x="630" y="1762"/>
                  </a:lnTo>
                  <a:lnTo>
                    <a:pt x="631" y="1517"/>
                  </a:lnTo>
                  <a:lnTo>
                    <a:pt x="631" y="1603"/>
                  </a:lnTo>
                  <a:lnTo>
                    <a:pt x="632" y="1422"/>
                  </a:lnTo>
                  <a:lnTo>
                    <a:pt x="633" y="1785"/>
                  </a:lnTo>
                  <a:lnTo>
                    <a:pt x="634" y="1542"/>
                  </a:lnTo>
                  <a:lnTo>
                    <a:pt x="635" y="1773"/>
                  </a:lnTo>
                  <a:lnTo>
                    <a:pt x="636" y="1284"/>
                  </a:lnTo>
                  <a:lnTo>
                    <a:pt x="638" y="1659"/>
                  </a:lnTo>
                  <a:lnTo>
                    <a:pt x="638" y="1514"/>
                  </a:lnTo>
                  <a:lnTo>
                    <a:pt x="639" y="1643"/>
                  </a:lnTo>
                  <a:lnTo>
                    <a:pt x="641" y="1511"/>
                  </a:lnTo>
                  <a:lnTo>
                    <a:pt x="642" y="1874"/>
                  </a:lnTo>
                  <a:lnTo>
                    <a:pt x="643" y="1739"/>
                  </a:lnTo>
                  <a:lnTo>
                    <a:pt x="644" y="1922"/>
                  </a:lnTo>
                  <a:lnTo>
                    <a:pt x="645" y="1646"/>
                  </a:lnTo>
                  <a:lnTo>
                    <a:pt x="646" y="1772"/>
                  </a:lnTo>
                  <a:lnTo>
                    <a:pt x="647" y="1577"/>
                  </a:lnTo>
                  <a:lnTo>
                    <a:pt x="647" y="1853"/>
                  </a:lnTo>
                  <a:lnTo>
                    <a:pt x="648" y="1462"/>
                  </a:lnTo>
                  <a:lnTo>
                    <a:pt x="649" y="1539"/>
                  </a:lnTo>
                  <a:lnTo>
                    <a:pt x="649" y="1485"/>
                  </a:lnTo>
                  <a:lnTo>
                    <a:pt x="650" y="1631"/>
                  </a:lnTo>
                  <a:lnTo>
                    <a:pt x="651" y="1464"/>
                  </a:lnTo>
                  <a:lnTo>
                    <a:pt x="651" y="1528"/>
                  </a:lnTo>
                  <a:lnTo>
                    <a:pt x="652" y="1385"/>
                  </a:lnTo>
                  <a:lnTo>
                    <a:pt x="653" y="1640"/>
                  </a:lnTo>
                  <a:lnTo>
                    <a:pt x="654" y="1410"/>
                  </a:lnTo>
                  <a:lnTo>
                    <a:pt x="655" y="1887"/>
                  </a:lnTo>
                  <a:lnTo>
                    <a:pt x="656" y="1629"/>
                  </a:lnTo>
                  <a:lnTo>
                    <a:pt x="657" y="1754"/>
                  </a:lnTo>
                  <a:lnTo>
                    <a:pt x="659" y="1487"/>
                  </a:lnTo>
                  <a:lnTo>
                    <a:pt x="660" y="1861"/>
                  </a:lnTo>
                  <a:lnTo>
                    <a:pt x="662" y="1377"/>
                  </a:lnTo>
                  <a:lnTo>
                    <a:pt x="663" y="1714"/>
                  </a:lnTo>
                  <a:lnTo>
                    <a:pt x="664" y="1398"/>
                  </a:lnTo>
                  <a:lnTo>
                    <a:pt x="665" y="1720"/>
                  </a:lnTo>
                  <a:lnTo>
                    <a:pt x="666" y="1473"/>
                  </a:lnTo>
                  <a:lnTo>
                    <a:pt x="667" y="1676"/>
                  </a:lnTo>
                  <a:lnTo>
                    <a:pt x="668" y="1160"/>
                  </a:lnTo>
                  <a:lnTo>
                    <a:pt x="670" y="1823"/>
                  </a:lnTo>
                  <a:lnTo>
                    <a:pt x="672" y="1283"/>
                  </a:lnTo>
                  <a:lnTo>
                    <a:pt x="673" y="1638"/>
                  </a:lnTo>
                  <a:lnTo>
                    <a:pt x="674" y="1294"/>
                  </a:lnTo>
                  <a:lnTo>
                    <a:pt x="674" y="1734"/>
                  </a:lnTo>
                  <a:lnTo>
                    <a:pt x="675" y="1361"/>
                  </a:lnTo>
                  <a:lnTo>
                    <a:pt x="677" y="1716"/>
                  </a:lnTo>
                  <a:lnTo>
                    <a:pt x="678" y="1514"/>
                  </a:lnTo>
                  <a:lnTo>
                    <a:pt x="678" y="1734"/>
                  </a:lnTo>
                  <a:lnTo>
                    <a:pt x="680" y="1380"/>
                  </a:lnTo>
                  <a:lnTo>
                    <a:pt x="681" y="1647"/>
                  </a:lnTo>
                  <a:lnTo>
                    <a:pt x="681" y="1462"/>
                  </a:lnTo>
                  <a:lnTo>
                    <a:pt x="682" y="1573"/>
                  </a:lnTo>
                  <a:lnTo>
                    <a:pt x="683" y="1385"/>
                  </a:lnTo>
                  <a:lnTo>
                    <a:pt x="684" y="1607"/>
                  </a:lnTo>
                  <a:lnTo>
                    <a:pt x="684" y="1570"/>
                  </a:lnTo>
                  <a:lnTo>
                    <a:pt x="685" y="1710"/>
                  </a:lnTo>
                  <a:lnTo>
                    <a:pt x="686" y="1580"/>
                  </a:lnTo>
                  <a:lnTo>
                    <a:pt x="686" y="1701"/>
                  </a:lnTo>
                  <a:lnTo>
                    <a:pt x="687" y="1557"/>
                  </a:lnTo>
                  <a:lnTo>
                    <a:pt x="688" y="1714"/>
                  </a:lnTo>
                  <a:lnTo>
                    <a:pt x="689" y="1483"/>
                  </a:lnTo>
                  <a:lnTo>
                    <a:pt x="690" y="1636"/>
                  </a:lnTo>
                  <a:lnTo>
                    <a:pt x="691" y="1296"/>
                  </a:lnTo>
                  <a:lnTo>
                    <a:pt x="691" y="1533"/>
                  </a:lnTo>
                  <a:lnTo>
                    <a:pt x="692" y="1493"/>
                  </a:lnTo>
                  <a:lnTo>
                    <a:pt x="693" y="1738"/>
                  </a:lnTo>
                  <a:lnTo>
                    <a:pt x="693" y="1527"/>
                  </a:lnTo>
                  <a:lnTo>
                    <a:pt x="694" y="1658"/>
                  </a:lnTo>
                  <a:lnTo>
                    <a:pt x="695" y="1470"/>
                  </a:lnTo>
                  <a:lnTo>
                    <a:pt x="696" y="1677"/>
                  </a:lnTo>
                  <a:lnTo>
                    <a:pt x="696" y="1531"/>
                  </a:lnTo>
                  <a:lnTo>
                    <a:pt x="697" y="1730"/>
                  </a:lnTo>
                  <a:lnTo>
                    <a:pt x="698" y="1537"/>
                  </a:lnTo>
                  <a:lnTo>
                    <a:pt x="699" y="1581"/>
                  </a:lnTo>
                  <a:lnTo>
                    <a:pt x="699" y="1529"/>
                  </a:lnTo>
                  <a:lnTo>
                    <a:pt x="700" y="1660"/>
                  </a:lnTo>
                  <a:lnTo>
                    <a:pt x="701" y="1598"/>
                  </a:lnTo>
                  <a:lnTo>
                    <a:pt x="702" y="1690"/>
                  </a:lnTo>
                  <a:lnTo>
                    <a:pt x="702" y="1410"/>
                  </a:lnTo>
                  <a:lnTo>
                    <a:pt x="703" y="1779"/>
                  </a:lnTo>
                  <a:lnTo>
                    <a:pt x="705" y="1505"/>
                  </a:lnTo>
                  <a:lnTo>
                    <a:pt x="706" y="1928"/>
                  </a:lnTo>
                  <a:lnTo>
                    <a:pt x="707" y="1668"/>
                  </a:lnTo>
                  <a:lnTo>
                    <a:pt x="708" y="1767"/>
                  </a:lnTo>
                  <a:lnTo>
                    <a:pt x="708" y="1644"/>
                  </a:lnTo>
                  <a:lnTo>
                    <a:pt x="709" y="1778"/>
                  </a:lnTo>
                  <a:lnTo>
                    <a:pt x="710" y="1686"/>
                  </a:lnTo>
                  <a:lnTo>
                    <a:pt x="710" y="1827"/>
                  </a:lnTo>
                  <a:lnTo>
                    <a:pt x="712" y="1514"/>
                  </a:lnTo>
                  <a:lnTo>
                    <a:pt x="713" y="1637"/>
                  </a:lnTo>
                  <a:lnTo>
                    <a:pt x="713" y="1537"/>
                  </a:lnTo>
                  <a:lnTo>
                    <a:pt x="714" y="1763"/>
                  </a:lnTo>
                  <a:lnTo>
                    <a:pt x="716" y="1416"/>
                  </a:lnTo>
                  <a:lnTo>
                    <a:pt x="718" y="1718"/>
                  </a:lnTo>
                  <a:lnTo>
                    <a:pt x="719" y="1452"/>
                  </a:lnTo>
                  <a:lnTo>
                    <a:pt x="721" y="1815"/>
                  </a:lnTo>
                  <a:lnTo>
                    <a:pt x="722" y="1349"/>
                  </a:lnTo>
                  <a:lnTo>
                    <a:pt x="723" y="1847"/>
                  </a:lnTo>
                  <a:lnTo>
                    <a:pt x="724" y="1453"/>
                  </a:lnTo>
                  <a:lnTo>
                    <a:pt x="725" y="1737"/>
                  </a:lnTo>
                  <a:lnTo>
                    <a:pt x="726" y="1513"/>
                  </a:lnTo>
                  <a:lnTo>
                    <a:pt x="727" y="1755"/>
                  </a:lnTo>
                  <a:lnTo>
                    <a:pt x="728" y="1524"/>
                  </a:lnTo>
                  <a:lnTo>
                    <a:pt x="729" y="1697"/>
                  </a:lnTo>
                  <a:lnTo>
                    <a:pt x="730" y="1662"/>
                  </a:lnTo>
                  <a:lnTo>
                    <a:pt x="731" y="1812"/>
                  </a:lnTo>
                  <a:lnTo>
                    <a:pt x="732" y="1373"/>
                  </a:lnTo>
                  <a:lnTo>
                    <a:pt x="733" y="1767"/>
                  </a:lnTo>
                  <a:lnTo>
                    <a:pt x="734" y="1702"/>
                  </a:lnTo>
                  <a:lnTo>
                    <a:pt x="734" y="1946"/>
                  </a:lnTo>
                  <a:lnTo>
                    <a:pt x="735" y="1741"/>
                  </a:lnTo>
                  <a:lnTo>
                    <a:pt x="736" y="1978"/>
                  </a:lnTo>
                  <a:lnTo>
                    <a:pt x="737" y="1500"/>
                  </a:lnTo>
                  <a:lnTo>
                    <a:pt x="738" y="1764"/>
                  </a:lnTo>
                  <a:lnTo>
                    <a:pt x="740" y="1491"/>
                  </a:lnTo>
                  <a:lnTo>
                    <a:pt x="741" y="1746"/>
                  </a:lnTo>
                  <a:lnTo>
                    <a:pt x="741" y="1592"/>
                  </a:lnTo>
                  <a:lnTo>
                    <a:pt x="742" y="1728"/>
                  </a:lnTo>
                  <a:lnTo>
                    <a:pt x="743" y="1382"/>
                  </a:lnTo>
                  <a:lnTo>
                    <a:pt x="744" y="1884"/>
                  </a:lnTo>
                  <a:lnTo>
                    <a:pt x="745" y="1444"/>
                  </a:lnTo>
                  <a:lnTo>
                    <a:pt x="746" y="1906"/>
                  </a:lnTo>
                  <a:lnTo>
                    <a:pt x="747" y="1565"/>
                  </a:lnTo>
                  <a:lnTo>
                    <a:pt x="748" y="1714"/>
                  </a:lnTo>
                  <a:lnTo>
                    <a:pt x="748" y="1598"/>
                  </a:lnTo>
                  <a:lnTo>
                    <a:pt x="749" y="1665"/>
                  </a:lnTo>
                  <a:lnTo>
                    <a:pt x="751" y="1259"/>
                  </a:lnTo>
                  <a:lnTo>
                    <a:pt x="752" y="1649"/>
                  </a:lnTo>
                  <a:lnTo>
                    <a:pt x="752" y="1289"/>
                  </a:lnTo>
                  <a:lnTo>
                    <a:pt x="754" y="1799"/>
                  </a:lnTo>
                  <a:lnTo>
                    <a:pt x="755" y="1365"/>
                  </a:lnTo>
                  <a:lnTo>
                    <a:pt x="756" y="1523"/>
                  </a:lnTo>
                  <a:lnTo>
                    <a:pt x="757" y="1403"/>
                  </a:lnTo>
                  <a:lnTo>
                    <a:pt x="759" y="1674"/>
                  </a:lnTo>
                  <a:lnTo>
                    <a:pt x="761" y="1364"/>
                  </a:lnTo>
                  <a:lnTo>
                    <a:pt x="762" y="1855"/>
                  </a:lnTo>
                  <a:lnTo>
                    <a:pt x="763" y="1549"/>
                  </a:lnTo>
                  <a:lnTo>
                    <a:pt x="763" y="1627"/>
                  </a:lnTo>
                  <a:lnTo>
                    <a:pt x="765" y="1381"/>
                  </a:lnTo>
                  <a:lnTo>
                    <a:pt x="766" y="1869"/>
                  </a:lnTo>
                  <a:lnTo>
                    <a:pt x="767" y="1569"/>
                  </a:lnTo>
                  <a:lnTo>
                    <a:pt x="768" y="1846"/>
                  </a:lnTo>
                  <a:lnTo>
                    <a:pt x="769" y="1457"/>
                  </a:lnTo>
                  <a:lnTo>
                    <a:pt x="770" y="1774"/>
                  </a:lnTo>
                  <a:lnTo>
                    <a:pt x="772" y="1469"/>
                  </a:lnTo>
                  <a:lnTo>
                    <a:pt x="773" y="1760"/>
                  </a:lnTo>
                  <a:lnTo>
                    <a:pt x="774" y="1440"/>
                  </a:lnTo>
                  <a:lnTo>
                    <a:pt x="775" y="1572"/>
                  </a:lnTo>
                  <a:lnTo>
                    <a:pt x="776" y="1534"/>
                  </a:lnTo>
                  <a:lnTo>
                    <a:pt x="777" y="1717"/>
                  </a:lnTo>
                  <a:lnTo>
                    <a:pt x="777" y="1577"/>
                  </a:lnTo>
                  <a:lnTo>
                    <a:pt x="778" y="1840"/>
                  </a:lnTo>
                  <a:lnTo>
                    <a:pt x="779" y="1633"/>
                  </a:lnTo>
                  <a:lnTo>
                    <a:pt x="780" y="1836"/>
                  </a:lnTo>
                  <a:lnTo>
                    <a:pt x="781" y="1540"/>
                  </a:lnTo>
                  <a:lnTo>
                    <a:pt x="782" y="1754"/>
                  </a:lnTo>
                  <a:lnTo>
                    <a:pt x="782" y="1580"/>
                  </a:lnTo>
                  <a:lnTo>
                    <a:pt x="783" y="1803"/>
                  </a:lnTo>
                  <a:lnTo>
                    <a:pt x="784" y="1487"/>
                  </a:lnTo>
                  <a:lnTo>
                    <a:pt x="784" y="1642"/>
                  </a:lnTo>
                  <a:lnTo>
                    <a:pt x="785" y="1541"/>
                  </a:lnTo>
                  <a:lnTo>
                    <a:pt x="785" y="1736"/>
                  </a:lnTo>
                  <a:lnTo>
                    <a:pt x="786" y="1617"/>
                  </a:lnTo>
                  <a:lnTo>
                    <a:pt x="787" y="1691"/>
                  </a:lnTo>
                  <a:lnTo>
                    <a:pt x="788" y="1573"/>
                  </a:lnTo>
                  <a:lnTo>
                    <a:pt x="789" y="1647"/>
                  </a:lnTo>
                  <a:lnTo>
                    <a:pt x="789" y="1560"/>
                  </a:lnTo>
                  <a:lnTo>
                    <a:pt x="790" y="1685"/>
                  </a:lnTo>
                  <a:lnTo>
                    <a:pt x="791" y="1612"/>
                  </a:lnTo>
                  <a:lnTo>
                    <a:pt x="791" y="1706"/>
                  </a:lnTo>
                  <a:lnTo>
                    <a:pt x="792" y="1606"/>
                  </a:lnTo>
                  <a:lnTo>
                    <a:pt x="793" y="1761"/>
                  </a:lnTo>
                  <a:lnTo>
                    <a:pt x="794" y="1395"/>
                  </a:lnTo>
                  <a:lnTo>
                    <a:pt x="794" y="1819"/>
                  </a:lnTo>
                  <a:lnTo>
                    <a:pt x="795" y="1422"/>
                  </a:lnTo>
                  <a:lnTo>
                    <a:pt x="797" y="1828"/>
                  </a:lnTo>
                  <a:lnTo>
                    <a:pt x="798" y="1640"/>
                  </a:lnTo>
                  <a:lnTo>
                    <a:pt x="798" y="1685"/>
                  </a:lnTo>
                  <a:lnTo>
                    <a:pt x="799" y="1626"/>
                  </a:lnTo>
                  <a:lnTo>
                    <a:pt x="800" y="1704"/>
                  </a:lnTo>
                  <a:lnTo>
                    <a:pt x="800" y="1608"/>
                  </a:lnTo>
                  <a:lnTo>
                    <a:pt x="801" y="1694"/>
                  </a:lnTo>
                  <a:lnTo>
                    <a:pt x="802" y="1464"/>
                  </a:lnTo>
                  <a:lnTo>
                    <a:pt x="803" y="1938"/>
                  </a:lnTo>
                  <a:lnTo>
                    <a:pt x="804" y="1446"/>
                  </a:lnTo>
                  <a:lnTo>
                    <a:pt x="806" y="1728"/>
                  </a:lnTo>
                  <a:lnTo>
                    <a:pt x="807" y="1606"/>
                  </a:lnTo>
                  <a:lnTo>
                    <a:pt x="807" y="1748"/>
                  </a:lnTo>
                  <a:lnTo>
                    <a:pt x="808" y="1724"/>
                  </a:lnTo>
                  <a:lnTo>
                    <a:pt x="809" y="1940"/>
                  </a:lnTo>
                  <a:lnTo>
                    <a:pt x="810" y="1553"/>
                  </a:lnTo>
                  <a:lnTo>
                    <a:pt x="810" y="1731"/>
                  </a:lnTo>
                  <a:lnTo>
                    <a:pt x="811" y="1640"/>
                  </a:lnTo>
                  <a:lnTo>
                    <a:pt x="811" y="1722"/>
                  </a:lnTo>
                  <a:lnTo>
                    <a:pt x="812" y="1681"/>
                  </a:lnTo>
                  <a:lnTo>
                    <a:pt x="812" y="1791"/>
                  </a:lnTo>
                  <a:lnTo>
                    <a:pt x="813" y="1524"/>
                  </a:lnTo>
                  <a:lnTo>
                    <a:pt x="814" y="1855"/>
                  </a:lnTo>
                  <a:lnTo>
                    <a:pt x="815" y="1564"/>
                  </a:lnTo>
                  <a:lnTo>
                    <a:pt x="816" y="1714"/>
                  </a:lnTo>
                  <a:lnTo>
                    <a:pt x="817" y="1501"/>
                  </a:lnTo>
                  <a:lnTo>
                    <a:pt x="817" y="1613"/>
                  </a:lnTo>
                  <a:lnTo>
                    <a:pt x="818" y="1591"/>
                  </a:lnTo>
                  <a:lnTo>
                    <a:pt x="818" y="1639"/>
                  </a:lnTo>
                  <a:lnTo>
                    <a:pt x="819" y="1520"/>
                  </a:lnTo>
                  <a:lnTo>
                    <a:pt x="820" y="1686"/>
                  </a:lnTo>
                  <a:lnTo>
                    <a:pt x="821" y="1471"/>
                  </a:lnTo>
                  <a:lnTo>
                    <a:pt x="822" y="1834"/>
                  </a:lnTo>
                  <a:lnTo>
                    <a:pt x="823" y="1638"/>
                  </a:lnTo>
                  <a:lnTo>
                    <a:pt x="824" y="1819"/>
                  </a:lnTo>
                  <a:lnTo>
                    <a:pt x="825" y="1562"/>
                  </a:lnTo>
                  <a:lnTo>
                    <a:pt x="826" y="1743"/>
                  </a:lnTo>
                  <a:lnTo>
                    <a:pt x="826" y="1580"/>
                  </a:lnTo>
                  <a:lnTo>
                    <a:pt x="827" y="1776"/>
                  </a:lnTo>
                  <a:lnTo>
                    <a:pt x="828" y="1678"/>
                  </a:lnTo>
                  <a:lnTo>
                    <a:pt x="829" y="1720"/>
                  </a:lnTo>
                  <a:lnTo>
                    <a:pt x="829" y="1552"/>
                  </a:lnTo>
                  <a:lnTo>
                    <a:pt x="830" y="1687"/>
                  </a:lnTo>
                  <a:lnTo>
                    <a:pt x="831" y="1434"/>
                  </a:lnTo>
                  <a:lnTo>
                    <a:pt x="834" y="1840"/>
                  </a:lnTo>
                  <a:lnTo>
                    <a:pt x="835" y="1390"/>
                  </a:lnTo>
                  <a:lnTo>
                    <a:pt x="836" y="1921"/>
                  </a:lnTo>
                  <a:lnTo>
                    <a:pt x="837" y="1519"/>
                  </a:lnTo>
                  <a:lnTo>
                    <a:pt x="838" y="1860"/>
                  </a:lnTo>
                  <a:lnTo>
                    <a:pt x="839" y="1638"/>
                  </a:lnTo>
                  <a:lnTo>
                    <a:pt x="839" y="1797"/>
                  </a:lnTo>
                  <a:lnTo>
                    <a:pt x="841" y="1486"/>
                  </a:lnTo>
                  <a:lnTo>
                    <a:pt x="842" y="1653"/>
                  </a:lnTo>
                  <a:lnTo>
                    <a:pt x="843" y="1480"/>
                  </a:lnTo>
                  <a:lnTo>
                    <a:pt x="843" y="1611"/>
                  </a:lnTo>
                  <a:lnTo>
                    <a:pt x="844" y="1503"/>
                  </a:lnTo>
                  <a:lnTo>
                    <a:pt x="844" y="1619"/>
                  </a:lnTo>
                  <a:lnTo>
                    <a:pt x="845" y="1590"/>
                  </a:lnTo>
                  <a:lnTo>
                    <a:pt x="845" y="1671"/>
                  </a:lnTo>
                  <a:lnTo>
                    <a:pt x="847" y="1360"/>
                  </a:lnTo>
                  <a:lnTo>
                    <a:pt x="849" y="1893"/>
                  </a:lnTo>
                  <a:lnTo>
                    <a:pt x="850" y="1561"/>
                  </a:lnTo>
                  <a:lnTo>
                    <a:pt x="851" y="1648"/>
                  </a:lnTo>
                  <a:lnTo>
                    <a:pt x="852" y="1548"/>
                  </a:lnTo>
                  <a:lnTo>
                    <a:pt x="853" y="1694"/>
                  </a:lnTo>
                  <a:lnTo>
                    <a:pt x="854" y="1642"/>
                  </a:lnTo>
                  <a:lnTo>
                    <a:pt x="854" y="1718"/>
                  </a:lnTo>
                  <a:lnTo>
                    <a:pt x="855" y="1615"/>
                  </a:lnTo>
                  <a:lnTo>
                    <a:pt x="856" y="1739"/>
                  </a:lnTo>
                  <a:lnTo>
                    <a:pt x="857" y="1466"/>
                  </a:lnTo>
                  <a:lnTo>
                    <a:pt x="858" y="1640"/>
                  </a:lnTo>
                  <a:lnTo>
                    <a:pt x="859" y="1580"/>
                  </a:lnTo>
                  <a:lnTo>
                    <a:pt x="859" y="1723"/>
                  </a:lnTo>
                  <a:lnTo>
                    <a:pt x="860" y="1422"/>
                  </a:lnTo>
                  <a:lnTo>
                    <a:pt x="861" y="1681"/>
                  </a:lnTo>
                  <a:lnTo>
                    <a:pt x="862" y="1655"/>
                  </a:lnTo>
                  <a:lnTo>
                    <a:pt x="863" y="1908"/>
                  </a:lnTo>
                  <a:lnTo>
                    <a:pt x="864" y="1632"/>
                  </a:lnTo>
                  <a:lnTo>
                    <a:pt x="865" y="1770"/>
                  </a:lnTo>
                  <a:lnTo>
                    <a:pt x="866" y="1477"/>
                  </a:lnTo>
                  <a:lnTo>
                    <a:pt x="867" y="1832"/>
                  </a:lnTo>
                  <a:lnTo>
                    <a:pt x="868" y="1625"/>
                  </a:lnTo>
                  <a:lnTo>
                    <a:pt x="869" y="1804"/>
                  </a:lnTo>
                  <a:lnTo>
                    <a:pt x="870" y="1640"/>
                  </a:lnTo>
                  <a:lnTo>
                    <a:pt x="870" y="1835"/>
                  </a:lnTo>
                  <a:lnTo>
                    <a:pt x="871" y="1520"/>
                  </a:lnTo>
                  <a:lnTo>
                    <a:pt x="872" y="1549"/>
                  </a:lnTo>
                  <a:lnTo>
                    <a:pt x="873" y="1456"/>
                  </a:lnTo>
                  <a:lnTo>
                    <a:pt x="875" y="1900"/>
                  </a:lnTo>
                  <a:lnTo>
                    <a:pt x="876" y="1732"/>
                  </a:lnTo>
                  <a:lnTo>
                    <a:pt x="877" y="1818"/>
                  </a:lnTo>
                  <a:lnTo>
                    <a:pt x="877" y="1698"/>
                  </a:lnTo>
                  <a:lnTo>
                    <a:pt x="878" y="1793"/>
                  </a:lnTo>
                  <a:lnTo>
                    <a:pt x="878" y="1708"/>
                  </a:lnTo>
                  <a:lnTo>
                    <a:pt x="879" y="1866"/>
                  </a:lnTo>
                  <a:lnTo>
                    <a:pt x="881" y="1672"/>
                  </a:lnTo>
                  <a:lnTo>
                    <a:pt x="882" y="1797"/>
                  </a:lnTo>
                  <a:lnTo>
                    <a:pt x="882" y="1601"/>
                  </a:lnTo>
                  <a:lnTo>
                    <a:pt x="884" y="1782"/>
                  </a:lnTo>
                  <a:lnTo>
                    <a:pt x="885" y="1542"/>
                  </a:lnTo>
                  <a:lnTo>
                    <a:pt x="886" y="1822"/>
                  </a:lnTo>
                  <a:lnTo>
                    <a:pt x="887" y="1569"/>
                  </a:lnTo>
                  <a:lnTo>
                    <a:pt x="888" y="1745"/>
                  </a:lnTo>
                  <a:lnTo>
                    <a:pt x="888" y="1596"/>
                  </a:lnTo>
                  <a:lnTo>
                    <a:pt x="889" y="1737"/>
                  </a:lnTo>
                  <a:lnTo>
                    <a:pt x="889" y="1495"/>
                  </a:lnTo>
                  <a:lnTo>
                    <a:pt x="890" y="1686"/>
                  </a:lnTo>
                  <a:lnTo>
                    <a:pt x="891" y="1375"/>
                  </a:lnTo>
                  <a:lnTo>
                    <a:pt x="892" y="1667"/>
                  </a:lnTo>
                  <a:lnTo>
                    <a:pt x="893" y="1516"/>
                  </a:lnTo>
                  <a:lnTo>
                    <a:pt x="893" y="1654"/>
                  </a:lnTo>
                  <a:lnTo>
                    <a:pt x="894" y="1643"/>
                  </a:lnTo>
                  <a:lnTo>
                    <a:pt x="894" y="1765"/>
                  </a:lnTo>
                  <a:lnTo>
                    <a:pt x="895" y="1735"/>
                  </a:lnTo>
                  <a:lnTo>
                    <a:pt x="896" y="1779"/>
                  </a:lnTo>
                  <a:lnTo>
                    <a:pt x="897" y="1515"/>
                  </a:lnTo>
                  <a:lnTo>
                    <a:pt x="898" y="1912"/>
                  </a:lnTo>
                  <a:lnTo>
                    <a:pt x="899" y="1688"/>
                  </a:lnTo>
                  <a:lnTo>
                    <a:pt x="899" y="1746"/>
                  </a:lnTo>
                  <a:lnTo>
                    <a:pt x="900" y="1703"/>
                  </a:lnTo>
                  <a:lnTo>
                    <a:pt x="901" y="1962"/>
                  </a:lnTo>
                  <a:lnTo>
                    <a:pt x="903" y="1585"/>
                  </a:lnTo>
                  <a:lnTo>
                    <a:pt x="904" y="1773"/>
                  </a:lnTo>
                  <a:lnTo>
                    <a:pt x="905" y="1474"/>
                  </a:lnTo>
                  <a:lnTo>
                    <a:pt x="906" y="1687"/>
                  </a:lnTo>
                  <a:lnTo>
                    <a:pt x="907" y="1499"/>
                  </a:lnTo>
                  <a:lnTo>
                    <a:pt x="908" y="1855"/>
                  </a:lnTo>
                  <a:lnTo>
                    <a:pt x="909" y="1686"/>
                  </a:lnTo>
                  <a:lnTo>
                    <a:pt x="910" y="1777"/>
                  </a:lnTo>
                  <a:lnTo>
                    <a:pt x="911" y="1566"/>
                  </a:lnTo>
                  <a:lnTo>
                    <a:pt x="912" y="1815"/>
                  </a:lnTo>
                  <a:lnTo>
                    <a:pt x="913" y="1641"/>
                  </a:lnTo>
                  <a:lnTo>
                    <a:pt x="913" y="1750"/>
                  </a:lnTo>
                  <a:lnTo>
                    <a:pt x="914" y="1711"/>
                  </a:lnTo>
                  <a:lnTo>
                    <a:pt x="914" y="1817"/>
                  </a:lnTo>
                  <a:lnTo>
                    <a:pt x="915" y="1781"/>
                  </a:lnTo>
                  <a:lnTo>
                    <a:pt x="916" y="1890"/>
                  </a:lnTo>
                  <a:lnTo>
                    <a:pt x="916" y="1649"/>
                  </a:lnTo>
                  <a:lnTo>
                    <a:pt x="918" y="1763"/>
                  </a:lnTo>
                  <a:lnTo>
                    <a:pt x="919" y="1553"/>
                  </a:lnTo>
                  <a:lnTo>
                    <a:pt x="919" y="1581"/>
                  </a:lnTo>
                  <a:lnTo>
                    <a:pt x="920" y="1542"/>
                  </a:lnTo>
                  <a:lnTo>
                    <a:pt x="920" y="1589"/>
                  </a:lnTo>
                  <a:lnTo>
                    <a:pt x="921" y="1543"/>
                  </a:lnTo>
                  <a:lnTo>
                    <a:pt x="922" y="1751"/>
                  </a:lnTo>
                  <a:lnTo>
                    <a:pt x="923" y="1627"/>
                  </a:lnTo>
                  <a:lnTo>
                    <a:pt x="924" y="1789"/>
                  </a:lnTo>
                  <a:lnTo>
                    <a:pt x="924" y="1655"/>
                  </a:lnTo>
                  <a:lnTo>
                    <a:pt x="926" y="1982"/>
                  </a:lnTo>
                  <a:lnTo>
                    <a:pt x="927" y="1477"/>
                  </a:lnTo>
                  <a:lnTo>
                    <a:pt x="927" y="1812"/>
                  </a:lnTo>
                  <a:lnTo>
                    <a:pt x="928" y="1655"/>
                  </a:lnTo>
                  <a:lnTo>
                    <a:pt x="929" y="1859"/>
                  </a:lnTo>
                  <a:lnTo>
                    <a:pt x="930" y="1561"/>
                  </a:lnTo>
                  <a:lnTo>
                    <a:pt x="931" y="1770"/>
                  </a:lnTo>
                  <a:lnTo>
                    <a:pt x="932" y="1402"/>
                  </a:lnTo>
                  <a:lnTo>
                    <a:pt x="934" y="1911"/>
                  </a:lnTo>
                  <a:lnTo>
                    <a:pt x="935" y="1485"/>
                  </a:lnTo>
                  <a:lnTo>
                    <a:pt x="935" y="1837"/>
                  </a:lnTo>
                  <a:lnTo>
                    <a:pt x="936" y="1672"/>
                  </a:lnTo>
                  <a:lnTo>
                    <a:pt x="937" y="1788"/>
                  </a:lnTo>
                  <a:lnTo>
                    <a:pt x="937" y="1566"/>
                  </a:lnTo>
                  <a:lnTo>
                    <a:pt x="938" y="1767"/>
                  </a:lnTo>
                  <a:lnTo>
                    <a:pt x="939" y="1700"/>
                  </a:lnTo>
                  <a:lnTo>
                    <a:pt x="940" y="1863"/>
                  </a:lnTo>
                  <a:lnTo>
                    <a:pt x="941" y="1654"/>
                  </a:lnTo>
                  <a:lnTo>
                    <a:pt x="942" y="1764"/>
                  </a:lnTo>
                  <a:lnTo>
                    <a:pt x="942" y="1694"/>
                  </a:lnTo>
                  <a:lnTo>
                    <a:pt x="943" y="1737"/>
                  </a:lnTo>
                  <a:lnTo>
                    <a:pt x="943" y="1481"/>
                  </a:lnTo>
                  <a:lnTo>
                    <a:pt x="944" y="1776"/>
                  </a:lnTo>
                  <a:lnTo>
                    <a:pt x="946" y="1384"/>
                  </a:lnTo>
                  <a:lnTo>
                    <a:pt x="947" y="1586"/>
                  </a:lnTo>
                  <a:lnTo>
                    <a:pt x="948" y="1445"/>
                  </a:lnTo>
                  <a:lnTo>
                    <a:pt x="949" y="1673"/>
                  </a:lnTo>
                  <a:lnTo>
                    <a:pt x="950" y="1459"/>
                  </a:lnTo>
                  <a:lnTo>
                    <a:pt x="951" y="1730"/>
                  </a:lnTo>
                  <a:lnTo>
                    <a:pt x="951" y="1568"/>
                  </a:lnTo>
                  <a:lnTo>
                    <a:pt x="952" y="1681"/>
                  </a:lnTo>
                  <a:lnTo>
                    <a:pt x="953" y="1510"/>
                  </a:lnTo>
                  <a:lnTo>
                    <a:pt x="954" y="1738"/>
                  </a:lnTo>
                  <a:lnTo>
                    <a:pt x="954" y="1608"/>
                  </a:lnTo>
                  <a:lnTo>
                    <a:pt x="955" y="1945"/>
                  </a:lnTo>
                  <a:lnTo>
                    <a:pt x="957" y="1611"/>
                  </a:lnTo>
                  <a:lnTo>
                    <a:pt x="957" y="1681"/>
                  </a:lnTo>
                  <a:lnTo>
                    <a:pt x="958" y="1459"/>
                  </a:lnTo>
                  <a:lnTo>
                    <a:pt x="958" y="1553"/>
                  </a:lnTo>
                  <a:lnTo>
                    <a:pt x="959" y="1547"/>
                  </a:lnTo>
                  <a:lnTo>
                    <a:pt x="960" y="1841"/>
                  </a:lnTo>
                  <a:lnTo>
                    <a:pt x="961" y="1450"/>
                  </a:lnTo>
                  <a:lnTo>
                    <a:pt x="963" y="1876"/>
                  </a:lnTo>
                  <a:lnTo>
                    <a:pt x="964" y="1682"/>
                  </a:lnTo>
                  <a:lnTo>
                    <a:pt x="964" y="1790"/>
                  </a:lnTo>
                  <a:lnTo>
                    <a:pt x="966" y="1481"/>
                  </a:lnTo>
                  <a:lnTo>
                    <a:pt x="966" y="1606"/>
                  </a:lnTo>
                  <a:lnTo>
                    <a:pt x="968" y="1551"/>
                  </a:lnTo>
                  <a:lnTo>
                    <a:pt x="969" y="1793"/>
                  </a:lnTo>
                  <a:lnTo>
                    <a:pt x="970" y="1549"/>
                  </a:lnTo>
                  <a:lnTo>
                    <a:pt x="971" y="1939"/>
                  </a:lnTo>
                  <a:lnTo>
                    <a:pt x="972" y="1626"/>
                  </a:lnTo>
                  <a:lnTo>
                    <a:pt x="972" y="1692"/>
                  </a:lnTo>
                  <a:lnTo>
                    <a:pt x="973" y="1601"/>
                  </a:lnTo>
                  <a:lnTo>
                    <a:pt x="973" y="1796"/>
                  </a:lnTo>
                  <a:lnTo>
                    <a:pt x="974" y="1755"/>
                  </a:lnTo>
                  <a:lnTo>
                    <a:pt x="974" y="1873"/>
                  </a:lnTo>
                  <a:lnTo>
                    <a:pt x="975" y="1540"/>
                  </a:lnTo>
                  <a:lnTo>
                    <a:pt x="976" y="1792"/>
                  </a:lnTo>
                  <a:lnTo>
                    <a:pt x="977" y="1623"/>
                  </a:lnTo>
                  <a:lnTo>
                    <a:pt x="978" y="1793"/>
                  </a:lnTo>
                  <a:lnTo>
                    <a:pt x="980" y="1435"/>
                  </a:lnTo>
                  <a:lnTo>
                    <a:pt x="981" y="1680"/>
                  </a:lnTo>
                  <a:lnTo>
                    <a:pt x="982" y="1901"/>
                  </a:lnTo>
                  <a:lnTo>
                    <a:pt x="983" y="1659"/>
                  </a:lnTo>
                  <a:lnTo>
                    <a:pt x="984" y="1874"/>
                  </a:lnTo>
                  <a:lnTo>
                    <a:pt x="985" y="1476"/>
                  </a:lnTo>
                  <a:lnTo>
                    <a:pt x="986" y="1811"/>
                  </a:lnTo>
                  <a:lnTo>
                    <a:pt x="988" y="1603"/>
                  </a:lnTo>
                  <a:lnTo>
                    <a:pt x="989" y="1741"/>
                  </a:lnTo>
                  <a:lnTo>
                    <a:pt x="989" y="1609"/>
                  </a:lnTo>
                  <a:lnTo>
                    <a:pt x="990" y="1774"/>
                  </a:lnTo>
                  <a:lnTo>
                    <a:pt x="990" y="1641"/>
                  </a:lnTo>
                  <a:lnTo>
                    <a:pt x="991" y="1661"/>
                  </a:lnTo>
                  <a:lnTo>
                    <a:pt x="991" y="1557"/>
                  </a:lnTo>
                  <a:lnTo>
                    <a:pt x="992" y="1803"/>
                  </a:lnTo>
                  <a:lnTo>
                    <a:pt x="993" y="1576"/>
                  </a:lnTo>
                  <a:lnTo>
                    <a:pt x="994" y="1783"/>
                  </a:lnTo>
                  <a:lnTo>
                    <a:pt x="995" y="1582"/>
                  </a:lnTo>
                  <a:lnTo>
                    <a:pt x="996" y="1789"/>
                  </a:lnTo>
                  <a:lnTo>
                    <a:pt x="996" y="1636"/>
                  </a:lnTo>
                  <a:lnTo>
                    <a:pt x="997" y="1666"/>
                  </a:lnTo>
                  <a:lnTo>
                    <a:pt x="998" y="1597"/>
                  </a:lnTo>
                  <a:lnTo>
                    <a:pt x="999" y="1702"/>
                  </a:lnTo>
                  <a:lnTo>
                    <a:pt x="999" y="1611"/>
                  </a:lnTo>
                  <a:lnTo>
                    <a:pt x="1000" y="1996"/>
                  </a:lnTo>
                  <a:lnTo>
                    <a:pt x="1002" y="1605"/>
                  </a:lnTo>
                  <a:lnTo>
                    <a:pt x="1002" y="1688"/>
                  </a:lnTo>
                  <a:lnTo>
                    <a:pt x="1003" y="1672"/>
                  </a:lnTo>
                  <a:lnTo>
                    <a:pt x="1003" y="1806"/>
                  </a:lnTo>
                  <a:lnTo>
                    <a:pt x="1004" y="1600"/>
                  </a:lnTo>
                  <a:lnTo>
                    <a:pt x="1006" y="1917"/>
                  </a:lnTo>
                  <a:lnTo>
                    <a:pt x="1007" y="1589"/>
                  </a:lnTo>
                  <a:lnTo>
                    <a:pt x="1008" y="1633"/>
                  </a:lnTo>
                  <a:lnTo>
                    <a:pt x="1009" y="1507"/>
                  </a:lnTo>
                  <a:lnTo>
                    <a:pt x="1010" y="1808"/>
                  </a:lnTo>
                  <a:lnTo>
                    <a:pt x="1011" y="1638"/>
                  </a:lnTo>
                  <a:lnTo>
                    <a:pt x="1012" y="1653"/>
                  </a:lnTo>
                  <a:lnTo>
                    <a:pt x="1012" y="1586"/>
                  </a:lnTo>
                  <a:lnTo>
                    <a:pt x="1013" y="1968"/>
                  </a:lnTo>
                  <a:lnTo>
                    <a:pt x="1015" y="1562"/>
                  </a:lnTo>
                  <a:lnTo>
                    <a:pt x="1016" y="1761"/>
                  </a:lnTo>
                  <a:lnTo>
                    <a:pt x="1017" y="1586"/>
                  </a:lnTo>
                  <a:lnTo>
                    <a:pt x="1018" y="2069"/>
                  </a:lnTo>
                  <a:lnTo>
                    <a:pt x="1019" y="1785"/>
                  </a:lnTo>
                  <a:lnTo>
                    <a:pt x="1020" y="1990"/>
                  </a:lnTo>
                  <a:lnTo>
                    <a:pt x="1021" y="1536"/>
                  </a:lnTo>
                  <a:lnTo>
                    <a:pt x="1022" y="1729"/>
                  </a:lnTo>
                  <a:lnTo>
                    <a:pt x="1023" y="1458"/>
                  </a:lnTo>
                  <a:lnTo>
                    <a:pt x="1025" y="1904"/>
                  </a:lnTo>
                  <a:lnTo>
                    <a:pt x="1027" y="1459"/>
                  </a:lnTo>
                  <a:lnTo>
                    <a:pt x="1028" y="1765"/>
                  </a:lnTo>
                  <a:lnTo>
                    <a:pt x="1028" y="1552"/>
                  </a:lnTo>
                  <a:lnTo>
                    <a:pt x="1029" y="1781"/>
                  </a:lnTo>
                  <a:lnTo>
                    <a:pt x="1030" y="1555"/>
                  </a:lnTo>
                  <a:lnTo>
                    <a:pt x="1032" y="1786"/>
                  </a:lnTo>
                  <a:lnTo>
                    <a:pt x="1033" y="1740"/>
                  </a:lnTo>
                  <a:lnTo>
                    <a:pt x="1033" y="1830"/>
                  </a:lnTo>
                  <a:lnTo>
                    <a:pt x="1034" y="1726"/>
                  </a:lnTo>
                  <a:lnTo>
                    <a:pt x="1034" y="1773"/>
                  </a:lnTo>
                  <a:lnTo>
                    <a:pt x="1035" y="1461"/>
                  </a:lnTo>
                  <a:lnTo>
                    <a:pt x="1036" y="1770"/>
                  </a:lnTo>
                  <a:lnTo>
                    <a:pt x="1036" y="1668"/>
                  </a:lnTo>
                  <a:lnTo>
                    <a:pt x="1037" y="1832"/>
                  </a:lnTo>
                  <a:lnTo>
                    <a:pt x="1038" y="1722"/>
                  </a:lnTo>
                  <a:lnTo>
                    <a:pt x="1039" y="1876"/>
                  </a:lnTo>
                  <a:lnTo>
                    <a:pt x="1039" y="1645"/>
                  </a:lnTo>
                  <a:lnTo>
                    <a:pt x="1040" y="1736"/>
                  </a:lnTo>
                  <a:lnTo>
                    <a:pt x="1041" y="1585"/>
                  </a:lnTo>
                  <a:lnTo>
                    <a:pt x="1041" y="1862"/>
                  </a:lnTo>
                  <a:lnTo>
                    <a:pt x="1043" y="1702"/>
                  </a:lnTo>
                  <a:lnTo>
                    <a:pt x="1043" y="1773"/>
                  </a:lnTo>
                  <a:lnTo>
                    <a:pt x="1044" y="1557"/>
                  </a:lnTo>
                  <a:lnTo>
                    <a:pt x="1045" y="1693"/>
                  </a:lnTo>
                  <a:lnTo>
                    <a:pt x="1045" y="1588"/>
                  </a:lnTo>
                  <a:lnTo>
                    <a:pt x="1046" y="1762"/>
                  </a:lnTo>
                  <a:lnTo>
                    <a:pt x="1047" y="1534"/>
                  </a:lnTo>
                  <a:lnTo>
                    <a:pt x="1048" y="1755"/>
                  </a:lnTo>
                  <a:lnTo>
                    <a:pt x="1050" y="1589"/>
                  </a:lnTo>
                  <a:lnTo>
                    <a:pt x="1050" y="1778"/>
                  </a:lnTo>
                  <a:lnTo>
                    <a:pt x="1051" y="1661"/>
                  </a:lnTo>
                  <a:lnTo>
                    <a:pt x="1052" y="1803"/>
                  </a:lnTo>
                  <a:lnTo>
                    <a:pt x="1053" y="1626"/>
                  </a:lnTo>
                  <a:lnTo>
                    <a:pt x="1053" y="1844"/>
                  </a:lnTo>
                  <a:lnTo>
                    <a:pt x="1054" y="1661"/>
                  </a:lnTo>
                  <a:lnTo>
                    <a:pt x="1055" y="1703"/>
                  </a:lnTo>
                  <a:lnTo>
                    <a:pt x="1056" y="1522"/>
                  </a:lnTo>
                  <a:lnTo>
                    <a:pt x="1056" y="1757"/>
                  </a:lnTo>
                  <a:lnTo>
                    <a:pt x="1057" y="1718"/>
                  </a:lnTo>
                  <a:lnTo>
                    <a:pt x="1058" y="1908"/>
                  </a:lnTo>
                  <a:lnTo>
                    <a:pt x="1059" y="1492"/>
                  </a:lnTo>
                  <a:lnTo>
                    <a:pt x="1059" y="1606"/>
                  </a:lnTo>
                  <a:lnTo>
                    <a:pt x="1060" y="1598"/>
                  </a:lnTo>
                  <a:lnTo>
                    <a:pt x="1061" y="1996"/>
                  </a:lnTo>
                  <a:lnTo>
                    <a:pt x="1063" y="1553"/>
                  </a:lnTo>
                  <a:lnTo>
                    <a:pt x="1064" y="1690"/>
                  </a:lnTo>
                  <a:lnTo>
                    <a:pt x="1064" y="1586"/>
                  </a:lnTo>
                  <a:lnTo>
                    <a:pt x="1065" y="1760"/>
                  </a:lnTo>
                  <a:lnTo>
                    <a:pt x="1066" y="1530"/>
                  </a:lnTo>
                  <a:lnTo>
                    <a:pt x="1067" y="1816"/>
                  </a:lnTo>
                  <a:lnTo>
                    <a:pt x="1068" y="1681"/>
                  </a:lnTo>
                  <a:lnTo>
                    <a:pt x="1069" y="1833"/>
                  </a:lnTo>
                  <a:lnTo>
                    <a:pt x="1070" y="1479"/>
                  </a:lnTo>
                  <a:lnTo>
                    <a:pt x="1071" y="1834"/>
                  </a:lnTo>
                  <a:lnTo>
                    <a:pt x="1073" y="1488"/>
                  </a:lnTo>
                  <a:lnTo>
                    <a:pt x="1075" y="1864"/>
                  </a:lnTo>
                  <a:lnTo>
                    <a:pt x="1076" y="1532"/>
                  </a:lnTo>
                  <a:lnTo>
                    <a:pt x="1076" y="1797"/>
                  </a:lnTo>
                  <a:lnTo>
                    <a:pt x="1077" y="1469"/>
                  </a:lnTo>
                  <a:lnTo>
                    <a:pt x="1078" y="1750"/>
                  </a:lnTo>
                  <a:lnTo>
                    <a:pt x="1079" y="1515"/>
                  </a:lnTo>
                  <a:lnTo>
                    <a:pt x="1079" y="1577"/>
                  </a:lnTo>
                  <a:lnTo>
                    <a:pt x="1080" y="1512"/>
                  </a:lnTo>
                  <a:lnTo>
                    <a:pt x="1080" y="1641"/>
                  </a:lnTo>
                  <a:lnTo>
                    <a:pt x="1081" y="1485"/>
                  </a:lnTo>
                  <a:lnTo>
                    <a:pt x="1083" y="1695"/>
                  </a:lnTo>
                  <a:lnTo>
                    <a:pt x="1084" y="1507"/>
                  </a:lnTo>
                  <a:lnTo>
                    <a:pt x="1085" y="1727"/>
                  </a:lnTo>
                  <a:lnTo>
                    <a:pt x="1086" y="1353"/>
                  </a:lnTo>
                  <a:lnTo>
                    <a:pt x="1087" y="1896"/>
                  </a:lnTo>
                  <a:lnTo>
                    <a:pt x="1088" y="1496"/>
                  </a:lnTo>
                  <a:lnTo>
                    <a:pt x="1088" y="1823"/>
                  </a:lnTo>
                  <a:lnTo>
                    <a:pt x="1089" y="1470"/>
                  </a:lnTo>
                  <a:lnTo>
                    <a:pt x="1090" y="1755"/>
                  </a:lnTo>
                  <a:lnTo>
                    <a:pt x="1092" y="1540"/>
                  </a:lnTo>
                  <a:lnTo>
                    <a:pt x="1092" y="1604"/>
                  </a:lnTo>
                  <a:lnTo>
                    <a:pt x="1093" y="1570"/>
                  </a:lnTo>
                  <a:lnTo>
                    <a:pt x="1093" y="1741"/>
                  </a:lnTo>
                  <a:lnTo>
                    <a:pt x="1094" y="1622"/>
                  </a:lnTo>
                  <a:lnTo>
                    <a:pt x="1095" y="1799"/>
                  </a:lnTo>
                  <a:lnTo>
                    <a:pt x="1096" y="1566"/>
                  </a:lnTo>
                  <a:lnTo>
                    <a:pt x="1097" y="1946"/>
                  </a:lnTo>
                  <a:lnTo>
                    <a:pt x="1098" y="1565"/>
                  </a:lnTo>
                  <a:lnTo>
                    <a:pt x="1100" y="1862"/>
                  </a:lnTo>
                  <a:lnTo>
                    <a:pt x="1101" y="1445"/>
                  </a:lnTo>
                  <a:lnTo>
                    <a:pt x="1102" y="1762"/>
                  </a:lnTo>
                  <a:lnTo>
                    <a:pt x="1103" y="1591"/>
                  </a:lnTo>
                  <a:lnTo>
                    <a:pt x="1104" y="1930"/>
                  </a:lnTo>
                  <a:lnTo>
                    <a:pt x="1106" y="1530"/>
                  </a:lnTo>
                  <a:lnTo>
                    <a:pt x="1106" y="1692"/>
                  </a:lnTo>
                  <a:lnTo>
                    <a:pt x="1107" y="1659"/>
                  </a:lnTo>
                  <a:lnTo>
                    <a:pt x="1108" y="1901"/>
                  </a:lnTo>
                  <a:lnTo>
                    <a:pt x="1109" y="1798"/>
                  </a:lnTo>
                  <a:lnTo>
                    <a:pt x="1110" y="1870"/>
                  </a:lnTo>
                  <a:lnTo>
                    <a:pt x="1110" y="1664"/>
                  </a:lnTo>
                  <a:lnTo>
                    <a:pt x="1111" y="1917"/>
                  </a:lnTo>
                  <a:lnTo>
                    <a:pt x="1112" y="1802"/>
                  </a:lnTo>
                  <a:lnTo>
                    <a:pt x="1112" y="1875"/>
                  </a:lnTo>
                  <a:lnTo>
                    <a:pt x="1113" y="1574"/>
                  </a:lnTo>
                  <a:lnTo>
                    <a:pt x="1114" y="1770"/>
                  </a:lnTo>
                  <a:lnTo>
                    <a:pt x="1116" y="1574"/>
                  </a:lnTo>
                  <a:lnTo>
                    <a:pt x="1116" y="1638"/>
                  </a:lnTo>
                  <a:lnTo>
                    <a:pt x="1117" y="1589"/>
                  </a:lnTo>
                  <a:lnTo>
                    <a:pt x="1117" y="1826"/>
                  </a:lnTo>
                  <a:lnTo>
                    <a:pt x="1119" y="1529"/>
                  </a:lnTo>
                  <a:lnTo>
                    <a:pt x="1120" y="1823"/>
                  </a:lnTo>
                  <a:lnTo>
                    <a:pt x="1121" y="1629"/>
                  </a:lnTo>
                  <a:lnTo>
                    <a:pt x="1121" y="1667"/>
                  </a:lnTo>
                  <a:lnTo>
                    <a:pt x="1122" y="1563"/>
                  </a:lnTo>
                  <a:lnTo>
                    <a:pt x="1123" y="1630"/>
                  </a:lnTo>
                  <a:lnTo>
                    <a:pt x="1124" y="1524"/>
                  </a:lnTo>
                  <a:lnTo>
                    <a:pt x="1124" y="1628"/>
                  </a:lnTo>
                  <a:lnTo>
                    <a:pt x="1125" y="1526"/>
                  </a:lnTo>
                  <a:lnTo>
                    <a:pt x="1126" y="1686"/>
                  </a:lnTo>
                  <a:lnTo>
                    <a:pt x="1127" y="1636"/>
                  </a:lnTo>
                  <a:lnTo>
                    <a:pt x="1128" y="1729"/>
                  </a:lnTo>
                  <a:lnTo>
                    <a:pt x="1129" y="1612"/>
                  </a:lnTo>
                  <a:lnTo>
                    <a:pt x="1129" y="1782"/>
                  </a:lnTo>
                  <a:lnTo>
                    <a:pt x="1130" y="1658"/>
                  </a:lnTo>
                  <a:lnTo>
                    <a:pt x="1132" y="1769"/>
                  </a:lnTo>
                  <a:lnTo>
                    <a:pt x="1132" y="1508"/>
                  </a:lnTo>
                  <a:lnTo>
                    <a:pt x="1134" y="1879"/>
                  </a:lnTo>
                  <a:lnTo>
                    <a:pt x="1135" y="1597"/>
                  </a:lnTo>
                  <a:lnTo>
                    <a:pt x="1136" y="1733"/>
                  </a:lnTo>
                  <a:lnTo>
                    <a:pt x="1137" y="1474"/>
                  </a:lnTo>
                  <a:lnTo>
                    <a:pt x="1138" y="1646"/>
                  </a:lnTo>
                  <a:lnTo>
                    <a:pt x="1139" y="1508"/>
                  </a:lnTo>
                  <a:lnTo>
                    <a:pt x="1140" y="1643"/>
                  </a:lnTo>
                  <a:lnTo>
                    <a:pt x="1141" y="1634"/>
                  </a:lnTo>
                  <a:lnTo>
                    <a:pt x="1142" y="1990"/>
                  </a:lnTo>
                  <a:lnTo>
                    <a:pt x="1143" y="1507"/>
                  </a:lnTo>
                  <a:lnTo>
                    <a:pt x="1144" y="1841"/>
                  </a:lnTo>
                  <a:lnTo>
                    <a:pt x="1145" y="1586"/>
                  </a:lnTo>
                  <a:lnTo>
                    <a:pt x="1146" y="1744"/>
                  </a:lnTo>
                  <a:lnTo>
                    <a:pt x="1147" y="1642"/>
                  </a:lnTo>
                  <a:lnTo>
                    <a:pt x="1148" y="1899"/>
                  </a:lnTo>
                  <a:lnTo>
                    <a:pt x="1149" y="1622"/>
                  </a:lnTo>
                  <a:lnTo>
                    <a:pt x="1150" y="1752"/>
                  </a:lnTo>
                  <a:lnTo>
                    <a:pt x="1152" y="1513"/>
                  </a:lnTo>
                  <a:lnTo>
                    <a:pt x="1153" y="1771"/>
                  </a:lnTo>
                  <a:lnTo>
                    <a:pt x="1154" y="1457"/>
                  </a:lnTo>
                  <a:lnTo>
                    <a:pt x="1155" y="1811"/>
                  </a:lnTo>
                  <a:lnTo>
                    <a:pt x="1156" y="1550"/>
                  </a:lnTo>
                  <a:lnTo>
                    <a:pt x="1157" y="1954"/>
                  </a:lnTo>
                  <a:lnTo>
                    <a:pt x="1158" y="1536"/>
                  </a:lnTo>
                  <a:lnTo>
                    <a:pt x="1159" y="1739"/>
                  </a:lnTo>
                  <a:lnTo>
                    <a:pt x="1160" y="1528"/>
                  </a:lnTo>
                  <a:lnTo>
                    <a:pt x="1161" y="1793"/>
                  </a:lnTo>
                  <a:lnTo>
                    <a:pt x="1162" y="1523"/>
                  </a:lnTo>
                  <a:lnTo>
                    <a:pt x="1163" y="1829"/>
                  </a:lnTo>
                  <a:lnTo>
                    <a:pt x="1164" y="1410"/>
                  </a:lnTo>
                  <a:lnTo>
                    <a:pt x="1166" y="1919"/>
                  </a:lnTo>
                  <a:lnTo>
                    <a:pt x="1167" y="1495"/>
                  </a:lnTo>
                  <a:lnTo>
                    <a:pt x="1167" y="1588"/>
                  </a:lnTo>
                  <a:lnTo>
                    <a:pt x="1168" y="1527"/>
                  </a:lnTo>
                  <a:lnTo>
                    <a:pt x="1168" y="1567"/>
                  </a:lnTo>
                  <a:lnTo>
                    <a:pt x="1169" y="1540"/>
                  </a:lnTo>
                  <a:lnTo>
                    <a:pt x="1170" y="1778"/>
                  </a:lnTo>
                  <a:lnTo>
                    <a:pt x="1170" y="1622"/>
                  </a:lnTo>
                  <a:lnTo>
                    <a:pt x="1171" y="1785"/>
                  </a:lnTo>
                  <a:lnTo>
                    <a:pt x="1172" y="1588"/>
                  </a:lnTo>
                  <a:lnTo>
                    <a:pt x="1173" y="1847"/>
                  </a:lnTo>
                  <a:lnTo>
                    <a:pt x="1175" y="1487"/>
                  </a:lnTo>
                  <a:lnTo>
                    <a:pt x="1176" y="1745"/>
                  </a:lnTo>
                  <a:lnTo>
                    <a:pt x="1176" y="1517"/>
                  </a:lnTo>
                  <a:lnTo>
                    <a:pt x="1177" y="1672"/>
                  </a:lnTo>
                  <a:lnTo>
                    <a:pt x="1178" y="1739"/>
                  </a:lnTo>
                  <a:lnTo>
                    <a:pt x="1179" y="1732"/>
                  </a:lnTo>
                  <a:lnTo>
                    <a:pt x="1179" y="1826"/>
                  </a:lnTo>
                  <a:lnTo>
                    <a:pt x="1180" y="1619"/>
                  </a:lnTo>
                  <a:lnTo>
                    <a:pt x="1181" y="1857"/>
                  </a:lnTo>
                  <a:lnTo>
                    <a:pt x="1183" y="1422"/>
                  </a:lnTo>
                  <a:lnTo>
                    <a:pt x="1184" y="1769"/>
                  </a:lnTo>
                  <a:lnTo>
                    <a:pt x="1184" y="1555"/>
                  </a:lnTo>
                  <a:lnTo>
                    <a:pt x="1185" y="1820"/>
                  </a:lnTo>
                  <a:lnTo>
                    <a:pt x="1186" y="1609"/>
                  </a:lnTo>
                  <a:lnTo>
                    <a:pt x="1187" y="1711"/>
                  </a:lnTo>
                  <a:lnTo>
                    <a:pt x="1188" y="1522"/>
                  </a:lnTo>
                  <a:lnTo>
                    <a:pt x="1189" y="1719"/>
                  </a:lnTo>
                  <a:lnTo>
                    <a:pt x="1190" y="1547"/>
                  </a:lnTo>
                  <a:lnTo>
                    <a:pt x="1191" y="1620"/>
                  </a:lnTo>
                  <a:lnTo>
                    <a:pt x="1191" y="1597"/>
                  </a:lnTo>
                  <a:lnTo>
                    <a:pt x="1192" y="1740"/>
                  </a:lnTo>
                  <a:lnTo>
                    <a:pt x="1193" y="1712"/>
                  </a:lnTo>
                  <a:lnTo>
                    <a:pt x="1193" y="1808"/>
                  </a:lnTo>
                  <a:lnTo>
                    <a:pt x="1194" y="1494"/>
                  </a:lnTo>
                  <a:lnTo>
                    <a:pt x="1196" y="1713"/>
                  </a:lnTo>
                  <a:lnTo>
                    <a:pt x="1197" y="1520"/>
                  </a:lnTo>
                  <a:lnTo>
                    <a:pt x="1197" y="1835"/>
                  </a:lnTo>
                  <a:lnTo>
                    <a:pt x="1198" y="1665"/>
                  </a:lnTo>
                  <a:lnTo>
                    <a:pt x="1199" y="1767"/>
                  </a:lnTo>
                  <a:lnTo>
                    <a:pt x="1199" y="1663"/>
                  </a:lnTo>
                  <a:lnTo>
                    <a:pt x="1200" y="1676"/>
                  </a:lnTo>
                  <a:lnTo>
                    <a:pt x="1200" y="1595"/>
                  </a:lnTo>
                  <a:lnTo>
                    <a:pt x="1201" y="1916"/>
                  </a:lnTo>
                  <a:lnTo>
                    <a:pt x="1202" y="1690"/>
                  </a:lnTo>
                  <a:lnTo>
                    <a:pt x="1203" y="1706"/>
                  </a:lnTo>
                  <a:lnTo>
                    <a:pt x="1203" y="1489"/>
                  </a:lnTo>
                  <a:lnTo>
                    <a:pt x="1205" y="1817"/>
                  </a:lnTo>
                  <a:lnTo>
                    <a:pt x="1205" y="1725"/>
                  </a:lnTo>
                  <a:lnTo>
                    <a:pt x="1207" y="2029"/>
                  </a:lnTo>
                  <a:lnTo>
                    <a:pt x="1208" y="1510"/>
                  </a:lnTo>
                  <a:lnTo>
                    <a:pt x="1208" y="1684"/>
                  </a:lnTo>
                  <a:lnTo>
                    <a:pt x="1209" y="1602"/>
                  </a:lnTo>
                  <a:lnTo>
                    <a:pt x="1210" y="1678"/>
                  </a:lnTo>
                  <a:lnTo>
                    <a:pt x="1210" y="1608"/>
                  </a:lnTo>
                  <a:lnTo>
                    <a:pt x="1211" y="1614"/>
                  </a:lnTo>
                  <a:lnTo>
                    <a:pt x="1212" y="1544"/>
                  </a:lnTo>
                  <a:lnTo>
                    <a:pt x="1213" y="1990"/>
                  </a:lnTo>
                  <a:lnTo>
                    <a:pt x="1215" y="1574"/>
                  </a:lnTo>
                  <a:lnTo>
                    <a:pt x="1215" y="1696"/>
                  </a:lnTo>
                  <a:lnTo>
                    <a:pt x="1218" y="1447"/>
                  </a:lnTo>
                  <a:lnTo>
                    <a:pt x="1219" y="1744"/>
                  </a:lnTo>
                  <a:lnTo>
                    <a:pt x="1220" y="1539"/>
                  </a:lnTo>
                  <a:lnTo>
                    <a:pt x="1220" y="1848"/>
                  </a:lnTo>
                  <a:lnTo>
                    <a:pt x="1222" y="1627"/>
                  </a:lnTo>
                  <a:lnTo>
                    <a:pt x="1223" y="1801"/>
                  </a:lnTo>
                  <a:lnTo>
                    <a:pt x="1224" y="1509"/>
                  </a:lnTo>
                  <a:lnTo>
                    <a:pt x="1225" y="1769"/>
                  </a:lnTo>
                  <a:lnTo>
                    <a:pt x="1226" y="1673"/>
                  </a:lnTo>
                  <a:lnTo>
                    <a:pt x="1226" y="1735"/>
                  </a:lnTo>
                  <a:lnTo>
                    <a:pt x="1227" y="1544"/>
                  </a:lnTo>
                  <a:lnTo>
                    <a:pt x="1229" y="1828"/>
                  </a:lnTo>
                  <a:lnTo>
                    <a:pt x="1230" y="1622"/>
                  </a:lnTo>
                  <a:lnTo>
                    <a:pt x="1231" y="1878"/>
                  </a:lnTo>
                  <a:lnTo>
                    <a:pt x="1232" y="1675"/>
                  </a:lnTo>
                  <a:lnTo>
                    <a:pt x="1233" y="1921"/>
                  </a:lnTo>
                  <a:lnTo>
                    <a:pt x="1234" y="1385"/>
                  </a:lnTo>
                  <a:lnTo>
                    <a:pt x="1235" y="1815"/>
                  </a:lnTo>
                  <a:lnTo>
                    <a:pt x="1236" y="1434"/>
                  </a:lnTo>
                  <a:lnTo>
                    <a:pt x="1237" y="1836"/>
                  </a:lnTo>
                  <a:lnTo>
                    <a:pt x="1237" y="1646"/>
                  </a:lnTo>
                  <a:lnTo>
                    <a:pt x="1239" y="1858"/>
                  </a:lnTo>
                  <a:lnTo>
                    <a:pt x="1240" y="1500"/>
                  </a:lnTo>
                  <a:lnTo>
                    <a:pt x="1241" y="1715"/>
                  </a:lnTo>
                  <a:lnTo>
                    <a:pt x="1242" y="1545"/>
                  </a:lnTo>
                  <a:lnTo>
                    <a:pt x="1243" y="1834"/>
                  </a:lnTo>
                  <a:lnTo>
                    <a:pt x="1244" y="1674"/>
                  </a:lnTo>
                  <a:lnTo>
                    <a:pt x="1245" y="2046"/>
                  </a:lnTo>
                  <a:lnTo>
                    <a:pt x="1245" y="1610"/>
                  </a:lnTo>
                  <a:lnTo>
                    <a:pt x="1246" y="1843"/>
                  </a:lnTo>
                  <a:lnTo>
                    <a:pt x="1247" y="1504"/>
                  </a:lnTo>
                  <a:lnTo>
                    <a:pt x="1249" y="1918"/>
                  </a:lnTo>
                  <a:lnTo>
                    <a:pt x="1251" y="1498"/>
                  </a:lnTo>
                  <a:lnTo>
                    <a:pt x="1253" y="1913"/>
                  </a:lnTo>
                  <a:lnTo>
                    <a:pt x="1255" y="1530"/>
                  </a:lnTo>
                  <a:lnTo>
                    <a:pt x="1256" y="1828"/>
                  </a:lnTo>
                  <a:lnTo>
                    <a:pt x="1257" y="1596"/>
                  </a:lnTo>
                  <a:lnTo>
                    <a:pt x="1258" y="1829"/>
                  </a:lnTo>
                  <a:lnTo>
                    <a:pt x="1260" y="1488"/>
                  </a:lnTo>
                  <a:lnTo>
                    <a:pt x="1261" y="1752"/>
                  </a:lnTo>
                  <a:lnTo>
                    <a:pt x="1262" y="1666"/>
                  </a:lnTo>
                  <a:lnTo>
                    <a:pt x="1262" y="1706"/>
                  </a:lnTo>
                  <a:lnTo>
                    <a:pt x="1263" y="1388"/>
                  </a:lnTo>
                  <a:lnTo>
                    <a:pt x="1264" y="1686"/>
                  </a:lnTo>
                  <a:lnTo>
                    <a:pt x="1265" y="1454"/>
                  </a:lnTo>
                  <a:lnTo>
                    <a:pt x="1266" y="1714"/>
                  </a:lnTo>
                  <a:lnTo>
                    <a:pt x="1268" y="1505"/>
                  </a:lnTo>
                  <a:lnTo>
                    <a:pt x="1269" y="1729"/>
                  </a:lnTo>
                  <a:lnTo>
                    <a:pt x="1270" y="1449"/>
                  </a:lnTo>
                  <a:lnTo>
                    <a:pt x="1271" y="1661"/>
                  </a:lnTo>
                  <a:lnTo>
                    <a:pt x="1272" y="1527"/>
                  </a:lnTo>
                  <a:lnTo>
                    <a:pt x="1273" y="1716"/>
                  </a:lnTo>
                  <a:lnTo>
                    <a:pt x="1273" y="1592"/>
                  </a:lnTo>
                  <a:lnTo>
                    <a:pt x="1274" y="1678"/>
                  </a:lnTo>
                  <a:lnTo>
                    <a:pt x="1275" y="1589"/>
                  </a:lnTo>
                  <a:lnTo>
                    <a:pt x="1277" y="1905"/>
                  </a:lnTo>
                  <a:lnTo>
                    <a:pt x="1278" y="1686"/>
                  </a:lnTo>
                  <a:lnTo>
                    <a:pt x="1279" y="1711"/>
                  </a:lnTo>
                  <a:lnTo>
                    <a:pt x="1279" y="1623"/>
                  </a:lnTo>
                  <a:lnTo>
                    <a:pt x="1280" y="1998"/>
                  </a:lnTo>
                  <a:lnTo>
                    <a:pt x="1282" y="1439"/>
                  </a:lnTo>
                  <a:lnTo>
                    <a:pt x="1282" y="1791"/>
                  </a:lnTo>
                  <a:lnTo>
                    <a:pt x="1283" y="1680"/>
                  </a:lnTo>
                  <a:lnTo>
                    <a:pt x="1284" y="1907"/>
                  </a:lnTo>
                  <a:lnTo>
                    <a:pt x="1285" y="1463"/>
                  </a:lnTo>
                  <a:lnTo>
                    <a:pt x="1286" y="1681"/>
                  </a:lnTo>
                  <a:lnTo>
                    <a:pt x="1287" y="1534"/>
                  </a:lnTo>
                  <a:lnTo>
                    <a:pt x="1287" y="1764"/>
                  </a:lnTo>
                  <a:lnTo>
                    <a:pt x="1288" y="1484"/>
                  </a:lnTo>
                  <a:lnTo>
                    <a:pt x="1289" y="1676"/>
                  </a:lnTo>
                  <a:lnTo>
                    <a:pt x="1290" y="1554"/>
                  </a:lnTo>
                  <a:lnTo>
                    <a:pt x="1291" y="1861"/>
                  </a:lnTo>
                  <a:lnTo>
                    <a:pt x="1292" y="1596"/>
                  </a:lnTo>
                  <a:lnTo>
                    <a:pt x="1293" y="1864"/>
                  </a:lnTo>
                  <a:lnTo>
                    <a:pt x="1294" y="1609"/>
                  </a:lnTo>
                  <a:lnTo>
                    <a:pt x="1294" y="1798"/>
                  </a:lnTo>
                  <a:lnTo>
                    <a:pt x="1295" y="1649"/>
                  </a:lnTo>
                  <a:lnTo>
                    <a:pt x="1297" y="1895"/>
                  </a:lnTo>
                  <a:lnTo>
                    <a:pt x="1299" y="1485"/>
                  </a:lnTo>
                  <a:lnTo>
                    <a:pt x="1300" y="1736"/>
                  </a:lnTo>
                  <a:lnTo>
                    <a:pt x="1301" y="1645"/>
                  </a:lnTo>
                  <a:lnTo>
                    <a:pt x="1303" y="1792"/>
                  </a:lnTo>
                  <a:lnTo>
                    <a:pt x="1303" y="1725"/>
                  </a:lnTo>
                  <a:lnTo>
                    <a:pt x="1304" y="1932"/>
                  </a:lnTo>
                  <a:lnTo>
                    <a:pt x="1305" y="1603"/>
                  </a:lnTo>
                  <a:lnTo>
                    <a:pt x="1306" y="1790"/>
                  </a:lnTo>
                  <a:lnTo>
                    <a:pt x="1307" y="1625"/>
                  </a:lnTo>
                  <a:lnTo>
                    <a:pt x="1308" y="1856"/>
                  </a:lnTo>
                  <a:lnTo>
                    <a:pt x="1309" y="1639"/>
                  </a:lnTo>
                  <a:lnTo>
                    <a:pt x="1310" y="1856"/>
                  </a:lnTo>
                  <a:lnTo>
                    <a:pt x="1311" y="1651"/>
                  </a:lnTo>
                  <a:lnTo>
                    <a:pt x="1312" y="1925"/>
                  </a:lnTo>
                  <a:lnTo>
                    <a:pt x="1313" y="1599"/>
                  </a:lnTo>
                  <a:lnTo>
                    <a:pt x="1314" y="1760"/>
                  </a:lnTo>
                  <a:lnTo>
                    <a:pt x="1315" y="1491"/>
                  </a:lnTo>
                  <a:lnTo>
                    <a:pt x="1317" y="1922"/>
                  </a:lnTo>
                  <a:lnTo>
                    <a:pt x="1317" y="1826"/>
                  </a:lnTo>
                  <a:lnTo>
                    <a:pt x="1318" y="1963"/>
                  </a:lnTo>
                  <a:lnTo>
                    <a:pt x="1319" y="1537"/>
                  </a:lnTo>
                  <a:lnTo>
                    <a:pt x="1320" y="1824"/>
                  </a:lnTo>
                  <a:lnTo>
                    <a:pt x="1321" y="1486"/>
                  </a:lnTo>
                  <a:lnTo>
                    <a:pt x="1322" y="1694"/>
                  </a:lnTo>
                  <a:lnTo>
                    <a:pt x="1323" y="1586"/>
                  </a:lnTo>
                  <a:lnTo>
                    <a:pt x="1324" y="1922"/>
                  </a:lnTo>
                  <a:lnTo>
                    <a:pt x="1325" y="1533"/>
                  </a:lnTo>
                  <a:lnTo>
                    <a:pt x="1327" y="1829"/>
                  </a:lnTo>
                  <a:lnTo>
                    <a:pt x="1327" y="1680"/>
                  </a:lnTo>
                  <a:lnTo>
                    <a:pt x="1329" y="1605"/>
                  </a:lnTo>
                  <a:lnTo>
                    <a:pt x="1330" y="1887"/>
                  </a:lnTo>
                  <a:lnTo>
                    <a:pt x="1331" y="1874"/>
                  </a:lnTo>
                  <a:lnTo>
                    <a:pt x="1331" y="1937"/>
                  </a:lnTo>
                  <a:lnTo>
                    <a:pt x="1332" y="1786"/>
                  </a:lnTo>
                  <a:lnTo>
                    <a:pt x="1333" y="1844"/>
                  </a:lnTo>
                  <a:lnTo>
                    <a:pt x="1334" y="1620"/>
                  </a:lnTo>
                  <a:lnTo>
                    <a:pt x="1335" y="1662"/>
                  </a:lnTo>
                  <a:lnTo>
                    <a:pt x="1335" y="1454"/>
                  </a:lnTo>
                  <a:lnTo>
                    <a:pt x="1337" y="1815"/>
                  </a:lnTo>
                  <a:lnTo>
                    <a:pt x="1338" y="1748"/>
                  </a:lnTo>
                  <a:lnTo>
                    <a:pt x="1338" y="1789"/>
                  </a:lnTo>
                  <a:lnTo>
                    <a:pt x="1339" y="1615"/>
                  </a:lnTo>
                  <a:lnTo>
                    <a:pt x="1340" y="2065"/>
                  </a:lnTo>
                  <a:lnTo>
                    <a:pt x="1341" y="1650"/>
                  </a:lnTo>
                  <a:lnTo>
                    <a:pt x="1342" y="1906"/>
                  </a:lnTo>
                  <a:lnTo>
                    <a:pt x="1344" y="1499"/>
                  </a:lnTo>
                  <a:lnTo>
                    <a:pt x="1345" y="1727"/>
                  </a:lnTo>
                  <a:lnTo>
                    <a:pt x="1345" y="1626"/>
                  </a:lnTo>
                  <a:lnTo>
                    <a:pt x="1346" y="1846"/>
                  </a:lnTo>
                  <a:lnTo>
                    <a:pt x="1347" y="1551"/>
                  </a:lnTo>
                  <a:lnTo>
                    <a:pt x="1348" y="1718"/>
                  </a:lnTo>
                  <a:lnTo>
                    <a:pt x="1349" y="1326"/>
                  </a:lnTo>
                  <a:lnTo>
                    <a:pt x="1350" y="1991"/>
                  </a:lnTo>
                  <a:lnTo>
                    <a:pt x="1351" y="1489"/>
                  </a:lnTo>
                  <a:lnTo>
                    <a:pt x="1352" y="1954"/>
                  </a:lnTo>
                  <a:lnTo>
                    <a:pt x="1353" y="1755"/>
                  </a:lnTo>
                  <a:lnTo>
                    <a:pt x="1354" y="1947"/>
                  </a:lnTo>
                  <a:lnTo>
                    <a:pt x="1356" y="1609"/>
                  </a:lnTo>
                  <a:lnTo>
                    <a:pt x="1358" y="1952"/>
                  </a:lnTo>
                  <a:lnTo>
                    <a:pt x="1360" y="1617"/>
                  </a:lnTo>
                  <a:lnTo>
                    <a:pt x="1361" y="1750"/>
                  </a:lnTo>
                  <a:lnTo>
                    <a:pt x="1361" y="1578"/>
                  </a:lnTo>
                  <a:lnTo>
                    <a:pt x="1362" y="1947"/>
                  </a:lnTo>
                  <a:lnTo>
                    <a:pt x="1363" y="1571"/>
                  </a:lnTo>
                  <a:lnTo>
                    <a:pt x="1363" y="1817"/>
                  </a:lnTo>
                  <a:lnTo>
                    <a:pt x="1365" y="1520"/>
                  </a:lnTo>
                  <a:lnTo>
                    <a:pt x="1366" y="1788"/>
                  </a:lnTo>
                  <a:lnTo>
                    <a:pt x="1367" y="1648"/>
                  </a:lnTo>
                  <a:lnTo>
                    <a:pt x="1368" y="1976"/>
                  </a:lnTo>
                  <a:lnTo>
                    <a:pt x="1370" y="1618"/>
                  </a:lnTo>
                  <a:lnTo>
                    <a:pt x="1370" y="1704"/>
                  </a:lnTo>
                  <a:lnTo>
                    <a:pt x="1372" y="1447"/>
                  </a:lnTo>
                  <a:lnTo>
                    <a:pt x="1372" y="1707"/>
                  </a:lnTo>
                  <a:lnTo>
                    <a:pt x="1373" y="1651"/>
                  </a:lnTo>
                  <a:lnTo>
                    <a:pt x="1374" y="1801"/>
                  </a:lnTo>
                  <a:lnTo>
                    <a:pt x="1375" y="1510"/>
                  </a:lnTo>
                  <a:lnTo>
                    <a:pt x="1376" y="1868"/>
                  </a:lnTo>
                  <a:lnTo>
                    <a:pt x="1377" y="1673"/>
                  </a:lnTo>
                  <a:lnTo>
                    <a:pt x="1378" y="1872"/>
                  </a:lnTo>
                  <a:lnTo>
                    <a:pt x="1379" y="1585"/>
                  </a:lnTo>
                  <a:lnTo>
                    <a:pt x="1379" y="1762"/>
                  </a:lnTo>
                  <a:lnTo>
                    <a:pt x="1380" y="1730"/>
                  </a:lnTo>
                  <a:lnTo>
                    <a:pt x="1380" y="1842"/>
                  </a:lnTo>
                  <a:lnTo>
                    <a:pt x="1381" y="1591"/>
                  </a:lnTo>
                  <a:lnTo>
                    <a:pt x="1382" y="1761"/>
                  </a:lnTo>
                  <a:lnTo>
                    <a:pt x="1383" y="1712"/>
                  </a:lnTo>
                  <a:lnTo>
                    <a:pt x="1384" y="1802"/>
                  </a:lnTo>
                  <a:lnTo>
                    <a:pt x="1384" y="1731"/>
                  </a:lnTo>
                  <a:lnTo>
                    <a:pt x="1385" y="1813"/>
                  </a:lnTo>
                  <a:lnTo>
                    <a:pt x="1385" y="1714"/>
                  </a:lnTo>
                  <a:lnTo>
                    <a:pt x="1386" y="1769"/>
                  </a:lnTo>
                  <a:lnTo>
                    <a:pt x="1387" y="1624"/>
                  </a:lnTo>
                  <a:lnTo>
                    <a:pt x="1388" y="1916"/>
                  </a:lnTo>
                  <a:lnTo>
                    <a:pt x="1389" y="1628"/>
                  </a:lnTo>
                  <a:lnTo>
                    <a:pt x="1390" y="1761"/>
                  </a:lnTo>
                  <a:lnTo>
                    <a:pt x="1391" y="1730"/>
                  </a:lnTo>
                  <a:lnTo>
                    <a:pt x="1392" y="1953"/>
                  </a:lnTo>
                  <a:lnTo>
                    <a:pt x="1393" y="1559"/>
                  </a:lnTo>
                  <a:lnTo>
                    <a:pt x="1394" y="1835"/>
                  </a:lnTo>
                  <a:lnTo>
                    <a:pt x="1395" y="1643"/>
                  </a:lnTo>
                  <a:lnTo>
                    <a:pt x="1395" y="1955"/>
                  </a:lnTo>
                  <a:lnTo>
                    <a:pt x="1396" y="1549"/>
                  </a:lnTo>
                  <a:lnTo>
                    <a:pt x="1397" y="1709"/>
                  </a:lnTo>
                  <a:lnTo>
                    <a:pt x="1398" y="1665"/>
                  </a:lnTo>
                  <a:lnTo>
                    <a:pt x="1399" y="1885"/>
                  </a:lnTo>
                  <a:lnTo>
                    <a:pt x="1399" y="1808"/>
                  </a:lnTo>
                  <a:lnTo>
                    <a:pt x="1400" y="1833"/>
                  </a:lnTo>
                  <a:lnTo>
                    <a:pt x="1401" y="1691"/>
                  </a:lnTo>
                  <a:lnTo>
                    <a:pt x="1401" y="1992"/>
                  </a:lnTo>
                  <a:lnTo>
                    <a:pt x="1403" y="1602"/>
                  </a:lnTo>
                  <a:lnTo>
                    <a:pt x="1404" y="1981"/>
                  </a:lnTo>
                  <a:lnTo>
                    <a:pt x="1405" y="1596"/>
                  </a:lnTo>
                  <a:lnTo>
                    <a:pt x="1406" y="1813"/>
                  </a:lnTo>
                  <a:lnTo>
                    <a:pt x="1406" y="1679"/>
                  </a:lnTo>
                  <a:lnTo>
                    <a:pt x="1407" y="1793"/>
                  </a:lnTo>
                  <a:lnTo>
                    <a:pt x="1408" y="1725"/>
                  </a:lnTo>
                  <a:lnTo>
                    <a:pt x="1408" y="2002"/>
                  </a:lnTo>
                  <a:lnTo>
                    <a:pt x="1409" y="1342"/>
                  </a:lnTo>
                  <a:lnTo>
                    <a:pt x="1410" y="1793"/>
                  </a:lnTo>
                  <a:lnTo>
                    <a:pt x="1411" y="1723"/>
                  </a:lnTo>
                  <a:lnTo>
                    <a:pt x="1411" y="1845"/>
                  </a:lnTo>
                  <a:lnTo>
                    <a:pt x="1412" y="1826"/>
                  </a:lnTo>
                  <a:lnTo>
                    <a:pt x="1413" y="1900"/>
                  </a:lnTo>
                  <a:lnTo>
                    <a:pt x="1413" y="1808"/>
                  </a:lnTo>
                  <a:lnTo>
                    <a:pt x="1414" y="1834"/>
                  </a:lnTo>
                  <a:lnTo>
                    <a:pt x="1414" y="1677"/>
                  </a:lnTo>
                  <a:lnTo>
                    <a:pt x="1415" y="1714"/>
                  </a:lnTo>
                  <a:lnTo>
                    <a:pt x="1415" y="1667"/>
                  </a:lnTo>
                  <a:lnTo>
                    <a:pt x="1416" y="1972"/>
                  </a:lnTo>
                  <a:lnTo>
                    <a:pt x="1417" y="1451"/>
                  </a:lnTo>
                  <a:lnTo>
                    <a:pt x="1419" y="1899"/>
                  </a:lnTo>
                  <a:lnTo>
                    <a:pt x="1420" y="1758"/>
                  </a:lnTo>
                  <a:lnTo>
                    <a:pt x="1420" y="2002"/>
                  </a:lnTo>
                  <a:lnTo>
                    <a:pt x="1421" y="1527"/>
                  </a:lnTo>
                  <a:lnTo>
                    <a:pt x="1422" y="1682"/>
                  </a:lnTo>
                  <a:lnTo>
                    <a:pt x="1423" y="1539"/>
                  </a:lnTo>
                  <a:lnTo>
                    <a:pt x="1424" y="1746"/>
                  </a:lnTo>
                  <a:lnTo>
                    <a:pt x="1425" y="1703"/>
                  </a:lnTo>
                  <a:lnTo>
                    <a:pt x="1426" y="1884"/>
                  </a:lnTo>
                  <a:lnTo>
                    <a:pt x="1427" y="1586"/>
                  </a:lnTo>
                  <a:lnTo>
                    <a:pt x="1428" y="1696"/>
                  </a:lnTo>
                  <a:lnTo>
                    <a:pt x="1429" y="1346"/>
                  </a:lnTo>
                  <a:lnTo>
                    <a:pt x="1430" y="1920"/>
                  </a:lnTo>
                  <a:lnTo>
                    <a:pt x="1432" y="1639"/>
                  </a:lnTo>
                  <a:lnTo>
                    <a:pt x="1434" y="1834"/>
                  </a:lnTo>
                  <a:lnTo>
                    <a:pt x="1435" y="1646"/>
                  </a:lnTo>
                  <a:lnTo>
                    <a:pt x="1436" y="1890"/>
                  </a:lnTo>
                  <a:lnTo>
                    <a:pt x="1437" y="1471"/>
                  </a:lnTo>
                  <a:lnTo>
                    <a:pt x="1439" y="1973"/>
                  </a:lnTo>
                  <a:lnTo>
                    <a:pt x="1440" y="1618"/>
                  </a:lnTo>
                  <a:lnTo>
                    <a:pt x="1441" y="1777"/>
                  </a:lnTo>
                  <a:lnTo>
                    <a:pt x="1442" y="1598"/>
                  </a:lnTo>
                  <a:lnTo>
                    <a:pt x="1443" y="1870"/>
                  </a:lnTo>
                  <a:lnTo>
                    <a:pt x="1444" y="1640"/>
                  </a:lnTo>
                  <a:lnTo>
                    <a:pt x="1445" y="1809"/>
                  </a:lnTo>
                  <a:lnTo>
                    <a:pt x="1446" y="1604"/>
                  </a:lnTo>
                  <a:lnTo>
                    <a:pt x="1446" y="1695"/>
                  </a:lnTo>
                  <a:lnTo>
                    <a:pt x="1447" y="1688"/>
                  </a:lnTo>
                  <a:lnTo>
                    <a:pt x="1447" y="1940"/>
                  </a:lnTo>
                  <a:lnTo>
                    <a:pt x="1448" y="1886"/>
                  </a:lnTo>
                  <a:lnTo>
                    <a:pt x="1448" y="2050"/>
                  </a:lnTo>
                  <a:lnTo>
                    <a:pt x="1449" y="1452"/>
                  </a:lnTo>
                  <a:lnTo>
                    <a:pt x="1450" y="1882"/>
                  </a:lnTo>
                  <a:lnTo>
                    <a:pt x="1452" y="1621"/>
                  </a:lnTo>
                  <a:lnTo>
                    <a:pt x="1452" y="1723"/>
                  </a:lnTo>
                  <a:lnTo>
                    <a:pt x="1453" y="1503"/>
                  </a:lnTo>
                  <a:lnTo>
                    <a:pt x="1454" y="1601"/>
                  </a:lnTo>
                  <a:lnTo>
                    <a:pt x="1455" y="1480"/>
                  </a:lnTo>
                  <a:lnTo>
                    <a:pt x="1456" y="1685"/>
                  </a:lnTo>
                  <a:lnTo>
                    <a:pt x="1456" y="1637"/>
                  </a:lnTo>
                  <a:lnTo>
                    <a:pt x="1458" y="1825"/>
                  </a:lnTo>
                  <a:lnTo>
                    <a:pt x="1458" y="1768"/>
                  </a:lnTo>
                  <a:lnTo>
                    <a:pt x="1459" y="1815"/>
                  </a:lnTo>
                  <a:lnTo>
                    <a:pt x="1460" y="1536"/>
                  </a:lnTo>
                  <a:lnTo>
                    <a:pt x="1462" y="1762"/>
                  </a:lnTo>
                  <a:lnTo>
                    <a:pt x="1464" y="1646"/>
                  </a:lnTo>
                  <a:lnTo>
                    <a:pt x="1464" y="1726"/>
                  </a:lnTo>
                  <a:lnTo>
                    <a:pt x="1465" y="1685"/>
                  </a:lnTo>
                  <a:lnTo>
                    <a:pt x="1466" y="1841"/>
                  </a:lnTo>
                  <a:lnTo>
                    <a:pt x="1467" y="1525"/>
                  </a:lnTo>
                  <a:lnTo>
                    <a:pt x="1468" y="1842"/>
                  </a:lnTo>
                  <a:lnTo>
                    <a:pt x="1469" y="1512"/>
                  </a:lnTo>
                  <a:lnTo>
                    <a:pt x="1471" y="1761"/>
                  </a:lnTo>
                  <a:lnTo>
                    <a:pt x="1472" y="1637"/>
                  </a:lnTo>
                  <a:lnTo>
                    <a:pt x="1472" y="1672"/>
                  </a:lnTo>
                  <a:lnTo>
                    <a:pt x="1473" y="1548"/>
                  </a:lnTo>
                  <a:lnTo>
                    <a:pt x="1475" y="1920"/>
                  </a:lnTo>
                  <a:lnTo>
                    <a:pt x="1475" y="1748"/>
                  </a:lnTo>
                  <a:lnTo>
                    <a:pt x="1476" y="1837"/>
                  </a:lnTo>
                  <a:lnTo>
                    <a:pt x="1477" y="1639"/>
                  </a:lnTo>
                  <a:lnTo>
                    <a:pt x="1479" y="1830"/>
                  </a:lnTo>
                  <a:lnTo>
                    <a:pt x="1480" y="1463"/>
                  </a:lnTo>
                  <a:lnTo>
                    <a:pt x="1482" y="1810"/>
                  </a:lnTo>
                  <a:lnTo>
                    <a:pt x="1482" y="1719"/>
                  </a:lnTo>
                  <a:lnTo>
                    <a:pt x="1484" y="1962"/>
                  </a:lnTo>
                  <a:lnTo>
                    <a:pt x="1486" y="1752"/>
                  </a:lnTo>
                  <a:lnTo>
                    <a:pt x="1487" y="1822"/>
                  </a:lnTo>
                  <a:lnTo>
                    <a:pt x="1488" y="1636"/>
                  </a:lnTo>
                  <a:lnTo>
                    <a:pt x="1489" y="1812"/>
                  </a:lnTo>
                  <a:lnTo>
                    <a:pt x="1489" y="1586"/>
                  </a:lnTo>
                  <a:lnTo>
                    <a:pt x="1490" y="1817"/>
                  </a:lnTo>
                  <a:lnTo>
                    <a:pt x="1491" y="1568"/>
                  </a:lnTo>
                  <a:lnTo>
                    <a:pt x="1492" y="1790"/>
                  </a:lnTo>
                  <a:lnTo>
                    <a:pt x="1493" y="1390"/>
                  </a:lnTo>
                  <a:lnTo>
                    <a:pt x="1494" y="1860"/>
                  </a:lnTo>
                  <a:lnTo>
                    <a:pt x="1495" y="1507"/>
                  </a:lnTo>
                  <a:lnTo>
                    <a:pt x="1497" y="1840"/>
                  </a:lnTo>
                  <a:lnTo>
                    <a:pt x="1497" y="1478"/>
                  </a:lnTo>
                  <a:lnTo>
                    <a:pt x="1498" y="1854"/>
                  </a:lnTo>
                  <a:lnTo>
                    <a:pt x="1499" y="1511"/>
                  </a:lnTo>
                  <a:lnTo>
                    <a:pt x="1500" y="1724"/>
                  </a:lnTo>
                  <a:lnTo>
                    <a:pt x="1501" y="1717"/>
                  </a:lnTo>
                  <a:lnTo>
                    <a:pt x="1502" y="1809"/>
                  </a:lnTo>
                  <a:lnTo>
                    <a:pt x="1503" y="1574"/>
                  </a:lnTo>
                  <a:lnTo>
                    <a:pt x="1504" y="1955"/>
                  </a:lnTo>
                  <a:lnTo>
                    <a:pt x="1505" y="1604"/>
                  </a:lnTo>
                  <a:lnTo>
                    <a:pt x="1507" y="1965"/>
                  </a:lnTo>
                  <a:lnTo>
                    <a:pt x="1508" y="1569"/>
                  </a:lnTo>
                  <a:lnTo>
                    <a:pt x="1508" y="1993"/>
                  </a:lnTo>
                  <a:lnTo>
                    <a:pt x="1509" y="1562"/>
                  </a:lnTo>
                  <a:lnTo>
                    <a:pt x="1510" y="1766"/>
                  </a:lnTo>
                  <a:lnTo>
                    <a:pt x="1511" y="1741"/>
                  </a:lnTo>
                  <a:lnTo>
                    <a:pt x="1511" y="1893"/>
                  </a:lnTo>
                  <a:lnTo>
                    <a:pt x="1513" y="1517"/>
                  </a:lnTo>
                  <a:lnTo>
                    <a:pt x="1514" y="1935"/>
                  </a:lnTo>
                  <a:lnTo>
                    <a:pt x="1515" y="1539"/>
                  </a:lnTo>
                  <a:lnTo>
                    <a:pt x="1516" y="1726"/>
                  </a:lnTo>
                  <a:lnTo>
                    <a:pt x="1517" y="1564"/>
                  </a:lnTo>
                  <a:lnTo>
                    <a:pt x="1518" y="1775"/>
                  </a:lnTo>
                  <a:lnTo>
                    <a:pt x="1519" y="1736"/>
                  </a:lnTo>
                  <a:lnTo>
                    <a:pt x="1520" y="1846"/>
                  </a:lnTo>
                  <a:lnTo>
                    <a:pt x="1521" y="1683"/>
                  </a:lnTo>
                  <a:lnTo>
                    <a:pt x="1523" y="2042"/>
                  </a:lnTo>
                  <a:lnTo>
                    <a:pt x="1524" y="1578"/>
                  </a:lnTo>
                  <a:lnTo>
                    <a:pt x="1525" y="1828"/>
                  </a:lnTo>
                  <a:lnTo>
                    <a:pt x="1527" y="1651"/>
                  </a:lnTo>
                  <a:lnTo>
                    <a:pt x="1527" y="1823"/>
                  </a:lnTo>
                  <a:lnTo>
                    <a:pt x="1528" y="1628"/>
                  </a:lnTo>
                  <a:lnTo>
                    <a:pt x="1529" y="1728"/>
                  </a:lnTo>
                  <a:lnTo>
                    <a:pt x="1529" y="1592"/>
                  </a:lnTo>
                  <a:lnTo>
                    <a:pt x="1530" y="1719"/>
                  </a:lnTo>
                  <a:lnTo>
                    <a:pt x="1531" y="1697"/>
                  </a:lnTo>
                  <a:lnTo>
                    <a:pt x="1532" y="1792"/>
                  </a:lnTo>
                  <a:lnTo>
                    <a:pt x="1532" y="1688"/>
                  </a:lnTo>
                  <a:lnTo>
                    <a:pt x="1533" y="1778"/>
                  </a:lnTo>
                  <a:lnTo>
                    <a:pt x="1534" y="1650"/>
                  </a:lnTo>
                  <a:lnTo>
                    <a:pt x="1534" y="1838"/>
                  </a:lnTo>
                  <a:lnTo>
                    <a:pt x="1536" y="1553"/>
                  </a:lnTo>
                  <a:lnTo>
                    <a:pt x="1536" y="1854"/>
                  </a:lnTo>
                  <a:lnTo>
                    <a:pt x="1537" y="1521"/>
                  </a:lnTo>
                  <a:lnTo>
                    <a:pt x="1538" y="1911"/>
                  </a:lnTo>
                  <a:lnTo>
                    <a:pt x="1539" y="1697"/>
                  </a:lnTo>
                  <a:lnTo>
                    <a:pt x="1540" y="1964"/>
                  </a:lnTo>
                  <a:lnTo>
                    <a:pt x="1541" y="1778"/>
                  </a:lnTo>
                  <a:lnTo>
                    <a:pt x="1541" y="1823"/>
                  </a:lnTo>
                  <a:lnTo>
                    <a:pt x="1543" y="1688"/>
                  </a:lnTo>
                  <a:lnTo>
                    <a:pt x="1544" y="1980"/>
                  </a:lnTo>
                  <a:lnTo>
                    <a:pt x="1546" y="1537"/>
                  </a:lnTo>
                  <a:lnTo>
                    <a:pt x="1547" y="1895"/>
                  </a:lnTo>
                  <a:lnTo>
                    <a:pt x="1547" y="1809"/>
                  </a:lnTo>
                  <a:lnTo>
                    <a:pt x="1548" y="1842"/>
                  </a:lnTo>
                  <a:lnTo>
                    <a:pt x="1548" y="1784"/>
                  </a:lnTo>
                  <a:lnTo>
                    <a:pt x="1549" y="1805"/>
                  </a:lnTo>
                  <a:lnTo>
                    <a:pt x="1549" y="1742"/>
                  </a:lnTo>
                  <a:lnTo>
                    <a:pt x="1550" y="1756"/>
                  </a:lnTo>
                  <a:lnTo>
                    <a:pt x="1550" y="1711"/>
                  </a:lnTo>
                  <a:lnTo>
                    <a:pt x="1551" y="1816"/>
                  </a:lnTo>
                  <a:lnTo>
                    <a:pt x="1552" y="1609"/>
                  </a:lnTo>
                  <a:lnTo>
                    <a:pt x="1552" y="1769"/>
                  </a:lnTo>
                  <a:lnTo>
                    <a:pt x="1553" y="1667"/>
                  </a:lnTo>
                  <a:lnTo>
                    <a:pt x="1554" y="1859"/>
                  </a:lnTo>
                  <a:lnTo>
                    <a:pt x="1555" y="1575"/>
                  </a:lnTo>
                  <a:lnTo>
                    <a:pt x="1557" y="1740"/>
                  </a:lnTo>
                  <a:lnTo>
                    <a:pt x="1558" y="1539"/>
                  </a:lnTo>
                  <a:lnTo>
                    <a:pt x="1559" y="1906"/>
                  </a:lnTo>
                  <a:lnTo>
                    <a:pt x="1559" y="1651"/>
                  </a:lnTo>
                  <a:lnTo>
                    <a:pt x="1560" y="1793"/>
                  </a:lnTo>
                  <a:lnTo>
                    <a:pt x="1562" y="1586"/>
                  </a:lnTo>
                  <a:lnTo>
                    <a:pt x="1563" y="1829"/>
                  </a:lnTo>
                  <a:lnTo>
                    <a:pt x="1563" y="1725"/>
                  </a:lnTo>
                  <a:lnTo>
                    <a:pt x="1564" y="1841"/>
                  </a:lnTo>
                  <a:lnTo>
                    <a:pt x="1565" y="1620"/>
                  </a:lnTo>
                  <a:lnTo>
                    <a:pt x="1566" y="1829"/>
                  </a:lnTo>
                  <a:lnTo>
                    <a:pt x="1567" y="1600"/>
                  </a:lnTo>
                  <a:lnTo>
                    <a:pt x="1568" y="1728"/>
                  </a:lnTo>
                  <a:lnTo>
                    <a:pt x="1568" y="1609"/>
                  </a:lnTo>
                  <a:lnTo>
                    <a:pt x="1569" y="1659"/>
                  </a:lnTo>
                  <a:lnTo>
                    <a:pt x="1570" y="1547"/>
                  </a:lnTo>
                  <a:lnTo>
                    <a:pt x="1570" y="1782"/>
                  </a:lnTo>
                  <a:lnTo>
                    <a:pt x="1571" y="1678"/>
                  </a:lnTo>
                  <a:lnTo>
                    <a:pt x="1572" y="1843"/>
                  </a:lnTo>
                  <a:lnTo>
                    <a:pt x="1572" y="1650"/>
                  </a:lnTo>
                  <a:lnTo>
                    <a:pt x="1573" y="1864"/>
                  </a:lnTo>
                  <a:lnTo>
                    <a:pt x="1574" y="1683"/>
                  </a:lnTo>
                  <a:lnTo>
                    <a:pt x="1574" y="1783"/>
                  </a:lnTo>
                  <a:lnTo>
                    <a:pt x="1575" y="1641"/>
                  </a:lnTo>
                  <a:lnTo>
                    <a:pt x="1576" y="1819"/>
                  </a:lnTo>
                  <a:lnTo>
                    <a:pt x="1576" y="1685"/>
                  </a:lnTo>
                  <a:lnTo>
                    <a:pt x="1577" y="1826"/>
                  </a:lnTo>
                  <a:lnTo>
                    <a:pt x="1578" y="1771"/>
                  </a:lnTo>
                  <a:lnTo>
                    <a:pt x="1578" y="1937"/>
                  </a:lnTo>
                  <a:lnTo>
                    <a:pt x="1579" y="1793"/>
                  </a:lnTo>
                  <a:lnTo>
                    <a:pt x="1580" y="1635"/>
                  </a:lnTo>
                  <a:lnTo>
                    <a:pt x="1581" y="1755"/>
                  </a:lnTo>
                  <a:lnTo>
                    <a:pt x="1581" y="1535"/>
                  </a:lnTo>
                  <a:lnTo>
                    <a:pt x="1582" y="1779"/>
                  </a:lnTo>
                  <a:lnTo>
                    <a:pt x="1583" y="1546"/>
                  </a:lnTo>
                  <a:lnTo>
                    <a:pt x="1585" y="1965"/>
                  </a:lnTo>
                  <a:lnTo>
                    <a:pt x="1586" y="1796"/>
                  </a:lnTo>
                  <a:lnTo>
                    <a:pt x="1587" y="1867"/>
                  </a:lnTo>
                  <a:lnTo>
                    <a:pt x="1587" y="1683"/>
                  </a:lnTo>
                  <a:lnTo>
                    <a:pt x="1588" y="1868"/>
                  </a:lnTo>
                  <a:lnTo>
                    <a:pt x="1589" y="1628"/>
                  </a:lnTo>
                  <a:lnTo>
                    <a:pt x="1590" y="1730"/>
                  </a:lnTo>
                  <a:lnTo>
                    <a:pt x="1591" y="1705"/>
                  </a:lnTo>
                  <a:lnTo>
                    <a:pt x="1591" y="1860"/>
                  </a:lnTo>
                  <a:lnTo>
                    <a:pt x="1593" y="1580"/>
                  </a:lnTo>
                  <a:lnTo>
                    <a:pt x="1593" y="1864"/>
                  </a:lnTo>
                  <a:lnTo>
                    <a:pt x="1594" y="1698"/>
                  </a:lnTo>
                  <a:lnTo>
                    <a:pt x="1595" y="1787"/>
                  </a:lnTo>
                  <a:lnTo>
                    <a:pt x="1595" y="1671"/>
                  </a:lnTo>
                  <a:lnTo>
                    <a:pt x="1596" y="1711"/>
                  </a:lnTo>
                  <a:lnTo>
                    <a:pt x="1597" y="1540"/>
                  </a:lnTo>
                  <a:lnTo>
                    <a:pt x="1597" y="1570"/>
                  </a:lnTo>
                  <a:lnTo>
                    <a:pt x="1598" y="1563"/>
                  </a:lnTo>
                  <a:lnTo>
                    <a:pt x="1598" y="1907"/>
                  </a:lnTo>
                  <a:lnTo>
                    <a:pt x="1600" y="1522"/>
                  </a:lnTo>
                  <a:lnTo>
                    <a:pt x="1600" y="1646"/>
                  </a:lnTo>
                  <a:lnTo>
                    <a:pt x="1602" y="1558"/>
                  </a:lnTo>
                  <a:lnTo>
                    <a:pt x="1603" y="1821"/>
                  </a:lnTo>
                  <a:lnTo>
                    <a:pt x="1603" y="1679"/>
                  </a:lnTo>
                  <a:lnTo>
                    <a:pt x="1604" y="2057"/>
                  </a:lnTo>
                  <a:lnTo>
                    <a:pt x="1605" y="1629"/>
                  </a:lnTo>
                  <a:lnTo>
                    <a:pt x="1606" y="1912"/>
                  </a:lnTo>
                  <a:lnTo>
                    <a:pt x="1606" y="1861"/>
                  </a:lnTo>
                  <a:lnTo>
                    <a:pt x="1607" y="1928"/>
                  </a:lnTo>
                  <a:lnTo>
                    <a:pt x="1608" y="1697"/>
                  </a:lnTo>
                  <a:lnTo>
                    <a:pt x="1608" y="1850"/>
                  </a:lnTo>
                  <a:lnTo>
                    <a:pt x="1610" y="1513"/>
                  </a:lnTo>
                  <a:lnTo>
                    <a:pt x="1611" y="1845"/>
                  </a:lnTo>
                  <a:lnTo>
                    <a:pt x="1612" y="1622"/>
                  </a:lnTo>
                  <a:lnTo>
                    <a:pt x="1613" y="1946"/>
                  </a:lnTo>
                  <a:lnTo>
                    <a:pt x="1614" y="1568"/>
                  </a:lnTo>
                  <a:lnTo>
                    <a:pt x="1616" y="1723"/>
                  </a:lnTo>
                  <a:lnTo>
                    <a:pt x="1616" y="1656"/>
                  </a:lnTo>
                  <a:lnTo>
                    <a:pt x="1618" y="1847"/>
                  </a:lnTo>
                  <a:lnTo>
                    <a:pt x="1619" y="1644"/>
                  </a:lnTo>
                  <a:lnTo>
                    <a:pt x="1620" y="2039"/>
                  </a:lnTo>
                  <a:lnTo>
                    <a:pt x="1622" y="1703"/>
                  </a:lnTo>
                  <a:lnTo>
                    <a:pt x="1623" y="1835"/>
                  </a:lnTo>
                  <a:lnTo>
                    <a:pt x="1623" y="1563"/>
                  </a:lnTo>
                  <a:lnTo>
                    <a:pt x="1624" y="1840"/>
                  </a:lnTo>
                  <a:lnTo>
                    <a:pt x="1625" y="1470"/>
                  </a:lnTo>
                  <a:lnTo>
                    <a:pt x="1627" y="1678"/>
                  </a:lnTo>
                  <a:lnTo>
                    <a:pt x="1627" y="1574"/>
                  </a:lnTo>
                  <a:lnTo>
                    <a:pt x="1628" y="1674"/>
                  </a:lnTo>
                  <a:lnTo>
                    <a:pt x="1629" y="1662"/>
                  </a:lnTo>
                  <a:lnTo>
                    <a:pt x="1629" y="1984"/>
                  </a:lnTo>
                  <a:lnTo>
                    <a:pt x="1631" y="1605"/>
                  </a:lnTo>
                  <a:lnTo>
                    <a:pt x="1632" y="1907"/>
                  </a:lnTo>
                  <a:lnTo>
                    <a:pt x="1633" y="1631"/>
                  </a:lnTo>
                  <a:lnTo>
                    <a:pt x="1635" y="1722"/>
                  </a:lnTo>
                  <a:lnTo>
                    <a:pt x="1636" y="1516"/>
                  </a:lnTo>
                  <a:lnTo>
                    <a:pt x="1637" y="1665"/>
                  </a:lnTo>
                  <a:lnTo>
                    <a:pt x="1637" y="1581"/>
                  </a:lnTo>
                  <a:lnTo>
                    <a:pt x="1639" y="1876"/>
                  </a:lnTo>
                  <a:lnTo>
                    <a:pt x="1640" y="1524"/>
                  </a:lnTo>
                  <a:lnTo>
                    <a:pt x="1641" y="1872"/>
                  </a:lnTo>
                  <a:lnTo>
                    <a:pt x="1642" y="1755"/>
                  </a:lnTo>
                  <a:lnTo>
                    <a:pt x="1643" y="2037"/>
                  </a:lnTo>
                  <a:lnTo>
                    <a:pt x="1644" y="1487"/>
                  </a:lnTo>
                  <a:lnTo>
                    <a:pt x="1645" y="1773"/>
                  </a:lnTo>
                  <a:lnTo>
                    <a:pt x="1646" y="1709"/>
                  </a:lnTo>
                  <a:lnTo>
                    <a:pt x="1646" y="1912"/>
                  </a:lnTo>
                  <a:lnTo>
                    <a:pt x="1647" y="1429"/>
                  </a:lnTo>
                  <a:lnTo>
                    <a:pt x="1648" y="1829"/>
                  </a:lnTo>
                  <a:lnTo>
                    <a:pt x="1649" y="1709"/>
                  </a:lnTo>
                  <a:lnTo>
                    <a:pt x="1649" y="1782"/>
                  </a:lnTo>
                  <a:lnTo>
                    <a:pt x="1650" y="1544"/>
                  </a:lnTo>
                  <a:lnTo>
                    <a:pt x="1651" y="1634"/>
                  </a:lnTo>
                  <a:lnTo>
                    <a:pt x="1651" y="1498"/>
                  </a:lnTo>
                  <a:lnTo>
                    <a:pt x="1653" y="1792"/>
                  </a:lnTo>
                  <a:lnTo>
                    <a:pt x="1653" y="1673"/>
                  </a:lnTo>
                  <a:lnTo>
                    <a:pt x="1654" y="1825"/>
                  </a:lnTo>
                  <a:lnTo>
                    <a:pt x="1655" y="1693"/>
                  </a:lnTo>
                  <a:lnTo>
                    <a:pt x="1657" y="1813"/>
                  </a:lnTo>
                  <a:lnTo>
                    <a:pt x="1658" y="1481"/>
                  </a:lnTo>
                  <a:lnTo>
                    <a:pt x="1659" y="1692"/>
                  </a:lnTo>
                  <a:lnTo>
                    <a:pt x="1659" y="1590"/>
                  </a:lnTo>
                  <a:lnTo>
                    <a:pt x="1661" y="1924"/>
                  </a:lnTo>
                  <a:lnTo>
                    <a:pt x="1662" y="1682"/>
                  </a:lnTo>
                  <a:lnTo>
                    <a:pt x="1663" y="1921"/>
                  </a:lnTo>
                  <a:lnTo>
                    <a:pt x="1664" y="1560"/>
                  </a:lnTo>
                  <a:lnTo>
                    <a:pt x="1665" y="1903"/>
                  </a:lnTo>
                  <a:lnTo>
                    <a:pt x="1666" y="1608"/>
                  </a:lnTo>
                  <a:lnTo>
                    <a:pt x="1667" y="1913"/>
                  </a:lnTo>
                  <a:lnTo>
                    <a:pt x="1668" y="1578"/>
                  </a:lnTo>
                  <a:lnTo>
                    <a:pt x="1669" y="1815"/>
                  </a:lnTo>
                  <a:lnTo>
                    <a:pt x="1670" y="1385"/>
                  </a:lnTo>
                  <a:lnTo>
                    <a:pt x="1671" y="1780"/>
                  </a:lnTo>
                  <a:lnTo>
                    <a:pt x="1672" y="1673"/>
                  </a:lnTo>
                  <a:lnTo>
                    <a:pt x="1673" y="1836"/>
                  </a:lnTo>
                  <a:lnTo>
                    <a:pt x="1673" y="1760"/>
                  </a:lnTo>
                  <a:lnTo>
                    <a:pt x="1674" y="1786"/>
                  </a:lnTo>
                  <a:lnTo>
                    <a:pt x="1674" y="1635"/>
                  </a:lnTo>
                  <a:lnTo>
                    <a:pt x="1675" y="1750"/>
                  </a:lnTo>
                  <a:lnTo>
                    <a:pt x="1676" y="1661"/>
                  </a:lnTo>
                  <a:lnTo>
                    <a:pt x="1677" y="1875"/>
                  </a:lnTo>
                  <a:lnTo>
                    <a:pt x="1678" y="1676"/>
                  </a:lnTo>
                  <a:lnTo>
                    <a:pt x="1679" y="1899"/>
                  </a:lnTo>
                  <a:lnTo>
                    <a:pt x="1680" y="1466"/>
                  </a:lnTo>
                  <a:lnTo>
                    <a:pt x="1681" y="1990"/>
                  </a:lnTo>
                  <a:lnTo>
                    <a:pt x="1682" y="1460"/>
                  </a:lnTo>
                  <a:lnTo>
                    <a:pt x="1684" y="1686"/>
                  </a:lnTo>
                  <a:lnTo>
                    <a:pt x="1685" y="1586"/>
                  </a:lnTo>
                  <a:lnTo>
                    <a:pt x="1685" y="1852"/>
                  </a:lnTo>
                  <a:lnTo>
                    <a:pt x="1686" y="1650"/>
                  </a:lnTo>
                  <a:lnTo>
                    <a:pt x="1687" y="1927"/>
                  </a:lnTo>
                  <a:lnTo>
                    <a:pt x="1688" y="1664"/>
                  </a:lnTo>
                  <a:lnTo>
                    <a:pt x="1689" y="1798"/>
                  </a:lnTo>
                  <a:lnTo>
                    <a:pt x="1691" y="1525"/>
                  </a:lnTo>
                  <a:lnTo>
                    <a:pt x="1692" y="1846"/>
                  </a:lnTo>
                  <a:lnTo>
                    <a:pt x="1693" y="1691"/>
                  </a:lnTo>
                  <a:lnTo>
                    <a:pt x="1694" y="1946"/>
                  </a:lnTo>
                  <a:lnTo>
                    <a:pt x="1694" y="1655"/>
                  </a:lnTo>
                  <a:lnTo>
                    <a:pt x="1695" y="1734"/>
                  </a:lnTo>
                  <a:lnTo>
                    <a:pt x="1696" y="1730"/>
                  </a:lnTo>
                  <a:lnTo>
                    <a:pt x="1696" y="1820"/>
                  </a:lnTo>
                  <a:lnTo>
                    <a:pt x="1697" y="1756"/>
                  </a:lnTo>
                  <a:lnTo>
                    <a:pt x="1698" y="1855"/>
                  </a:lnTo>
                  <a:lnTo>
                    <a:pt x="1699" y="1553"/>
                  </a:lnTo>
                  <a:lnTo>
                    <a:pt x="1699" y="1843"/>
                  </a:lnTo>
                  <a:lnTo>
                    <a:pt x="1700" y="1595"/>
                  </a:lnTo>
                  <a:lnTo>
                    <a:pt x="1701" y="1686"/>
                  </a:lnTo>
                  <a:lnTo>
                    <a:pt x="1701" y="1568"/>
                  </a:lnTo>
                  <a:lnTo>
                    <a:pt x="1702" y="1627"/>
                  </a:lnTo>
                  <a:lnTo>
                    <a:pt x="1703" y="1440"/>
                  </a:lnTo>
                  <a:lnTo>
                    <a:pt x="1704" y="1871"/>
                  </a:lnTo>
                  <a:lnTo>
                    <a:pt x="1705" y="1630"/>
                  </a:lnTo>
                  <a:lnTo>
                    <a:pt x="1706" y="1769"/>
                  </a:lnTo>
                  <a:lnTo>
                    <a:pt x="1707" y="1444"/>
                  </a:lnTo>
                  <a:lnTo>
                    <a:pt x="1707" y="1797"/>
                  </a:lnTo>
                  <a:lnTo>
                    <a:pt x="1708" y="1599"/>
                  </a:lnTo>
                  <a:lnTo>
                    <a:pt x="1709" y="1756"/>
                  </a:lnTo>
                  <a:lnTo>
                    <a:pt x="1709" y="1501"/>
                  </a:lnTo>
                  <a:lnTo>
                    <a:pt x="1710" y="1826"/>
                  </a:lnTo>
                  <a:lnTo>
                    <a:pt x="1711" y="1554"/>
                  </a:lnTo>
                  <a:lnTo>
                    <a:pt x="1712" y="1780"/>
                  </a:lnTo>
                  <a:lnTo>
                    <a:pt x="1712" y="1436"/>
                  </a:lnTo>
                  <a:lnTo>
                    <a:pt x="1713" y="1755"/>
                  </a:lnTo>
                  <a:lnTo>
                    <a:pt x="1715" y="1646"/>
                  </a:lnTo>
                  <a:lnTo>
                    <a:pt x="1715" y="1771"/>
                  </a:lnTo>
                  <a:lnTo>
                    <a:pt x="1716" y="1631"/>
                  </a:lnTo>
                  <a:lnTo>
                    <a:pt x="1717" y="1740"/>
                  </a:lnTo>
                  <a:lnTo>
                    <a:pt x="1718" y="1423"/>
                  </a:lnTo>
                  <a:lnTo>
                    <a:pt x="1718" y="1759"/>
                  </a:lnTo>
                  <a:lnTo>
                    <a:pt x="1719" y="1675"/>
                  </a:lnTo>
                  <a:lnTo>
                    <a:pt x="1719" y="1752"/>
                  </a:lnTo>
                  <a:lnTo>
                    <a:pt x="1720" y="1673"/>
                  </a:lnTo>
                  <a:lnTo>
                    <a:pt x="1721" y="1816"/>
                  </a:lnTo>
                  <a:lnTo>
                    <a:pt x="1721" y="1652"/>
                  </a:lnTo>
                  <a:lnTo>
                    <a:pt x="1722" y="1684"/>
                  </a:lnTo>
                  <a:lnTo>
                    <a:pt x="1723" y="1538"/>
                  </a:lnTo>
                  <a:lnTo>
                    <a:pt x="1724" y="1899"/>
                  </a:lnTo>
                  <a:lnTo>
                    <a:pt x="1725" y="1474"/>
                  </a:lnTo>
                  <a:lnTo>
                    <a:pt x="1726" y="1631"/>
                  </a:lnTo>
                  <a:lnTo>
                    <a:pt x="1727" y="1470"/>
                  </a:lnTo>
                  <a:lnTo>
                    <a:pt x="1728" y="1838"/>
                  </a:lnTo>
                  <a:lnTo>
                    <a:pt x="1729" y="1669"/>
                  </a:lnTo>
                  <a:lnTo>
                    <a:pt x="1729" y="1798"/>
                  </a:lnTo>
                  <a:lnTo>
                    <a:pt x="1730" y="1475"/>
                  </a:lnTo>
                  <a:lnTo>
                    <a:pt x="1731" y="1698"/>
                  </a:lnTo>
                  <a:lnTo>
                    <a:pt x="1731" y="1625"/>
                  </a:lnTo>
                  <a:lnTo>
                    <a:pt x="1733" y="1901"/>
                  </a:lnTo>
                  <a:lnTo>
                    <a:pt x="1733" y="1849"/>
                  </a:lnTo>
                  <a:lnTo>
                    <a:pt x="1735" y="1393"/>
                  </a:lnTo>
                  <a:lnTo>
                    <a:pt x="1736" y="1661"/>
                  </a:lnTo>
                  <a:lnTo>
                    <a:pt x="1737" y="1527"/>
                  </a:lnTo>
                  <a:lnTo>
                    <a:pt x="1737" y="1613"/>
                  </a:lnTo>
                  <a:lnTo>
                    <a:pt x="1738" y="1608"/>
                  </a:lnTo>
                  <a:lnTo>
                    <a:pt x="1738" y="1679"/>
                  </a:lnTo>
                  <a:lnTo>
                    <a:pt x="1739" y="1670"/>
                  </a:lnTo>
                  <a:lnTo>
                    <a:pt x="1739" y="1730"/>
                  </a:lnTo>
                  <a:lnTo>
                    <a:pt x="1740" y="1715"/>
                  </a:lnTo>
                  <a:lnTo>
                    <a:pt x="1740" y="1806"/>
                  </a:lnTo>
                  <a:lnTo>
                    <a:pt x="1741" y="1670"/>
                  </a:lnTo>
                  <a:lnTo>
                    <a:pt x="1742" y="1833"/>
                  </a:lnTo>
                  <a:lnTo>
                    <a:pt x="1743" y="1606"/>
                  </a:lnTo>
                  <a:lnTo>
                    <a:pt x="1744" y="1855"/>
                  </a:lnTo>
                  <a:lnTo>
                    <a:pt x="1746" y="1469"/>
                  </a:lnTo>
                  <a:lnTo>
                    <a:pt x="1746" y="1595"/>
                  </a:lnTo>
                  <a:lnTo>
                    <a:pt x="1747" y="1506"/>
                  </a:lnTo>
                  <a:lnTo>
                    <a:pt x="1749" y="1809"/>
                  </a:lnTo>
                  <a:lnTo>
                    <a:pt x="1750" y="1545"/>
                  </a:lnTo>
                  <a:lnTo>
                    <a:pt x="1751" y="1736"/>
                  </a:lnTo>
                  <a:lnTo>
                    <a:pt x="1752" y="1359"/>
                  </a:lnTo>
                  <a:lnTo>
                    <a:pt x="1753" y="1734"/>
                  </a:lnTo>
                  <a:lnTo>
                    <a:pt x="1753" y="1575"/>
                  </a:lnTo>
                  <a:lnTo>
                    <a:pt x="1754" y="2028"/>
                  </a:lnTo>
                  <a:lnTo>
                    <a:pt x="1755" y="1554"/>
                  </a:lnTo>
                  <a:lnTo>
                    <a:pt x="1756" y="1851"/>
                  </a:lnTo>
                  <a:lnTo>
                    <a:pt x="1758" y="1666"/>
                  </a:lnTo>
                  <a:lnTo>
                    <a:pt x="1758" y="1717"/>
                  </a:lnTo>
                  <a:lnTo>
                    <a:pt x="1759" y="1711"/>
                  </a:lnTo>
                  <a:lnTo>
                    <a:pt x="1759" y="1958"/>
                  </a:lnTo>
                  <a:lnTo>
                    <a:pt x="1760" y="1653"/>
                  </a:lnTo>
                  <a:lnTo>
                    <a:pt x="1761" y="1697"/>
                  </a:lnTo>
                  <a:lnTo>
                    <a:pt x="1762" y="1555"/>
                  </a:lnTo>
                  <a:lnTo>
                    <a:pt x="1763" y="1680"/>
                  </a:lnTo>
                  <a:lnTo>
                    <a:pt x="1764" y="1538"/>
                  </a:lnTo>
                  <a:lnTo>
                    <a:pt x="1765" y="1840"/>
                  </a:lnTo>
                  <a:lnTo>
                    <a:pt x="1765" y="1659"/>
                  </a:lnTo>
                  <a:lnTo>
                    <a:pt x="1766" y="1523"/>
                  </a:lnTo>
                  <a:lnTo>
                    <a:pt x="1768" y="1831"/>
                  </a:lnTo>
                  <a:lnTo>
                    <a:pt x="1769" y="1665"/>
                  </a:lnTo>
                  <a:lnTo>
                    <a:pt x="1769" y="1706"/>
                  </a:lnTo>
                  <a:lnTo>
                    <a:pt x="1770" y="1565"/>
                  </a:lnTo>
                  <a:lnTo>
                    <a:pt x="1771" y="1880"/>
                  </a:lnTo>
                  <a:lnTo>
                    <a:pt x="1772" y="1471"/>
                  </a:lnTo>
                  <a:lnTo>
                    <a:pt x="1772" y="1917"/>
                  </a:lnTo>
                  <a:lnTo>
                    <a:pt x="1773" y="1573"/>
                  </a:lnTo>
                  <a:lnTo>
                    <a:pt x="1774" y="2036"/>
                  </a:lnTo>
                  <a:lnTo>
                    <a:pt x="1775" y="1645"/>
                  </a:lnTo>
                  <a:lnTo>
                    <a:pt x="1776" y="1894"/>
                  </a:lnTo>
                  <a:lnTo>
                    <a:pt x="1778" y="1481"/>
                  </a:lnTo>
                  <a:lnTo>
                    <a:pt x="1779" y="1857"/>
                  </a:lnTo>
                  <a:lnTo>
                    <a:pt x="1779" y="1539"/>
                  </a:lnTo>
                  <a:lnTo>
                    <a:pt x="1780" y="1893"/>
                  </a:lnTo>
                  <a:lnTo>
                    <a:pt x="1782" y="1638"/>
                  </a:lnTo>
                  <a:lnTo>
                    <a:pt x="1783" y="1759"/>
                  </a:lnTo>
                  <a:lnTo>
                    <a:pt x="1783" y="1510"/>
                  </a:lnTo>
                  <a:lnTo>
                    <a:pt x="1785" y="1856"/>
                  </a:lnTo>
                  <a:lnTo>
                    <a:pt x="1786" y="1629"/>
                  </a:lnTo>
                  <a:lnTo>
                    <a:pt x="1787" y="1804"/>
                  </a:lnTo>
                  <a:lnTo>
                    <a:pt x="1788" y="1605"/>
                  </a:lnTo>
                  <a:lnTo>
                    <a:pt x="1789" y="1806"/>
                  </a:lnTo>
                  <a:lnTo>
                    <a:pt x="1790" y="1593"/>
                  </a:lnTo>
                  <a:lnTo>
                    <a:pt x="1791" y="1995"/>
                  </a:lnTo>
                  <a:lnTo>
                    <a:pt x="1792" y="1531"/>
                  </a:lnTo>
                  <a:lnTo>
                    <a:pt x="1793" y="1814"/>
                  </a:lnTo>
                  <a:lnTo>
                    <a:pt x="1794" y="1621"/>
                  </a:lnTo>
                  <a:lnTo>
                    <a:pt x="1795" y="1713"/>
                  </a:lnTo>
                  <a:lnTo>
                    <a:pt x="1796" y="1373"/>
                  </a:lnTo>
                  <a:lnTo>
                    <a:pt x="1797" y="1650"/>
                  </a:lnTo>
                  <a:lnTo>
                    <a:pt x="1798" y="1502"/>
                  </a:lnTo>
                  <a:lnTo>
                    <a:pt x="1799" y="1794"/>
                  </a:lnTo>
                  <a:lnTo>
                    <a:pt x="1800" y="1410"/>
                  </a:lnTo>
                  <a:lnTo>
                    <a:pt x="1801" y="1638"/>
                  </a:lnTo>
                  <a:lnTo>
                    <a:pt x="1802" y="1538"/>
                  </a:lnTo>
                  <a:lnTo>
                    <a:pt x="1802" y="1843"/>
                  </a:lnTo>
                  <a:lnTo>
                    <a:pt x="1804" y="1560"/>
                  </a:lnTo>
                  <a:lnTo>
                    <a:pt x="1805" y="1934"/>
                  </a:lnTo>
                  <a:lnTo>
                    <a:pt x="1806" y="1821"/>
                  </a:lnTo>
                  <a:lnTo>
                    <a:pt x="1807" y="1887"/>
                  </a:lnTo>
                  <a:lnTo>
                    <a:pt x="1807" y="1737"/>
                  </a:lnTo>
                  <a:lnTo>
                    <a:pt x="1809" y="1870"/>
                  </a:lnTo>
                  <a:lnTo>
                    <a:pt x="1810" y="1700"/>
                  </a:lnTo>
                  <a:lnTo>
                    <a:pt x="1810" y="1790"/>
                  </a:lnTo>
                  <a:lnTo>
                    <a:pt x="1812" y="1353"/>
                  </a:lnTo>
                  <a:lnTo>
                    <a:pt x="1814" y="1679"/>
                  </a:lnTo>
                  <a:lnTo>
                    <a:pt x="1815" y="1500"/>
                  </a:lnTo>
                  <a:lnTo>
                    <a:pt x="1816" y="1747"/>
                  </a:lnTo>
                  <a:lnTo>
                    <a:pt x="1816" y="1667"/>
                  </a:lnTo>
                  <a:lnTo>
                    <a:pt x="1817" y="1762"/>
                  </a:lnTo>
                  <a:lnTo>
                    <a:pt x="1818" y="1459"/>
                  </a:lnTo>
                  <a:lnTo>
                    <a:pt x="1820" y="1873"/>
                  </a:lnTo>
                  <a:lnTo>
                    <a:pt x="1821" y="1550"/>
                  </a:lnTo>
                  <a:lnTo>
                    <a:pt x="1821" y="1883"/>
                  </a:lnTo>
                  <a:lnTo>
                    <a:pt x="1822" y="1495"/>
                  </a:lnTo>
                  <a:lnTo>
                    <a:pt x="1824" y="1891"/>
                  </a:lnTo>
                  <a:lnTo>
                    <a:pt x="1825" y="1592"/>
                  </a:lnTo>
                  <a:lnTo>
                    <a:pt x="1825" y="1733"/>
                  </a:lnTo>
                  <a:lnTo>
                    <a:pt x="1827" y="1369"/>
                  </a:lnTo>
                  <a:lnTo>
                    <a:pt x="1828" y="1773"/>
                  </a:lnTo>
                  <a:lnTo>
                    <a:pt x="1828" y="1597"/>
                  </a:lnTo>
                  <a:lnTo>
                    <a:pt x="1829" y="1870"/>
                  </a:lnTo>
                  <a:lnTo>
                    <a:pt x="1830" y="1740"/>
                  </a:lnTo>
                  <a:lnTo>
                    <a:pt x="1831" y="2068"/>
                  </a:lnTo>
                  <a:lnTo>
                    <a:pt x="1831" y="1721"/>
                  </a:lnTo>
                  <a:lnTo>
                    <a:pt x="1832" y="1749"/>
                  </a:lnTo>
                  <a:lnTo>
                    <a:pt x="1833" y="1651"/>
                  </a:lnTo>
                  <a:lnTo>
                    <a:pt x="1833" y="1813"/>
                  </a:lnTo>
                  <a:lnTo>
                    <a:pt x="1834" y="1582"/>
                  </a:lnTo>
                  <a:lnTo>
                    <a:pt x="1836" y="1951"/>
                  </a:lnTo>
                  <a:lnTo>
                    <a:pt x="1837" y="1558"/>
                  </a:lnTo>
                  <a:lnTo>
                    <a:pt x="1838" y="1943"/>
                  </a:lnTo>
                  <a:lnTo>
                    <a:pt x="1840" y="1504"/>
                  </a:lnTo>
                  <a:lnTo>
                    <a:pt x="1841" y="1738"/>
                  </a:lnTo>
                  <a:lnTo>
                    <a:pt x="1842" y="1719"/>
                  </a:lnTo>
                  <a:lnTo>
                    <a:pt x="1842" y="1768"/>
                  </a:lnTo>
                  <a:lnTo>
                    <a:pt x="1843" y="1718"/>
                  </a:lnTo>
                  <a:lnTo>
                    <a:pt x="1843" y="1801"/>
                  </a:lnTo>
                  <a:lnTo>
                    <a:pt x="1844" y="1384"/>
                  </a:lnTo>
                  <a:lnTo>
                    <a:pt x="1845" y="1683"/>
                  </a:lnTo>
                  <a:lnTo>
                    <a:pt x="1846" y="1612"/>
                  </a:lnTo>
                  <a:lnTo>
                    <a:pt x="1847" y="1744"/>
                  </a:lnTo>
                  <a:lnTo>
                    <a:pt x="1847" y="1644"/>
                  </a:lnTo>
                  <a:lnTo>
                    <a:pt x="1848" y="1691"/>
                  </a:lnTo>
                  <a:lnTo>
                    <a:pt x="1849" y="1669"/>
                  </a:lnTo>
                  <a:lnTo>
                    <a:pt x="1849" y="1855"/>
                  </a:lnTo>
                  <a:lnTo>
                    <a:pt x="1850" y="1445"/>
                  </a:lnTo>
                  <a:lnTo>
                    <a:pt x="1851" y="1810"/>
                  </a:lnTo>
                  <a:lnTo>
                    <a:pt x="1853" y="1519"/>
                  </a:lnTo>
                  <a:lnTo>
                    <a:pt x="1854" y="1637"/>
                  </a:lnTo>
                  <a:lnTo>
                    <a:pt x="1855" y="1584"/>
                  </a:lnTo>
                  <a:lnTo>
                    <a:pt x="1855" y="1677"/>
                  </a:lnTo>
                  <a:lnTo>
                    <a:pt x="1856" y="1633"/>
                  </a:lnTo>
                  <a:lnTo>
                    <a:pt x="1856" y="1721"/>
                  </a:lnTo>
                  <a:lnTo>
                    <a:pt x="1857" y="1526"/>
                  </a:lnTo>
                  <a:lnTo>
                    <a:pt x="1858" y="1896"/>
                  </a:lnTo>
                  <a:lnTo>
                    <a:pt x="1859" y="1642"/>
                  </a:lnTo>
                  <a:lnTo>
                    <a:pt x="1860" y="1758"/>
                  </a:lnTo>
                  <a:lnTo>
                    <a:pt x="1861" y="1565"/>
                  </a:lnTo>
                  <a:lnTo>
                    <a:pt x="1862" y="1858"/>
                  </a:lnTo>
                  <a:lnTo>
                    <a:pt x="1863" y="1599"/>
                  </a:lnTo>
                  <a:lnTo>
                    <a:pt x="1864" y="1701"/>
                  </a:lnTo>
                  <a:lnTo>
                    <a:pt x="1864" y="1623"/>
                  </a:lnTo>
                  <a:lnTo>
                    <a:pt x="1865" y="1776"/>
                  </a:lnTo>
                  <a:lnTo>
                    <a:pt x="1866" y="1629"/>
                  </a:lnTo>
                  <a:lnTo>
                    <a:pt x="1866" y="1675"/>
                  </a:lnTo>
                  <a:lnTo>
                    <a:pt x="1868" y="1789"/>
                  </a:lnTo>
                  <a:lnTo>
                    <a:pt x="1869" y="1460"/>
                  </a:lnTo>
                  <a:lnTo>
                    <a:pt x="1870" y="1933"/>
                  </a:lnTo>
                  <a:lnTo>
                    <a:pt x="1870" y="1743"/>
                  </a:lnTo>
                  <a:lnTo>
                    <a:pt x="1872" y="1575"/>
                  </a:lnTo>
                  <a:lnTo>
                    <a:pt x="1872" y="1687"/>
                  </a:lnTo>
                  <a:lnTo>
                    <a:pt x="1873" y="1555"/>
                  </a:lnTo>
                  <a:lnTo>
                    <a:pt x="1873" y="1731"/>
                  </a:lnTo>
                  <a:lnTo>
                    <a:pt x="1874" y="1617"/>
                  </a:lnTo>
                  <a:lnTo>
                    <a:pt x="1875" y="1839"/>
                  </a:lnTo>
                  <a:lnTo>
                    <a:pt x="1876" y="1657"/>
                  </a:lnTo>
                  <a:lnTo>
                    <a:pt x="1877" y="1700"/>
                  </a:lnTo>
                  <a:lnTo>
                    <a:pt x="1878" y="1490"/>
                  </a:lnTo>
                  <a:lnTo>
                    <a:pt x="1879" y="1698"/>
                  </a:lnTo>
                  <a:lnTo>
                    <a:pt x="1880" y="1526"/>
                  </a:lnTo>
                  <a:lnTo>
                    <a:pt x="1881" y="1810"/>
                  </a:lnTo>
                  <a:lnTo>
                    <a:pt x="1883" y="1586"/>
                  </a:lnTo>
                  <a:lnTo>
                    <a:pt x="1884" y="1851"/>
                  </a:lnTo>
                  <a:lnTo>
                    <a:pt x="1886" y="1675"/>
                  </a:lnTo>
                  <a:lnTo>
                    <a:pt x="1887" y="1788"/>
                  </a:lnTo>
                  <a:lnTo>
                    <a:pt x="1887" y="1607"/>
                  </a:lnTo>
                  <a:lnTo>
                    <a:pt x="1889" y="1814"/>
                  </a:lnTo>
                  <a:lnTo>
                    <a:pt x="1889" y="1717"/>
                  </a:lnTo>
                  <a:lnTo>
                    <a:pt x="1890" y="1765"/>
                  </a:lnTo>
                  <a:lnTo>
                    <a:pt x="1891" y="1551"/>
                  </a:lnTo>
                  <a:lnTo>
                    <a:pt x="1892" y="1733"/>
                  </a:lnTo>
                  <a:lnTo>
                    <a:pt x="1893" y="1674"/>
                  </a:lnTo>
                  <a:lnTo>
                    <a:pt x="1893" y="1750"/>
                  </a:lnTo>
                  <a:lnTo>
                    <a:pt x="1894" y="1734"/>
                  </a:lnTo>
                  <a:lnTo>
                    <a:pt x="1895" y="1783"/>
                  </a:lnTo>
                  <a:lnTo>
                    <a:pt x="1896" y="1452"/>
                  </a:lnTo>
                  <a:lnTo>
                    <a:pt x="1897" y="1824"/>
                  </a:lnTo>
                  <a:lnTo>
                    <a:pt x="1897" y="1715"/>
                  </a:lnTo>
                  <a:lnTo>
                    <a:pt x="1898" y="1767"/>
                  </a:lnTo>
                  <a:lnTo>
                    <a:pt x="1899" y="1617"/>
                  </a:lnTo>
                  <a:lnTo>
                    <a:pt x="1899" y="1743"/>
                  </a:lnTo>
                  <a:lnTo>
                    <a:pt x="1900" y="1528"/>
                  </a:lnTo>
                  <a:lnTo>
                    <a:pt x="1901" y="1870"/>
                  </a:lnTo>
                  <a:lnTo>
                    <a:pt x="1902" y="1729"/>
                  </a:lnTo>
                  <a:lnTo>
                    <a:pt x="1903" y="1849"/>
                  </a:lnTo>
                  <a:lnTo>
                    <a:pt x="1904" y="1669"/>
                  </a:lnTo>
                  <a:lnTo>
                    <a:pt x="1905" y="1846"/>
                  </a:lnTo>
                  <a:lnTo>
                    <a:pt x="1906" y="1561"/>
                  </a:lnTo>
                  <a:lnTo>
                    <a:pt x="1906" y="1726"/>
                  </a:lnTo>
                  <a:lnTo>
                    <a:pt x="1907" y="1533"/>
                  </a:lnTo>
                  <a:lnTo>
                    <a:pt x="1908" y="1706"/>
                  </a:lnTo>
                  <a:lnTo>
                    <a:pt x="1909" y="1403"/>
                  </a:lnTo>
                  <a:lnTo>
                    <a:pt x="1911" y="1725"/>
                  </a:lnTo>
                  <a:lnTo>
                    <a:pt x="1912" y="1678"/>
                  </a:lnTo>
                  <a:lnTo>
                    <a:pt x="1913" y="1853"/>
                  </a:lnTo>
                  <a:lnTo>
                    <a:pt x="1914" y="1694"/>
                  </a:lnTo>
                  <a:lnTo>
                    <a:pt x="1914" y="1815"/>
                  </a:lnTo>
                  <a:lnTo>
                    <a:pt x="1915" y="1775"/>
                  </a:lnTo>
                  <a:lnTo>
                    <a:pt x="1915" y="1796"/>
                  </a:lnTo>
                  <a:lnTo>
                    <a:pt x="1916" y="1709"/>
                  </a:lnTo>
                  <a:lnTo>
                    <a:pt x="1917" y="1881"/>
                  </a:lnTo>
                  <a:lnTo>
                    <a:pt x="1918" y="1796"/>
                  </a:lnTo>
                  <a:lnTo>
                    <a:pt x="1918" y="1852"/>
                  </a:lnTo>
                  <a:lnTo>
                    <a:pt x="1919" y="1656"/>
                  </a:lnTo>
                  <a:lnTo>
                    <a:pt x="1920" y="1893"/>
                  </a:lnTo>
                  <a:lnTo>
                    <a:pt x="1921" y="1575"/>
                  </a:lnTo>
                  <a:lnTo>
                    <a:pt x="1923" y="1898"/>
                  </a:lnTo>
                  <a:lnTo>
                    <a:pt x="1924" y="1541"/>
                  </a:lnTo>
                  <a:lnTo>
                    <a:pt x="1925" y="1694"/>
                  </a:lnTo>
                  <a:lnTo>
                    <a:pt x="1926" y="1593"/>
                  </a:lnTo>
                  <a:lnTo>
                    <a:pt x="1927" y="1952"/>
                  </a:lnTo>
                  <a:lnTo>
                    <a:pt x="1928" y="1656"/>
                  </a:lnTo>
                  <a:lnTo>
                    <a:pt x="1929" y="1801"/>
                  </a:lnTo>
                  <a:lnTo>
                    <a:pt x="1930" y="1385"/>
                  </a:lnTo>
                  <a:lnTo>
                    <a:pt x="1931" y="1646"/>
                  </a:lnTo>
                  <a:lnTo>
                    <a:pt x="1932" y="1498"/>
                  </a:lnTo>
                  <a:lnTo>
                    <a:pt x="1933" y="1837"/>
                  </a:lnTo>
                  <a:lnTo>
                    <a:pt x="1934" y="1313"/>
                  </a:lnTo>
                  <a:lnTo>
                    <a:pt x="1935" y="1698"/>
                  </a:lnTo>
                  <a:lnTo>
                    <a:pt x="1936" y="1656"/>
                  </a:lnTo>
                  <a:lnTo>
                    <a:pt x="1937" y="1851"/>
                  </a:lnTo>
                  <a:lnTo>
                    <a:pt x="1938" y="1732"/>
                  </a:lnTo>
                  <a:lnTo>
                    <a:pt x="1939" y="1855"/>
                  </a:lnTo>
                  <a:lnTo>
                    <a:pt x="1940" y="1624"/>
                  </a:lnTo>
                  <a:lnTo>
                    <a:pt x="1942" y="1821"/>
                  </a:lnTo>
                  <a:lnTo>
                    <a:pt x="1943" y="1670"/>
                  </a:lnTo>
                  <a:lnTo>
                    <a:pt x="1944" y="1836"/>
                  </a:lnTo>
                  <a:lnTo>
                    <a:pt x="1944" y="1744"/>
                  </a:lnTo>
                  <a:lnTo>
                    <a:pt x="1945" y="1928"/>
                  </a:lnTo>
                  <a:lnTo>
                    <a:pt x="1946" y="1483"/>
                  </a:lnTo>
                  <a:lnTo>
                    <a:pt x="1947" y="2007"/>
                  </a:lnTo>
                  <a:lnTo>
                    <a:pt x="1949" y="1542"/>
                  </a:lnTo>
                  <a:lnTo>
                    <a:pt x="1950" y="1898"/>
                  </a:lnTo>
                  <a:lnTo>
                    <a:pt x="1951" y="1843"/>
                  </a:lnTo>
                  <a:lnTo>
                    <a:pt x="1951" y="1937"/>
                  </a:lnTo>
                  <a:lnTo>
                    <a:pt x="1952" y="1695"/>
                  </a:lnTo>
                  <a:lnTo>
                    <a:pt x="1953" y="1919"/>
                  </a:lnTo>
                  <a:lnTo>
                    <a:pt x="1954" y="1542"/>
                  </a:lnTo>
                  <a:lnTo>
                    <a:pt x="1954" y="1617"/>
                  </a:lnTo>
                  <a:lnTo>
                    <a:pt x="1955" y="1614"/>
                  </a:lnTo>
                  <a:lnTo>
                    <a:pt x="1955" y="1848"/>
                  </a:lnTo>
                  <a:lnTo>
                    <a:pt x="1956" y="1510"/>
                  </a:lnTo>
                  <a:lnTo>
                    <a:pt x="1957" y="1735"/>
                  </a:lnTo>
                  <a:lnTo>
                    <a:pt x="1959" y="1302"/>
                  </a:lnTo>
                  <a:lnTo>
                    <a:pt x="1960" y="1857"/>
                  </a:lnTo>
                  <a:lnTo>
                    <a:pt x="1960" y="1667"/>
                  </a:lnTo>
                  <a:lnTo>
                    <a:pt x="1961" y="1769"/>
                  </a:lnTo>
                  <a:lnTo>
                    <a:pt x="1962" y="1552"/>
                  </a:lnTo>
                  <a:lnTo>
                    <a:pt x="1963" y="1787"/>
                  </a:lnTo>
                  <a:lnTo>
                    <a:pt x="1964" y="1588"/>
                  </a:lnTo>
                  <a:lnTo>
                    <a:pt x="1964" y="1696"/>
                  </a:lnTo>
                  <a:lnTo>
                    <a:pt x="1965" y="1659"/>
                  </a:lnTo>
                  <a:lnTo>
                    <a:pt x="1965" y="1925"/>
                  </a:lnTo>
                  <a:lnTo>
                    <a:pt x="1967" y="1684"/>
                  </a:lnTo>
                  <a:lnTo>
                    <a:pt x="1968" y="2012"/>
                  </a:lnTo>
                  <a:lnTo>
                    <a:pt x="1969" y="1353"/>
                  </a:lnTo>
                  <a:lnTo>
                    <a:pt x="1970" y="1706"/>
                  </a:lnTo>
                  <a:lnTo>
                    <a:pt x="1971" y="1409"/>
                  </a:lnTo>
                  <a:lnTo>
                    <a:pt x="1972" y="1927"/>
                  </a:lnTo>
                  <a:lnTo>
                    <a:pt x="1973" y="1643"/>
                  </a:lnTo>
                  <a:lnTo>
                    <a:pt x="1973" y="1853"/>
                  </a:lnTo>
                  <a:lnTo>
                    <a:pt x="1974" y="1604"/>
                  </a:lnTo>
                  <a:lnTo>
                    <a:pt x="1975" y="1679"/>
                  </a:lnTo>
                  <a:lnTo>
                    <a:pt x="1976" y="1587"/>
                  </a:lnTo>
                  <a:lnTo>
                    <a:pt x="1976" y="1744"/>
                  </a:lnTo>
                  <a:lnTo>
                    <a:pt x="1977" y="1470"/>
                  </a:lnTo>
                  <a:lnTo>
                    <a:pt x="1978" y="1696"/>
                  </a:lnTo>
                  <a:lnTo>
                    <a:pt x="1979" y="1596"/>
                  </a:lnTo>
                  <a:lnTo>
                    <a:pt x="1980" y="1620"/>
                  </a:lnTo>
                  <a:lnTo>
                    <a:pt x="1980" y="1527"/>
                  </a:lnTo>
                  <a:lnTo>
                    <a:pt x="1982" y="1939"/>
                  </a:lnTo>
                  <a:lnTo>
                    <a:pt x="1983" y="1738"/>
                  </a:lnTo>
                  <a:lnTo>
                    <a:pt x="1984" y="1760"/>
                  </a:lnTo>
                  <a:lnTo>
                    <a:pt x="1985" y="1577"/>
                  </a:lnTo>
                  <a:lnTo>
                    <a:pt x="1986" y="1710"/>
                  </a:lnTo>
                  <a:lnTo>
                    <a:pt x="1987" y="1414"/>
                  </a:lnTo>
                  <a:lnTo>
                    <a:pt x="1988" y="1929"/>
                  </a:lnTo>
                  <a:lnTo>
                    <a:pt x="1989" y="1648"/>
                  </a:lnTo>
                  <a:lnTo>
                    <a:pt x="1991" y="1846"/>
                  </a:lnTo>
                  <a:lnTo>
                    <a:pt x="1991" y="1733"/>
                  </a:lnTo>
                  <a:lnTo>
                    <a:pt x="1992" y="1763"/>
                  </a:lnTo>
                  <a:lnTo>
                    <a:pt x="1992" y="1689"/>
                  </a:lnTo>
                  <a:lnTo>
                    <a:pt x="1994" y="1831"/>
                  </a:lnTo>
                  <a:lnTo>
                    <a:pt x="1994" y="1718"/>
                  </a:lnTo>
                  <a:lnTo>
                    <a:pt x="1995" y="1740"/>
                  </a:lnTo>
                  <a:lnTo>
                    <a:pt x="1995" y="1570"/>
                  </a:lnTo>
                  <a:lnTo>
                    <a:pt x="1996" y="1614"/>
                  </a:lnTo>
                  <a:lnTo>
                    <a:pt x="1997" y="1390"/>
                  </a:lnTo>
                  <a:lnTo>
                    <a:pt x="1998" y="1826"/>
                  </a:lnTo>
                  <a:lnTo>
                    <a:pt x="2000" y="1617"/>
                  </a:lnTo>
                  <a:lnTo>
                    <a:pt x="2000" y="1695"/>
                  </a:lnTo>
                  <a:lnTo>
                    <a:pt x="2001" y="1647"/>
                  </a:lnTo>
                  <a:lnTo>
                    <a:pt x="2001" y="1853"/>
                  </a:lnTo>
                  <a:lnTo>
                    <a:pt x="2003" y="1467"/>
                  </a:lnTo>
                  <a:lnTo>
                    <a:pt x="2004" y="1934"/>
                  </a:lnTo>
                  <a:lnTo>
                    <a:pt x="2005" y="1545"/>
                  </a:lnTo>
                  <a:lnTo>
                    <a:pt x="2007" y="2014"/>
                  </a:lnTo>
                  <a:lnTo>
                    <a:pt x="2008" y="1606"/>
                  </a:lnTo>
                  <a:lnTo>
                    <a:pt x="2009" y="1930"/>
                  </a:lnTo>
                  <a:lnTo>
                    <a:pt x="2010" y="1603"/>
                  </a:lnTo>
                  <a:lnTo>
                    <a:pt x="2011" y="1990"/>
                  </a:lnTo>
                  <a:lnTo>
                    <a:pt x="2012" y="1583"/>
                  </a:lnTo>
                  <a:lnTo>
                    <a:pt x="2013" y="1736"/>
                  </a:lnTo>
                  <a:lnTo>
                    <a:pt x="2014" y="1540"/>
                  </a:lnTo>
                  <a:lnTo>
                    <a:pt x="2015" y="1841"/>
                  </a:lnTo>
                  <a:lnTo>
                    <a:pt x="2016" y="1503"/>
                  </a:lnTo>
                  <a:lnTo>
                    <a:pt x="2018" y="1754"/>
                  </a:lnTo>
                  <a:lnTo>
                    <a:pt x="2018" y="1589"/>
                  </a:lnTo>
                  <a:lnTo>
                    <a:pt x="2019" y="1816"/>
                  </a:lnTo>
                  <a:lnTo>
                    <a:pt x="2020" y="1414"/>
                  </a:lnTo>
                  <a:lnTo>
                    <a:pt x="2021" y="1894"/>
                  </a:lnTo>
                  <a:lnTo>
                    <a:pt x="2022" y="1600"/>
                  </a:lnTo>
                  <a:lnTo>
                    <a:pt x="2024" y="1955"/>
                  </a:lnTo>
                  <a:lnTo>
                    <a:pt x="2024" y="1804"/>
                  </a:lnTo>
                  <a:lnTo>
                    <a:pt x="2025" y="1967"/>
                  </a:lnTo>
                  <a:lnTo>
                    <a:pt x="2026" y="1710"/>
                  </a:lnTo>
                  <a:lnTo>
                    <a:pt x="2026" y="1764"/>
                  </a:lnTo>
                  <a:lnTo>
                    <a:pt x="2027" y="1760"/>
                  </a:lnTo>
                  <a:lnTo>
                    <a:pt x="2027" y="1825"/>
                  </a:lnTo>
                  <a:lnTo>
                    <a:pt x="2028" y="1633"/>
                  </a:lnTo>
                  <a:lnTo>
                    <a:pt x="2029" y="2069"/>
                  </a:lnTo>
                  <a:lnTo>
                    <a:pt x="2030" y="1527"/>
                  </a:lnTo>
                  <a:lnTo>
                    <a:pt x="2031" y="1911"/>
                  </a:lnTo>
                  <a:lnTo>
                    <a:pt x="2033" y="1651"/>
                  </a:lnTo>
                  <a:lnTo>
                    <a:pt x="2034" y="1773"/>
                  </a:lnTo>
                  <a:lnTo>
                    <a:pt x="2035" y="1418"/>
                  </a:lnTo>
                  <a:lnTo>
                    <a:pt x="2036" y="1771"/>
                  </a:lnTo>
                  <a:lnTo>
                    <a:pt x="2036" y="1692"/>
                  </a:lnTo>
                  <a:lnTo>
                    <a:pt x="2037" y="1843"/>
                  </a:lnTo>
                  <a:lnTo>
                    <a:pt x="2038" y="1659"/>
                  </a:lnTo>
                  <a:lnTo>
                    <a:pt x="2039" y="1696"/>
                  </a:lnTo>
                  <a:lnTo>
                    <a:pt x="2040" y="1521"/>
                  </a:lnTo>
                  <a:lnTo>
                    <a:pt x="2042" y="2049"/>
                  </a:lnTo>
                  <a:lnTo>
                    <a:pt x="2043" y="1585"/>
                  </a:lnTo>
                  <a:lnTo>
                    <a:pt x="2044" y="1806"/>
                  </a:lnTo>
                  <a:lnTo>
                    <a:pt x="2045" y="1588"/>
                  </a:lnTo>
                  <a:lnTo>
                    <a:pt x="2046" y="1944"/>
                  </a:lnTo>
                  <a:lnTo>
                    <a:pt x="2047" y="1479"/>
                  </a:lnTo>
                  <a:lnTo>
                    <a:pt x="2047" y="1605"/>
                  </a:lnTo>
                  <a:lnTo>
                    <a:pt x="2048" y="1571"/>
                  </a:lnTo>
                  <a:lnTo>
                    <a:pt x="2049" y="1761"/>
                  </a:lnTo>
                  <a:lnTo>
                    <a:pt x="2049" y="1683"/>
                  </a:lnTo>
                  <a:lnTo>
                    <a:pt x="2050" y="1797"/>
                  </a:lnTo>
                  <a:lnTo>
                    <a:pt x="2052" y="1583"/>
                  </a:lnTo>
                  <a:lnTo>
                    <a:pt x="2053" y="1768"/>
                  </a:lnTo>
                  <a:lnTo>
                    <a:pt x="2054" y="1614"/>
                  </a:lnTo>
                  <a:lnTo>
                    <a:pt x="2054" y="1667"/>
                  </a:lnTo>
                  <a:lnTo>
                    <a:pt x="2055" y="1636"/>
                  </a:lnTo>
                  <a:lnTo>
                    <a:pt x="2056" y="1941"/>
                  </a:lnTo>
                  <a:lnTo>
                    <a:pt x="2057" y="1450"/>
                  </a:lnTo>
                  <a:lnTo>
                    <a:pt x="2058" y="1877"/>
                  </a:lnTo>
                  <a:lnTo>
                    <a:pt x="2059" y="1709"/>
                  </a:lnTo>
                  <a:lnTo>
                    <a:pt x="2060" y="1877"/>
                  </a:lnTo>
                  <a:lnTo>
                    <a:pt x="2062" y="1602"/>
                  </a:lnTo>
                  <a:lnTo>
                    <a:pt x="2063" y="1905"/>
                  </a:lnTo>
                  <a:lnTo>
                    <a:pt x="2064" y="1763"/>
                  </a:lnTo>
                  <a:lnTo>
                    <a:pt x="2065" y="1836"/>
                  </a:lnTo>
                  <a:lnTo>
                    <a:pt x="2066" y="1757"/>
                  </a:lnTo>
                  <a:lnTo>
                    <a:pt x="2066" y="1827"/>
                  </a:lnTo>
                  <a:lnTo>
                    <a:pt x="2067" y="1507"/>
                  </a:lnTo>
                  <a:lnTo>
                    <a:pt x="2068" y="1810"/>
                  </a:lnTo>
                  <a:lnTo>
                    <a:pt x="2070" y="1558"/>
                  </a:lnTo>
                  <a:lnTo>
                    <a:pt x="2071" y="1793"/>
                  </a:lnTo>
                  <a:lnTo>
                    <a:pt x="2072" y="1560"/>
                  </a:lnTo>
                  <a:lnTo>
                    <a:pt x="2072" y="1698"/>
                  </a:lnTo>
                  <a:lnTo>
                    <a:pt x="2073" y="1686"/>
                  </a:lnTo>
                  <a:lnTo>
                    <a:pt x="2073" y="1774"/>
                  </a:lnTo>
                  <a:lnTo>
                    <a:pt x="2074" y="1618"/>
                  </a:lnTo>
                  <a:lnTo>
                    <a:pt x="2075" y="1820"/>
                  </a:lnTo>
                  <a:lnTo>
                    <a:pt x="2076" y="1732"/>
                  </a:lnTo>
                  <a:lnTo>
                    <a:pt x="2076" y="1840"/>
                  </a:lnTo>
                  <a:lnTo>
                    <a:pt x="2077" y="1768"/>
                  </a:lnTo>
                  <a:lnTo>
                    <a:pt x="2077" y="1845"/>
                  </a:lnTo>
                  <a:lnTo>
                    <a:pt x="2078" y="1688"/>
                  </a:lnTo>
                  <a:lnTo>
                    <a:pt x="2079" y="1761"/>
                  </a:lnTo>
                  <a:lnTo>
                    <a:pt x="2080" y="1658"/>
                  </a:lnTo>
                  <a:lnTo>
                    <a:pt x="2080" y="1776"/>
                  </a:lnTo>
                  <a:lnTo>
                    <a:pt x="2082" y="1560"/>
                  </a:lnTo>
                  <a:lnTo>
                    <a:pt x="2083" y="1987"/>
                  </a:lnTo>
                  <a:lnTo>
                    <a:pt x="2085" y="1554"/>
                  </a:lnTo>
                  <a:lnTo>
                    <a:pt x="2086" y="1861"/>
                  </a:lnTo>
                  <a:lnTo>
                    <a:pt x="2087" y="1691"/>
                  </a:lnTo>
                  <a:lnTo>
                    <a:pt x="2088" y="1762"/>
                  </a:lnTo>
                  <a:lnTo>
                    <a:pt x="2088" y="1679"/>
                  </a:lnTo>
                  <a:lnTo>
                    <a:pt x="2089" y="2015"/>
                  </a:lnTo>
                  <a:lnTo>
                    <a:pt x="2090" y="1786"/>
                  </a:lnTo>
                  <a:lnTo>
                    <a:pt x="2090" y="1864"/>
                  </a:lnTo>
                  <a:lnTo>
                    <a:pt x="2092" y="1540"/>
                  </a:lnTo>
                  <a:lnTo>
                    <a:pt x="2092" y="1757"/>
                  </a:lnTo>
                  <a:lnTo>
                    <a:pt x="2094" y="1359"/>
                  </a:lnTo>
                  <a:lnTo>
                    <a:pt x="2095" y="1801"/>
                  </a:lnTo>
                  <a:lnTo>
                    <a:pt x="2095" y="1669"/>
                  </a:lnTo>
                  <a:lnTo>
                    <a:pt x="2096" y="1786"/>
                  </a:lnTo>
                  <a:lnTo>
                    <a:pt x="2097" y="1616"/>
                  </a:lnTo>
                  <a:lnTo>
                    <a:pt x="2097" y="1715"/>
                  </a:lnTo>
                  <a:lnTo>
                    <a:pt x="2098" y="1669"/>
                  </a:lnTo>
                  <a:lnTo>
                    <a:pt x="2099" y="1994"/>
                  </a:lnTo>
                  <a:lnTo>
                    <a:pt x="2101" y="1663"/>
                  </a:lnTo>
                  <a:lnTo>
                    <a:pt x="2102" y="1935"/>
                  </a:lnTo>
                  <a:lnTo>
                    <a:pt x="2103" y="1646"/>
                  </a:lnTo>
                  <a:lnTo>
                    <a:pt x="2103" y="1750"/>
                  </a:lnTo>
                  <a:lnTo>
                    <a:pt x="2104" y="1648"/>
                  </a:lnTo>
                  <a:lnTo>
                    <a:pt x="2105" y="1818"/>
                  </a:lnTo>
                  <a:lnTo>
                    <a:pt x="2107" y="1530"/>
                  </a:lnTo>
                  <a:lnTo>
                    <a:pt x="2109" y="1764"/>
                  </a:lnTo>
                  <a:lnTo>
                    <a:pt x="2109" y="1662"/>
                  </a:lnTo>
                  <a:lnTo>
                    <a:pt x="2110" y="1965"/>
                  </a:lnTo>
                  <a:lnTo>
                    <a:pt x="2111" y="1733"/>
                  </a:lnTo>
                  <a:lnTo>
                    <a:pt x="2112" y="1779"/>
                  </a:lnTo>
                  <a:lnTo>
                    <a:pt x="2113" y="1581"/>
                  </a:lnTo>
                  <a:lnTo>
                    <a:pt x="2113" y="1717"/>
                  </a:lnTo>
                  <a:lnTo>
                    <a:pt x="2114" y="1644"/>
                  </a:lnTo>
                  <a:lnTo>
                    <a:pt x="2114" y="1717"/>
                  </a:lnTo>
                  <a:lnTo>
                    <a:pt x="2115" y="1639"/>
                  </a:lnTo>
                  <a:lnTo>
                    <a:pt x="2116" y="1774"/>
                  </a:lnTo>
                  <a:lnTo>
                    <a:pt x="2117" y="1628"/>
                  </a:lnTo>
                  <a:lnTo>
                    <a:pt x="2118" y="2052"/>
                  </a:lnTo>
                  <a:lnTo>
                    <a:pt x="2119" y="1630"/>
                  </a:lnTo>
                  <a:lnTo>
                    <a:pt x="2120" y="1800"/>
                  </a:lnTo>
                  <a:lnTo>
                    <a:pt x="2121" y="1513"/>
                  </a:lnTo>
                  <a:lnTo>
                    <a:pt x="2123" y="1817"/>
                  </a:lnTo>
                  <a:lnTo>
                    <a:pt x="2123" y="1733"/>
                  </a:lnTo>
                  <a:lnTo>
                    <a:pt x="2124" y="1776"/>
                  </a:lnTo>
                  <a:lnTo>
                    <a:pt x="2125" y="1459"/>
                  </a:lnTo>
                  <a:lnTo>
                    <a:pt x="2125" y="1672"/>
                  </a:lnTo>
                  <a:lnTo>
                    <a:pt x="2126" y="1638"/>
                  </a:lnTo>
                  <a:lnTo>
                    <a:pt x="2126" y="1717"/>
                  </a:lnTo>
                  <a:lnTo>
                    <a:pt x="2127" y="1513"/>
                  </a:lnTo>
                  <a:lnTo>
                    <a:pt x="2128" y="1689"/>
                  </a:lnTo>
                  <a:lnTo>
                    <a:pt x="2129" y="1657"/>
                  </a:lnTo>
                  <a:lnTo>
                    <a:pt x="2130" y="1948"/>
                  </a:lnTo>
                  <a:lnTo>
                    <a:pt x="2131" y="1593"/>
                  </a:lnTo>
                  <a:lnTo>
                    <a:pt x="2132" y="1728"/>
                  </a:lnTo>
                  <a:lnTo>
                    <a:pt x="2132" y="1641"/>
                  </a:lnTo>
                  <a:lnTo>
                    <a:pt x="2134" y="1901"/>
                  </a:lnTo>
                  <a:lnTo>
                    <a:pt x="2135" y="1682"/>
                  </a:lnTo>
                  <a:lnTo>
                    <a:pt x="2136" y="1787"/>
                  </a:lnTo>
                  <a:lnTo>
                    <a:pt x="2137" y="1763"/>
                  </a:lnTo>
                  <a:lnTo>
                    <a:pt x="2137" y="1845"/>
                  </a:lnTo>
                  <a:lnTo>
                    <a:pt x="2138" y="1713"/>
                  </a:lnTo>
                  <a:lnTo>
                    <a:pt x="2138" y="1765"/>
                  </a:lnTo>
                  <a:lnTo>
                    <a:pt x="2139" y="1542"/>
                  </a:lnTo>
                  <a:lnTo>
                    <a:pt x="2140" y="1970"/>
                  </a:lnTo>
                  <a:lnTo>
                    <a:pt x="2141" y="1567"/>
                  </a:lnTo>
                  <a:lnTo>
                    <a:pt x="2143" y="1780"/>
                  </a:lnTo>
                  <a:lnTo>
                    <a:pt x="2143" y="1596"/>
                  </a:lnTo>
                  <a:lnTo>
                    <a:pt x="2144" y="1758"/>
                  </a:lnTo>
                  <a:lnTo>
                    <a:pt x="2145" y="1545"/>
                  </a:lnTo>
                  <a:lnTo>
                    <a:pt x="2146" y="1756"/>
                  </a:lnTo>
                  <a:lnTo>
                    <a:pt x="2147" y="1642"/>
                  </a:lnTo>
                  <a:lnTo>
                    <a:pt x="2148" y="1767"/>
                  </a:lnTo>
                  <a:lnTo>
                    <a:pt x="2148" y="1618"/>
                  </a:lnTo>
                  <a:lnTo>
                    <a:pt x="2150" y="1992"/>
                  </a:lnTo>
                  <a:lnTo>
                    <a:pt x="2151" y="1585"/>
                  </a:lnTo>
                  <a:lnTo>
                    <a:pt x="2151" y="1716"/>
                  </a:lnTo>
                  <a:lnTo>
                    <a:pt x="2152" y="1674"/>
                  </a:lnTo>
                  <a:lnTo>
                    <a:pt x="2153" y="1867"/>
                  </a:lnTo>
                  <a:lnTo>
                    <a:pt x="2154" y="1599"/>
                  </a:lnTo>
                  <a:lnTo>
                    <a:pt x="2155" y="1970"/>
                  </a:lnTo>
                  <a:lnTo>
                    <a:pt x="2156" y="1783"/>
                  </a:lnTo>
                  <a:lnTo>
                    <a:pt x="2157" y="1848"/>
                  </a:lnTo>
                  <a:lnTo>
                    <a:pt x="2157" y="1752"/>
                  </a:lnTo>
                  <a:lnTo>
                    <a:pt x="2158" y="1850"/>
                  </a:lnTo>
                  <a:lnTo>
                    <a:pt x="2159" y="1581"/>
                  </a:lnTo>
                  <a:lnTo>
                    <a:pt x="2160" y="1767"/>
                  </a:lnTo>
                  <a:lnTo>
                    <a:pt x="2161" y="1651"/>
                  </a:lnTo>
                  <a:lnTo>
                    <a:pt x="2162" y="1731"/>
                  </a:lnTo>
                  <a:lnTo>
                    <a:pt x="2162" y="1649"/>
                  </a:lnTo>
                  <a:lnTo>
                    <a:pt x="2163" y="1742"/>
                  </a:lnTo>
                  <a:lnTo>
                    <a:pt x="2164" y="1434"/>
                  </a:lnTo>
                  <a:lnTo>
                    <a:pt x="2166" y="1907"/>
                  </a:lnTo>
                  <a:lnTo>
                    <a:pt x="2166" y="1665"/>
                  </a:lnTo>
                  <a:lnTo>
                    <a:pt x="2167" y="1871"/>
                  </a:lnTo>
                  <a:lnTo>
                    <a:pt x="2168" y="1562"/>
                  </a:lnTo>
                  <a:lnTo>
                    <a:pt x="2169" y="1753"/>
                  </a:lnTo>
                  <a:lnTo>
                    <a:pt x="2170" y="1524"/>
                  </a:lnTo>
                  <a:lnTo>
                    <a:pt x="2172" y="1952"/>
                  </a:lnTo>
                  <a:lnTo>
                    <a:pt x="2172" y="1791"/>
                  </a:lnTo>
                  <a:lnTo>
                    <a:pt x="2173" y="1932"/>
                  </a:lnTo>
                  <a:lnTo>
                    <a:pt x="2174" y="1656"/>
                  </a:lnTo>
                  <a:lnTo>
                    <a:pt x="2175" y="1896"/>
                  </a:lnTo>
                  <a:lnTo>
                    <a:pt x="2176" y="1755"/>
                  </a:lnTo>
                  <a:lnTo>
                    <a:pt x="2177" y="1797"/>
                  </a:lnTo>
                  <a:lnTo>
                    <a:pt x="2178" y="1559"/>
                  </a:lnTo>
                  <a:lnTo>
                    <a:pt x="2179" y="1660"/>
                  </a:lnTo>
                  <a:lnTo>
                    <a:pt x="2179" y="1613"/>
                  </a:lnTo>
                  <a:lnTo>
                    <a:pt x="2180" y="1635"/>
                  </a:lnTo>
                  <a:lnTo>
                    <a:pt x="2180" y="1508"/>
                  </a:lnTo>
                  <a:lnTo>
                    <a:pt x="2181" y="1614"/>
                  </a:lnTo>
                  <a:lnTo>
                    <a:pt x="2182" y="1557"/>
                  </a:lnTo>
                  <a:lnTo>
                    <a:pt x="2183" y="1870"/>
                  </a:lnTo>
                  <a:lnTo>
                    <a:pt x="2185" y="1640"/>
                  </a:lnTo>
                  <a:lnTo>
                    <a:pt x="2186" y="1968"/>
                  </a:lnTo>
                  <a:lnTo>
                    <a:pt x="2186" y="1736"/>
                  </a:lnTo>
                  <a:lnTo>
                    <a:pt x="2187" y="2069"/>
                  </a:lnTo>
                  <a:lnTo>
                    <a:pt x="2189" y="1498"/>
                  </a:lnTo>
                  <a:lnTo>
                    <a:pt x="2191" y="1867"/>
                  </a:lnTo>
                  <a:lnTo>
                    <a:pt x="2192" y="1702"/>
                  </a:lnTo>
                  <a:lnTo>
                    <a:pt x="2193" y="1958"/>
                  </a:lnTo>
                  <a:lnTo>
                    <a:pt x="2195" y="1631"/>
                  </a:lnTo>
                  <a:lnTo>
                    <a:pt x="2196" y="1811"/>
                  </a:lnTo>
                  <a:lnTo>
                    <a:pt x="2197" y="1492"/>
                  </a:lnTo>
                  <a:lnTo>
                    <a:pt x="2198" y="1754"/>
                  </a:lnTo>
                  <a:lnTo>
                    <a:pt x="2199" y="1501"/>
                  </a:lnTo>
                  <a:lnTo>
                    <a:pt x="2199" y="1638"/>
                  </a:lnTo>
                  <a:lnTo>
                    <a:pt x="2200" y="1593"/>
                  </a:lnTo>
                  <a:lnTo>
                    <a:pt x="2200" y="1679"/>
                  </a:lnTo>
                  <a:lnTo>
                    <a:pt x="2201" y="1608"/>
                  </a:lnTo>
                  <a:lnTo>
                    <a:pt x="2202" y="1654"/>
                  </a:lnTo>
                  <a:lnTo>
                    <a:pt x="2203" y="1499"/>
                  </a:lnTo>
                  <a:lnTo>
                    <a:pt x="2205" y="1876"/>
                  </a:lnTo>
                  <a:lnTo>
                    <a:pt x="2206" y="1649"/>
                  </a:lnTo>
                  <a:lnTo>
                    <a:pt x="2206" y="1852"/>
                  </a:lnTo>
                  <a:lnTo>
                    <a:pt x="2207" y="1596"/>
                  </a:lnTo>
                  <a:lnTo>
                    <a:pt x="2209" y="1765"/>
                  </a:lnTo>
                  <a:lnTo>
                    <a:pt x="2209" y="1677"/>
                  </a:lnTo>
                  <a:lnTo>
                    <a:pt x="2210" y="1747"/>
                  </a:lnTo>
                  <a:lnTo>
                    <a:pt x="2211" y="1556"/>
                  </a:lnTo>
                  <a:lnTo>
                    <a:pt x="2212" y="1897"/>
                  </a:lnTo>
                  <a:lnTo>
                    <a:pt x="2214" y="1555"/>
                  </a:lnTo>
                  <a:lnTo>
                    <a:pt x="2215" y="1893"/>
                  </a:lnTo>
                  <a:lnTo>
                    <a:pt x="2217" y="1606"/>
                  </a:lnTo>
                  <a:lnTo>
                    <a:pt x="2218" y="1864"/>
                  </a:lnTo>
                  <a:lnTo>
                    <a:pt x="2218" y="1752"/>
                  </a:lnTo>
                  <a:lnTo>
                    <a:pt x="2219" y="1790"/>
                  </a:lnTo>
                  <a:lnTo>
                    <a:pt x="2221" y="1403"/>
                  </a:lnTo>
                  <a:lnTo>
                    <a:pt x="2221" y="1604"/>
                  </a:lnTo>
                  <a:lnTo>
                    <a:pt x="2222" y="1416"/>
                  </a:lnTo>
                  <a:lnTo>
                    <a:pt x="2224" y="1983"/>
                  </a:lnTo>
                  <a:lnTo>
                    <a:pt x="2226" y="1615"/>
                  </a:lnTo>
                  <a:lnTo>
                    <a:pt x="2227" y="1871"/>
                  </a:lnTo>
                  <a:lnTo>
                    <a:pt x="2228" y="1656"/>
                  </a:lnTo>
                  <a:lnTo>
                    <a:pt x="2228" y="1787"/>
                  </a:lnTo>
                  <a:lnTo>
                    <a:pt x="2229" y="1782"/>
                  </a:lnTo>
                  <a:lnTo>
                    <a:pt x="2229" y="1809"/>
                  </a:lnTo>
                  <a:lnTo>
                    <a:pt x="2230" y="1569"/>
                  </a:lnTo>
                  <a:lnTo>
                    <a:pt x="2231" y="1723"/>
                  </a:lnTo>
                  <a:lnTo>
                    <a:pt x="2232" y="1488"/>
                  </a:lnTo>
                  <a:lnTo>
                    <a:pt x="2233" y="1740"/>
                  </a:lnTo>
                  <a:lnTo>
                    <a:pt x="2234" y="1683"/>
                  </a:lnTo>
                  <a:lnTo>
                    <a:pt x="2235" y="1927"/>
                  </a:lnTo>
                  <a:lnTo>
                    <a:pt x="2236" y="1613"/>
                  </a:lnTo>
                  <a:lnTo>
                    <a:pt x="2237" y="1731"/>
                  </a:lnTo>
                  <a:lnTo>
                    <a:pt x="2238" y="1599"/>
                  </a:lnTo>
                  <a:lnTo>
                    <a:pt x="2239" y="1813"/>
                  </a:lnTo>
                  <a:lnTo>
                    <a:pt x="2240" y="1804"/>
                  </a:lnTo>
                  <a:lnTo>
                    <a:pt x="2240" y="1834"/>
                  </a:lnTo>
                  <a:lnTo>
                    <a:pt x="2241" y="1602"/>
                  </a:lnTo>
                  <a:lnTo>
                    <a:pt x="2242" y="1668"/>
                  </a:lnTo>
                  <a:lnTo>
                    <a:pt x="2243" y="1595"/>
                  </a:lnTo>
                  <a:lnTo>
                    <a:pt x="2244" y="1801"/>
                  </a:lnTo>
                  <a:lnTo>
                    <a:pt x="2244" y="1710"/>
                  </a:lnTo>
                  <a:lnTo>
                    <a:pt x="2245" y="1916"/>
                  </a:lnTo>
                  <a:lnTo>
                    <a:pt x="2246" y="1725"/>
                  </a:lnTo>
                  <a:lnTo>
                    <a:pt x="2247" y="1731"/>
                  </a:lnTo>
                  <a:lnTo>
                    <a:pt x="2247" y="1605"/>
                  </a:lnTo>
                  <a:lnTo>
                    <a:pt x="2248" y="1691"/>
                  </a:lnTo>
                  <a:lnTo>
                    <a:pt x="2248" y="1586"/>
                  </a:lnTo>
                  <a:lnTo>
                    <a:pt x="2249" y="1682"/>
                  </a:lnTo>
                  <a:lnTo>
                    <a:pt x="2250" y="1620"/>
                  </a:lnTo>
                  <a:lnTo>
                    <a:pt x="2250" y="1720"/>
                  </a:lnTo>
                  <a:lnTo>
                    <a:pt x="2251" y="1556"/>
                  </a:lnTo>
                  <a:lnTo>
                    <a:pt x="2252" y="1618"/>
                  </a:lnTo>
                  <a:lnTo>
                    <a:pt x="2253" y="1481"/>
                  </a:lnTo>
                  <a:lnTo>
                    <a:pt x="2254" y="1696"/>
                  </a:lnTo>
                  <a:lnTo>
                    <a:pt x="2255" y="1495"/>
                  </a:lnTo>
                  <a:lnTo>
                    <a:pt x="2256" y="1905"/>
                  </a:lnTo>
                  <a:lnTo>
                    <a:pt x="2257" y="1632"/>
                  </a:lnTo>
                  <a:lnTo>
                    <a:pt x="2258" y="1725"/>
                  </a:lnTo>
                  <a:lnTo>
                    <a:pt x="2259" y="1630"/>
                  </a:lnTo>
                  <a:lnTo>
                    <a:pt x="2260" y="1719"/>
                  </a:lnTo>
                  <a:lnTo>
                    <a:pt x="2260" y="1601"/>
                  </a:lnTo>
                  <a:lnTo>
                    <a:pt x="2261" y="1969"/>
                  </a:lnTo>
                  <a:lnTo>
                    <a:pt x="2263" y="1632"/>
                  </a:lnTo>
                  <a:lnTo>
                    <a:pt x="2264" y="1710"/>
                  </a:lnTo>
                  <a:lnTo>
                    <a:pt x="2265" y="1506"/>
                  </a:lnTo>
                  <a:lnTo>
                    <a:pt x="2266" y="1885"/>
                  </a:lnTo>
                  <a:lnTo>
                    <a:pt x="2267" y="1697"/>
                  </a:lnTo>
                  <a:lnTo>
                    <a:pt x="2267" y="1918"/>
                  </a:lnTo>
                  <a:lnTo>
                    <a:pt x="2269" y="1544"/>
                  </a:lnTo>
                  <a:lnTo>
                    <a:pt x="2270" y="1848"/>
                  </a:lnTo>
                  <a:lnTo>
                    <a:pt x="2271" y="1601"/>
                  </a:lnTo>
                  <a:lnTo>
                    <a:pt x="2272" y="1918"/>
                  </a:lnTo>
                  <a:lnTo>
                    <a:pt x="2273" y="1710"/>
                  </a:lnTo>
                  <a:lnTo>
                    <a:pt x="2274" y="1810"/>
                  </a:lnTo>
                  <a:lnTo>
                    <a:pt x="2276" y="1537"/>
                  </a:lnTo>
                  <a:lnTo>
                    <a:pt x="2277" y="1764"/>
                  </a:lnTo>
                  <a:lnTo>
                    <a:pt x="2277" y="1602"/>
                  </a:lnTo>
                  <a:lnTo>
                    <a:pt x="2278" y="1750"/>
                  </a:lnTo>
                  <a:lnTo>
                    <a:pt x="2279" y="1419"/>
                  </a:lnTo>
                  <a:lnTo>
                    <a:pt x="2281" y="1845"/>
                  </a:lnTo>
                  <a:lnTo>
                    <a:pt x="2281" y="1692"/>
                  </a:lnTo>
                  <a:lnTo>
                    <a:pt x="2282" y="1696"/>
                  </a:lnTo>
                  <a:lnTo>
                    <a:pt x="2283" y="1571"/>
                  </a:lnTo>
                  <a:lnTo>
                    <a:pt x="2284" y="1816"/>
                  </a:lnTo>
                  <a:lnTo>
                    <a:pt x="2285" y="1649"/>
                  </a:lnTo>
                  <a:lnTo>
                    <a:pt x="2287" y="1700"/>
                  </a:lnTo>
                  <a:lnTo>
                    <a:pt x="2288" y="1507"/>
                  </a:lnTo>
                  <a:lnTo>
                    <a:pt x="2289" y="1829"/>
                  </a:lnTo>
                  <a:lnTo>
                    <a:pt x="2290" y="1568"/>
                  </a:lnTo>
                  <a:lnTo>
                    <a:pt x="2292" y="1723"/>
                  </a:lnTo>
                  <a:lnTo>
                    <a:pt x="2292" y="1495"/>
                  </a:lnTo>
                  <a:lnTo>
                    <a:pt x="2294" y="1729"/>
                  </a:lnTo>
                  <a:lnTo>
                    <a:pt x="2295" y="1494"/>
                  </a:lnTo>
                  <a:lnTo>
                    <a:pt x="2298" y="1718"/>
                  </a:lnTo>
                  <a:lnTo>
                    <a:pt x="2298" y="1607"/>
                  </a:lnTo>
                  <a:lnTo>
                    <a:pt x="2299" y="1827"/>
                  </a:lnTo>
                  <a:lnTo>
                    <a:pt x="2301" y="1595"/>
                  </a:lnTo>
                  <a:lnTo>
                    <a:pt x="2301" y="1643"/>
                  </a:lnTo>
                  <a:lnTo>
                    <a:pt x="2302" y="1623"/>
                  </a:lnTo>
                  <a:lnTo>
                    <a:pt x="2302" y="1718"/>
                  </a:lnTo>
                  <a:lnTo>
                    <a:pt x="2304" y="1510"/>
                  </a:lnTo>
                  <a:lnTo>
                    <a:pt x="2304" y="1569"/>
                  </a:lnTo>
                  <a:lnTo>
                    <a:pt x="2305" y="1520"/>
                  </a:lnTo>
                  <a:lnTo>
                    <a:pt x="2306" y="1705"/>
                  </a:lnTo>
                  <a:lnTo>
                    <a:pt x="2307" y="1369"/>
                  </a:lnTo>
                  <a:lnTo>
                    <a:pt x="2308" y="1761"/>
                  </a:lnTo>
                  <a:lnTo>
                    <a:pt x="2308" y="1545"/>
                  </a:lnTo>
                  <a:lnTo>
                    <a:pt x="2310" y="2001"/>
                  </a:lnTo>
                  <a:lnTo>
                    <a:pt x="2311" y="1607"/>
                  </a:lnTo>
                  <a:lnTo>
                    <a:pt x="2312" y="1797"/>
                  </a:lnTo>
                  <a:lnTo>
                    <a:pt x="2313" y="1427"/>
                  </a:lnTo>
                  <a:lnTo>
                    <a:pt x="2314" y="1883"/>
                  </a:lnTo>
                  <a:lnTo>
                    <a:pt x="2315" y="1747"/>
                  </a:lnTo>
                  <a:lnTo>
                    <a:pt x="2316" y="1787"/>
                  </a:lnTo>
                  <a:lnTo>
                    <a:pt x="2317" y="1470"/>
                  </a:lnTo>
                  <a:lnTo>
                    <a:pt x="2319" y="1797"/>
                  </a:lnTo>
                  <a:lnTo>
                    <a:pt x="2320" y="1587"/>
                  </a:lnTo>
                  <a:lnTo>
                    <a:pt x="2320" y="1744"/>
                  </a:lnTo>
                  <a:lnTo>
                    <a:pt x="2321" y="1586"/>
                  </a:lnTo>
                  <a:lnTo>
                    <a:pt x="2322" y="1746"/>
                  </a:lnTo>
                  <a:lnTo>
                    <a:pt x="2323" y="1464"/>
                  </a:lnTo>
                  <a:lnTo>
                    <a:pt x="2324" y="1754"/>
                  </a:lnTo>
                  <a:lnTo>
                    <a:pt x="2325" y="1610"/>
                  </a:lnTo>
                  <a:lnTo>
                    <a:pt x="2326" y="1835"/>
                  </a:lnTo>
                  <a:lnTo>
                    <a:pt x="2328" y="1649"/>
                  </a:lnTo>
                  <a:lnTo>
                    <a:pt x="2328" y="1856"/>
                  </a:lnTo>
                  <a:lnTo>
                    <a:pt x="2329" y="1645"/>
                  </a:lnTo>
                  <a:lnTo>
                    <a:pt x="2330" y="1853"/>
                  </a:lnTo>
                  <a:lnTo>
                    <a:pt x="2331" y="1656"/>
                  </a:lnTo>
                  <a:lnTo>
                    <a:pt x="2332" y="1816"/>
                  </a:lnTo>
                  <a:lnTo>
                    <a:pt x="2332" y="1675"/>
                  </a:lnTo>
                  <a:lnTo>
                    <a:pt x="2333" y="1887"/>
                  </a:lnTo>
                  <a:lnTo>
                    <a:pt x="2335" y="1508"/>
                  </a:lnTo>
                  <a:lnTo>
                    <a:pt x="2336" y="1762"/>
                  </a:lnTo>
                  <a:lnTo>
                    <a:pt x="2337" y="1548"/>
                  </a:lnTo>
                  <a:lnTo>
                    <a:pt x="2339" y="1880"/>
                  </a:lnTo>
                  <a:lnTo>
                    <a:pt x="2340" y="1693"/>
                  </a:lnTo>
                  <a:lnTo>
                    <a:pt x="2341" y="1900"/>
                  </a:lnTo>
                  <a:lnTo>
                    <a:pt x="2342" y="1530"/>
                  </a:lnTo>
                  <a:lnTo>
                    <a:pt x="2343" y="1684"/>
                  </a:lnTo>
                  <a:lnTo>
                    <a:pt x="2344" y="1285"/>
                  </a:lnTo>
                  <a:lnTo>
                    <a:pt x="2345" y="1947"/>
                  </a:lnTo>
                  <a:lnTo>
                    <a:pt x="2345" y="1752"/>
                  </a:lnTo>
                  <a:lnTo>
                    <a:pt x="2346" y="1846"/>
                  </a:lnTo>
                  <a:lnTo>
                    <a:pt x="2348" y="1492"/>
                  </a:lnTo>
                  <a:lnTo>
                    <a:pt x="2349" y="1877"/>
                  </a:lnTo>
                  <a:lnTo>
                    <a:pt x="2350" y="1621"/>
                  </a:lnTo>
                  <a:lnTo>
                    <a:pt x="2351" y="1708"/>
                  </a:lnTo>
                  <a:lnTo>
                    <a:pt x="2352" y="1640"/>
                  </a:lnTo>
                  <a:lnTo>
                    <a:pt x="2353" y="1769"/>
                  </a:lnTo>
                  <a:lnTo>
                    <a:pt x="2355" y="1599"/>
                  </a:lnTo>
                  <a:lnTo>
                    <a:pt x="2356" y="1813"/>
                  </a:lnTo>
                  <a:lnTo>
                    <a:pt x="2357" y="1543"/>
                  </a:lnTo>
                  <a:lnTo>
                    <a:pt x="2358" y="1689"/>
                  </a:lnTo>
                  <a:lnTo>
                    <a:pt x="2358" y="1551"/>
                  </a:lnTo>
                  <a:lnTo>
                    <a:pt x="2359" y="1919"/>
                  </a:lnTo>
                  <a:lnTo>
                    <a:pt x="2360" y="1491"/>
                  </a:lnTo>
                  <a:lnTo>
                    <a:pt x="2361" y="1701"/>
                  </a:lnTo>
                  <a:lnTo>
                    <a:pt x="2362" y="1688"/>
                  </a:lnTo>
                  <a:lnTo>
                    <a:pt x="2362" y="1808"/>
                  </a:lnTo>
                  <a:lnTo>
                    <a:pt x="2363" y="1791"/>
                  </a:lnTo>
                  <a:lnTo>
                    <a:pt x="2363" y="1985"/>
                  </a:lnTo>
                  <a:lnTo>
                    <a:pt x="2364" y="1885"/>
                  </a:lnTo>
                  <a:lnTo>
                    <a:pt x="2365" y="1900"/>
                  </a:lnTo>
                  <a:lnTo>
                    <a:pt x="2365" y="1805"/>
                  </a:lnTo>
                  <a:lnTo>
                    <a:pt x="2366" y="1818"/>
                  </a:lnTo>
                  <a:lnTo>
                    <a:pt x="2367" y="1449"/>
                  </a:lnTo>
                  <a:lnTo>
                    <a:pt x="2368" y="1836"/>
                  </a:lnTo>
                  <a:lnTo>
                    <a:pt x="2369" y="1474"/>
                  </a:lnTo>
                  <a:lnTo>
                    <a:pt x="2370" y="1717"/>
                  </a:lnTo>
                  <a:lnTo>
                    <a:pt x="2371" y="1438"/>
                  </a:lnTo>
                  <a:lnTo>
                    <a:pt x="2373" y="1864"/>
                  </a:lnTo>
                  <a:lnTo>
                    <a:pt x="2374" y="1765"/>
                  </a:lnTo>
                  <a:lnTo>
                    <a:pt x="2375" y="1965"/>
                  </a:lnTo>
                  <a:lnTo>
                    <a:pt x="2375" y="1695"/>
                  </a:lnTo>
                  <a:lnTo>
                    <a:pt x="2376" y="1938"/>
                  </a:lnTo>
                  <a:lnTo>
                    <a:pt x="2377" y="1724"/>
                  </a:lnTo>
                  <a:lnTo>
                    <a:pt x="2378" y="1880"/>
                  </a:lnTo>
                  <a:lnTo>
                    <a:pt x="2379" y="1679"/>
                  </a:lnTo>
                  <a:lnTo>
                    <a:pt x="2381" y="1954"/>
                  </a:lnTo>
                  <a:lnTo>
                    <a:pt x="2382" y="1686"/>
                  </a:lnTo>
                  <a:lnTo>
                    <a:pt x="2382" y="1763"/>
                  </a:lnTo>
                  <a:lnTo>
                    <a:pt x="2383" y="1475"/>
                  </a:lnTo>
                  <a:lnTo>
                    <a:pt x="2384" y="1943"/>
                  </a:lnTo>
                  <a:lnTo>
                    <a:pt x="2385" y="1774"/>
                  </a:lnTo>
                  <a:lnTo>
                    <a:pt x="2386" y="1872"/>
                  </a:lnTo>
                  <a:lnTo>
                    <a:pt x="2387" y="1551"/>
                  </a:lnTo>
                  <a:lnTo>
                    <a:pt x="2388" y="1744"/>
                  </a:lnTo>
                  <a:lnTo>
                    <a:pt x="2389" y="1633"/>
                  </a:lnTo>
                  <a:lnTo>
                    <a:pt x="2389" y="1737"/>
                  </a:lnTo>
                  <a:lnTo>
                    <a:pt x="2390" y="1680"/>
                  </a:lnTo>
                  <a:lnTo>
                    <a:pt x="2391" y="1833"/>
                  </a:lnTo>
                  <a:lnTo>
                    <a:pt x="2392" y="1522"/>
                  </a:lnTo>
                  <a:lnTo>
                    <a:pt x="2393" y="2022"/>
                  </a:lnTo>
                  <a:lnTo>
                    <a:pt x="2394" y="1502"/>
                  </a:lnTo>
                  <a:lnTo>
                    <a:pt x="2396" y="1737"/>
                  </a:lnTo>
                  <a:lnTo>
                    <a:pt x="2397" y="1688"/>
                  </a:lnTo>
                  <a:lnTo>
                    <a:pt x="2399" y="1811"/>
                  </a:lnTo>
                  <a:lnTo>
                    <a:pt x="2400" y="1687"/>
                  </a:lnTo>
                  <a:lnTo>
                    <a:pt x="2401" y="1943"/>
                  </a:lnTo>
                  <a:lnTo>
                    <a:pt x="2402" y="1683"/>
                  </a:lnTo>
                  <a:lnTo>
                    <a:pt x="2403" y="1791"/>
                  </a:lnTo>
                  <a:lnTo>
                    <a:pt x="2404" y="1633"/>
                  </a:lnTo>
                  <a:lnTo>
                    <a:pt x="2405" y="1920"/>
                  </a:lnTo>
                  <a:lnTo>
                    <a:pt x="2406" y="1729"/>
                  </a:lnTo>
                  <a:lnTo>
                    <a:pt x="2407" y="1747"/>
                  </a:lnTo>
                  <a:lnTo>
                    <a:pt x="2407" y="1691"/>
                  </a:lnTo>
                  <a:lnTo>
                    <a:pt x="2409" y="1866"/>
                  </a:lnTo>
                  <a:lnTo>
                    <a:pt x="2409" y="1802"/>
                  </a:lnTo>
                  <a:lnTo>
                    <a:pt x="2410" y="1811"/>
                  </a:lnTo>
                  <a:lnTo>
                    <a:pt x="2411" y="1563"/>
                  </a:lnTo>
                  <a:lnTo>
                    <a:pt x="2412" y="1865"/>
                  </a:lnTo>
                  <a:lnTo>
                    <a:pt x="2412" y="1715"/>
                  </a:lnTo>
                  <a:lnTo>
                    <a:pt x="2413" y="1727"/>
                  </a:lnTo>
                  <a:lnTo>
                    <a:pt x="2415" y="1553"/>
                  </a:lnTo>
                  <a:lnTo>
                    <a:pt x="2416" y="1667"/>
                  </a:lnTo>
                  <a:lnTo>
                    <a:pt x="2416" y="1590"/>
                  </a:lnTo>
                  <a:lnTo>
                    <a:pt x="2417" y="1956"/>
                  </a:lnTo>
                  <a:lnTo>
                    <a:pt x="2418" y="1774"/>
                  </a:lnTo>
                  <a:lnTo>
                    <a:pt x="2419" y="1847"/>
                  </a:lnTo>
                  <a:lnTo>
                    <a:pt x="2421" y="1698"/>
                  </a:lnTo>
                  <a:lnTo>
                    <a:pt x="2422" y="1953"/>
                  </a:lnTo>
                  <a:lnTo>
                    <a:pt x="2423" y="1682"/>
                  </a:lnTo>
                  <a:lnTo>
                    <a:pt x="2423" y="1741"/>
                  </a:lnTo>
                  <a:lnTo>
                    <a:pt x="2425" y="1616"/>
                  </a:lnTo>
                  <a:lnTo>
                    <a:pt x="2425" y="1856"/>
                  </a:lnTo>
                  <a:lnTo>
                    <a:pt x="2426" y="1645"/>
                  </a:lnTo>
                  <a:lnTo>
                    <a:pt x="2427" y="1697"/>
                  </a:lnTo>
                  <a:lnTo>
                    <a:pt x="2427" y="1586"/>
                  </a:lnTo>
                  <a:lnTo>
                    <a:pt x="2429" y="1884"/>
                  </a:lnTo>
                  <a:lnTo>
                    <a:pt x="2430" y="1546"/>
                  </a:lnTo>
                  <a:lnTo>
                    <a:pt x="2430" y="1667"/>
                  </a:lnTo>
                  <a:lnTo>
                    <a:pt x="2432" y="1570"/>
                  </a:lnTo>
                  <a:lnTo>
                    <a:pt x="2433" y="1874"/>
                  </a:lnTo>
                  <a:lnTo>
                    <a:pt x="2434" y="1556"/>
                  </a:lnTo>
                  <a:lnTo>
                    <a:pt x="2434" y="1679"/>
                  </a:lnTo>
                  <a:lnTo>
                    <a:pt x="2435" y="1804"/>
                  </a:lnTo>
                  <a:lnTo>
                    <a:pt x="2436" y="1652"/>
                  </a:lnTo>
                  <a:lnTo>
                    <a:pt x="2437" y="1780"/>
                  </a:lnTo>
                  <a:lnTo>
                    <a:pt x="2438" y="1633"/>
                  </a:lnTo>
                  <a:lnTo>
                    <a:pt x="2438" y="1827"/>
                  </a:lnTo>
                  <a:lnTo>
                    <a:pt x="2439" y="1602"/>
                  </a:lnTo>
                  <a:lnTo>
                    <a:pt x="2441" y="1776"/>
                  </a:lnTo>
                  <a:lnTo>
                    <a:pt x="2442" y="1708"/>
                  </a:lnTo>
                  <a:lnTo>
                    <a:pt x="2442" y="1910"/>
                  </a:lnTo>
                  <a:lnTo>
                    <a:pt x="2443" y="1608"/>
                  </a:lnTo>
                  <a:lnTo>
                    <a:pt x="2444" y="1719"/>
                  </a:lnTo>
                  <a:lnTo>
                    <a:pt x="2445" y="1711"/>
                  </a:lnTo>
                  <a:lnTo>
                    <a:pt x="2445" y="1850"/>
                  </a:lnTo>
                  <a:lnTo>
                    <a:pt x="2448" y="1661"/>
                  </a:lnTo>
                  <a:lnTo>
                    <a:pt x="2449" y="1928"/>
                  </a:lnTo>
                  <a:lnTo>
                    <a:pt x="2450" y="1595"/>
                  </a:lnTo>
                  <a:lnTo>
                    <a:pt x="2451" y="1789"/>
                  </a:lnTo>
                  <a:lnTo>
                    <a:pt x="2453" y="1519"/>
                  </a:lnTo>
                  <a:lnTo>
                    <a:pt x="2454" y="1751"/>
                  </a:lnTo>
                  <a:lnTo>
                    <a:pt x="2454" y="1635"/>
                  </a:lnTo>
                  <a:lnTo>
                    <a:pt x="2455" y="1925"/>
                  </a:lnTo>
                  <a:lnTo>
                    <a:pt x="2456" y="1748"/>
                  </a:lnTo>
                  <a:lnTo>
                    <a:pt x="2457" y="1851"/>
                  </a:lnTo>
                  <a:lnTo>
                    <a:pt x="2457" y="1785"/>
                  </a:lnTo>
                  <a:lnTo>
                    <a:pt x="2459" y="2067"/>
                  </a:lnTo>
                  <a:lnTo>
                    <a:pt x="2459" y="1953"/>
                  </a:lnTo>
                  <a:lnTo>
                    <a:pt x="2460" y="2048"/>
                  </a:lnTo>
                  <a:lnTo>
                    <a:pt x="2461" y="1579"/>
                  </a:lnTo>
                  <a:lnTo>
                    <a:pt x="2462" y="1818"/>
                  </a:lnTo>
                  <a:lnTo>
                    <a:pt x="2463" y="1601"/>
                  </a:lnTo>
                  <a:lnTo>
                    <a:pt x="2464" y="1792"/>
                  </a:lnTo>
                  <a:lnTo>
                    <a:pt x="2465" y="1667"/>
                  </a:lnTo>
                  <a:lnTo>
                    <a:pt x="2466" y="1852"/>
                  </a:lnTo>
                  <a:lnTo>
                    <a:pt x="2467" y="1686"/>
                  </a:lnTo>
                  <a:lnTo>
                    <a:pt x="2467" y="1890"/>
                  </a:lnTo>
                  <a:lnTo>
                    <a:pt x="2468" y="1433"/>
                  </a:lnTo>
                  <a:lnTo>
                    <a:pt x="2470" y="1858"/>
                  </a:lnTo>
                  <a:lnTo>
                    <a:pt x="2471" y="1658"/>
                  </a:lnTo>
                  <a:lnTo>
                    <a:pt x="2472" y="1692"/>
                  </a:lnTo>
                  <a:lnTo>
                    <a:pt x="2472" y="1506"/>
                  </a:lnTo>
                  <a:lnTo>
                    <a:pt x="2473" y="1894"/>
                  </a:lnTo>
                  <a:lnTo>
                    <a:pt x="2474" y="1775"/>
                  </a:lnTo>
                  <a:lnTo>
                    <a:pt x="2475" y="1797"/>
                  </a:lnTo>
                  <a:lnTo>
                    <a:pt x="2476" y="1675"/>
                  </a:lnTo>
                  <a:lnTo>
                    <a:pt x="2476" y="1830"/>
                  </a:lnTo>
                  <a:lnTo>
                    <a:pt x="2478" y="1530"/>
                  </a:lnTo>
                  <a:lnTo>
                    <a:pt x="2479" y="1858"/>
                  </a:lnTo>
                  <a:lnTo>
                    <a:pt x="2480" y="1636"/>
                  </a:lnTo>
                  <a:lnTo>
                    <a:pt x="2481" y="1843"/>
                  </a:lnTo>
                  <a:lnTo>
                    <a:pt x="2482" y="1793"/>
                  </a:lnTo>
                  <a:lnTo>
                    <a:pt x="2482" y="1861"/>
                  </a:lnTo>
                  <a:lnTo>
                    <a:pt x="2483" y="1654"/>
                  </a:lnTo>
                  <a:lnTo>
                    <a:pt x="2484" y="1743"/>
                  </a:lnTo>
                  <a:lnTo>
                    <a:pt x="2484" y="1614"/>
                  </a:lnTo>
                  <a:lnTo>
                    <a:pt x="2485" y="1764"/>
                  </a:lnTo>
                  <a:lnTo>
                    <a:pt x="2486" y="1561"/>
                  </a:lnTo>
                  <a:lnTo>
                    <a:pt x="2487" y="2008"/>
                  </a:lnTo>
                  <a:lnTo>
                    <a:pt x="2488" y="1572"/>
                  </a:lnTo>
                  <a:lnTo>
                    <a:pt x="2488" y="1719"/>
                  </a:lnTo>
                  <a:lnTo>
                    <a:pt x="2489" y="1692"/>
                  </a:lnTo>
                  <a:lnTo>
                    <a:pt x="2489" y="1727"/>
                  </a:lnTo>
                  <a:lnTo>
                    <a:pt x="2490" y="1476"/>
                  </a:lnTo>
                  <a:lnTo>
                    <a:pt x="2491" y="1771"/>
                  </a:lnTo>
                  <a:lnTo>
                    <a:pt x="2492" y="1711"/>
                  </a:lnTo>
                  <a:lnTo>
                    <a:pt x="2492" y="1822"/>
                  </a:lnTo>
                  <a:lnTo>
                    <a:pt x="2493" y="1582"/>
                  </a:lnTo>
                  <a:lnTo>
                    <a:pt x="2495" y="1809"/>
                  </a:lnTo>
                  <a:lnTo>
                    <a:pt x="2496" y="1558"/>
                  </a:lnTo>
                  <a:lnTo>
                    <a:pt x="2497" y="1875"/>
                  </a:lnTo>
                  <a:lnTo>
                    <a:pt x="2498" y="1690"/>
                  </a:lnTo>
                  <a:lnTo>
                    <a:pt x="2498" y="1765"/>
                  </a:lnTo>
                  <a:lnTo>
                    <a:pt x="2499" y="1762"/>
                  </a:lnTo>
                  <a:lnTo>
                    <a:pt x="2499" y="1898"/>
                  </a:lnTo>
                  <a:lnTo>
                    <a:pt x="2500" y="1672"/>
                  </a:lnTo>
                  <a:lnTo>
                    <a:pt x="2501" y="1765"/>
                  </a:lnTo>
                  <a:lnTo>
                    <a:pt x="2501" y="1717"/>
                  </a:lnTo>
                  <a:lnTo>
                    <a:pt x="2503" y="1894"/>
                  </a:lnTo>
                  <a:lnTo>
                    <a:pt x="2504" y="1419"/>
                  </a:lnTo>
                  <a:lnTo>
                    <a:pt x="2505" y="1816"/>
                  </a:lnTo>
                  <a:lnTo>
                    <a:pt x="2506" y="1415"/>
                  </a:lnTo>
                  <a:lnTo>
                    <a:pt x="2507" y="1733"/>
                  </a:lnTo>
                  <a:lnTo>
                    <a:pt x="2508" y="1556"/>
                  </a:lnTo>
                  <a:lnTo>
                    <a:pt x="2509" y="1799"/>
                  </a:lnTo>
                  <a:lnTo>
                    <a:pt x="2510" y="1544"/>
                  </a:lnTo>
                  <a:lnTo>
                    <a:pt x="2511" y="1954"/>
                  </a:lnTo>
                  <a:lnTo>
                    <a:pt x="2512" y="1660"/>
                  </a:lnTo>
                  <a:lnTo>
                    <a:pt x="2513" y="1742"/>
                  </a:lnTo>
                  <a:lnTo>
                    <a:pt x="2513" y="1672"/>
                  </a:lnTo>
                  <a:lnTo>
                    <a:pt x="2514" y="1723"/>
                  </a:lnTo>
                  <a:lnTo>
                    <a:pt x="2515" y="1434"/>
                  </a:lnTo>
                  <a:lnTo>
                    <a:pt x="2516" y="1743"/>
                  </a:lnTo>
                  <a:lnTo>
                    <a:pt x="2517" y="1631"/>
                  </a:lnTo>
                  <a:lnTo>
                    <a:pt x="2518" y="1697"/>
                  </a:lnTo>
                  <a:lnTo>
                    <a:pt x="2518" y="1604"/>
                  </a:lnTo>
                  <a:lnTo>
                    <a:pt x="2519" y="1726"/>
                  </a:lnTo>
                  <a:lnTo>
                    <a:pt x="2520" y="1509"/>
                  </a:lnTo>
                  <a:lnTo>
                    <a:pt x="2521" y="1719"/>
                  </a:lnTo>
                  <a:lnTo>
                    <a:pt x="2522" y="1577"/>
                  </a:lnTo>
                  <a:lnTo>
                    <a:pt x="2523" y="1630"/>
                  </a:lnTo>
                  <a:lnTo>
                    <a:pt x="2524" y="1546"/>
                  </a:lnTo>
                  <a:lnTo>
                    <a:pt x="2526" y="1909"/>
                  </a:lnTo>
                  <a:lnTo>
                    <a:pt x="2527" y="1512"/>
                  </a:lnTo>
                  <a:lnTo>
                    <a:pt x="2528" y="1738"/>
                  </a:lnTo>
                  <a:lnTo>
                    <a:pt x="2529" y="1472"/>
                  </a:lnTo>
                  <a:lnTo>
                    <a:pt x="2530" y="1845"/>
                  </a:lnTo>
                  <a:lnTo>
                    <a:pt x="2531" y="1719"/>
                  </a:lnTo>
                  <a:lnTo>
                    <a:pt x="2532" y="1799"/>
                  </a:lnTo>
                  <a:lnTo>
                    <a:pt x="2532" y="1711"/>
                  </a:lnTo>
                  <a:lnTo>
                    <a:pt x="2533" y="1771"/>
                  </a:lnTo>
                  <a:lnTo>
                    <a:pt x="2533" y="1692"/>
                  </a:lnTo>
                  <a:lnTo>
                    <a:pt x="2534" y="1853"/>
                  </a:lnTo>
                  <a:lnTo>
                    <a:pt x="2536" y="1580"/>
                  </a:lnTo>
                  <a:lnTo>
                    <a:pt x="2537" y="1873"/>
                  </a:lnTo>
                  <a:lnTo>
                    <a:pt x="2538" y="1637"/>
                  </a:lnTo>
                  <a:lnTo>
                    <a:pt x="2538" y="1881"/>
                  </a:lnTo>
                  <a:lnTo>
                    <a:pt x="2539" y="1586"/>
                  </a:lnTo>
                  <a:lnTo>
                    <a:pt x="2540" y="1657"/>
                  </a:lnTo>
                  <a:lnTo>
                    <a:pt x="2541" y="1571"/>
                  </a:lnTo>
                  <a:lnTo>
                    <a:pt x="2542" y="1793"/>
                  </a:lnTo>
                  <a:lnTo>
                    <a:pt x="2543" y="1893"/>
                  </a:lnTo>
                  <a:lnTo>
                    <a:pt x="2544" y="1886"/>
                  </a:lnTo>
                  <a:lnTo>
                    <a:pt x="2544" y="1965"/>
                  </a:lnTo>
                  <a:lnTo>
                    <a:pt x="2546" y="1468"/>
                  </a:lnTo>
                  <a:lnTo>
                    <a:pt x="2547" y="1718"/>
                  </a:lnTo>
                  <a:lnTo>
                    <a:pt x="2548" y="1468"/>
                  </a:lnTo>
                  <a:lnTo>
                    <a:pt x="2549" y="1614"/>
                  </a:lnTo>
                  <a:lnTo>
                    <a:pt x="2550" y="1544"/>
                  </a:lnTo>
                  <a:lnTo>
                    <a:pt x="2550" y="1840"/>
                  </a:lnTo>
                  <a:lnTo>
                    <a:pt x="2551" y="1795"/>
                  </a:lnTo>
                  <a:lnTo>
                    <a:pt x="2552" y="1873"/>
                  </a:lnTo>
                  <a:lnTo>
                    <a:pt x="2553" y="1417"/>
                  </a:lnTo>
                  <a:lnTo>
                    <a:pt x="2554" y="1796"/>
                  </a:lnTo>
                  <a:lnTo>
                    <a:pt x="2554" y="1502"/>
                  </a:lnTo>
                  <a:lnTo>
                    <a:pt x="2555" y="1877"/>
                  </a:lnTo>
                  <a:lnTo>
                    <a:pt x="2557" y="1424"/>
                  </a:lnTo>
                  <a:lnTo>
                    <a:pt x="2558" y="1745"/>
                  </a:lnTo>
                  <a:lnTo>
                    <a:pt x="2559" y="1505"/>
                  </a:lnTo>
                  <a:lnTo>
                    <a:pt x="2560" y="1844"/>
                  </a:lnTo>
                  <a:lnTo>
                    <a:pt x="2560" y="1572"/>
                  </a:lnTo>
                  <a:lnTo>
                    <a:pt x="2561" y="1737"/>
                  </a:lnTo>
                  <a:lnTo>
                    <a:pt x="2562" y="1704"/>
                  </a:lnTo>
                  <a:lnTo>
                    <a:pt x="2562" y="1926"/>
                  </a:lnTo>
                  <a:lnTo>
                    <a:pt x="2563" y="1598"/>
                  </a:lnTo>
                  <a:lnTo>
                    <a:pt x="2564" y="1829"/>
                  </a:lnTo>
                  <a:lnTo>
                    <a:pt x="2565" y="1660"/>
                  </a:lnTo>
                  <a:lnTo>
                    <a:pt x="2566" y="1811"/>
                  </a:lnTo>
                  <a:lnTo>
                    <a:pt x="2567" y="1611"/>
                  </a:lnTo>
                  <a:lnTo>
                    <a:pt x="2568" y="1847"/>
                  </a:lnTo>
                  <a:lnTo>
                    <a:pt x="2568" y="1778"/>
                  </a:lnTo>
                  <a:lnTo>
                    <a:pt x="2569" y="1816"/>
                  </a:lnTo>
                  <a:lnTo>
                    <a:pt x="2570" y="1547"/>
                  </a:lnTo>
                  <a:lnTo>
                    <a:pt x="2570" y="1738"/>
                  </a:lnTo>
                  <a:lnTo>
                    <a:pt x="2571" y="1525"/>
                  </a:lnTo>
                  <a:lnTo>
                    <a:pt x="2575" y="2069"/>
                  </a:lnTo>
                  <a:lnTo>
                    <a:pt x="2575" y="1545"/>
                  </a:lnTo>
                  <a:lnTo>
                    <a:pt x="2576" y="1800"/>
                  </a:lnTo>
                  <a:lnTo>
                    <a:pt x="2577" y="1656"/>
                  </a:lnTo>
                  <a:lnTo>
                    <a:pt x="2579" y="1863"/>
                  </a:lnTo>
                  <a:lnTo>
                    <a:pt x="2580" y="1536"/>
                  </a:lnTo>
                  <a:lnTo>
                    <a:pt x="2581" y="1790"/>
                  </a:lnTo>
                  <a:lnTo>
                    <a:pt x="2582" y="1563"/>
                  </a:lnTo>
                  <a:lnTo>
                    <a:pt x="2582" y="1865"/>
                  </a:lnTo>
                  <a:lnTo>
                    <a:pt x="2583" y="1517"/>
                  </a:lnTo>
                  <a:lnTo>
                    <a:pt x="2585" y="1995"/>
                  </a:lnTo>
                  <a:lnTo>
                    <a:pt x="2586" y="1642"/>
                  </a:lnTo>
                  <a:lnTo>
                    <a:pt x="2586" y="1955"/>
                  </a:lnTo>
                  <a:lnTo>
                    <a:pt x="2587" y="1456"/>
                  </a:lnTo>
                  <a:lnTo>
                    <a:pt x="2589" y="1764"/>
                  </a:lnTo>
                  <a:lnTo>
                    <a:pt x="2590" y="1646"/>
                  </a:lnTo>
                  <a:lnTo>
                    <a:pt x="2590" y="1747"/>
                  </a:lnTo>
                  <a:lnTo>
                    <a:pt x="2591" y="1724"/>
                  </a:lnTo>
                  <a:lnTo>
                    <a:pt x="2592" y="2001"/>
                  </a:lnTo>
                  <a:lnTo>
                    <a:pt x="2593" y="1792"/>
                  </a:lnTo>
                  <a:lnTo>
                    <a:pt x="2594" y="2044"/>
                  </a:lnTo>
                  <a:lnTo>
                    <a:pt x="2596" y="1645"/>
                  </a:lnTo>
                  <a:lnTo>
                    <a:pt x="2597" y="1798"/>
                  </a:lnTo>
                  <a:lnTo>
                    <a:pt x="2599" y="1653"/>
                  </a:lnTo>
                  <a:lnTo>
                    <a:pt x="2600" y="1949"/>
                  </a:lnTo>
                  <a:lnTo>
                    <a:pt x="2600" y="1890"/>
                  </a:lnTo>
                  <a:lnTo>
                    <a:pt x="2601" y="1910"/>
                  </a:lnTo>
                  <a:lnTo>
                    <a:pt x="2601" y="1713"/>
                  </a:lnTo>
                  <a:lnTo>
                    <a:pt x="2602" y="1738"/>
                  </a:lnTo>
                  <a:lnTo>
                    <a:pt x="2603" y="1442"/>
                  </a:lnTo>
                  <a:lnTo>
                    <a:pt x="2603" y="1668"/>
                  </a:lnTo>
                  <a:lnTo>
                    <a:pt x="2604" y="1665"/>
                  </a:lnTo>
                  <a:lnTo>
                    <a:pt x="2604" y="1700"/>
                  </a:lnTo>
                  <a:lnTo>
                    <a:pt x="2605" y="1600"/>
                  </a:lnTo>
                  <a:lnTo>
                    <a:pt x="2606" y="1626"/>
                  </a:lnTo>
                  <a:lnTo>
                    <a:pt x="2607" y="1548"/>
                  </a:lnTo>
                  <a:lnTo>
                    <a:pt x="2608" y="1862"/>
                  </a:lnTo>
                  <a:lnTo>
                    <a:pt x="2609" y="1622"/>
                  </a:lnTo>
                  <a:lnTo>
                    <a:pt x="2610" y="2060"/>
                  </a:lnTo>
                  <a:lnTo>
                    <a:pt x="2610" y="1791"/>
                  </a:lnTo>
                  <a:lnTo>
                    <a:pt x="2611" y="1819"/>
                  </a:lnTo>
                  <a:lnTo>
                    <a:pt x="2612" y="1628"/>
                  </a:lnTo>
                  <a:lnTo>
                    <a:pt x="2614" y="1965"/>
                  </a:lnTo>
                  <a:lnTo>
                    <a:pt x="2615" y="1703"/>
                  </a:lnTo>
                  <a:lnTo>
                    <a:pt x="2617" y="1861"/>
                  </a:lnTo>
                  <a:lnTo>
                    <a:pt x="2618" y="1531"/>
                  </a:lnTo>
                  <a:lnTo>
                    <a:pt x="2619" y="1738"/>
                  </a:lnTo>
                  <a:lnTo>
                    <a:pt x="2620" y="1559"/>
                  </a:lnTo>
                  <a:lnTo>
                    <a:pt x="2621" y="1643"/>
                  </a:lnTo>
                  <a:lnTo>
                    <a:pt x="2621" y="1525"/>
                  </a:lnTo>
                  <a:lnTo>
                    <a:pt x="2623" y="1774"/>
                  </a:lnTo>
                  <a:lnTo>
                    <a:pt x="2623" y="1660"/>
                  </a:lnTo>
                  <a:lnTo>
                    <a:pt x="2624" y="1906"/>
                  </a:lnTo>
                  <a:lnTo>
                    <a:pt x="2625" y="1769"/>
                  </a:lnTo>
                  <a:lnTo>
                    <a:pt x="2627" y="2069"/>
                  </a:lnTo>
                  <a:lnTo>
                    <a:pt x="2627" y="1693"/>
                  </a:lnTo>
                  <a:lnTo>
                    <a:pt x="2628" y="2065"/>
                  </a:lnTo>
                  <a:lnTo>
                    <a:pt x="2631" y="1631"/>
                  </a:lnTo>
                  <a:lnTo>
                    <a:pt x="2631" y="1806"/>
                  </a:lnTo>
                  <a:lnTo>
                    <a:pt x="2632" y="1542"/>
                  </a:lnTo>
                  <a:lnTo>
                    <a:pt x="2634" y="1864"/>
                  </a:lnTo>
                  <a:lnTo>
                    <a:pt x="2636" y="1455"/>
                  </a:lnTo>
                  <a:lnTo>
                    <a:pt x="2637" y="1785"/>
                  </a:lnTo>
                  <a:lnTo>
                    <a:pt x="2638" y="1504"/>
                  </a:lnTo>
                  <a:lnTo>
                    <a:pt x="2638" y="1592"/>
                  </a:lnTo>
                  <a:lnTo>
                    <a:pt x="2639" y="1566"/>
                  </a:lnTo>
                  <a:lnTo>
                    <a:pt x="2639" y="1613"/>
                  </a:lnTo>
                  <a:lnTo>
                    <a:pt x="2640" y="1603"/>
                  </a:lnTo>
                  <a:lnTo>
                    <a:pt x="2641" y="1760"/>
                  </a:lnTo>
                  <a:lnTo>
                    <a:pt x="2641" y="1550"/>
                  </a:lnTo>
                  <a:lnTo>
                    <a:pt x="2642" y="1696"/>
                  </a:lnTo>
                  <a:lnTo>
                    <a:pt x="2643" y="1587"/>
                  </a:lnTo>
                  <a:lnTo>
                    <a:pt x="2644" y="1838"/>
                  </a:lnTo>
                  <a:lnTo>
                    <a:pt x="2645" y="1670"/>
                  </a:lnTo>
                  <a:lnTo>
                    <a:pt x="2646" y="1694"/>
                  </a:lnTo>
                  <a:lnTo>
                    <a:pt x="2646" y="1646"/>
                  </a:lnTo>
                  <a:lnTo>
                    <a:pt x="2647" y="1735"/>
                  </a:lnTo>
                  <a:lnTo>
                    <a:pt x="2648" y="1543"/>
                  </a:lnTo>
                  <a:lnTo>
                    <a:pt x="2650" y="2069"/>
                  </a:lnTo>
                  <a:lnTo>
                    <a:pt x="2651" y="1668"/>
                  </a:lnTo>
                  <a:lnTo>
                    <a:pt x="2651" y="1845"/>
                  </a:lnTo>
                  <a:lnTo>
                    <a:pt x="2652" y="1697"/>
                  </a:lnTo>
                  <a:lnTo>
                    <a:pt x="2654" y="1919"/>
                  </a:lnTo>
                  <a:lnTo>
                    <a:pt x="2655" y="1419"/>
                  </a:lnTo>
                  <a:lnTo>
                    <a:pt x="2656" y="1945"/>
                  </a:lnTo>
                  <a:lnTo>
                    <a:pt x="2657" y="1616"/>
                  </a:lnTo>
                  <a:lnTo>
                    <a:pt x="2658" y="1757"/>
                  </a:lnTo>
                  <a:lnTo>
                    <a:pt x="2659" y="1497"/>
                  </a:lnTo>
                  <a:lnTo>
                    <a:pt x="2660" y="1973"/>
                  </a:lnTo>
                  <a:lnTo>
                    <a:pt x="2661" y="1640"/>
                  </a:lnTo>
                  <a:lnTo>
                    <a:pt x="2662" y="1853"/>
                  </a:lnTo>
                  <a:lnTo>
                    <a:pt x="2663" y="1744"/>
                  </a:lnTo>
                  <a:lnTo>
                    <a:pt x="2664" y="1772"/>
                  </a:lnTo>
                  <a:lnTo>
                    <a:pt x="2664" y="1589"/>
                  </a:lnTo>
                  <a:lnTo>
                    <a:pt x="2665" y="1698"/>
                  </a:lnTo>
                  <a:lnTo>
                    <a:pt x="2666" y="1693"/>
                  </a:lnTo>
                  <a:lnTo>
                    <a:pt x="2666" y="1817"/>
                  </a:lnTo>
                  <a:lnTo>
                    <a:pt x="2667" y="1568"/>
                  </a:lnTo>
                  <a:lnTo>
                    <a:pt x="2668" y="1831"/>
                  </a:lnTo>
                  <a:lnTo>
                    <a:pt x="2669" y="1771"/>
                  </a:lnTo>
                  <a:lnTo>
                    <a:pt x="2670" y="2002"/>
                  </a:lnTo>
                  <a:lnTo>
                    <a:pt x="2671" y="1598"/>
                  </a:lnTo>
                  <a:lnTo>
                    <a:pt x="2672" y="1736"/>
                  </a:lnTo>
                  <a:lnTo>
                    <a:pt x="2673" y="1603"/>
                  </a:lnTo>
                  <a:lnTo>
                    <a:pt x="2673" y="1728"/>
                  </a:lnTo>
                  <a:lnTo>
                    <a:pt x="2674" y="1518"/>
                  </a:lnTo>
                  <a:lnTo>
                    <a:pt x="2675" y="1748"/>
                  </a:lnTo>
                  <a:lnTo>
                    <a:pt x="2675" y="1510"/>
                  </a:lnTo>
                  <a:lnTo>
                    <a:pt x="2677" y="1832"/>
                  </a:lnTo>
                  <a:lnTo>
                    <a:pt x="2677" y="1763"/>
                  </a:lnTo>
                  <a:lnTo>
                    <a:pt x="2678" y="1800"/>
                  </a:lnTo>
                  <a:lnTo>
                    <a:pt x="2679" y="1694"/>
                  </a:lnTo>
                  <a:lnTo>
                    <a:pt x="2679" y="1854"/>
                  </a:lnTo>
                  <a:lnTo>
                    <a:pt x="2680" y="1619"/>
                  </a:lnTo>
                  <a:lnTo>
                    <a:pt x="2681" y="1728"/>
                  </a:lnTo>
                  <a:lnTo>
                    <a:pt x="2682" y="1613"/>
                  </a:lnTo>
                  <a:lnTo>
                    <a:pt x="2682" y="1743"/>
                  </a:lnTo>
                  <a:lnTo>
                    <a:pt x="2683" y="1700"/>
                  </a:lnTo>
                  <a:lnTo>
                    <a:pt x="2684" y="1789"/>
                  </a:lnTo>
                  <a:lnTo>
                    <a:pt x="2685" y="1595"/>
                  </a:lnTo>
                  <a:lnTo>
                    <a:pt x="2685" y="1775"/>
                  </a:lnTo>
                  <a:lnTo>
                    <a:pt x="2686" y="1414"/>
                  </a:lnTo>
                  <a:lnTo>
                    <a:pt x="2688" y="1788"/>
                  </a:lnTo>
                  <a:lnTo>
                    <a:pt x="2688" y="1549"/>
                  </a:lnTo>
                  <a:lnTo>
                    <a:pt x="2690" y="1760"/>
                  </a:lnTo>
                  <a:lnTo>
                    <a:pt x="2691" y="1504"/>
                  </a:lnTo>
                  <a:lnTo>
                    <a:pt x="2692" y="1961"/>
                  </a:lnTo>
                  <a:lnTo>
                    <a:pt x="2693" y="1790"/>
                  </a:lnTo>
                  <a:lnTo>
                    <a:pt x="2693" y="1930"/>
                  </a:lnTo>
                  <a:lnTo>
                    <a:pt x="2695" y="1633"/>
                  </a:lnTo>
                  <a:lnTo>
                    <a:pt x="2696" y="1858"/>
                  </a:lnTo>
                  <a:lnTo>
                    <a:pt x="2697" y="1619"/>
                  </a:lnTo>
                  <a:lnTo>
                    <a:pt x="2698" y="1739"/>
                  </a:lnTo>
                  <a:lnTo>
                    <a:pt x="2698" y="1566"/>
                  </a:lnTo>
                  <a:lnTo>
                    <a:pt x="2699" y="1772"/>
                  </a:lnTo>
                  <a:lnTo>
                    <a:pt x="2701" y="1562"/>
                  </a:lnTo>
                  <a:lnTo>
                    <a:pt x="2702" y="1762"/>
                  </a:lnTo>
                  <a:lnTo>
                    <a:pt x="2703" y="1634"/>
                  </a:lnTo>
                  <a:lnTo>
                    <a:pt x="2704" y="1929"/>
                  </a:lnTo>
                  <a:lnTo>
                    <a:pt x="2706" y="1541"/>
                  </a:lnTo>
                  <a:lnTo>
                    <a:pt x="2706" y="1740"/>
                  </a:lnTo>
                  <a:lnTo>
                    <a:pt x="2707" y="1485"/>
                  </a:lnTo>
                  <a:lnTo>
                    <a:pt x="2710" y="1851"/>
                  </a:lnTo>
                  <a:lnTo>
                    <a:pt x="2712" y="1595"/>
                  </a:lnTo>
                  <a:lnTo>
                    <a:pt x="2713" y="1671"/>
                  </a:lnTo>
                  <a:lnTo>
                    <a:pt x="2714" y="1561"/>
                  </a:lnTo>
                  <a:lnTo>
                    <a:pt x="2714" y="1653"/>
                  </a:lnTo>
                  <a:lnTo>
                    <a:pt x="2716" y="1508"/>
                  </a:lnTo>
                  <a:lnTo>
                    <a:pt x="2717" y="1900"/>
                  </a:lnTo>
                  <a:lnTo>
                    <a:pt x="2718" y="1577"/>
                  </a:lnTo>
                  <a:lnTo>
                    <a:pt x="2719" y="1872"/>
                  </a:lnTo>
                  <a:lnTo>
                    <a:pt x="2720" y="1567"/>
                  </a:lnTo>
                  <a:lnTo>
                    <a:pt x="2721" y="1699"/>
                  </a:lnTo>
                  <a:lnTo>
                    <a:pt x="2722" y="1553"/>
                  </a:lnTo>
                  <a:lnTo>
                    <a:pt x="2723" y="1777"/>
                  </a:lnTo>
                  <a:lnTo>
                    <a:pt x="2724" y="1683"/>
                  </a:lnTo>
                  <a:lnTo>
                    <a:pt x="2726" y="1887"/>
                  </a:lnTo>
                  <a:lnTo>
                    <a:pt x="2726" y="1742"/>
                  </a:lnTo>
                  <a:lnTo>
                    <a:pt x="2727" y="1993"/>
                  </a:lnTo>
                  <a:lnTo>
                    <a:pt x="2729" y="1601"/>
                  </a:lnTo>
                  <a:lnTo>
                    <a:pt x="2729" y="1661"/>
                  </a:lnTo>
                  <a:lnTo>
                    <a:pt x="2730" y="1597"/>
                  </a:lnTo>
                  <a:lnTo>
                    <a:pt x="2731" y="1753"/>
                  </a:lnTo>
                  <a:lnTo>
                    <a:pt x="2731" y="1515"/>
                  </a:lnTo>
                  <a:lnTo>
                    <a:pt x="2734" y="1768"/>
                  </a:lnTo>
                  <a:lnTo>
                    <a:pt x="2735" y="1492"/>
                  </a:lnTo>
                  <a:lnTo>
                    <a:pt x="2736" y="1883"/>
                  </a:lnTo>
                  <a:lnTo>
                    <a:pt x="2737" y="1721"/>
                  </a:lnTo>
                  <a:lnTo>
                    <a:pt x="2738" y="1983"/>
                  </a:lnTo>
                  <a:lnTo>
                    <a:pt x="2739" y="1585"/>
                  </a:lnTo>
                  <a:lnTo>
                    <a:pt x="2740" y="1737"/>
                  </a:lnTo>
                  <a:lnTo>
                    <a:pt x="2742" y="1562"/>
                  </a:lnTo>
                  <a:lnTo>
                    <a:pt x="2743" y="1732"/>
                  </a:lnTo>
                  <a:lnTo>
                    <a:pt x="2744" y="1580"/>
                  </a:lnTo>
                  <a:lnTo>
                    <a:pt x="2745" y="1889"/>
                  </a:lnTo>
                  <a:lnTo>
                    <a:pt x="2746" y="1629"/>
                  </a:lnTo>
                  <a:lnTo>
                    <a:pt x="2747" y="1830"/>
                  </a:lnTo>
                  <a:lnTo>
                    <a:pt x="2748" y="1653"/>
                  </a:lnTo>
                  <a:lnTo>
                    <a:pt x="2748" y="1945"/>
                  </a:lnTo>
                  <a:lnTo>
                    <a:pt x="2750" y="1614"/>
                  </a:lnTo>
                  <a:lnTo>
                    <a:pt x="2751" y="1812"/>
                  </a:lnTo>
                  <a:lnTo>
                    <a:pt x="2752" y="1642"/>
                  </a:lnTo>
                  <a:lnTo>
                    <a:pt x="2752" y="1702"/>
                  </a:lnTo>
                  <a:lnTo>
                    <a:pt x="2753" y="1461"/>
                  </a:lnTo>
                  <a:lnTo>
                    <a:pt x="2754" y="1731"/>
                  </a:lnTo>
                  <a:lnTo>
                    <a:pt x="2755" y="1661"/>
                  </a:lnTo>
                  <a:lnTo>
                    <a:pt x="2755" y="1779"/>
                  </a:lnTo>
                  <a:lnTo>
                    <a:pt x="2756" y="1599"/>
                  </a:lnTo>
                  <a:lnTo>
                    <a:pt x="2757" y="1969"/>
                  </a:lnTo>
                  <a:lnTo>
                    <a:pt x="2758" y="1692"/>
                  </a:lnTo>
                  <a:lnTo>
                    <a:pt x="2759" y="1997"/>
                  </a:lnTo>
                  <a:lnTo>
                    <a:pt x="2760" y="1583"/>
                  </a:lnTo>
                  <a:lnTo>
                    <a:pt x="2761" y="1732"/>
                  </a:lnTo>
                  <a:lnTo>
                    <a:pt x="2762" y="1649"/>
                  </a:lnTo>
                  <a:lnTo>
                    <a:pt x="2763" y="1885"/>
                  </a:lnTo>
                  <a:lnTo>
                    <a:pt x="2764" y="1670"/>
                  </a:lnTo>
                  <a:lnTo>
                    <a:pt x="2765" y="1914"/>
                  </a:lnTo>
                  <a:lnTo>
                    <a:pt x="2766" y="1755"/>
                  </a:lnTo>
                  <a:lnTo>
                    <a:pt x="2767" y="1792"/>
                  </a:lnTo>
                  <a:lnTo>
                    <a:pt x="2768" y="1507"/>
                  </a:lnTo>
                  <a:lnTo>
                    <a:pt x="2769" y="1822"/>
                  </a:lnTo>
                  <a:lnTo>
                    <a:pt x="2770" y="1669"/>
                  </a:lnTo>
                  <a:lnTo>
                    <a:pt x="2771" y="1760"/>
                  </a:lnTo>
                  <a:lnTo>
                    <a:pt x="2773" y="1516"/>
                  </a:lnTo>
                  <a:lnTo>
                    <a:pt x="2774" y="1902"/>
                  </a:lnTo>
                  <a:lnTo>
                    <a:pt x="2775" y="1429"/>
                  </a:lnTo>
                  <a:lnTo>
                    <a:pt x="2776" y="1805"/>
                  </a:lnTo>
                  <a:lnTo>
                    <a:pt x="2777" y="1484"/>
                  </a:lnTo>
                  <a:lnTo>
                    <a:pt x="2778" y="1771"/>
                  </a:lnTo>
                  <a:lnTo>
                    <a:pt x="2779" y="1637"/>
                  </a:lnTo>
                  <a:lnTo>
                    <a:pt x="2780" y="1865"/>
                  </a:lnTo>
                  <a:lnTo>
                    <a:pt x="2781" y="1736"/>
                  </a:lnTo>
                  <a:lnTo>
                    <a:pt x="2781" y="1765"/>
                  </a:lnTo>
                  <a:lnTo>
                    <a:pt x="2782" y="1713"/>
                  </a:lnTo>
                  <a:lnTo>
                    <a:pt x="2782" y="1800"/>
                  </a:lnTo>
                  <a:lnTo>
                    <a:pt x="2783" y="1649"/>
                  </a:lnTo>
                  <a:lnTo>
                    <a:pt x="2784" y="1854"/>
                  </a:lnTo>
                  <a:lnTo>
                    <a:pt x="2786" y="1732"/>
                  </a:lnTo>
                  <a:lnTo>
                    <a:pt x="2787" y="1944"/>
                  </a:lnTo>
                  <a:lnTo>
                    <a:pt x="2788" y="1580"/>
                  </a:lnTo>
                  <a:lnTo>
                    <a:pt x="2788" y="1777"/>
                  </a:lnTo>
                  <a:lnTo>
                    <a:pt x="2790" y="1562"/>
                  </a:lnTo>
                  <a:lnTo>
                    <a:pt x="2791" y="1922"/>
                  </a:lnTo>
                  <a:lnTo>
                    <a:pt x="2793" y="1493"/>
                  </a:lnTo>
                  <a:lnTo>
                    <a:pt x="2793" y="1815"/>
                  </a:lnTo>
                  <a:lnTo>
                    <a:pt x="2794" y="1637"/>
                  </a:lnTo>
                  <a:lnTo>
                    <a:pt x="2795" y="1962"/>
                  </a:lnTo>
                  <a:lnTo>
                    <a:pt x="2796" y="1597"/>
                  </a:lnTo>
                  <a:lnTo>
                    <a:pt x="2797" y="1883"/>
                  </a:lnTo>
                  <a:lnTo>
                    <a:pt x="2798" y="1579"/>
                  </a:lnTo>
                  <a:lnTo>
                    <a:pt x="2799" y="1941"/>
                  </a:lnTo>
                  <a:lnTo>
                    <a:pt x="2801" y="1737"/>
                  </a:lnTo>
                  <a:lnTo>
                    <a:pt x="2801" y="1849"/>
                  </a:lnTo>
                  <a:lnTo>
                    <a:pt x="2802" y="1591"/>
                  </a:lnTo>
                  <a:lnTo>
                    <a:pt x="2804" y="1973"/>
                  </a:lnTo>
                  <a:lnTo>
                    <a:pt x="2805" y="1683"/>
                  </a:lnTo>
                  <a:lnTo>
                    <a:pt x="2805" y="1776"/>
                  </a:lnTo>
                  <a:lnTo>
                    <a:pt x="2806" y="1737"/>
                  </a:lnTo>
                  <a:lnTo>
                    <a:pt x="2806" y="1772"/>
                  </a:lnTo>
                  <a:lnTo>
                    <a:pt x="2807" y="1718"/>
                  </a:lnTo>
                  <a:lnTo>
                    <a:pt x="2807" y="1791"/>
                  </a:lnTo>
                  <a:lnTo>
                    <a:pt x="2809" y="1586"/>
                  </a:lnTo>
                  <a:lnTo>
                    <a:pt x="2811" y="1792"/>
                  </a:lnTo>
                  <a:lnTo>
                    <a:pt x="2812" y="1437"/>
                  </a:lnTo>
                  <a:lnTo>
                    <a:pt x="2814" y="1846"/>
                  </a:lnTo>
                  <a:lnTo>
                    <a:pt x="2814" y="1763"/>
                  </a:lnTo>
                  <a:lnTo>
                    <a:pt x="2815" y="1772"/>
                  </a:lnTo>
                  <a:lnTo>
                    <a:pt x="2815" y="1712"/>
                  </a:lnTo>
                  <a:lnTo>
                    <a:pt x="2817" y="2023"/>
                  </a:lnTo>
                  <a:lnTo>
                    <a:pt x="2819" y="1430"/>
                  </a:lnTo>
                  <a:lnTo>
                    <a:pt x="2820" y="1827"/>
                  </a:lnTo>
                  <a:lnTo>
                    <a:pt x="2821" y="1573"/>
                  </a:lnTo>
                  <a:lnTo>
                    <a:pt x="2823" y="1959"/>
                  </a:lnTo>
                  <a:lnTo>
                    <a:pt x="2823" y="1724"/>
                  </a:lnTo>
                  <a:lnTo>
                    <a:pt x="2824" y="1913"/>
                  </a:lnTo>
                  <a:lnTo>
                    <a:pt x="2825" y="1618"/>
                  </a:lnTo>
                  <a:lnTo>
                    <a:pt x="2827" y="1838"/>
                  </a:lnTo>
                  <a:lnTo>
                    <a:pt x="2828" y="1550"/>
                  </a:lnTo>
                  <a:lnTo>
                    <a:pt x="2829" y="1844"/>
                  </a:lnTo>
                  <a:lnTo>
                    <a:pt x="2830" y="1389"/>
                  </a:lnTo>
                  <a:lnTo>
                    <a:pt x="2832" y="1851"/>
                  </a:lnTo>
                  <a:lnTo>
                    <a:pt x="2833" y="1610"/>
                  </a:lnTo>
                  <a:lnTo>
                    <a:pt x="2834" y="1856"/>
                  </a:lnTo>
                  <a:lnTo>
                    <a:pt x="2835" y="1529"/>
                  </a:lnTo>
                  <a:lnTo>
                    <a:pt x="2836" y="1600"/>
                  </a:lnTo>
                  <a:lnTo>
                    <a:pt x="2837" y="1566"/>
                  </a:lnTo>
                  <a:lnTo>
                    <a:pt x="2838" y="1769"/>
                  </a:lnTo>
                  <a:lnTo>
                    <a:pt x="2838" y="1722"/>
                  </a:lnTo>
                  <a:lnTo>
                    <a:pt x="2839" y="1914"/>
                  </a:lnTo>
                  <a:lnTo>
                    <a:pt x="2840" y="1597"/>
                  </a:lnTo>
                  <a:lnTo>
                    <a:pt x="2841" y="1642"/>
                  </a:lnTo>
                  <a:lnTo>
                    <a:pt x="2841" y="1547"/>
                  </a:lnTo>
                  <a:lnTo>
                    <a:pt x="2842" y="1641"/>
                  </a:lnTo>
                  <a:lnTo>
                    <a:pt x="2843" y="1623"/>
                  </a:lnTo>
                  <a:lnTo>
                    <a:pt x="2844" y="1955"/>
                  </a:lnTo>
                  <a:lnTo>
                    <a:pt x="2845" y="1610"/>
                  </a:lnTo>
                  <a:lnTo>
                    <a:pt x="2846" y="1967"/>
                  </a:lnTo>
                  <a:lnTo>
                    <a:pt x="2848" y="1569"/>
                  </a:lnTo>
                  <a:lnTo>
                    <a:pt x="2849" y="1770"/>
                  </a:lnTo>
                  <a:lnTo>
                    <a:pt x="2851" y="1627"/>
                  </a:lnTo>
                  <a:lnTo>
                    <a:pt x="2852" y="2042"/>
                  </a:lnTo>
                  <a:lnTo>
                    <a:pt x="2853" y="1716"/>
                  </a:lnTo>
                  <a:lnTo>
                    <a:pt x="2854" y="1766"/>
                  </a:lnTo>
                  <a:lnTo>
                    <a:pt x="2855" y="1632"/>
                  </a:lnTo>
                  <a:lnTo>
                    <a:pt x="2857" y="1904"/>
                  </a:lnTo>
                  <a:lnTo>
                    <a:pt x="2857" y="1648"/>
                  </a:lnTo>
                  <a:lnTo>
                    <a:pt x="2859" y="1870"/>
                  </a:lnTo>
                  <a:lnTo>
                    <a:pt x="2859" y="1790"/>
                  </a:lnTo>
                  <a:lnTo>
                    <a:pt x="2860" y="1841"/>
                  </a:lnTo>
                  <a:lnTo>
                    <a:pt x="2860" y="1581"/>
                  </a:lnTo>
                  <a:lnTo>
                    <a:pt x="2861" y="1661"/>
                  </a:lnTo>
                  <a:lnTo>
                    <a:pt x="2862" y="1589"/>
                  </a:lnTo>
                  <a:lnTo>
                    <a:pt x="2863" y="1765"/>
                  </a:lnTo>
                  <a:lnTo>
                    <a:pt x="2863" y="1737"/>
                  </a:lnTo>
                  <a:lnTo>
                    <a:pt x="2864" y="1819"/>
                  </a:lnTo>
                  <a:lnTo>
                    <a:pt x="2867" y="1511"/>
                  </a:lnTo>
                  <a:lnTo>
                    <a:pt x="2868" y="1849"/>
                  </a:lnTo>
                  <a:lnTo>
                    <a:pt x="2869" y="1552"/>
                  </a:lnTo>
                  <a:lnTo>
                    <a:pt x="2869" y="1725"/>
                  </a:lnTo>
                  <a:lnTo>
                    <a:pt x="2870" y="1694"/>
                  </a:lnTo>
                  <a:lnTo>
                    <a:pt x="2871" y="1858"/>
                  </a:lnTo>
                  <a:lnTo>
                    <a:pt x="2873" y="1791"/>
                  </a:lnTo>
                  <a:lnTo>
                    <a:pt x="2873" y="1798"/>
                  </a:lnTo>
                  <a:lnTo>
                    <a:pt x="2875" y="1451"/>
                  </a:lnTo>
                  <a:lnTo>
                    <a:pt x="2876" y="1687"/>
                  </a:lnTo>
                  <a:lnTo>
                    <a:pt x="2876" y="1661"/>
                  </a:lnTo>
                  <a:lnTo>
                    <a:pt x="2878" y="1827"/>
                  </a:lnTo>
                  <a:lnTo>
                    <a:pt x="2879" y="1569"/>
                  </a:lnTo>
                  <a:lnTo>
                    <a:pt x="2880" y="1605"/>
                  </a:lnTo>
                  <a:lnTo>
                    <a:pt x="2881" y="1557"/>
                  </a:lnTo>
                  <a:lnTo>
                    <a:pt x="2881" y="1970"/>
                  </a:lnTo>
                  <a:lnTo>
                    <a:pt x="2882" y="1526"/>
                  </a:lnTo>
                  <a:lnTo>
                    <a:pt x="2883" y="1553"/>
                  </a:lnTo>
                  <a:lnTo>
                    <a:pt x="2883" y="1469"/>
                  </a:lnTo>
                  <a:lnTo>
                    <a:pt x="2885" y="1813"/>
                  </a:lnTo>
                  <a:lnTo>
                    <a:pt x="2886" y="1521"/>
                  </a:lnTo>
                  <a:lnTo>
                    <a:pt x="2888" y="1919"/>
                  </a:lnTo>
                  <a:lnTo>
                    <a:pt x="2889" y="1450"/>
                  </a:lnTo>
                  <a:lnTo>
                    <a:pt x="2891" y="1627"/>
                  </a:lnTo>
                  <a:lnTo>
                    <a:pt x="2891" y="1571"/>
                  </a:lnTo>
                  <a:lnTo>
                    <a:pt x="2893" y="1708"/>
                  </a:lnTo>
                  <a:lnTo>
                    <a:pt x="2894" y="1482"/>
                  </a:lnTo>
                  <a:lnTo>
                    <a:pt x="2895" y="1769"/>
                  </a:lnTo>
                  <a:lnTo>
                    <a:pt x="2896" y="1515"/>
                  </a:lnTo>
                  <a:lnTo>
                    <a:pt x="2897" y="1929"/>
                  </a:lnTo>
                  <a:lnTo>
                    <a:pt x="2898" y="1748"/>
                  </a:lnTo>
                  <a:lnTo>
                    <a:pt x="2899" y="1841"/>
                  </a:lnTo>
                  <a:lnTo>
                    <a:pt x="2899" y="1531"/>
                  </a:lnTo>
                  <a:lnTo>
                    <a:pt x="2900" y="1671"/>
                  </a:lnTo>
                  <a:lnTo>
                    <a:pt x="2901" y="1646"/>
                  </a:lnTo>
                  <a:lnTo>
                    <a:pt x="2901" y="1676"/>
                  </a:lnTo>
                  <a:lnTo>
                    <a:pt x="2902" y="1490"/>
                  </a:lnTo>
                  <a:lnTo>
                    <a:pt x="2903" y="1938"/>
                  </a:lnTo>
                  <a:lnTo>
                    <a:pt x="2904" y="1547"/>
                  </a:lnTo>
                  <a:lnTo>
                    <a:pt x="2905" y="1730"/>
                  </a:lnTo>
                  <a:lnTo>
                    <a:pt x="2906" y="1603"/>
                  </a:lnTo>
                  <a:lnTo>
                    <a:pt x="2906" y="1788"/>
                  </a:lnTo>
                  <a:lnTo>
                    <a:pt x="2907" y="1752"/>
                  </a:lnTo>
                  <a:lnTo>
                    <a:pt x="2908" y="1878"/>
                  </a:lnTo>
                  <a:lnTo>
                    <a:pt x="2908" y="1690"/>
                  </a:lnTo>
                  <a:lnTo>
                    <a:pt x="2909" y="1822"/>
                  </a:lnTo>
                  <a:lnTo>
                    <a:pt x="2910" y="1677"/>
                  </a:lnTo>
                  <a:lnTo>
                    <a:pt x="2911" y="1829"/>
                  </a:lnTo>
                  <a:lnTo>
                    <a:pt x="2913" y="1609"/>
                  </a:lnTo>
                  <a:lnTo>
                    <a:pt x="2913" y="1717"/>
                  </a:lnTo>
                  <a:lnTo>
                    <a:pt x="2914" y="1658"/>
                  </a:lnTo>
                  <a:lnTo>
                    <a:pt x="2915" y="1769"/>
                  </a:lnTo>
                  <a:lnTo>
                    <a:pt x="2917" y="1531"/>
                  </a:lnTo>
                  <a:lnTo>
                    <a:pt x="2918" y="1731"/>
                  </a:lnTo>
                  <a:lnTo>
                    <a:pt x="2918" y="1723"/>
                  </a:lnTo>
                  <a:lnTo>
                    <a:pt x="2919" y="1904"/>
                  </a:lnTo>
                  <a:lnTo>
                    <a:pt x="2920" y="1701"/>
                  </a:lnTo>
                  <a:lnTo>
                    <a:pt x="2921" y="1735"/>
                  </a:lnTo>
                  <a:lnTo>
                    <a:pt x="2922" y="1508"/>
                  </a:lnTo>
                  <a:lnTo>
                    <a:pt x="2923" y="1962"/>
                  </a:lnTo>
                  <a:lnTo>
                    <a:pt x="2925" y="1345"/>
                  </a:lnTo>
                  <a:lnTo>
                    <a:pt x="2926" y="1848"/>
                  </a:lnTo>
                  <a:lnTo>
                    <a:pt x="2927" y="1546"/>
                  </a:lnTo>
                  <a:lnTo>
                    <a:pt x="2928" y="1870"/>
                  </a:lnTo>
                  <a:lnTo>
                    <a:pt x="2930" y="1595"/>
                  </a:lnTo>
                  <a:lnTo>
                    <a:pt x="2930" y="1830"/>
                  </a:lnTo>
                  <a:lnTo>
                    <a:pt x="2931" y="1666"/>
                  </a:lnTo>
                  <a:lnTo>
                    <a:pt x="2932" y="1769"/>
                  </a:lnTo>
                  <a:lnTo>
                    <a:pt x="2932" y="1706"/>
                  </a:lnTo>
                  <a:lnTo>
                    <a:pt x="2933" y="1710"/>
                  </a:lnTo>
                  <a:lnTo>
                    <a:pt x="2933" y="1587"/>
                  </a:lnTo>
                  <a:lnTo>
                    <a:pt x="2935" y="1979"/>
                  </a:lnTo>
                  <a:lnTo>
                    <a:pt x="2936" y="1687"/>
                  </a:lnTo>
                  <a:lnTo>
                    <a:pt x="2937" y="1851"/>
                  </a:lnTo>
                  <a:lnTo>
                    <a:pt x="2938" y="1759"/>
                  </a:lnTo>
                  <a:lnTo>
                    <a:pt x="2939" y="1794"/>
                  </a:lnTo>
                  <a:lnTo>
                    <a:pt x="2940" y="1469"/>
                  </a:lnTo>
                  <a:lnTo>
                    <a:pt x="2941" y="1806"/>
                  </a:lnTo>
                  <a:lnTo>
                    <a:pt x="2942" y="1634"/>
                  </a:lnTo>
                  <a:lnTo>
                    <a:pt x="2943" y="1827"/>
                  </a:lnTo>
                  <a:lnTo>
                    <a:pt x="2944" y="1644"/>
                  </a:lnTo>
                  <a:lnTo>
                    <a:pt x="2945" y="1840"/>
                  </a:lnTo>
                  <a:lnTo>
                    <a:pt x="2947" y="1645"/>
                  </a:lnTo>
                  <a:lnTo>
                    <a:pt x="2947" y="1720"/>
                  </a:lnTo>
                  <a:lnTo>
                    <a:pt x="2949" y="1551"/>
                  </a:lnTo>
                  <a:lnTo>
                    <a:pt x="2950" y="1949"/>
                  </a:lnTo>
                  <a:lnTo>
                    <a:pt x="2951" y="1671"/>
                  </a:lnTo>
                  <a:lnTo>
                    <a:pt x="2951" y="1744"/>
                  </a:lnTo>
                  <a:lnTo>
                    <a:pt x="2953" y="1537"/>
                  </a:lnTo>
                  <a:lnTo>
                    <a:pt x="2954" y="1862"/>
                  </a:lnTo>
                  <a:lnTo>
                    <a:pt x="2956" y="1363"/>
                  </a:lnTo>
                  <a:lnTo>
                    <a:pt x="2958" y="1705"/>
                  </a:lnTo>
                  <a:lnTo>
                    <a:pt x="2958" y="1572"/>
                  </a:lnTo>
                  <a:lnTo>
                    <a:pt x="2959" y="1773"/>
                  </a:lnTo>
                  <a:lnTo>
                    <a:pt x="2960" y="1618"/>
                  </a:lnTo>
                  <a:lnTo>
                    <a:pt x="2960" y="1844"/>
                  </a:lnTo>
                  <a:lnTo>
                    <a:pt x="2962" y="1642"/>
                  </a:lnTo>
                  <a:lnTo>
                    <a:pt x="2963" y="1802"/>
                  </a:lnTo>
                  <a:lnTo>
                    <a:pt x="2963" y="1719"/>
                  </a:lnTo>
                  <a:lnTo>
                    <a:pt x="2964" y="1771"/>
                  </a:lnTo>
                  <a:lnTo>
                    <a:pt x="2965" y="1571"/>
                  </a:lnTo>
                  <a:lnTo>
                    <a:pt x="2967" y="2069"/>
                  </a:lnTo>
                  <a:lnTo>
                    <a:pt x="2967" y="1749"/>
                  </a:lnTo>
                  <a:lnTo>
                    <a:pt x="2969" y="1952"/>
                  </a:lnTo>
                  <a:lnTo>
                    <a:pt x="2970" y="1612"/>
                  </a:lnTo>
                  <a:lnTo>
                    <a:pt x="2971" y="2031"/>
                  </a:lnTo>
                  <a:lnTo>
                    <a:pt x="2972" y="1567"/>
                  </a:lnTo>
                  <a:lnTo>
                    <a:pt x="2973" y="1902"/>
                  </a:lnTo>
                  <a:lnTo>
                    <a:pt x="2974" y="1510"/>
                  </a:lnTo>
                  <a:lnTo>
                    <a:pt x="2976" y="1724"/>
                  </a:lnTo>
                  <a:lnTo>
                    <a:pt x="2977" y="1630"/>
                  </a:lnTo>
                  <a:lnTo>
                    <a:pt x="2977" y="1752"/>
                  </a:lnTo>
                  <a:lnTo>
                    <a:pt x="2978" y="1515"/>
                  </a:lnTo>
                  <a:lnTo>
                    <a:pt x="2980" y="1713"/>
                  </a:lnTo>
                  <a:lnTo>
                    <a:pt x="2981" y="1493"/>
                  </a:lnTo>
                  <a:lnTo>
                    <a:pt x="2981" y="1755"/>
                  </a:lnTo>
                  <a:lnTo>
                    <a:pt x="2982" y="1592"/>
                  </a:lnTo>
                  <a:lnTo>
                    <a:pt x="2983" y="1758"/>
                  </a:lnTo>
                  <a:lnTo>
                    <a:pt x="2984" y="1750"/>
                  </a:lnTo>
                  <a:lnTo>
                    <a:pt x="2985" y="1821"/>
                  </a:lnTo>
                  <a:lnTo>
                    <a:pt x="2985" y="1779"/>
                  </a:lnTo>
                  <a:lnTo>
                    <a:pt x="2987" y="1635"/>
                  </a:lnTo>
                  <a:lnTo>
                    <a:pt x="2988" y="1821"/>
                  </a:lnTo>
                  <a:lnTo>
                    <a:pt x="2989" y="1590"/>
                  </a:lnTo>
                  <a:lnTo>
                    <a:pt x="2990" y="1756"/>
                  </a:lnTo>
                  <a:lnTo>
                    <a:pt x="2990" y="1701"/>
                  </a:lnTo>
                  <a:lnTo>
                    <a:pt x="2991" y="1760"/>
                  </a:lnTo>
                  <a:lnTo>
                    <a:pt x="2992" y="1509"/>
                  </a:lnTo>
                  <a:lnTo>
                    <a:pt x="2993" y="1752"/>
                  </a:lnTo>
                  <a:lnTo>
                    <a:pt x="2993" y="1526"/>
                  </a:lnTo>
                  <a:lnTo>
                    <a:pt x="2994" y="2008"/>
                  </a:lnTo>
                  <a:lnTo>
                    <a:pt x="2995" y="1571"/>
                  </a:lnTo>
                  <a:lnTo>
                    <a:pt x="2996" y="1770"/>
                  </a:lnTo>
                  <a:lnTo>
                    <a:pt x="2998" y="1497"/>
                  </a:lnTo>
                  <a:lnTo>
                    <a:pt x="2999" y="1595"/>
                  </a:lnTo>
                  <a:lnTo>
                    <a:pt x="3000" y="1451"/>
                  </a:lnTo>
                  <a:lnTo>
                    <a:pt x="3001" y="1602"/>
                  </a:lnTo>
                  <a:lnTo>
                    <a:pt x="3002" y="1340"/>
                  </a:lnTo>
                  <a:lnTo>
                    <a:pt x="3003" y="1946"/>
                  </a:lnTo>
                  <a:lnTo>
                    <a:pt x="3003" y="1586"/>
                  </a:lnTo>
                  <a:lnTo>
                    <a:pt x="3004" y="1611"/>
                  </a:lnTo>
                  <a:lnTo>
                    <a:pt x="3004" y="1532"/>
                  </a:lnTo>
                  <a:lnTo>
                    <a:pt x="3005" y="1670"/>
                  </a:lnTo>
                  <a:lnTo>
                    <a:pt x="3006" y="1516"/>
                  </a:lnTo>
                  <a:lnTo>
                    <a:pt x="3007" y="1714"/>
                  </a:lnTo>
                  <a:lnTo>
                    <a:pt x="3008" y="1533"/>
                  </a:lnTo>
                  <a:lnTo>
                    <a:pt x="3009" y="1904"/>
                  </a:lnTo>
                  <a:lnTo>
                    <a:pt x="3010" y="1573"/>
                  </a:lnTo>
                  <a:lnTo>
                    <a:pt x="3011" y="2034"/>
                  </a:lnTo>
                  <a:lnTo>
                    <a:pt x="3013" y="1730"/>
                  </a:lnTo>
                  <a:lnTo>
                    <a:pt x="3013" y="1856"/>
                  </a:lnTo>
                  <a:lnTo>
                    <a:pt x="3014" y="1531"/>
                  </a:lnTo>
                  <a:lnTo>
                    <a:pt x="3015" y="1751"/>
                  </a:lnTo>
                  <a:lnTo>
                    <a:pt x="3016" y="1401"/>
                  </a:lnTo>
                  <a:lnTo>
                    <a:pt x="3017" y="1719"/>
                  </a:lnTo>
                  <a:lnTo>
                    <a:pt x="3018" y="1436"/>
                  </a:lnTo>
                  <a:lnTo>
                    <a:pt x="3020" y="1718"/>
                  </a:lnTo>
                  <a:lnTo>
                    <a:pt x="3020" y="1645"/>
                  </a:lnTo>
                  <a:lnTo>
                    <a:pt x="3022" y="1899"/>
                  </a:lnTo>
                  <a:lnTo>
                    <a:pt x="3022" y="1822"/>
                  </a:lnTo>
                  <a:lnTo>
                    <a:pt x="3023" y="1850"/>
                  </a:lnTo>
                  <a:lnTo>
                    <a:pt x="3025" y="1579"/>
                  </a:lnTo>
                  <a:lnTo>
                    <a:pt x="3026" y="1777"/>
                  </a:lnTo>
                  <a:lnTo>
                    <a:pt x="3027" y="1723"/>
                  </a:lnTo>
                  <a:lnTo>
                    <a:pt x="3028" y="1798"/>
                  </a:lnTo>
                  <a:lnTo>
                    <a:pt x="3028" y="1761"/>
                  </a:lnTo>
                  <a:lnTo>
                    <a:pt x="3029" y="1773"/>
                  </a:lnTo>
                  <a:lnTo>
                    <a:pt x="3030" y="1538"/>
                  </a:lnTo>
                  <a:lnTo>
                    <a:pt x="3031" y="2064"/>
                  </a:lnTo>
                  <a:lnTo>
                    <a:pt x="3032" y="1646"/>
                  </a:lnTo>
                  <a:lnTo>
                    <a:pt x="3033" y="1732"/>
                  </a:lnTo>
                  <a:lnTo>
                    <a:pt x="3033" y="1653"/>
                  </a:lnTo>
                  <a:lnTo>
                    <a:pt x="3034" y="1875"/>
                  </a:lnTo>
                  <a:lnTo>
                    <a:pt x="3036" y="1613"/>
                  </a:lnTo>
                  <a:lnTo>
                    <a:pt x="3038" y="1846"/>
                  </a:lnTo>
                  <a:lnTo>
                    <a:pt x="3040" y="1477"/>
                  </a:lnTo>
                  <a:lnTo>
                    <a:pt x="3041" y="1724"/>
                  </a:lnTo>
                  <a:lnTo>
                    <a:pt x="3042" y="1704"/>
                  </a:lnTo>
                  <a:lnTo>
                    <a:pt x="3043" y="1925"/>
                  </a:lnTo>
                  <a:lnTo>
                    <a:pt x="3044" y="1796"/>
                  </a:lnTo>
                  <a:lnTo>
                    <a:pt x="3045" y="1894"/>
                  </a:lnTo>
                  <a:lnTo>
                    <a:pt x="3046" y="1642"/>
                  </a:lnTo>
                  <a:lnTo>
                    <a:pt x="3048" y="1873"/>
                  </a:lnTo>
                  <a:lnTo>
                    <a:pt x="3048" y="1669"/>
                  </a:lnTo>
                  <a:lnTo>
                    <a:pt x="3049" y="1703"/>
                  </a:lnTo>
                  <a:lnTo>
                    <a:pt x="3050" y="1439"/>
                  </a:lnTo>
                  <a:lnTo>
                    <a:pt x="3051" y="1611"/>
                  </a:lnTo>
                  <a:lnTo>
                    <a:pt x="3052" y="1564"/>
                  </a:lnTo>
                  <a:lnTo>
                    <a:pt x="3054" y="1890"/>
                  </a:lnTo>
                  <a:lnTo>
                    <a:pt x="3055" y="1584"/>
                  </a:lnTo>
                  <a:lnTo>
                    <a:pt x="3056" y="1845"/>
                  </a:lnTo>
                  <a:lnTo>
                    <a:pt x="3056" y="1662"/>
                  </a:lnTo>
                  <a:lnTo>
                    <a:pt x="3057" y="1665"/>
                  </a:lnTo>
                  <a:lnTo>
                    <a:pt x="3058" y="1294"/>
                  </a:lnTo>
                  <a:lnTo>
                    <a:pt x="3059" y="1769"/>
                  </a:lnTo>
                  <a:lnTo>
                    <a:pt x="3059" y="1535"/>
                  </a:lnTo>
                  <a:lnTo>
                    <a:pt x="3061" y="1660"/>
                  </a:lnTo>
                  <a:lnTo>
                    <a:pt x="3061" y="1557"/>
                  </a:lnTo>
                  <a:lnTo>
                    <a:pt x="3062" y="1583"/>
                  </a:lnTo>
                  <a:lnTo>
                    <a:pt x="3062" y="1445"/>
                  </a:lnTo>
                  <a:lnTo>
                    <a:pt x="3063" y="1868"/>
                  </a:lnTo>
                  <a:lnTo>
                    <a:pt x="3064" y="1674"/>
                  </a:lnTo>
                  <a:lnTo>
                    <a:pt x="3065" y="1936"/>
                  </a:lnTo>
                  <a:lnTo>
                    <a:pt x="3066" y="1765"/>
                  </a:lnTo>
                  <a:lnTo>
                    <a:pt x="3067" y="1846"/>
                  </a:lnTo>
                  <a:lnTo>
                    <a:pt x="3068" y="1563"/>
                  </a:lnTo>
                  <a:lnTo>
                    <a:pt x="3069" y="1859"/>
                  </a:lnTo>
                  <a:lnTo>
                    <a:pt x="3070" y="1531"/>
                  </a:lnTo>
                  <a:lnTo>
                    <a:pt x="3071" y="1691"/>
                  </a:lnTo>
                  <a:lnTo>
                    <a:pt x="3072" y="1569"/>
                  </a:lnTo>
                  <a:lnTo>
                    <a:pt x="3073" y="1763"/>
                  </a:lnTo>
                  <a:lnTo>
                    <a:pt x="3073" y="1713"/>
                  </a:lnTo>
                  <a:lnTo>
                    <a:pt x="3074" y="1781"/>
                  </a:lnTo>
                  <a:lnTo>
                    <a:pt x="3075" y="1659"/>
                  </a:lnTo>
                  <a:lnTo>
                    <a:pt x="3076" y="1720"/>
                  </a:lnTo>
                  <a:lnTo>
                    <a:pt x="3077" y="1532"/>
                  </a:lnTo>
                  <a:lnTo>
                    <a:pt x="3078" y="1768"/>
                  </a:lnTo>
                  <a:lnTo>
                    <a:pt x="3079" y="1699"/>
                  </a:lnTo>
                  <a:lnTo>
                    <a:pt x="3079" y="1766"/>
                  </a:lnTo>
                  <a:lnTo>
                    <a:pt x="3080" y="1602"/>
                  </a:lnTo>
                  <a:lnTo>
                    <a:pt x="3082" y="1790"/>
                  </a:lnTo>
                  <a:lnTo>
                    <a:pt x="3083" y="1622"/>
                  </a:lnTo>
                  <a:lnTo>
                    <a:pt x="3084" y="2069"/>
                  </a:lnTo>
                  <a:lnTo>
                    <a:pt x="3086" y="1673"/>
                  </a:lnTo>
                  <a:lnTo>
                    <a:pt x="3086" y="1832"/>
                  </a:lnTo>
                  <a:lnTo>
                    <a:pt x="3088" y="1557"/>
                  </a:lnTo>
                  <a:lnTo>
                    <a:pt x="3089" y="1710"/>
                  </a:lnTo>
                  <a:lnTo>
                    <a:pt x="3089" y="1572"/>
                  </a:lnTo>
                  <a:lnTo>
                    <a:pt x="3091" y="1817"/>
                  </a:lnTo>
                  <a:lnTo>
                    <a:pt x="3091" y="1634"/>
                  </a:lnTo>
                  <a:lnTo>
                    <a:pt x="3092" y="1838"/>
                  </a:lnTo>
                  <a:lnTo>
                    <a:pt x="3094" y="1406"/>
                  </a:lnTo>
                  <a:lnTo>
                    <a:pt x="3095" y="1769"/>
                  </a:lnTo>
                  <a:lnTo>
                    <a:pt x="3096" y="1504"/>
                  </a:lnTo>
                  <a:lnTo>
                    <a:pt x="3097" y="1696"/>
                  </a:lnTo>
                  <a:lnTo>
                    <a:pt x="3098" y="1612"/>
                  </a:lnTo>
                  <a:lnTo>
                    <a:pt x="3098" y="1773"/>
                  </a:lnTo>
                  <a:lnTo>
                    <a:pt x="3100" y="1587"/>
                  </a:lnTo>
                  <a:lnTo>
                    <a:pt x="3101" y="2069"/>
                  </a:lnTo>
                  <a:lnTo>
                    <a:pt x="3102" y="1623"/>
                  </a:lnTo>
                  <a:lnTo>
                    <a:pt x="3102" y="1742"/>
                  </a:lnTo>
                  <a:lnTo>
                    <a:pt x="3103" y="1422"/>
                  </a:lnTo>
                  <a:lnTo>
                    <a:pt x="3105" y="1713"/>
                  </a:lnTo>
                  <a:lnTo>
                    <a:pt x="3106" y="1548"/>
                  </a:lnTo>
                  <a:lnTo>
                    <a:pt x="3108" y="1842"/>
                  </a:lnTo>
                  <a:lnTo>
                    <a:pt x="3109" y="1451"/>
                  </a:lnTo>
                  <a:lnTo>
                    <a:pt x="3110" y="1842"/>
                  </a:lnTo>
                  <a:lnTo>
                    <a:pt x="3110" y="1614"/>
                  </a:lnTo>
                  <a:lnTo>
                    <a:pt x="3111" y="1631"/>
                  </a:lnTo>
                  <a:lnTo>
                    <a:pt x="3112" y="1536"/>
                  </a:lnTo>
                  <a:lnTo>
                    <a:pt x="3114" y="1704"/>
                  </a:lnTo>
                  <a:lnTo>
                    <a:pt x="3115" y="1576"/>
                  </a:lnTo>
                  <a:lnTo>
                    <a:pt x="3116" y="1859"/>
                  </a:lnTo>
                  <a:lnTo>
                    <a:pt x="3117" y="1426"/>
                  </a:lnTo>
                  <a:lnTo>
                    <a:pt x="3118" y="1703"/>
                  </a:lnTo>
                  <a:lnTo>
                    <a:pt x="3119" y="1541"/>
                  </a:lnTo>
                  <a:lnTo>
                    <a:pt x="3119" y="1599"/>
                  </a:lnTo>
                  <a:lnTo>
                    <a:pt x="3120" y="1446"/>
                  </a:lnTo>
                  <a:lnTo>
                    <a:pt x="3122" y="1913"/>
                  </a:lnTo>
                  <a:lnTo>
                    <a:pt x="3123" y="1487"/>
                  </a:lnTo>
                  <a:lnTo>
                    <a:pt x="3124" y="1694"/>
                  </a:lnTo>
                  <a:lnTo>
                    <a:pt x="3124" y="1664"/>
                  </a:lnTo>
                  <a:lnTo>
                    <a:pt x="3126" y="1847"/>
                  </a:lnTo>
                  <a:lnTo>
                    <a:pt x="3127" y="1652"/>
                  </a:lnTo>
                  <a:lnTo>
                    <a:pt x="3129" y="1871"/>
                  </a:lnTo>
                  <a:lnTo>
                    <a:pt x="3130" y="1528"/>
                  </a:lnTo>
                  <a:lnTo>
                    <a:pt x="3131" y="1864"/>
                  </a:lnTo>
                  <a:lnTo>
                    <a:pt x="3132" y="1703"/>
                  </a:lnTo>
                  <a:lnTo>
                    <a:pt x="3133" y="1758"/>
                  </a:lnTo>
                  <a:lnTo>
                    <a:pt x="3134" y="1390"/>
                  </a:lnTo>
                  <a:lnTo>
                    <a:pt x="3135" y="1833"/>
                  </a:lnTo>
                  <a:lnTo>
                    <a:pt x="3136" y="1682"/>
                  </a:lnTo>
                  <a:lnTo>
                    <a:pt x="3136" y="1716"/>
                  </a:lnTo>
                  <a:lnTo>
                    <a:pt x="3137" y="1539"/>
                  </a:lnTo>
                  <a:lnTo>
                    <a:pt x="3138" y="1746"/>
                  </a:lnTo>
                  <a:lnTo>
                    <a:pt x="3139" y="1518"/>
                  </a:lnTo>
                  <a:lnTo>
                    <a:pt x="3141" y="1790"/>
                  </a:lnTo>
                  <a:lnTo>
                    <a:pt x="3141" y="1669"/>
                  </a:lnTo>
                  <a:lnTo>
                    <a:pt x="3143" y="1519"/>
                  </a:lnTo>
                  <a:lnTo>
                    <a:pt x="3144" y="1804"/>
                  </a:lnTo>
                  <a:lnTo>
                    <a:pt x="3144" y="1653"/>
                  </a:lnTo>
                  <a:lnTo>
                    <a:pt x="3146" y="1901"/>
                  </a:lnTo>
                  <a:lnTo>
                    <a:pt x="3148" y="1574"/>
                  </a:lnTo>
                  <a:lnTo>
                    <a:pt x="3148" y="1710"/>
                  </a:lnTo>
                  <a:lnTo>
                    <a:pt x="3149" y="1536"/>
                  </a:lnTo>
                  <a:lnTo>
                    <a:pt x="3150" y="1757"/>
                  </a:lnTo>
                  <a:lnTo>
                    <a:pt x="3151" y="1631"/>
                  </a:lnTo>
                  <a:lnTo>
                    <a:pt x="3153" y="1819"/>
                  </a:lnTo>
                  <a:lnTo>
                    <a:pt x="3154" y="1637"/>
                  </a:lnTo>
                  <a:lnTo>
                    <a:pt x="3155" y="1922"/>
                  </a:lnTo>
                  <a:lnTo>
                    <a:pt x="3156" y="1438"/>
                  </a:lnTo>
                  <a:lnTo>
                    <a:pt x="3158" y="1769"/>
                  </a:lnTo>
                  <a:lnTo>
                    <a:pt x="3159" y="1339"/>
                  </a:lnTo>
                  <a:lnTo>
                    <a:pt x="3162" y="1736"/>
                  </a:lnTo>
                  <a:lnTo>
                    <a:pt x="3164" y="1223"/>
                  </a:lnTo>
                  <a:lnTo>
                    <a:pt x="3165" y="1556"/>
                  </a:lnTo>
                  <a:lnTo>
                    <a:pt x="3166" y="1427"/>
                  </a:lnTo>
                  <a:lnTo>
                    <a:pt x="3166" y="1487"/>
                  </a:lnTo>
                  <a:lnTo>
                    <a:pt x="3167" y="1103"/>
                  </a:lnTo>
                  <a:lnTo>
                    <a:pt x="3168" y="1444"/>
                  </a:lnTo>
                  <a:lnTo>
                    <a:pt x="3169" y="1416"/>
                  </a:lnTo>
                  <a:lnTo>
                    <a:pt x="3169" y="1644"/>
                  </a:lnTo>
                  <a:lnTo>
                    <a:pt x="3171" y="1419"/>
                  </a:lnTo>
                  <a:lnTo>
                    <a:pt x="3172" y="1607"/>
                  </a:lnTo>
                  <a:lnTo>
                    <a:pt x="3172" y="1407"/>
                  </a:lnTo>
                  <a:lnTo>
                    <a:pt x="3174" y="1797"/>
                  </a:lnTo>
                  <a:lnTo>
                    <a:pt x="3176" y="1502"/>
                  </a:lnTo>
                  <a:lnTo>
                    <a:pt x="3178" y="1894"/>
                  </a:lnTo>
                  <a:lnTo>
                    <a:pt x="3179" y="1510"/>
                  </a:lnTo>
                  <a:lnTo>
                    <a:pt x="3180" y="1824"/>
                  </a:lnTo>
                  <a:lnTo>
                    <a:pt x="3181" y="1471"/>
                  </a:lnTo>
                  <a:lnTo>
                    <a:pt x="3182" y="1757"/>
                  </a:lnTo>
                  <a:lnTo>
                    <a:pt x="3184" y="1418"/>
                  </a:lnTo>
                  <a:lnTo>
                    <a:pt x="3185" y="1793"/>
                  </a:lnTo>
                  <a:lnTo>
                    <a:pt x="3186" y="1488"/>
                  </a:lnTo>
                  <a:lnTo>
                    <a:pt x="3186" y="1748"/>
                  </a:lnTo>
                  <a:lnTo>
                    <a:pt x="3187" y="1585"/>
                  </a:lnTo>
                  <a:lnTo>
                    <a:pt x="3188" y="1777"/>
                  </a:lnTo>
                  <a:lnTo>
                    <a:pt x="3189" y="1449"/>
                  </a:lnTo>
                  <a:lnTo>
                    <a:pt x="3190" y="1716"/>
                  </a:lnTo>
                  <a:lnTo>
                    <a:pt x="3192" y="1453"/>
                  </a:lnTo>
                  <a:lnTo>
                    <a:pt x="3193" y="1749"/>
                  </a:lnTo>
                  <a:lnTo>
                    <a:pt x="3193" y="1499"/>
                  </a:lnTo>
                  <a:lnTo>
                    <a:pt x="3195" y="1790"/>
                  </a:lnTo>
                  <a:lnTo>
                    <a:pt x="3196" y="1411"/>
                  </a:lnTo>
                  <a:lnTo>
                    <a:pt x="3197" y="1745"/>
                  </a:lnTo>
                  <a:lnTo>
                    <a:pt x="3198" y="1650"/>
                  </a:lnTo>
                  <a:lnTo>
                    <a:pt x="3198" y="1750"/>
                  </a:lnTo>
                  <a:lnTo>
                    <a:pt x="3199" y="1739"/>
                  </a:lnTo>
                  <a:lnTo>
                    <a:pt x="3199" y="1823"/>
                  </a:lnTo>
                  <a:lnTo>
                    <a:pt x="3200" y="1440"/>
                  </a:lnTo>
                  <a:lnTo>
                    <a:pt x="3202" y="1722"/>
                  </a:lnTo>
                  <a:lnTo>
                    <a:pt x="3203" y="1481"/>
                  </a:lnTo>
                  <a:lnTo>
                    <a:pt x="3204" y="1916"/>
                  </a:lnTo>
                  <a:lnTo>
                    <a:pt x="3205" y="1458"/>
                  </a:lnTo>
                  <a:lnTo>
                    <a:pt x="3206" y="1817"/>
                  </a:lnTo>
                  <a:lnTo>
                    <a:pt x="3207" y="1713"/>
                  </a:lnTo>
                  <a:lnTo>
                    <a:pt x="3207" y="1765"/>
                  </a:lnTo>
                  <a:lnTo>
                    <a:pt x="3209" y="1444"/>
                  </a:lnTo>
                  <a:lnTo>
                    <a:pt x="3210" y="1820"/>
                  </a:lnTo>
                  <a:lnTo>
                    <a:pt x="3211" y="1501"/>
                  </a:lnTo>
                  <a:lnTo>
                    <a:pt x="3212" y="1830"/>
                  </a:lnTo>
                  <a:lnTo>
                    <a:pt x="3213" y="1589"/>
                  </a:lnTo>
                  <a:lnTo>
                    <a:pt x="3215" y="1928"/>
                  </a:lnTo>
                  <a:lnTo>
                    <a:pt x="3216" y="1643"/>
                  </a:lnTo>
                  <a:lnTo>
                    <a:pt x="3217" y="1896"/>
                  </a:lnTo>
                  <a:lnTo>
                    <a:pt x="3218" y="1603"/>
                  </a:lnTo>
                  <a:lnTo>
                    <a:pt x="3219" y="1813"/>
                  </a:lnTo>
                  <a:lnTo>
                    <a:pt x="3220" y="1705"/>
                  </a:lnTo>
                  <a:lnTo>
                    <a:pt x="3221" y="1884"/>
                  </a:lnTo>
                  <a:lnTo>
                    <a:pt x="3223" y="1500"/>
                  </a:lnTo>
                  <a:lnTo>
                    <a:pt x="3224" y="1812"/>
                  </a:lnTo>
                  <a:lnTo>
                    <a:pt x="3225" y="1517"/>
                  </a:lnTo>
                  <a:lnTo>
                    <a:pt x="3226" y="1692"/>
                  </a:lnTo>
                  <a:lnTo>
                    <a:pt x="3226" y="1546"/>
                  </a:lnTo>
                  <a:lnTo>
                    <a:pt x="3227" y="1618"/>
                  </a:lnTo>
                  <a:lnTo>
                    <a:pt x="3228" y="1555"/>
                  </a:lnTo>
                  <a:lnTo>
                    <a:pt x="3229" y="1832"/>
                  </a:lnTo>
                  <a:lnTo>
                    <a:pt x="3230" y="1537"/>
                  </a:lnTo>
                  <a:lnTo>
                    <a:pt x="3230" y="1622"/>
                  </a:lnTo>
                  <a:lnTo>
                    <a:pt x="3231" y="1600"/>
                  </a:lnTo>
                  <a:lnTo>
                    <a:pt x="3231" y="1647"/>
                  </a:lnTo>
                  <a:lnTo>
                    <a:pt x="3233" y="1491"/>
                  </a:lnTo>
                  <a:lnTo>
                    <a:pt x="3234" y="1838"/>
                  </a:lnTo>
                  <a:lnTo>
                    <a:pt x="3234" y="1634"/>
                  </a:lnTo>
                  <a:lnTo>
                    <a:pt x="3235" y="1708"/>
                  </a:lnTo>
                  <a:lnTo>
                    <a:pt x="3236" y="1599"/>
                  </a:lnTo>
                  <a:lnTo>
                    <a:pt x="3237" y="2039"/>
                  </a:lnTo>
                  <a:lnTo>
                    <a:pt x="3237" y="1680"/>
                  </a:lnTo>
                  <a:lnTo>
                    <a:pt x="3238" y="1788"/>
                  </a:lnTo>
                  <a:lnTo>
                    <a:pt x="3239" y="1648"/>
                  </a:lnTo>
                  <a:lnTo>
                    <a:pt x="3240" y="1804"/>
                  </a:lnTo>
                  <a:lnTo>
                    <a:pt x="3242" y="1611"/>
                  </a:lnTo>
                  <a:lnTo>
                    <a:pt x="3242" y="1783"/>
                  </a:lnTo>
                  <a:lnTo>
                    <a:pt x="3243" y="1552"/>
                  </a:lnTo>
                  <a:lnTo>
                    <a:pt x="3244" y="1808"/>
                  </a:lnTo>
                  <a:lnTo>
                    <a:pt x="3246" y="1440"/>
                  </a:lnTo>
                  <a:lnTo>
                    <a:pt x="3247" y="1980"/>
                  </a:lnTo>
                  <a:lnTo>
                    <a:pt x="3248" y="1608"/>
                  </a:lnTo>
                  <a:lnTo>
                    <a:pt x="3249" y="1778"/>
                  </a:lnTo>
                  <a:lnTo>
                    <a:pt x="3249" y="1591"/>
                  </a:lnTo>
                  <a:lnTo>
                    <a:pt x="3251" y="1791"/>
                  </a:lnTo>
                  <a:lnTo>
                    <a:pt x="3252" y="1676"/>
                  </a:lnTo>
                  <a:lnTo>
                    <a:pt x="3252" y="1794"/>
                  </a:lnTo>
                  <a:lnTo>
                    <a:pt x="3253" y="1736"/>
                  </a:lnTo>
                  <a:lnTo>
                    <a:pt x="3253" y="1809"/>
                  </a:lnTo>
                  <a:lnTo>
                    <a:pt x="3254" y="1493"/>
                  </a:lnTo>
                  <a:lnTo>
                    <a:pt x="3255" y="1823"/>
                  </a:lnTo>
                  <a:lnTo>
                    <a:pt x="3256" y="1425"/>
                  </a:lnTo>
                  <a:lnTo>
                    <a:pt x="3258" y="1735"/>
                  </a:lnTo>
                  <a:lnTo>
                    <a:pt x="3258" y="1581"/>
                  </a:lnTo>
                  <a:lnTo>
                    <a:pt x="3259" y="2032"/>
                  </a:lnTo>
                  <a:lnTo>
                    <a:pt x="3260" y="1757"/>
                  </a:lnTo>
                  <a:lnTo>
                    <a:pt x="3261" y="1883"/>
                  </a:lnTo>
                  <a:lnTo>
                    <a:pt x="3261" y="1822"/>
                  </a:lnTo>
                  <a:lnTo>
                    <a:pt x="3262" y="1992"/>
                  </a:lnTo>
                  <a:lnTo>
                    <a:pt x="3263" y="1487"/>
                  </a:lnTo>
                  <a:lnTo>
                    <a:pt x="3264" y="1694"/>
                  </a:lnTo>
                  <a:lnTo>
                    <a:pt x="3266" y="1559"/>
                  </a:lnTo>
                  <a:lnTo>
                    <a:pt x="3267" y="1731"/>
                  </a:lnTo>
                  <a:lnTo>
                    <a:pt x="3267" y="1539"/>
                  </a:lnTo>
                  <a:lnTo>
                    <a:pt x="3268" y="1705"/>
                  </a:lnTo>
                  <a:lnTo>
                    <a:pt x="3269" y="1672"/>
                  </a:lnTo>
                  <a:lnTo>
                    <a:pt x="3270" y="1786"/>
                  </a:lnTo>
                  <a:lnTo>
                    <a:pt x="3271" y="1439"/>
                  </a:lnTo>
                  <a:lnTo>
                    <a:pt x="3272" y="1900"/>
                  </a:lnTo>
                  <a:lnTo>
                    <a:pt x="3273" y="1751"/>
                  </a:lnTo>
                  <a:lnTo>
                    <a:pt x="3274" y="1944"/>
                  </a:lnTo>
                  <a:lnTo>
                    <a:pt x="3274" y="1744"/>
                  </a:lnTo>
                  <a:lnTo>
                    <a:pt x="3275" y="1762"/>
                  </a:lnTo>
                  <a:lnTo>
                    <a:pt x="3276" y="1453"/>
                  </a:lnTo>
                  <a:lnTo>
                    <a:pt x="3277" y="1688"/>
                  </a:lnTo>
                  <a:lnTo>
                    <a:pt x="3277" y="1608"/>
                  </a:lnTo>
                  <a:lnTo>
                    <a:pt x="3278" y="1726"/>
                  </a:lnTo>
                  <a:lnTo>
                    <a:pt x="3279" y="1559"/>
                  </a:lnTo>
                  <a:lnTo>
                    <a:pt x="3281" y="1916"/>
                  </a:lnTo>
                  <a:lnTo>
                    <a:pt x="3283" y="1736"/>
                  </a:lnTo>
                  <a:lnTo>
                    <a:pt x="3283" y="1771"/>
                  </a:lnTo>
                  <a:lnTo>
                    <a:pt x="3284" y="1616"/>
                  </a:lnTo>
                  <a:lnTo>
                    <a:pt x="3286" y="1846"/>
                  </a:lnTo>
                  <a:lnTo>
                    <a:pt x="3287" y="1571"/>
                  </a:lnTo>
                  <a:lnTo>
                    <a:pt x="3288" y="1823"/>
                  </a:lnTo>
                  <a:lnTo>
                    <a:pt x="3288" y="1720"/>
                  </a:lnTo>
                  <a:lnTo>
                    <a:pt x="3290" y="1887"/>
                  </a:lnTo>
                  <a:lnTo>
                    <a:pt x="3291" y="1366"/>
                  </a:lnTo>
                  <a:lnTo>
                    <a:pt x="3292" y="1892"/>
                  </a:lnTo>
                  <a:lnTo>
                    <a:pt x="3293" y="1777"/>
                  </a:lnTo>
                  <a:lnTo>
                    <a:pt x="3294" y="1900"/>
                  </a:lnTo>
                  <a:lnTo>
                    <a:pt x="3295" y="1641"/>
                  </a:lnTo>
                  <a:lnTo>
                    <a:pt x="3296" y="2000"/>
                  </a:lnTo>
                  <a:lnTo>
                    <a:pt x="3297" y="1696"/>
                  </a:lnTo>
                  <a:lnTo>
                    <a:pt x="3298" y="1895"/>
                  </a:lnTo>
                  <a:lnTo>
                    <a:pt x="3300" y="1458"/>
                  </a:lnTo>
                  <a:lnTo>
                    <a:pt x="3301" y="1716"/>
                  </a:lnTo>
                  <a:lnTo>
                    <a:pt x="3302" y="1577"/>
                  </a:lnTo>
                  <a:lnTo>
                    <a:pt x="3302" y="1759"/>
                  </a:lnTo>
                  <a:lnTo>
                    <a:pt x="3303" y="1476"/>
                  </a:lnTo>
                  <a:lnTo>
                    <a:pt x="3304" y="1772"/>
                  </a:lnTo>
                  <a:lnTo>
                    <a:pt x="3305" y="1708"/>
                  </a:lnTo>
                  <a:lnTo>
                    <a:pt x="3306" y="1808"/>
                  </a:lnTo>
                  <a:lnTo>
                    <a:pt x="3306" y="1716"/>
                  </a:lnTo>
                  <a:lnTo>
                    <a:pt x="3307" y="1720"/>
                  </a:lnTo>
                  <a:lnTo>
                    <a:pt x="3307" y="1445"/>
                  </a:lnTo>
                  <a:lnTo>
                    <a:pt x="3308" y="1847"/>
                  </a:lnTo>
                  <a:lnTo>
                    <a:pt x="3309" y="1634"/>
                  </a:lnTo>
                  <a:lnTo>
                    <a:pt x="3310" y="1704"/>
                  </a:lnTo>
                  <a:lnTo>
                    <a:pt x="3310" y="1642"/>
                  </a:lnTo>
                  <a:lnTo>
                    <a:pt x="3312" y="1825"/>
                  </a:lnTo>
                  <a:lnTo>
                    <a:pt x="3313" y="1787"/>
                  </a:lnTo>
                  <a:lnTo>
                    <a:pt x="3313" y="1855"/>
                  </a:lnTo>
                  <a:lnTo>
                    <a:pt x="3315" y="1510"/>
                  </a:lnTo>
                  <a:lnTo>
                    <a:pt x="3315" y="1669"/>
                  </a:lnTo>
                  <a:lnTo>
                    <a:pt x="3316" y="1421"/>
                  </a:lnTo>
                  <a:lnTo>
                    <a:pt x="3318" y="1716"/>
                  </a:lnTo>
                  <a:lnTo>
                    <a:pt x="3318" y="1672"/>
                  </a:lnTo>
                  <a:lnTo>
                    <a:pt x="3319" y="1818"/>
                  </a:lnTo>
                  <a:lnTo>
                    <a:pt x="3320" y="1518"/>
                  </a:lnTo>
                  <a:lnTo>
                    <a:pt x="3321" y="1718"/>
                  </a:lnTo>
                  <a:lnTo>
                    <a:pt x="3322" y="1646"/>
                  </a:lnTo>
                  <a:lnTo>
                    <a:pt x="3323" y="1974"/>
                  </a:lnTo>
                  <a:lnTo>
                    <a:pt x="3324" y="1536"/>
                  </a:lnTo>
                  <a:lnTo>
                    <a:pt x="3325" y="1873"/>
                  </a:lnTo>
                  <a:lnTo>
                    <a:pt x="3326" y="1532"/>
                  </a:lnTo>
                  <a:lnTo>
                    <a:pt x="3327" y="1742"/>
                  </a:lnTo>
                  <a:lnTo>
                    <a:pt x="3328" y="1550"/>
                  </a:lnTo>
                  <a:lnTo>
                    <a:pt x="3329" y="1762"/>
                  </a:lnTo>
                  <a:lnTo>
                    <a:pt x="3330" y="1556"/>
                  </a:lnTo>
                  <a:lnTo>
                    <a:pt x="3330" y="1901"/>
                  </a:lnTo>
                  <a:lnTo>
                    <a:pt x="3332" y="1480"/>
                  </a:lnTo>
                  <a:lnTo>
                    <a:pt x="3333" y="2017"/>
                  </a:lnTo>
                  <a:lnTo>
                    <a:pt x="3334" y="1498"/>
                  </a:lnTo>
                  <a:lnTo>
                    <a:pt x="3334" y="1757"/>
                  </a:lnTo>
                  <a:lnTo>
                    <a:pt x="3336" y="1631"/>
                  </a:lnTo>
                  <a:lnTo>
                    <a:pt x="3337" y="1774"/>
                  </a:lnTo>
                  <a:lnTo>
                    <a:pt x="3337" y="1736"/>
                  </a:lnTo>
                  <a:lnTo>
                    <a:pt x="3338" y="1809"/>
                  </a:lnTo>
                  <a:lnTo>
                    <a:pt x="3339" y="1599"/>
                  </a:lnTo>
                  <a:lnTo>
                    <a:pt x="3339" y="1807"/>
                  </a:lnTo>
                  <a:lnTo>
                    <a:pt x="3340" y="1657"/>
                  </a:lnTo>
                  <a:lnTo>
                    <a:pt x="3341" y="1979"/>
                  </a:lnTo>
                  <a:lnTo>
                    <a:pt x="3342" y="1759"/>
                  </a:lnTo>
                  <a:lnTo>
                    <a:pt x="3343" y="1786"/>
                  </a:lnTo>
                  <a:lnTo>
                    <a:pt x="3344" y="1629"/>
                  </a:lnTo>
                  <a:lnTo>
                    <a:pt x="3344" y="1735"/>
                  </a:lnTo>
                  <a:lnTo>
                    <a:pt x="3345" y="1698"/>
                  </a:lnTo>
                  <a:lnTo>
                    <a:pt x="3345" y="1828"/>
                  </a:lnTo>
                  <a:lnTo>
                    <a:pt x="3347" y="1564"/>
                  </a:lnTo>
                  <a:lnTo>
                    <a:pt x="3347" y="1706"/>
                  </a:lnTo>
                  <a:lnTo>
                    <a:pt x="3348" y="1611"/>
                  </a:lnTo>
                  <a:lnTo>
                    <a:pt x="3349" y="1714"/>
                  </a:lnTo>
                  <a:lnTo>
                    <a:pt x="3350" y="1491"/>
                  </a:lnTo>
                  <a:lnTo>
                    <a:pt x="3352" y="1775"/>
                  </a:lnTo>
                  <a:lnTo>
                    <a:pt x="3353" y="1554"/>
                  </a:lnTo>
                  <a:lnTo>
                    <a:pt x="3354" y="1920"/>
                  </a:lnTo>
                  <a:lnTo>
                    <a:pt x="3355" y="1572"/>
                  </a:lnTo>
                  <a:lnTo>
                    <a:pt x="3356" y="1751"/>
                  </a:lnTo>
                  <a:lnTo>
                    <a:pt x="3356" y="1627"/>
                  </a:lnTo>
                  <a:lnTo>
                    <a:pt x="3357" y="1646"/>
                  </a:lnTo>
                  <a:lnTo>
                    <a:pt x="3358" y="1489"/>
                  </a:lnTo>
                  <a:lnTo>
                    <a:pt x="3358" y="1766"/>
                  </a:lnTo>
                  <a:lnTo>
                    <a:pt x="3359" y="1487"/>
                  </a:lnTo>
                  <a:lnTo>
                    <a:pt x="3360" y="1740"/>
                  </a:lnTo>
                  <a:lnTo>
                    <a:pt x="3361" y="1700"/>
                  </a:lnTo>
                  <a:lnTo>
                    <a:pt x="3361" y="1770"/>
                  </a:lnTo>
                  <a:lnTo>
                    <a:pt x="3362" y="1747"/>
                  </a:lnTo>
                  <a:lnTo>
                    <a:pt x="3363" y="2069"/>
                  </a:lnTo>
                  <a:lnTo>
                    <a:pt x="3364" y="1760"/>
                  </a:lnTo>
                  <a:lnTo>
                    <a:pt x="3365" y="1929"/>
                  </a:lnTo>
                  <a:lnTo>
                    <a:pt x="3367" y="1547"/>
                  </a:lnTo>
                  <a:lnTo>
                    <a:pt x="3367" y="1732"/>
                  </a:lnTo>
                  <a:lnTo>
                    <a:pt x="3368" y="1463"/>
                  </a:lnTo>
                  <a:lnTo>
                    <a:pt x="3369" y="1694"/>
                  </a:lnTo>
                  <a:lnTo>
                    <a:pt x="3370" y="1679"/>
                  </a:lnTo>
                  <a:lnTo>
                    <a:pt x="3370" y="1798"/>
                  </a:lnTo>
                  <a:lnTo>
                    <a:pt x="3371" y="1668"/>
                  </a:lnTo>
                  <a:lnTo>
                    <a:pt x="3372" y="1814"/>
                  </a:lnTo>
                  <a:lnTo>
                    <a:pt x="3373" y="1615"/>
                  </a:lnTo>
                  <a:lnTo>
                    <a:pt x="3375" y="1842"/>
                  </a:lnTo>
                  <a:lnTo>
                    <a:pt x="3376" y="1877"/>
                  </a:lnTo>
                  <a:lnTo>
                    <a:pt x="3377" y="1645"/>
                  </a:lnTo>
                  <a:lnTo>
                    <a:pt x="3378" y="1752"/>
                  </a:lnTo>
                  <a:lnTo>
                    <a:pt x="3379" y="1516"/>
                  </a:lnTo>
                  <a:lnTo>
                    <a:pt x="3381" y="1794"/>
                  </a:lnTo>
                  <a:lnTo>
                    <a:pt x="3381" y="1614"/>
                  </a:lnTo>
                  <a:lnTo>
                    <a:pt x="3382" y="1744"/>
                  </a:lnTo>
                  <a:lnTo>
                    <a:pt x="3383" y="1631"/>
                  </a:lnTo>
                  <a:lnTo>
                    <a:pt x="3384" y="1841"/>
                  </a:lnTo>
                  <a:lnTo>
                    <a:pt x="3385" y="1425"/>
                  </a:lnTo>
                  <a:lnTo>
                    <a:pt x="3386" y="1691"/>
                  </a:lnTo>
                  <a:lnTo>
                    <a:pt x="3388" y="1454"/>
                  </a:lnTo>
                  <a:lnTo>
                    <a:pt x="3388" y="1808"/>
                  </a:lnTo>
                  <a:lnTo>
                    <a:pt x="3389" y="1394"/>
                  </a:lnTo>
                  <a:lnTo>
                    <a:pt x="3390" y="1603"/>
                  </a:lnTo>
                  <a:lnTo>
                    <a:pt x="3391" y="1419"/>
                  </a:lnTo>
                  <a:lnTo>
                    <a:pt x="3393" y="1718"/>
                  </a:lnTo>
                  <a:lnTo>
                    <a:pt x="3394" y="1665"/>
                  </a:lnTo>
                  <a:lnTo>
                    <a:pt x="3394" y="1815"/>
                  </a:lnTo>
                  <a:lnTo>
                    <a:pt x="3396" y="1283"/>
                  </a:lnTo>
                  <a:lnTo>
                    <a:pt x="3398" y="1639"/>
                  </a:lnTo>
                  <a:lnTo>
                    <a:pt x="3398" y="1505"/>
                  </a:lnTo>
                  <a:lnTo>
                    <a:pt x="3399" y="1787"/>
                  </a:lnTo>
                  <a:lnTo>
                    <a:pt x="3400" y="1760"/>
                  </a:lnTo>
                  <a:lnTo>
                    <a:pt x="3400" y="2069"/>
                  </a:lnTo>
                  <a:lnTo>
                    <a:pt x="3401" y="1696"/>
                  </a:lnTo>
                  <a:lnTo>
                    <a:pt x="3402" y="1798"/>
                  </a:lnTo>
                  <a:lnTo>
                    <a:pt x="3402" y="1708"/>
                  </a:lnTo>
                  <a:lnTo>
                    <a:pt x="3404" y="1925"/>
                  </a:lnTo>
                  <a:lnTo>
                    <a:pt x="3405" y="1526"/>
                  </a:lnTo>
                  <a:lnTo>
                    <a:pt x="3406" y="2049"/>
                  </a:lnTo>
                  <a:lnTo>
                    <a:pt x="3408" y="1598"/>
                  </a:lnTo>
                  <a:lnTo>
                    <a:pt x="3408" y="1706"/>
                  </a:lnTo>
                  <a:lnTo>
                    <a:pt x="3410" y="1485"/>
                  </a:lnTo>
                  <a:lnTo>
                    <a:pt x="3411" y="1894"/>
                  </a:lnTo>
                  <a:lnTo>
                    <a:pt x="3412" y="1594"/>
                  </a:lnTo>
                  <a:lnTo>
                    <a:pt x="3413" y="1782"/>
                  </a:lnTo>
                  <a:lnTo>
                    <a:pt x="3414" y="1561"/>
                  </a:lnTo>
                  <a:lnTo>
                    <a:pt x="3415" y="1714"/>
                  </a:lnTo>
                  <a:lnTo>
                    <a:pt x="3416" y="1612"/>
                  </a:lnTo>
                  <a:lnTo>
                    <a:pt x="3417" y="1718"/>
                  </a:lnTo>
                  <a:lnTo>
                    <a:pt x="3417" y="1664"/>
                  </a:lnTo>
                  <a:lnTo>
                    <a:pt x="3419" y="1716"/>
                  </a:lnTo>
                  <a:lnTo>
                    <a:pt x="3419" y="1625"/>
                  </a:lnTo>
                  <a:lnTo>
                    <a:pt x="3420" y="1912"/>
                  </a:lnTo>
                  <a:lnTo>
                    <a:pt x="3421" y="1565"/>
                  </a:lnTo>
                  <a:lnTo>
                    <a:pt x="3423" y="1804"/>
                  </a:lnTo>
                  <a:lnTo>
                    <a:pt x="3424" y="1548"/>
                  </a:lnTo>
                  <a:lnTo>
                    <a:pt x="3425" y="1724"/>
                  </a:lnTo>
                  <a:lnTo>
                    <a:pt x="3426" y="1593"/>
                  </a:lnTo>
                  <a:lnTo>
                    <a:pt x="3426" y="1672"/>
                  </a:lnTo>
                  <a:lnTo>
                    <a:pt x="3427" y="1592"/>
                  </a:lnTo>
                  <a:lnTo>
                    <a:pt x="3427" y="1735"/>
                  </a:lnTo>
                  <a:lnTo>
                    <a:pt x="3428" y="1468"/>
                  </a:lnTo>
                  <a:lnTo>
                    <a:pt x="3430" y="1878"/>
                  </a:lnTo>
                  <a:lnTo>
                    <a:pt x="3431" y="1742"/>
                  </a:lnTo>
                  <a:lnTo>
                    <a:pt x="3432" y="1619"/>
                  </a:lnTo>
                  <a:lnTo>
                    <a:pt x="3433" y="1736"/>
                  </a:lnTo>
                  <a:lnTo>
                    <a:pt x="3434" y="1713"/>
                  </a:lnTo>
                  <a:lnTo>
                    <a:pt x="3435" y="1852"/>
                  </a:lnTo>
                  <a:lnTo>
                    <a:pt x="3437" y="1589"/>
                  </a:lnTo>
                  <a:lnTo>
                    <a:pt x="3439" y="1948"/>
                  </a:lnTo>
                  <a:lnTo>
                    <a:pt x="3440" y="1493"/>
                  </a:lnTo>
                  <a:lnTo>
                    <a:pt x="3441" y="1722"/>
                  </a:lnTo>
                  <a:lnTo>
                    <a:pt x="3442" y="1569"/>
                  </a:lnTo>
                  <a:lnTo>
                    <a:pt x="3443" y="1723"/>
                  </a:lnTo>
                  <a:lnTo>
                    <a:pt x="3444" y="1559"/>
                  </a:lnTo>
                  <a:lnTo>
                    <a:pt x="3445" y="1621"/>
                  </a:lnTo>
                  <a:lnTo>
                    <a:pt x="3446" y="1444"/>
                  </a:lnTo>
                  <a:lnTo>
                    <a:pt x="3447" y="1564"/>
                  </a:lnTo>
                  <a:lnTo>
                    <a:pt x="3448" y="1546"/>
                  </a:lnTo>
                  <a:lnTo>
                    <a:pt x="3449" y="1793"/>
                  </a:lnTo>
                  <a:lnTo>
                    <a:pt x="3450" y="1549"/>
                  </a:lnTo>
                  <a:lnTo>
                    <a:pt x="3451" y="1748"/>
                  </a:lnTo>
                  <a:lnTo>
                    <a:pt x="3451" y="1624"/>
                  </a:lnTo>
                  <a:lnTo>
                    <a:pt x="3452" y="1650"/>
                  </a:lnTo>
                  <a:lnTo>
                    <a:pt x="3452" y="1521"/>
                  </a:lnTo>
                  <a:lnTo>
                    <a:pt x="3453" y="1658"/>
                  </a:lnTo>
                  <a:lnTo>
                    <a:pt x="3454" y="1510"/>
                  </a:lnTo>
                  <a:lnTo>
                    <a:pt x="3454" y="1701"/>
                  </a:lnTo>
                  <a:lnTo>
                    <a:pt x="3455" y="1531"/>
                  </a:lnTo>
                  <a:lnTo>
                    <a:pt x="3456" y="1575"/>
                  </a:lnTo>
                  <a:lnTo>
                    <a:pt x="3456" y="1412"/>
                  </a:lnTo>
                  <a:lnTo>
                    <a:pt x="3458" y="1644"/>
                  </a:lnTo>
                  <a:lnTo>
                    <a:pt x="3458" y="1544"/>
                  </a:lnTo>
                  <a:lnTo>
                    <a:pt x="3459" y="1649"/>
                  </a:lnTo>
                  <a:lnTo>
                    <a:pt x="3460" y="1642"/>
                  </a:lnTo>
                  <a:lnTo>
                    <a:pt x="3460" y="1722"/>
                  </a:lnTo>
                  <a:lnTo>
                    <a:pt x="3461" y="1586"/>
                  </a:lnTo>
                  <a:lnTo>
                    <a:pt x="3462" y="1729"/>
                  </a:lnTo>
                  <a:lnTo>
                    <a:pt x="3463" y="1550"/>
                  </a:lnTo>
                  <a:lnTo>
                    <a:pt x="3465" y="1947"/>
                  </a:lnTo>
                  <a:lnTo>
                    <a:pt x="3466" y="1483"/>
                  </a:lnTo>
                  <a:lnTo>
                    <a:pt x="3467" y="1893"/>
                  </a:lnTo>
                  <a:lnTo>
                    <a:pt x="3468" y="1472"/>
                  </a:lnTo>
                  <a:lnTo>
                    <a:pt x="3469" y="1834"/>
                  </a:lnTo>
                  <a:lnTo>
                    <a:pt x="3470" y="1492"/>
                  </a:lnTo>
                  <a:lnTo>
                    <a:pt x="3471" y="1849"/>
                  </a:lnTo>
                  <a:lnTo>
                    <a:pt x="3473" y="1608"/>
                  </a:lnTo>
                  <a:lnTo>
                    <a:pt x="3473" y="1758"/>
                  </a:lnTo>
                  <a:lnTo>
                    <a:pt x="3474" y="1576"/>
                  </a:lnTo>
                  <a:lnTo>
                    <a:pt x="3475" y="1696"/>
                  </a:lnTo>
                  <a:lnTo>
                    <a:pt x="3475" y="1586"/>
                  </a:lnTo>
                  <a:lnTo>
                    <a:pt x="3476" y="1642"/>
                  </a:lnTo>
                  <a:lnTo>
                    <a:pt x="3477" y="1508"/>
                  </a:lnTo>
                  <a:lnTo>
                    <a:pt x="3478" y="1782"/>
                  </a:lnTo>
                  <a:lnTo>
                    <a:pt x="3478" y="1640"/>
                  </a:lnTo>
                  <a:lnTo>
                    <a:pt x="3479" y="1754"/>
                  </a:lnTo>
                  <a:lnTo>
                    <a:pt x="3481" y="1613"/>
                  </a:lnTo>
                  <a:lnTo>
                    <a:pt x="3482" y="1622"/>
                  </a:lnTo>
                  <a:lnTo>
                    <a:pt x="3482" y="1455"/>
                  </a:lnTo>
                  <a:lnTo>
                    <a:pt x="3484" y="1722"/>
                  </a:lnTo>
                  <a:lnTo>
                    <a:pt x="3485" y="1567"/>
                  </a:lnTo>
                  <a:lnTo>
                    <a:pt x="3486" y="1779"/>
                  </a:lnTo>
                  <a:lnTo>
                    <a:pt x="3487" y="1677"/>
                  </a:lnTo>
                  <a:lnTo>
                    <a:pt x="3488" y="1824"/>
                  </a:lnTo>
                  <a:lnTo>
                    <a:pt x="3489" y="1497"/>
                  </a:lnTo>
                  <a:lnTo>
                    <a:pt x="3490" y="1638"/>
                  </a:lnTo>
                  <a:lnTo>
                    <a:pt x="3490" y="1589"/>
                  </a:lnTo>
                  <a:lnTo>
                    <a:pt x="3491" y="1696"/>
                  </a:lnTo>
                  <a:lnTo>
                    <a:pt x="3491" y="1612"/>
                  </a:lnTo>
                  <a:lnTo>
                    <a:pt x="3492" y="1892"/>
                  </a:lnTo>
                  <a:lnTo>
                    <a:pt x="3493" y="1415"/>
                  </a:lnTo>
                  <a:lnTo>
                    <a:pt x="3494" y="1927"/>
                  </a:lnTo>
                  <a:lnTo>
                    <a:pt x="3496" y="1577"/>
                  </a:lnTo>
                  <a:lnTo>
                    <a:pt x="3497" y="1943"/>
                  </a:lnTo>
                  <a:lnTo>
                    <a:pt x="3498" y="1739"/>
                  </a:lnTo>
                  <a:lnTo>
                    <a:pt x="3500" y="1839"/>
                  </a:lnTo>
                  <a:lnTo>
                    <a:pt x="3500" y="1739"/>
                  </a:lnTo>
                  <a:lnTo>
                    <a:pt x="3501" y="1828"/>
                  </a:lnTo>
                  <a:lnTo>
                    <a:pt x="3502" y="1606"/>
                  </a:lnTo>
                  <a:lnTo>
                    <a:pt x="3504" y="1909"/>
                  </a:lnTo>
                  <a:lnTo>
                    <a:pt x="3505" y="1571"/>
                  </a:lnTo>
                  <a:lnTo>
                    <a:pt x="3506" y="1837"/>
                  </a:lnTo>
                  <a:lnTo>
                    <a:pt x="3506" y="1722"/>
                  </a:lnTo>
                  <a:lnTo>
                    <a:pt x="3507" y="1661"/>
                  </a:lnTo>
                  <a:lnTo>
                    <a:pt x="3508" y="1719"/>
                  </a:lnTo>
                  <a:lnTo>
                    <a:pt x="3509" y="1555"/>
                  </a:lnTo>
                  <a:lnTo>
                    <a:pt x="3510" y="1804"/>
                  </a:lnTo>
                  <a:lnTo>
                    <a:pt x="3510" y="1672"/>
                  </a:lnTo>
                  <a:lnTo>
                    <a:pt x="3512" y="1758"/>
                  </a:lnTo>
                  <a:lnTo>
                    <a:pt x="3513" y="1569"/>
                  </a:lnTo>
                  <a:lnTo>
                    <a:pt x="3514" y="2068"/>
                  </a:lnTo>
                  <a:lnTo>
                    <a:pt x="3515" y="1660"/>
                  </a:lnTo>
                  <a:lnTo>
                    <a:pt x="3517" y="1762"/>
                  </a:lnTo>
                  <a:lnTo>
                    <a:pt x="3518" y="1546"/>
                  </a:lnTo>
                  <a:lnTo>
                    <a:pt x="3519" y="1702"/>
                  </a:lnTo>
                  <a:lnTo>
                    <a:pt x="3519" y="1421"/>
                  </a:lnTo>
                  <a:lnTo>
                    <a:pt x="3521" y="1882"/>
                  </a:lnTo>
                  <a:lnTo>
                    <a:pt x="3522" y="1802"/>
                  </a:lnTo>
                  <a:lnTo>
                    <a:pt x="3523" y="1613"/>
                  </a:lnTo>
                  <a:lnTo>
                    <a:pt x="3524" y="1767"/>
                  </a:lnTo>
                  <a:lnTo>
                    <a:pt x="3525" y="1695"/>
                  </a:lnTo>
                  <a:lnTo>
                    <a:pt x="3526" y="1738"/>
                  </a:lnTo>
                  <a:lnTo>
                    <a:pt x="3527" y="1497"/>
                  </a:lnTo>
                  <a:lnTo>
                    <a:pt x="3528" y="1698"/>
                  </a:lnTo>
                  <a:lnTo>
                    <a:pt x="3529" y="1610"/>
                  </a:lnTo>
                  <a:lnTo>
                    <a:pt x="3530" y="1809"/>
                  </a:lnTo>
                  <a:lnTo>
                    <a:pt x="3530" y="1705"/>
                  </a:lnTo>
                  <a:lnTo>
                    <a:pt x="3531" y="1737"/>
                  </a:lnTo>
                  <a:lnTo>
                    <a:pt x="3532" y="1495"/>
                  </a:lnTo>
                  <a:lnTo>
                    <a:pt x="3533" y="1720"/>
                  </a:lnTo>
                  <a:lnTo>
                    <a:pt x="3534" y="1700"/>
                  </a:lnTo>
                  <a:lnTo>
                    <a:pt x="3534" y="1840"/>
                  </a:lnTo>
                  <a:lnTo>
                    <a:pt x="3535" y="1593"/>
                  </a:lnTo>
                  <a:lnTo>
                    <a:pt x="3536" y="1902"/>
                  </a:lnTo>
                  <a:lnTo>
                    <a:pt x="3538" y="1441"/>
                  </a:lnTo>
                  <a:lnTo>
                    <a:pt x="3538" y="1731"/>
                  </a:lnTo>
                  <a:lnTo>
                    <a:pt x="3539" y="1410"/>
                  </a:lnTo>
                  <a:lnTo>
                    <a:pt x="3540" y="1827"/>
                  </a:lnTo>
                  <a:lnTo>
                    <a:pt x="3541" y="1717"/>
                  </a:lnTo>
                  <a:lnTo>
                    <a:pt x="3542" y="1797"/>
                  </a:lnTo>
                  <a:lnTo>
                    <a:pt x="3542" y="1545"/>
                  </a:lnTo>
                  <a:lnTo>
                    <a:pt x="3544" y="1721"/>
                  </a:lnTo>
                  <a:lnTo>
                    <a:pt x="3546" y="1504"/>
                  </a:lnTo>
                  <a:lnTo>
                    <a:pt x="3547" y="1735"/>
                  </a:lnTo>
                  <a:lnTo>
                    <a:pt x="3548" y="1591"/>
                  </a:lnTo>
                  <a:lnTo>
                    <a:pt x="3548" y="1857"/>
                  </a:lnTo>
                  <a:lnTo>
                    <a:pt x="3550" y="1501"/>
                  </a:lnTo>
                  <a:lnTo>
                    <a:pt x="3551" y="1628"/>
                  </a:lnTo>
                  <a:lnTo>
                    <a:pt x="3552" y="1595"/>
                  </a:lnTo>
                  <a:lnTo>
                    <a:pt x="3553" y="1800"/>
                  </a:lnTo>
                  <a:lnTo>
                    <a:pt x="3554" y="1584"/>
                  </a:lnTo>
                  <a:lnTo>
                    <a:pt x="3554" y="1733"/>
                  </a:lnTo>
                  <a:lnTo>
                    <a:pt x="3555" y="1682"/>
                  </a:lnTo>
                  <a:lnTo>
                    <a:pt x="3556" y="1826"/>
                  </a:lnTo>
                  <a:lnTo>
                    <a:pt x="3557" y="1537"/>
                  </a:lnTo>
                  <a:lnTo>
                    <a:pt x="3558" y="1831"/>
                  </a:lnTo>
                  <a:lnTo>
                    <a:pt x="3559" y="1548"/>
                  </a:lnTo>
                  <a:lnTo>
                    <a:pt x="3560" y="1866"/>
                  </a:lnTo>
                  <a:lnTo>
                    <a:pt x="3561" y="1442"/>
                  </a:lnTo>
                  <a:lnTo>
                    <a:pt x="3563" y="1842"/>
                  </a:lnTo>
                  <a:lnTo>
                    <a:pt x="3563" y="1709"/>
                  </a:lnTo>
                  <a:lnTo>
                    <a:pt x="3564" y="1738"/>
                  </a:lnTo>
                  <a:lnTo>
                    <a:pt x="3566" y="1470"/>
                  </a:lnTo>
                  <a:lnTo>
                    <a:pt x="3567" y="1961"/>
                  </a:lnTo>
                  <a:lnTo>
                    <a:pt x="3568" y="1358"/>
                  </a:lnTo>
                  <a:lnTo>
                    <a:pt x="3569" y="1795"/>
                  </a:lnTo>
                  <a:lnTo>
                    <a:pt x="3570" y="1421"/>
                  </a:lnTo>
                  <a:lnTo>
                    <a:pt x="3571" y="1746"/>
                  </a:lnTo>
                  <a:lnTo>
                    <a:pt x="3571" y="1721"/>
                  </a:lnTo>
                  <a:lnTo>
                    <a:pt x="3572" y="1927"/>
                  </a:lnTo>
                  <a:lnTo>
                    <a:pt x="3573" y="1772"/>
                  </a:lnTo>
                  <a:lnTo>
                    <a:pt x="3574" y="1776"/>
                  </a:lnTo>
                  <a:lnTo>
                    <a:pt x="3574" y="1714"/>
                  </a:lnTo>
                  <a:lnTo>
                    <a:pt x="3575" y="1826"/>
                  </a:lnTo>
                  <a:lnTo>
                    <a:pt x="3576" y="1503"/>
                  </a:lnTo>
                  <a:lnTo>
                    <a:pt x="3578" y="1883"/>
                  </a:lnTo>
                  <a:lnTo>
                    <a:pt x="3579" y="1484"/>
                  </a:lnTo>
                  <a:lnTo>
                    <a:pt x="3582" y="1891"/>
                  </a:lnTo>
                  <a:lnTo>
                    <a:pt x="3583" y="1518"/>
                  </a:lnTo>
                  <a:lnTo>
                    <a:pt x="3584" y="1812"/>
                  </a:lnTo>
                  <a:lnTo>
                    <a:pt x="3585" y="1570"/>
                  </a:lnTo>
                  <a:lnTo>
                    <a:pt x="3585" y="1661"/>
                  </a:lnTo>
                  <a:lnTo>
                    <a:pt x="3587" y="1458"/>
                  </a:lnTo>
                  <a:lnTo>
                    <a:pt x="3588" y="1937"/>
                  </a:lnTo>
                  <a:lnTo>
                    <a:pt x="3589" y="1644"/>
                  </a:lnTo>
                  <a:lnTo>
                    <a:pt x="3590" y="1775"/>
                  </a:lnTo>
                  <a:lnTo>
                    <a:pt x="3590" y="1649"/>
                  </a:lnTo>
                  <a:lnTo>
                    <a:pt x="3591" y="1743"/>
                  </a:lnTo>
                  <a:lnTo>
                    <a:pt x="3592" y="1146"/>
                  </a:lnTo>
                  <a:lnTo>
                    <a:pt x="3594" y="1532"/>
                  </a:lnTo>
                  <a:lnTo>
                    <a:pt x="3596" y="545"/>
                  </a:lnTo>
                  <a:lnTo>
                    <a:pt x="3598" y="1312"/>
                  </a:lnTo>
                  <a:lnTo>
                    <a:pt x="3600" y="291"/>
                  </a:lnTo>
                  <a:lnTo>
                    <a:pt x="3603" y="1308"/>
                  </a:lnTo>
                  <a:lnTo>
                    <a:pt x="3604" y="597"/>
                  </a:lnTo>
                  <a:lnTo>
                    <a:pt x="3606" y="1306"/>
                  </a:lnTo>
                  <a:lnTo>
                    <a:pt x="3606" y="1279"/>
                  </a:lnTo>
                  <a:lnTo>
                    <a:pt x="3607" y="1360"/>
                  </a:lnTo>
                  <a:lnTo>
                    <a:pt x="3608" y="833"/>
                  </a:lnTo>
                  <a:lnTo>
                    <a:pt x="3610" y="1531"/>
                  </a:lnTo>
                  <a:lnTo>
                    <a:pt x="3611" y="1234"/>
                  </a:lnTo>
                  <a:lnTo>
                    <a:pt x="3612" y="1302"/>
                  </a:lnTo>
                  <a:lnTo>
                    <a:pt x="3613" y="1179"/>
                  </a:lnTo>
                  <a:lnTo>
                    <a:pt x="3613" y="1290"/>
                  </a:lnTo>
                  <a:lnTo>
                    <a:pt x="3614" y="1280"/>
                  </a:lnTo>
                  <a:lnTo>
                    <a:pt x="3615" y="1593"/>
                  </a:lnTo>
                  <a:lnTo>
                    <a:pt x="3615" y="1311"/>
                  </a:lnTo>
                  <a:lnTo>
                    <a:pt x="3616" y="1586"/>
                  </a:lnTo>
                  <a:lnTo>
                    <a:pt x="3617" y="1571"/>
                  </a:lnTo>
                  <a:lnTo>
                    <a:pt x="3618" y="1721"/>
                  </a:lnTo>
                  <a:lnTo>
                    <a:pt x="3619" y="1331"/>
                  </a:lnTo>
                  <a:lnTo>
                    <a:pt x="3621" y="1648"/>
                  </a:lnTo>
                  <a:lnTo>
                    <a:pt x="3621" y="1614"/>
                  </a:lnTo>
                  <a:lnTo>
                    <a:pt x="3622" y="1634"/>
                  </a:lnTo>
                  <a:lnTo>
                    <a:pt x="3623" y="1407"/>
                  </a:lnTo>
                  <a:lnTo>
                    <a:pt x="3624" y="1629"/>
                  </a:lnTo>
                  <a:lnTo>
                    <a:pt x="3624" y="1561"/>
                  </a:lnTo>
                  <a:lnTo>
                    <a:pt x="3626" y="1699"/>
                  </a:lnTo>
                  <a:lnTo>
                    <a:pt x="3627" y="1500"/>
                  </a:lnTo>
                  <a:lnTo>
                    <a:pt x="3627" y="1611"/>
                  </a:lnTo>
                  <a:lnTo>
                    <a:pt x="3628" y="1428"/>
                  </a:lnTo>
                  <a:lnTo>
                    <a:pt x="3630" y="1783"/>
                  </a:lnTo>
                  <a:lnTo>
                    <a:pt x="3630" y="1688"/>
                  </a:lnTo>
                  <a:lnTo>
                    <a:pt x="3631" y="1768"/>
                  </a:lnTo>
                  <a:lnTo>
                    <a:pt x="3632" y="1604"/>
                  </a:lnTo>
                  <a:lnTo>
                    <a:pt x="3633" y="1610"/>
                  </a:lnTo>
                  <a:lnTo>
                    <a:pt x="3634" y="1558"/>
                  </a:lnTo>
                  <a:lnTo>
                    <a:pt x="3634" y="1727"/>
                  </a:lnTo>
                  <a:lnTo>
                    <a:pt x="3635" y="1651"/>
                  </a:lnTo>
                  <a:lnTo>
                    <a:pt x="3636" y="1872"/>
                  </a:lnTo>
                  <a:lnTo>
                    <a:pt x="3637" y="1586"/>
                  </a:lnTo>
                  <a:lnTo>
                    <a:pt x="3638" y="1835"/>
                  </a:lnTo>
                  <a:lnTo>
                    <a:pt x="3639" y="1551"/>
                  </a:lnTo>
                  <a:lnTo>
                    <a:pt x="3641" y="1814"/>
                  </a:lnTo>
                  <a:lnTo>
                    <a:pt x="3642" y="1808"/>
                  </a:lnTo>
                  <a:lnTo>
                    <a:pt x="3642" y="1980"/>
                  </a:lnTo>
                  <a:lnTo>
                    <a:pt x="3644" y="1543"/>
                  </a:lnTo>
                  <a:lnTo>
                    <a:pt x="3645" y="1771"/>
                  </a:lnTo>
                  <a:lnTo>
                    <a:pt x="3645" y="1531"/>
                  </a:lnTo>
                  <a:lnTo>
                    <a:pt x="3647" y="1829"/>
                  </a:lnTo>
                  <a:lnTo>
                    <a:pt x="3648" y="1456"/>
                  </a:lnTo>
                  <a:lnTo>
                    <a:pt x="3649" y="1884"/>
                  </a:lnTo>
                  <a:lnTo>
                    <a:pt x="3650" y="1439"/>
                  </a:lnTo>
                  <a:lnTo>
                    <a:pt x="3652" y="1815"/>
                  </a:lnTo>
                  <a:lnTo>
                    <a:pt x="3653" y="1553"/>
                  </a:lnTo>
                  <a:lnTo>
                    <a:pt x="3653" y="1716"/>
                  </a:lnTo>
                  <a:lnTo>
                    <a:pt x="3654" y="1425"/>
                  </a:lnTo>
                  <a:lnTo>
                    <a:pt x="3656" y="1760"/>
                  </a:lnTo>
                  <a:lnTo>
                    <a:pt x="3657" y="1418"/>
                  </a:lnTo>
                  <a:lnTo>
                    <a:pt x="3658" y="1808"/>
                  </a:lnTo>
                  <a:lnTo>
                    <a:pt x="3659" y="1624"/>
                  </a:lnTo>
                  <a:lnTo>
                    <a:pt x="3660" y="1729"/>
                  </a:lnTo>
                  <a:lnTo>
                    <a:pt x="3661" y="1717"/>
                  </a:lnTo>
                  <a:lnTo>
                    <a:pt x="3662" y="1909"/>
                  </a:lnTo>
                  <a:lnTo>
                    <a:pt x="3663" y="1704"/>
                  </a:lnTo>
                  <a:lnTo>
                    <a:pt x="3663" y="1746"/>
                  </a:lnTo>
                  <a:lnTo>
                    <a:pt x="3665" y="1504"/>
                  </a:lnTo>
                  <a:lnTo>
                    <a:pt x="3667" y="1717"/>
                  </a:lnTo>
                  <a:lnTo>
                    <a:pt x="3667" y="1562"/>
                  </a:lnTo>
                  <a:lnTo>
                    <a:pt x="3668" y="1892"/>
                  </a:lnTo>
                  <a:lnTo>
                    <a:pt x="3670" y="1563"/>
                  </a:lnTo>
                  <a:lnTo>
                    <a:pt x="3671" y="1712"/>
                  </a:lnTo>
                  <a:lnTo>
                    <a:pt x="3672" y="1695"/>
                  </a:lnTo>
                  <a:lnTo>
                    <a:pt x="3672" y="1794"/>
                  </a:lnTo>
                  <a:lnTo>
                    <a:pt x="3674" y="1718"/>
                  </a:lnTo>
                  <a:lnTo>
                    <a:pt x="3675" y="1855"/>
                  </a:lnTo>
                  <a:lnTo>
                    <a:pt x="3675" y="1660"/>
                  </a:lnTo>
                  <a:lnTo>
                    <a:pt x="3676" y="1706"/>
                  </a:lnTo>
                  <a:lnTo>
                    <a:pt x="3677" y="1475"/>
                  </a:lnTo>
                  <a:lnTo>
                    <a:pt x="3678" y="1688"/>
                  </a:lnTo>
                  <a:lnTo>
                    <a:pt x="3679" y="1580"/>
                  </a:lnTo>
                  <a:lnTo>
                    <a:pt x="3680" y="1751"/>
                  </a:lnTo>
                  <a:lnTo>
                    <a:pt x="3681" y="1362"/>
                  </a:lnTo>
                  <a:lnTo>
                    <a:pt x="3682" y="1727"/>
                  </a:lnTo>
                  <a:lnTo>
                    <a:pt x="3683" y="1608"/>
                  </a:lnTo>
                  <a:lnTo>
                    <a:pt x="3684" y="1705"/>
                  </a:lnTo>
                  <a:lnTo>
                    <a:pt x="3685" y="1461"/>
                  </a:lnTo>
                  <a:lnTo>
                    <a:pt x="3687" y="1775"/>
                  </a:lnTo>
                  <a:lnTo>
                    <a:pt x="3687" y="1552"/>
                  </a:lnTo>
                  <a:lnTo>
                    <a:pt x="3688" y="1673"/>
                  </a:lnTo>
                  <a:lnTo>
                    <a:pt x="3690" y="1486"/>
                  </a:lnTo>
                  <a:lnTo>
                    <a:pt x="3691" y="1922"/>
                  </a:lnTo>
                  <a:lnTo>
                    <a:pt x="3692" y="1608"/>
                  </a:lnTo>
                  <a:lnTo>
                    <a:pt x="3693" y="1861"/>
                  </a:lnTo>
                  <a:lnTo>
                    <a:pt x="3694" y="1477"/>
                  </a:lnTo>
                  <a:lnTo>
                    <a:pt x="3695" y="1938"/>
                  </a:lnTo>
                  <a:lnTo>
                    <a:pt x="3697" y="1638"/>
                  </a:lnTo>
                  <a:lnTo>
                    <a:pt x="3698" y="1979"/>
                  </a:lnTo>
                  <a:lnTo>
                    <a:pt x="3700" y="1566"/>
                  </a:lnTo>
                  <a:lnTo>
                    <a:pt x="3701" y="1779"/>
                  </a:lnTo>
                  <a:lnTo>
                    <a:pt x="3702" y="1726"/>
                  </a:lnTo>
                  <a:lnTo>
                    <a:pt x="3703" y="1860"/>
                  </a:lnTo>
                  <a:lnTo>
                    <a:pt x="3705" y="1464"/>
                  </a:lnTo>
                  <a:lnTo>
                    <a:pt x="3706" y="1914"/>
                  </a:lnTo>
                  <a:lnTo>
                    <a:pt x="3706" y="1578"/>
                  </a:lnTo>
                  <a:lnTo>
                    <a:pt x="3708" y="1852"/>
                  </a:lnTo>
                  <a:lnTo>
                    <a:pt x="3708" y="1771"/>
                  </a:lnTo>
                  <a:lnTo>
                    <a:pt x="3709" y="1608"/>
                  </a:lnTo>
                  <a:lnTo>
                    <a:pt x="3710" y="1683"/>
                  </a:lnTo>
                  <a:lnTo>
                    <a:pt x="3711" y="1481"/>
                  </a:lnTo>
                  <a:lnTo>
                    <a:pt x="3712" y="1733"/>
                  </a:lnTo>
                  <a:lnTo>
                    <a:pt x="3712" y="1592"/>
                  </a:lnTo>
                  <a:lnTo>
                    <a:pt x="3713" y="1612"/>
                  </a:lnTo>
                  <a:lnTo>
                    <a:pt x="3713" y="1572"/>
                  </a:lnTo>
                  <a:lnTo>
                    <a:pt x="3714" y="1714"/>
                  </a:lnTo>
                  <a:lnTo>
                    <a:pt x="3716" y="1503"/>
                  </a:lnTo>
                  <a:lnTo>
                    <a:pt x="3718" y="1812"/>
                  </a:lnTo>
                  <a:lnTo>
                    <a:pt x="3720" y="1383"/>
                  </a:lnTo>
                  <a:lnTo>
                    <a:pt x="3721" y="1839"/>
                  </a:lnTo>
                  <a:lnTo>
                    <a:pt x="3722" y="1690"/>
                  </a:lnTo>
                  <a:lnTo>
                    <a:pt x="3723" y="1847"/>
                  </a:lnTo>
                  <a:lnTo>
                    <a:pt x="3725" y="1519"/>
                  </a:lnTo>
                  <a:lnTo>
                    <a:pt x="3727" y="1856"/>
                  </a:lnTo>
                  <a:lnTo>
                    <a:pt x="3728" y="1461"/>
                  </a:lnTo>
                  <a:lnTo>
                    <a:pt x="3730" y="1667"/>
                  </a:lnTo>
                  <a:lnTo>
                    <a:pt x="3731" y="1427"/>
                  </a:lnTo>
                  <a:lnTo>
                    <a:pt x="3732" y="1782"/>
                  </a:lnTo>
                  <a:lnTo>
                    <a:pt x="3735" y="1514"/>
                  </a:lnTo>
                  <a:lnTo>
                    <a:pt x="3736" y="1722"/>
                  </a:lnTo>
                  <a:lnTo>
                    <a:pt x="3737" y="1573"/>
                  </a:lnTo>
                  <a:lnTo>
                    <a:pt x="3738" y="1775"/>
                  </a:lnTo>
                  <a:lnTo>
                    <a:pt x="3738" y="1675"/>
                  </a:lnTo>
                  <a:lnTo>
                    <a:pt x="3739" y="1774"/>
                  </a:lnTo>
                  <a:lnTo>
                    <a:pt x="3739" y="1736"/>
                  </a:lnTo>
                  <a:lnTo>
                    <a:pt x="3740" y="1810"/>
                  </a:lnTo>
                  <a:lnTo>
                    <a:pt x="3741" y="1585"/>
                  </a:lnTo>
                  <a:lnTo>
                    <a:pt x="3742" y="1702"/>
                  </a:lnTo>
                  <a:lnTo>
                    <a:pt x="3743" y="1544"/>
                  </a:lnTo>
                  <a:lnTo>
                    <a:pt x="3744" y="1698"/>
                  </a:lnTo>
                  <a:lnTo>
                    <a:pt x="3745" y="1583"/>
                  </a:lnTo>
                  <a:lnTo>
                    <a:pt x="3745" y="1687"/>
                  </a:lnTo>
                  <a:lnTo>
                    <a:pt x="3747" y="1568"/>
                  </a:lnTo>
                  <a:lnTo>
                    <a:pt x="3749" y="1970"/>
                  </a:lnTo>
                  <a:lnTo>
                    <a:pt x="3751" y="1563"/>
                  </a:lnTo>
                  <a:lnTo>
                    <a:pt x="3752" y="1741"/>
                  </a:lnTo>
                  <a:lnTo>
                    <a:pt x="3753" y="1623"/>
                  </a:lnTo>
                  <a:lnTo>
                    <a:pt x="3754" y="1963"/>
                  </a:lnTo>
                  <a:lnTo>
                    <a:pt x="3755" y="1616"/>
                  </a:lnTo>
                  <a:lnTo>
                    <a:pt x="3755" y="1713"/>
                  </a:lnTo>
                  <a:lnTo>
                    <a:pt x="3756" y="1618"/>
                  </a:lnTo>
                  <a:lnTo>
                    <a:pt x="3757" y="1892"/>
                  </a:lnTo>
                  <a:lnTo>
                    <a:pt x="3759" y="1560"/>
                  </a:lnTo>
                  <a:lnTo>
                    <a:pt x="3760" y="1862"/>
                  </a:lnTo>
                  <a:lnTo>
                    <a:pt x="3761" y="1474"/>
                  </a:lnTo>
                  <a:lnTo>
                    <a:pt x="3764" y="2069"/>
                  </a:lnTo>
                  <a:lnTo>
                    <a:pt x="3766" y="1413"/>
                  </a:lnTo>
                  <a:lnTo>
                    <a:pt x="3767" y="1682"/>
                  </a:lnTo>
                  <a:lnTo>
                    <a:pt x="3768" y="1356"/>
                  </a:lnTo>
                  <a:lnTo>
                    <a:pt x="3769" y="1748"/>
                  </a:lnTo>
                  <a:lnTo>
                    <a:pt x="3770" y="1382"/>
                  </a:lnTo>
                  <a:lnTo>
                    <a:pt x="3771" y="1874"/>
                  </a:lnTo>
                  <a:lnTo>
                    <a:pt x="3772" y="1564"/>
                  </a:lnTo>
                  <a:lnTo>
                    <a:pt x="3773" y="1871"/>
                  </a:lnTo>
                  <a:lnTo>
                    <a:pt x="3774" y="1560"/>
                  </a:lnTo>
                  <a:lnTo>
                    <a:pt x="3777" y="1869"/>
                  </a:lnTo>
                  <a:lnTo>
                    <a:pt x="3777" y="1662"/>
                  </a:lnTo>
                  <a:lnTo>
                    <a:pt x="3778" y="1730"/>
                  </a:lnTo>
                  <a:lnTo>
                    <a:pt x="3779" y="1352"/>
                  </a:lnTo>
                  <a:lnTo>
                    <a:pt x="3780" y="1691"/>
                  </a:lnTo>
                  <a:lnTo>
                    <a:pt x="3781" y="1456"/>
                  </a:lnTo>
                  <a:lnTo>
                    <a:pt x="3783" y="1910"/>
                  </a:lnTo>
                  <a:lnTo>
                    <a:pt x="3784" y="1548"/>
                  </a:lnTo>
                  <a:lnTo>
                    <a:pt x="3785" y="1878"/>
                  </a:lnTo>
                  <a:lnTo>
                    <a:pt x="3786" y="1619"/>
                  </a:lnTo>
                  <a:lnTo>
                    <a:pt x="3787" y="1712"/>
                  </a:lnTo>
                  <a:lnTo>
                    <a:pt x="3787" y="1630"/>
                  </a:lnTo>
                  <a:lnTo>
                    <a:pt x="3789" y="1759"/>
                  </a:lnTo>
                  <a:lnTo>
                    <a:pt x="3790" y="1591"/>
                  </a:lnTo>
                  <a:lnTo>
                    <a:pt x="3791" y="1928"/>
                  </a:lnTo>
                  <a:lnTo>
                    <a:pt x="3792" y="1614"/>
                  </a:lnTo>
                  <a:lnTo>
                    <a:pt x="3793" y="1996"/>
                  </a:lnTo>
                  <a:lnTo>
                    <a:pt x="3794" y="1737"/>
                  </a:lnTo>
                  <a:lnTo>
                    <a:pt x="3795" y="1750"/>
                  </a:lnTo>
                  <a:lnTo>
                    <a:pt x="3796" y="1669"/>
                  </a:lnTo>
                  <a:lnTo>
                    <a:pt x="3796" y="1788"/>
                  </a:lnTo>
                  <a:lnTo>
                    <a:pt x="3797" y="1695"/>
                  </a:lnTo>
                  <a:lnTo>
                    <a:pt x="3799" y="1832"/>
                  </a:lnTo>
                  <a:lnTo>
                    <a:pt x="3800" y="1611"/>
                  </a:lnTo>
                  <a:lnTo>
                    <a:pt x="3801" y="1992"/>
                  </a:lnTo>
                  <a:lnTo>
                    <a:pt x="3804" y="1620"/>
                  </a:lnTo>
                  <a:lnTo>
                    <a:pt x="3805" y="1808"/>
                  </a:lnTo>
                  <a:lnTo>
                    <a:pt x="3806" y="1611"/>
                  </a:lnTo>
                  <a:lnTo>
                    <a:pt x="3806" y="1771"/>
                  </a:lnTo>
                  <a:lnTo>
                    <a:pt x="3807" y="1589"/>
                  </a:lnTo>
                  <a:lnTo>
                    <a:pt x="3809" y="1874"/>
                  </a:lnTo>
                  <a:lnTo>
                    <a:pt x="3810" y="1658"/>
                  </a:lnTo>
                  <a:lnTo>
                    <a:pt x="3810" y="1794"/>
                  </a:lnTo>
                  <a:lnTo>
                    <a:pt x="3812" y="1518"/>
                  </a:lnTo>
                  <a:lnTo>
                    <a:pt x="3813" y="1980"/>
                  </a:lnTo>
                  <a:lnTo>
                    <a:pt x="3814" y="1661"/>
                  </a:lnTo>
                  <a:lnTo>
                    <a:pt x="3815" y="1699"/>
                  </a:lnTo>
                  <a:lnTo>
                    <a:pt x="3816" y="1693"/>
                  </a:lnTo>
                  <a:lnTo>
                    <a:pt x="3816" y="1979"/>
                  </a:lnTo>
                  <a:lnTo>
                    <a:pt x="3817" y="1441"/>
                  </a:lnTo>
                  <a:lnTo>
                    <a:pt x="3819" y="1985"/>
                  </a:lnTo>
                  <a:lnTo>
                    <a:pt x="3822" y="1570"/>
                  </a:lnTo>
                  <a:lnTo>
                    <a:pt x="3823" y="1785"/>
                  </a:lnTo>
                  <a:lnTo>
                    <a:pt x="3824" y="1525"/>
                  </a:lnTo>
                  <a:lnTo>
                    <a:pt x="3826" y="2028"/>
                  </a:lnTo>
                  <a:lnTo>
                    <a:pt x="3828" y="1682"/>
                  </a:lnTo>
                  <a:lnTo>
                    <a:pt x="3829" y="1820"/>
                  </a:lnTo>
                  <a:lnTo>
                    <a:pt x="3830" y="1694"/>
                  </a:lnTo>
                  <a:lnTo>
                    <a:pt x="3831" y="1821"/>
                  </a:lnTo>
                  <a:lnTo>
                    <a:pt x="3832" y="1503"/>
                  </a:lnTo>
                  <a:lnTo>
                    <a:pt x="3833" y="1791"/>
                  </a:lnTo>
                  <a:lnTo>
                    <a:pt x="3834" y="1543"/>
                  </a:lnTo>
                  <a:lnTo>
                    <a:pt x="3835" y="1894"/>
                  </a:lnTo>
                  <a:lnTo>
                    <a:pt x="3837" y="1694"/>
                  </a:lnTo>
                  <a:lnTo>
                    <a:pt x="3838" y="1778"/>
                  </a:lnTo>
                  <a:lnTo>
                    <a:pt x="3839" y="1635"/>
                  </a:lnTo>
                  <a:lnTo>
                    <a:pt x="3839" y="1792"/>
                  </a:lnTo>
                  <a:lnTo>
                    <a:pt x="3840" y="1563"/>
                  </a:lnTo>
                  <a:lnTo>
                    <a:pt x="3841" y="1798"/>
                  </a:lnTo>
                  <a:lnTo>
                    <a:pt x="3842" y="1640"/>
                  </a:lnTo>
                  <a:lnTo>
                    <a:pt x="3844" y="1799"/>
                  </a:lnTo>
                  <a:lnTo>
                    <a:pt x="3845" y="1570"/>
                  </a:lnTo>
                  <a:lnTo>
                    <a:pt x="3846" y="1760"/>
                  </a:lnTo>
                  <a:lnTo>
                    <a:pt x="3847" y="1505"/>
                  </a:lnTo>
                  <a:lnTo>
                    <a:pt x="3847" y="1571"/>
                  </a:lnTo>
                  <a:lnTo>
                    <a:pt x="3848" y="1560"/>
                  </a:lnTo>
                  <a:lnTo>
                    <a:pt x="3848" y="1662"/>
                  </a:lnTo>
                  <a:lnTo>
                    <a:pt x="3849" y="1606"/>
                  </a:lnTo>
                  <a:lnTo>
                    <a:pt x="3850" y="1627"/>
                  </a:lnTo>
                  <a:lnTo>
                    <a:pt x="3850" y="1418"/>
                  </a:lnTo>
                  <a:lnTo>
                    <a:pt x="3854" y="1907"/>
                  </a:lnTo>
                  <a:lnTo>
                    <a:pt x="3856" y="1458"/>
                  </a:lnTo>
                  <a:lnTo>
                    <a:pt x="3857" y="1820"/>
                  </a:lnTo>
                  <a:lnTo>
                    <a:pt x="3858" y="1625"/>
                  </a:lnTo>
                  <a:lnTo>
                    <a:pt x="3859" y="1783"/>
                  </a:lnTo>
                  <a:lnTo>
                    <a:pt x="3861" y="1499"/>
                  </a:lnTo>
                  <a:lnTo>
                    <a:pt x="3861" y="1819"/>
                  </a:lnTo>
                  <a:lnTo>
                    <a:pt x="3862" y="1616"/>
                  </a:lnTo>
                  <a:lnTo>
                    <a:pt x="3863" y="1711"/>
                  </a:lnTo>
                  <a:lnTo>
                    <a:pt x="3864" y="1513"/>
                  </a:lnTo>
                  <a:lnTo>
                    <a:pt x="3865" y="1669"/>
                  </a:lnTo>
                  <a:lnTo>
                    <a:pt x="3866" y="1336"/>
                  </a:lnTo>
                  <a:lnTo>
                    <a:pt x="3868" y="1781"/>
                  </a:lnTo>
                  <a:lnTo>
                    <a:pt x="3868" y="1658"/>
                  </a:lnTo>
                  <a:lnTo>
                    <a:pt x="3869" y="1680"/>
                  </a:lnTo>
                  <a:lnTo>
                    <a:pt x="3870" y="1519"/>
                  </a:lnTo>
                  <a:lnTo>
                    <a:pt x="3870" y="1750"/>
                  </a:lnTo>
                  <a:lnTo>
                    <a:pt x="3871" y="1629"/>
                  </a:lnTo>
                  <a:lnTo>
                    <a:pt x="3871" y="1678"/>
                  </a:lnTo>
                  <a:lnTo>
                    <a:pt x="3872" y="1562"/>
                  </a:lnTo>
                  <a:lnTo>
                    <a:pt x="3872" y="1716"/>
                  </a:lnTo>
                  <a:lnTo>
                    <a:pt x="3873" y="1675"/>
                  </a:lnTo>
                  <a:lnTo>
                    <a:pt x="3873" y="1803"/>
                  </a:lnTo>
                  <a:lnTo>
                    <a:pt x="3875" y="1529"/>
                  </a:lnTo>
                  <a:lnTo>
                    <a:pt x="3876" y="1771"/>
                  </a:lnTo>
                  <a:lnTo>
                    <a:pt x="3877" y="1611"/>
                  </a:lnTo>
                  <a:lnTo>
                    <a:pt x="3877" y="1676"/>
                  </a:lnTo>
                  <a:lnTo>
                    <a:pt x="3878" y="1631"/>
                  </a:lnTo>
                  <a:lnTo>
                    <a:pt x="3878" y="1679"/>
                  </a:lnTo>
                  <a:lnTo>
                    <a:pt x="3879" y="1662"/>
                  </a:lnTo>
                  <a:lnTo>
                    <a:pt x="3880" y="1760"/>
                  </a:lnTo>
                  <a:lnTo>
                    <a:pt x="3880" y="1650"/>
                  </a:lnTo>
                  <a:lnTo>
                    <a:pt x="3881" y="1738"/>
                  </a:lnTo>
                  <a:lnTo>
                    <a:pt x="3882" y="1620"/>
                  </a:lnTo>
                  <a:lnTo>
                    <a:pt x="3882" y="1663"/>
                  </a:lnTo>
                  <a:lnTo>
                    <a:pt x="3883" y="1653"/>
                  </a:lnTo>
                  <a:lnTo>
                    <a:pt x="3883" y="1908"/>
                  </a:lnTo>
                  <a:lnTo>
                    <a:pt x="3884" y="1617"/>
                  </a:lnTo>
                  <a:lnTo>
                    <a:pt x="3885" y="1784"/>
                  </a:lnTo>
                  <a:lnTo>
                    <a:pt x="3886" y="1571"/>
                  </a:lnTo>
                  <a:lnTo>
                    <a:pt x="3887" y="1740"/>
                  </a:lnTo>
                  <a:lnTo>
                    <a:pt x="3888" y="1627"/>
                  </a:lnTo>
                  <a:lnTo>
                    <a:pt x="3890" y="1815"/>
                  </a:lnTo>
                  <a:lnTo>
                    <a:pt x="3891" y="1439"/>
                  </a:lnTo>
                  <a:lnTo>
                    <a:pt x="3892" y="2040"/>
                  </a:lnTo>
                  <a:lnTo>
                    <a:pt x="3893" y="1580"/>
                  </a:lnTo>
                  <a:lnTo>
                    <a:pt x="3894" y="1725"/>
                  </a:lnTo>
                  <a:lnTo>
                    <a:pt x="3895" y="1439"/>
                  </a:lnTo>
                  <a:lnTo>
                    <a:pt x="3896" y="1604"/>
                  </a:lnTo>
                  <a:lnTo>
                    <a:pt x="3897" y="1494"/>
                  </a:lnTo>
                  <a:lnTo>
                    <a:pt x="3899" y="1904"/>
                  </a:lnTo>
                  <a:lnTo>
                    <a:pt x="3900" y="1574"/>
                  </a:lnTo>
                  <a:lnTo>
                    <a:pt x="3901" y="1797"/>
                  </a:lnTo>
                  <a:lnTo>
                    <a:pt x="3902" y="1722"/>
                  </a:lnTo>
                  <a:lnTo>
                    <a:pt x="3902" y="1800"/>
                  </a:lnTo>
                  <a:lnTo>
                    <a:pt x="3904" y="1423"/>
                  </a:lnTo>
                  <a:lnTo>
                    <a:pt x="3905" y="1840"/>
                  </a:lnTo>
                  <a:lnTo>
                    <a:pt x="3906" y="1540"/>
                  </a:lnTo>
                  <a:lnTo>
                    <a:pt x="3908" y="1719"/>
                  </a:lnTo>
                  <a:lnTo>
                    <a:pt x="3909" y="1454"/>
                  </a:lnTo>
                  <a:lnTo>
                    <a:pt x="3910" y="1683"/>
                  </a:lnTo>
                  <a:lnTo>
                    <a:pt x="3911" y="1581"/>
                  </a:lnTo>
                  <a:lnTo>
                    <a:pt x="3911" y="1759"/>
                  </a:lnTo>
                  <a:lnTo>
                    <a:pt x="3912" y="1362"/>
                  </a:lnTo>
                  <a:lnTo>
                    <a:pt x="3914" y="1926"/>
                  </a:lnTo>
                  <a:lnTo>
                    <a:pt x="3915" y="1523"/>
                  </a:lnTo>
                  <a:lnTo>
                    <a:pt x="3916" y="1868"/>
                  </a:lnTo>
                  <a:lnTo>
                    <a:pt x="3917" y="1704"/>
                  </a:lnTo>
                  <a:lnTo>
                    <a:pt x="3918" y="1866"/>
                  </a:lnTo>
                  <a:lnTo>
                    <a:pt x="3919" y="1635"/>
                  </a:lnTo>
                  <a:lnTo>
                    <a:pt x="3920" y="1885"/>
                  </a:lnTo>
                  <a:lnTo>
                    <a:pt x="3921" y="1602"/>
                  </a:lnTo>
                  <a:lnTo>
                    <a:pt x="3922" y="1714"/>
                  </a:lnTo>
                  <a:lnTo>
                    <a:pt x="3923" y="1478"/>
                  </a:lnTo>
                  <a:lnTo>
                    <a:pt x="3925" y="1777"/>
                  </a:lnTo>
                  <a:lnTo>
                    <a:pt x="3927" y="1489"/>
                  </a:lnTo>
                  <a:lnTo>
                    <a:pt x="3927" y="1544"/>
                  </a:lnTo>
                  <a:lnTo>
                    <a:pt x="3928" y="1541"/>
                  </a:lnTo>
                  <a:lnTo>
                    <a:pt x="3929" y="1660"/>
                  </a:lnTo>
                  <a:lnTo>
                    <a:pt x="3930" y="1627"/>
                  </a:lnTo>
                  <a:lnTo>
                    <a:pt x="3930" y="1781"/>
                  </a:lnTo>
                  <a:lnTo>
                    <a:pt x="3933" y="1696"/>
                  </a:lnTo>
                  <a:lnTo>
                    <a:pt x="3933" y="1885"/>
                  </a:lnTo>
                  <a:lnTo>
                    <a:pt x="3935" y="1593"/>
                  </a:lnTo>
                  <a:lnTo>
                    <a:pt x="3935" y="1650"/>
                  </a:lnTo>
                  <a:lnTo>
                    <a:pt x="3937" y="1593"/>
                  </a:lnTo>
                  <a:lnTo>
                    <a:pt x="3937" y="1680"/>
                  </a:lnTo>
                  <a:lnTo>
                    <a:pt x="3938" y="1577"/>
                  </a:lnTo>
                  <a:lnTo>
                    <a:pt x="3938" y="1641"/>
                  </a:lnTo>
                  <a:lnTo>
                    <a:pt x="3939" y="1635"/>
                  </a:lnTo>
                  <a:lnTo>
                    <a:pt x="3940" y="1885"/>
                  </a:lnTo>
                  <a:lnTo>
                    <a:pt x="3941" y="1478"/>
                  </a:lnTo>
                  <a:lnTo>
                    <a:pt x="3943" y="1887"/>
                  </a:lnTo>
                  <a:lnTo>
                    <a:pt x="3944" y="1628"/>
                  </a:lnTo>
                  <a:lnTo>
                    <a:pt x="3945" y="1828"/>
                  </a:lnTo>
                  <a:lnTo>
                    <a:pt x="3946" y="1602"/>
                  </a:lnTo>
                  <a:lnTo>
                    <a:pt x="3947" y="1825"/>
                  </a:lnTo>
                  <a:lnTo>
                    <a:pt x="3948" y="1719"/>
                  </a:lnTo>
                  <a:lnTo>
                    <a:pt x="3948" y="1801"/>
                  </a:lnTo>
                  <a:lnTo>
                    <a:pt x="3949" y="1585"/>
                  </a:lnTo>
                  <a:lnTo>
                    <a:pt x="3950" y="1800"/>
                  </a:lnTo>
                  <a:lnTo>
                    <a:pt x="3951" y="1704"/>
                  </a:lnTo>
                  <a:lnTo>
                    <a:pt x="3952" y="1773"/>
                  </a:lnTo>
                  <a:lnTo>
                    <a:pt x="3953" y="1580"/>
                  </a:lnTo>
                  <a:lnTo>
                    <a:pt x="3954" y="1707"/>
                  </a:lnTo>
                  <a:lnTo>
                    <a:pt x="3954" y="1611"/>
                  </a:lnTo>
                  <a:lnTo>
                    <a:pt x="3956" y="1845"/>
                  </a:lnTo>
                  <a:lnTo>
                    <a:pt x="3958" y="1521"/>
                  </a:lnTo>
                  <a:lnTo>
                    <a:pt x="3959" y="1860"/>
                  </a:lnTo>
                  <a:lnTo>
                    <a:pt x="3959" y="1759"/>
                  </a:lnTo>
                  <a:lnTo>
                    <a:pt x="3960" y="1803"/>
                  </a:lnTo>
                  <a:lnTo>
                    <a:pt x="3960" y="1647"/>
                  </a:lnTo>
                  <a:lnTo>
                    <a:pt x="3961" y="1745"/>
                  </a:lnTo>
                  <a:lnTo>
                    <a:pt x="3962" y="1651"/>
                  </a:lnTo>
                  <a:lnTo>
                    <a:pt x="3963" y="1816"/>
                  </a:lnTo>
                  <a:lnTo>
                    <a:pt x="3963" y="1799"/>
                  </a:lnTo>
                  <a:lnTo>
                    <a:pt x="3964" y="1840"/>
                  </a:lnTo>
                  <a:lnTo>
                    <a:pt x="3965" y="1561"/>
                  </a:lnTo>
                  <a:lnTo>
                    <a:pt x="3967" y="1985"/>
                  </a:lnTo>
                  <a:lnTo>
                    <a:pt x="3969" y="1663"/>
                  </a:lnTo>
                  <a:lnTo>
                    <a:pt x="3970" y="1785"/>
                  </a:lnTo>
                  <a:lnTo>
                    <a:pt x="3971" y="1621"/>
                  </a:lnTo>
                  <a:lnTo>
                    <a:pt x="3972" y="1737"/>
                  </a:lnTo>
                  <a:lnTo>
                    <a:pt x="3972" y="1707"/>
                  </a:lnTo>
                  <a:lnTo>
                    <a:pt x="3973" y="1850"/>
                  </a:lnTo>
                  <a:lnTo>
                    <a:pt x="3975" y="1508"/>
                  </a:lnTo>
                  <a:lnTo>
                    <a:pt x="3976" y="1721"/>
                  </a:lnTo>
                  <a:lnTo>
                    <a:pt x="3977" y="1647"/>
                  </a:lnTo>
                  <a:lnTo>
                    <a:pt x="3977" y="1779"/>
                  </a:lnTo>
                  <a:lnTo>
                    <a:pt x="3978" y="1582"/>
                  </a:lnTo>
                  <a:lnTo>
                    <a:pt x="3980" y="1884"/>
                  </a:lnTo>
                  <a:lnTo>
                    <a:pt x="3981" y="1855"/>
                  </a:lnTo>
                  <a:lnTo>
                    <a:pt x="3982" y="1958"/>
                  </a:lnTo>
                  <a:lnTo>
                    <a:pt x="3983" y="1709"/>
                  </a:lnTo>
                  <a:lnTo>
                    <a:pt x="3983" y="1856"/>
                  </a:lnTo>
                  <a:lnTo>
                    <a:pt x="3984" y="1661"/>
                  </a:lnTo>
                  <a:lnTo>
                    <a:pt x="3985" y="1719"/>
                  </a:lnTo>
                  <a:lnTo>
                    <a:pt x="3986" y="1539"/>
                  </a:lnTo>
                  <a:lnTo>
                    <a:pt x="3986" y="1946"/>
                  </a:lnTo>
                  <a:lnTo>
                    <a:pt x="3987" y="1446"/>
                  </a:lnTo>
                  <a:lnTo>
                    <a:pt x="3988" y="1833"/>
                  </a:lnTo>
                  <a:lnTo>
                    <a:pt x="3989" y="1610"/>
                  </a:lnTo>
                  <a:lnTo>
                    <a:pt x="3990" y="1921"/>
                  </a:lnTo>
                  <a:lnTo>
                    <a:pt x="3991" y="1563"/>
                  </a:lnTo>
                  <a:lnTo>
                    <a:pt x="3992" y="1771"/>
                  </a:lnTo>
                  <a:lnTo>
                    <a:pt x="3993" y="1696"/>
                  </a:lnTo>
                  <a:lnTo>
                    <a:pt x="3994" y="1798"/>
                  </a:lnTo>
                  <a:lnTo>
                    <a:pt x="3994" y="1662"/>
                  </a:lnTo>
                  <a:lnTo>
                    <a:pt x="3995" y="2012"/>
                  </a:lnTo>
                  <a:lnTo>
                    <a:pt x="3997" y="1660"/>
                  </a:lnTo>
                  <a:lnTo>
                    <a:pt x="3998" y="2050"/>
                  </a:lnTo>
                  <a:lnTo>
                    <a:pt x="3999" y="1744"/>
                  </a:lnTo>
                  <a:lnTo>
                    <a:pt x="4000" y="1922"/>
                  </a:lnTo>
                  <a:lnTo>
                    <a:pt x="4001" y="1660"/>
                  </a:lnTo>
                  <a:lnTo>
                    <a:pt x="4002" y="1830"/>
                  </a:lnTo>
                  <a:lnTo>
                    <a:pt x="4003" y="1605"/>
                  </a:lnTo>
                  <a:lnTo>
                    <a:pt x="4004" y="1817"/>
                  </a:lnTo>
                  <a:lnTo>
                    <a:pt x="4005" y="1494"/>
                  </a:lnTo>
                  <a:lnTo>
                    <a:pt x="4006" y="1643"/>
                  </a:lnTo>
                  <a:lnTo>
                    <a:pt x="4007" y="1438"/>
                  </a:lnTo>
                  <a:lnTo>
                    <a:pt x="4008" y="1697"/>
                  </a:lnTo>
                  <a:lnTo>
                    <a:pt x="4009" y="1674"/>
                  </a:lnTo>
                  <a:lnTo>
                    <a:pt x="4009" y="1701"/>
                  </a:lnTo>
                  <a:lnTo>
                    <a:pt x="4010" y="1451"/>
                  </a:lnTo>
                  <a:lnTo>
                    <a:pt x="4011" y="1746"/>
                  </a:lnTo>
                  <a:lnTo>
                    <a:pt x="4012" y="1446"/>
                  </a:lnTo>
                  <a:lnTo>
                    <a:pt x="4013" y="1813"/>
                  </a:lnTo>
                  <a:lnTo>
                    <a:pt x="4014" y="1591"/>
                  </a:lnTo>
                  <a:lnTo>
                    <a:pt x="4015" y="1851"/>
                  </a:lnTo>
                  <a:lnTo>
                    <a:pt x="4016" y="1549"/>
                  </a:lnTo>
                  <a:lnTo>
                    <a:pt x="4018" y="1985"/>
                  </a:lnTo>
                  <a:lnTo>
                    <a:pt x="4019" y="1582"/>
                  </a:lnTo>
                  <a:lnTo>
                    <a:pt x="4019" y="1760"/>
                  </a:lnTo>
                  <a:lnTo>
                    <a:pt x="4020" y="1703"/>
                  </a:lnTo>
                  <a:lnTo>
                    <a:pt x="4020" y="1743"/>
                  </a:lnTo>
                  <a:lnTo>
                    <a:pt x="4021" y="1640"/>
                  </a:lnTo>
                  <a:lnTo>
                    <a:pt x="4022" y="1672"/>
                  </a:lnTo>
                  <a:lnTo>
                    <a:pt x="4024" y="1490"/>
                  </a:lnTo>
                  <a:lnTo>
                    <a:pt x="4024" y="1544"/>
                  </a:lnTo>
                  <a:lnTo>
                    <a:pt x="4025" y="1528"/>
                  </a:lnTo>
                  <a:lnTo>
                    <a:pt x="4026" y="1794"/>
                  </a:lnTo>
                  <a:lnTo>
                    <a:pt x="4027" y="1597"/>
                  </a:lnTo>
                  <a:lnTo>
                    <a:pt x="4029" y="1921"/>
                  </a:lnTo>
                  <a:lnTo>
                    <a:pt x="4030" y="1618"/>
                  </a:lnTo>
                  <a:lnTo>
                    <a:pt x="4030" y="1767"/>
                  </a:lnTo>
                  <a:lnTo>
                    <a:pt x="4031" y="1756"/>
                  </a:lnTo>
                  <a:lnTo>
                    <a:pt x="4032" y="1918"/>
                  </a:lnTo>
                  <a:lnTo>
                    <a:pt x="4034" y="1586"/>
                  </a:lnTo>
                  <a:lnTo>
                    <a:pt x="4035" y="1958"/>
                  </a:lnTo>
                  <a:lnTo>
                    <a:pt x="4037" y="1673"/>
                  </a:lnTo>
                  <a:lnTo>
                    <a:pt x="4038" y="1736"/>
                  </a:lnTo>
                  <a:lnTo>
                    <a:pt x="4038" y="1665"/>
                  </a:lnTo>
                  <a:lnTo>
                    <a:pt x="4040" y="1876"/>
                  </a:lnTo>
                  <a:lnTo>
                    <a:pt x="4041" y="1701"/>
                  </a:lnTo>
                  <a:lnTo>
                    <a:pt x="4041" y="1796"/>
                  </a:lnTo>
                  <a:lnTo>
                    <a:pt x="4042" y="1696"/>
                  </a:lnTo>
                  <a:lnTo>
                    <a:pt x="4044" y="1822"/>
                  </a:lnTo>
                  <a:lnTo>
                    <a:pt x="4045" y="1343"/>
                  </a:lnTo>
                  <a:lnTo>
                    <a:pt x="4045" y="1524"/>
                  </a:lnTo>
                  <a:lnTo>
                    <a:pt x="4047" y="1704"/>
                  </a:lnTo>
                  <a:lnTo>
                    <a:pt x="4047" y="1612"/>
                  </a:lnTo>
                  <a:lnTo>
                    <a:pt x="4048" y="1855"/>
                  </a:lnTo>
                  <a:lnTo>
                    <a:pt x="4050" y="1503"/>
                  </a:lnTo>
                  <a:lnTo>
                    <a:pt x="4050" y="1815"/>
                  </a:lnTo>
                  <a:lnTo>
                    <a:pt x="4051" y="1710"/>
                  </a:lnTo>
                  <a:lnTo>
                    <a:pt x="4052" y="1978"/>
                  </a:lnTo>
                  <a:lnTo>
                    <a:pt x="4054" y="1572"/>
                  </a:lnTo>
                  <a:lnTo>
                    <a:pt x="4055" y="1818"/>
                  </a:lnTo>
                  <a:lnTo>
                    <a:pt x="4056" y="1388"/>
                  </a:lnTo>
                  <a:lnTo>
                    <a:pt x="4057" y="1880"/>
                  </a:lnTo>
                  <a:lnTo>
                    <a:pt x="4058" y="1719"/>
                  </a:lnTo>
                  <a:lnTo>
                    <a:pt x="4060" y="1913"/>
                  </a:lnTo>
                  <a:lnTo>
                    <a:pt x="4061" y="1394"/>
                  </a:lnTo>
                  <a:lnTo>
                    <a:pt x="4063" y="1879"/>
                  </a:lnTo>
                  <a:lnTo>
                    <a:pt x="4064" y="1678"/>
                  </a:lnTo>
                  <a:lnTo>
                    <a:pt x="4064" y="1719"/>
                  </a:lnTo>
                  <a:lnTo>
                    <a:pt x="4065" y="1661"/>
                  </a:lnTo>
                  <a:lnTo>
                    <a:pt x="4066" y="1976"/>
                  </a:lnTo>
                  <a:lnTo>
                    <a:pt x="4067" y="1675"/>
                  </a:lnTo>
                  <a:lnTo>
                    <a:pt x="4068" y="1833"/>
                  </a:lnTo>
                  <a:lnTo>
                    <a:pt x="4069" y="1556"/>
                  </a:lnTo>
                  <a:lnTo>
                    <a:pt x="4070" y="1982"/>
                  </a:lnTo>
                  <a:lnTo>
                    <a:pt x="4071" y="1606"/>
                  </a:lnTo>
                  <a:lnTo>
                    <a:pt x="4072" y="1883"/>
                  </a:lnTo>
                  <a:lnTo>
                    <a:pt x="4073" y="1634"/>
                  </a:lnTo>
                  <a:lnTo>
                    <a:pt x="4073" y="1707"/>
                  </a:lnTo>
                  <a:lnTo>
                    <a:pt x="4074" y="1584"/>
                  </a:lnTo>
                  <a:lnTo>
                    <a:pt x="4075" y="1926"/>
                  </a:lnTo>
                  <a:lnTo>
                    <a:pt x="4076" y="1708"/>
                  </a:lnTo>
                  <a:lnTo>
                    <a:pt x="4077" y="1854"/>
                  </a:lnTo>
                  <a:lnTo>
                    <a:pt x="4078" y="1552"/>
                  </a:lnTo>
                  <a:lnTo>
                    <a:pt x="4079" y="1995"/>
                  </a:lnTo>
                  <a:lnTo>
                    <a:pt x="4080" y="1595"/>
                  </a:lnTo>
                  <a:lnTo>
                    <a:pt x="4082" y="1858"/>
                  </a:lnTo>
                  <a:lnTo>
                    <a:pt x="4082" y="1801"/>
                  </a:lnTo>
                  <a:lnTo>
                    <a:pt x="4083" y="1847"/>
                  </a:lnTo>
                  <a:lnTo>
                    <a:pt x="4084" y="1684"/>
                  </a:lnTo>
                  <a:lnTo>
                    <a:pt x="4084" y="1737"/>
                  </a:lnTo>
                  <a:lnTo>
                    <a:pt x="4085" y="1659"/>
                  </a:lnTo>
                  <a:lnTo>
                    <a:pt x="4086" y="1998"/>
                  </a:lnTo>
                  <a:lnTo>
                    <a:pt x="4087" y="1603"/>
                  </a:lnTo>
                  <a:lnTo>
                    <a:pt x="4088" y="1920"/>
                  </a:lnTo>
                  <a:lnTo>
                    <a:pt x="4089" y="1554"/>
                  </a:lnTo>
                  <a:lnTo>
                    <a:pt x="4090" y="1666"/>
                  </a:lnTo>
                  <a:lnTo>
                    <a:pt x="4090" y="1624"/>
                  </a:lnTo>
                  <a:lnTo>
                    <a:pt x="4091" y="1859"/>
                  </a:lnTo>
                  <a:lnTo>
                    <a:pt x="4094" y="1597"/>
                  </a:lnTo>
                  <a:lnTo>
                    <a:pt x="4095" y="2009"/>
                  </a:lnTo>
                  <a:lnTo>
                    <a:pt x="4096" y="1683"/>
                  </a:lnTo>
                  <a:lnTo>
                    <a:pt x="4097" y="1691"/>
                  </a:lnTo>
                  <a:lnTo>
                    <a:pt x="4097" y="1595"/>
                  </a:lnTo>
                  <a:lnTo>
                    <a:pt x="4098" y="1735"/>
                  </a:lnTo>
                  <a:lnTo>
                    <a:pt x="4099" y="1725"/>
                  </a:lnTo>
                  <a:lnTo>
                    <a:pt x="4099" y="2025"/>
                  </a:lnTo>
                  <a:lnTo>
                    <a:pt x="4100" y="1627"/>
                  </a:lnTo>
                  <a:lnTo>
                    <a:pt x="4101" y="1915"/>
                  </a:lnTo>
                  <a:lnTo>
                    <a:pt x="4102" y="1760"/>
                  </a:lnTo>
                  <a:lnTo>
                    <a:pt x="4103" y="1904"/>
                  </a:lnTo>
                  <a:lnTo>
                    <a:pt x="4103" y="1774"/>
                  </a:lnTo>
                  <a:lnTo>
                    <a:pt x="4104" y="1835"/>
                  </a:lnTo>
                  <a:lnTo>
                    <a:pt x="4105" y="1640"/>
                  </a:lnTo>
                  <a:lnTo>
                    <a:pt x="4106" y="1877"/>
                  </a:lnTo>
                  <a:lnTo>
                    <a:pt x="4108" y="1724"/>
                  </a:lnTo>
                  <a:lnTo>
                    <a:pt x="4108" y="1783"/>
                  </a:lnTo>
                  <a:lnTo>
                    <a:pt x="4110" y="1563"/>
                  </a:lnTo>
                  <a:lnTo>
                    <a:pt x="4110" y="1739"/>
                  </a:lnTo>
                  <a:lnTo>
                    <a:pt x="4111" y="1556"/>
                  </a:lnTo>
                  <a:lnTo>
                    <a:pt x="4113" y="1868"/>
                  </a:lnTo>
                  <a:lnTo>
                    <a:pt x="4114" y="1536"/>
                  </a:lnTo>
                  <a:lnTo>
                    <a:pt x="4116" y="1827"/>
                  </a:lnTo>
                  <a:lnTo>
                    <a:pt x="4118" y="1502"/>
                  </a:lnTo>
                  <a:lnTo>
                    <a:pt x="4119" y="1754"/>
                  </a:lnTo>
                  <a:lnTo>
                    <a:pt x="4120" y="1738"/>
                  </a:lnTo>
                  <a:lnTo>
                    <a:pt x="4120" y="1770"/>
                  </a:lnTo>
                  <a:lnTo>
                    <a:pt x="4121" y="1737"/>
                  </a:lnTo>
                  <a:lnTo>
                    <a:pt x="4121" y="1787"/>
                  </a:lnTo>
                  <a:lnTo>
                    <a:pt x="4123" y="1588"/>
                  </a:lnTo>
                  <a:lnTo>
                    <a:pt x="4125" y="1775"/>
                  </a:lnTo>
                  <a:lnTo>
                    <a:pt x="4125" y="1736"/>
                  </a:lnTo>
                  <a:lnTo>
                    <a:pt x="4126" y="1944"/>
                  </a:lnTo>
                  <a:lnTo>
                    <a:pt x="4127" y="1537"/>
                  </a:lnTo>
                  <a:lnTo>
                    <a:pt x="4129" y="1807"/>
                  </a:lnTo>
                  <a:lnTo>
                    <a:pt x="4130" y="1689"/>
                  </a:lnTo>
                  <a:lnTo>
                    <a:pt x="4130" y="1916"/>
                  </a:lnTo>
                  <a:lnTo>
                    <a:pt x="4131" y="1738"/>
                  </a:lnTo>
                  <a:lnTo>
                    <a:pt x="4132" y="2011"/>
                  </a:lnTo>
                  <a:lnTo>
                    <a:pt x="4133" y="1671"/>
                  </a:lnTo>
                  <a:lnTo>
                    <a:pt x="4134" y="1828"/>
                  </a:lnTo>
                  <a:lnTo>
                    <a:pt x="4135" y="1755"/>
                  </a:lnTo>
                  <a:lnTo>
                    <a:pt x="4135" y="1787"/>
                  </a:lnTo>
                  <a:lnTo>
                    <a:pt x="4136" y="1559"/>
                  </a:lnTo>
                  <a:lnTo>
                    <a:pt x="4137" y="1871"/>
                  </a:lnTo>
                  <a:lnTo>
                    <a:pt x="4140" y="1516"/>
                  </a:lnTo>
                  <a:lnTo>
                    <a:pt x="4141" y="1847"/>
                  </a:lnTo>
                  <a:lnTo>
                    <a:pt x="4143" y="1555"/>
                  </a:lnTo>
                  <a:lnTo>
                    <a:pt x="4143" y="1666"/>
                  </a:lnTo>
                  <a:lnTo>
                    <a:pt x="4144" y="1603"/>
                  </a:lnTo>
                  <a:lnTo>
                    <a:pt x="4146" y="1965"/>
                  </a:lnTo>
                  <a:lnTo>
                    <a:pt x="4147" y="1615"/>
                  </a:lnTo>
                  <a:lnTo>
                    <a:pt x="4147" y="1658"/>
                  </a:lnTo>
                  <a:lnTo>
                    <a:pt x="4148" y="1560"/>
                  </a:lnTo>
                  <a:lnTo>
                    <a:pt x="4149" y="1799"/>
                  </a:lnTo>
                  <a:lnTo>
                    <a:pt x="4149" y="1677"/>
                  </a:lnTo>
                  <a:lnTo>
                    <a:pt x="4150" y="1743"/>
                  </a:lnTo>
                  <a:lnTo>
                    <a:pt x="4151" y="1719"/>
                  </a:lnTo>
                  <a:lnTo>
                    <a:pt x="4151" y="1765"/>
                  </a:lnTo>
                  <a:lnTo>
                    <a:pt x="4152" y="1621"/>
                  </a:lnTo>
                  <a:lnTo>
                    <a:pt x="4153" y="1881"/>
                  </a:lnTo>
                  <a:lnTo>
                    <a:pt x="4154" y="1708"/>
                  </a:lnTo>
                  <a:lnTo>
                    <a:pt x="4155" y="1908"/>
                  </a:lnTo>
                  <a:lnTo>
                    <a:pt x="4156" y="1487"/>
                  </a:lnTo>
                  <a:lnTo>
                    <a:pt x="4157" y="1903"/>
                  </a:lnTo>
                  <a:lnTo>
                    <a:pt x="4158" y="1831"/>
                  </a:lnTo>
                  <a:lnTo>
                    <a:pt x="4159" y="1896"/>
                  </a:lnTo>
                  <a:lnTo>
                    <a:pt x="4160" y="1577"/>
                  </a:lnTo>
                  <a:lnTo>
                    <a:pt x="4162" y="1958"/>
                  </a:lnTo>
                  <a:lnTo>
                    <a:pt x="4164" y="1620"/>
                  </a:lnTo>
                  <a:lnTo>
                    <a:pt x="4165" y="1882"/>
                  </a:lnTo>
                  <a:lnTo>
                    <a:pt x="4167" y="1718"/>
                  </a:lnTo>
                  <a:lnTo>
                    <a:pt x="4168" y="1811"/>
                  </a:lnTo>
                  <a:lnTo>
                    <a:pt x="4169" y="1558"/>
                  </a:lnTo>
                  <a:lnTo>
                    <a:pt x="4170" y="1962"/>
                  </a:lnTo>
                  <a:lnTo>
                    <a:pt x="4171" y="1694"/>
                  </a:lnTo>
                  <a:lnTo>
                    <a:pt x="4172" y="1846"/>
                  </a:lnTo>
                  <a:lnTo>
                    <a:pt x="4173" y="1658"/>
                  </a:lnTo>
                  <a:lnTo>
                    <a:pt x="4175" y="2051"/>
                  </a:lnTo>
                  <a:lnTo>
                    <a:pt x="4176" y="1622"/>
                  </a:lnTo>
                  <a:lnTo>
                    <a:pt x="4177" y="1838"/>
                  </a:lnTo>
                  <a:lnTo>
                    <a:pt x="4177" y="1608"/>
                  </a:lnTo>
                  <a:lnTo>
                    <a:pt x="4178" y="1730"/>
                  </a:lnTo>
                  <a:lnTo>
                    <a:pt x="4179" y="1585"/>
                  </a:lnTo>
                  <a:lnTo>
                    <a:pt x="4180" y="1641"/>
                  </a:lnTo>
                  <a:lnTo>
                    <a:pt x="4180" y="1586"/>
                  </a:lnTo>
                  <a:lnTo>
                    <a:pt x="4181" y="1683"/>
                  </a:lnTo>
                  <a:lnTo>
                    <a:pt x="4182" y="1495"/>
                  </a:lnTo>
                  <a:lnTo>
                    <a:pt x="4183" y="1832"/>
                  </a:lnTo>
                  <a:lnTo>
                    <a:pt x="4184" y="1598"/>
                  </a:lnTo>
                  <a:lnTo>
                    <a:pt x="4185" y="1885"/>
                  </a:lnTo>
                  <a:lnTo>
                    <a:pt x="4186" y="1604"/>
                  </a:lnTo>
                  <a:lnTo>
                    <a:pt x="4188" y="2061"/>
                  </a:lnTo>
                  <a:lnTo>
                    <a:pt x="4189" y="1535"/>
                  </a:lnTo>
                  <a:lnTo>
                    <a:pt x="4190" y="1968"/>
                  </a:lnTo>
                  <a:lnTo>
                    <a:pt x="4191" y="1556"/>
                  </a:lnTo>
                  <a:lnTo>
                    <a:pt x="4191" y="1723"/>
                  </a:lnTo>
                  <a:lnTo>
                    <a:pt x="4193" y="1489"/>
                  </a:lnTo>
                  <a:lnTo>
                    <a:pt x="4195" y="1761"/>
                  </a:lnTo>
                  <a:lnTo>
                    <a:pt x="4195" y="1618"/>
                  </a:lnTo>
                  <a:lnTo>
                    <a:pt x="4196" y="1928"/>
                  </a:lnTo>
                  <a:lnTo>
                    <a:pt x="4198" y="1603"/>
                  </a:lnTo>
                  <a:lnTo>
                    <a:pt x="4200" y="1920"/>
                  </a:lnTo>
                  <a:lnTo>
                    <a:pt x="4201" y="1680"/>
                  </a:lnTo>
                  <a:lnTo>
                    <a:pt x="4202" y="1813"/>
                  </a:lnTo>
                  <a:lnTo>
                    <a:pt x="4203" y="1807"/>
                  </a:lnTo>
                  <a:lnTo>
                    <a:pt x="4203" y="1843"/>
                  </a:lnTo>
                  <a:lnTo>
                    <a:pt x="4204" y="1654"/>
                  </a:lnTo>
                  <a:lnTo>
                    <a:pt x="4205" y="1705"/>
                  </a:lnTo>
                  <a:lnTo>
                    <a:pt x="4205" y="1638"/>
                  </a:lnTo>
                  <a:lnTo>
                    <a:pt x="4206" y="1728"/>
                  </a:lnTo>
                  <a:lnTo>
                    <a:pt x="4207" y="1597"/>
                  </a:lnTo>
                  <a:lnTo>
                    <a:pt x="4210" y="1771"/>
                  </a:lnTo>
                  <a:lnTo>
                    <a:pt x="4211" y="1619"/>
                  </a:lnTo>
                  <a:lnTo>
                    <a:pt x="4212" y="1914"/>
                  </a:lnTo>
                  <a:lnTo>
                    <a:pt x="4213" y="1611"/>
                  </a:lnTo>
                  <a:lnTo>
                    <a:pt x="4213" y="1831"/>
                  </a:lnTo>
                  <a:lnTo>
                    <a:pt x="4214" y="1583"/>
                  </a:lnTo>
                  <a:lnTo>
                    <a:pt x="4215" y="1745"/>
                  </a:lnTo>
                  <a:lnTo>
                    <a:pt x="4216" y="1480"/>
                  </a:lnTo>
                  <a:lnTo>
                    <a:pt x="4217" y="1893"/>
                  </a:lnTo>
                  <a:lnTo>
                    <a:pt x="4218" y="1846"/>
                  </a:lnTo>
                  <a:lnTo>
                    <a:pt x="4219" y="1924"/>
                  </a:lnTo>
                  <a:lnTo>
                    <a:pt x="4220" y="1437"/>
                  </a:lnTo>
                  <a:lnTo>
                    <a:pt x="4221" y="1829"/>
                  </a:lnTo>
                  <a:lnTo>
                    <a:pt x="4222" y="1686"/>
                  </a:lnTo>
                  <a:lnTo>
                    <a:pt x="4222" y="1770"/>
                  </a:lnTo>
                  <a:lnTo>
                    <a:pt x="4223" y="1707"/>
                  </a:lnTo>
                  <a:lnTo>
                    <a:pt x="4224" y="1962"/>
                  </a:lnTo>
                  <a:lnTo>
                    <a:pt x="4224" y="1814"/>
                  </a:lnTo>
                  <a:lnTo>
                    <a:pt x="4225" y="1845"/>
                  </a:lnTo>
                  <a:lnTo>
                    <a:pt x="4225" y="1773"/>
                  </a:lnTo>
                  <a:lnTo>
                    <a:pt x="4226" y="1886"/>
                  </a:lnTo>
                  <a:lnTo>
                    <a:pt x="4227" y="1653"/>
                  </a:lnTo>
                  <a:lnTo>
                    <a:pt x="4228" y="1794"/>
                  </a:lnTo>
                  <a:lnTo>
                    <a:pt x="4229" y="1768"/>
                  </a:lnTo>
                  <a:lnTo>
                    <a:pt x="4230" y="1896"/>
                  </a:lnTo>
                  <a:lnTo>
                    <a:pt x="4232" y="1463"/>
                  </a:lnTo>
                  <a:lnTo>
                    <a:pt x="4235" y="1815"/>
                  </a:lnTo>
                  <a:lnTo>
                    <a:pt x="4235" y="1691"/>
                  </a:lnTo>
                  <a:lnTo>
                    <a:pt x="4237" y="1823"/>
                  </a:lnTo>
                  <a:lnTo>
                    <a:pt x="4238" y="1716"/>
                  </a:lnTo>
                  <a:lnTo>
                    <a:pt x="4238" y="1883"/>
                  </a:lnTo>
                  <a:lnTo>
                    <a:pt x="4240" y="1569"/>
                  </a:lnTo>
                  <a:lnTo>
                    <a:pt x="4241" y="1889"/>
                  </a:lnTo>
                  <a:lnTo>
                    <a:pt x="4243" y="1380"/>
                  </a:lnTo>
                  <a:lnTo>
                    <a:pt x="4244" y="1806"/>
                  </a:lnTo>
                  <a:lnTo>
                    <a:pt x="4245" y="1610"/>
                  </a:lnTo>
                  <a:lnTo>
                    <a:pt x="4246" y="1870"/>
                  </a:lnTo>
                  <a:lnTo>
                    <a:pt x="4247" y="1602"/>
                  </a:lnTo>
                  <a:lnTo>
                    <a:pt x="4249" y="1923"/>
                  </a:lnTo>
                  <a:lnTo>
                    <a:pt x="4250" y="1597"/>
                  </a:lnTo>
                  <a:lnTo>
                    <a:pt x="4251" y="1827"/>
                  </a:lnTo>
                  <a:lnTo>
                    <a:pt x="4252" y="1540"/>
                  </a:lnTo>
                  <a:lnTo>
                    <a:pt x="4253" y="1932"/>
                  </a:lnTo>
                  <a:lnTo>
                    <a:pt x="4254" y="1603"/>
                  </a:lnTo>
                  <a:lnTo>
                    <a:pt x="4255" y="1880"/>
                  </a:lnTo>
                  <a:lnTo>
                    <a:pt x="4256" y="1747"/>
                  </a:lnTo>
                  <a:lnTo>
                    <a:pt x="4257" y="1793"/>
                  </a:lnTo>
                  <a:lnTo>
                    <a:pt x="4257" y="1675"/>
                  </a:lnTo>
                  <a:lnTo>
                    <a:pt x="4258" y="1722"/>
                  </a:lnTo>
                  <a:lnTo>
                    <a:pt x="4258" y="1678"/>
                  </a:lnTo>
                  <a:lnTo>
                    <a:pt x="4259" y="1849"/>
                  </a:lnTo>
                  <a:lnTo>
                    <a:pt x="4260" y="1717"/>
                  </a:lnTo>
                  <a:lnTo>
                    <a:pt x="4261" y="1931"/>
                  </a:lnTo>
                  <a:lnTo>
                    <a:pt x="4262" y="1877"/>
                  </a:lnTo>
                  <a:lnTo>
                    <a:pt x="4262" y="1977"/>
                  </a:lnTo>
                  <a:lnTo>
                    <a:pt x="4264" y="1794"/>
                  </a:lnTo>
                  <a:lnTo>
                    <a:pt x="4264" y="1913"/>
                  </a:lnTo>
                  <a:lnTo>
                    <a:pt x="4265" y="1751"/>
                  </a:lnTo>
                  <a:lnTo>
                    <a:pt x="4266" y="1829"/>
                  </a:lnTo>
                  <a:lnTo>
                    <a:pt x="4268" y="1451"/>
                  </a:lnTo>
                  <a:lnTo>
                    <a:pt x="4268" y="1677"/>
                  </a:lnTo>
                  <a:lnTo>
                    <a:pt x="4269" y="1560"/>
                  </a:lnTo>
                  <a:lnTo>
                    <a:pt x="4270" y="1684"/>
                  </a:lnTo>
                  <a:lnTo>
                    <a:pt x="4271" y="1679"/>
                  </a:lnTo>
                  <a:lnTo>
                    <a:pt x="4272" y="1917"/>
                  </a:lnTo>
                  <a:lnTo>
                    <a:pt x="4274" y="1614"/>
                  </a:lnTo>
                  <a:lnTo>
                    <a:pt x="4275" y="1860"/>
                  </a:lnTo>
                  <a:lnTo>
                    <a:pt x="4275" y="1683"/>
                  </a:lnTo>
                  <a:lnTo>
                    <a:pt x="4276" y="1896"/>
                  </a:lnTo>
                  <a:lnTo>
                    <a:pt x="4277" y="1648"/>
                  </a:lnTo>
                  <a:lnTo>
                    <a:pt x="4278" y="1886"/>
                  </a:lnTo>
                  <a:lnTo>
                    <a:pt x="4279" y="1805"/>
                  </a:lnTo>
                  <a:lnTo>
                    <a:pt x="4280" y="1980"/>
                  </a:lnTo>
                  <a:lnTo>
                    <a:pt x="4281" y="1736"/>
                  </a:lnTo>
                  <a:lnTo>
                    <a:pt x="4282" y="1940"/>
                  </a:lnTo>
                  <a:lnTo>
                    <a:pt x="4283" y="1599"/>
                  </a:lnTo>
                  <a:lnTo>
                    <a:pt x="4283" y="1661"/>
                  </a:lnTo>
                  <a:lnTo>
                    <a:pt x="4284" y="1513"/>
                  </a:lnTo>
                  <a:lnTo>
                    <a:pt x="4285" y="1594"/>
                  </a:lnTo>
                  <a:lnTo>
                    <a:pt x="4286" y="1530"/>
                  </a:lnTo>
                  <a:lnTo>
                    <a:pt x="4286" y="1636"/>
                  </a:lnTo>
                  <a:lnTo>
                    <a:pt x="4287" y="1540"/>
                  </a:lnTo>
                  <a:lnTo>
                    <a:pt x="4289" y="1874"/>
                  </a:lnTo>
                  <a:lnTo>
                    <a:pt x="4290" y="1651"/>
                  </a:lnTo>
                  <a:lnTo>
                    <a:pt x="4290" y="1855"/>
                  </a:lnTo>
                  <a:lnTo>
                    <a:pt x="4291" y="1661"/>
                  </a:lnTo>
                  <a:lnTo>
                    <a:pt x="4292" y="1847"/>
                  </a:lnTo>
                  <a:lnTo>
                    <a:pt x="4293" y="1642"/>
                  </a:lnTo>
                  <a:lnTo>
                    <a:pt x="4293" y="1751"/>
                  </a:lnTo>
                  <a:lnTo>
                    <a:pt x="4294" y="1725"/>
                  </a:lnTo>
                  <a:lnTo>
                    <a:pt x="4294" y="1747"/>
                  </a:lnTo>
                  <a:lnTo>
                    <a:pt x="4295" y="1742"/>
                  </a:lnTo>
                  <a:lnTo>
                    <a:pt x="4295" y="1912"/>
                  </a:lnTo>
                  <a:lnTo>
                    <a:pt x="4296" y="1684"/>
                  </a:lnTo>
                  <a:lnTo>
                    <a:pt x="4297" y="1751"/>
                  </a:lnTo>
                  <a:lnTo>
                    <a:pt x="4298" y="1808"/>
                  </a:lnTo>
                  <a:lnTo>
                    <a:pt x="4299" y="1805"/>
                  </a:lnTo>
                  <a:lnTo>
                    <a:pt x="4299" y="1947"/>
                  </a:lnTo>
                  <a:lnTo>
                    <a:pt x="4300" y="1510"/>
                  </a:lnTo>
                  <a:lnTo>
                    <a:pt x="4302" y="1733"/>
                  </a:lnTo>
                  <a:lnTo>
                    <a:pt x="4303" y="1492"/>
                  </a:lnTo>
                  <a:lnTo>
                    <a:pt x="4304" y="1875"/>
                  </a:lnTo>
                  <a:lnTo>
                    <a:pt x="4305" y="1642"/>
                  </a:lnTo>
                  <a:lnTo>
                    <a:pt x="4306" y="1899"/>
                  </a:lnTo>
                  <a:lnTo>
                    <a:pt x="4307" y="1384"/>
                  </a:lnTo>
                  <a:lnTo>
                    <a:pt x="4309" y="1744"/>
                  </a:lnTo>
                  <a:lnTo>
                    <a:pt x="4310" y="1731"/>
                  </a:lnTo>
                  <a:lnTo>
                    <a:pt x="4310" y="1903"/>
                  </a:lnTo>
                  <a:lnTo>
                    <a:pt x="4311" y="1429"/>
                  </a:lnTo>
                  <a:lnTo>
                    <a:pt x="4313" y="1774"/>
                  </a:lnTo>
                  <a:lnTo>
                    <a:pt x="4313" y="1628"/>
                  </a:lnTo>
                  <a:lnTo>
                    <a:pt x="4315" y="1926"/>
                  </a:lnTo>
                  <a:lnTo>
                    <a:pt x="4316" y="1677"/>
                  </a:lnTo>
                  <a:lnTo>
                    <a:pt x="4316" y="1734"/>
                  </a:lnTo>
                  <a:lnTo>
                    <a:pt x="4317" y="1558"/>
                  </a:lnTo>
                  <a:lnTo>
                    <a:pt x="4318" y="1782"/>
                  </a:lnTo>
                  <a:lnTo>
                    <a:pt x="4319" y="1695"/>
                  </a:lnTo>
                  <a:lnTo>
                    <a:pt x="4320" y="1775"/>
                  </a:lnTo>
                  <a:lnTo>
                    <a:pt x="4320" y="1629"/>
                  </a:lnTo>
                  <a:lnTo>
                    <a:pt x="4322" y="1957"/>
                  </a:lnTo>
                  <a:lnTo>
                    <a:pt x="4323" y="1356"/>
                  </a:lnTo>
                  <a:lnTo>
                    <a:pt x="4324" y="1969"/>
                  </a:lnTo>
                  <a:lnTo>
                    <a:pt x="4325" y="1572"/>
                  </a:lnTo>
                  <a:lnTo>
                    <a:pt x="4326" y="1841"/>
                  </a:lnTo>
                  <a:lnTo>
                    <a:pt x="4328" y="1571"/>
                  </a:lnTo>
                  <a:lnTo>
                    <a:pt x="4329" y="1640"/>
                  </a:lnTo>
                  <a:lnTo>
                    <a:pt x="4330" y="1469"/>
                  </a:lnTo>
                  <a:lnTo>
                    <a:pt x="4331" y="1883"/>
                  </a:lnTo>
                  <a:lnTo>
                    <a:pt x="4332" y="1550"/>
                  </a:lnTo>
                  <a:lnTo>
                    <a:pt x="4333" y="1861"/>
                  </a:lnTo>
                  <a:lnTo>
                    <a:pt x="4334" y="1492"/>
                  </a:lnTo>
                  <a:lnTo>
                    <a:pt x="4335" y="1837"/>
                  </a:lnTo>
                  <a:lnTo>
                    <a:pt x="4337" y="1676"/>
                  </a:lnTo>
                  <a:lnTo>
                    <a:pt x="4337" y="1705"/>
                  </a:lnTo>
                  <a:lnTo>
                    <a:pt x="4338" y="1615"/>
                  </a:lnTo>
                  <a:lnTo>
                    <a:pt x="4339" y="1932"/>
                  </a:lnTo>
                  <a:lnTo>
                    <a:pt x="4341" y="1573"/>
                  </a:lnTo>
                  <a:lnTo>
                    <a:pt x="4342" y="1742"/>
                  </a:lnTo>
                  <a:lnTo>
                    <a:pt x="4343" y="1547"/>
                  </a:lnTo>
                  <a:lnTo>
                    <a:pt x="4344" y="1854"/>
                  </a:lnTo>
                  <a:lnTo>
                    <a:pt x="4345" y="1666"/>
                  </a:lnTo>
                  <a:lnTo>
                    <a:pt x="4346" y="1772"/>
                  </a:lnTo>
                  <a:lnTo>
                    <a:pt x="4347" y="1639"/>
                  </a:lnTo>
                  <a:lnTo>
                    <a:pt x="4348" y="1837"/>
                  </a:lnTo>
                  <a:lnTo>
                    <a:pt x="4348" y="1737"/>
                  </a:lnTo>
                  <a:lnTo>
                    <a:pt x="4349" y="1803"/>
                  </a:lnTo>
                  <a:lnTo>
                    <a:pt x="4349" y="1646"/>
                  </a:lnTo>
                  <a:lnTo>
                    <a:pt x="4351" y="1852"/>
                  </a:lnTo>
                  <a:lnTo>
                    <a:pt x="4352" y="1720"/>
                  </a:lnTo>
                  <a:lnTo>
                    <a:pt x="4353" y="1855"/>
                  </a:lnTo>
                  <a:lnTo>
                    <a:pt x="4355" y="1707"/>
                  </a:lnTo>
                  <a:lnTo>
                    <a:pt x="4355" y="1870"/>
                  </a:lnTo>
                  <a:lnTo>
                    <a:pt x="4357" y="1565"/>
                  </a:lnTo>
                  <a:lnTo>
                    <a:pt x="4358" y="1881"/>
                  </a:lnTo>
                  <a:lnTo>
                    <a:pt x="4359" y="1576"/>
                  </a:lnTo>
                  <a:lnTo>
                    <a:pt x="4362" y="1959"/>
                  </a:lnTo>
                  <a:lnTo>
                    <a:pt x="4363" y="1770"/>
                  </a:lnTo>
                  <a:lnTo>
                    <a:pt x="4364" y="1925"/>
                  </a:lnTo>
                  <a:lnTo>
                    <a:pt x="4365" y="1631"/>
                  </a:lnTo>
                  <a:lnTo>
                    <a:pt x="4366" y="1804"/>
                  </a:lnTo>
                  <a:lnTo>
                    <a:pt x="4366" y="1669"/>
                  </a:lnTo>
                  <a:lnTo>
                    <a:pt x="4368" y="1879"/>
                  </a:lnTo>
                  <a:lnTo>
                    <a:pt x="4369" y="1588"/>
                  </a:lnTo>
                  <a:lnTo>
                    <a:pt x="4370" y="1810"/>
                  </a:lnTo>
                  <a:lnTo>
                    <a:pt x="4370" y="1703"/>
                  </a:lnTo>
                  <a:lnTo>
                    <a:pt x="4371" y="1792"/>
                  </a:lnTo>
                  <a:lnTo>
                    <a:pt x="4372" y="1560"/>
                  </a:lnTo>
                  <a:lnTo>
                    <a:pt x="4373" y="1942"/>
                  </a:lnTo>
                  <a:lnTo>
                    <a:pt x="4375" y="1668"/>
                  </a:lnTo>
                  <a:lnTo>
                    <a:pt x="4376" y="1879"/>
                  </a:lnTo>
                  <a:lnTo>
                    <a:pt x="4376" y="1657"/>
                  </a:lnTo>
                  <a:lnTo>
                    <a:pt x="4377" y="1827"/>
                  </a:lnTo>
                  <a:lnTo>
                    <a:pt x="4379" y="1566"/>
                  </a:lnTo>
                  <a:lnTo>
                    <a:pt x="4381" y="1942"/>
                  </a:lnTo>
                  <a:lnTo>
                    <a:pt x="4381" y="1874"/>
                  </a:lnTo>
                  <a:lnTo>
                    <a:pt x="4382" y="1986"/>
                  </a:lnTo>
                  <a:lnTo>
                    <a:pt x="4383" y="1844"/>
                  </a:lnTo>
                  <a:lnTo>
                    <a:pt x="4384" y="1897"/>
                  </a:lnTo>
                  <a:lnTo>
                    <a:pt x="4385" y="1541"/>
                  </a:lnTo>
                  <a:lnTo>
                    <a:pt x="4387" y="1860"/>
                  </a:lnTo>
                  <a:lnTo>
                    <a:pt x="4390" y="1671"/>
                  </a:lnTo>
                  <a:lnTo>
                    <a:pt x="4390" y="1789"/>
                  </a:lnTo>
                  <a:lnTo>
                    <a:pt x="4391" y="1679"/>
                  </a:lnTo>
                  <a:lnTo>
                    <a:pt x="4393" y="1843"/>
                  </a:lnTo>
                  <a:lnTo>
                    <a:pt x="4394" y="1499"/>
                  </a:lnTo>
                  <a:lnTo>
                    <a:pt x="4395" y="2021"/>
                  </a:lnTo>
                  <a:lnTo>
                    <a:pt x="4396" y="1672"/>
                  </a:lnTo>
                  <a:lnTo>
                    <a:pt x="4397" y="1930"/>
                  </a:lnTo>
                  <a:lnTo>
                    <a:pt x="4398" y="1599"/>
                  </a:lnTo>
                  <a:lnTo>
                    <a:pt x="4399" y="1894"/>
                  </a:lnTo>
                  <a:lnTo>
                    <a:pt x="4400" y="1513"/>
                  </a:lnTo>
                  <a:lnTo>
                    <a:pt x="4402" y="1903"/>
                  </a:lnTo>
                  <a:lnTo>
                    <a:pt x="4403" y="1526"/>
                  </a:lnTo>
                  <a:lnTo>
                    <a:pt x="4406" y="1877"/>
                  </a:lnTo>
                  <a:lnTo>
                    <a:pt x="4407" y="1809"/>
                  </a:lnTo>
                  <a:lnTo>
                    <a:pt x="4407" y="1879"/>
                  </a:lnTo>
                  <a:lnTo>
                    <a:pt x="4408" y="1700"/>
                  </a:lnTo>
                  <a:lnTo>
                    <a:pt x="4409" y="1987"/>
                  </a:lnTo>
                  <a:lnTo>
                    <a:pt x="4410" y="1829"/>
                  </a:lnTo>
                  <a:lnTo>
                    <a:pt x="4411" y="1910"/>
                  </a:lnTo>
                  <a:lnTo>
                    <a:pt x="4412" y="1655"/>
                  </a:lnTo>
                  <a:lnTo>
                    <a:pt x="4413" y="1770"/>
                  </a:lnTo>
                  <a:lnTo>
                    <a:pt x="4414" y="1383"/>
                  </a:lnTo>
                  <a:lnTo>
                    <a:pt x="4416" y="1779"/>
                  </a:lnTo>
                  <a:lnTo>
                    <a:pt x="4417" y="1615"/>
                  </a:lnTo>
                  <a:lnTo>
                    <a:pt x="4417" y="1712"/>
                  </a:lnTo>
                  <a:lnTo>
                    <a:pt x="4418" y="1643"/>
                  </a:lnTo>
                  <a:lnTo>
                    <a:pt x="4420" y="1885"/>
                  </a:lnTo>
                  <a:lnTo>
                    <a:pt x="4421" y="1632"/>
                  </a:lnTo>
                  <a:lnTo>
                    <a:pt x="4422" y="1813"/>
                  </a:lnTo>
                  <a:lnTo>
                    <a:pt x="4423" y="1772"/>
                  </a:lnTo>
                  <a:lnTo>
                    <a:pt x="4424" y="1845"/>
                  </a:lnTo>
                  <a:lnTo>
                    <a:pt x="4424" y="1769"/>
                  </a:lnTo>
                  <a:lnTo>
                    <a:pt x="4425" y="1864"/>
                  </a:lnTo>
                  <a:lnTo>
                    <a:pt x="4426" y="1702"/>
                  </a:lnTo>
                  <a:lnTo>
                    <a:pt x="4427" y="1964"/>
                  </a:lnTo>
                  <a:lnTo>
                    <a:pt x="4428" y="1513"/>
                  </a:lnTo>
                  <a:lnTo>
                    <a:pt x="4429" y="1711"/>
                  </a:lnTo>
                  <a:lnTo>
                    <a:pt x="4430" y="1477"/>
                  </a:lnTo>
                  <a:lnTo>
                    <a:pt x="4431" y="1780"/>
                  </a:lnTo>
                  <a:lnTo>
                    <a:pt x="4432" y="1605"/>
                  </a:lnTo>
                  <a:lnTo>
                    <a:pt x="4432" y="1732"/>
                  </a:lnTo>
                  <a:lnTo>
                    <a:pt x="4435" y="1517"/>
                  </a:lnTo>
                  <a:lnTo>
                    <a:pt x="4435" y="1790"/>
                  </a:lnTo>
                  <a:lnTo>
                    <a:pt x="4437" y="1494"/>
                  </a:lnTo>
                  <a:lnTo>
                    <a:pt x="4438" y="1891"/>
                  </a:lnTo>
                  <a:lnTo>
                    <a:pt x="4439" y="1489"/>
                  </a:lnTo>
                  <a:lnTo>
                    <a:pt x="4440" y="1866"/>
                  </a:lnTo>
                  <a:lnTo>
                    <a:pt x="4441" y="1668"/>
                  </a:lnTo>
                  <a:lnTo>
                    <a:pt x="4443" y="2069"/>
                  </a:lnTo>
                  <a:lnTo>
                    <a:pt x="4444" y="1736"/>
                  </a:lnTo>
                  <a:lnTo>
                    <a:pt x="4444" y="1998"/>
                  </a:lnTo>
                  <a:lnTo>
                    <a:pt x="4446" y="1652"/>
                  </a:lnTo>
                  <a:lnTo>
                    <a:pt x="4447" y="1898"/>
                  </a:lnTo>
                  <a:lnTo>
                    <a:pt x="4449" y="1695"/>
                  </a:lnTo>
                  <a:lnTo>
                    <a:pt x="4449" y="1733"/>
                  </a:lnTo>
                  <a:lnTo>
                    <a:pt x="4450" y="1690"/>
                  </a:lnTo>
                  <a:lnTo>
                    <a:pt x="4451" y="1708"/>
                  </a:lnTo>
                  <a:lnTo>
                    <a:pt x="4452" y="1592"/>
                  </a:lnTo>
                  <a:lnTo>
                    <a:pt x="4453" y="2030"/>
                  </a:lnTo>
                  <a:lnTo>
                    <a:pt x="4455" y="1674"/>
                  </a:lnTo>
                  <a:lnTo>
                    <a:pt x="4456" y="1841"/>
                  </a:lnTo>
                  <a:lnTo>
                    <a:pt x="4456" y="1544"/>
                  </a:lnTo>
                  <a:lnTo>
                    <a:pt x="4458" y="1938"/>
                  </a:lnTo>
                  <a:lnTo>
                    <a:pt x="4459" y="1591"/>
                  </a:lnTo>
                  <a:lnTo>
                    <a:pt x="4459" y="1632"/>
                  </a:lnTo>
                  <a:lnTo>
                    <a:pt x="4460" y="1561"/>
                  </a:lnTo>
                  <a:lnTo>
                    <a:pt x="4461" y="1650"/>
                  </a:lnTo>
                  <a:lnTo>
                    <a:pt x="4462" y="1458"/>
                  </a:lnTo>
                  <a:lnTo>
                    <a:pt x="4463" y="1754"/>
                  </a:lnTo>
                  <a:lnTo>
                    <a:pt x="4464" y="1717"/>
                  </a:lnTo>
                  <a:lnTo>
                    <a:pt x="4465" y="1820"/>
                  </a:lnTo>
                  <a:lnTo>
                    <a:pt x="4466" y="1614"/>
                  </a:lnTo>
                  <a:lnTo>
                    <a:pt x="4467" y="1838"/>
                  </a:lnTo>
                  <a:lnTo>
                    <a:pt x="4467" y="1585"/>
                  </a:lnTo>
                  <a:lnTo>
                    <a:pt x="4469" y="1895"/>
                  </a:lnTo>
                  <a:lnTo>
                    <a:pt x="4470" y="1577"/>
                  </a:lnTo>
                  <a:lnTo>
                    <a:pt x="4471" y="1834"/>
                  </a:lnTo>
                  <a:lnTo>
                    <a:pt x="4472" y="1629"/>
                  </a:lnTo>
                  <a:lnTo>
                    <a:pt x="4473" y="1781"/>
                  </a:lnTo>
                  <a:lnTo>
                    <a:pt x="4473" y="1671"/>
                  </a:lnTo>
                  <a:lnTo>
                    <a:pt x="4474" y="1680"/>
                  </a:lnTo>
                  <a:lnTo>
                    <a:pt x="4475" y="1490"/>
                  </a:lnTo>
                  <a:lnTo>
                    <a:pt x="4476" y="1773"/>
                  </a:lnTo>
                  <a:lnTo>
                    <a:pt x="4477" y="1640"/>
                  </a:lnTo>
                  <a:lnTo>
                    <a:pt x="4478" y="1896"/>
                  </a:lnTo>
                  <a:lnTo>
                    <a:pt x="4479" y="1637"/>
                  </a:lnTo>
                  <a:lnTo>
                    <a:pt x="4480" y="1698"/>
                  </a:lnTo>
                  <a:lnTo>
                    <a:pt x="4480" y="1637"/>
                  </a:lnTo>
                  <a:lnTo>
                    <a:pt x="4482" y="1895"/>
                  </a:lnTo>
                  <a:lnTo>
                    <a:pt x="4483" y="1740"/>
                  </a:lnTo>
                  <a:lnTo>
                    <a:pt x="4484" y="1757"/>
                  </a:lnTo>
                  <a:lnTo>
                    <a:pt x="4484" y="1590"/>
                  </a:lnTo>
                  <a:lnTo>
                    <a:pt x="4485" y="1735"/>
                  </a:lnTo>
                  <a:lnTo>
                    <a:pt x="4486" y="1555"/>
                  </a:lnTo>
                  <a:lnTo>
                    <a:pt x="4487" y="1958"/>
                  </a:lnTo>
                  <a:lnTo>
                    <a:pt x="4489" y="1509"/>
                  </a:lnTo>
                  <a:lnTo>
                    <a:pt x="4489" y="1573"/>
                  </a:lnTo>
                  <a:lnTo>
                    <a:pt x="4490" y="1557"/>
                  </a:lnTo>
                  <a:lnTo>
                    <a:pt x="4490" y="1613"/>
                  </a:lnTo>
                  <a:lnTo>
                    <a:pt x="4491" y="1597"/>
                  </a:lnTo>
                  <a:lnTo>
                    <a:pt x="4492" y="1975"/>
                  </a:lnTo>
                  <a:lnTo>
                    <a:pt x="4494" y="1718"/>
                  </a:lnTo>
                  <a:lnTo>
                    <a:pt x="4495" y="1812"/>
                  </a:lnTo>
                  <a:lnTo>
                    <a:pt x="4495" y="1742"/>
                  </a:lnTo>
                  <a:lnTo>
                    <a:pt x="4496" y="1803"/>
                  </a:lnTo>
                  <a:lnTo>
                    <a:pt x="4497" y="1603"/>
                  </a:lnTo>
                  <a:lnTo>
                    <a:pt x="4498" y="1649"/>
                  </a:lnTo>
                  <a:lnTo>
                    <a:pt x="4498" y="1481"/>
                  </a:lnTo>
                  <a:lnTo>
                    <a:pt x="4499" y="1486"/>
                  </a:lnTo>
                  <a:lnTo>
                    <a:pt x="4499" y="1435"/>
                  </a:lnTo>
                  <a:lnTo>
                    <a:pt x="4501" y="1799"/>
                  </a:lnTo>
                  <a:lnTo>
                    <a:pt x="4502" y="1685"/>
                  </a:lnTo>
                  <a:lnTo>
                    <a:pt x="4503" y="1845"/>
                  </a:lnTo>
                  <a:lnTo>
                    <a:pt x="4505" y="1573"/>
                  </a:lnTo>
                  <a:lnTo>
                    <a:pt x="4505" y="1860"/>
                  </a:lnTo>
                  <a:lnTo>
                    <a:pt x="4506" y="1632"/>
                  </a:lnTo>
                  <a:lnTo>
                    <a:pt x="4507" y="1906"/>
                  </a:lnTo>
                  <a:lnTo>
                    <a:pt x="4509" y="1568"/>
                  </a:lnTo>
                  <a:lnTo>
                    <a:pt x="4510" y="1897"/>
                  </a:lnTo>
                  <a:lnTo>
                    <a:pt x="4511" y="1700"/>
                  </a:lnTo>
                  <a:lnTo>
                    <a:pt x="4512" y="1954"/>
                  </a:lnTo>
                  <a:lnTo>
                    <a:pt x="4513" y="1461"/>
                  </a:lnTo>
                  <a:lnTo>
                    <a:pt x="4515" y="2069"/>
                  </a:lnTo>
                  <a:lnTo>
                    <a:pt x="4515" y="1754"/>
                  </a:lnTo>
                  <a:lnTo>
                    <a:pt x="4516" y="1849"/>
                  </a:lnTo>
                  <a:lnTo>
                    <a:pt x="4517" y="1645"/>
                  </a:lnTo>
                  <a:lnTo>
                    <a:pt x="4518" y="1683"/>
                  </a:lnTo>
                  <a:lnTo>
                    <a:pt x="4519" y="1601"/>
                  </a:lnTo>
                  <a:lnTo>
                    <a:pt x="4519" y="1638"/>
                  </a:lnTo>
                  <a:lnTo>
                    <a:pt x="4520" y="1615"/>
                  </a:lnTo>
                  <a:lnTo>
                    <a:pt x="4521" y="1829"/>
                  </a:lnTo>
                  <a:lnTo>
                    <a:pt x="4521" y="1735"/>
                  </a:lnTo>
                  <a:lnTo>
                    <a:pt x="4522" y="1958"/>
                  </a:lnTo>
                  <a:lnTo>
                    <a:pt x="4524" y="1658"/>
                  </a:lnTo>
                  <a:lnTo>
                    <a:pt x="4525" y="1774"/>
                  </a:lnTo>
                  <a:lnTo>
                    <a:pt x="4526" y="1624"/>
                  </a:lnTo>
                  <a:lnTo>
                    <a:pt x="4527" y="1906"/>
                  </a:lnTo>
                  <a:lnTo>
                    <a:pt x="4528" y="1545"/>
                  </a:lnTo>
                  <a:lnTo>
                    <a:pt x="4529" y="1632"/>
                  </a:lnTo>
                  <a:lnTo>
                    <a:pt x="4531" y="1792"/>
                  </a:lnTo>
                  <a:lnTo>
                    <a:pt x="4533" y="1535"/>
                  </a:lnTo>
                  <a:lnTo>
                    <a:pt x="4535" y="1683"/>
                  </a:lnTo>
                  <a:lnTo>
                    <a:pt x="4535" y="1540"/>
                  </a:lnTo>
                  <a:lnTo>
                    <a:pt x="4537" y="1850"/>
                  </a:lnTo>
                  <a:lnTo>
                    <a:pt x="4538" y="1669"/>
                  </a:lnTo>
                  <a:lnTo>
                    <a:pt x="4539" y="1838"/>
                  </a:lnTo>
                  <a:lnTo>
                    <a:pt x="4539" y="1797"/>
                  </a:lnTo>
                  <a:lnTo>
                    <a:pt x="4540" y="1904"/>
                  </a:lnTo>
                  <a:lnTo>
                    <a:pt x="4541" y="1550"/>
                  </a:lnTo>
                  <a:lnTo>
                    <a:pt x="4543" y="1823"/>
                  </a:lnTo>
                  <a:lnTo>
                    <a:pt x="4544" y="1588"/>
                  </a:lnTo>
                  <a:lnTo>
                    <a:pt x="4544" y="1749"/>
                  </a:lnTo>
                  <a:lnTo>
                    <a:pt x="4545" y="1694"/>
                  </a:lnTo>
                  <a:lnTo>
                    <a:pt x="4545" y="1759"/>
                  </a:lnTo>
                  <a:lnTo>
                    <a:pt x="4546" y="1601"/>
                  </a:lnTo>
                  <a:lnTo>
                    <a:pt x="4547" y="1854"/>
                  </a:lnTo>
                  <a:lnTo>
                    <a:pt x="4548" y="1596"/>
                  </a:lnTo>
                  <a:lnTo>
                    <a:pt x="4549" y="1821"/>
                  </a:lnTo>
                  <a:lnTo>
                    <a:pt x="4550" y="1709"/>
                  </a:lnTo>
                  <a:lnTo>
                    <a:pt x="4550" y="1867"/>
                  </a:lnTo>
                  <a:lnTo>
                    <a:pt x="4551" y="1730"/>
                  </a:lnTo>
                  <a:lnTo>
                    <a:pt x="4552" y="2028"/>
                  </a:lnTo>
                  <a:lnTo>
                    <a:pt x="4553" y="1795"/>
                  </a:lnTo>
                  <a:lnTo>
                    <a:pt x="4554" y="1956"/>
                  </a:lnTo>
                  <a:lnTo>
                    <a:pt x="4556" y="1644"/>
                  </a:lnTo>
                  <a:lnTo>
                    <a:pt x="4557" y="1739"/>
                  </a:lnTo>
                  <a:lnTo>
                    <a:pt x="4557" y="1680"/>
                  </a:lnTo>
                  <a:lnTo>
                    <a:pt x="4558" y="1799"/>
                  </a:lnTo>
                  <a:lnTo>
                    <a:pt x="4558" y="1720"/>
                  </a:lnTo>
                  <a:lnTo>
                    <a:pt x="4559" y="1731"/>
                  </a:lnTo>
                  <a:lnTo>
                    <a:pt x="4559" y="1632"/>
                  </a:lnTo>
                  <a:lnTo>
                    <a:pt x="4560" y="1786"/>
                  </a:lnTo>
                  <a:lnTo>
                    <a:pt x="4561" y="1707"/>
                  </a:lnTo>
                  <a:lnTo>
                    <a:pt x="4562" y="1838"/>
                  </a:lnTo>
                  <a:lnTo>
                    <a:pt x="4562" y="1786"/>
                  </a:lnTo>
                  <a:lnTo>
                    <a:pt x="4563" y="1835"/>
                  </a:lnTo>
                  <a:lnTo>
                    <a:pt x="4564" y="1760"/>
                  </a:lnTo>
                  <a:lnTo>
                    <a:pt x="4565" y="1953"/>
                  </a:lnTo>
                  <a:lnTo>
                    <a:pt x="4566" y="1632"/>
                  </a:lnTo>
                  <a:lnTo>
                    <a:pt x="4568" y="1970"/>
                  </a:lnTo>
                  <a:lnTo>
                    <a:pt x="4569" y="1530"/>
                  </a:lnTo>
                  <a:lnTo>
                    <a:pt x="4570" y="1922"/>
                  </a:lnTo>
                  <a:lnTo>
                    <a:pt x="4572" y="1581"/>
                  </a:lnTo>
                  <a:lnTo>
                    <a:pt x="4573" y="2038"/>
                  </a:lnTo>
                  <a:lnTo>
                    <a:pt x="4575" y="1629"/>
                  </a:lnTo>
                  <a:lnTo>
                    <a:pt x="4576" y="1855"/>
                  </a:lnTo>
                  <a:lnTo>
                    <a:pt x="4576" y="1624"/>
                  </a:lnTo>
                  <a:lnTo>
                    <a:pt x="4577" y="1675"/>
                  </a:lnTo>
                  <a:lnTo>
                    <a:pt x="4578" y="1461"/>
                  </a:lnTo>
                  <a:lnTo>
                    <a:pt x="4579" y="1780"/>
                  </a:lnTo>
                  <a:lnTo>
                    <a:pt x="4580" y="1369"/>
                  </a:lnTo>
                  <a:lnTo>
                    <a:pt x="4582" y="1982"/>
                  </a:lnTo>
                  <a:lnTo>
                    <a:pt x="4583" y="1652"/>
                  </a:lnTo>
                  <a:lnTo>
                    <a:pt x="4584" y="1844"/>
                  </a:lnTo>
                  <a:lnTo>
                    <a:pt x="4585" y="1634"/>
                  </a:lnTo>
                  <a:lnTo>
                    <a:pt x="4586" y="1723"/>
                  </a:lnTo>
                  <a:lnTo>
                    <a:pt x="4587" y="1544"/>
                  </a:lnTo>
                  <a:lnTo>
                    <a:pt x="4588" y="1858"/>
                  </a:lnTo>
                  <a:lnTo>
                    <a:pt x="4589" y="1701"/>
                  </a:lnTo>
                  <a:lnTo>
                    <a:pt x="4591" y="1870"/>
                  </a:lnTo>
                  <a:lnTo>
                    <a:pt x="4592" y="1626"/>
                  </a:lnTo>
                  <a:lnTo>
                    <a:pt x="4593" y="1808"/>
                  </a:lnTo>
                  <a:lnTo>
                    <a:pt x="4593" y="1645"/>
                  </a:lnTo>
                  <a:lnTo>
                    <a:pt x="4594" y="1767"/>
                  </a:lnTo>
                  <a:lnTo>
                    <a:pt x="4595" y="1597"/>
                  </a:lnTo>
                  <a:lnTo>
                    <a:pt x="4596" y="1901"/>
                  </a:lnTo>
                  <a:lnTo>
                    <a:pt x="4597" y="1828"/>
                  </a:lnTo>
                  <a:lnTo>
                    <a:pt x="4597" y="1923"/>
                  </a:lnTo>
                  <a:lnTo>
                    <a:pt x="4598" y="1537"/>
                  </a:lnTo>
                  <a:lnTo>
                    <a:pt x="4600" y="1869"/>
                  </a:lnTo>
                  <a:lnTo>
                    <a:pt x="4601" y="1682"/>
                  </a:lnTo>
                  <a:lnTo>
                    <a:pt x="4601" y="1771"/>
                  </a:lnTo>
                  <a:lnTo>
                    <a:pt x="4602" y="1694"/>
                  </a:lnTo>
                  <a:lnTo>
                    <a:pt x="4603" y="1852"/>
                  </a:lnTo>
                  <a:lnTo>
                    <a:pt x="4604" y="1521"/>
                  </a:lnTo>
                  <a:lnTo>
                    <a:pt x="4605" y="1799"/>
                  </a:lnTo>
                  <a:lnTo>
                    <a:pt x="4606" y="1525"/>
                  </a:lnTo>
                  <a:lnTo>
                    <a:pt x="4606" y="1647"/>
                  </a:lnTo>
                  <a:lnTo>
                    <a:pt x="4607" y="1554"/>
                  </a:lnTo>
                  <a:lnTo>
                    <a:pt x="4609" y="1963"/>
                  </a:lnTo>
                  <a:lnTo>
                    <a:pt x="4610" y="1499"/>
                  </a:lnTo>
                  <a:lnTo>
                    <a:pt x="4611" y="1993"/>
                  </a:lnTo>
                  <a:lnTo>
                    <a:pt x="4612" y="1706"/>
                  </a:lnTo>
                  <a:lnTo>
                    <a:pt x="4613" y="1886"/>
                  </a:lnTo>
                  <a:lnTo>
                    <a:pt x="4613" y="1718"/>
                  </a:lnTo>
                  <a:lnTo>
                    <a:pt x="4614" y="1774"/>
                  </a:lnTo>
                  <a:lnTo>
                    <a:pt x="4614" y="1610"/>
                  </a:lnTo>
                  <a:lnTo>
                    <a:pt x="4615" y="1752"/>
                  </a:lnTo>
                  <a:lnTo>
                    <a:pt x="4616" y="1675"/>
                  </a:lnTo>
                  <a:lnTo>
                    <a:pt x="4616" y="1763"/>
                  </a:lnTo>
                  <a:lnTo>
                    <a:pt x="4617" y="1711"/>
                  </a:lnTo>
                  <a:lnTo>
                    <a:pt x="4618" y="1817"/>
                  </a:lnTo>
                  <a:lnTo>
                    <a:pt x="4618" y="1767"/>
                  </a:lnTo>
                  <a:lnTo>
                    <a:pt x="4619" y="1807"/>
                  </a:lnTo>
                  <a:lnTo>
                    <a:pt x="4620" y="1599"/>
                  </a:lnTo>
                  <a:lnTo>
                    <a:pt x="4621" y="1769"/>
                  </a:lnTo>
                  <a:lnTo>
                    <a:pt x="4622" y="1704"/>
                  </a:lnTo>
                  <a:lnTo>
                    <a:pt x="4622" y="1733"/>
                  </a:lnTo>
                  <a:lnTo>
                    <a:pt x="4623" y="1564"/>
                  </a:lnTo>
                  <a:lnTo>
                    <a:pt x="4624" y="1857"/>
                  </a:lnTo>
                  <a:lnTo>
                    <a:pt x="4625" y="1411"/>
                  </a:lnTo>
                  <a:lnTo>
                    <a:pt x="4628" y="1867"/>
                  </a:lnTo>
                  <a:lnTo>
                    <a:pt x="4629" y="1548"/>
                  </a:lnTo>
                  <a:lnTo>
                    <a:pt x="4631" y="1875"/>
                  </a:lnTo>
                  <a:lnTo>
                    <a:pt x="4633" y="1399"/>
                  </a:lnTo>
                  <a:lnTo>
                    <a:pt x="4634" y="1667"/>
                  </a:lnTo>
                  <a:lnTo>
                    <a:pt x="4634" y="1585"/>
                  </a:lnTo>
                  <a:lnTo>
                    <a:pt x="4636" y="1889"/>
                  </a:lnTo>
                  <a:lnTo>
                    <a:pt x="4637" y="1695"/>
                  </a:lnTo>
                  <a:lnTo>
                    <a:pt x="4638" y="1936"/>
                  </a:lnTo>
                  <a:lnTo>
                    <a:pt x="4638" y="1526"/>
                  </a:lnTo>
                  <a:lnTo>
                    <a:pt x="4639" y="1790"/>
                  </a:lnTo>
                  <a:lnTo>
                    <a:pt x="4640" y="1775"/>
                  </a:lnTo>
                  <a:lnTo>
                    <a:pt x="4641" y="1905"/>
                  </a:lnTo>
                  <a:lnTo>
                    <a:pt x="4641" y="1674"/>
                  </a:lnTo>
                  <a:lnTo>
                    <a:pt x="4642" y="1806"/>
                  </a:lnTo>
                  <a:lnTo>
                    <a:pt x="4644" y="1542"/>
                  </a:lnTo>
                  <a:lnTo>
                    <a:pt x="4644" y="1658"/>
                  </a:lnTo>
                  <a:lnTo>
                    <a:pt x="4645" y="1578"/>
                  </a:lnTo>
                  <a:lnTo>
                    <a:pt x="4646" y="1697"/>
                  </a:lnTo>
                  <a:lnTo>
                    <a:pt x="4646" y="1651"/>
                  </a:lnTo>
                  <a:lnTo>
                    <a:pt x="4647" y="1853"/>
                  </a:lnTo>
                  <a:lnTo>
                    <a:pt x="4648" y="1624"/>
                  </a:lnTo>
                  <a:lnTo>
                    <a:pt x="4649" y="1954"/>
                  </a:lnTo>
                  <a:lnTo>
                    <a:pt x="4650" y="1690"/>
                  </a:lnTo>
                  <a:lnTo>
                    <a:pt x="4652" y="1940"/>
                  </a:lnTo>
                  <a:lnTo>
                    <a:pt x="4653" y="1532"/>
                  </a:lnTo>
                  <a:lnTo>
                    <a:pt x="4655" y="1880"/>
                  </a:lnTo>
                  <a:lnTo>
                    <a:pt x="4657" y="1624"/>
                  </a:lnTo>
                  <a:lnTo>
                    <a:pt x="4658" y="1919"/>
                  </a:lnTo>
                  <a:lnTo>
                    <a:pt x="4659" y="1432"/>
                  </a:lnTo>
                  <a:lnTo>
                    <a:pt x="4660" y="1682"/>
                  </a:lnTo>
                  <a:lnTo>
                    <a:pt x="4662" y="1493"/>
                  </a:lnTo>
                  <a:lnTo>
                    <a:pt x="4663" y="1795"/>
                  </a:lnTo>
                  <a:lnTo>
                    <a:pt x="4664" y="1728"/>
                  </a:lnTo>
                  <a:lnTo>
                    <a:pt x="4664" y="1853"/>
                  </a:lnTo>
                  <a:lnTo>
                    <a:pt x="4666" y="1585"/>
                  </a:lnTo>
                  <a:lnTo>
                    <a:pt x="4667" y="1774"/>
                  </a:lnTo>
                  <a:lnTo>
                    <a:pt x="4668" y="1397"/>
                  </a:lnTo>
                  <a:lnTo>
                    <a:pt x="4669" y="1846"/>
                  </a:lnTo>
                  <a:lnTo>
                    <a:pt x="4671" y="1481"/>
                  </a:lnTo>
                  <a:lnTo>
                    <a:pt x="4672" y="1941"/>
                  </a:lnTo>
                  <a:lnTo>
                    <a:pt x="4673" y="1591"/>
                  </a:lnTo>
                  <a:lnTo>
                    <a:pt x="4673" y="1909"/>
                  </a:lnTo>
                  <a:lnTo>
                    <a:pt x="4675" y="1590"/>
                  </a:lnTo>
                  <a:lnTo>
                    <a:pt x="4677" y="1922"/>
                  </a:lnTo>
                  <a:lnTo>
                    <a:pt x="4678" y="1568"/>
                  </a:lnTo>
                  <a:lnTo>
                    <a:pt x="4679" y="1756"/>
                  </a:lnTo>
                  <a:lnTo>
                    <a:pt x="4679" y="1646"/>
                  </a:lnTo>
                  <a:lnTo>
                    <a:pt x="4681" y="1787"/>
                  </a:lnTo>
                  <a:lnTo>
                    <a:pt x="4681" y="1680"/>
                  </a:lnTo>
                  <a:lnTo>
                    <a:pt x="4683" y="1780"/>
                  </a:lnTo>
                  <a:lnTo>
                    <a:pt x="4684" y="1451"/>
                  </a:lnTo>
                  <a:lnTo>
                    <a:pt x="4685" y="1792"/>
                  </a:lnTo>
                  <a:lnTo>
                    <a:pt x="4686" y="1739"/>
                  </a:lnTo>
                  <a:lnTo>
                    <a:pt x="4687" y="2016"/>
                  </a:lnTo>
                  <a:lnTo>
                    <a:pt x="4688" y="1604"/>
                  </a:lnTo>
                  <a:lnTo>
                    <a:pt x="4689" y="1829"/>
                  </a:lnTo>
                  <a:lnTo>
                    <a:pt x="4690" y="1544"/>
                  </a:lnTo>
                  <a:lnTo>
                    <a:pt x="4691" y="1714"/>
                  </a:lnTo>
                  <a:lnTo>
                    <a:pt x="4692" y="1705"/>
                  </a:lnTo>
                  <a:lnTo>
                    <a:pt x="4692" y="1806"/>
                  </a:lnTo>
                  <a:lnTo>
                    <a:pt x="4693" y="1721"/>
                  </a:lnTo>
                  <a:lnTo>
                    <a:pt x="4694" y="1816"/>
                  </a:lnTo>
                  <a:lnTo>
                    <a:pt x="4695" y="1591"/>
                  </a:lnTo>
                  <a:lnTo>
                    <a:pt x="4695" y="1750"/>
                  </a:lnTo>
                  <a:lnTo>
                    <a:pt x="4696" y="1710"/>
                  </a:lnTo>
                  <a:lnTo>
                    <a:pt x="4697" y="1992"/>
                  </a:lnTo>
                  <a:lnTo>
                    <a:pt x="4697" y="1958"/>
                  </a:lnTo>
                  <a:lnTo>
                    <a:pt x="4698" y="1988"/>
                  </a:lnTo>
                  <a:lnTo>
                    <a:pt x="4699" y="1741"/>
                  </a:lnTo>
                  <a:lnTo>
                    <a:pt x="4699" y="1912"/>
                  </a:lnTo>
                  <a:lnTo>
                    <a:pt x="4701" y="1742"/>
                  </a:lnTo>
                  <a:lnTo>
                    <a:pt x="4702" y="1876"/>
                  </a:lnTo>
                  <a:lnTo>
                    <a:pt x="4703" y="1757"/>
                  </a:lnTo>
                  <a:lnTo>
                    <a:pt x="4704" y="2069"/>
                  </a:lnTo>
                  <a:lnTo>
                    <a:pt x="4706" y="1552"/>
                  </a:lnTo>
                  <a:lnTo>
                    <a:pt x="4707" y="1816"/>
                  </a:lnTo>
                  <a:lnTo>
                    <a:pt x="4708" y="1429"/>
                  </a:lnTo>
                  <a:lnTo>
                    <a:pt x="4710" y="1864"/>
                  </a:lnTo>
                  <a:lnTo>
                    <a:pt x="4711" y="1697"/>
                  </a:lnTo>
                  <a:lnTo>
                    <a:pt x="4712" y="1746"/>
                  </a:lnTo>
                  <a:lnTo>
                    <a:pt x="4713" y="1674"/>
                  </a:lnTo>
                  <a:lnTo>
                    <a:pt x="4714" y="1925"/>
                  </a:lnTo>
                  <a:lnTo>
                    <a:pt x="4715" y="1726"/>
                  </a:lnTo>
                  <a:lnTo>
                    <a:pt x="4717" y="1880"/>
                  </a:lnTo>
                  <a:lnTo>
                    <a:pt x="4717" y="1803"/>
                  </a:lnTo>
                  <a:lnTo>
                    <a:pt x="4718" y="1896"/>
                  </a:lnTo>
                  <a:lnTo>
                    <a:pt x="4718" y="1801"/>
                  </a:lnTo>
                  <a:lnTo>
                    <a:pt x="4719" y="1857"/>
                  </a:lnTo>
                  <a:lnTo>
                    <a:pt x="4720" y="1667"/>
                  </a:lnTo>
                  <a:lnTo>
                    <a:pt x="4721" y="1864"/>
                  </a:lnTo>
                  <a:lnTo>
                    <a:pt x="4723" y="1530"/>
                  </a:lnTo>
                  <a:lnTo>
                    <a:pt x="4724" y="1755"/>
                  </a:lnTo>
                  <a:lnTo>
                    <a:pt x="4724" y="1715"/>
                  </a:lnTo>
                  <a:lnTo>
                    <a:pt x="4725" y="1774"/>
                  </a:lnTo>
                  <a:lnTo>
                    <a:pt x="4725" y="1722"/>
                  </a:lnTo>
                  <a:lnTo>
                    <a:pt x="4726" y="1756"/>
                  </a:lnTo>
                  <a:lnTo>
                    <a:pt x="4726" y="1541"/>
                  </a:lnTo>
                  <a:lnTo>
                    <a:pt x="4728" y="1861"/>
                  </a:lnTo>
                  <a:lnTo>
                    <a:pt x="4729" y="1610"/>
                  </a:lnTo>
                  <a:lnTo>
                    <a:pt x="4730" y="1815"/>
                  </a:lnTo>
                  <a:lnTo>
                    <a:pt x="4731" y="1595"/>
                  </a:lnTo>
                  <a:lnTo>
                    <a:pt x="4732" y="1953"/>
                  </a:lnTo>
                  <a:lnTo>
                    <a:pt x="4736" y="1517"/>
                  </a:lnTo>
                  <a:lnTo>
                    <a:pt x="4736" y="1611"/>
                  </a:lnTo>
                  <a:lnTo>
                    <a:pt x="4737" y="1568"/>
                  </a:lnTo>
                  <a:lnTo>
                    <a:pt x="4738" y="1674"/>
                  </a:lnTo>
                  <a:lnTo>
                    <a:pt x="4739" y="1628"/>
                  </a:lnTo>
                  <a:lnTo>
                    <a:pt x="4740" y="1848"/>
                  </a:lnTo>
                  <a:lnTo>
                    <a:pt x="4740" y="1606"/>
                  </a:lnTo>
                  <a:lnTo>
                    <a:pt x="4741" y="1631"/>
                  </a:lnTo>
                  <a:lnTo>
                    <a:pt x="4742" y="1520"/>
                  </a:lnTo>
                  <a:lnTo>
                    <a:pt x="4743" y="1731"/>
                  </a:lnTo>
                  <a:lnTo>
                    <a:pt x="4744" y="1539"/>
                  </a:lnTo>
                  <a:lnTo>
                    <a:pt x="4747" y="1879"/>
                  </a:lnTo>
                  <a:lnTo>
                    <a:pt x="4750" y="1451"/>
                  </a:lnTo>
                  <a:lnTo>
                    <a:pt x="4751" y="1769"/>
                  </a:lnTo>
                  <a:lnTo>
                    <a:pt x="4752" y="1593"/>
                  </a:lnTo>
                  <a:lnTo>
                    <a:pt x="4753" y="1859"/>
                  </a:lnTo>
                  <a:lnTo>
                    <a:pt x="4754" y="1565"/>
                  </a:lnTo>
                  <a:lnTo>
                    <a:pt x="4755" y="1954"/>
                  </a:lnTo>
                  <a:lnTo>
                    <a:pt x="4756" y="1666"/>
                  </a:lnTo>
                  <a:lnTo>
                    <a:pt x="4757" y="1679"/>
                  </a:lnTo>
                  <a:lnTo>
                    <a:pt x="4757" y="1595"/>
                  </a:lnTo>
                  <a:lnTo>
                    <a:pt x="4758" y="1605"/>
                  </a:lnTo>
                  <a:lnTo>
                    <a:pt x="4758" y="1486"/>
                  </a:lnTo>
                  <a:lnTo>
                    <a:pt x="4759" y="1693"/>
                  </a:lnTo>
                  <a:lnTo>
                    <a:pt x="4760" y="1581"/>
                  </a:lnTo>
                  <a:lnTo>
                    <a:pt x="4761" y="1854"/>
                  </a:lnTo>
                  <a:lnTo>
                    <a:pt x="4762" y="1618"/>
                  </a:lnTo>
                  <a:lnTo>
                    <a:pt x="4763" y="1749"/>
                  </a:lnTo>
                  <a:lnTo>
                    <a:pt x="4763" y="1637"/>
                  </a:lnTo>
                  <a:lnTo>
                    <a:pt x="4764" y="1854"/>
                  </a:lnTo>
                  <a:lnTo>
                    <a:pt x="4765" y="1646"/>
                  </a:lnTo>
                  <a:lnTo>
                    <a:pt x="4766" y="1831"/>
                  </a:lnTo>
                  <a:lnTo>
                    <a:pt x="4767" y="1640"/>
                  </a:lnTo>
                  <a:lnTo>
                    <a:pt x="4768" y="1776"/>
                  </a:lnTo>
                  <a:lnTo>
                    <a:pt x="4769" y="1631"/>
                  </a:lnTo>
                  <a:lnTo>
                    <a:pt x="4769" y="1728"/>
                  </a:lnTo>
                  <a:lnTo>
                    <a:pt x="4770" y="1640"/>
                  </a:lnTo>
                  <a:lnTo>
                    <a:pt x="4771" y="1984"/>
                  </a:lnTo>
                  <a:lnTo>
                    <a:pt x="4772" y="1657"/>
                  </a:lnTo>
                  <a:lnTo>
                    <a:pt x="4773" y="1758"/>
                  </a:lnTo>
                  <a:lnTo>
                    <a:pt x="4774" y="1583"/>
                  </a:lnTo>
                  <a:lnTo>
                    <a:pt x="4775" y="1828"/>
                  </a:lnTo>
                  <a:lnTo>
                    <a:pt x="4775" y="1797"/>
                  </a:lnTo>
                  <a:lnTo>
                    <a:pt x="4776" y="1847"/>
                  </a:lnTo>
                  <a:lnTo>
                    <a:pt x="4777" y="1498"/>
                  </a:lnTo>
                  <a:lnTo>
                    <a:pt x="4779" y="1850"/>
                  </a:lnTo>
                  <a:lnTo>
                    <a:pt x="4779" y="1687"/>
                  </a:lnTo>
                  <a:lnTo>
                    <a:pt x="4780" y="1863"/>
                  </a:lnTo>
                  <a:lnTo>
                    <a:pt x="4781" y="1680"/>
                  </a:lnTo>
                  <a:lnTo>
                    <a:pt x="4782" y="1737"/>
                  </a:lnTo>
                  <a:lnTo>
                    <a:pt x="4783" y="1696"/>
                  </a:lnTo>
                  <a:lnTo>
                    <a:pt x="4785" y="2033"/>
                  </a:lnTo>
                  <a:lnTo>
                    <a:pt x="4786" y="1667"/>
                  </a:lnTo>
                  <a:lnTo>
                    <a:pt x="4787" y="1761"/>
                  </a:lnTo>
                  <a:lnTo>
                    <a:pt x="4787" y="1545"/>
                  </a:lnTo>
                  <a:lnTo>
                    <a:pt x="4788" y="1754"/>
                  </a:lnTo>
                  <a:lnTo>
                    <a:pt x="4789" y="1672"/>
                  </a:lnTo>
                  <a:lnTo>
                    <a:pt x="4790" y="1762"/>
                  </a:lnTo>
                  <a:lnTo>
                    <a:pt x="4790" y="1703"/>
                  </a:lnTo>
                  <a:lnTo>
                    <a:pt x="4791" y="1797"/>
                  </a:lnTo>
                  <a:lnTo>
                    <a:pt x="4792" y="1656"/>
                  </a:lnTo>
                  <a:lnTo>
                    <a:pt x="4793" y="1764"/>
                  </a:lnTo>
                  <a:lnTo>
                    <a:pt x="4794" y="1681"/>
                  </a:lnTo>
                  <a:lnTo>
                    <a:pt x="4796" y="1768"/>
                  </a:lnTo>
                  <a:lnTo>
                    <a:pt x="4796" y="1752"/>
                  </a:lnTo>
                  <a:lnTo>
                    <a:pt x="4797" y="1713"/>
                  </a:lnTo>
                  <a:lnTo>
                    <a:pt x="4799" y="1921"/>
                  </a:lnTo>
                  <a:lnTo>
                    <a:pt x="4800" y="1763"/>
                  </a:lnTo>
                  <a:lnTo>
                    <a:pt x="4801" y="1826"/>
                  </a:lnTo>
                  <a:lnTo>
                    <a:pt x="4802" y="1622"/>
                  </a:lnTo>
                  <a:lnTo>
                    <a:pt x="4803" y="1875"/>
                  </a:lnTo>
                  <a:lnTo>
                    <a:pt x="4804" y="1512"/>
                  </a:lnTo>
                  <a:lnTo>
                    <a:pt x="4806" y="1920"/>
                  </a:lnTo>
                  <a:lnTo>
                    <a:pt x="4807" y="1488"/>
                  </a:lnTo>
                  <a:lnTo>
                    <a:pt x="4808" y="1709"/>
                  </a:lnTo>
                  <a:lnTo>
                    <a:pt x="4808" y="1648"/>
                  </a:lnTo>
                  <a:lnTo>
                    <a:pt x="4810" y="1898"/>
                  </a:lnTo>
                  <a:lnTo>
                    <a:pt x="4811" y="1566"/>
                  </a:lnTo>
                  <a:lnTo>
                    <a:pt x="4813" y="1897"/>
                  </a:lnTo>
                  <a:lnTo>
                    <a:pt x="4814" y="1491"/>
                  </a:lnTo>
                  <a:lnTo>
                    <a:pt x="4816" y="1786"/>
                  </a:lnTo>
                  <a:lnTo>
                    <a:pt x="4816" y="1627"/>
                  </a:lnTo>
                  <a:lnTo>
                    <a:pt x="4817" y="1852"/>
                  </a:lnTo>
                  <a:lnTo>
                    <a:pt x="4819" y="1637"/>
                  </a:lnTo>
                  <a:lnTo>
                    <a:pt x="4820" y="1924"/>
                  </a:lnTo>
                  <a:lnTo>
                    <a:pt x="4822" y="1726"/>
                  </a:lnTo>
                  <a:lnTo>
                    <a:pt x="4823" y="1771"/>
                  </a:lnTo>
                  <a:lnTo>
                    <a:pt x="4824" y="1517"/>
                  </a:lnTo>
                  <a:lnTo>
                    <a:pt x="4824" y="1751"/>
                  </a:lnTo>
                  <a:lnTo>
                    <a:pt x="4825" y="1671"/>
                  </a:lnTo>
                  <a:lnTo>
                    <a:pt x="4826" y="1950"/>
                  </a:lnTo>
                  <a:lnTo>
                    <a:pt x="4827" y="1406"/>
                  </a:lnTo>
                  <a:lnTo>
                    <a:pt x="4829" y="1780"/>
                  </a:lnTo>
                  <a:lnTo>
                    <a:pt x="4830" y="1752"/>
                  </a:lnTo>
                  <a:lnTo>
                    <a:pt x="4830" y="1867"/>
                  </a:lnTo>
                  <a:lnTo>
                    <a:pt x="4831" y="1610"/>
                  </a:lnTo>
                  <a:lnTo>
                    <a:pt x="4833" y="1871"/>
                  </a:lnTo>
                  <a:lnTo>
                    <a:pt x="4834" y="1679"/>
                  </a:lnTo>
                  <a:lnTo>
                    <a:pt x="4835" y="1820"/>
                  </a:lnTo>
                  <a:lnTo>
                    <a:pt x="4836" y="1660"/>
                  </a:lnTo>
                  <a:lnTo>
                    <a:pt x="4837" y="1850"/>
                  </a:lnTo>
                  <a:lnTo>
                    <a:pt x="4838" y="1623"/>
                  </a:lnTo>
                  <a:lnTo>
                    <a:pt x="4839" y="1849"/>
                  </a:lnTo>
                  <a:lnTo>
                    <a:pt x="4840" y="1590"/>
                  </a:lnTo>
                  <a:lnTo>
                    <a:pt x="4841" y="1646"/>
                  </a:lnTo>
                  <a:lnTo>
                    <a:pt x="4842" y="1572"/>
                  </a:lnTo>
                  <a:lnTo>
                    <a:pt x="4843" y="1810"/>
                  </a:lnTo>
                  <a:lnTo>
                    <a:pt x="4844" y="1598"/>
                  </a:lnTo>
                  <a:lnTo>
                    <a:pt x="4845" y="1944"/>
                  </a:lnTo>
                  <a:lnTo>
                    <a:pt x="4847" y="1591"/>
                  </a:lnTo>
                  <a:lnTo>
                    <a:pt x="4848" y="1813"/>
                  </a:lnTo>
                  <a:lnTo>
                    <a:pt x="4849" y="1691"/>
                  </a:lnTo>
                  <a:lnTo>
                    <a:pt x="4850" y="1830"/>
                  </a:lnTo>
                  <a:lnTo>
                    <a:pt x="4851" y="1506"/>
                  </a:lnTo>
                  <a:lnTo>
                    <a:pt x="4853" y="1882"/>
                  </a:lnTo>
                  <a:lnTo>
                    <a:pt x="4854" y="1700"/>
                  </a:lnTo>
                  <a:lnTo>
                    <a:pt x="4855" y="1937"/>
                  </a:lnTo>
                  <a:lnTo>
                    <a:pt x="4856" y="1738"/>
                  </a:lnTo>
                  <a:lnTo>
                    <a:pt x="4856" y="1855"/>
                  </a:lnTo>
                  <a:lnTo>
                    <a:pt x="4857" y="1425"/>
                  </a:lnTo>
                  <a:lnTo>
                    <a:pt x="4859" y="1804"/>
                  </a:lnTo>
                  <a:lnTo>
                    <a:pt x="4860" y="1587"/>
                  </a:lnTo>
                  <a:lnTo>
                    <a:pt x="4861" y="1815"/>
                  </a:lnTo>
                  <a:lnTo>
                    <a:pt x="4862" y="1474"/>
                  </a:lnTo>
                  <a:lnTo>
                    <a:pt x="4863" y="1932"/>
                  </a:lnTo>
                  <a:lnTo>
                    <a:pt x="4865" y="1630"/>
                  </a:lnTo>
                  <a:lnTo>
                    <a:pt x="4865" y="1781"/>
                  </a:lnTo>
                  <a:lnTo>
                    <a:pt x="4866" y="1769"/>
                  </a:lnTo>
                  <a:lnTo>
                    <a:pt x="4867" y="1982"/>
                  </a:lnTo>
                  <a:lnTo>
                    <a:pt x="4868" y="1615"/>
                  </a:lnTo>
                  <a:lnTo>
                    <a:pt x="4869" y="1872"/>
                  </a:lnTo>
                  <a:lnTo>
                    <a:pt x="4870" y="1579"/>
                  </a:lnTo>
                  <a:lnTo>
                    <a:pt x="4871" y="1954"/>
                  </a:lnTo>
                  <a:lnTo>
                    <a:pt x="4872" y="1484"/>
                  </a:lnTo>
                  <a:lnTo>
                    <a:pt x="4873" y="1807"/>
                  </a:lnTo>
                  <a:lnTo>
                    <a:pt x="4874" y="1799"/>
                  </a:lnTo>
                  <a:lnTo>
                    <a:pt x="4874" y="1871"/>
                  </a:lnTo>
                  <a:lnTo>
                    <a:pt x="4875" y="1703"/>
                  </a:lnTo>
                  <a:lnTo>
                    <a:pt x="4876" y="1745"/>
                  </a:lnTo>
                  <a:lnTo>
                    <a:pt x="4877" y="1477"/>
                  </a:lnTo>
                  <a:lnTo>
                    <a:pt x="4878" y="1672"/>
                  </a:lnTo>
                  <a:lnTo>
                    <a:pt x="4879" y="1471"/>
                  </a:lnTo>
                  <a:lnTo>
                    <a:pt x="4880" y="1493"/>
                  </a:lnTo>
                  <a:lnTo>
                    <a:pt x="4881" y="1310"/>
                  </a:lnTo>
                  <a:lnTo>
                    <a:pt x="4883" y="1764"/>
                  </a:lnTo>
                  <a:lnTo>
                    <a:pt x="4884" y="1537"/>
                  </a:lnTo>
                  <a:lnTo>
                    <a:pt x="4885" y="1726"/>
                  </a:lnTo>
                  <a:lnTo>
                    <a:pt x="4886" y="1575"/>
                  </a:lnTo>
                  <a:lnTo>
                    <a:pt x="4887" y="1856"/>
                  </a:lnTo>
                  <a:lnTo>
                    <a:pt x="4888" y="1592"/>
                  </a:lnTo>
                  <a:lnTo>
                    <a:pt x="4889" y="1855"/>
                  </a:lnTo>
                  <a:lnTo>
                    <a:pt x="4890" y="1695"/>
                  </a:lnTo>
                  <a:lnTo>
                    <a:pt x="4891" y="1833"/>
                  </a:lnTo>
                  <a:lnTo>
                    <a:pt x="4892" y="1660"/>
                  </a:lnTo>
                  <a:lnTo>
                    <a:pt x="4892" y="1742"/>
                  </a:lnTo>
                  <a:lnTo>
                    <a:pt x="4893" y="1604"/>
                  </a:lnTo>
                  <a:lnTo>
                    <a:pt x="4894" y="1682"/>
                  </a:lnTo>
                  <a:lnTo>
                    <a:pt x="4894" y="1652"/>
                  </a:lnTo>
                  <a:lnTo>
                    <a:pt x="4895" y="1864"/>
                  </a:lnTo>
                  <a:lnTo>
                    <a:pt x="4897" y="1581"/>
                  </a:lnTo>
                  <a:lnTo>
                    <a:pt x="4897" y="1757"/>
                  </a:lnTo>
                  <a:lnTo>
                    <a:pt x="4898" y="1746"/>
                  </a:lnTo>
                  <a:lnTo>
                    <a:pt x="4898" y="1813"/>
                  </a:lnTo>
                  <a:lnTo>
                    <a:pt x="4899" y="1640"/>
                  </a:lnTo>
                  <a:lnTo>
                    <a:pt x="4901" y="2069"/>
                  </a:lnTo>
                  <a:lnTo>
                    <a:pt x="4902" y="1532"/>
                  </a:lnTo>
                  <a:lnTo>
                    <a:pt x="4903" y="1792"/>
                  </a:lnTo>
                  <a:lnTo>
                    <a:pt x="4903" y="1693"/>
                  </a:lnTo>
                  <a:lnTo>
                    <a:pt x="4904" y="1820"/>
                  </a:lnTo>
                  <a:lnTo>
                    <a:pt x="4905" y="1773"/>
                  </a:lnTo>
                  <a:lnTo>
                    <a:pt x="4906" y="1789"/>
                  </a:lnTo>
                  <a:lnTo>
                    <a:pt x="4906" y="1591"/>
                  </a:lnTo>
                  <a:lnTo>
                    <a:pt x="4908" y="1955"/>
                  </a:lnTo>
                  <a:lnTo>
                    <a:pt x="4908" y="1859"/>
                  </a:lnTo>
                  <a:lnTo>
                    <a:pt x="4909" y="1924"/>
                  </a:lnTo>
                  <a:lnTo>
                    <a:pt x="4909" y="1819"/>
                  </a:lnTo>
                  <a:lnTo>
                    <a:pt x="4910" y="1827"/>
                  </a:lnTo>
                  <a:lnTo>
                    <a:pt x="4910" y="1744"/>
                  </a:lnTo>
                  <a:lnTo>
                    <a:pt x="4911" y="1883"/>
                  </a:lnTo>
                  <a:lnTo>
                    <a:pt x="4912" y="1794"/>
                  </a:lnTo>
                  <a:lnTo>
                    <a:pt x="4912" y="1851"/>
                  </a:lnTo>
                  <a:lnTo>
                    <a:pt x="4913" y="1757"/>
                  </a:lnTo>
                  <a:lnTo>
                    <a:pt x="4914" y="1895"/>
                  </a:lnTo>
                  <a:lnTo>
                    <a:pt x="4915" y="1626"/>
                  </a:lnTo>
                  <a:lnTo>
                    <a:pt x="4916" y="1862"/>
                  </a:lnTo>
                  <a:lnTo>
                    <a:pt x="4917" y="1682"/>
                  </a:lnTo>
                  <a:lnTo>
                    <a:pt x="4918" y="1729"/>
                  </a:lnTo>
                  <a:lnTo>
                    <a:pt x="4918" y="1650"/>
                  </a:lnTo>
                  <a:lnTo>
                    <a:pt x="4919" y="1890"/>
                  </a:lnTo>
                  <a:lnTo>
                    <a:pt x="4920" y="1569"/>
                  </a:lnTo>
                  <a:lnTo>
                    <a:pt x="4922" y="2023"/>
                  </a:lnTo>
                  <a:lnTo>
                    <a:pt x="4922" y="1726"/>
                  </a:lnTo>
                  <a:lnTo>
                    <a:pt x="4923" y="1831"/>
                  </a:lnTo>
                  <a:lnTo>
                    <a:pt x="4924" y="1570"/>
                  </a:lnTo>
                  <a:lnTo>
                    <a:pt x="4926" y="1948"/>
                  </a:lnTo>
                  <a:lnTo>
                    <a:pt x="4927" y="1638"/>
                  </a:lnTo>
                  <a:lnTo>
                    <a:pt x="4928" y="1771"/>
                  </a:lnTo>
                  <a:lnTo>
                    <a:pt x="4929" y="1732"/>
                  </a:lnTo>
                  <a:lnTo>
                    <a:pt x="4930" y="1777"/>
                  </a:lnTo>
                  <a:lnTo>
                    <a:pt x="4931" y="1591"/>
                  </a:lnTo>
                  <a:lnTo>
                    <a:pt x="4932" y="1807"/>
                  </a:lnTo>
                  <a:lnTo>
                    <a:pt x="4935" y="1571"/>
                  </a:lnTo>
                  <a:lnTo>
                    <a:pt x="4936" y="1855"/>
                  </a:lnTo>
                  <a:lnTo>
                    <a:pt x="4938" y="1593"/>
                  </a:lnTo>
                  <a:lnTo>
                    <a:pt x="4940" y="1993"/>
                  </a:lnTo>
                  <a:lnTo>
                    <a:pt x="4941" y="1481"/>
                  </a:lnTo>
                  <a:lnTo>
                    <a:pt x="4942" y="1755"/>
                  </a:lnTo>
                  <a:lnTo>
                    <a:pt x="4943" y="1662"/>
                  </a:lnTo>
                  <a:lnTo>
                    <a:pt x="4945" y="1844"/>
                  </a:lnTo>
                  <a:lnTo>
                    <a:pt x="4945" y="1744"/>
                  </a:lnTo>
                  <a:lnTo>
                    <a:pt x="4946" y="1904"/>
                  </a:lnTo>
                  <a:lnTo>
                    <a:pt x="4947" y="1802"/>
                  </a:lnTo>
                  <a:lnTo>
                    <a:pt x="4948" y="1838"/>
                  </a:lnTo>
                  <a:lnTo>
                    <a:pt x="4948" y="1675"/>
                  </a:lnTo>
                  <a:lnTo>
                    <a:pt x="4949" y="1788"/>
                  </a:lnTo>
                  <a:lnTo>
                    <a:pt x="4950" y="1687"/>
                  </a:lnTo>
                  <a:lnTo>
                    <a:pt x="4951" y="1788"/>
                  </a:lnTo>
                  <a:lnTo>
                    <a:pt x="4951" y="1722"/>
                  </a:lnTo>
                  <a:lnTo>
                    <a:pt x="4953" y="1889"/>
                  </a:lnTo>
                  <a:lnTo>
                    <a:pt x="4953" y="1805"/>
                  </a:lnTo>
                  <a:lnTo>
                    <a:pt x="4954" y="1855"/>
                  </a:lnTo>
                  <a:lnTo>
                    <a:pt x="4955" y="1766"/>
                  </a:lnTo>
                  <a:lnTo>
                    <a:pt x="4955" y="1820"/>
                  </a:lnTo>
                  <a:lnTo>
                    <a:pt x="4956" y="1625"/>
                  </a:lnTo>
                  <a:lnTo>
                    <a:pt x="4957" y="1934"/>
                  </a:lnTo>
                  <a:lnTo>
                    <a:pt x="4958" y="1454"/>
                  </a:lnTo>
                  <a:lnTo>
                    <a:pt x="4959" y="1785"/>
                  </a:lnTo>
                  <a:lnTo>
                    <a:pt x="4960" y="1600"/>
                  </a:lnTo>
                  <a:lnTo>
                    <a:pt x="4961" y="1963"/>
                  </a:lnTo>
                  <a:lnTo>
                    <a:pt x="4963" y="1483"/>
                  </a:lnTo>
                  <a:lnTo>
                    <a:pt x="4965" y="1816"/>
                  </a:lnTo>
                  <a:lnTo>
                    <a:pt x="4966" y="1643"/>
                  </a:lnTo>
                  <a:lnTo>
                    <a:pt x="4966" y="1721"/>
                  </a:lnTo>
                  <a:lnTo>
                    <a:pt x="4967" y="1409"/>
                  </a:lnTo>
                  <a:lnTo>
                    <a:pt x="4969" y="1831"/>
                  </a:lnTo>
                  <a:lnTo>
                    <a:pt x="4970" y="1451"/>
                  </a:lnTo>
                  <a:lnTo>
                    <a:pt x="4971" y="1842"/>
                  </a:lnTo>
                  <a:lnTo>
                    <a:pt x="4972" y="1705"/>
                  </a:lnTo>
                  <a:lnTo>
                    <a:pt x="4973" y="1763"/>
                  </a:lnTo>
                  <a:lnTo>
                    <a:pt x="4973" y="1670"/>
                  </a:lnTo>
                  <a:lnTo>
                    <a:pt x="4975" y="1849"/>
                  </a:lnTo>
                  <a:lnTo>
                    <a:pt x="4975" y="1791"/>
                  </a:lnTo>
                  <a:lnTo>
                    <a:pt x="4976" y="1839"/>
                  </a:lnTo>
                  <a:lnTo>
                    <a:pt x="4977" y="1568"/>
                  </a:lnTo>
                  <a:lnTo>
                    <a:pt x="4979" y="1991"/>
                  </a:lnTo>
                  <a:lnTo>
                    <a:pt x="4980" y="1790"/>
                  </a:lnTo>
                  <a:lnTo>
                    <a:pt x="4980" y="1864"/>
                  </a:lnTo>
                  <a:lnTo>
                    <a:pt x="4981" y="1638"/>
                  </a:lnTo>
                  <a:lnTo>
                    <a:pt x="4982" y="2063"/>
                  </a:lnTo>
                  <a:lnTo>
                    <a:pt x="4983" y="1551"/>
                  </a:lnTo>
                  <a:lnTo>
                    <a:pt x="4985" y="1929"/>
                  </a:lnTo>
                  <a:lnTo>
                    <a:pt x="4986" y="1552"/>
                  </a:lnTo>
                  <a:lnTo>
                    <a:pt x="4987" y="1876"/>
                  </a:lnTo>
                  <a:lnTo>
                    <a:pt x="4988" y="1698"/>
                  </a:lnTo>
                  <a:lnTo>
                    <a:pt x="4989" y="1831"/>
                  </a:lnTo>
                  <a:lnTo>
                    <a:pt x="4990" y="1609"/>
                  </a:lnTo>
                  <a:lnTo>
                    <a:pt x="4992" y="1824"/>
                  </a:lnTo>
                  <a:lnTo>
                    <a:pt x="4993" y="1646"/>
                  </a:lnTo>
                  <a:lnTo>
                    <a:pt x="4993" y="1823"/>
                  </a:lnTo>
                  <a:lnTo>
                    <a:pt x="4994" y="1542"/>
                  </a:lnTo>
                  <a:lnTo>
                    <a:pt x="4996" y="2013"/>
                  </a:lnTo>
                  <a:lnTo>
                    <a:pt x="4997" y="1659"/>
                  </a:lnTo>
                  <a:lnTo>
                    <a:pt x="4998" y="1862"/>
                  </a:lnTo>
                  <a:lnTo>
                    <a:pt x="4999" y="1583"/>
                  </a:lnTo>
                  <a:lnTo>
                    <a:pt x="5000" y="1735"/>
                  </a:lnTo>
                  <a:lnTo>
                    <a:pt x="5001" y="1509"/>
                  </a:lnTo>
                  <a:lnTo>
                    <a:pt x="5002" y="1633"/>
                  </a:lnTo>
                  <a:lnTo>
                    <a:pt x="5003" y="1478"/>
                  </a:lnTo>
                  <a:lnTo>
                    <a:pt x="5004" y="1747"/>
                  </a:lnTo>
                  <a:lnTo>
                    <a:pt x="5004" y="1629"/>
                  </a:lnTo>
                  <a:lnTo>
                    <a:pt x="5005" y="1710"/>
                  </a:lnTo>
                  <a:lnTo>
                    <a:pt x="5007" y="1465"/>
                  </a:lnTo>
                  <a:lnTo>
                    <a:pt x="5008" y="1841"/>
                  </a:lnTo>
                  <a:lnTo>
                    <a:pt x="5009" y="1832"/>
                  </a:lnTo>
                  <a:lnTo>
                    <a:pt x="5010" y="1881"/>
                  </a:lnTo>
                  <a:lnTo>
                    <a:pt x="5011" y="1587"/>
                  </a:lnTo>
                  <a:lnTo>
                    <a:pt x="5012" y="1816"/>
                  </a:lnTo>
                  <a:lnTo>
                    <a:pt x="5013" y="1737"/>
                  </a:lnTo>
                  <a:lnTo>
                    <a:pt x="5015" y="1966"/>
                  </a:lnTo>
                  <a:lnTo>
                    <a:pt x="5016" y="1698"/>
                  </a:lnTo>
                  <a:lnTo>
                    <a:pt x="5016" y="1896"/>
                  </a:lnTo>
                  <a:lnTo>
                    <a:pt x="5017" y="1837"/>
                  </a:lnTo>
                  <a:lnTo>
                    <a:pt x="5017" y="1932"/>
                  </a:lnTo>
                  <a:lnTo>
                    <a:pt x="5019" y="1642"/>
                  </a:lnTo>
                  <a:lnTo>
                    <a:pt x="5019" y="1849"/>
                  </a:lnTo>
                  <a:lnTo>
                    <a:pt x="5020" y="1751"/>
                  </a:lnTo>
                  <a:lnTo>
                    <a:pt x="5021" y="1874"/>
                  </a:lnTo>
                  <a:lnTo>
                    <a:pt x="5022" y="1635"/>
                  </a:lnTo>
                  <a:lnTo>
                    <a:pt x="5023" y="1902"/>
                  </a:lnTo>
                  <a:lnTo>
                    <a:pt x="5025" y="1776"/>
                  </a:lnTo>
                  <a:lnTo>
                    <a:pt x="5025" y="2054"/>
                  </a:lnTo>
                  <a:lnTo>
                    <a:pt x="5027" y="1688"/>
                  </a:lnTo>
                  <a:lnTo>
                    <a:pt x="5028" y="1713"/>
                  </a:lnTo>
                  <a:lnTo>
                    <a:pt x="5029" y="1578"/>
                  </a:lnTo>
                  <a:lnTo>
                    <a:pt x="5029" y="1685"/>
                  </a:lnTo>
                  <a:lnTo>
                    <a:pt x="5030" y="1646"/>
                  </a:lnTo>
                  <a:lnTo>
                    <a:pt x="5031" y="1895"/>
                  </a:lnTo>
                  <a:lnTo>
                    <a:pt x="5031" y="1725"/>
                  </a:lnTo>
                  <a:lnTo>
                    <a:pt x="5032" y="1926"/>
                  </a:lnTo>
                  <a:lnTo>
                    <a:pt x="5034" y="1785"/>
                  </a:lnTo>
                  <a:lnTo>
                    <a:pt x="5034" y="1811"/>
                  </a:lnTo>
                  <a:lnTo>
                    <a:pt x="5035" y="1766"/>
                  </a:lnTo>
                  <a:lnTo>
                    <a:pt x="5035" y="1956"/>
                  </a:lnTo>
                  <a:lnTo>
                    <a:pt x="5036" y="1638"/>
                  </a:lnTo>
                  <a:lnTo>
                    <a:pt x="5037" y="1673"/>
                  </a:lnTo>
                  <a:lnTo>
                    <a:pt x="5038" y="1619"/>
                  </a:lnTo>
                  <a:lnTo>
                    <a:pt x="5038" y="1788"/>
                  </a:lnTo>
                  <a:lnTo>
                    <a:pt x="5039" y="1577"/>
                  </a:lnTo>
                  <a:lnTo>
                    <a:pt x="5040" y="1756"/>
                  </a:lnTo>
                  <a:lnTo>
                    <a:pt x="5041" y="1745"/>
                  </a:lnTo>
                  <a:lnTo>
                    <a:pt x="5041" y="2054"/>
                  </a:lnTo>
                  <a:lnTo>
                    <a:pt x="5043" y="1663"/>
                  </a:lnTo>
                  <a:lnTo>
                    <a:pt x="5044" y="1902"/>
                  </a:lnTo>
                  <a:lnTo>
                    <a:pt x="5045" y="1614"/>
                  </a:lnTo>
                  <a:lnTo>
                    <a:pt x="5046" y="1823"/>
                  </a:lnTo>
                  <a:lnTo>
                    <a:pt x="5047" y="1729"/>
                  </a:lnTo>
                  <a:lnTo>
                    <a:pt x="5048" y="1900"/>
                  </a:lnTo>
                  <a:lnTo>
                    <a:pt x="5048" y="1812"/>
                  </a:lnTo>
                  <a:lnTo>
                    <a:pt x="5049" y="1830"/>
                  </a:lnTo>
                  <a:lnTo>
                    <a:pt x="5050" y="1489"/>
                  </a:lnTo>
                  <a:lnTo>
                    <a:pt x="5051" y="2020"/>
                  </a:lnTo>
                  <a:lnTo>
                    <a:pt x="5052" y="1670"/>
                  </a:lnTo>
                  <a:lnTo>
                    <a:pt x="5054" y="2069"/>
                  </a:lnTo>
                  <a:lnTo>
                    <a:pt x="5056" y="1538"/>
                  </a:lnTo>
                  <a:lnTo>
                    <a:pt x="5058" y="1991"/>
                  </a:lnTo>
                  <a:lnTo>
                    <a:pt x="5059" y="1699"/>
                  </a:lnTo>
                  <a:lnTo>
                    <a:pt x="5060" y="1739"/>
                  </a:lnTo>
                  <a:lnTo>
                    <a:pt x="5060" y="1563"/>
                  </a:lnTo>
                  <a:lnTo>
                    <a:pt x="5062" y="1870"/>
                  </a:lnTo>
                  <a:lnTo>
                    <a:pt x="5064" y="1545"/>
                  </a:lnTo>
                  <a:lnTo>
                    <a:pt x="5065" y="1804"/>
                  </a:lnTo>
                  <a:lnTo>
                    <a:pt x="5065" y="1613"/>
                  </a:lnTo>
                  <a:lnTo>
                    <a:pt x="5066" y="1850"/>
                  </a:lnTo>
                  <a:lnTo>
                    <a:pt x="5067" y="1616"/>
                  </a:lnTo>
                  <a:lnTo>
                    <a:pt x="5068" y="1850"/>
                  </a:lnTo>
                  <a:lnTo>
                    <a:pt x="5069" y="1664"/>
                  </a:lnTo>
                  <a:lnTo>
                    <a:pt x="5069" y="1802"/>
                  </a:lnTo>
                  <a:lnTo>
                    <a:pt x="5071" y="1638"/>
                  </a:lnTo>
                  <a:lnTo>
                    <a:pt x="5072" y="1766"/>
                  </a:lnTo>
                  <a:lnTo>
                    <a:pt x="5073" y="1697"/>
                  </a:lnTo>
                  <a:lnTo>
                    <a:pt x="5073" y="1763"/>
                  </a:lnTo>
                  <a:lnTo>
                    <a:pt x="5074" y="1718"/>
                  </a:lnTo>
                  <a:lnTo>
                    <a:pt x="5074" y="1805"/>
                  </a:lnTo>
                  <a:lnTo>
                    <a:pt x="5075" y="1660"/>
                  </a:lnTo>
                  <a:lnTo>
                    <a:pt x="5077" y="1959"/>
                  </a:lnTo>
                  <a:lnTo>
                    <a:pt x="5078" y="1713"/>
                  </a:lnTo>
                  <a:lnTo>
                    <a:pt x="5079" y="1839"/>
                  </a:lnTo>
                  <a:lnTo>
                    <a:pt x="5080" y="1646"/>
                  </a:lnTo>
                  <a:lnTo>
                    <a:pt x="5081" y="1956"/>
                  </a:lnTo>
                  <a:lnTo>
                    <a:pt x="5082" y="1776"/>
                  </a:lnTo>
                  <a:lnTo>
                    <a:pt x="5083" y="1840"/>
                  </a:lnTo>
                  <a:lnTo>
                    <a:pt x="5083" y="1712"/>
                  </a:lnTo>
                  <a:lnTo>
                    <a:pt x="5084" y="1720"/>
                  </a:lnTo>
                  <a:lnTo>
                    <a:pt x="5084" y="1582"/>
                  </a:lnTo>
                  <a:lnTo>
                    <a:pt x="5085" y="1779"/>
                  </a:lnTo>
                  <a:lnTo>
                    <a:pt x="5086" y="1539"/>
                  </a:lnTo>
                  <a:lnTo>
                    <a:pt x="5087" y="1903"/>
                  </a:lnTo>
                  <a:lnTo>
                    <a:pt x="5088" y="1749"/>
                  </a:lnTo>
                  <a:lnTo>
                    <a:pt x="5089" y="1778"/>
                  </a:lnTo>
                  <a:lnTo>
                    <a:pt x="5090" y="1659"/>
                  </a:lnTo>
                  <a:lnTo>
                    <a:pt x="5091" y="1829"/>
                  </a:lnTo>
                  <a:lnTo>
                    <a:pt x="5091" y="1785"/>
                  </a:lnTo>
                  <a:lnTo>
                    <a:pt x="5092" y="1811"/>
                  </a:lnTo>
                  <a:lnTo>
                    <a:pt x="5092" y="1573"/>
                  </a:lnTo>
                  <a:lnTo>
                    <a:pt x="5093" y="1921"/>
                  </a:lnTo>
                  <a:lnTo>
                    <a:pt x="5094" y="1766"/>
                  </a:lnTo>
                  <a:lnTo>
                    <a:pt x="5095" y="1905"/>
                  </a:lnTo>
                  <a:lnTo>
                    <a:pt x="5097" y="1672"/>
                  </a:lnTo>
                  <a:lnTo>
                    <a:pt x="5098" y="1817"/>
                  </a:lnTo>
                  <a:lnTo>
                    <a:pt x="5099" y="1702"/>
                  </a:lnTo>
                  <a:lnTo>
                    <a:pt x="5099" y="1842"/>
                  </a:lnTo>
                  <a:lnTo>
                    <a:pt x="5100" y="1709"/>
                  </a:lnTo>
                  <a:lnTo>
                    <a:pt x="5101" y="2002"/>
                  </a:lnTo>
                  <a:lnTo>
                    <a:pt x="5102" y="1726"/>
                  </a:lnTo>
                  <a:lnTo>
                    <a:pt x="5103" y="1826"/>
                  </a:lnTo>
                  <a:lnTo>
                    <a:pt x="5105" y="1587"/>
                  </a:lnTo>
                  <a:lnTo>
                    <a:pt x="5106" y="1827"/>
                  </a:lnTo>
                  <a:lnTo>
                    <a:pt x="5106" y="1674"/>
                  </a:lnTo>
                  <a:lnTo>
                    <a:pt x="5107" y="1806"/>
                  </a:lnTo>
                  <a:lnTo>
                    <a:pt x="5108" y="1762"/>
                  </a:lnTo>
                  <a:lnTo>
                    <a:pt x="5108" y="1873"/>
                  </a:lnTo>
                  <a:lnTo>
                    <a:pt x="5110" y="1709"/>
                  </a:lnTo>
                  <a:lnTo>
                    <a:pt x="5110" y="1845"/>
                  </a:lnTo>
                  <a:lnTo>
                    <a:pt x="5112" y="1667"/>
                  </a:lnTo>
                  <a:lnTo>
                    <a:pt x="5113" y="1845"/>
                  </a:lnTo>
                  <a:lnTo>
                    <a:pt x="5114" y="1677"/>
                  </a:lnTo>
                  <a:lnTo>
                    <a:pt x="5114" y="1753"/>
                  </a:lnTo>
                  <a:lnTo>
                    <a:pt x="5115" y="1621"/>
                  </a:lnTo>
                  <a:lnTo>
                    <a:pt x="5117" y="1935"/>
                  </a:lnTo>
                  <a:lnTo>
                    <a:pt x="5118" y="1754"/>
                  </a:lnTo>
                  <a:lnTo>
                    <a:pt x="5119" y="1907"/>
                  </a:lnTo>
                  <a:lnTo>
                    <a:pt x="5120" y="1690"/>
                  </a:lnTo>
                  <a:lnTo>
                    <a:pt x="5120" y="1762"/>
                  </a:lnTo>
                  <a:lnTo>
                    <a:pt x="5121" y="1543"/>
                  </a:lnTo>
                  <a:lnTo>
                    <a:pt x="5122" y="1861"/>
                  </a:lnTo>
                  <a:lnTo>
                    <a:pt x="5124" y="1623"/>
                  </a:lnTo>
                  <a:lnTo>
                    <a:pt x="5125" y="1798"/>
                  </a:lnTo>
                  <a:lnTo>
                    <a:pt x="5125" y="1671"/>
                  </a:lnTo>
                  <a:lnTo>
                    <a:pt x="5127" y="1888"/>
                  </a:lnTo>
                  <a:lnTo>
                    <a:pt x="5127" y="1790"/>
                  </a:lnTo>
                  <a:lnTo>
                    <a:pt x="5128" y="1827"/>
                  </a:lnTo>
                  <a:lnTo>
                    <a:pt x="5130" y="1543"/>
                  </a:lnTo>
                  <a:lnTo>
                    <a:pt x="5131" y="1747"/>
                  </a:lnTo>
                  <a:lnTo>
                    <a:pt x="5131" y="1658"/>
                  </a:lnTo>
                  <a:lnTo>
                    <a:pt x="5132" y="1757"/>
                  </a:lnTo>
                  <a:lnTo>
                    <a:pt x="5133" y="1658"/>
                  </a:lnTo>
                  <a:lnTo>
                    <a:pt x="5133" y="1711"/>
                  </a:lnTo>
                  <a:lnTo>
                    <a:pt x="5134" y="1569"/>
                  </a:lnTo>
                  <a:lnTo>
                    <a:pt x="5135" y="1890"/>
                  </a:lnTo>
                  <a:lnTo>
                    <a:pt x="5137" y="1636"/>
                  </a:lnTo>
                  <a:lnTo>
                    <a:pt x="5137" y="1731"/>
                  </a:lnTo>
                  <a:lnTo>
                    <a:pt x="5138" y="1527"/>
                  </a:lnTo>
                  <a:lnTo>
                    <a:pt x="5140" y="1966"/>
                  </a:lnTo>
                  <a:lnTo>
                    <a:pt x="5140" y="1844"/>
                  </a:lnTo>
                  <a:lnTo>
                    <a:pt x="5141" y="1880"/>
                  </a:lnTo>
                  <a:lnTo>
                    <a:pt x="5141" y="1819"/>
                  </a:lnTo>
                  <a:lnTo>
                    <a:pt x="5142" y="1821"/>
                  </a:lnTo>
                  <a:lnTo>
                    <a:pt x="5142" y="1730"/>
                  </a:lnTo>
                  <a:lnTo>
                    <a:pt x="5143" y="1861"/>
                  </a:lnTo>
                  <a:lnTo>
                    <a:pt x="5143" y="1748"/>
                  </a:lnTo>
                  <a:lnTo>
                    <a:pt x="5145" y="1916"/>
                  </a:lnTo>
                  <a:lnTo>
                    <a:pt x="5146" y="1800"/>
                  </a:lnTo>
                  <a:lnTo>
                    <a:pt x="5147" y="1926"/>
                  </a:lnTo>
                  <a:lnTo>
                    <a:pt x="5147" y="1862"/>
                  </a:lnTo>
                  <a:lnTo>
                    <a:pt x="5148" y="1867"/>
                  </a:lnTo>
                  <a:lnTo>
                    <a:pt x="5149" y="1622"/>
                  </a:lnTo>
                  <a:lnTo>
                    <a:pt x="5150" y="1837"/>
                  </a:lnTo>
                  <a:lnTo>
                    <a:pt x="5151" y="1646"/>
                  </a:lnTo>
                  <a:lnTo>
                    <a:pt x="5151" y="1759"/>
                  </a:lnTo>
                  <a:lnTo>
                    <a:pt x="5152" y="1467"/>
                  </a:lnTo>
                  <a:lnTo>
                    <a:pt x="5153" y="1709"/>
                  </a:lnTo>
                  <a:lnTo>
                    <a:pt x="5154" y="1649"/>
                  </a:lnTo>
                  <a:lnTo>
                    <a:pt x="5154" y="1736"/>
                  </a:lnTo>
                  <a:lnTo>
                    <a:pt x="5155" y="1561"/>
                  </a:lnTo>
                  <a:lnTo>
                    <a:pt x="5156" y="1844"/>
                  </a:lnTo>
                  <a:lnTo>
                    <a:pt x="5157" y="1671"/>
                  </a:lnTo>
                  <a:lnTo>
                    <a:pt x="5157" y="1744"/>
                  </a:lnTo>
                  <a:lnTo>
                    <a:pt x="5158" y="1510"/>
                  </a:lnTo>
                  <a:lnTo>
                    <a:pt x="5159" y="1816"/>
                  </a:lnTo>
                  <a:lnTo>
                    <a:pt x="5160" y="1707"/>
                  </a:lnTo>
                  <a:lnTo>
                    <a:pt x="5161" y="1806"/>
                  </a:lnTo>
                  <a:lnTo>
                    <a:pt x="5161" y="1728"/>
                  </a:lnTo>
                  <a:lnTo>
                    <a:pt x="5163" y="1993"/>
                  </a:lnTo>
                  <a:lnTo>
                    <a:pt x="5164" y="1663"/>
                  </a:lnTo>
                  <a:lnTo>
                    <a:pt x="5164" y="1689"/>
                  </a:lnTo>
                  <a:lnTo>
                    <a:pt x="5165" y="1683"/>
                  </a:lnTo>
                  <a:lnTo>
                    <a:pt x="5165" y="1809"/>
                  </a:lnTo>
                  <a:lnTo>
                    <a:pt x="5166" y="1722"/>
                  </a:lnTo>
                  <a:lnTo>
                    <a:pt x="5167" y="1826"/>
                  </a:lnTo>
                  <a:lnTo>
                    <a:pt x="5169" y="1499"/>
                  </a:lnTo>
                  <a:lnTo>
                    <a:pt x="5170" y="1834"/>
                  </a:lnTo>
                  <a:lnTo>
                    <a:pt x="5171" y="1615"/>
                  </a:lnTo>
                  <a:lnTo>
                    <a:pt x="5171" y="1739"/>
                  </a:lnTo>
                  <a:lnTo>
                    <a:pt x="5172" y="1733"/>
                  </a:lnTo>
                  <a:lnTo>
                    <a:pt x="5172" y="1862"/>
                  </a:lnTo>
                  <a:lnTo>
                    <a:pt x="5174" y="1595"/>
                  </a:lnTo>
                  <a:lnTo>
                    <a:pt x="5175" y="1900"/>
                  </a:lnTo>
                  <a:lnTo>
                    <a:pt x="5176" y="1678"/>
                  </a:lnTo>
                  <a:lnTo>
                    <a:pt x="5176" y="1934"/>
                  </a:lnTo>
                  <a:lnTo>
                    <a:pt x="5178" y="1511"/>
                  </a:lnTo>
                  <a:lnTo>
                    <a:pt x="5179" y="1789"/>
                  </a:lnTo>
                  <a:lnTo>
                    <a:pt x="5180" y="1774"/>
                  </a:lnTo>
                  <a:lnTo>
                    <a:pt x="5181" y="1856"/>
                  </a:lnTo>
                  <a:lnTo>
                    <a:pt x="5181" y="1753"/>
                  </a:lnTo>
                  <a:lnTo>
                    <a:pt x="5182" y="1801"/>
                  </a:lnTo>
                  <a:lnTo>
                    <a:pt x="5182" y="1724"/>
                  </a:lnTo>
                  <a:lnTo>
                    <a:pt x="5183" y="1777"/>
                  </a:lnTo>
                  <a:lnTo>
                    <a:pt x="5184" y="1586"/>
                  </a:lnTo>
                  <a:lnTo>
                    <a:pt x="5185" y="1768"/>
                  </a:lnTo>
                  <a:lnTo>
                    <a:pt x="5186" y="1493"/>
                  </a:lnTo>
                  <a:lnTo>
                    <a:pt x="5187" y="1959"/>
                  </a:lnTo>
                  <a:lnTo>
                    <a:pt x="5189" y="1678"/>
                  </a:lnTo>
                  <a:lnTo>
                    <a:pt x="5189" y="1719"/>
                  </a:lnTo>
                  <a:lnTo>
                    <a:pt x="5190" y="1691"/>
                  </a:lnTo>
                  <a:lnTo>
                    <a:pt x="5190" y="1820"/>
                  </a:lnTo>
                  <a:lnTo>
                    <a:pt x="5192" y="1563"/>
                  </a:lnTo>
                  <a:lnTo>
                    <a:pt x="5193" y="1836"/>
                  </a:lnTo>
                  <a:lnTo>
                    <a:pt x="5194" y="1480"/>
                  </a:lnTo>
                  <a:lnTo>
                    <a:pt x="5195" y="1615"/>
                  </a:lnTo>
                  <a:lnTo>
                    <a:pt x="5196" y="1529"/>
                  </a:lnTo>
                  <a:lnTo>
                    <a:pt x="5197" y="1852"/>
                  </a:lnTo>
                  <a:lnTo>
                    <a:pt x="5198" y="1754"/>
                  </a:lnTo>
                  <a:lnTo>
                    <a:pt x="5198" y="1973"/>
                  </a:lnTo>
                  <a:lnTo>
                    <a:pt x="5199" y="1813"/>
                  </a:lnTo>
                  <a:lnTo>
                    <a:pt x="5200" y="1899"/>
                  </a:lnTo>
                  <a:lnTo>
                    <a:pt x="5201" y="1536"/>
                  </a:lnTo>
                  <a:lnTo>
                    <a:pt x="5202" y="1956"/>
                  </a:lnTo>
                  <a:lnTo>
                    <a:pt x="5203" y="1754"/>
                  </a:lnTo>
                  <a:lnTo>
                    <a:pt x="5203" y="1820"/>
                  </a:lnTo>
                  <a:lnTo>
                    <a:pt x="5204" y="1609"/>
                  </a:lnTo>
                  <a:lnTo>
                    <a:pt x="5205" y="1693"/>
                  </a:lnTo>
                  <a:lnTo>
                    <a:pt x="5206" y="1491"/>
                  </a:lnTo>
                  <a:lnTo>
                    <a:pt x="5207" y="2048"/>
                  </a:lnTo>
                  <a:lnTo>
                    <a:pt x="5208" y="1677"/>
                  </a:lnTo>
                  <a:lnTo>
                    <a:pt x="5209" y="1834"/>
                  </a:lnTo>
                  <a:lnTo>
                    <a:pt x="5209" y="1767"/>
                  </a:lnTo>
                  <a:lnTo>
                    <a:pt x="5211" y="1990"/>
                  </a:lnTo>
                  <a:lnTo>
                    <a:pt x="5212" y="1634"/>
                  </a:lnTo>
                  <a:lnTo>
                    <a:pt x="5213" y="1869"/>
                  </a:lnTo>
                  <a:lnTo>
                    <a:pt x="5215" y="1689"/>
                  </a:lnTo>
                  <a:lnTo>
                    <a:pt x="5216" y="1806"/>
                  </a:lnTo>
                  <a:lnTo>
                    <a:pt x="5217" y="1684"/>
                  </a:lnTo>
                  <a:lnTo>
                    <a:pt x="5218" y="1874"/>
                  </a:lnTo>
                  <a:lnTo>
                    <a:pt x="5219" y="1661"/>
                  </a:lnTo>
                  <a:lnTo>
                    <a:pt x="5220" y="1750"/>
                  </a:lnTo>
                  <a:lnTo>
                    <a:pt x="5220" y="1670"/>
                  </a:lnTo>
                  <a:lnTo>
                    <a:pt x="5221" y="1735"/>
                  </a:lnTo>
                  <a:lnTo>
                    <a:pt x="5221" y="1588"/>
                  </a:lnTo>
                  <a:lnTo>
                    <a:pt x="5223" y="1871"/>
                  </a:lnTo>
                  <a:lnTo>
                    <a:pt x="5226" y="1573"/>
                  </a:lnTo>
                  <a:lnTo>
                    <a:pt x="5226" y="1815"/>
                  </a:lnTo>
                  <a:lnTo>
                    <a:pt x="5227" y="1744"/>
                  </a:lnTo>
                  <a:lnTo>
                    <a:pt x="5228" y="1908"/>
                  </a:lnTo>
                  <a:lnTo>
                    <a:pt x="5229" y="1691"/>
                  </a:lnTo>
                  <a:lnTo>
                    <a:pt x="5230" y="1732"/>
                  </a:lnTo>
                  <a:lnTo>
                    <a:pt x="5230" y="1673"/>
                  </a:lnTo>
                  <a:lnTo>
                    <a:pt x="5231" y="1846"/>
                  </a:lnTo>
                  <a:lnTo>
                    <a:pt x="5231" y="1765"/>
                  </a:lnTo>
                  <a:lnTo>
                    <a:pt x="5232" y="1862"/>
                  </a:lnTo>
                  <a:lnTo>
                    <a:pt x="5233" y="1685"/>
                  </a:lnTo>
                  <a:lnTo>
                    <a:pt x="5234" y="1860"/>
                  </a:lnTo>
                  <a:lnTo>
                    <a:pt x="5235" y="1587"/>
                  </a:lnTo>
                  <a:lnTo>
                    <a:pt x="5237" y="1831"/>
                  </a:lnTo>
                  <a:lnTo>
                    <a:pt x="5238" y="1572"/>
                  </a:lnTo>
                  <a:lnTo>
                    <a:pt x="5238" y="1836"/>
                  </a:lnTo>
                  <a:lnTo>
                    <a:pt x="5239" y="1740"/>
                  </a:lnTo>
                  <a:lnTo>
                    <a:pt x="5240" y="1796"/>
                  </a:lnTo>
                  <a:lnTo>
                    <a:pt x="5240" y="1614"/>
                  </a:lnTo>
                  <a:lnTo>
                    <a:pt x="5241" y="1861"/>
                  </a:lnTo>
                  <a:lnTo>
                    <a:pt x="5242" y="1783"/>
                  </a:lnTo>
                  <a:lnTo>
                    <a:pt x="5243" y="2024"/>
                  </a:lnTo>
                  <a:lnTo>
                    <a:pt x="5244" y="1700"/>
                  </a:lnTo>
                  <a:lnTo>
                    <a:pt x="5245" y="1818"/>
                  </a:lnTo>
                  <a:lnTo>
                    <a:pt x="5245" y="1788"/>
                  </a:lnTo>
                  <a:lnTo>
                    <a:pt x="5246" y="1922"/>
                  </a:lnTo>
                  <a:lnTo>
                    <a:pt x="5247" y="1498"/>
                  </a:lnTo>
                  <a:lnTo>
                    <a:pt x="5248" y="1927"/>
                  </a:lnTo>
                  <a:lnTo>
                    <a:pt x="5249" y="1819"/>
                  </a:lnTo>
                  <a:lnTo>
                    <a:pt x="5250" y="2040"/>
                  </a:lnTo>
                  <a:lnTo>
                    <a:pt x="5251" y="1706"/>
                  </a:lnTo>
                  <a:lnTo>
                    <a:pt x="5252" y="1818"/>
                  </a:lnTo>
                  <a:lnTo>
                    <a:pt x="5253" y="1688"/>
                  </a:lnTo>
                  <a:lnTo>
                    <a:pt x="5254" y="1810"/>
                  </a:lnTo>
                  <a:lnTo>
                    <a:pt x="5256" y="1652"/>
                  </a:lnTo>
                  <a:lnTo>
                    <a:pt x="5257" y="1743"/>
                  </a:lnTo>
                  <a:lnTo>
                    <a:pt x="5258" y="1595"/>
                  </a:lnTo>
                  <a:lnTo>
                    <a:pt x="5259" y="1620"/>
                  </a:lnTo>
                  <a:lnTo>
                    <a:pt x="5259" y="1586"/>
                  </a:lnTo>
                  <a:lnTo>
                    <a:pt x="5260" y="1933"/>
                  </a:lnTo>
                  <a:lnTo>
                    <a:pt x="5261" y="1673"/>
                  </a:lnTo>
                  <a:lnTo>
                    <a:pt x="5262" y="1858"/>
                  </a:lnTo>
                  <a:lnTo>
                    <a:pt x="5263" y="1616"/>
                  </a:lnTo>
                  <a:lnTo>
                    <a:pt x="5264" y="1926"/>
                  </a:lnTo>
                  <a:lnTo>
                    <a:pt x="5265" y="1743"/>
                  </a:lnTo>
                  <a:lnTo>
                    <a:pt x="5267" y="1929"/>
                  </a:lnTo>
                  <a:lnTo>
                    <a:pt x="5268" y="1701"/>
                  </a:lnTo>
                  <a:lnTo>
                    <a:pt x="5269" y="1731"/>
                  </a:lnTo>
                  <a:lnTo>
                    <a:pt x="5269" y="1573"/>
                  </a:lnTo>
                  <a:lnTo>
                    <a:pt x="5270" y="1923"/>
                  </a:lnTo>
                  <a:lnTo>
                    <a:pt x="5272" y="1582"/>
                  </a:lnTo>
                  <a:lnTo>
                    <a:pt x="5273" y="2038"/>
                  </a:lnTo>
                  <a:lnTo>
                    <a:pt x="5274" y="1550"/>
                  </a:lnTo>
                  <a:lnTo>
                    <a:pt x="5275" y="1646"/>
                  </a:lnTo>
                  <a:lnTo>
                    <a:pt x="5276" y="1638"/>
                  </a:lnTo>
                  <a:lnTo>
                    <a:pt x="5276" y="1689"/>
                  </a:lnTo>
                  <a:lnTo>
                    <a:pt x="5277" y="1647"/>
                  </a:lnTo>
                  <a:lnTo>
                    <a:pt x="5278" y="1892"/>
                  </a:lnTo>
                  <a:lnTo>
                    <a:pt x="5279" y="1438"/>
                  </a:lnTo>
                  <a:lnTo>
                    <a:pt x="5280" y="1949"/>
                  </a:lnTo>
                  <a:lnTo>
                    <a:pt x="5282" y="1687"/>
                  </a:lnTo>
                  <a:lnTo>
                    <a:pt x="5283" y="2022"/>
                  </a:lnTo>
                  <a:lnTo>
                    <a:pt x="5284" y="1699"/>
                  </a:lnTo>
                  <a:lnTo>
                    <a:pt x="5285" y="1843"/>
                  </a:lnTo>
                  <a:lnTo>
                    <a:pt x="5285" y="1599"/>
                  </a:lnTo>
                  <a:lnTo>
                    <a:pt x="5286" y="1770"/>
                  </a:lnTo>
                  <a:lnTo>
                    <a:pt x="5287" y="1625"/>
                  </a:lnTo>
                  <a:lnTo>
                    <a:pt x="5288" y="1712"/>
                  </a:lnTo>
                  <a:lnTo>
                    <a:pt x="5288" y="1631"/>
                  </a:lnTo>
                  <a:lnTo>
                    <a:pt x="5290" y="1977"/>
                  </a:lnTo>
                  <a:lnTo>
                    <a:pt x="5291" y="1598"/>
                  </a:lnTo>
                  <a:lnTo>
                    <a:pt x="5293" y="1938"/>
                  </a:lnTo>
                  <a:lnTo>
                    <a:pt x="5293" y="1888"/>
                  </a:lnTo>
                  <a:lnTo>
                    <a:pt x="5294" y="1891"/>
                  </a:lnTo>
                  <a:lnTo>
                    <a:pt x="5294" y="1780"/>
                  </a:lnTo>
                  <a:lnTo>
                    <a:pt x="5295" y="1824"/>
                  </a:lnTo>
                  <a:lnTo>
                    <a:pt x="5296" y="1652"/>
                  </a:lnTo>
                  <a:lnTo>
                    <a:pt x="5299" y="1919"/>
                  </a:lnTo>
                  <a:lnTo>
                    <a:pt x="5299" y="1808"/>
                  </a:lnTo>
                  <a:lnTo>
                    <a:pt x="5301" y="1981"/>
                  </a:lnTo>
                  <a:lnTo>
                    <a:pt x="5302" y="1677"/>
                  </a:lnTo>
                  <a:lnTo>
                    <a:pt x="5303" y="1938"/>
                  </a:lnTo>
                  <a:lnTo>
                    <a:pt x="5304" y="1570"/>
                  </a:lnTo>
                  <a:lnTo>
                    <a:pt x="5306" y="1748"/>
                  </a:lnTo>
                  <a:lnTo>
                    <a:pt x="5306" y="1655"/>
                  </a:lnTo>
                  <a:lnTo>
                    <a:pt x="5307" y="1870"/>
                  </a:lnTo>
                  <a:lnTo>
                    <a:pt x="5308" y="1613"/>
                  </a:lnTo>
                  <a:lnTo>
                    <a:pt x="5309" y="1662"/>
                  </a:lnTo>
                  <a:lnTo>
                    <a:pt x="5310" y="1614"/>
                  </a:lnTo>
                  <a:lnTo>
                    <a:pt x="5310" y="1748"/>
                  </a:lnTo>
                  <a:lnTo>
                    <a:pt x="5311" y="1663"/>
                  </a:lnTo>
                  <a:lnTo>
                    <a:pt x="5312" y="1803"/>
                  </a:lnTo>
                  <a:lnTo>
                    <a:pt x="5314" y="1569"/>
                  </a:lnTo>
                  <a:lnTo>
                    <a:pt x="5315" y="1851"/>
                  </a:lnTo>
                  <a:lnTo>
                    <a:pt x="5316" y="1547"/>
                  </a:lnTo>
                  <a:lnTo>
                    <a:pt x="5317" y="1841"/>
                  </a:lnTo>
                  <a:lnTo>
                    <a:pt x="5319" y="1538"/>
                  </a:lnTo>
                  <a:lnTo>
                    <a:pt x="5319" y="1854"/>
                  </a:lnTo>
                  <a:lnTo>
                    <a:pt x="5320" y="1683"/>
                  </a:lnTo>
                  <a:lnTo>
                    <a:pt x="5321" y="1822"/>
                  </a:lnTo>
                  <a:lnTo>
                    <a:pt x="5322" y="1487"/>
                  </a:lnTo>
                  <a:lnTo>
                    <a:pt x="5323" y="1761"/>
                  </a:lnTo>
                  <a:lnTo>
                    <a:pt x="5324" y="1695"/>
                  </a:lnTo>
                  <a:lnTo>
                    <a:pt x="5325" y="1841"/>
                  </a:lnTo>
                  <a:lnTo>
                    <a:pt x="5326" y="1763"/>
                  </a:lnTo>
                  <a:lnTo>
                    <a:pt x="5326" y="1819"/>
                  </a:lnTo>
                  <a:lnTo>
                    <a:pt x="5328" y="1591"/>
                  </a:lnTo>
                  <a:lnTo>
                    <a:pt x="5328" y="1746"/>
                  </a:lnTo>
                  <a:lnTo>
                    <a:pt x="5330" y="1616"/>
                  </a:lnTo>
                  <a:lnTo>
                    <a:pt x="5331" y="1836"/>
                  </a:lnTo>
                  <a:lnTo>
                    <a:pt x="5332" y="1554"/>
                  </a:lnTo>
                  <a:lnTo>
                    <a:pt x="5334" y="1793"/>
                  </a:lnTo>
                  <a:lnTo>
                    <a:pt x="5334" y="1688"/>
                  </a:lnTo>
                  <a:lnTo>
                    <a:pt x="5337" y="2069"/>
                  </a:lnTo>
                  <a:lnTo>
                    <a:pt x="5338" y="1648"/>
                  </a:lnTo>
                  <a:lnTo>
                    <a:pt x="5339" y="1872"/>
                  </a:lnTo>
                  <a:lnTo>
                    <a:pt x="5341" y="1557"/>
                  </a:lnTo>
                  <a:lnTo>
                    <a:pt x="5342" y="1944"/>
                  </a:lnTo>
                  <a:lnTo>
                    <a:pt x="5343" y="1717"/>
                  </a:lnTo>
                  <a:lnTo>
                    <a:pt x="5344" y="1932"/>
                  </a:lnTo>
                  <a:lnTo>
                    <a:pt x="5345" y="1626"/>
                  </a:lnTo>
                  <a:lnTo>
                    <a:pt x="5347" y="1990"/>
                  </a:lnTo>
                  <a:lnTo>
                    <a:pt x="5349" y="1655"/>
                  </a:lnTo>
                  <a:lnTo>
                    <a:pt x="5349" y="1836"/>
                  </a:lnTo>
                  <a:lnTo>
                    <a:pt x="5351" y="1672"/>
                  </a:lnTo>
                  <a:lnTo>
                    <a:pt x="5352" y="1719"/>
                  </a:lnTo>
                  <a:lnTo>
                    <a:pt x="5353" y="1592"/>
                  </a:lnTo>
                  <a:lnTo>
                    <a:pt x="5353" y="1651"/>
                  </a:lnTo>
                  <a:lnTo>
                    <a:pt x="5354" y="1641"/>
                  </a:lnTo>
                  <a:lnTo>
                    <a:pt x="5355" y="1793"/>
                  </a:lnTo>
                  <a:lnTo>
                    <a:pt x="5355" y="1630"/>
                  </a:lnTo>
                  <a:lnTo>
                    <a:pt x="5356" y="1906"/>
                  </a:lnTo>
                  <a:lnTo>
                    <a:pt x="5357" y="1711"/>
                  </a:lnTo>
                  <a:lnTo>
                    <a:pt x="5358" y="1947"/>
                  </a:lnTo>
                  <a:lnTo>
                    <a:pt x="5359" y="1646"/>
                  </a:lnTo>
                  <a:lnTo>
                    <a:pt x="5361" y="2009"/>
                  </a:lnTo>
                  <a:lnTo>
                    <a:pt x="5362" y="1778"/>
                  </a:lnTo>
                  <a:lnTo>
                    <a:pt x="5363" y="1896"/>
                  </a:lnTo>
                  <a:lnTo>
                    <a:pt x="5364" y="1713"/>
                  </a:lnTo>
                  <a:lnTo>
                    <a:pt x="5365" y="1912"/>
                  </a:lnTo>
                  <a:lnTo>
                    <a:pt x="5367" y="1635"/>
                  </a:lnTo>
                  <a:lnTo>
                    <a:pt x="5368" y="1899"/>
                  </a:lnTo>
                  <a:lnTo>
                    <a:pt x="5369" y="1646"/>
                  </a:lnTo>
                  <a:lnTo>
                    <a:pt x="5370" y="1992"/>
                  </a:lnTo>
                  <a:lnTo>
                    <a:pt x="5371" y="1581"/>
                  </a:lnTo>
                  <a:lnTo>
                    <a:pt x="5372" y="1837"/>
                  </a:lnTo>
                  <a:lnTo>
                    <a:pt x="5373" y="1759"/>
                  </a:lnTo>
                  <a:lnTo>
                    <a:pt x="5373" y="1855"/>
                  </a:lnTo>
                  <a:lnTo>
                    <a:pt x="5374" y="1810"/>
                  </a:lnTo>
                  <a:lnTo>
                    <a:pt x="5374" y="1886"/>
                  </a:lnTo>
                  <a:lnTo>
                    <a:pt x="5375" y="1680"/>
                  </a:lnTo>
                  <a:lnTo>
                    <a:pt x="5375" y="1742"/>
                  </a:lnTo>
                  <a:lnTo>
                    <a:pt x="5376" y="1692"/>
                  </a:lnTo>
                  <a:lnTo>
                    <a:pt x="5377" y="2069"/>
                  </a:lnTo>
                  <a:lnTo>
                    <a:pt x="5377" y="1801"/>
                  </a:lnTo>
                  <a:lnTo>
                    <a:pt x="5378" y="1860"/>
                  </a:lnTo>
                  <a:lnTo>
                    <a:pt x="5379" y="1785"/>
                  </a:lnTo>
                  <a:lnTo>
                    <a:pt x="5381" y="2057"/>
                  </a:lnTo>
                  <a:lnTo>
                    <a:pt x="5381" y="1688"/>
                  </a:lnTo>
                  <a:lnTo>
                    <a:pt x="5383" y="1963"/>
                  </a:lnTo>
                  <a:lnTo>
                    <a:pt x="5384" y="1921"/>
                  </a:lnTo>
                  <a:lnTo>
                    <a:pt x="5384" y="2007"/>
                  </a:lnTo>
                  <a:lnTo>
                    <a:pt x="5385" y="1773"/>
                  </a:lnTo>
                  <a:lnTo>
                    <a:pt x="5386" y="2059"/>
                  </a:lnTo>
                  <a:lnTo>
                    <a:pt x="5387" y="1793"/>
                  </a:lnTo>
                  <a:lnTo>
                    <a:pt x="5388" y="1959"/>
                  </a:lnTo>
                  <a:lnTo>
                    <a:pt x="5390" y="1586"/>
                  </a:lnTo>
                  <a:lnTo>
                    <a:pt x="5391" y="1840"/>
                  </a:lnTo>
                  <a:lnTo>
                    <a:pt x="5392" y="1612"/>
                  </a:lnTo>
                  <a:lnTo>
                    <a:pt x="5393" y="1874"/>
                  </a:lnTo>
                  <a:lnTo>
                    <a:pt x="5394" y="1579"/>
                  </a:lnTo>
                  <a:lnTo>
                    <a:pt x="5396" y="1725"/>
                  </a:lnTo>
                  <a:lnTo>
                    <a:pt x="5397" y="1658"/>
                  </a:lnTo>
                  <a:lnTo>
                    <a:pt x="5397" y="1784"/>
                  </a:lnTo>
                  <a:lnTo>
                    <a:pt x="5398" y="1606"/>
                  </a:lnTo>
                  <a:lnTo>
                    <a:pt x="5400" y="1902"/>
                  </a:lnTo>
                  <a:lnTo>
                    <a:pt x="5400" y="1753"/>
                  </a:lnTo>
                  <a:lnTo>
                    <a:pt x="5401" y="1804"/>
                  </a:lnTo>
                  <a:lnTo>
                    <a:pt x="5402" y="1555"/>
                  </a:lnTo>
                  <a:lnTo>
                    <a:pt x="5403" y="1723"/>
                  </a:lnTo>
                  <a:lnTo>
                    <a:pt x="5404" y="1482"/>
                  </a:lnTo>
                  <a:lnTo>
                    <a:pt x="5405" y="1902"/>
                  </a:lnTo>
                  <a:lnTo>
                    <a:pt x="5407" y="1702"/>
                  </a:lnTo>
                  <a:lnTo>
                    <a:pt x="5408" y="1789"/>
                  </a:lnTo>
                  <a:lnTo>
                    <a:pt x="5408" y="1617"/>
                  </a:lnTo>
                  <a:lnTo>
                    <a:pt x="5409" y="1944"/>
                  </a:lnTo>
                  <a:lnTo>
                    <a:pt x="5410" y="1638"/>
                  </a:lnTo>
                  <a:lnTo>
                    <a:pt x="5411" y="1896"/>
                  </a:lnTo>
                  <a:lnTo>
                    <a:pt x="5412" y="1703"/>
                  </a:lnTo>
                  <a:lnTo>
                    <a:pt x="5414" y="2007"/>
                  </a:lnTo>
                  <a:lnTo>
                    <a:pt x="5415" y="1767"/>
                  </a:lnTo>
                  <a:lnTo>
                    <a:pt x="5415" y="1859"/>
                  </a:lnTo>
                  <a:lnTo>
                    <a:pt x="5417" y="1656"/>
                  </a:lnTo>
                  <a:lnTo>
                    <a:pt x="5419" y="1888"/>
                  </a:lnTo>
                  <a:lnTo>
                    <a:pt x="5420" y="1789"/>
                  </a:lnTo>
                  <a:lnTo>
                    <a:pt x="5420" y="1938"/>
                  </a:lnTo>
                  <a:lnTo>
                    <a:pt x="5422" y="1699"/>
                  </a:lnTo>
                  <a:lnTo>
                    <a:pt x="5422" y="1718"/>
                  </a:lnTo>
                  <a:lnTo>
                    <a:pt x="5423" y="1666"/>
                  </a:lnTo>
                  <a:lnTo>
                    <a:pt x="5424" y="1883"/>
                  </a:lnTo>
                  <a:lnTo>
                    <a:pt x="5425" y="1722"/>
                  </a:lnTo>
                  <a:lnTo>
                    <a:pt x="5426" y="1842"/>
                  </a:lnTo>
                  <a:lnTo>
                    <a:pt x="5426" y="1760"/>
                  </a:lnTo>
                  <a:lnTo>
                    <a:pt x="5427" y="1927"/>
                  </a:lnTo>
                  <a:lnTo>
                    <a:pt x="5428" y="1579"/>
                  </a:lnTo>
                  <a:lnTo>
                    <a:pt x="5429" y="1900"/>
                  </a:lnTo>
                  <a:lnTo>
                    <a:pt x="5430" y="1747"/>
                  </a:lnTo>
                  <a:lnTo>
                    <a:pt x="5431" y="1870"/>
                  </a:lnTo>
                  <a:lnTo>
                    <a:pt x="5432" y="1838"/>
                  </a:lnTo>
                  <a:lnTo>
                    <a:pt x="5432" y="1904"/>
                  </a:lnTo>
                  <a:lnTo>
                    <a:pt x="5433" y="1731"/>
                  </a:lnTo>
                  <a:lnTo>
                    <a:pt x="5435" y="2056"/>
                  </a:lnTo>
                  <a:lnTo>
                    <a:pt x="5435" y="1766"/>
                  </a:lnTo>
                  <a:lnTo>
                    <a:pt x="5436" y="1966"/>
                  </a:lnTo>
                  <a:lnTo>
                    <a:pt x="5438" y="1671"/>
                  </a:lnTo>
                  <a:lnTo>
                    <a:pt x="5439" y="1808"/>
                  </a:lnTo>
                  <a:lnTo>
                    <a:pt x="5439" y="1710"/>
                  </a:lnTo>
                  <a:lnTo>
                    <a:pt x="5440" y="1727"/>
                  </a:lnTo>
                  <a:lnTo>
                    <a:pt x="5440" y="1606"/>
                  </a:lnTo>
                  <a:lnTo>
                    <a:pt x="5441" y="1987"/>
                  </a:lnTo>
                  <a:lnTo>
                    <a:pt x="5443" y="1704"/>
                  </a:lnTo>
                  <a:lnTo>
                    <a:pt x="5444" y="1732"/>
                  </a:lnTo>
                  <a:lnTo>
                    <a:pt x="5444" y="1629"/>
                  </a:lnTo>
                  <a:lnTo>
                    <a:pt x="5445" y="1670"/>
                  </a:lnTo>
                  <a:lnTo>
                    <a:pt x="5446" y="1603"/>
                  </a:lnTo>
                  <a:lnTo>
                    <a:pt x="5446" y="1935"/>
                  </a:lnTo>
                  <a:lnTo>
                    <a:pt x="5448" y="1665"/>
                  </a:lnTo>
                  <a:lnTo>
                    <a:pt x="5448" y="1802"/>
                  </a:lnTo>
                  <a:lnTo>
                    <a:pt x="5449" y="1706"/>
                  </a:lnTo>
                  <a:lnTo>
                    <a:pt x="5450" y="1959"/>
                  </a:lnTo>
                  <a:lnTo>
                    <a:pt x="5452" y="1705"/>
                  </a:lnTo>
                  <a:lnTo>
                    <a:pt x="5453" y="1841"/>
                  </a:lnTo>
                  <a:lnTo>
                    <a:pt x="5454" y="1705"/>
                  </a:lnTo>
                  <a:lnTo>
                    <a:pt x="5456" y="2069"/>
                  </a:lnTo>
                  <a:lnTo>
                    <a:pt x="5457" y="1833"/>
                  </a:lnTo>
                  <a:lnTo>
                    <a:pt x="5458" y="1998"/>
                  </a:lnTo>
                  <a:lnTo>
                    <a:pt x="5459" y="1525"/>
                  </a:lnTo>
                  <a:lnTo>
                    <a:pt x="5460" y="1952"/>
                  </a:lnTo>
                  <a:lnTo>
                    <a:pt x="5462" y="1640"/>
                  </a:lnTo>
                  <a:lnTo>
                    <a:pt x="5463" y="1896"/>
                  </a:lnTo>
                  <a:lnTo>
                    <a:pt x="5464" y="1756"/>
                  </a:lnTo>
                  <a:lnTo>
                    <a:pt x="5465" y="2023"/>
                  </a:lnTo>
                  <a:lnTo>
                    <a:pt x="5466" y="1828"/>
                  </a:lnTo>
                  <a:lnTo>
                    <a:pt x="5467" y="1872"/>
                  </a:lnTo>
                  <a:lnTo>
                    <a:pt x="5467" y="1748"/>
                  </a:lnTo>
                  <a:lnTo>
                    <a:pt x="5468" y="1787"/>
                  </a:lnTo>
                  <a:lnTo>
                    <a:pt x="5468" y="1642"/>
                  </a:lnTo>
                  <a:lnTo>
                    <a:pt x="5469" y="1692"/>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31" name="Text Box 78"/>
            <p:cNvSpPr txBox="1">
              <a:spLocks noChangeArrowheads="1"/>
            </p:cNvSpPr>
            <p:nvPr/>
          </p:nvSpPr>
          <p:spPr bwMode="auto">
            <a:xfrm>
              <a:off x="1519" y="618"/>
              <a:ext cx="8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PNGase A</a:t>
              </a:r>
            </a:p>
          </p:txBody>
        </p:sp>
      </p:grpSp>
      <p:grpSp>
        <p:nvGrpSpPr>
          <p:cNvPr id="92242" name="Group 82"/>
          <p:cNvGrpSpPr>
            <a:grpSpLocks/>
          </p:cNvGrpSpPr>
          <p:nvPr/>
        </p:nvGrpSpPr>
        <p:grpSpPr bwMode="auto">
          <a:xfrm>
            <a:off x="1763713" y="1844676"/>
            <a:ext cx="7096127" cy="793751"/>
            <a:chOff x="1111" y="1162"/>
            <a:chExt cx="4470" cy="500"/>
          </a:xfrm>
        </p:grpSpPr>
        <p:sp>
          <p:nvSpPr>
            <p:cNvPr id="81928" name="Text Box 79"/>
            <p:cNvSpPr txBox="1">
              <a:spLocks noChangeArrowheads="1"/>
            </p:cNvSpPr>
            <p:nvPr/>
          </p:nvSpPr>
          <p:spPr bwMode="auto">
            <a:xfrm>
              <a:off x="4058" y="1449"/>
              <a:ext cx="152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solidFill>
                    <a:schemeClr val="accent2"/>
                  </a:solidFill>
                </a:rPr>
                <a:t>peptide 3966 disappeared</a:t>
              </a:r>
            </a:p>
          </p:txBody>
        </p:sp>
        <p:sp>
          <p:nvSpPr>
            <p:cNvPr id="81929" name="Text Box 80"/>
            <p:cNvSpPr txBox="1">
              <a:spLocks noChangeArrowheads="1"/>
            </p:cNvSpPr>
            <p:nvPr/>
          </p:nvSpPr>
          <p:spPr bwMode="auto">
            <a:xfrm>
              <a:off x="1111" y="1162"/>
              <a:ext cx="254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solidFill>
                    <a:schemeClr val="accent2"/>
                  </a:solidFill>
                </a:rPr>
                <a:t>new peptide 2797, overlapping peptide 2795</a:t>
              </a:r>
            </a:p>
          </p:txBody>
        </p:sp>
      </p:grpSp>
      <p:sp>
        <p:nvSpPr>
          <p:cNvPr id="92245" name="Text Box 85"/>
          <p:cNvSpPr txBox="1">
            <a:spLocks noChangeArrowheads="1"/>
          </p:cNvSpPr>
          <p:nvPr/>
        </p:nvSpPr>
        <p:spPr bwMode="auto">
          <a:xfrm>
            <a:off x="6084888" y="908050"/>
            <a:ext cx="21948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000" b="1"/>
              <a:t>  N-glycosylation</a:t>
            </a:r>
          </a:p>
          <a:p>
            <a:pPr eaLnBrk="1" hangingPunct="1">
              <a:spcBef>
                <a:spcPct val="0"/>
              </a:spcBef>
              <a:buFontTx/>
              <a:buBlip>
                <a:blip r:embed="rId2"/>
              </a:buBlip>
            </a:pPr>
            <a:r>
              <a:rPr lang="cs-CZ" altLang="cs-CZ" sz="2000" b="1"/>
              <a:t>  </a:t>
            </a:r>
            <a:r>
              <a:rPr lang="en-US" altLang="cs-CZ" sz="2000" b="1">
                <a:latin typeface="Symbol" panose="05050102010706020507" pitchFamily="18" charset="2"/>
              </a:rPr>
              <a:t>D</a:t>
            </a:r>
            <a:r>
              <a:rPr lang="en-US" altLang="cs-CZ" sz="2000" b="1" baseline="-25000"/>
              <a:t>aver</a:t>
            </a:r>
            <a:r>
              <a:rPr lang="en-US" altLang="cs-CZ" sz="2000" b="1">
                <a:latin typeface="Symbol" panose="05050102010706020507" pitchFamily="18" charset="2"/>
              </a:rPr>
              <a:t> = 1</a:t>
            </a:r>
            <a:r>
              <a:rPr lang="cs-CZ" altLang="cs-CZ" sz="2000" b="1">
                <a:latin typeface="Symbol" panose="05050102010706020507" pitchFamily="18" charset="2"/>
              </a:rPr>
              <a:t>169</a:t>
            </a:r>
            <a:r>
              <a:rPr lang="en-US" altLang="cs-CZ" sz="2000" b="1">
                <a:latin typeface="Symbol" panose="05050102010706020507" pitchFamily="18" charset="2"/>
              </a:rPr>
              <a:t> </a:t>
            </a:r>
            <a:r>
              <a:rPr lang="en-US" altLang="cs-CZ" sz="2000" b="1"/>
              <a:t>Da</a:t>
            </a:r>
            <a:r>
              <a:rPr lang="en-US" altLang="cs-CZ" sz="2000" b="1">
                <a:latin typeface="Symbol" panose="05050102010706020507" pitchFamily="18" charset="2"/>
              </a:rPr>
              <a:t> </a:t>
            </a:r>
            <a:endParaRPr lang="cs-CZ" altLang="cs-CZ" sz="2000" b="1">
              <a:latin typeface="Symbol" panose="05050102010706020507" pitchFamily="18" charset="2"/>
            </a:endParaRPr>
          </a:p>
        </p:txBody>
      </p:sp>
      <p:sp>
        <p:nvSpPr>
          <p:cNvPr id="81927" name="Rectangle 87"/>
          <p:cNvSpPr>
            <a:spLocks noChangeArrowheads="1"/>
          </p:cNvSpPr>
          <p:nvPr/>
        </p:nvSpPr>
        <p:spPr bwMode="auto">
          <a:xfrm>
            <a:off x="8167980" y="137044"/>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41"/>
                                        </p:tgtEl>
                                        <p:attrNameLst>
                                          <p:attrName>style.visibility</p:attrName>
                                        </p:attrNameLst>
                                      </p:cBhvr>
                                      <p:to>
                                        <p:strVal val="visible"/>
                                      </p:to>
                                    </p:set>
                                    <p:animEffect transition="in" filter="dissolve">
                                      <p:cBhvr>
                                        <p:cTn id="7" dur="500"/>
                                        <p:tgtEl>
                                          <p:spTgt spid="92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92242"/>
                                        </p:tgtEl>
                                        <p:attrNameLst>
                                          <p:attrName>style.visibility</p:attrName>
                                        </p:attrNameLst>
                                      </p:cBhvr>
                                      <p:to>
                                        <p:strVal val="visible"/>
                                      </p:to>
                                    </p:set>
                                    <p:anim calcmode="lin" valueType="num">
                                      <p:cBhvr additive="base">
                                        <p:cTn id="12" dur="500" fill="hold"/>
                                        <p:tgtEl>
                                          <p:spTgt spid="92242"/>
                                        </p:tgtEl>
                                        <p:attrNameLst>
                                          <p:attrName>ppt_x</p:attrName>
                                        </p:attrNameLst>
                                      </p:cBhvr>
                                      <p:tavLst>
                                        <p:tav tm="0">
                                          <p:val>
                                            <p:strVal val="1+#ppt_w/2"/>
                                          </p:val>
                                        </p:tav>
                                        <p:tav tm="100000">
                                          <p:val>
                                            <p:strVal val="#ppt_x"/>
                                          </p:val>
                                        </p:tav>
                                      </p:tavLst>
                                    </p:anim>
                                    <p:anim calcmode="lin" valueType="num">
                                      <p:cBhvr additive="base">
                                        <p:cTn id="13" dur="500" fill="hold"/>
                                        <p:tgtEl>
                                          <p:spTgt spid="922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2245"/>
                                        </p:tgtEl>
                                        <p:attrNameLst>
                                          <p:attrName>style.visibility</p:attrName>
                                        </p:attrNameLst>
                                      </p:cBhvr>
                                      <p:to>
                                        <p:strVal val="visible"/>
                                      </p:to>
                                    </p:set>
                                    <p:animEffect transition="in" filter="blinds(horizontal)">
                                      <p:cBhvr>
                                        <p:cTn id="18" dur="500"/>
                                        <p:tgtEl>
                                          <p:spTgt spid="9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49"/>
          <p:cNvGrpSpPr>
            <a:grpSpLocks/>
          </p:cNvGrpSpPr>
          <p:nvPr/>
        </p:nvGrpSpPr>
        <p:grpSpPr bwMode="auto">
          <a:xfrm>
            <a:off x="827088" y="692150"/>
            <a:ext cx="7561262" cy="5818188"/>
            <a:chOff x="521" y="436"/>
            <a:chExt cx="4763" cy="3665"/>
          </a:xfrm>
        </p:grpSpPr>
        <p:sp>
          <p:nvSpPr>
            <p:cNvPr id="82964" name="AutoShape 5"/>
            <p:cNvSpPr>
              <a:spLocks noChangeAspect="1" noChangeArrowheads="1" noTextEdit="1"/>
            </p:cNvSpPr>
            <p:nvPr/>
          </p:nvSpPr>
          <p:spPr bwMode="auto">
            <a:xfrm>
              <a:off x="521" y="436"/>
              <a:ext cx="4763" cy="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2965" name="Rectangle 7"/>
            <p:cNvSpPr>
              <a:spLocks noChangeArrowheads="1"/>
            </p:cNvSpPr>
            <p:nvPr/>
          </p:nvSpPr>
          <p:spPr bwMode="auto">
            <a:xfrm>
              <a:off x="521" y="436"/>
              <a:ext cx="4756" cy="3665"/>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2966" name="Freeform 8"/>
            <p:cNvSpPr>
              <a:spLocks/>
            </p:cNvSpPr>
            <p:nvPr/>
          </p:nvSpPr>
          <p:spPr bwMode="auto">
            <a:xfrm>
              <a:off x="854" y="1352"/>
              <a:ext cx="4375" cy="2210"/>
            </a:xfrm>
            <a:custGeom>
              <a:avLst/>
              <a:gdLst>
                <a:gd name="T0" fmla="*/ 54 w 5469"/>
                <a:gd name="T1" fmla="*/ 1542 h 2762"/>
                <a:gd name="T2" fmla="*/ 103 w 5469"/>
                <a:gd name="T3" fmla="*/ 1642 h 2762"/>
                <a:gd name="T4" fmla="*/ 156 w 5469"/>
                <a:gd name="T5" fmla="*/ 1395 h 2762"/>
                <a:gd name="T6" fmla="*/ 210 w 5469"/>
                <a:gd name="T7" fmla="*/ 1622 h 2762"/>
                <a:gd name="T8" fmla="*/ 262 w 5469"/>
                <a:gd name="T9" fmla="*/ 1660 h 2762"/>
                <a:gd name="T10" fmla="*/ 318 w 5469"/>
                <a:gd name="T11" fmla="*/ 1643 h 2762"/>
                <a:gd name="T12" fmla="*/ 379 w 5469"/>
                <a:gd name="T13" fmla="*/ 1571 h 2762"/>
                <a:gd name="T14" fmla="*/ 437 w 5469"/>
                <a:gd name="T15" fmla="*/ 1642 h 2762"/>
                <a:gd name="T16" fmla="*/ 495 w 5469"/>
                <a:gd name="T17" fmla="*/ 1483 h 2762"/>
                <a:gd name="T18" fmla="*/ 550 w 5469"/>
                <a:gd name="T19" fmla="*/ 1632 h 2762"/>
                <a:gd name="T20" fmla="*/ 599 w 5469"/>
                <a:gd name="T21" fmla="*/ 1593 h 2762"/>
                <a:gd name="T22" fmla="*/ 670 w 5469"/>
                <a:gd name="T23" fmla="*/ 1563 h 2762"/>
                <a:gd name="T24" fmla="*/ 722 w 5469"/>
                <a:gd name="T25" fmla="*/ 1579 h 2762"/>
                <a:gd name="T26" fmla="*/ 786 w 5469"/>
                <a:gd name="T27" fmla="*/ 1619 h 2762"/>
                <a:gd name="T28" fmla="*/ 853 w 5469"/>
                <a:gd name="T29" fmla="*/ 1692 h 2762"/>
                <a:gd name="T30" fmla="*/ 915 w 5469"/>
                <a:gd name="T31" fmla="*/ 1651 h 2762"/>
                <a:gd name="T32" fmla="*/ 962 w 5469"/>
                <a:gd name="T33" fmla="*/ 1515 h 2762"/>
                <a:gd name="T34" fmla="*/ 998 w 5469"/>
                <a:gd name="T35" fmla="*/ 1614 h 2762"/>
                <a:gd name="T36" fmla="*/ 1045 w 5469"/>
                <a:gd name="T37" fmla="*/ 1607 h 2762"/>
                <a:gd name="T38" fmla="*/ 1098 w 5469"/>
                <a:gd name="T39" fmla="*/ 1567 h 2762"/>
                <a:gd name="T40" fmla="*/ 1154 w 5469"/>
                <a:gd name="T41" fmla="*/ 1547 h 2762"/>
                <a:gd name="T42" fmla="*/ 1212 w 5469"/>
                <a:gd name="T43" fmla="*/ 1521 h 2762"/>
                <a:gd name="T44" fmla="*/ 1259 w 5469"/>
                <a:gd name="T45" fmla="*/ 1441 h 2762"/>
                <a:gd name="T46" fmla="*/ 1302 w 5469"/>
                <a:gd name="T47" fmla="*/ 1437 h 2762"/>
                <a:gd name="T48" fmla="*/ 1352 w 5469"/>
                <a:gd name="T49" fmla="*/ 1419 h 2762"/>
                <a:gd name="T50" fmla="*/ 1429 w 5469"/>
                <a:gd name="T51" fmla="*/ 0 h 2762"/>
                <a:gd name="T52" fmla="*/ 1509 w 5469"/>
                <a:gd name="T53" fmla="*/ 970 h 2762"/>
                <a:gd name="T54" fmla="*/ 1564 w 5469"/>
                <a:gd name="T55" fmla="*/ 1116 h 2762"/>
                <a:gd name="T56" fmla="*/ 1629 w 5469"/>
                <a:gd name="T57" fmla="*/ 1423 h 2762"/>
                <a:gd name="T58" fmla="*/ 1686 w 5469"/>
                <a:gd name="T59" fmla="*/ 1498 h 2762"/>
                <a:gd name="T60" fmla="*/ 1751 w 5469"/>
                <a:gd name="T61" fmla="*/ 1567 h 2762"/>
                <a:gd name="T62" fmla="*/ 1806 w 5469"/>
                <a:gd name="T63" fmla="*/ 1389 h 2762"/>
                <a:gd name="T64" fmla="*/ 1851 w 5469"/>
                <a:gd name="T65" fmla="*/ 1550 h 2762"/>
                <a:gd name="T66" fmla="*/ 1897 w 5469"/>
                <a:gd name="T67" fmla="*/ 1531 h 2762"/>
                <a:gd name="T68" fmla="*/ 1948 w 5469"/>
                <a:gd name="T69" fmla="*/ 1484 h 2762"/>
                <a:gd name="T70" fmla="*/ 2010 w 5469"/>
                <a:gd name="T71" fmla="*/ 1011 h 2762"/>
                <a:gd name="T72" fmla="*/ 2088 w 5469"/>
                <a:gd name="T73" fmla="*/ 1228 h 2762"/>
                <a:gd name="T74" fmla="*/ 2155 w 5469"/>
                <a:gd name="T75" fmla="*/ 1567 h 2762"/>
                <a:gd name="T76" fmla="*/ 2218 w 5469"/>
                <a:gd name="T77" fmla="*/ 1500 h 2762"/>
                <a:gd name="T78" fmla="*/ 2276 w 5469"/>
                <a:gd name="T79" fmla="*/ 1380 h 2762"/>
                <a:gd name="T80" fmla="*/ 2345 w 5469"/>
                <a:gd name="T81" fmla="*/ 1581 h 2762"/>
                <a:gd name="T82" fmla="*/ 2390 w 5469"/>
                <a:gd name="T83" fmla="*/ 1497 h 2762"/>
                <a:gd name="T84" fmla="*/ 2436 w 5469"/>
                <a:gd name="T85" fmla="*/ 1436 h 2762"/>
                <a:gd name="T86" fmla="*/ 2494 w 5469"/>
                <a:gd name="T87" fmla="*/ 1563 h 2762"/>
                <a:gd name="T88" fmla="*/ 2541 w 5469"/>
                <a:gd name="T89" fmla="*/ 1536 h 2762"/>
                <a:gd name="T90" fmla="*/ 2599 w 5469"/>
                <a:gd name="T91" fmla="*/ 1536 h 2762"/>
                <a:gd name="T92" fmla="*/ 2643 w 5469"/>
                <a:gd name="T93" fmla="*/ 1449 h 2762"/>
                <a:gd name="T94" fmla="*/ 2700 w 5469"/>
                <a:gd name="T95" fmla="*/ 1567 h 2762"/>
                <a:gd name="T96" fmla="*/ 2749 w 5469"/>
                <a:gd name="T97" fmla="*/ 1479 h 2762"/>
                <a:gd name="T98" fmla="*/ 2793 w 5469"/>
                <a:gd name="T99" fmla="*/ 1475 h 2762"/>
                <a:gd name="T100" fmla="*/ 2854 w 5469"/>
                <a:gd name="T101" fmla="*/ 1611 h 2762"/>
                <a:gd name="T102" fmla="*/ 2912 w 5469"/>
                <a:gd name="T103" fmla="*/ 1463 h 2762"/>
                <a:gd name="T104" fmla="*/ 2959 w 5469"/>
                <a:gd name="T105" fmla="*/ 1595 h 2762"/>
                <a:gd name="T106" fmla="*/ 3018 w 5469"/>
                <a:gd name="T107" fmla="*/ 1536 h 2762"/>
                <a:gd name="T108" fmla="*/ 3078 w 5469"/>
                <a:gd name="T109" fmla="*/ 1424 h 2762"/>
                <a:gd name="T110" fmla="*/ 3141 w 5469"/>
                <a:gd name="T111" fmla="*/ 1574 h 2762"/>
                <a:gd name="T112" fmla="*/ 3187 w 5469"/>
                <a:gd name="T113" fmla="*/ 1549 h 2762"/>
                <a:gd name="T114" fmla="*/ 3226 w 5469"/>
                <a:gd name="T115" fmla="*/ 1391 h 2762"/>
                <a:gd name="T116" fmla="*/ 3281 w 5469"/>
                <a:gd name="T117" fmla="*/ 1677 h 2762"/>
                <a:gd name="T118" fmla="*/ 3325 w 5469"/>
                <a:gd name="T119" fmla="*/ 1564 h 2762"/>
                <a:gd name="T120" fmla="*/ 3383 w 5469"/>
                <a:gd name="T121" fmla="*/ 1521 h 2762"/>
                <a:gd name="T122" fmla="*/ 3434 w 5469"/>
                <a:gd name="T123" fmla="*/ 1546 h 2762"/>
                <a:gd name="T124" fmla="*/ 3485 w 5469"/>
                <a:gd name="T125" fmla="*/ 1501 h 27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762">
                  <a:moveTo>
                    <a:pt x="0" y="2402"/>
                  </a:moveTo>
                  <a:lnTo>
                    <a:pt x="2" y="2393"/>
                  </a:lnTo>
                  <a:lnTo>
                    <a:pt x="5" y="2526"/>
                  </a:lnTo>
                  <a:lnTo>
                    <a:pt x="9" y="2516"/>
                  </a:lnTo>
                  <a:lnTo>
                    <a:pt x="15" y="2318"/>
                  </a:lnTo>
                  <a:lnTo>
                    <a:pt x="21" y="2430"/>
                  </a:lnTo>
                  <a:lnTo>
                    <a:pt x="24" y="2462"/>
                  </a:lnTo>
                  <a:lnTo>
                    <a:pt x="27" y="2425"/>
                  </a:lnTo>
                  <a:lnTo>
                    <a:pt x="30" y="2454"/>
                  </a:lnTo>
                  <a:lnTo>
                    <a:pt x="36" y="2380"/>
                  </a:lnTo>
                  <a:lnTo>
                    <a:pt x="42" y="2484"/>
                  </a:lnTo>
                  <a:lnTo>
                    <a:pt x="45" y="2464"/>
                  </a:lnTo>
                  <a:lnTo>
                    <a:pt x="48" y="2518"/>
                  </a:lnTo>
                  <a:lnTo>
                    <a:pt x="57" y="2316"/>
                  </a:lnTo>
                  <a:lnTo>
                    <a:pt x="64" y="2253"/>
                  </a:lnTo>
                  <a:lnTo>
                    <a:pt x="79" y="2628"/>
                  </a:lnTo>
                  <a:lnTo>
                    <a:pt x="85" y="2408"/>
                  </a:lnTo>
                  <a:lnTo>
                    <a:pt x="88" y="2497"/>
                  </a:lnTo>
                  <a:lnTo>
                    <a:pt x="94" y="2454"/>
                  </a:lnTo>
                  <a:lnTo>
                    <a:pt x="97" y="2382"/>
                  </a:lnTo>
                  <a:lnTo>
                    <a:pt x="103" y="2617"/>
                  </a:lnTo>
                  <a:lnTo>
                    <a:pt x="106" y="2603"/>
                  </a:lnTo>
                  <a:lnTo>
                    <a:pt x="109" y="2413"/>
                  </a:lnTo>
                  <a:lnTo>
                    <a:pt x="113" y="2374"/>
                  </a:lnTo>
                  <a:lnTo>
                    <a:pt x="119" y="2605"/>
                  </a:lnTo>
                  <a:lnTo>
                    <a:pt x="125" y="2360"/>
                  </a:lnTo>
                  <a:lnTo>
                    <a:pt x="131" y="2509"/>
                  </a:lnTo>
                  <a:lnTo>
                    <a:pt x="134" y="2492"/>
                  </a:lnTo>
                  <a:lnTo>
                    <a:pt x="140" y="2570"/>
                  </a:lnTo>
                  <a:lnTo>
                    <a:pt x="143" y="2459"/>
                  </a:lnTo>
                  <a:lnTo>
                    <a:pt x="146" y="2454"/>
                  </a:lnTo>
                  <a:lnTo>
                    <a:pt x="152" y="2653"/>
                  </a:lnTo>
                  <a:lnTo>
                    <a:pt x="158" y="2449"/>
                  </a:lnTo>
                  <a:lnTo>
                    <a:pt x="161" y="2564"/>
                  </a:lnTo>
                  <a:lnTo>
                    <a:pt x="165" y="2568"/>
                  </a:lnTo>
                  <a:lnTo>
                    <a:pt x="171" y="2375"/>
                  </a:lnTo>
                  <a:lnTo>
                    <a:pt x="174" y="2554"/>
                  </a:lnTo>
                  <a:lnTo>
                    <a:pt x="183" y="2295"/>
                  </a:lnTo>
                  <a:lnTo>
                    <a:pt x="186" y="2528"/>
                  </a:lnTo>
                  <a:lnTo>
                    <a:pt x="192" y="2395"/>
                  </a:lnTo>
                  <a:lnTo>
                    <a:pt x="195" y="2187"/>
                  </a:lnTo>
                  <a:lnTo>
                    <a:pt x="204" y="2489"/>
                  </a:lnTo>
                  <a:lnTo>
                    <a:pt x="207" y="2310"/>
                  </a:lnTo>
                  <a:lnTo>
                    <a:pt x="214" y="2359"/>
                  </a:lnTo>
                  <a:lnTo>
                    <a:pt x="220" y="2643"/>
                  </a:lnTo>
                  <a:lnTo>
                    <a:pt x="223" y="2655"/>
                  </a:lnTo>
                  <a:lnTo>
                    <a:pt x="232" y="2364"/>
                  </a:lnTo>
                  <a:lnTo>
                    <a:pt x="235" y="2413"/>
                  </a:lnTo>
                  <a:lnTo>
                    <a:pt x="238" y="2358"/>
                  </a:lnTo>
                  <a:lnTo>
                    <a:pt x="241" y="2391"/>
                  </a:lnTo>
                  <a:lnTo>
                    <a:pt x="244" y="2179"/>
                  </a:lnTo>
                  <a:lnTo>
                    <a:pt x="253" y="2478"/>
                  </a:lnTo>
                  <a:lnTo>
                    <a:pt x="259" y="2229"/>
                  </a:lnTo>
                  <a:lnTo>
                    <a:pt x="266" y="2439"/>
                  </a:lnTo>
                  <a:lnTo>
                    <a:pt x="272" y="2309"/>
                  </a:lnTo>
                  <a:lnTo>
                    <a:pt x="278" y="2426"/>
                  </a:lnTo>
                  <a:lnTo>
                    <a:pt x="281" y="2400"/>
                  </a:lnTo>
                  <a:lnTo>
                    <a:pt x="287" y="2628"/>
                  </a:lnTo>
                  <a:lnTo>
                    <a:pt x="290" y="2641"/>
                  </a:lnTo>
                  <a:lnTo>
                    <a:pt x="293" y="2416"/>
                  </a:lnTo>
                  <a:lnTo>
                    <a:pt x="296" y="2507"/>
                  </a:lnTo>
                  <a:lnTo>
                    <a:pt x="299" y="2500"/>
                  </a:lnTo>
                  <a:lnTo>
                    <a:pt x="302" y="2579"/>
                  </a:lnTo>
                  <a:lnTo>
                    <a:pt x="305" y="2396"/>
                  </a:lnTo>
                  <a:lnTo>
                    <a:pt x="311" y="2408"/>
                  </a:lnTo>
                  <a:lnTo>
                    <a:pt x="314" y="2495"/>
                  </a:lnTo>
                  <a:lnTo>
                    <a:pt x="321" y="2478"/>
                  </a:lnTo>
                  <a:lnTo>
                    <a:pt x="327" y="2533"/>
                  </a:lnTo>
                  <a:lnTo>
                    <a:pt x="330" y="2505"/>
                  </a:lnTo>
                  <a:lnTo>
                    <a:pt x="333" y="2537"/>
                  </a:lnTo>
                  <a:lnTo>
                    <a:pt x="345" y="2388"/>
                  </a:lnTo>
                  <a:lnTo>
                    <a:pt x="351" y="2434"/>
                  </a:lnTo>
                  <a:lnTo>
                    <a:pt x="357" y="2538"/>
                  </a:lnTo>
                  <a:lnTo>
                    <a:pt x="363" y="2393"/>
                  </a:lnTo>
                  <a:lnTo>
                    <a:pt x="367" y="2420"/>
                  </a:lnTo>
                  <a:lnTo>
                    <a:pt x="370" y="2534"/>
                  </a:lnTo>
                  <a:lnTo>
                    <a:pt x="376" y="2418"/>
                  </a:lnTo>
                  <a:lnTo>
                    <a:pt x="382" y="2586"/>
                  </a:lnTo>
                  <a:lnTo>
                    <a:pt x="388" y="2458"/>
                  </a:lnTo>
                  <a:lnTo>
                    <a:pt x="391" y="2432"/>
                  </a:lnTo>
                  <a:lnTo>
                    <a:pt x="394" y="2521"/>
                  </a:lnTo>
                  <a:lnTo>
                    <a:pt x="397" y="2507"/>
                  </a:lnTo>
                  <a:lnTo>
                    <a:pt x="400" y="2593"/>
                  </a:lnTo>
                  <a:lnTo>
                    <a:pt x="406" y="2537"/>
                  </a:lnTo>
                  <a:lnTo>
                    <a:pt x="409" y="2592"/>
                  </a:lnTo>
                  <a:lnTo>
                    <a:pt x="412" y="2586"/>
                  </a:lnTo>
                  <a:lnTo>
                    <a:pt x="419" y="2341"/>
                  </a:lnTo>
                  <a:lnTo>
                    <a:pt x="425" y="2471"/>
                  </a:lnTo>
                  <a:lnTo>
                    <a:pt x="434" y="2324"/>
                  </a:lnTo>
                  <a:lnTo>
                    <a:pt x="437" y="2420"/>
                  </a:lnTo>
                  <a:lnTo>
                    <a:pt x="440" y="2380"/>
                  </a:lnTo>
                  <a:lnTo>
                    <a:pt x="443" y="2551"/>
                  </a:lnTo>
                  <a:lnTo>
                    <a:pt x="446" y="2568"/>
                  </a:lnTo>
                  <a:lnTo>
                    <a:pt x="452" y="2354"/>
                  </a:lnTo>
                  <a:lnTo>
                    <a:pt x="458" y="2542"/>
                  </a:lnTo>
                  <a:lnTo>
                    <a:pt x="461" y="2547"/>
                  </a:lnTo>
                  <a:lnTo>
                    <a:pt x="465" y="2508"/>
                  </a:lnTo>
                  <a:lnTo>
                    <a:pt x="471" y="2260"/>
                  </a:lnTo>
                  <a:lnTo>
                    <a:pt x="480" y="2455"/>
                  </a:lnTo>
                  <a:lnTo>
                    <a:pt x="486" y="2561"/>
                  </a:lnTo>
                  <a:lnTo>
                    <a:pt x="492" y="2412"/>
                  </a:lnTo>
                  <a:lnTo>
                    <a:pt x="498" y="2566"/>
                  </a:lnTo>
                  <a:lnTo>
                    <a:pt x="507" y="2321"/>
                  </a:lnTo>
                  <a:lnTo>
                    <a:pt x="513" y="2347"/>
                  </a:lnTo>
                  <a:lnTo>
                    <a:pt x="520" y="2545"/>
                  </a:lnTo>
                  <a:lnTo>
                    <a:pt x="526" y="2312"/>
                  </a:lnTo>
                  <a:lnTo>
                    <a:pt x="529" y="2449"/>
                  </a:lnTo>
                  <a:lnTo>
                    <a:pt x="535" y="2433"/>
                  </a:lnTo>
                  <a:lnTo>
                    <a:pt x="538" y="2358"/>
                  </a:lnTo>
                  <a:lnTo>
                    <a:pt x="541" y="2522"/>
                  </a:lnTo>
                  <a:lnTo>
                    <a:pt x="550" y="2270"/>
                  </a:lnTo>
                  <a:lnTo>
                    <a:pt x="556" y="2376"/>
                  </a:lnTo>
                  <a:lnTo>
                    <a:pt x="559" y="2345"/>
                  </a:lnTo>
                  <a:lnTo>
                    <a:pt x="562" y="2378"/>
                  </a:lnTo>
                  <a:lnTo>
                    <a:pt x="566" y="2364"/>
                  </a:lnTo>
                  <a:lnTo>
                    <a:pt x="575" y="2470"/>
                  </a:lnTo>
                  <a:lnTo>
                    <a:pt x="581" y="2264"/>
                  </a:lnTo>
                  <a:lnTo>
                    <a:pt x="584" y="2270"/>
                  </a:lnTo>
                  <a:lnTo>
                    <a:pt x="593" y="2455"/>
                  </a:lnTo>
                  <a:lnTo>
                    <a:pt x="596" y="2387"/>
                  </a:lnTo>
                  <a:lnTo>
                    <a:pt x="602" y="2534"/>
                  </a:lnTo>
                  <a:lnTo>
                    <a:pt x="605" y="2541"/>
                  </a:lnTo>
                  <a:lnTo>
                    <a:pt x="608" y="2430"/>
                  </a:lnTo>
                  <a:lnTo>
                    <a:pt x="621" y="2566"/>
                  </a:lnTo>
                  <a:lnTo>
                    <a:pt x="630" y="2396"/>
                  </a:lnTo>
                  <a:lnTo>
                    <a:pt x="633" y="2512"/>
                  </a:lnTo>
                  <a:lnTo>
                    <a:pt x="636" y="2455"/>
                  </a:lnTo>
                  <a:lnTo>
                    <a:pt x="642" y="2524"/>
                  </a:lnTo>
                  <a:lnTo>
                    <a:pt x="645" y="2655"/>
                  </a:lnTo>
                  <a:lnTo>
                    <a:pt x="648" y="2482"/>
                  </a:lnTo>
                  <a:lnTo>
                    <a:pt x="657" y="2611"/>
                  </a:lnTo>
                  <a:lnTo>
                    <a:pt x="664" y="2363"/>
                  </a:lnTo>
                  <a:lnTo>
                    <a:pt x="670" y="2445"/>
                  </a:lnTo>
                  <a:lnTo>
                    <a:pt x="673" y="2428"/>
                  </a:lnTo>
                  <a:lnTo>
                    <a:pt x="679" y="2557"/>
                  </a:lnTo>
                  <a:lnTo>
                    <a:pt x="682" y="2564"/>
                  </a:lnTo>
                  <a:lnTo>
                    <a:pt x="685" y="2505"/>
                  </a:lnTo>
                  <a:lnTo>
                    <a:pt x="688" y="2558"/>
                  </a:lnTo>
                  <a:lnTo>
                    <a:pt x="691" y="2551"/>
                  </a:lnTo>
                  <a:lnTo>
                    <a:pt x="697" y="2204"/>
                  </a:lnTo>
                  <a:lnTo>
                    <a:pt x="706" y="2582"/>
                  </a:lnTo>
                  <a:lnTo>
                    <a:pt x="710" y="2435"/>
                  </a:lnTo>
                  <a:lnTo>
                    <a:pt x="716" y="2537"/>
                  </a:lnTo>
                  <a:lnTo>
                    <a:pt x="719" y="2536"/>
                  </a:lnTo>
                  <a:lnTo>
                    <a:pt x="731" y="2382"/>
                  </a:lnTo>
                  <a:lnTo>
                    <a:pt x="737" y="2495"/>
                  </a:lnTo>
                  <a:lnTo>
                    <a:pt x="740" y="2432"/>
                  </a:lnTo>
                  <a:lnTo>
                    <a:pt x="746" y="2583"/>
                  </a:lnTo>
                  <a:lnTo>
                    <a:pt x="749" y="2584"/>
                  </a:lnTo>
                  <a:lnTo>
                    <a:pt x="755" y="2367"/>
                  </a:lnTo>
                  <a:lnTo>
                    <a:pt x="762" y="2397"/>
                  </a:lnTo>
                  <a:lnTo>
                    <a:pt x="768" y="2455"/>
                  </a:lnTo>
                  <a:lnTo>
                    <a:pt x="774" y="2316"/>
                  </a:lnTo>
                  <a:lnTo>
                    <a:pt x="780" y="2458"/>
                  </a:lnTo>
                  <a:lnTo>
                    <a:pt x="789" y="2376"/>
                  </a:lnTo>
                  <a:lnTo>
                    <a:pt x="795" y="2362"/>
                  </a:lnTo>
                  <a:lnTo>
                    <a:pt x="801" y="2472"/>
                  </a:lnTo>
                  <a:lnTo>
                    <a:pt x="808" y="2267"/>
                  </a:lnTo>
                  <a:lnTo>
                    <a:pt x="811" y="2258"/>
                  </a:lnTo>
                  <a:lnTo>
                    <a:pt x="817" y="2446"/>
                  </a:lnTo>
                  <a:lnTo>
                    <a:pt x="823" y="2268"/>
                  </a:lnTo>
                  <a:lnTo>
                    <a:pt x="832" y="2541"/>
                  </a:lnTo>
                  <a:lnTo>
                    <a:pt x="835" y="2595"/>
                  </a:lnTo>
                  <a:lnTo>
                    <a:pt x="841" y="2555"/>
                  </a:lnTo>
                  <a:lnTo>
                    <a:pt x="844" y="2426"/>
                  </a:lnTo>
                  <a:lnTo>
                    <a:pt x="847" y="2467"/>
                  </a:lnTo>
                  <a:lnTo>
                    <a:pt x="850" y="2439"/>
                  </a:lnTo>
                  <a:lnTo>
                    <a:pt x="854" y="2496"/>
                  </a:lnTo>
                  <a:lnTo>
                    <a:pt x="857" y="2450"/>
                  </a:lnTo>
                  <a:lnTo>
                    <a:pt x="860" y="2550"/>
                  </a:lnTo>
                  <a:lnTo>
                    <a:pt x="863" y="2512"/>
                  </a:lnTo>
                  <a:lnTo>
                    <a:pt x="866" y="2529"/>
                  </a:lnTo>
                  <a:lnTo>
                    <a:pt x="869" y="2480"/>
                  </a:lnTo>
                  <a:lnTo>
                    <a:pt x="872" y="2586"/>
                  </a:lnTo>
                  <a:lnTo>
                    <a:pt x="878" y="2331"/>
                  </a:lnTo>
                  <a:lnTo>
                    <a:pt x="884" y="2561"/>
                  </a:lnTo>
                  <a:lnTo>
                    <a:pt x="887" y="2566"/>
                  </a:lnTo>
                  <a:lnTo>
                    <a:pt x="893" y="2368"/>
                  </a:lnTo>
                  <a:lnTo>
                    <a:pt x="899" y="2464"/>
                  </a:lnTo>
                  <a:lnTo>
                    <a:pt x="906" y="2337"/>
                  </a:lnTo>
                  <a:lnTo>
                    <a:pt x="909" y="2371"/>
                  </a:lnTo>
                  <a:lnTo>
                    <a:pt x="912" y="2372"/>
                  </a:lnTo>
                  <a:lnTo>
                    <a:pt x="915" y="2447"/>
                  </a:lnTo>
                  <a:lnTo>
                    <a:pt x="921" y="2326"/>
                  </a:lnTo>
                  <a:lnTo>
                    <a:pt x="927" y="2590"/>
                  </a:lnTo>
                  <a:lnTo>
                    <a:pt x="933" y="2424"/>
                  </a:lnTo>
                  <a:lnTo>
                    <a:pt x="936" y="2488"/>
                  </a:lnTo>
                  <a:lnTo>
                    <a:pt x="942" y="2371"/>
                  </a:lnTo>
                  <a:lnTo>
                    <a:pt x="945" y="2455"/>
                  </a:lnTo>
                  <a:lnTo>
                    <a:pt x="952" y="2364"/>
                  </a:lnTo>
                  <a:lnTo>
                    <a:pt x="958" y="2547"/>
                  </a:lnTo>
                  <a:lnTo>
                    <a:pt x="964" y="2424"/>
                  </a:lnTo>
                  <a:lnTo>
                    <a:pt x="967" y="2467"/>
                  </a:lnTo>
                  <a:lnTo>
                    <a:pt x="979" y="2135"/>
                  </a:lnTo>
                  <a:lnTo>
                    <a:pt x="985" y="2421"/>
                  </a:lnTo>
                  <a:lnTo>
                    <a:pt x="991" y="2235"/>
                  </a:lnTo>
                  <a:lnTo>
                    <a:pt x="1001" y="2538"/>
                  </a:lnTo>
                  <a:lnTo>
                    <a:pt x="1007" y="2267"/>
                  </a:lnTo>
                  <a:lnTo>
                    <a:pt x="1013" y="2462"/>
                  </a:lnTo>
                  <a:lnTo>
                    <a:pt x="1022" y="2312"/>
                  </a:lnTo>
                  <a:lnTo>
                    <a:pt x="1028" y="2395"/>
                  </a:lnTo>
                  <a:lnTo>
                    <a:pt x="1031" y="2576"/>
                  </a:lnTo>
                  <a:lnTo>
                    <a:pt x="1041" y="2258"/>
                  </a:lnTo>
                  <a:lnTo>
                    <a:pt x="1047" y="2441"/>
                  </a:lnTo>
                  <a:lnTo>
                    <a:pt x="1053" y="2214"/>
                  </a:lnTo>
                  <a:lnTo>
                    <a:pt x="1062" y="2328"/>
                  </a:lnTo>
                  <a:lnTo>
                    <a:pt x="1065" y="2357"/>
                  </a:lnTo>
                  <a:lnTo>
                    <a:pt x="1068" y="2355"/>
                  </a:lnTo>
                  <a:lnTo>
                    <a:pt x="1077" y="2667"/>
                  </a:lnTo>
                  <a:lnTo>
                    <a:pt x="1086" y="2355"/>
                  </a:lnTo>
                  <a:lnTo>
                    <a:pt x="1093" y="2301"/>
                  </a:lnTo>
                  <a:lnTo>
                    <a:pt x="1096" y="2333"/>
                  </a:lnTo>
                  <a:lnTo>
                    <a:pt x="1102" y="2296"/>
                  </a:lnTo>
                  <a:lnTo>
                    <a:pt x="1105" y="2405"/>
                  </a:lnTo>
                  <a:lnTo>
                    <a:pt x="1111" y="2278"/>
                  </a:lnTo>
                  <a:lnTo>
                    <a:pt x="1114" y="2275"/>
                  </a:lnTo>
                  <a:lnTo>
                    <a:pt x="1117" y="2471"/>
                  </a:lnTo>
                  <a:lnTo>
                    <a:pt x="1120" y="2439"/>
                  </a:lnTo>
                  <a:lnTo>
                    <a:pt x="1123" y="2450"/>
                  </a:lnTo>
                  <a:lnTo>
                    <a:pt x="1126" y="2366"/>
                  </a:lnTo>
                  <a:lnTo>
                    <a:pt x="1129" y="2466"/>
                  </a:lnTo>
                  <a:lnTo>
                    <a:pt x="1132" y="2372"/>
                  </a:lnTo>
                  <a:lnTo>
                    <a:pt x="1136" y="2382"/>
                  </a:lnTo>
                  <a:lnTo>
                    <a:pt x="1139" y="2266"/>
                  </a:lnTo>
                  <a:lnTo>
                    <a:pt x="1145" y="2621"/>
                  </a:lnTo>
                  <a:lnTo>
                    <a:pt x="1154" y="2268"/>
                  </a:lnTo>
                  <a:lnTo>
                    <a:pt x="1166" y="2555"/>
                  </a:lnTo>
                  <a:lnTo>
                    <a:pt x="1175" y="2330"/>
                  </a:lnTo>
                  <a:lnTo>
                    <a:pt x="1178" y="2380"/>
                  </a:lnTo>
                  <a:lnTo>
                    <a:pt x="1182" y="2303"/>
                  </a:lnTo>
                  <a:lnTo>
                    <a:pt x="1188" y="2350"/>
                  </a:lnTo>
                  <a:lnTo>
                    <a:pt x="1191" y="2439"/>
                  </a:lnTo>
                  <a:lnTo>
                    <a:pt x="1194" y="2437"/>
                  </a:lnTo>
                  <a:lnTo>
                    <a:pt x="1200" y="2218"/>
                  </a:lnTo>
                  <a:lnTo>
                    <a:pt x="1209" y="2551"/>
                  </a:lnTo>
                  <a:lnTo>
                    <a:pt x="1215" y="2354"/>
                  </a:lnTo>
                  <a:lnTo>
                    <a:pt x="1225" y="2541"/>
                  </a:lnTo>
                  <a:lnTo>
                    <a:pt x="1228" y="2528"/>
                  </a:lnTo>
                  <a:lnTo>
                    <a:pt x="1231" y="2580"/>
                  </a:lnTo>
                  <a:lnTo>
                    <a:pt x="1240" y="2202"/>
                  </a:lnTo>
                  <a:lnTo>
                    <a:pt x="1249" y="2525"/>
                  </a:lnTo>
                  <a:lnTo>
                    <a:pt x="1255" y="2441"/>
                  </a:lnTo>
                  <a:lnTo>
                    <a:pt x="1258" y="2305"/>
                  </a:lnTo>
                  <a:lnTo>
                    <a:pt x="1264" y="2472"/>
                  </a:lnTo>
                  <a:lnTo>
                    <a:pt x="1271" y="2412"/>
                  </a:lnTo>
                  <a:lnTo>
                    <a:pt x="1274" y="2309"/>
                  </a:lnTo>
                  <a:lnTo>
                    <a:pt x="1280" y="2591"/>
                  </a:lnTo>
                  <a:lnTo>
                    <a:pt x="1289" y="2403"/>
                  </a:lnTo>
                  <a:lnTo>
                    <a:pt x="1301" y="2762"/>
                  </a:lnTo>
                  <a:lnTo>
                    <a:pt x="1304" y="2755"/>
                  </a:lnTo>
                  <a:lnTo>
                    <a:pt x="1313" y="2395"/>
                  </a:lnTo>
                  <a:lnTo>
                    <a:pt x="1317" y="2375"/>
                  </a:lnTo>
                  <a:lnTo>
                    <a:pt x="1320" y="2491"/>
                  </a:lnTo>
                  <a:lnTo>
                    <a:pt x="1323" y="2489"/>
                  </a:lnTo>
                  <a:lnTo>
                    <a:pt x="1332" y="2642"/>
                  </a:lnTo>
                  <a:lnTo>
                    <a:pt x="1338" y="2479"/>
                  </a:lnTo>
                  <a:lnTo>
                    <a:pt x="1341" y="2475"/>
                  </a:lnTo>
                  <a:lnTo>
                    <a:pt x="1344" y="2489"/>
                  </a:lnTo>
                  <a:lnTo>
                    <a:pt x="1347" y="2438"/>
                  </a:lnTo>
                  <a:lnTo>
                    <a:pt x="1356" y="2554"/>
                  </a:lnTo>
                  <a:lnTo>
                    <a:pt x="1366" y="2227"/>
                  </a:lnTo>
                  <a:lnTo>
                    <a:pt x="1378" y="2391"/>
                  </a:lnTo>
                  <a:lnTo>
                    <a:pt x="1384" y="2587"/>
                  </a:lnTo>
                  <a:lnTo>
                    <a:pt x="1393" y="2330"/>
                  </a:lnTo>
                  <a:lnTo>
                    <a:pt x="1402" y="2467"/>
                  </a:lnTo>
                  <a:lnTo>
                    <a:pt x="1412" y="2542"/>
                  </a:lnTo>
                  <a:lnTo>
                    <a:pt x="1415" y="2520"/>
                  </a:lnTo>
                  <a:lnTo>
                    <a:pt x="1418" y="2562"/>
                  </a:lnTo>
                  <a:lnTo>
                    <a:pt x="1421" y="2482"/>
                  </a:lnTo>
                  <a:lnTo>
                    <a:pt x="1424" y="2603"/>
                  </a:lnTo>
                  <a:lnTo>
                    <a:pt x="1427" y="2557"/>
                  </a:lnTo>
                  <a:lnTo>
                    <a:pt x="1430" y="2580"/>
                  </a:lnTo>
                  <a:lnTo>
                    <a:pt x="1433" y="2372"/>
                  </a:lnTo>
                  <a:lnTo>
                    <a:pt x="1436" y="2414"/>
                  </a:lnTo>
                  <a:lnTo>
                    <a:pt x="1439" y="2384"/>
                  </a:lnTo>
                  <a:lnTo>
                    <a:pt x="1442" y="2414"/>
                  </a:lnTo>
                  <a:lnTo>
                    <a:pt x="1445" y="2409"/>
                  </a:lnTo>
                  <a:lnTo>
                    <a:pt x="1448" y="2532"/>
                  </a:lnTo>
                  <a:lnTo>
                    <a:pt x="1452" y="2546"/>
                  </a:lnTo>
                  <a:lnTo>
                    <a:pt x="1458" y="2493"/>
                  </a:lnTo>
                  <a:lnTo>
                    <a:pt x="1461" y="2586"/>
                  </a:lnTo>
                  <a:lnTo>
                    <a:pt x="1467" y="2489"/>
                  </a:lnTo>
                  <a:lnTo>
                    <a:pt x="1470" y="2492"/>
                  </a:lnTo>
                  <a:lnTo>
                    <a:pt x="1476" y="2417"/>
                  </a:lnTo>
                  <a:lnTo>
                    <a:pt x="1482" y="2484"/>
                  </a:lnTo>
                  <a:lnTo>
                    <a:pt x="1488" y="2434"/>
                  </a:lnTo>
                  <a:lnTo>
                    <a:pt x="1495" y="2555"/>
                  </a:lnTo>
                  <a:lnTo>
                    <a:pt x="1498" y="2575"/>
                  </a:lnTo>
                  <a:lnTo>
                    <a:pt x="1504" y="2366"/>
                  </a:lnTo>
                  <a:lnTo>
                    <a:pt x="1507" y="2324"/>
                  </a:lnTo>
                  <a:lnTo>
                    <a:pt x="1510" y="2410"/>
                  </a:lnTo>
                  <a:lnTo>
                    <a:pt x="1513" y="2383"/>
                  </a:lnTo>
                  <a:lnTo>
                    <a:pt x="1516" y="2491"/>
                  </a:lnTo>
                  <a:lnTo>
                    <a:pt x="1519" y="2420"/>
                  </a:lnTo>
                  <a:lnTo>
                    <a:pt x="1525" y="2347"/>
                  </a:lnTo>
                  <a:lnTo>
                    <a:pt x="1528" y="2363"/>
                  </a:lnTo>
                  <a:lnTo>
                    <a:pt x="1531" y="2304"/>
                  </a:lnTo>
                  <a:lnTo>
                    <a:pt x="1534" y="2409"/>
                  </a:lnTo>
                  <a:lnTo>
                    <a:pt x="1537" y="2370"/>
                  </a:lnTo>
                  <a:lnTo>
                    <a:pt x="1541" y="2409"/>
                  </a:lnTo>
                  <a:lnTo>
                    <a:pt x="1544" y="2360"/>
                  </a:lnTo>
                  <a:lnTo>
                    <a:pt x="1547" y="2470"/>
                  </a:lnTo>
                  <a:lnTo>
                    <a:pt x="1550" y="2439"/>
                  </a:lnTo>
                  <a:lnTo>
                    <a:pt x="1553" y="2513"/>
                  </a:lnTo>
                  <a:lnTo>
                    <a:pt x="1556" y="2457"/>
                  </a:lnTo>
                  <a:lnTo>
                    <a:pt x="1559" y="2521"/>
                  </a:lnTo>
                  <a:lnTo>
                    <a:pt x="1565" y="2479"/>
                  </a:lnTo>
                  <a:lnTo>
                    <a:pt x="1568" y="2317"/>
                  </a:lnTo>
                  <a:lnTo>
                    <a:pt x="1577" y="2647"/>
                  </a:lnTo>
                  <a:lnTo>
                    <a:pt x="1580" y="2522"/>
                  </a:lnTo>
                  <a:lnTo>
                    <a:pt x="1584" y="2538"/>
                  </a:lnTo>
                  <a:lnTo>
                    <a:pt x="1590" y="2359"/>
                  </a:lnTo>
                  <a:lnTo>
                    <a:pt x="1593" y="2320"/>
                  </a:lnTo>
                  <a:lnTo>
                    <a:pt x="1596" y="2497"/>
                  </a:lnTo>
                  <a:lnTo>
                    <a:pt x="1599" y="2496"/>
                  </a:lnTo>
                  <a:lnTo>
                    <a:pt x="1602" y="2400"/>
                  </a:lnTo>
                  <a:lnTo>
                    <a:pt x="1605" y="2392"/>
                  </a:lnTo>
                  <a:lnTo>
                    <a:pt x="1608" y="2557"/>
                  </a:lnTo>
                  <a:lnTo>
                    <a:pt x="1611" y="2554"/>
                  </a:lnTo>
                  <a:lnTo>
                    <a:pt x="1617" y="2279"/>
                  </a:lnTo>
                  <a:lnTo>
                    <a:pt x="1626" y="2379"/>
                  </a:lnTo>
                  <a:lnTo>
                    <a:pt x="1630" y="2343"/>
                  </a:lnTo>
                  <a:lnTo>
                    <a:pt x="1633" y="2509"/>
                  </a:lnTo>
                  <a:lnTo>
                    <a:pt x="1639" y="2463"/>
                  </a:lnTo>
                  <a:lnTo>
                    <a:pt x="1642" y="2281"/>
                  </a:lnTo>
                  <a:lnTo>
                    <a:pt x="1648" y="2586"/>
                  </a:lnTo>
                  <a:lnTo>
                    <a:pt x="1651" y="2609"/>
                  </a:lnTo>
                  <a:lnTo>
                    <a:pt x="1654" y="2306"/>
                  </a:lnTo>
                  <a:lnTo>
                    <a:pt x="1660" y="2410"/>
                  </a:lnTo>
                  <a:lnTo>
                    <a:pt x="1663" y="2595"/>
                  </a:lnTo>
                  <a:lnTo>
                    <a:pt x="1666" y="2513"/>
                  </a:lnTo>
                  <a:lnTo>
                    <a:pt x="1669" y="2626"/>
                  </a:lnTo>
                  <a:lnTo>
                    <a:pt x="1673" y="2611"/>
                  </a:lnTo>
                  <a:lnTo>
                    <a:pt x="1676" y="2658"/>
                  </a:lnTo>
                  <a:lnTo>
                    <a:pt x="1685" y="2430"/>
                  </a:lnTo>
                  <a:lnTo>
                    <a:pt x="1688" y="2447"/>
                  </a:lnTo>
                  <a:lnTo>
                    <a:pt x="1694" y="2451"/>
                  </a:lnTo>
                  <a:lnTo>
                    <a:pt x="1703" y="2238"/>
                  </a:lnTo>
                  <a:lnTo>
                    <a:pt x="1712" y="2417"/>
                  </a:lnTo>
                  <a:lnTo>
                    <a:pt x="1716" y="2447"/>
                  </a:lnTo>
                  <a:lnTo>
                    <a:pt x="1725" y="2328"/>
                  </a:lnTo>
                  <a:lnTo>
                    <a:pt x="1728" y="2391"/>
                  </a:lnTo>
                  <a:lnTo>
                    <a:pt x="1731" y="2303"/>
                  </a:lnTo>
                  <a:lnTo>
                    <a:pt x="1740" y="2458"/>
                  </a:lnTo>
                  <a:lnTo>
                    <a:pt x="1743" y="2458"/>
                  </a:lnTo>
                  <a:lnTo>
                    <a:pt x="1746" y="2357"/>
                  </a:lnTo>
                  <a:lnTo>
                    <a:pt x="1752" y="2458"/>
                  </a:lnTo>
                  <a:lnTo>
                    <a:pt x="1755" y="2622"/>
                  </a:lnTo>
                  <a:lnTo>
                    <a:pt x="1759" y="2546"/>
                  </a:lnTo>
                  <a:lnTo>
                    <a:pt x="1762" y="2550"/>
                  </a:lnTo>
                  <a:lnTo>
                    <a:pt x="1765" y="2416"/>
                  </a:lnTo>
                  <a:lnTo>
                    <a:pt x="1768" y="2438"/>
                  </a:lnTo>
                  <a:lnTo>
                    <a:pt x="1771" y="2331"/>
                  </a:lnTo>
                  <a:lnTo>
                    <a:pt x="1780" y="2625"/>
                  </a:lnTo>
                  <a:lnTo>
                    <a:pt x="1789" y="2197"/>
                  </a:lnTo>
                  <a:lnTo>
                    <a:pt x="1795" y="2613"/>
                  </a:lnTo>
                  <a:lnTo>
                    <a:pt x="1802" y="2417"/>
                  </a:lnTo>
                  <a:lnTo>
                    <a:pt x="1811" y="2532"/>
                  </a:lnTo>
                  <a:lnTo>
                    <a:pt x="1814" y="2468"/>
                  </a:lnTo>
                  <a:lnTo>
                    <a:pt x="1823" y="2686"/>
                  </a:lnTo>
                  <a:lnTo>
                    <a:pt x="1832" y="2596"/>
                  </a:lnTo>
                  <a:lnTo>
                    <a:pt x="1838" y="2349"/>
                  </a:lnTo>
                  <a:lnTo>
                    <a:pt x="1841" y="2400"/>
                  </a:lnTo>
                  <a:lnTo>
                    <a:pt x="1848" y="2358"/>
                  </a:lnTo>
                  <a:lnTo>
                    <a:pt x="1851" y="2217"/>
                  </a:lnTo>
                  <a:lnTo>
                    <a:pt x="1860" y="2641"/>
                  </a:lnTo>
                  <a:lnTo>
                    <a:pt x="1863" y="2435"/>
                  </a:lnTo>
                  <a:lnTo>
                    <a:pt x="1869" y="2434"/>
                  </a:lnTo>
                  <a:lnTo>
                    <a:pt x="1872" y="2596"/>
                  </a:lnTo>
                  <a:lnTo>
                    <a:pt x="1878" y="2447"/>
                  </a:lnTo>
                  <a:lnTo>
                    <a:pt x="1881" y="2382"/>
                  </a:lnTo>
                  <a:lnTo>
                    <a:pt x="1884" y="2471"/>
                  </a:lnTo>
                  <a:lnTo>
                    <a:pt x="1888" y="2407"/>
                  </a:lnTo>
                  <a:lnTo>
                    <a:pt x="1894" y="2376"/>
                  </a:lnTo>
                  <a:lnTo>
                    <a:pt x="1903" y="2578"/>
                  </a:lnTo>
                  <a:lnTo>
                    <a:pt x="1909" y="2520"/>
                  </a:lnTo>
                  <a:lnTo>
                    <a:pt x="1915" y="2549"/>
                  </a:lnTo>
                  <a:lnTo>
                    <a:pt x="1921" y="2357"/>
                  </a:lnTo>
                  <a:lnTo>
                    <a:pt x="1927" y="2439"/>
                  </a:lnTo>
                  <a:lnTo>
                    <a:pt x="1934" y="2385"/>
                  </a:lnTo>
                  <a:lnTo>
                    <a:pt x="1937" y="2303"/>
                  </a:lnTo>
                  <a:lnTo>
                    <a:pt x="1940" y="2354"/>
                  </a:lnTo>
                  <a:lnTo>
                    <a:pt x="1943" y="2249"/>
                  </a:lnTo>
                  <a:lnTo>
                    <a:pt x="1946" y="2256"/>
                  </a:lnTo>
                  <a:lnTo>
                    <a:pt x="1949" y="2212"/>
                  </a:lnTo>
                  <a:lnTo>
                    <a:pt x="1952" y="2349"/>
                  </a:lnTo>
                  <a:lnTo>
                    <a:pt x="1955" y="2318"/>
                  </a:lnTo>
                  <a:lnTo>
                    <a:pt x="1958" y="2347"/>
                  </a:lnTo>
                  <a:lnTo>
                    <a:pt x="1961" y="2260"/>
                  </a:lnTo>
                  <a:lnTo>
                    <a:pt x="1964" y="2276"/>
                  </a:lnTo>
                  <a:lnTo>
                    <a:pt x="1967" y="2251"/>
                  </a:lnTo>
                  <a:lnTo>
                    <a:pt x="1970" y="2253"/>
                  </a:lnTo>
                  <a:lnTo>
                    <a:pt x="1974" y="2204"/>
                  </a:lnTo>
                  <a:lnTo>
                    <a:pt x="1977" y="2216"/>
                  </a:lnTo>
                  <a:lnTo>
                    <a:pt x="1983" y="1962"/>
                  </a:lnTo>
                  <a:lnTo>
                    <a:pt x="1992" y="2276"/>
                  </a:lnTo>
                  <a:lnTo>
                    <a:pt x="1998" y="2127"/>
                  </a:lnTo>
                  <a:lnTo>
                    <a:pt x="2001" y="2177"/>
                  </a:lnTo>
                  <a:lnTo>
                    <a:pt x="2004" y="2077"/>
                  </a:lnTo>
                  <a:lnTo>
                    <a:pt x="2007" y="2237"/>
                  </a:lnTo>
                  <a:lnTo>
                    <a:pt x="2010" y="2159"/>
                  </a:lnTo>
                  <a:lnTo>
                    <a:pt x="2014" y="2152"/>
                  </a:lnTo>
                  <a:lnTo>
                    <a:pt x="2017" y="2087"/>
                  </a:lnTo>
                  <a:lnTo>
                    <a:pt x="2020" y="2263"/>
                  </a:lnTo>
                  <a:lnTo>
                    <a:pt x="2026" y="2166"/>
                  </a:lnTo>
                  <a:lnTo>
                    <a:pt x="2029" y="2171"/>
                  </a:lnTo>
                  <a:lnTo>
                    <a:pt x="2032" y="2291"/>
                  </a:lnTo>
                  <a:lnTo>
                    <a:pt x="2035" y="2245"/>
                  </a:lnTo>
                  <a:lnTo>
                    <a:pt x="2041" y="2242"/>
                  </a:lnTo>
                  <a:lnTo>
                    <a:pt x="2044" y="2246"/>
                  </a:lnTo>
                  <a:lnTo>
                    <a:pt x="2047" y="2225"/>
                  </a:lnTo>
                  <a:lnTo>
                    <a:pt x="2050" y="2266"/>
                  </a:lnTo>
                  <a:lnTo>
                    <a:pt x="2060" y="1931"/>
                  </a:lnTo>
                  <a:lnTo>
                    <a:pt x="2063" y="2009"/>
                  </a:lnTo>
                  <a:lnTo>
                    <a:pt x="2069" y="1844"/>
                  </a:lnTo>
                  <a:lnTo>
                    <a:pt x="2075" y="1937"/>
                  </a:lnTo>
                  <a:lnTo>
                    <a:pt x="2078" y="1937"/>
                  </a:lnTo>
                  <a:lnTo>
                    <a:pt x="2081" y="2066"/>
                  </a:lnTo>
                  <a:lnTo>
                    <a:pt x="2084" y="2080"/>
                  </a:lnTo>
                  <a:lnTo>
                    <a:pt x="2087" y="2010"/>
                  </a:lnTo>
                  <a:lnTo>
                    <a:pt x="2096" y="2188"/>
                  </a:lnTo>
                  <a:lnTo>
                    <a:pt x="2100" y="2210"/>
                  </a:lnTo>
                  <a:lnTo>
                    <a:pt x="2106" y="2164"/>
                  </a:lnTo>
                  <a:lnTo>
                    <a:pt x="2109" y="2162"/>
                  </a:lnTo>
                  <a:lnTo>
                    <a:pt x="2112" y="2216"/>
                  </a:lnTo>
                  <a:lnTo>
                    <a:pt x="2133" y="1115"/>
                  </a:lnTo>
                  <a:lnTo>
                    <a:pt x="2136" y="851"/>
                  </a:lnTo>
                  <a:lnTo>
                    <a:pt x="2140" y="770"/>
                  </a:lnTo>
                  <a:lnTo>
                    <a:pt x="2143" y="840"/>
                  </a:lnTo>
                  <a:lnTo>
                    <a:pt x="2152" y="487"/>
                  </a:lnTo>
                  <a:lnTo>
                    <a:pt x="2161" y="931"/>
                  </a:lnTo>
                  <a:lnTo>
                    <a:pt x="2176" y="1885"/>
                  </a:lnTo>
                  <a:lnTo>
                    <a:pt x="2179" y="1930"/>
                  </a:lnTo>
                  <a:lnTo>
                    <a:pt x="2189" y="1709"/>
                  </a:lnTo>
                  <a:lnTo>
                    <a:pt x="2192" y="1852"/>
                  </a:lnTo>
                  <a:lnTo>
                    <a:pt x="2207" y="810"/>
                  </a:lnTo>
                  <a:lnTo>
                    <a:pt x="2213" y="357"/>
                  </a:lnTo>
                  <a:lnTo>
                    <a:pt x="2216" y="427"/>
                  </a:lnTo>
                  <a:lnTo>
                    <a:pt x="2219" y="323"/>
                  </a:lnTo>
                  <a:lnTo>
                    <a:pt x="2223" y="420"/>
                  </a:lnTo>
                  <a:lnTo>
                    <a:pt x="2229" y="288"/>
                  </a:lnTo>
                  <a:lnTo>
                    <a:pt x="2232" y="0"/>
                  </a:lnTo>
                  <a:lnTo>
                    <a:pt x="2250" y="1571"/>
                  </a:lnTo>
                  <a:lnTo>
                    <a:pt x="2253" y="1683"/>
                  </a:lnTo>
                  <a:lnTo>
                    <a:pt x="2256" y="1677"/>
                  </a:lnTo>
                  <a:lnTo>
                    <a:pt x="2262" y="1692"/>
                  </a:lnTo>
                  <a:lnTo>
                    <a:pt x="2269" y="1947"/>
                  </a:lnTo>
                  <a:lnTo>
                    <a:pt x="2281" y="1111"/>
                  </a:lnTo>
                  <a:lnTo>
                    <a:pt x="2284" y="1105"/>
                  </a:lnTo>
                  <a:lnTo>
                    <a:pt x="2293" y="253"/>
                  </a:lnTo>
                  <a:lnTo>
                    <a:pt x="2299" y="444"/>
                  </a:lnTo>
                  <a:lnTo>
                    <a:pt x="2306" y="382"/>
                  </a:lnTo>
                  <a:lnTo>
                    <a:pt x="2318" y="957"/>
                  </a:lnTo>
                  <a:lnTo>
                    <a:pt x="2336" y="2091"/>
                  </a:lnTo>
                  <a:lnTo>
                    <a:pt x="2339" y="2000"/>
                  </a:lnTo>
                  <a:lnTo>
                    <a:pt x="2342" y="2006"/>
                  </a:lnTo>
                  <a:lnTo>
                    <a:pt x="2345" y="2066"/>
                  </a:lnTo>
                  <a:lnTo>
                    <a:pt x="2349" y="2042"/>
                  </a:lnTo>
                  <a:lnTo>
                    <a:pt x="2358" y="1515"/>
                  </a:lnTo>
                  <a:lnTo>
                    <a:pt x="2361" y="1519"/>
                  </a:lnTo>
                  <a:lnTo>
                    <a:pt x="2367" y="1409"/>
                  </a:lnTo>
                  <a:lnTo>
                    <a:pt x="2373" y="1500"/>
                  </a:lnTo>
                  <a:lnTo>
                    <a:pt x="2382" y="1103"/>
                  </a:lnTo>
                  <a:lnTo>
                    <a:pt x="2389" y="1293"/>
                  </a:lnTo>
                  <a:lnTo>
                    <a:pt x="2392" y="1231"/>
                  </a:lnTo>
                  <a:lnTo>
                    <a:pt x="2407" y="2122"/>
                  </a:lnTo>
                  <a:lnTo>
                    <a:pt x="2410" y="2052"/>
                  </a:lnTo>
                  <a:lnTo>
                    <a:pt x="2413" y="2100"/>
                  </a:lnTo>
                  <a:lnTo>
                    <a:pt x="2416" y="2055"/>
                  </a:lnTo>
                  <a:lnTo>
                    <a:pt x="2419" y="2108"/>
                  </a:lnTo>
                  <a:lnTo>
                    <a:pt x="2422" y="2098"/>
                  </a:lnTo>
                  <a:lnTo>
                    <a:pt x="2425" y="2202"/>
                  </a:lnTo>
                  <a:lnTo>
                    <a:pt x="2435" y="1914"/>
                  </a:lnTo>
                  <a:lnTo>
                    <a:pt x="2438" y="1955"/>
                  </a:lnTo>
                  <a:lnTo>
                    <a:pt x="2441" y="1765"/>
                  </a:lnTo>
                  <a:lnTo>
                    <a:pt x="2444" y="1743"/>
                  </a:lnTo>
                  <a:lnTo>
                    <a:pt x="2450" y="1987"/>
                  </a:lnTo>
                  <a:lnTo>
                    <a:pt x="2453" y="1802"/>
                  </a:lnTo>
                  <a:lnTo>
                    <a:pt x="2459" y="1844"/>
                  </a:lnTo>
                  <a:lnTo>
                    <a:pt x="2462" y="2050"/>
                  </a:lnTo>
                  <a:lnTo>
                    <a:pt x="2472" y="1689"/>
                  </a:lnTo>
                  <a:lnTo>
                    <a:pt x="2484" y="2224"/>
                  </a:lnTo>
                  <a:lnTo>
                    <a:pt x="2487" y="2241"/>
                  </a:lnTo>
                  <a:lnTo>
                    <a:pt x="2490" y="2172"/>
                  </a:lnTo>
                  <a:lnTo>
                    <a:pt x="2493" y="2174"/>
                  </a:lnTo>
                  <a:lnTo>
                    <a:pt x="2499" y="2063"/>
                  </a:lnTo>
                  <a:lnTo>
                    <a:pt x="2505" y="2351"/>
                  </a:lnTo>
                  <a:lnTo>
                    <a:pt x="2515" y="2055"/>
                  </a:lnTo>
                  <a:lnTo>
                    <a:pt x="2524" y="2291"/>
                  </a:lnTo>
                  <a:lnTo>
                    <a:pt x="2530" y="2146"/>
                  </a:lnTo>
                  <a:lnTo>
                    <a:pt x="2536" y="2291"/>
                  </a:lnTo>
                  <a:lnTo>
                    <a:pt x="2539" y="2238"/>
                  </a:lnTo>
                  <a:lnTo>
                    <a:pt x="2545" y="2222"/>
                  </a:lnTo>
                  <a:lnTo>
                    <a:pt x="2549" y="2224"/>
                  </a:lnTo>
                  <a:lnTo>
                    <a:pt x="2552" y="2021"/>
                  </a:lnTo>
                  <a:lnTo>
                    <a:pt x="2564" y="2193"/>
                  </a:lnTo>
                  <a:lnTo>
                    <a:pt x="2567" y="2397"/>
                  </a:lnTo>
                  <a:lnTo>
                    <a:pt x="2576" y="2179"/>
                  </a:lnTo>
                  <a:lnTo>
                    <a:pt x="2579" y="2370"/>
                  </a:lnTo>
                  <a:lnTo>
                    <a:pt x="2589" y="2192"/>
                  </a:lnTo>
                  <a:lnTo>
                    <a:pt x="2592" y="2280"/>
                  </a:lnTo>
                  <a:lnTo>
                    <a:pt x="2598" y="2339"/>
                  </a:lnTo>
                  <a:lnTo>
                    <a:pt x="2601" y="2289"/>
                  </a:lnTo>
                  <a:lnTo>
                    <a:pt x="2604" y="2407"/>
                  </a:lnTo>
                  <a:lnTo>
                    <a:pt x="2607" y="2371"/>
                  </a:lnTo>
                  <a:lnTo>
                    <a:pt x="2610" y="2391"/>
                  </a:lnTo>
                  <a:lnTo>
                    <a:pt x="2613" y="2263"/>
                  </a:lnTo>
                  <a:lnTo>
                    <a:pt x="2622" y="2512"/>
                  </a:lnTo>
                  <a:lnTo>
                    <a:pt x="2632" y="2304"/>
                  </a:lnTo>
                  <a:lnTo>
                    <a:pt x="2635" y="2339"/>
                  </a:lnTo>
                  <a:lnTo>
                    <a:pt x="2644" y="2242"/>
                  </a:lnTo>
                  <a:lnTo>
                    <a:pt x="2650" y="2288"/>
                  </a:lnTo>
                  <a:lnTo>
                    <a:pt x="2656" y="2601"/>
                  </a:lnTo>
                  <a:lnTo>
                    <a:pt x="2659" y="2588"/>
                  </a:lnTo>
                  <a:lnTo>
                    <a:pt x="2662" y="2378"/>
                  </a:lnTo>
                  <a:lnTo>
                    <a:pt x="2672" y="2525"/>
                  </a:lnTo>
                  <a:lnTo>
                    <a:pt x="2675" y="2301"/>
                  </a:lnTo>
                  <a:lnTo>
                    <a:pt x="2681" y="2376"/>
                  </a:lnTo>
                  <a:lnTo>
                    <a:pt x="2684" y="2511"/>
                  </a:lnTo>
                  <a:lnTo>
                    <a:pt x="2690" y="2314"/>
                  </a:lnTo>
                  <a:lnTo>
                    <a:pt x="2696" y="2418"/>
                  </a:lnTo>
                  <a:lnTo>
                    <a:pt x="2699" y="2421"/>
                  </a:lnTo>
                  <a:lnTo>
                    <a:pt x="2709" y="2105"/>
                  </a:lnTo>
                  <a:lnTo>
                    <a:pt x="2718" y="2372"/>
                  </a:lnTo>
                  <a:lnTo>
                    <a:pt x="2724" y="2303"/>
                  </a:lnTo>
                  <a:lnTo>
                    <a:pt x="2733" y="2446"/>
                  </a:lnTo>
                  <a:lnTo>
                    <a:pt x="2736" y="2447"/>
                  </a:lnTo>
                  <a:lnTo>
                    <a:pt x="2739" y="2468"/>
                  </a:lnTo>
                  <a:lnTo>
                    <a:pt x="2742" y="2434"/>
                  </a:lnTo>
                  <a:lnTo>
                    <a:pt x="2749" y="2467"/>
                  </a:lnTo>
                  <a:lnTo>
                    <a:pt x="2755" y="2321"/>
                  </a:lnTo>
                  <a:lnTo>
                    <a:pt x="2761" y="2582"/>
                  </a:lnTo>
                  <a:lnTo>
                    <a:pt x="2767" y="2313"/>
                  </a:lnTo>
                  <a:lnTo>
                    <a:pt x="2770" y="2400"/>
                  </a:lnTo>
                  <a:lnTo>
                    <a:pt x="2779" y="2241"/>
                  </a:lnTo>
                  <a:lnTo>
                    <a:pt x="2782" y="2343"/>
                  </a:lnTo>
                  <a:lnTo>
                    <a:pt x="2785" y="2253"/>
                  </a:lnTo>
                  <a:lnTo>
                    <a:pt x="2795" y="2467"/>
                  </a:lnTo>
                  <a:lnTo>
                    <a:pt x="2798" y="2364"/>
                  </a:lnTo>
                  <a:lnTo>
                    <a:pt x="2801" y="2371"/>
                  </a:lnTo>
                  <a:lnTo>
                    <a:pt x="2807" y="2449"/>
                  </a:lnTo>
                  <a:lnTo>
                    <a:pt x="2810" y="2363"/>
                  </a:lnTo>
                  <a:lnTo>
                    <a:pt x="2813" y="2421"/>
                  </a:lnTo>
                  <a:lnTo>
                    <a:pt x="2822" y="2170"/>
                  </a:lnTo>
                  <a:lnTo>
                    <a:pt x="2825" y="2350"/>
                  </a:lnTo>
                  <a:lnTo>
                    <a:pt x="2832" y="2405"/>
                  </a:lnTo>
                  <a:lnTo>
                    <a:pt x="2835" y="2324"/>
                  </a:lnTo>
                  <a:lnTo>
                    <a:pt x="2838" y="2370"/>
                  </a:lnTo>
                  <a:lnTo>
                    <a:pt x="2841" y="2372"/>
                  </a:lnTo>
                  <a:lnTo>
                    <a:pt x="2847" y="2213"/>
                  </a:lnTo>
                  <a:lnTo>
                    <a:pt x="2850" y="2246"/>
                  </a:lnTo>
                  <a:lnTo>
                    <a:pt x="2853" y="2230"/>
                  </a:lnTo>
                  <a:lnTo>
                    <a:pt x="2862" y="2483"/>
                  </a:lnTo>
                  <a:lnTo>
                    <a:pt x="2869" y="2370"/>
                  </a:lnTo>
                  <a:lnTo>
                    <a:pt x="2872" y="2468"/>
                  </a:lnTo>
                  <a:lnTo>
                    <a:pt x="2875" y="2454"/>
                  </a:lnTo>
                  <a:lnTo>
                    <a:pt x="2878" y="2284"/>
                  </a:lnTo>
                  <a:lnTo>
                    <a:pt x="2884" y="2358"/>
                  </a:lnTo>
                  <a:lnTo>
                    <a:pt x="2887" y="2472"/>
                  </a:lnTo>
                  <a:lnTo>
                    <a:pt x="2890" y="2417"/>
                  </a:lnTo>
                  <a:lnTo>
                    <a:pt x="2893" y="2421"/>
                  </a:lnTo>
                  <a:lnTo>
                    <a:pt x="2896" y="2303"/>
                  </a:lnTo>
                  <a:lnTo>
                    <a:pt x="2899" y="2291"/>
                  </a:lnTo>
                  <a:lnTo>
                    <a:pt x="2909" y="2379"/>
                  </a:lnTo>
                  <a:lnTo>
                    <a:pt x="2918" y="2507"/>
                  </a:lnTo>
                  <a:lnTo>
                    <a:pt x="2921" y="2504"/>
                  </a:lnTo>
                  <a:lnTo>
                    <a:pt x="2924" y="2653"/>
                  </a:lnTo>
                  <a:lnTo>
                    <a:pt x="2927" y="2647"/>
                  </a:lnTo>
                  <a:lnTo>
                    <a:pt x="2930" y="2653"/>
                  </a:lnTo>
                  <a:lnTo>
                    <a:pt x="2933" y="2483"/>
                  </a:lnTo>
                  <a:lnTo>
                    <a:pt x="2936" y="2504"/>
                  </a:lnTo>
                  <a:lnTo>
                    <a:pt x="2939" y="2359"/>
                  </a:lnTo>
                  <a:lnTo>
                    <a:pt x="2942" y="2418"/>
                  </a:lnTo>
                  <a:lnTo>
                    <a:pt x="2949" y="2195"/>
                  </a:lnTo>
                  <a:lnTo>
                    <a:pt x="2952" y="2174"/>
                  </a:lnTo>
                  <a:lnTo>
                    <a:pt x="2958" y="2368"/>
                  </a:lnTo>
                  <a:lnTo>
                    <a:pt x="2961" y="2424"/>
                  </a:lnTo>
                  <a:lnTo>
                    <a:pt x="2964" y="2392"/>
                  </a:lnTo>
                  <a:lnTo>
                    <a:pt x="2967" y="2397"/>
                  </a:lnTo>
                  <a:lnTo>
                    <a:pt x="2970" y="2337"/>
                  </a:lnTo>
                  <a:lnTo>
                    <a:pt x="2979" y="2453"/>
                  </a:lnTo>
                  <a:lnTo>
                    <a:pt x="2983" y="2359"/>
                  </a:lnTo>
                  <a:lnTo>
                    <a:pt x="2989" y="2517"/>
                  </a:lnTo>
                  <a:lnTo>
                    <a:pt x="2995" y="2418"/>
                  </a:lnTo>
                  <a:lnTo>
                    <a:pt x="3001" y="2492"/>
                  </a:lnTo>
                  <a:lnTo>
                    <a:pt x="3007" y="2321"/>
                  </a:lnTo>
                  <a:lnTo>
                    <a:pt x="3010" y="2316"/>
                  </a:lnTo>
                  <a:lnTo>
                    <a:pt x="3013" y="2246"/>
                  </a:lnTo>
                  <a:lnTo>
                    <a:pt x="3016" y="2339"/>
                  </a:lnTo>
                  <a:lnTo>
                    <a:pt x="3019" y="2296"/>
                  </a:lnTo>
                  <a:lnTo>
                    <a:pt x="3023" y="2509"/>
                  </a:lnTo>
                  <a:lnTo>
                    <a:pt x="3029" y="2397"/>
                  </a:lnTo>
                  <a:lnTo>
                    <a:pt x="3032" y="2155"/>
                  </a:lnTo>
                  <a:lnTo>
                    <a:pt x="3041" y="2421"/>
                  </a:lnTo>
                  <a:lnTo>
                    <a:pt x="3044" y="2318"/>
                  </a:lnTo>
                  <a:lnTo>
                    <a:pt x="3047" y="2345"/>
                  </a:lnTo>
                  <a:lnTo>
                    <a:pt x="3050" y="2309"/>
                  </a:lnTo>
                  <a:lnTo>
                    <a:pt x="3053" y="2338"/>
                  </a:lnTo>
                  <a:lnTo>
                    <a:pt x="3063" y="1935"/>
                  </a:lnTo>
                  <a:lnTo>
                    <a:pt x="3066" y="2059"/>
                  </a:lnTo>
                  <a:lnTo>
                    <a:pt x="3075" y="1605"/>
                  </a:lnTo>
                  <a:lnTo>
                    <a:pt x="3081" y="1539"/>
                  </a:lnTo>
                  <a:lnTo>
                    <a:pt x="3084" y="1452"/>
                  </a:lnTo>
                  <a:lnTo>
                    <a:pt x="3087" y="1535"/>
                  </a:lnTo>
                  <a:lnTo>
                    <a:pt x="3090" y="1503"/>
                  </a:lnTo>
                  <a:lnTo>
                    <a:pt x="3096" y="1602"/>
                  </a:lnTo>
                  <a:lnTo>
                    <a:pt x="3103" y="1983"/>
                  </a:lnTo>
                  <a:lnTo>
                    <a:pt x="3106" y="1913"/>
                  </a:lnTo>
                  <a:lnTo>
                    <a:pt x="3115" y="2152"/>
                  </a:lnTo>
                  <a:lnTo>
                    <a:pt x="3118" y="2097"/>
                  </a:lnTo>
                  <a:lnTo>
                    <a:pt x="3124" y="2217"/>
                  </a:lnTo>
                  <a:lnTo>
                    <a:pt x="3140" y="1580"/>
                  </a:lnTo>
                  <a:lnTo>
                    <a:pt x="3158" y="245"/>
                  </a:lnTo>
                  <a:lnTo>
                    <a:pt x="3161" y="198"/>
                  </a:lnTo>
                  <a:lnTo>
                    <a:pt x="3177" y="1289"/>
                  </a:lnTo>
                  <a:lnTo>
                    <a:pt x="3180" y="1111"/>
                  </a:lnTo>
                  <a:lnTo>
                    <a:pt x="3189" y="1798"/>
                  </a:lnTo>
                  <a:lnTo>
                    <a:pt x="3192" y="1694"/>
                  </a:lnTo>
                  <a:lnTo>
                    <a:pt x="3201" y="2017"/>
                  </a:lnTo>
                  <a:lnTo>
                    <a:pt x="3207" y="1761"/>
                  </a:lnTo>
                  <a:lnTo>
                    <a:pt x="3210" y="1744"/>
                  </a:lnTo>
                  <a:lnTo>
                    <a:pt x="3217" y="1901"/>
                  </a:lnTo>
                  <a:lnTo>
                    <a:pt x="3235" y="619"/>
                  </a:lnTo>
                  <a:lnTo>
                    <a:pt x="3238" y="631"/>
                  </a:lnTo>
                  <a:lnTo>
                    <a:pt x="3241" y="546"/>
                  </a:lnTo>
                  <a:lnTo>
                    <a:pt x="3244" y="816"/>
                  </a:lnTo>
                  <a:lnTo>
                    <a:pt x="3251" y="1045"/>
                  </a:lnTo>
                  <a:lnTo>
                    <a:pt x="3254" y="1032"/>
                  </a:lnTo>
                  <a:lnTo>
                    <a:pt x="3263" y="1918"/>
                  </a:lnTo>
                  <a:lnTo>
                    <a:pt x="3266" y="1748"/>
                  </a:lnTo>
                  <a:lnTo>
                    <a:pt x="3275" y="2029"/>
                  </a:lnTo>
                  <a:lnTo>
                    <a:pt x="3278" y="1992"/>
                  </a:lnTo>
                  <a:lnTo>
                    <a:pt x="3281" y="2030"/>
                  </a:lnTo>
                  <a:lnTo>
                    <a:pt x="3288" y="1938"/>
                  </a:lnTo>
                  <a:lnTo>
                    <a:pt x="3294" y="2018"/>
                  </a:lnTo>
                  <a:lnTo>
                    <a:pt x="3309" y="1505"/>
                  </a:lnTo>
                  <a:lnTo>
                    <a:pt x="3315" y="1393"/>
                  </a:lnTo>
                  <a:lnTo>
                    <a:pt x="3318" y="1453"/>
                  </a:lnTo>
                  <a:lnTo>
                    <a:pt x="3321" y="1442"/>
                  </a:lnTo>
                  <a:lnTo>
                    <a:pt x="3340" y="1992"/>
                  </a:lnTo>
                  <a:lnTo>
                    <a:pt x="3346" y="2043"/>
                  </a:lnTo>
                  <a:lnTo>
                    <a:pt x="3349" y="2147"/>
                  </a:lnTo>
                  <a:lnTo>
                    <a:pt x="3352" y="2067"/>
                  </a:lnTo>
                  <a:lnTo>
                    <a:pt x="3358" y="2174"/>
                  </a:lnTo>
                  <a:lnTo>
                    <a:pt x="3361" y="2391"/>
                  </a:lnTo>
                  <a:lnTo>
                    <a:pt x="3368" y="2447"/>
                  </a:lnTo>
                  <a:lnTo>
                    <a:pt x="3377" y="2113"/>
                  </a:lnTo>
                  <a:lnTo>
                    <a:pt x="3380" y="2234"/>
                  </a:lnTo>
                  <a:lnTo>
                    <a:pt x="3389" y="1931"/>
                  </a:lnTo>
                  <a:lnTo>
                    <a:pt x="3398" y="2175"/>
                  </a:lnTo>
                  <a:lnTo>
                    <a:pt x="3405" y="1927"/>
                  </a:lnTo>
                  <a:lnTo>
                    <a:pt x="3432" y="2338"/>
                  </a:lnTo>
                  <a:lnTo>
                    <a:pt x="3435" y="2450"/>
                  </a:lnTo>
                  <a:lnTo>
                    <a:pt x="3439" y="2426"/>
                  </a:lnTo>
                  <a:lnTo>
                    <a:pt x="3442" y="2441"/>
                  </a:lnTo>
                  <a:lnTo>
                    <a:pt x="3445" y="2382"/>
                  </a:lnTo>
                  <a:lnTo>
                    <a:pt x="3448" y="2432"/>
                  </a:lnTo>
                  <a:lnTo>
                    <a:pt x="3451" y="2217"/>
                  </a:lnTo>
                  <a:lnTo>
                    <a:pt x="3454" y="2224"/>
                  </a:lnTo>
                  <a:lnTo>
                    <a:pt x="3457" y="2206"/>
                  </a:lnTo>
                  <a:lnTo>
                    <a:pt x="3460" y="2357"/>
                  </a:lnTo>
                  <a:lnTo>
                    <a:pt x="3463" y="2288"/>
                  </a:lnTo>
                  <a:lnTo>
                    <a:pt x="3466" y="2343"/>
                  </a:lnTo>
                  <a:lnTo>
                    <a:pt x="3469" y="2299"/>
                  </a:lnTo>
                  <a:lnTo>
                    <a:pt x="3476" y="2325"/>
                  </a:lnTo>
                  <a:lnTo>
                    <a:pt x="3479" y="2363"/>
                  </a:lnTo>
                  <a:lnTo>
                    <a:pt x="3482" y="2272"/>
                  </a:lnTo>
                  <a:lnTo>
                    <a:pt x="3488" y="2303"/>
                  </a:lnTo>
                  <a:lnTo>
                    <a:pt x="3494" y="2197"/>
                  </a:lnTo>
                  <a:lnTo>
                    <a:pt x="3500" y="2526"/>
                  </a:lnTo>
                  <a:lnTo>
                    <a:pt x="3506" y="2266"/>
                  </a:lnTo>
                  <a:lnTo>
                    <a:pt x="3509" y="2246"/>
                  </a:lnTo>
                  <a:lnTo>
                    <a:pt x="3516" y="2347"/>
                  </a:lnTo>
                  <a:lnTo>
                    <a:pt x="3522" y="2388"/>
                  </a:lnTo>
                  <a:lnTo>
                    <a:pt x="3531" y="2297"/>
                  </a:lnTo>
                  <a:lnTo>
                    <a:pt x="3534" y="2430"/>
                  </a:lnTo>
                  <a:lnTo>
                    <a:pt x="3540" y="2441"/>
                  </a:lnTo>
                  <a:lnTo>
                    <a:pt x="3546" y="2154"/>
                  </a:lnTo>
                  <a:lnTo>
                    <a:pt x="3553" y="2188"/>
                  </a:lnTo>
                  <a:lnTo>
                    <a:pt x="3556" y="2156"/>
                  </a:lnTo>
                  <a:lnTo>
                    <a:pt x="3562" y="2309"/>
                  </a:lnTo>
                  <a:lnTo>
                    <a:pt x="3565" y="2210"/>
                  </a:lnTo>
                  <a:lnTo>
                    <a:pt x="3571" y="2388"/>
                  </a:lnTo>
                  <a:lnTo>
                    <a:pt x="3577" y="2220"/>
                  </a:lnTo>
                  <a:lnTo>
                    <a:pt x="3587" y="2421"/>
                  </a:lnTo>
                  <a:lnTo>
                    <a:pt x="3596" y="2337"/>
                  </a:lnTo>
                  <a:lnTo>
                    <a:pt x="3599" y="2353"/>
                  </a:lnTo>
                  <a:lnTo>
                    <a:pt x="3605" y="2201"/>
                  </a:lnTo>
                  <a:lnTo>
                    <a:pt x="3614" y="2488"/>
                  </a:lnTo>
                  <a:lnTo>
                    <a:pt x="3620" y="2393"/>
                  </a:lnTo>
                  <a:lnTo>
                    <a:pt x="3627" y="2048"/>
                  </a:lnTo>
                  <a:lnTo>
                    <a:pt x="3636" y="2345"/>
                  </a:lnTo>
                  <a:lnTo>
                    <a:pt x="3639" y="2337"/>
                  </a:lnTo>
                  <a:lnTo>
                    <a:pt x="3645" y="2360"/>
                  </a:lnTo>
                  <a:lnTo>
                    <a:pt x="3651" y="2185"/>
                  </a:lnTo>
                  <a:lnTo>
                    <a:pt x="3661" y="2454"/>
                  </a:lnTo>
                  <a:lnTo>
                    <a:pt x="3664" y="2470"/>
                  </a:lnTo>
                  <a:lnTo>
                    <a:pt x="3667" y="2407"/>
                  </a:lnTo>
                  <a:lnTo>
                    <a:pt x="3670" y="2403"/>
                  </a:lnTo>
                  <a:lnTo>
                    <a:pt x="3673" y="2320"/>
                  </a:lnTo>
                  <a:lnTo>
                    <a:pt x="3676" y="2491"/>
                  </a:lnTo>
                  <a:lnTo>
                    <a:pt x="3685" y="2250"/>
                  </a:lnTo>
                  <a:lnTo>
                    <a:pt x="3688" y="2384"/>
                  </a:lnTo>
                  <a:lnTo>
                    <a:pt x="3691" y="2400"/>
                  </a:lnTo>
                  <a:lnTo>
                    <a:pt x="3698" y="2230"/>
                  </a:lnTo>
                  <a:lnTo>
                    <a:pt x="3701" y="2276"/>
                  </a:lnTo>
                  <a:lnTo>
                    <a:pt x="3704" y="2278"/>
                  </a:lnTo>
                  <a:lnTo>
                    <a:pt x="3707" y="2272"/>
                  </a:lnTo>
                  <a:lnTo>
                    <a:pt x="3710" y="2172"/>
                  </a:lnTo>
                  <a:lnTo>
                    <a:pt x="3719" y="2387"/>
                  </a:lnTo>
                  <a:lnTo>
                    <a:pt x="3722" y="2145"/>
                  </a:lnTo>
                  <a:lnTo>
                    <a:pt x="3725" y="2120"/>
                  </a:lnTo>
                  <a:lnTo>
                    <a:pt x="3732" y="2495"/>
                  </a:lnTo>
                  <a:lnTo>
                    <a:pt x="3735" y="2338"/>
                  </a:lnTo>
                  <a:lnTo>
                    <a:pt x="3741" y="2375"/>
                  </a:lnTo>
                  <a:lnTo>
                    <a:pt x="3744" y="2460"/>
                  </a:lnTo>
                  <a:lnTo>
                    <a:pt x="3747" y="2412"/>
                  </a:lnTo>
                  <a:lnTo>
                    <a:pt x="3750" y="2543"/>
                  </a:lnTo>
                  <a:lnTo>
                    <a:pt x="3756" y="2564"/>
                  </a:lnTo>
                  <a:lnTo>
                    <a:pt x="3759" y="2403"/>
                  </a:lnTo>
                  <a:lnTo>
                    <a:pt x="3762" y="2405"/>
                  </a:lnTo>
                  <a:lnTo>
                    <a:pt x="3765" y="2353"/>
                  </a:lnTo>
                  <a:lnTo>
                    <a:pt x="3769" y="2407"/>
                  </a:lnTo>
                  <a:lnTo>
                    <a:pt x="3778" y="2197"/>
                  </a:lnTo>
                  <a:lnTo>
                    <a:pt x="3781" y="2342"/>
                  </a:lnTo>
                  <a:lnTo>
                    <a:pt x="3784" y="2312"/>
                  </a:lnTo>
                  <a:lnTo>
                    <a:pt x="3787" y="2378"/>
                  </a:lnTo>
                  <a:lnTo>
                    <a:pt x="3793" y="2220"/>
                  </a:lnTo>
                  <a:lnTo>
                    <a:pt x="3796" y="2164"/>
                  </a:lnTo>
                  <a:lnTo>
                    <a:pt x="3802" y="2253"/>
                  </a:lnTo>
                  <a:lnTo>
                    <a:pt x="3806" y="2243"/>
                  </a:lnTo>
                  <a:lnTo>
                    <a:pt x="3815" y="2496"/>
                  </a:lnTo>
                  <a:lnTo>
                    <a:pt x="3821" y="2308"/>
                  </a:lnTo>
                  <a:lnTo>
                    <a:pt x="3827" y="2395"/>
                  </a:lnTo>
                  <a:lnTo>
                    <a:pt x="3830" y="2405"/>
                  </a:lnTo>
                  <a:lnTo>
                    <a:pt x="3833" y="2297"/>
                  </a:lnTo>
                  <a:lnTo>
                    <a:pt x="3840" y="2279"/>
                  </a:lnTo>
                  <a:lnTo>
                    <a:pt x="3849" y="2536"/>
                  </a:lnTo>
                  <a:lnTo>
                    <a:pt x="3858" y="2221"/>
                  </a:lnTo>
                  <a:lnTo>
                    <a:pt x="3861" y="2343"/>
                  </a:lnTo>
                  <a:lnTo>
                    <a:pt x="3864" y="2220"/>
                  </a:lnTo>
                  <a:lnTo>
                    <a:pt x="3867" y="2328"/>
                  </a:lnTo>
                  <a:lnTo>
                    <a:pt x="3870" y="2308"/>
                  </a:lnTo>
                  <a:lnTo>
                    <a:pt x="3873" y="2380"/>
                  </a:lnTo>
                  <a:lnTo>
                    <a:pt x="3877" y="2341"/>
                  </a:lnTo>
                  <a:lnTo>
                    <a:pt x="3889" y="2497"/>
                  </a:lnTo>
                  <a:lnTo>
                    <a:pt x="3895" y="2457"/>
                  </a:lnTo>
                  <a:lnTo>
                    <a:pt x="3898" y="2441"/>
                  </a:lnTo>
                  <a:lnTo>
                    <a:pt x="3901" y="2462"/>
                  </a:lnTo>
                  <a:lnTo>
                    <a:pt x="3907" y="2379"/>
                  </a:lnTo>
                  <a:lnTo>
                    <a:pt x="3910" y="2446"/>
                  </a:lnTo>
                  <a:lnTo>
                    <a:pt x="3914" y="2442"/>
                  </a:lnTo>
                  <a:lnTo>
                    <a:pt x="3917" y="2484"/>
                  </a:lnTo>
                  <a:lnTo>
                    <a:pt x="3920" y="2339"/>
                  </a:lnTo>
                  <a:lnTo>
                    <a:pt x="3923" y="2408"/>
                  </a:lnTo>
                  <a:lnTo>
                    <a:pt x="3926" y="2412"/>
                  </a:lnTo>
                  <a:lnTo>
                    <a:pt x="3929" y="2518"/>
                  </a:lnTo>
                  <a:lnTo>
                    <a:pt x="3932" y="2435"/>
                  </a:lnTo>
                  <a:lnTo>
                    <a:pt x="3941" y="2538"/>
                  </a:lnTo>
                  <a:lnTo>
                    <a:pt x="3948" y="2345"/>
                  </a:lnTo>
                  <a:lnTo>
                    <a:pt x="3954" y="2287"/>
                  </a:lnTo>
                  <a:lnTo>
                    <a:pt x="3957" y="2184"/>
                  </a:lnTo>
                  <a:lnTo>
                    <a:pt x="3966" y="2303"/>
                  </a:lnTo>
                  <a:lnTo>
                    <a:pt x="3969" y="2271"/>
                  </a:lnTo>
                  <a:lnTo>
                    <a:pt x="3972" y="2400"/>
                  </a:lnTo>
                  <a:lnTo>
                    <a:pt x="3975" y="2380"/>
                  </a:lnTo>
                  <a:lnTo>
                    <a:pt x="3978" y="2420"/>
                  </a:lnTo>
                  <a:lnTo>
                    <a:pt x="3981" y="2351"/>
                  </a:lnTo>
                  <a:lnTo>
                    <a:pt x="3985" y="2437"/>
                  </a:lnTo>
                  <a:lnTo>
                    <a:pt x="3994" y="2271"/>
                  </a:lnTo>
                  <a:lnTo>
                    <a:pt x="4000" y="2354"/>
                  </a:lnTo>
                  <a:lnTo>
                    <a:pt x="4012" y="2110"/>
                  </a:lnTo>
                  <a:lnTo>
                    <a:pt x="4022" y="2303"/>
                  </a:lnTo>
                  <a:lnTo>
                    <a:pt x="4025" y="2287"/>
                  </a:lnTo>
                  <a:lnTo>
                    <a:pt x="4031" y="2338"/>
                  </a:lnTo>
                  <a:lnTo>
                    <a:pt x="4034" y="2435"/>
                  </a:lnTo>
                  <a:lnTo>
                    <a:pt x="4040" y="2263"/>
                  </a:lnTo>
                  <a:lnTo>
                    <a:pt x="4049" y="2438"/>
                  </a:lnTo>
                  <a:lnTo>
                    <a:pt x="4052" y="2347"/>
                  </a:lnTo>
                  <a:lnTo>
                    <a:pt x="4056" y="2349"/>
                  </a:lnTo>
                  <a:lnTo>
                    <a:pt x="4059" y="2338"/>
                  </a:lnTo>
                  <a:lnTo>
                    <a:pt x="4062" y="2400"/>
                  </a:lnTo>
                  <a:lnTo>
                    <a:pt x="4068" y="2313"/>
                  </a:lnTo>
                  <a:lnTo>
                    <a:pt x="4074" y="2491"/>
                  </a:lnTo>
                  <a:lnTo>
                    <a:pt x="4083" y="2226"/>
                  </a:lnTo>
                  <a:lnTo>
                    <a:pt x="4086" y="2210"/>
                  </a:lnTo>
                  <a:lnTo>
                    <a:pt x="4090" y="2235"/>
                  </a:lnTo>
                  <a:lnTo>
                    <a:pt x="4093" y="2092"/>
                  </a:lnTo>
                  <a:lnTo>
                    <a:pt x="4099" y="2139"/>
                  </a:lnTo>
                  <a:lnTo>
                    <a:pt x="4102" y="2238"/>
                  </a:lnTo>
                  <a:lnTo>
                    <a:pt x="4105" y="2175"/>
                  </a:lnTo>
                  <a:lnTo>
                    <a:pt x="4108" y="2214"/>
                  </a:lnTo>
                  <a:lnTo>
                    <a:pt x="4111" y="2206"/>
                  </a:lnTo>
                  <a:lnTo>
                    <a:pt x="4114" y="2353"/>
                  </a:lnTo>
                  <a:lnTo>
                    <a:pt x="4117" y="2320"/>
                  </a:lnTo>
                  <a:lnTo>
                    <a:pt x="4120" y="2320"/>
                  </a:lnTo>
                  <a:lnTo>
                    <a:pt x="4124" y="2259"/>
                  </a:lnTo>
                  <a:lnTo>
                    <a:pt x="4127" y="2349"/>
                  </a:lnTo>
                  <a:lnTo>
                    <a:pt x="4130" y="2263"/>
                  </a:lnTo>
                  <a:lnTo>
                    <a:pt x="4133" y="2308"/>
                  </a:lnTo>
                  <a:lnTo>
                    <a:pt x="4136" y="2266"/>
                  </a:lnTo>
                  <a:lnTo>
                    <a:pt x="4142" y="2403"/>
                  </a:lnTo>
                  <a:lnTo>
                    <a:pt x="4151" y="2342"/>
                  </a:lnTo>
                  <a:lnTo>
                    <a:pt x="4154" y="2407"/>
                  </a:lnTo>
                  <a:lnTo>
                    <a:pt x="4161" y="2264"/>
                  </a:lnTo>
                  <a:lnTo>
                    <a:pt x="4167" y="2045"/>
                  </a:lnTo>
                  <a:lnTo>
                    <a:pt x="4176" y="2280"/>
                  </a:lnTo>
                  <a:lnTo>
                    <a:pt x="4185" y="2443"/>
                  </a:lnTo>
                  <a:lnTo>
                    <a:pt x="4191" y="2375"/>
                  </a:lnTo>
                  <a:lnTo>
                    <a:pt x="4195" y="2371"/>
                  </a:lnTo>
                  <a:lnTo>
                    <a:pt x="4198" y="2379"/>
                  </a:lnTo>
                  <a:lnTo>
                    <a:pt x="4201" y="2326"/>
                  </a:lnTo>
                  <a:lnTo>
                    <a:pt x="4207" y="2316"/>
                  </a:lnTo>
                  <a:lnTo>
                    <a:pt x="4213" y="2500"/>
                  </a:lnTo>
                  <a:lnTo>
                    <a:pt x="4216" y="2508"/>
                  </a:lnTo>
                  <a:lnTo>
                    <a:pt x="4219" y="2447"/>
                  </a:lnTo>
                  <a:lnTo>
                    <a:pt x="4222" y="2501"/>
                  </a:lnTo>
                  <a:lnTo>
                    <a:pt x="4228" y="2526"/>
                  </a:lnTo>
                  <a:lnTo>
                    <a:pt x="4235" y="2254"/>
                  </a:lnTo>
                  <a:lnTo>
                    <a:pt x="4238" y="2283"/>
                  </a:lnTo>
                  <a:lnTo>
                    <a:pt x="4241" y="2284"/>
                  </a:lnTo>
                  <a:lnTo>
                    <a:pt x="4247" y="2177"/>
                  </a:lnTo>
                  <a:lnTo>
                    <a:pt x="4250" y="2293"/>
                  </a:lnTo>
                  <a:lnTo>
                    <a:pt x="4253" y="2288"/>
                  </a:lnTo>
                  <a:lnTo>
                    <a:pt x="4256" y="2416"/>
                  </a:lnTo>
                  <a:lnTo>
                    <a:pt x="4259" y="2393"/>
                  </a:lnTo>
                  <a:lnTo>
                    <a:pt x="4262" y="2413"/>
                  </a:lnTo>
                  <a:lnTo>
                    <a:pt x="4266" y="2268"/>
                  </a:lnTo>
                  <a:lnTo>
                    <a:pt x="4275" y="2453"/>
                  </a:lnTo>
                  <a:lnTo>
                    <a:pt x="4284" y="2270"/>
                  </a:lnTo>
                  <a:lnTo>
                    <a:pt x="4290" y="2468"/>
                  </a:lnTo>
                  <a:lnTo>
                    <a:pt x="4293" y="2462"/>
                  </a:lnTo>
                  <a:lnTo>
                    <a:pt x="4296" y="2309"/>
                  </a:lnTo>
                  <a:lnTo>
                    <a:pt x="4303" y="2364"/>
                  </a:lnTo>
                  <a:lnTo>
                    <a:pt x="4306" y="2493"/>
                  </a:lnTo>
                  <a:lnTo>
                    <a:pt x="4312" y="2453"/>
                  </a:lnTo>
                  <a:lnTo>
                    <a:pt x="4315" y="2457"/>
                  </a:lnTo>
                  <a:lnTo>
                    <a:pt x="4318" y="2504"/>
                  </a:lnTo>
                  <a:lnTo>
                    <a:pt x="4321" y="2360"/>
                  </a:lnTo>
                  <a:lnTo>
                    <a:pt x="4324" y="2350"/>
                  </a:lnTo>
                  <a:lnTo>
                    <a:pt x="4330" y="2422"/>
                  </a:lnTo>
                  <a:lnTo>
                    <a:pt x="4334" y="2325"/>
                  </a:lnTo>
                  <a:lnTo>
                    <a:pt x="4337" y="2337"/>
                  </a:lnTo>
                  <a:lnTo>
                    <a:pt x="4340" y="2299"/>
                  </a:lnTo>
                  <a:lnTo>
                    <a:pt x="4343" y="2488"/>
                  </a:lnTo>
                  <a:lnTo>
                    <a:pt x="4346" y="2495"/>
                  </a:lnTo>
                  <a:lnTo>
                    <a:pt x="4352" y="2281"/>
                  </a:lnTo>
                  <a:lnTo>
                    <a:pt x="4355" y="2520"/>
                  </a:lnTo>
                  <a:lnTo>
                    <a:pt x="4361" y="2317"/>
                  </a:lnTo>
                  <a:lnTo>
                    <a:pt x="4364" y="2303"/>
                  </a:lnTo>
                  <a:lnTo>
                    <a:pt x="4371" y="2568"/>
                  </a:lnTo>
                  <a:lnTo>
                    <a:pt x="4377" y="2366"/>
                  </a:lnTo>
                  <a:lnTo>
                    <a:pt x="4383" y="2434"/>
                  </a:lnTo>
                  <a:lnTo>
                    <a:pt x="4386" y="2539"/>
                  </a:lnTo>
                  <a:lnTo>
                    <a:pt x="4395" y="2376"/>
                  </a:lnTo>
                  <a:lnTo>
                    <a:pt x="4398" y="2416"/>
                  </a:lnTo>
                  <a:lnTo>
                    <a:pt x="4401" y="2392"/>
                  </a:lnTo>
                  <a:lnTo>
                    <a:pt x="4405" y="2405"/>
                  </a:lnTo>
                  <a:lnTo>
                    <a:pt x="4411" y="2268"/>
                  </a:lnTo>
                  <a:lnTo>
                    <a:pt x="4417" y="2549"/>
                  </a:lnTo>
                  <a:lnTo>
                    <a:pt x="4423" y="2374"/>
                  </a:lnTo>
                  <a:lnTo>
                    <a:pt x="4429" y="2559"/>
                  </a:lnTo>
                  <a:lnTo>
                    <a:pt x="4435" y="2493"/>
                  </a:lnTo>
                  <a:lnTo>
                    <a:pt x="4442" y="2266"/>
                  </a:lnTo>
                  <a:lnTo>
                    <a:pt x="4448" y="2478"/>
                  </a:lnTo>
                  <a:lnTo>
                    <a:pt x="4451" y="2403"/>
                  </a:lnTo>
                  <a:lnTo>
                    <a:pt x="4460" y="2516"/>
                  </a:lnTo>
                  <a:lnTo>
                    <a:pt x="4466" y="2246"/>
                  </a:lnTo>
                  <a:lnTo>
                    <a:pt x="4473" y="2422"/>
                  </a:lnTo>
                  <a:lnTo>
                    <a:pt x="4476" y="2375"/>
                  </a:lnTo>
                  <a:lnTo>
                    <a:pt x="4479" y="2376"/>
                  </a:lnTo>
                  <a:lnTo>
                    <a:pt x="4485" y="2499"/>
                  </a:lnTo>
                  <a:lnTo>
                    <a:pt x="4488" y="2501"/>
                  </a:lnTo>
                  <a:lnTo>
                    <a:pt x="4491" y="2464"/>
                  </a:lnTo>
                  <a:lnTo>
                    <a:pt x="4494" y="2493"/>
                  </a:lnTo>
                  <a:lnTo>
                    <a:pt x="4503" y="2366"/>
                  </a:lnTo>
                  <a:lnTo>
                    <a:pt x="4507" y="2470"/>
                  </a:lnTo>
                  <a:lnTo>
                    <a:pt x="4513" y="2468"/>
                  </a:lnTo>
                  <a:lnTo>
                    <a:pt x="4516" y="2455"/>
                  </a:lnTo>
                  <a:lnTo>
                    <a:pt x="4519" y="2591"/>
                  </a:lnTo>
                  <a:lnTo>
                    <a:pt x="4522" y="2601"/>
                  </a:lnTo>
                  <a:lnTo>
                    <a:pt x="4531" y="2367"/>
                  </a:lnTo>
                  <a:lnTo>
                    <a:pt x="4541" y="2582"/>
                  </a:lnTo>
                  <a:lnTo>
                    <a:pt x="4550" y="2284"/>
                  </a:lnTo>
                  <a:lnTo>
                    <a:pt x="4556" y="2489"/>
                  </a:lnTo>
                  <a:lnTo>
                    <a:pt x="4559" y="2491"/>
                  </a:lnTo>
                  <a:lnTo>
                    <a:pt x="4562" y="2321"/>
                  </a:lnTo>
                  <a:lnTo>
                    <a:pt x="4568" y="2393"/>
                  </a:lnTo>
                  <a:lnTo>
                    <a:pt x="4571" y="2521"/>
                  </a:lnTo>
                  <a:lnTo>
                    <a:pt x="4578" y="2478"/>
                  </a:lnTo>
                  <a:lnTo>
                    <a:pt x="4584" y="2366"/>
                  </a:lnTo>
                  <a:lnTo>
                    <a:pt x="4587" y="2362"/>
                  </a:lnTo>
                  <a:lnTo>
                    <a:pt x="4590" y="2432"/>
                  </a:lnTo>
                  <a:lnTo>
                    <a:pt x="4593" y="2425"/>
                  </a:lnTo>
                  <a:lnTo>
                    <a:pt x="4596" y="2496"/>
                  </a:lnTo>
                  <a:lnTo>
                    <a:pt x="4602" y="2393"/>
                  </a:lnTo>
                  <a:lnTo>
                    <a:pt x="4605" y="2387"/>
                  </a:lnTo>
                  <a:lnTo>
                    <a:pt x="4609" y="2468"/>
                  </a:lnTo>
                  <a:lnTo>
                    <a:pt x="4615" y="2353"/>
                  </a:lnTo>
                  <a:lnTo>
                    <a:pt x="4621" y="2400"/>
                  </a:lnTo>
                  <a:lnTo>
                    <a:pt x="4624" y="2492"/>
                  </a:lnTo>
                  <a:lnTo>
                    <a:pt x="4627" y="2476"/>
                  </a:lnTo>
                  <a:lnTo>
                    <a:pt x="4630" y="2479"/>
                  </a:lnTo>
                  <a:lnTo>
                    <a:pt x="4639" y="2295"/>
                  </a:lnTo>
                  <a:lnTo>
                    <a:pt x="4655" y="2587"/>
                  </a:lnTo>
                  <a:lnTo>
                    <a:pt x="4664" y="2480"/>
                  </a:lnTo>
                  <a:lnTo>
                    <a:pt x="4667" y="2476"/>
                  </a:lnTo>
                  <a:lnTo>
                    <a:pt x="4670" y="2424"/>
                  </a:lnTo>
                  <a:lnTo>
                    <a:pt x="4677" y="2574"/>
                  </a:lnTo>
                  <a:lnTo>
                    <a:pt x="4683" y="2376"/>
                  </a:lnTo>
                  <a:lnTo>
                    <a:pt x="4689" y="2437"/>
                  </a:lnTo>
                  <a:lnTo>
                    <a:pt x="4692" y="2439"/>
                  </a:lnTo>
                  <a:lnTo>
                    <a:pt x="4695" y="2400"/>
                  </a:lnTo>
                  <a:lnTo>
                    <a:pt x="4701" y="2509"/>
                  </a:lnTo>
                  <a:lnTo>
                    <a:pt x="4707" y="2368"/>
                  </a:lnTo>
                  <a:lnTo>
                    <a:pt x="4711" y="2368"/>
                  </a:lnTo>
                  <a:lnTo>
                    <a:pt x="4714" y="2475"/>
                  </a:lnTo>
                  <a:lnTo>
                    <a:pt x="4717" y="2399"/>
                  </a:lnTo>
                  <a:lnTo>
                    <a:pt x="4720" y="2392"/>
                  </a:lnTo>
                  <a:lnTo>
                    <a:pt x="4723" y="2272"/>
                  </a:lnTo>
                  <a:lnTo>
                    <a:pt x="4732" y="2410"/>
                  </a:lnTo>
                  <a:lnTo>
                    <a:pt x="4738" y="2382"/>
                  </a:lnTo>
                  <a:lnTo>
                    <a:pt x="4741" y="2422"/>
                  </a:lnTo>
                  <a:lnTo>
                    <a:pt x="4745" y="2420"/>
                  </a:lnTo>
                  <a:lnTo>
                    <a:pt x="4754" y="2259"/>
                  </a:lnTo>
                  <a:lnTo>
                    <a:pt x="4763" y="2395"/>
                  </a:lnTo>
                  <a:lnTo>
                    <a:pt x="4766" y="2281"/>
                  </a:lnTo>
                  <a:lnTo>
                    <a:pt x="4772" y="2293"/>
                  </a:lnTo>
                  <a:lnTo>
                    <a:pt x="4776" y="2343"/>
                  </a:lnTo>
                  <a:lnTo>
                    <a:pt x="4779" y="2293"/>
                  </a:lnTo>
                  <a:lnTo>
                    <a:pt x="4782" y="2374"/>
                  </a:lnTo>
                  <a:lnTo>
                    <a:pt x="4788" y="2220"/>
                  </a:lnTo>
                  <a:lnTo>
                    <a:pt x="4794" y="2458"/>
                  </a:lnTo>
                  <a:lnTo>
                    <a:pt x="4800" y="2475"/>
                  </a:lnTo>
                  <a:lnTo>
                    <a:pt x="4810" y="2225"/>
                  </a:lnTo>
                  <a:lnTo>
                    <a:pt x="4816" y="2353"/>
                  </a:lnTo>
                  <a:lnTo>
                    <a:pt x="4822" y="2279"/>
                  </a:lnTo>
                  <a:lnTo>
                    <a:pt x="4831" y="2559"/>
                  </a:lnTo>
                  <a:lnTo>
                    <a:pt x="4834" y="2487"/>
                  </a:lnTo>
                  <a:lnTo>
                    <a:pt x="4837" y="2499"/>
                  </a:lnTo>
                  <a:lnTo>
                    <a:pt x="4847" y="2216"/>
                  </a:lnTo>
                  <a:lnTo>
                    <a:pt x="4853" y="2310"/>
                  </a:lnTo>
                  <a:lnTo>
                    <a:pt x="4859" y="2183"/>
                  </a:lnTo>
                  <a:lnTo>
                    <a:pt x="4862" y="2183"/>
                  </a:lnTo>
                  <a:lnTo>
                    <a:pt x="4865" y="2271"/>
                  </a:lnTo>
                  <a:lnTo>
                    <a:pt x="4868" y="2263"/>
                  </a:lnTo>
                  <a:lnTo>
                    <a:pt x="4871" y="2177"/>
                  </a:lnTo>
                  <a:lnTo>
                    <a:pt x="4874" y="2275"/>
                  </a:lnTo>
                  <a:lnTo>
                    <a:pt x="4884" y="2108"/>
                  </a:lnTo>
                  <a:lnTo>
                    <a:pt x="4890" y="2326"/>
                  </a:lnTo>
                  <a:lnTo>
                    <a:pt x="4905" y="2484"/>
                  </a:lnTo>
                  <a:lnTo>
                    <a:pt x="4908" y="2458"/>
                  </a:lnTo>
                  <a:lnTo>
                    <a:pt x="4918" y="2591"/>
                  </a:lnTo>
                  <a:lnTo>
                    <a:pt x="4927" y="2221"/>
                  </a:lnTo>
                  <a:lnTo>
                    <a:pt x="4930" y="2229"/>
                  </a:lnTo>
                  <a:lnTo>
                    <a:pt x="4933" y="2220"/>
                  </a:lnTo>
                  <a:lnTo>
                    <a:pt x="4936" y="2246"/>
                  </a:lnTo>
                  <a:lnTo>
                    <a:pt x="4939" y="2158"/>
                  </a:lnTo>
                  <a:lnTo>
                    <a:pt x="4943" y="2204"/>
                  </a:lnTo>
                  <a:lnTo>
                    <a:pt x="4946" y="2164"/>
                  </a:lnTo>
                  <a:lnTo>
                    <a:pt x="4949" y="2195"/>
                  </a:lnTo>
                  <a:lnTo>
                    <a:pt x="4952" y="2143"/>
                  </a:lnTo>
                  <a:lnTo>
                    <a:pt x="4955" y="2163"/>
                  </a:lnTo>
                  <a:lnTo>
                    <a:pt x="4958" y="1969"/>
                  </a:lnTo>
                  <a:lnTo>
                    <a:pt x="4961" y="1956"/>
                  </a:lnTo>
                  <a:lnTo>
                    <a:pt x="4967" y="2342"/>
                  </a:lnTo>
                  <a:lnTo>
                    <a:pt x="4970" y="2339"/>
                  </a:lnTo>
                  <a:lnTo>
                    <a:pt x="4973" y="2267"/>
                  </a:lnTo>
                  <a:lnTo>
                    <a:pt x="4980" y="2420"/>
                  </a:lnTo>
                  <a:lnTo>
                    <a:pt x="4986" y="2434"/>
                  </a:lnTo>
                  <a:lnTo>
                    <a:pt x="4989" y="2362"/>
                  </a:lnTo>
                  <a:lnTo>
                    <a:pt x="4992" y="2493"/>
                  </a:lnTo>
                  <a:lnTo>
                    <a:pt x="4995" y="2425"/>
                  </a:lnTo>
                  <a:lnTo>
                    <a:pt x="4998" y="2459"/>
                  </a:lnTo>
                  <a:lnTo>
                    <a:pt x="5001" y="2389"/>
                  </a:lnTo>
                  <a:lnTo>
                    <a:pt x="5004" y="2447"/>
                  </a:lnTo>
                  <a:lnTo>
                    <a:pt x="5007" y="2330"/>
                  </a:lnTo>
                  <a:lnTo>
                    <a:pt x="5011" y="2341"/>
                  </a:lnTo>
                  <a:lnTo>
                    <a:pt x="5014" y="2297"/>
                  </a:lnTo>
                  <a:lnTo>
                    <a:pt x="5017" y="2366"/>
                  </a:lnTo>
                  <a:lnTo>
                    <a:pt x="5020" y="2280"/>
                  </a:lnTo>
                  <a:lnTo>
                    <a:pt x="5023" y="2383"/>
                  </a:lnTo>
                  <a:lnTo>
                    <a:pt x="5032" y="2092"/>
                  </a:lnTo>
                  <a:lnTo>
                    <a:pt x="5035" y="2167"/>
                  </a:lnTo>
                  <a:lnTo>
                    <a:pt x="5038" y="2145"/>
                  </a:lnTo>
                  <a:lnTo>
                    <a:pt x="5042" y="2172"/>
                  </a:lnTo>
                  <a:lnTo>
                    <a:pt x="5051" y="2438"/>
                  </a:lnTo>
                  <a:lnTo>
                    <a:pt x="5054" y="2401"/>
                  </a:lnTo>
                  <a:lnTo>
                    <a:pt x="5057" y="2409"/>
                  </a:lnTo>
                  <a:lnTo>
                    <a:pt x="5060" y="2350"/>
                  </a:lnTo>
                  <a:lnTo>
                    <a:pt x="5063" y="2451"/>
                  </a:lnTo>
                  <a:lnTo>
                    <a:pt x="5066" y="2451"/>
                  </a:lnTo>
                  <a:lnTo>
                    <a:pt x="5072" y="2374"/>
                  </a:lnTo>
                  <a:lnTo>
                    <a:pt x="5076" y="2367"/>
                  </a:lnTo>
                  <a:lnTo>
                    <a:pt x="5082" y="2229"/>
                  </a:lnTo>
                  <a:lnTo>
                    <a:pt x="5085" y="2424"/>
                  </a:lnTo>
                  <a:lnTo>
                    <a:pt x="5091" y="2375"/>
                  </a:lnTo>
                  <a:lnTo>
                    <a:pt x="5094" y="2209"/>
                  </a:lnTo>
                  <a:lnTo>
                    <a:pt x="5100" y="2191"/>
                  </a:lnTo>
                  <a:lnTo>
                    <a:pt x="5110" y="2042"/>
                  </a:lnTo>
                  <a:lnTo>
                    <a:pt x="5116" y="2278"/>
                  </a:lnTo>
                  <a:lnTo>
                    <a:pt x="5122" y="2392"/>
                  </a:lnTo>
                  <a:lnTo>
                    <a:pt x="5128" y="2620"/>
                  </a:lnTo>
                  <a:lnTo>
                    <a:pt x="5131" y="2433"/>
                  </a:lnTo>
                  <a:lnTo>
                    <a:pt x="5137" y="2407"/>
                  </a:lnTo>
                  <a:lnTo>
                    <a:pt x="5141" y="2450"/>
                  </a:lnTo>
                  <a:lnTo>
                    <a:pt x="5144" y="2391"/>
                  </a:lnTo>
                  <a:lnTo>
                    <a:pt x="5147" y="2478"/>
                  </a:lnTo>
                  <a:lnTo>
                    <a:pt x="5150" y="2472"/>
                  </a:lnTo>
                  <a:lnTo>
                    <a:pt x="5153" y="2575"/>
                  </a:lnTo>
                  <a:lnTo>
                    <a:pt x="5156" y="2546"/>
                  </a:lnTo>
                  <a:lnTo>
                    <a:pt x="5159" y="2590"/>
                  </a:lnTo>
                  <a:lnTo>
                    <a:pt x="5162" y="2421"/>
                  </a:lnTo>
                  <a:lnTo>
                    <a:pt x="5165" y="2449"/>
                  </a:lnTo>
                  <a:lnTo>
                    <a:pt x="5168" y="2368"/>
                  </a:lnTo>
                  <a:lnTo>
                    <a:pt x="5172" y="2492"/>
                  </a:lnTo>
                  <a:lnTo>
                    <a:pt x="5181" y="2141"/>
                  </a:lnTo>
                  <a:lnTo>
                    <a:pt x="5190" y="2496"/>
                  </a:lnTo>
                  <a:lnTo>
                    <a:pt x="5193" y="2424"/>
                  </a:lnTo>
                  <a:lnTo>
                    <a:pt x="5196" y="2443"/>
                  </a:lnTo>
                  <a:lnTo>
                    <a:pt x="5202" y="2384"/>
                  </a:lnTo>
                  <a:lnTo>
                    <a:pt x="5209" y="2422"/>
                  </a:lnTo>
                  <a:lnTo>
                    <a:pt x="5215" y="2579"/>
                  </a:lnTo>
                  <a:lnTo>
                    <a:pt x="5218" y="2583"/>
                  </a:lnTo>
                  <a:lnTo>
                    <a:pt x="5224" y="2508"/>
                  </a:lnTo>
                  <a:lnTo>
                    <a:pt x="5227" y="2545"/>
                  </a:lnTo>
                  <a:lnTo>
                    <a:pt x="5230" y="2429"/>
                  </a:lnTo>
                  <a:lnTo>
                    <a:pt x="5233" y="2437"/>
                  </a:lnTo>
                  <a:lnTo>
                    <a:pt x="5243" y="2284"/>
                  </a:lnTo>
                  <a:lnTo>
                    <a:pt x="5252" y="2559"/>
                  </a:lnTo>
                  <a:lnTo>
                    <a:pt x="5258" y="2260"/>
                  </a:lnTo>
                  <a:lnTo>
                    <a:pt x="5261" y="2285"/>
                  </a:lnTo>
                  <a:lnTo>
                    <a:pt x="5267" y="2592"/>
                  </a:lnTo>
                  <a:lnTo>
                    <a:pt x="5274" y="2268"/>
                  </a:lnTo>
                  <a:lnTo>
                    <a:pt x="5277" y="2260"/>
                  </a:lnTo>
                  <a:lnTo>
                    <a:pt x="5283" y="2430"/>
                  </a:lnTo>
                  <a:lnTo>
                    <a:pt x="5286" y="2376"/>
                  </a:lnTo>
                  <a:lnTo>
                    <a:pt x="5292" y="2504"/>
                  </a:lnTo>
                  <a:lnTo>
                    <a:pt x="5298" y="2467"/>
                  </a:lnTo>
                  <a:lnTo>
                    <a:pt x="5302" y="2599"/>
                  </a:lnTo>
                  <a:lnTo>
                    <a:pt x="5308" y="2450"/>
                  </a:lnTo>
                  <a:lnTo>
                    <a:pt x="5314" y="2647"/>
                  </a:lnTo>
                  <a:lnTo>
                    <a:pt x="5317" y="2330"/>
                  </a:lnTo>
                  <a:lnTo>
                    <a:pt x="5320" y="2304"/>
                  </a:lnTo>
                  <a:lnTo>
                    <a:pt x="5326" y="2450"/>
                  </a:lnTo>
                  <a:lnTo>
                    <a:pt x="5329" y="2401"/>
                  </a:lnTo>
                  <a:lnTo>
                    <a:pt x="5332" y="2409"/>
                  </a:lnTo>
                  <a:lnTo>
                    <a:pt x="5336" y="2358"/>
                  </a:lnTo>
                  <a:lnTo>
                    <a:pt x="5339" y="2416"/>
                  </a:lnTo>
                  <a:lnTo>
                    <a:pt x="5342" y="2407"/>
                  </a:lnTo>
                  <a:lnTo>
                    <a:pt x="5351" y="2570"/>
                  </a:lnTo>
                  <a:lnTo>
                    <a:pt x="5354" y="2421"/>
                  </a:lnTo>
                  <a:lnTo>
                    <a:pt x="5363" y="2563"/>
                  </a:lnTo>
                  <a:lnTo>
                    <a:pt x="5367" y="2414"/>
                  </a:lnTo>
                  <a:lnTo>
                    <a:pt x="5370" y="2445"/>
                  </a:lnTo>
                  <a:lnTo>
                    <a:pt x="5376" y="2437"/>
                  </a:lnTo>
                  <a:lnTo>
                    <a:pt x="5379" y="2287"/>
                  </a:lnTo>
                  <a:lnTo>
                    <a:pt x="5388" y="2428"/>
                  </a:lnTo>
                  <a:lnTo>
                    <a:pt x="5394" y="2334"/>
                  </a:lnTo>
                  <a:lnTo>
                    <a:pt x="5398" y="2331"/>
                  </a:lnTo>
                  <a:lnTo>
                    <a:pt x="5404" y="2179"/>
                  </a:lnTo>
                  <a:lnTo>
                    <a:pt x="5410" y="2335"/>
                  </a:lnTo>
                  <a:lnTo>
                    <a:pt x="5413" y="2520"/>
                  </a:lnTo>
                  <a:lnTo>
                    <a:pt x="5416" y="2536"/>
                  </a:lnTo>
                  <a:lnTo>
                    <a:pt x="5422" y="2401"/>
                  </a:lnTo>
                  <a:lnTo>
                    <a:pt x="5425" y="2429"/>
                  </a:lnTo>
                  <a:lnTo>
                    <a:pt x="5428" y="2357"/>
                  </a:lnTo>
                  <a:lnTo>
                    <a:pt x="5432" y="2359"/>
                  </a:lnTo>
                  <a:lnTo>
                    <a:pt x="5435" y="2318"/>
                  </a:lnTo>
                  <a:lnTo>
                    <a:pt x="5441" y="2399"/>
                  </a:lnTo>
                  <a:lnTo>
                    <a:pt x="5447" y="2345"/>
                  </a:lnTo>
                  <a:lnTo>
                    <a:pt x="5453" y="2379"/>
                  </a:lnTo>
                  <a:lnTo>
                    <a:pt x="5456" y="2435"/>
                  </a:lnTo>
                  <a:lnTo>
                    <a:pt x="5459" y="2408"/>
                  </a:lnTo>
                  <a:lnTo>
                    <a:pt x="5463" y="2421"/>
                  </a:lnTo>
                  <a:lnTo>
                    <a:pt x="5466" y="2364"/>
                  </a:lnTo>
                  <a:lnTo>
                    <a:pt x="5469" y="244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7" name="Rectangle 9"/>
            <p:cNvSpPr>
              <a:spLocks noChangeArrowheads="1"/>
            </p:cNvSpPr>
            <p:nvPr/>
          </p:nvSpPr>
          <p:spPr bwMode="auto">
            <a:xfrm>
              <a:off x="5224" y="3304"/>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2968" name="Rectangle 10"/>
            <p:cNvSpPr>
              <a:spLocks noChangeArrowheads="1"/>
            </p:cNvSpPr>
            <p:nvPr/>
          </p:nvSpPr>
          <p:spPr bwMode="auto">
            <a:xfrm>
              <a:off x="854" y="3272"/>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2969" name="Freeform 11"/>
            <p:cNvSpPr>
              <a:spLocks/>
            </p:cNvSpPr>
            <p:nvPr/>
          </p:nvSpPr>
          <p:spPr bwMode="auto">
            <a:xfrm>
              <a:off x="2205" y="1604"/>
              <a:ext cx="25" cy="48"/>
            </a:xfrm>
            <a:custGeom>
              <a:avLst/>
              <a:gdLst>
                <a:gd name="T0" fmla="*/ 2 w 31"/>
                <a:gd name="T1" fmla="*/ 10 h 60"/>
                <a:gd name="T2" fmla="*/ 2 w 31"/>
                <a:gd name="T3" fmla="*/ 8 h 60"/>
                <a:gd name="T4" fmla="*/ 2 w 31"/>
                <a:gd name="T5" fmla="*/ 4 h 60"/>
                <a:gd name="T6" fmla="*/ 7 w 31"/>
                <a:gd name="T7" fmla="*/ 0 h 60"/>
                <a:gd name="T8" fmla="*/ 15 w 31"/>
                <a:gd name="T9" fmla="*/ 2 h 60"/>
                <a:gd name="T10" fmla="*/ 19 w 31"/>
                <a:gd name="T11" fmla="*/ 8 h 60"/>
                <a:gd name="T12" fmla="*/ 15 w 31"/>
                <a:gd name="T13" fmla="*/ 21 h 60"/>
                <a:gd name="T14" fmla="*/ 0 w 31"/>
                <a:gd name="T15" fmla="*/ 38 h 60"/>
                <a:gd name="T16" fmla="*/ 20 w 31"/>
                <a:gd name="T17" fmla="*/ 3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5"/>
                  </a:moveTo>
                  <a:lnTo>
                    <a:pt x="2" y="12"/>
                  </a:lnTo>
                  <a:lnTo>
                    <a:pt x="4" y="6"/>
                  </a:lnTo>
                  <a:lnTo>
                    <a:pt x="11" y="0"/>
                  </a:lnTo>
                  <a:lnTo>
                    <a:pt x="24" y="3"/>
                  </a:lnTo>
                  <a:lnTo>
                    <a:pt x="29" y="12"/>
                  </a:lnTo>
                  <a:lnTo>
                    <a:pt x="22" y="32"/>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0" name="Line 12"/>
            <p:cNvSpPr>
              <a:spLocks noChangeShapeType="1"/>
            </p:cNvSpPr>
            <p:nvPr/>
          </p:nvSpPr>
          <p:spPr bwMode="auto">
            <a:xfrm flipH="1">
              <a:off x="2265" y="1604"/>
              <a:ext cx="18"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71" name="Line 13"/>
            <p:cNvSpPr>
              <a:spLocks noChangeShapeType="1"/>
            </p:cNvSpPr>
            <p:nvPr/>
          </p:nvSpPr>
          <p:spPr bwMode="auto">
            <a:xfrm>
              <a:off x="2258" y="160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72" name="Freeform 14"/>
            <p:cNvSpPr>
              <a:spLocks/>
            </p:cNvSpPr>
            <p:nvPr/>
          </p:nvSpPr>
          <p:spPr bwMode="auto">
            <a:xfrm>
              <a:off x="2311" y="1604"/>
              <a:ext cx="23" cy="48"/>
            </a:xfrm>
            <a:custGeom>
              <a:avLst/>
              <a:gdLst>
                <a:gd name="T0" fmla="*/ 7 w 29"/>
                <a:gd name="T1" fmla="*/ 0 h 60"/>
                <a:gd name="T2" fmla="*/ 3 w 29"/>
                <a:gd name="T3" fmla="*/ 2 h 60"/>
                <a:gd name="T4" fmla="*/ 3 w 29"/>
                <a:gd name="T5" fmla="*/ 13 h 60"/>
                <a:gd name="T6" fmla="*/ 6 w 29"/>
                <a:gd name="T7" fmla="*/ 14 h 60"/>
                <a:gd name="T8" fmla="*/ 11 w 29"/>
                <a:gd name="T9" fmla="*/ 17 h 60"/>
                <a:gd name="T10" fmla="*/ 18 w 29"/>
                <a:gd name="T11" fmla="*/ 22 h 60"/>
                <a:gd name="T12" fmla="*/ 18 w 29"/>
                <a:gd name="T13" fmla="*/ 34 h 60"/>
                <a:gd name="T14" fmla="*/ 17 w 29"/>
                <a:gd name="T15" fmla="*/ 37 h 60"/>
                <a:gd name="T16" fmla="*/ 13 w 29"/>
                <a:gd name="T17" fmla="*/ 38 h 60"/>
                <a:gd name="T18" fmla="*/ 3 w 29"/>
                <a:gd name="T19" fmla="*/ 37 h 60"/>
                <a:gd name="T20" fmla="*/ 0 w 29"/>
                <a:gd name="T21" fmla="*/ 31 h 60"/>
                <a:gd name="T22" fmla="*/ 0 w 29"/>
                <a:gd name="T23" fmla="*/ 26 h 60"/>
                <a:gd name="T24" fmla="*/ 2 w 29"/>
                <a:gd name="T25" fmla="*/ 22 h 60"/>
                <a:gd name="T26" fmla="*/ 9 w 29"/>
                <a:gd name="T27" fmla="*/ 17 h 60"/>
                <a:gd name="T28" fmla="*/ 13 w 29"/>
                <a:gd name="T29" fmla="*/ 14 h 60"/>
                <a:gd name="T30" fmla="*/ 18 w 29"/>
                <a:gd name="T31" fmla="*/ 10 h 60"/>
                <a:gd name="T32" fmla="*/ 18 w 29"/>
                <a:gd name="T33" fmla="*/ 6 h 60"/>
                <a:gd name="T34" fmla="*/ 17 w 29"/>
                <a:gd name="T35" fmla="*/ 2 h 60"/>
                <a:gd name="T36" fmla="*/ 13 w 29"/>
                <a:gd name="T37" fmla="*/ 0 h 60"/>
                <a:gd name="T38" fmla="*/ 7 w 29"/>
                <a:gd name="T39" fmla="*/ 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60">
                  <a:moveTo>
                    <a:pt x="11" y="0"/>
                  </a:moveTo>
                  <a:lnTo>
                    <a:pt x="5" y="3"/>
                  </a:lnTo>
                  <a:lnTo>
                    <a:pt x="5" y="20"/>
                  </a:lnTo>
                  <a:lnTo>
                    <a:pt x="9" y="23"/>
                  </a:lnTo>
                  <a:lnTo>
                    <a:pt x="18" y="26"/>
                  </a:lnTo>
                  <a:lnTo>
                    <a:pt x="29" y="34"/>
                  </a:lnTo>
                  <a:lnTo>
                    <a:pt x="29" y="54"/>
                  </a:lnTo>
                  <a:lnTo>
                    <a:pt x="27" y="57"/>
                  </a:lnTo>
                  <a:lnTo>
                    <a:pt x="20" y="60"/>
                  </a:lnTo>
                  <a:lnTo>
                    <a:pt x="5" y="57"/>
                  </a:lnTo>
                  <a:lnTo>
                    <a:pt x="0" y="49"/>
                  </a:lnTo>
                  <a:lnTo>
                    <a:pt x="0" y="40"/>
                  </a:lnTo>
                  <a:lnTo>
                    <a:pt x="2" y="34"/>
                  </a:lnTo>
                  <a:lnTo>
                    <a:pt x="14" y="26"/>
                  </a:lnTo>
                  <a:lnTo>
                    <a:pt x="22" y="23"/>
                  </a:lnTo>
                  <a:lnTo>
                    <a:pt x="29" y="15"/>
                  </a:lnTo>
                  <a:lnTo>
                    <a:pt x="29" y="9"/>
                  </a:lnTo>
                  <a:lnTo>
                    <a:pt x="27"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3" name="Freeform 15"/>
            <p:cNvSpPr>
              <a:spLocks/>
            </p:cNvSpPr>
            <p:nvPr/>
          </p:nvSpPr>
          <p:spPr bwMode="auto">
            <a:xfrm>
              <a:off x="2363" y="1604"/>
              <a:ext cx="24" cy="48"/>
            </a:xfrm>
            <a:custGeom>
              <a:avLst/>
              <a:gdLst>
                <a:gd name="T0" fmla="*/ 3 w 29"/>
                <a:gd name="T1" fmla="*/ 0 h 60"/>
                <a:gd name="T2" fmla="*/ 20 w 29"/>
                <a:gd name="T3" fmla="*/ 0 h 60"/>
                <a:gd name="T4" fmla="*/ 11 w 29"/>
                <a:gd name="T5" fmla="*/ 14 h 60"/>
                <a:gd name="T6" fmla="*/ 15 w 29"/>
                <a:gd name="T7" fmla="*/ 14 h 60"/>
                <a:gd name="T8" fmla="*/ 20 w 29"/>
                <a:gd name="T9" fmla="*/ 18 h 60"/>
                <a:gd name="T10" fmla="*/ 20 w 29"/>
                <a:gd name="T11" fmla="*/ 34 h 60"/>
                <a:gd name="T12" fmla="*/ 17 w 29"/>
                <a:gd name="T13" fmla="*/ 37 h 60"/>
                <a:gd name="T14" fmla="*/ 7 w 29"/>
                <a:gd name="T15" fmla="*/ 38 h 60"/>
                <a:gd name="T16" fmla="*/ 2 w 29"/>
                <a:gd name="T17" fmla="*/ 34 h 60"/>
                <a:gd name="T18" fmla="*/ 0 w 29"/>
                <a:gd name="T19" fmla="*/ 3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60">
                  <a:moveTo>
                    <a:pt x="5" y="0"/>
                  </a:moveTo>
                  <a:lnTo>
                    <a:pt x="29" y="0"/>
                  </a:lnTo>
                  <a:lnTo>
                    <a:pt x="16" y="23"/>
                  </a:lnTo>
                  <a:lnTo>
                    <a:pt x="22" y="23"/>
                  </a:lnTo>
                  <a:lnTo>
                    <a:pt x="29" y="29"/>
                  </a:lnTo>
                  <a:lnTo>
                    <a:pt x="29" y="52"/>
                  </a:lnTo>
                  <a:lnTo>
                    <a:pt x="25" y="57"/>
                  </a:lnTo>
                  <a:lnTo>
                    <a:pt x="11" y="60"/>
                  </a:lnTo>
                  <a:lnTo>
                    <a:pt x="3" y="54"/>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4" name="Freeform 16"/>
            <p:cNvSpPr>
              <a:spLocks/>
            </p:cNvSpPr>
            <p:nvPr/>
          </p:nvSpPr>
          <p:spPr bwMode="auto">
            <a:xfrm>
              <a:off x="2427" y="1641"/>
              <a:ext cx="4" cy="5"/>
            </a:xfrm>
            <a:custGeom>
              <a:avLst/>
              <a:gdLst>
                <a:gd name="T0" fmla="*/ 2 w 4"/>
                <a:gd name="T1" fmla="*/ 0 h 6"/>
                <a:gd name="T2" fmla="*/ 0 w 4"/>
                <a:gd name="T3" fmla="*/ 3 h 6"/>
                <a:gd name="T4" fmla="*/ 2 w 4"/>
                <a:gd name="T5" fmla="*/ 4 h 6"/>
                <a:gd name="T6" fmla="*/ 4 w 4"/>
                <a:gd name="T7" fmla="*/ 3 h 6"/>
                <a:gd name="T8" fmla="*/ 2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0"/>
                  </a:moveTo>
                  <a:lnTo>
                    <a:pt x="0" y="3"/>
                  </a:lnTo>
                  <a:lnTo>
                    <a:pt x="2" y="6"/>
                  </a:lnTo>
                  <a:lnTo>
                    <a:pt x="4" y="3"/>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5" name="Freeform 17"/>
            <p:cNvSpPr>
              <a:spLocks/>
            </p:cNvSpPr>
            <p:nvPr/>
          </p:nvSpPr>
          <p:spPr bwMode="auto">
            <a:xfrm>
              <a:off x="2475" y="1604"/>
              <a:ext cx="8" cy="48"/>
            </a:xfrm>
            <a:custGeom>
              <a:avLst/>
              <a:gdLst>
                <a:gd name="T0" fmla="*/ 0 w 11"/>
                <a:gd name="T1" fmla="*/ 8 h 60"/>
                <a:gd name="T2" fmla="*/ 3 w 11"/>
                <a:gd name="T3" fmla="*/ 6 h 60"/>
                <a:gd name="T4" fmla="*/ 6 w 11"/>
                <a:gd name="T5" fmla="*/ 0 h 60"/>
                <a:gd name="T6" fmla="*/ 6 w 11"/>
                <a:gd name="T7" fmla="*/ 38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6" name="Freeform 18"/>
            <p:cNvSpPr>
              <a:spLocks/>
            </p:cNvSpPr>
            <p:nvPr/>
          </p:nvSpPr>
          <p:spPr bwMode="auto">
            <a:xfrm>
              <a:off x="2523" y="1604"/>
              <a:ext cx="23" cy="48"/>
            </a:xfrm>
            <a:custGeom>
              <a:avLst/>
              <a:gdLst>
                <a:gd name="T0" fmla="*/ 7 w 29"/>
                <a:gd name="T1" fmla="*/ 0 h 60"/>
                <a:gd name="T2" fmla="*/ 2 w 29"/>
                <a:gd name="T3" fmla="*/ 2 h 60"/>
                <a:gd name="T4" fmla="*/ 2 w 29"/>
                <a:gd name="T5" fmla="*/ 13 h 60"/>
                <a:gd name="T6" fmla="*/ 6 w 29"/>
                <a:gd name="T7" fmla="*/ 14 h 60"/>
                <a:gd name="T8" fmla="*/ 11 w 29"/>
                <a:gd name="T9" fmla="*/ 17 h 60"/>
                <a:gd name="T10" fmla="*/ 18 w 29"/>
                <a:gd name="T11" fmla="*/ 22 h 60"/>
                <a:gd name="T12" fmla="*/ 18 w 29"/>
                <a:gd name="T13" fmla="*/ 34 h 60"/>
                <a:gd name="T14" fmla="*/ 17 w 29"/>
                <a:gd name="T15" fmla="*/ 37 h 60"/>
                <a:gd name="T16" fmla="*/ 13 w 29"/>
                <a:gd name="T17" fmla="*/ 38 h 60"/>
                <a:gd name="T18" fmla="*/ 2 w 29"/>
                <a:gd name="T19" fmla="*/ 37 h 60"/>
                <a:gd name="T20" fmla="*/ 0 w 29"/>
                <a:gd name="T21" fmla="*/ 31 h 60"/>
                <a:gd name="T22" fmla="*/ 0 w 29"/>
                <a:gd name="T23" fmla="*/ 26 h 60"/>
                <a:gd name="T24" fmla="*/ 2 w 29"/>
                <a:gd name="T25" fmla="*/ 22 h 60"/>
                <a:gd name="T26" fmla="*/ 8 w 29"/>
                <a:gd name="T27" fmla="*/ 17 h 60"/>
                <a:gd name="T28" fmla="*/ 13 w 29"/>
                <a:gd name="T29" fmla="*/ 14 h 60"/>
                <a:gd name="T30" fmla="*/ 18 w 29"/>
                <a:gd name="T31" fmla="*/ 10 h 60"/>
                <a:gd name="T32" fmla="*/ 18 w 29"/>
                <a:gd name="T33" fmla="*/ 6 h 60"/>
                <a:gd name="T34" fmla="*/ 17 w 29"/>
                <a:gd name="T35" fmla="*/ 2 h 60"/>
                <a:gd name="T36" fmla="*/ 13 w 29"/>
                <a:gd name="T37" fmla="*/ 0 h 60"/>
                <a:gd name="T38" fmla="*/ 7 w 29"/>
                <a:gd name="T39" fmla="*/ 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60">
                  <a:moveTo>
                    <a:pt x="11" y="0"/>
                  </a:moveTo>
                  <a:lnTo>
                    <a:pt x="4" y="3"/>
                  </a:lnTo>
                  <a:lnTo>
                    <a:pt x="4" y="20"/>
                  </a:lnTo>
                  <a:lnTo>
                    <a:pt x="9" y="23"/>
                  </a:lnTo>
                  <a:lnTo>
                    <a:pt x="18" y="26"/>
                  </a:lnTo>
                  <a:lnTo>
                    <a:pt x="29" y="34"/>
                  </a:lnTo>
                  <a:lnTo>
                    <a:pt x="29" y="54"/>
                  </a:lnTo>
                  <a:lnTo>
                    <a:pt x="26" y="57"/>
                  </a:lnTo>
                  <a:lnTo>
                    <a:pt x="20" y="60"/>
                  </a:lnTo>
                  <a:lnTo>
                    <a:pt x="4" y="57"/>
                  </a:lnTo>
                  <a:lnTo>
                    <a:pt x="0" y="49"/>
                  </a:lnTo>
                  <a:lnTo>
                    <a:pt x="0" y="40"/>
                  </a:lnTo>
                  <a:lnTo>
                    <a:pt x="2" y="34"/>
                  </a:lnTo>
                  <a:lnTo>
                    <a:pt x="13" y="26"/>
                  </a:lnTo>
                  <a:lnTo>
                    <a:pt x="22" y="23"/>
                  </a:lnTo>
                  <a:lnTo>
                    <a:pt x="29" y="15"/>
                  </a:lnTo>
                  <a:lnTo>
                    <a:pt x="29" y="9"/>
                  </a:lnTo>
                  <a:lnTo>
                    <a:pt x="26"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7" name="Freeform 19"/>
            <p:cNvSpPr>
              <a:spLocks/>
            </p:cNvSpPr>
            <p:nvPr/>
          </p:nvSpPr>
          <p:spPr bwMode="auto">
            <a:xfrm>
              <a:off x="2575" y="1604"/>
              <a:ext cx="25" cy="48"/>
            </a:xfrm>
            <a:custGeom>
              <a:avLst/>
              <a:gdLst>
                <a:gd name="T0" fmla="*/ 8 w 31"/>
                <a:gd name="T1" fmla="*/ 0 h 60"/>
                <a:gd name="T2" fmla="*/ 5 w 31"/>
                <a:gd name="T3" fmla="*/ 2 h 60"/>
                <a:gd name="T4" fmla="*/ 0 w 31"/>
                <a:gd name="T5" fmla="*/ 17 h 60"/>
                <a:gd name="T6" fmla="*/ 2 w 31"/>
                <a:gd name="T7" fmla="*/ 31 h 60"/>
                <a:gd name="T8" fmla="*/ 5 w 31"/>
                <a:gd name="T9" fmla="*/ 37 h 60"/>
                <a:gd name="T10" fmla="*/ 12 w 31"/>
                <a:gd name="T11" fmla="*/ 38 h 60"/>
                <a:gd name="T12" fmla="*/ 15 w 31"/>
                <a:gd name="T13" fmla="*/ 37 h 60"/>
                <a:gd name="T14" fmla="*/ 19 w 31"/>
                <a:gd name="T15" fmla="*/ 31 h 60"/>
                <a:gd name="T16" fmla="*/ 20 w 31"/>
                <a:gd name="T17" fmla="*/ 17 h 60"/>
                <a:gd name="T18" fmla="*/ 19 w 31"/>
                <a:gd name="T19" fmla="*/ 8 h 60"/>
                <a:gd name="T20" fmla="*/ 15 w 31"/>
                <a:gd name="T21" fmla="*/ 2 h 60"/>
                <a:gd name="T22" fmla="*/ 8 w 31"/>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60">
                  <a:moveTo>
                    <a:pt x="13" y="0"/>
                  </a:moveTo>
                  <a:lnTo>
                    <a:pt x="7" y="3"/>
                  </a:lnTo>
                  <a:lnTo>
                    <a:pt x="0" y="26"/>
                  </a:lnTo>
                  <a:lnTo>
                    <a:pt x="2" y="49"/>
                  </a:lnTo>
                  <a:lnTo>
                    <a:pt x="7" y="57"/>
                  </a:lnTo>
                  <a:lnTo>
                    <a:pt x="18" y="60"/>
                  </a:lnTo>
                  <a:lnTo>
                    <a:pt x="24" y="57"/>
                  </a:lnTo>
                  <a:lnTo>
                    <a:pt x="29" y="49"/>
                  </a:lnTo>
                  <a:lnTo>
                    <a:pt x="31" y="26"/>
                  </a:lnTo>
                  <a:lnTo>
                    <a:pt x="29" y="12"/>
                  </a:lnTo>
                  <a:lnTo>
                    <a:pt x="24" y="3"/>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8" name="Freeform 20"/>
            <p:cNvSpPr>
              <a:spLocks/>
            </p:cNvSpPr>
            <p:nvPr/>
          </p:nvSpPr>
          <p:spPr bwMode="auto">
            <a:xfrm>
              <a:off x="2954" y="2377"/>
              <a:ext cx="25" cy="48"/>
            </a:xfrm>
            <a:custGeom>
              <a:avLst/>
              <a:gdLst>
                <a:gd name="T0" fmla="*/ 2 w 31"/>
                <a:gd name="T1" fmla="*/ 9 h 60"/>
                <a:gd name="T2" fmla="*/ 2 w 31"/>
                <a:gd name="T3" fmla="*/ 8 h 60"/>
                <a:gd name="T4" fmla="*/ 2 w 31"/>
                <a:gd name="T5" fmla="*/ 4 h 60"/>
                <a:gd name="T6" fmla="*/ 7 w 31"/>
                <a:gd name="T7" fmla="*/ 0 h 60"/>
                <a:gd name="T8" fmla="*/ 15 w 31"/>
                <a:gd name="T9" fmla="*/ 2 h 60"/>
                <a:gd name="T10" fmla="*/ 19 w 31"/>
                <a:gd name="T11" fmla="*/ 8 h 60"/>
                <a:gd name="T12" fmla="*/ 15 w 31"/>
                <a:gd name="T13" fmla="*/ 21 h 60"/>
                <a:gd name="T14" fmla="*/ 0 w 31"/>
                <a:gd name="T15" fmla="*/ 38 h 60"/>
                <a:gd name="T16" fmla="*/ 20 w 31"/>
                <a:gd name="T17" fmla="*/ 3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4"/>
                  </a:moveTo>
                  <a:lnTo>
                    <a:pt x="2" y="12"/>
                  </a:lnTo>
                  <a:lnTo>
                    <a:pt x="4" y="6"/>
                  </a:lnTo>
                  <a:lnTo>
                    <a:pt x="11" y="0"/>
                  </a:lnTo>
                  <a:lnTo>
                    <a:pt x="24" y="3"/>
                  </a:lnTo>
                  <a:lnTo>
                    <a:pt x="29" y="12"/>
                  </a:lnTo>
                  <a:lnTo>
                    <a:pt x="22" y="32"/>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9" name="Line 21"/>
            <p:cNvSpPr>
              <a:spLocks noChangeShapeType="1"/>
            </p:cNvSpPr>
            <p:nvPr/>
          </p:nvSpPr>
          <p:spPr bwMode="auto">
            <a:xfrm flipH="1">
              <a:off x="3014" y="2377"/>
              <a:ext cx="18"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80" name="Line 22"/>
            <p:cNvSpPr>
              <a:spLocks noChangeShapeType="1"/>
            </p:cNvSpPr>
            <p:nvPr/>
          </p:nvSpPr>
          <p:spPr bwMode="auto">
            <a:xfrm>
              <a:off x="3007" y="237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81" name="Freeform 23"/>
            <p:cNvSpPr>
              <a:spLocks/>
            </p:cNvSpPr>
            <p:nvPr/>
          </p:nvSpPr>
          <p:spPr bwMode="auto">
            <a:xfrm>
              <a:off x="3060" y="2377"/>
              <a:ext cx="23" cy="48"/>
            </a:xfrm>
            <a:custGeom>
              <a:avLst/>
              <a:gdLst>
                <a:gd name="T0" fmla="*/ 18 w 29"/>
                <a:gd name="T1" fmla="*/ 13 h 60"/>
                <a:gd name="T2" fmla="*/ 13 w 29"/>
                <a:gd name="T3" fmla="*/ 22 h 60"/>
                <a:gd name="T4" fmla="*/ 10 w 29"/>
                <a:gd name="T5" fmla="*/ 24 h 60"/>
                <a:gd name="T6" fmla="*/ 9 w 29"/>
                <a:gd name="T7" fmla="*/ 24 h 60"/>
                <a:gd name="T8" fmla="*/ 5 w 29"/>
                <a:gd name="T9" fmla="*/ 22 h 60"/>
                <a:gd name="T10" fmla="*/ 0 w 29"/>
                <a:gd name="T11" fmla="*/ 11 h 60"/>
                <a:gd name="T12" fmla="*/ 5 w 29"/>
                <a:gd name="T13" fmla="*/ 2 h 60"/>
                <a:gd name="T14" fmla="*/ 10 w 29"/>
                <a:gd name="T15" fmla="*/ 0 h 60"/>
                <a:gd name="T16" fmla="*/ 13 w 29"/>
                <a:gd name="T17" fmla="*/ 2 h 60"/>
                <a:gd name="T18" fmla="*/ 17 w 29"/>
                <a:gd name="T19" fmla="*/ 6 h 60"/>
                <a:gd name="T20" fmla="*/ 18 w 29"/>
                <a:gd name="T21" fmla="*/ 13 h 60"/>
                <a:gd name="T22" fmla="*/ 17 w 29"/>
                <a:gd name="T23" fmla="*/ 31 h 60"/>
                <a:gd name="T24" fmla="*/ 13 w 29"/>
                <a:gd name="T25" fmla="*/ 37 h 60"/>
                <a:gd name="T26" fmla="*/ 10 w 29"/>
                <a:gd name="T27" fmla="*/ 38 h 60"/>
                <a:gd name="T28" fmla="*/ 3 w 29"/>
                <a:gd name="T29" fmla="*/ 37 h 60"/>
                <a:gd name="T30" fmla="*/ 2 w 29"/>
                <a:gd name="T31" fmla="*/ 34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6" y="37"/>
                  </a:lnTo>
                  <a:lnTo>
                    <a:pt x="14" y="37"/>
                  </a:lnTo>
                  <a:lnTo>
                    <a:pt x="7" y="34"/>
                  </a:lnTo>
                  <a:lnTo>
                    <a:pt x="0" y="17"/>
                  </a:lnTo>
                  <a:lnTo>
                    <a:pt x="7" y="3"/>
                  </a:lnTo>
                  <a:lnTo>
                    <a:pt x="16" y="0"/>
                  </a:lnTo>
                  <a:lnTo>
                    <a:pt x="22" y="3"/>
                  </a:lnTo>
                  <a:lnTo>
                    <a:pt x="27" y="9"/>
                  </a:lnTo>
                  <a:lnTo>
                    <a:pt x="29" y="20"/>
                  </a:lnTo>
                  <a:lnTo>
                    <a:pt x="27" y="49"/>
                  </a:lnTo>
                  <a:lnTo>
                    <a:pt x="22" y="57"/>
                  </a:lnTo>
                  <a:lnTo>
                    <a:pt x="16" y="60"/>
                  </a:lnTo>
                  <a:lnTo>
                    <a:pt x="5" y="57"/>
                  </a:lnTo>
                  <a:lnTo>
                    <a:pt x="3"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2" name="Freeform 24"/>
            <p:cNvSpPr>
              <a:spLocks/>
            </p:cNvSpPr>
            <p:nvPr/>
          </p:nvSpPr>
          <p:spPr bwMode="auto">
            <a:xfrm>
              <a:off x="3112" y="2377"/>
              <a:ext cx="25" cy="48"/>
            </a:xfrm>
            <a:custGeom>
              <a:avLst/>
              <a:gdLst>
                <a:gd name="T0" fmla="*/ 18 w 31"/>
                <a:gd name="T1" fmla="*/ 0 h 60"/>
                <a:gd name="T2" fmla="*/ 3 w 31"/>
                <a:gd name="T3" fmla="*/ 0 h 60"/>
                <a:gd name="T4" fmla="*/ 2 w 31"/>
                <a:gd name="T5" fmla="*/ 17 h 60"/>
                <a:gd name="T6" fmla="*/ 3 w 31"/>
                <a:gd name="T7" fmla="*/ 14 h 60"/>
                <a:gd name="T8" fmla="*/ 8 w 31"/>
                <a:gd name="T9" fmla="*/ 13 h 60"/>
                <a:gd name="T10" fmla="*/ 12 w 31"/>
                <a:gd name="T11" fmla="*/ 13 h 60"/>
                <a:gd name="T12" fmla="*/ 19 w 31"/>
                <a:gd name="T13" fmla="*/ 18 h 60"/>
                <a:gd name="T14" fmla="*/ 20 w 31"/>
                <a:gd name="T15" fmla="*/ 24 h 60"/>
                <a:gd name="T16" fmla="*/ 20 w 31"/>
                <a:gd name="T17" fmla="*/ 27 h 60"/>
                <a:gd name="T18" fmla="*/ 16 w 31"/>
                <a:gd name="T19" fmla="*/ 37 h 60"/>
                <a:gd name="T20" fmla="*/ 8 w 31"/>
                <a:gd name="T21" fmla="*/ 38 h 60"/>
                <a:gd name="T22" fmla="*/ 2 w 31"/>
                <a:gd name="T23" fmla="*/ 34 h 60"/>
                <a:gd name="T24" fmla="*/ 0 w 31"/>
                <a:gd name="T25" fmla="*/ 3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27" y="0"/>
                  </a:moveTo>
                  <a:lnTo>
                    <a:pt x="5" y="0"/>
                  </a:lnTo>
                  <a:lnTo>
                    <a:pt x="3" y="26"/>
                  </a:lnTo>
                  <a:lnTo>
                    <a:pt x="5" y="23"/>
                  </a:lnTo>
                  <a:lnTo>
                    <a:pt x="12" y="20"/>
                  </a:lnTo>
                  <a:lnTo>
                    <a:pt x="18" y="20"/>
                  </a:lnTo>
                  <a:lnTo>
                    <a:pt x="29" y="29"/>
                  </a:lnTo>
                  <a:lnTo>
                    <a:pt x="31" y="37"/>
                  </a:lnTo>
                  <a:lnTo>
                    <a:pt x="31" y="43"/>
                  </a:lnTo>
                  <a:lnTo>
                    <a:pt x="25" y="57"/>
                  </a:lnTo>
                  <a:lnTo>
                    <a:pt x="12" y="60"/>
                  </a:lnTo>
                  <a:lnTo>
                    <a:pt x="3" y="54"/>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3" name="Freeform 25"/>
            <p:cNvSpPr>
              <a:spLocks/>
            </p:cNvSpPr>
            <p:nvPr/>
          </p:nvSpPr>
          <p:spPr bwMode="auto">
            <a:xfrm>
              <a:off x="3176" y="2413"/>
              <a:ext cx="2" cy="5"/>
            </a:xfrm>
            <a:custGeom>
              <a:avLst/>
              <a:gdLst>
                <a:gd name="T0" fmla="*/ 2 w 2"/>
                <a:gd name="T1" fmla="*/ 0 h 6"/>
                <a:gd name="T2" fmla="*/ 0 w 2"/>
                <a:gd name="T3" fmla="*/ 3 h 6"/>
                <a:gd name="T4" fmla="*/ 2 w 2"/>
                <a:gd name="T5" fmla="*/ 4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4" name="Freeform 26"/>
            <p:cNvSpPr>
              <a:spLocks/>
            </p:cNvSpPr>
            <p:nvPr/>
          </p:nvSpPr>
          <p:spPr bwMode="auto">
            <a:xfrm>
              <a:off x="3224" y="2377"/>
              <a:ext cx="8" cy="48"/>
            </a:xfrm>
            <a:custGeom>
              <a:avLst/>
              <a:gdLst>
                <a:gd name="T0" fmla="*/ 0 w 11"/>
                <a:gd name="T1" fmla="*/ 8 h 60"/>
                <a:gd name="T2" fmla="*/ 3 w 11"/>
                <a:gd name="T3" fmla="*/ 6 h 60"/>
                <a:gd name="T4" fmla="*/ 6 w 11"/>
                <a:gd name="T5" fmla="*/ 0 h 60"/>
                <a:gd name="T6" fmla="*/ 6 w 11"/>
                <a:gd name="T7" fmla="*/ 38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5" name="Freeform 27"/>
            <p:cNvSpPr>
              <a:spLocks/>
            </p:cNvSpPr>
            <p:nvPr/>
          </p:nvSpPr>
          <p:spPr bwMode="auto">
            <a:xfrm>
              <a:off x="3272" y="2377"/>
              <a:ext cx="23" cy="48"/>
            </a:xfrm>
            <a:custGeom>
              <a:avLst/>
              <a:gdLst>
                <a:gd name="T0" fmla="*/ 18 w 29"/>
                <a:gd name="T1" fmla="*/ 13 h 60"/>
                <a:gd name="T2" fmla="*/ 13 w 29"/>
                <a:gd name="T3" fmla="*/ 22 h 60"/>
                <a:gd name="T4" fmla="*/ 10 w 29"/>
                <a:gd name="T5" fmla="*/ 24 h 60"/>
                <a:gd name="T6" fmla="*/ 8 w 29"/>
                <a:gd name="T7" fmla="*/ 24 h 60"/>
                <a:gd name="T8" fmla="*/ 5 w 29"/>
                <a:gd name="T9" fmla="*/ 22 h 60"/>
                <a:gd name="T10" fmla="*/ 0 w 29"/>
                <a:gd name="T11" fmla="*/ 11 h 60"/>
                <a:gd name="T12" fmla="*/ 5 w 29"/>
                <a:gd name="T13" fmla="*/ 2 h 60"/>
                <a:gd name="T14" fmla="*/ 10 w 29"/>
                <a:gd name="T15" fmla="*/ 0 h 60"/>
                <a:gd name="T16" fmla="*/ 13 w 29"/>
                <a:gd name="T17" fmla="*/ 2 h 60"/>
                <a:gd name="T18" fmla="*/ 17 w 29"/>
                <a:gd name="T19" fmla="*/ 6 h 60"/>
                <a:gd name="T20" fmla="*/ 18 w 29"/>
                <a:gd name="T21" fmla="*/ 13 h 60"/>
                <a:gd name="T22" fmla="*/ 17 w 29"/>
                <a:gd name="T23" fmla="*/ 31 h 60"/>
                <a:gd name="T24" fmla="*/ 13 w 29"/>
                <a:gd name="T25" fmla="*/ 37 h 60"/>
                <a:gd name="T26" fmla="*/ 10 w 29"/>
                <a:gd name="T27" fmla="*/ 38 h 60"/>
                <a:gd name="T28" fmla="*/ 2 w 29"/>
                <a:gd name="T29" fmla="*/ 37 h 60"/>
                <a:gd name="T30" fmla="*/ 2 w 29"/>
                <a:gd name="T31" fmla="*/ 34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5" y="37"/>
                  </a:lnTo>
                  <a:lnTo>
                    <a:pt x="13" y="37"/>
                  </a:lnTo>
                  <a:lnTo>
                    <a:pt x="7" y="34"/>
                  </a:lnTo>
                  <a:lnTo>
                    <a:pt x="0" y="17"/>
                  </a:lnTo>
                  <a:lnTo>
                    <a:pt x="7" y="3"/>
                  </a:lnTo>
                  <a:lnTo>
                    <a:pt x="15" y="0"/>
                  </a:lnTo>
                  <a:lnTo>
                    <a:pt x="22" y="3"/>
                  </a:lnTo>
                  <a:lnTo>
                    <a:pt x="26" y="9"/>
                  </a:lnTo>
                  <a:lnTo>
                    <a:pt x="29" y="20"/>
                  </a:lnTo>
                  <a:lnTo>
                    <a:pt x="26" y="49"/>
                  </a:lnTo>
                  <a:lnTo>
                    <a:pt x="22" y="57"/>
                  </a:lnTo>
                  <a:lnTo>
                    <a:pt x="15" y="60"/>
                  </a:lnTo>
                  <a:lnTo>
                    <a:pt x="4" y="57"/>
                  </a:lnTo>
                  <a:lnTo>
                    <a:pt x="2"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6" name="Freeform 28"/>
            <p:cNvSpPr>
              <a:spLocks/>
            </p:cNvSpPr>
            <p:nvPr/>
          </p:nvSpPr>
          <p:spPr bwMode="auto">
            <a:xfrm>
              <a:off x="3324" y="2377"/>
              <a:ext cx="24" cy="48"/>
            </a:xfrm>
            <a:custGeom>
              <a:avLst/>
              <a:gdLst>
                <a:gd name="T0" fmla="*/ 20 w 29"/>
                <a:gd name="T1" fmla="*/ 13 h 60"/>
                <a:gd name="T2" fmla="*/ 15 w 29"/>
                <a:gd name="T3" fmla="*/ 22 h 60"/>
                <a:gd name="T4" fmla="*/ 11 w 29"/>
                <a:gd name="T5" fmla="*/ 24 h 60"/>
                <a:gd name="T6" fmla="*/ 9 w 29"/>
                <a:gd name="T7" fmla="*/ 24 h 60"/>
                <a:gd name="T8" fmla="*/ 5 w 29"/>
                <a:gd name="T9" fmla="*/ 22 h 60"/>
                <a:gd name="T10" fmla="*/ 0 w 29"/>
                <a:gd name="T11" fmla="*/ 11 h 60"/>
                <a:gd name="T12" fmla="*/ 5 w 29"/>
                <a:gd name="T13" fmla="*/ 2 h 60"/>
                <a:gd name="T14" fmla="*/ 11 w 29"/>
                <a:gd name="T15" fmla="*/ 0 h 60"/>
                <a:gd name="T16" fmla="*/ 15 w 29"/>
                <a:gd name="T17" fmla="*/ 2 h 60"/>
                <a:gd name="T18" fmla="*/ 18 w 29"/>
                <a:gd name="T19" fmla="*/ 6 h 60"/>
                <a:gd name="T20" fmla="*/ 20 w 29"/>
                <a:gd name="T21" fmla="*/ 13 h 60"/>
                <a:gd name="T22" fmla="*/ 18 w 29"/>
                <a:gd name="T23" fmla="*/ 31 h 60"/>
                <a:gd name="T24" fmla="*/ 15 w 29"/>
                <a:gd name="T25" fmla="*/ 37 h 60"/>
                <a:gd name="T26" fmla="*/ 11 w 29"/>
                <a:gd name="T27" fmla="*/ 38 h 60"/>
                <a:gd name="T28" fmla="*/ 3 w 29"/>
                <a:gd name="T29" fmla="*/ 37 h 60"/>
                <a:gd name="T30" fmla="*/ 2 w 29"/>
                <a:gd name="T31" fmla="*/ 34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6" y="37"/>
                  </a:lnTo>
                  <a:lnTo>
                    <a:pt x="13" y="37"/>
                  </a:lnTo>
                  <a:lnTo>
                    <a:pt x="7" y="34"/>
                  </a:lnTo>
                  <a:lnTo>
                    <a:pt x="0" y="17"/>
                  </a:lnTo>
                  <a:lnTo>
                    <a:pt x="7" y="3"/>
                  </a:lnTo>
                  <a:lnTo>
                    <a:pt x="16" y="0"/>
                  </a:lnTo>
                  <a:lnTo>
                    <a:pt x="22" y="3"/>
                  </a:lnTo>
                  <a:lnTo>
                    <a:pt x="27" y="9"/>
                  </a:lnTo>
                  <a:lnTo>
                    <a:pt x="29" y="20"/>
                  </a:lnTo>
                  <a:lnTo>
                    <a:pt x="27" y="49"/>
                  </a:lnTo>
                  <a:lnTo>
                    <a:pt x="22" y="57"/>
                  </a:lnTo>
                  <a:lnTo>
                    <a:pt x="16" y="60"/>
                  </a:lnTo>
                  <a:lnTo>
                    <a:pt x="5" y="57"/>
                  </a:lnTo>
                  <a:lnTo>
                    <a:pt x="2"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7" name="Line 29"/>
            <p:cNvSpPr>
              <a:spLocks noChangeShapeType="1"/>
            </p:cNvSpPr>
            <p:nvPr/>
          </p:nvSpPr>
          <p:spPr bwMode="auto">
            <a:xfrm>
              <a:off x="3311" y="285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88" name="Freeform 30"/>
            <p:cNvSpPr>
              <a:spLocks/>
            </p:cNvSpPr>
            <p:nvPr/>
          </p:nvSpPr>
          <p:spPr bwMode="auto">
            <a:xfrm>
              <a:off x="2941" y="2441"/>
              <a:ext cx="420" cy="44"/>
            </a:xfrm>
            <a:custGeom>
              <a:avLst/>
              <a:gdLst>
                <a:gd name="T0" fmla="*/ 306 w 525"/>
                <a:gd name="T1" fmla="*/ 35 h 56"/>
                <a:gd name="T2" fmla="*/ 306 w 525"/>
                <a:gd name="T3" fmla="*/ 0 h 56"/>
                <a:gd name="T4" fmla="*/ 0 w 525"/>
                <a:gd name="T5" fmla="*/ 0 h 56"/>
                <a:gd name="T6" fmla="*/ 336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477" y="56"/>
                  </a:moveTo>
                  <a:lnTo>
                    <a:pt x="477"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9" name="Line 31"/>
            <p:cNvSpPr>
              <a:spLocks noChangeShapeType="1"/>
            </p:cNvSpPr>
            <p:nvPr/>
          </p:nvSpPr>
          <p:spPr bwMode="auto">
            <a:xfrm>
              <a:off x="2560" y="223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90" name="Freeform 32"/>
            <p:cNvSpPr>
              <a:spLocks/>
            </p:cNvSpPr>
            <p:nvPr/>
          </p:nvSpPr>
          <p:spPr bwMode="auto">
            <a:xfrm>
              <a:off x="2192" y="1668"/>
              <a:ext cx="420" cy="45"/>
            </a:xfrm>
            <a:custGeom>
              <a:avLst/>
              <a:gdLst>
                <a:gd name="T0" fmla="*/ 305 w 525"/>
                <a:gd name="T1" fmla="*/ 36 h 56"/>
                <a:gd name="T2" fmla="*/ 305 w 525"/>
                <a:gd name="T3" fmla="*/ 0 h 56"/>
                <a:gd name="T4" fmla="*/ 0 w 525"/>
                <a:gd name="T5" fmla="*/ 0 h 56"/>
                <a:gd name="T6" fmla="*/ 336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476" y="56"/>
                  </a:moveTo>
                  <a:lnTo>
                    <a:pt x="476"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91" name="Freeform 33"/>
            <p:cNvSpPr>
              <a:spLocks/>
            </p:cNvSpPr>
            <p:nvPr/>
          </p:nvSpPr>
          <p:spPr bwMode="auto">
            <a:xfrm>
              <a:off x="854" y="3863"/>
              <a:ext cx="4375" cy="40"/>
            </a:xfrm>
            <a:custGeom>
              <a:avLst/>
              <a:gdLst>
                <a:gd name="T0" fmla="*/ 0 w 5469"/>
                <a:gd name="T1" fmla="*/ 0 h 51"/>
                <a:gd name="T2" fmla="*/ 220 w 5469"/>
                <a:gd name="T3" fmla="*/ 0 h 51"/>
                <a:gd name="T4" fmla="*/ 220 w 5469"/>
                <a:gd name="T5" fmla="*/ 25 h 51"/>
                <a:gd name="T6" fmla="*/ 220 w 5469"/>
                <a:gd name="T7" fmla="*/ 0 h 51"/>
                <a:gd name="T8" fmla="*/ 470 w 5469"/>
                <a:gd name="T9" fmla="*/ 0 h 51"/>
                <a:gd name="T10" fmla="*/ 470 w 5469"/>
                <a:gd name="T11" fmla="*/ 16 h 51"/>
                <a:gd name="T12" fmla="*/ 470 w 5469"/>
                <a:gd name="T13" fmla="*/ 0 h 51"/>
                <a:gd name="T14" fmla="*/ 718 w 5469"/>
                <a:gd name="T15" fmla="*/ 0 h 51"/>
                <a:gd name="T16" fmla="*/ 718 w 5469"/>
                <a:gd name="T17" fmla="*/ 31 h 51"/>
                <a:gd name="T18" fmla="*/ 718 w 5469"/>
                <a:gd name="T19" fmla="*/ 0 h 51"/>
                <a:gd name="T20" fmla="*/ 968 w 5469"/>
                <a:gd name="T21" fmla="*/ 0 h 51"/>
                <a:gd name="T22" fmla="*/ 968 w 5469"/>
                <a:gd name="T23" fmla="*/ 16 h 51"/>
                <a:gd name="T24" fmla="*/ 968 w 5469"/>
                <a:gd name="T25" fmla="*/ 0 h 51"/>
                <a:gd name="T26" fmla="*/ 1218 w 5469"/>
                <a:gd name="T27" fmla="*/ 0 h 51"/>
                <a:gd name="T28" fmla="*/ 1218 w 5469"/>
                <a:gd name="T29" fmla="*/ 25 h 51"/>
                <a:gd name="T30" fmla="*/ 1218 w 5469"/>
                <a:gd name="T31" fmla="*/ 0 h 51"/>
                <a:gd name="T32" fmla="*/ 1466 w 5469"/>
                <a:gd name="T33" fmla="*/ 0 h 51"/>
                <a:gd name="T34" fmla="*/ 1466 w 5469"/>
                <a:gd name="T35" fmla="*/ 16 h 51"/>
                <a:gd name="T36" fmla="*/ 1466 w 5469"/>
                <a:gd name="T37" fmla="*/ 0 h 51"/>
                <a:gd name="T38" fmla="*/ 1716 w 5469"/>
                <a:gd name="T39" fmla="*/ 0 h 51"/>
                <a:gd name="T40" fmla="*/ 1716 w 5469"/>
                <a:gd name="T41" fmla="*/ 31 h 51"/>
                <a:gd name="T42" fmla="*/ 1716 w 5469"/>
                <a:gd name="T43" fmla="*/ 0 h 51"/>
                <a:gd name="T44" fmla="*/ 1965 w 5469"/>
                <a:gd name="T45" fmla="*/ 0 h 51"/>
                <a:gd name="T46" fmla="*/ 1965 w 5469"/>
                <a:gd name="T47" fmla="*/ 16 h 51"/>
                <a:gd name="T48" fmla="*/ 1965 w 5469"/>
                <a:gd name="T49" fmla="*/ 0 h 51"/>
                <a:gd name="T50" fmla="*/ 2213 w 5469"/>
                <a:gd name="T51" fmla="*/ 0 h 51"/>
                <a:gd name="T52" fmla="*/ 2213 w 5469"/>
                <a:gd name="T53" fmla="*/ 25 h 51"/>
                <a:gd name="T54" fmla="*/ 2213 w 5469"/>
                <a:gd name="T55" fmla="*/ 0 h 51"/>
                <a:gd name="T56" fmla="*/ 2463 w 5469"/>
                <a:gd name="T57" fmla="*/ 0 h 51"/>
                <a:gd name="T58" fmla="*/ 2463 w 5469"/>
                <a:gd name="T59" fmla="*/ 16 h 51"/>
                <a:gd name="T60" fmla="*/ 2463 w 5469"/>
                <a:gd name="T61" fmla="*/ 0 h 51"/>
                <a:gd name="T62" fmla="*/ 2712 w 5469"/>
                <a:gd name="T63" fmla="*/ 0 h 51"/>
                <a:gd name="T64" fmla="*/ 2712 w 5469"/>
                <a:gd name="T65" fmla="*/ 31 h 51"/>
                <a:gd name="T66" fmla="*/ 2712 w 5469"/>
                <a:gd name="T67" fmla="*/ 0 h 51"/>
                <a:gd name="T68" fmla="*/ 2961 w 5469"/>
                <a:gd name="T69" fmla="*/ 0 h 51"/>
                <a:gd name="T70" fmla="*/ 2961 w 5469"/>
                <a:gd name="T71" fmla="*/ 16 h 51"/>
                <a:gd name="T72" fmla="*/ 2961 w 5469"/>
                <a:gd name="T73" fmla="*/ 0 h 51"/>
                <a:gd name="T74" fmla="*/ 3210 w 5469"/>
                <a:gd name="T75" fmla="*/ 0 h 51"/>
                <a:gd name="T76" fmla="*/ 3210 w 5469"/>
                <a:gd name="T77" fmla="*/ 25 h 51"/>
                <a:gd name="T78" fmla="*/ 3210 w 5469"/>
                <a:gd name="T79" fmla="*/ 0 h 51"/>
                <a:gd name="T80" fmla="*/ 3460 w 5469"/>
                <a:gd name="T81" fmla="*/ 0 h 51"/>
                <a:gd name="T82" fmla="*/ 3460 w 5469"/>
                <a:gd name="T83" fmla="*/ 16 h 51"/>
                <a:gd name="T84" fmla="*/ 3460 w 5469"/>
                <a:gd name="T85" fmla="*/ 0 h 51"/>
                <a:gd name="T86" fmla="*/ 3500 w 5469"/>
                <a:gd name="T87" fmla="*/ 0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69" h="51">
                  <a:moveTo>
                    <a:pt x="0" y="0"/>
                  </a:moveTo>
                  <a:lnTo>
                    <a:pt x="344" y="0"/>
                  </a:lnTo>
                  <a:lnTo>
                    <a:pt x="344" y="41"/>
                  </a:lnTo>
                  <a:lnTo>
                    <a:pt x="344" y="0"/>
                  </a:lnTo>
                  <a:lnTo>
                    <a:pt x="734" y="0"/>
                  </a:lnTo>
                  <a:lnTo>
                    <a:pt x="734" y="26"/>
                  </a:lnTo>
                  <a:lnTo>
                    <a:pt x="734" y="0"/>
                  </a:lnTo>
                  <a:lnTo>
                    <a:pt x="1123" y="0"/>
                  </a:lnTo>
                  <a:lnTo>
                    <a:pt x="1123" y="51"/>
                  </a:lnTo>
                  <a:lnTo>
                    <a:pt x="1123" y="0"/>
                  </a:lnTo>
                  <a:lnTo>
                    <a:pt x="1512" y="0"/>
                  </a:lnTo>
                  <a:lnTo>
                    <a:pt x="1512" y="26"/>
                  </a:lnTo>
                  <a:lnTo>
                    <a:pt x="1512" y="0"/>
                  </a:lnTo>
                  <a:lnTo>
                    <a:pt x="1902" y="0"/>
                  </a:lnTo>
                  <a:lnTo>
                    <a:pt x="1902" y="41"/>
                  </a:lnTo>
                  <a:lnTo>
                    <a:pt x="1902" y="0"/>
                  </a:lnTo>
                  <a:lnTo>
                    <a:pt x="2291" y="0"/>
                  </a:lnTo>
                  <a:lnTo>
                    <a:pt x="2291" y="26"/>
                  </a:lnTo>
                  <a:lnTo>
                    <a:pt x="2291" y="0"/>
                  </a:lnTo>
                  <a:lnTo>
                    <a:pt x="2681" y="0"/>
                  </a:lnTo>
                  <a:lnTo>
                    <a:pt x="2681" y="51"/>
                  </a:lnTo>
                  <a:lnTo>
                    <a:pt x="2681" y="0"/>
                  </a:lnTo>
                  <a:lnTo>
                    <a:pt x="3070" y="0"/>
                  </a:lnTo>
                  <a:lnTo>
                    <a:pt x="3070" y="26"/>
                  </a:lnTo>
                  <a:lnTo>
                    <a:pt x="3070" y="0"/>
                  </a:lnTo>
                  <a:lnTo>
                    <a:pt x="3459" y="0"/>
                  </a:lnTo>
                  <a:lnTo>
                    <a:pt x="3459" y="41"/>
                  </a:lnTo>
                  <a:lnTo>
                    <a:pt x="3459" y="0"/>
                  </a:lnTo>
                  <a:lnTo>
                    <a:pt x="3849" y="0"/>
                  </a:lnTo>
                  <a:lnTo>
                    <a:pt x="3849" y="26"/>
                  </a:lnTo>
                  <a:lnTo>
                    <a:pt x="3849" y="0"/>
                  </a:lnTo>
                  <a:lnTo>
                    <a:pt x="4238" y="0"/>
                  </a:lnTo>
                  <a:lnTo>
                    <a:pt x="4238" y="51"/>
                  </a:lnTo>
                  <a:lnTo>
                    <a:pt x="4238" y="0"/>
                  </a:lnTo>
                  <a:lnTo>
                    <a:pt x="4628" y="0"/>
                  </a:lnTo>
                  <a:lnTo>
                    <a:pt x="4628" y="26"/>
                  </a:lnTo>
                  <a:lnTo>
                    <a:pt x="4628" y="0"/>
                  </a:lnTo>
                  <a:lnTo>
                    <a:pt x="5017" y="0"/>
                  </a:lnTo>
                  <a:lnTo>
                    <a:pt x="5017" y="41"/>
                  </a:lnTo>
                  <a:lnTo>
                    <a:pt x="5017" y="0"/>
                  </a:lnTo>
                  <a:lnTo>
                    <a:pt x="5407" y="0"/>
                  </a:lnTo>
                  <a:lnTo>
                    <a:pt x="5407" y="26"/>
                  </a:lnTo>
                  <a:lnTo>
                    <a:pt x="5407" y="0"/>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92" name="Rectangle 34"/>
            <p:cNvSpPr>
              <a:spLocks noChangeArrowheads="1"/>
            </p:cNvSpPr>
            <p:nvPr/>
          </p:nvSpPr>
          <p:spPr bwMode="auto">
            <a:xfrm>
              <a:off x="1670" y="391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2770</a:t>
              </a:r>
              <a:endParaRPr lang="cs-CZ" altLang="cs-CZ" sz="2000"/>
            </a:p>
          </p:txBody>
        </p:sp>
        <p:sp>
          <p:nvSpPr>
            <p:cNvPr id="82993" name="Rectangle 35"/>
            <p:cNvSpPr>
              <a:spLocks noChangeArrowheads="1"/>
            </p:cNvSpPr>
            <p:nvPr/>
          </p:nvSpPr>
          <p:spPr bwMode="auto">
            <a:xfrm>
              <a:off x="2916" y="391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2790</a:t>
              </a:r>
              <a:endParaRPr lang="cs-CZ" altLang="cs-CZ" sz="2000"/>
            </a:p>
          </p:txBody>
        </p:sp>
        <p:sp>
          <p:nvSpPr>
            <p:cNvPr id="82994" name="Rectangle 36"/>
            <p:cNvSpPr>
              <a:spLocks noChangeArrowheads="1"/>
            </p:cNvSpPr>
            <p:nvPr/>
          </p:nvSpPr>
          <p:spPr bwMode="auto">
            <a:xfrm>
              <a:off x="4163" y="391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2810</a:t>
              </a:r>
              <a:endParaRPr lang="cs-CZ" altLang="cs-CZ" sz="2000"/>
            </a:p>
          </p:txBody>
        </p:sp>
        <p:sp>
          <p:nvSpPr>
            <p:cNvPr id="82995" name="Rectangle 37"/>
            <p:cNvSpPr>
              <a:spLocks noChangeArrowheads="1"/>
            </p:cNvSpPr>
            <p:nvPr/>
          </p:nvSpPr>
          <p:spPr bwMode="auto">
            <a:xfrm>
              <a:off x="5107" y="3919"/>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sz="2000"/>
            </a:p>
          </p:txBody>
        </p:sp>
        <p:sp>
          <p:nvSpPr>
            <p:cNvPr id="82996" name="Freeform 38"/>
            <p:cNvSpPr>
              <a:spLocks/>
            </p:cNvSpPr>
            <p:nvPr/>
          </p:nvSpPr>
          <p:spPr bwMode="auto">
            <a:xfrm>
              <a:off x="810" y="473"/>
              <a:ext cx="41" cy="3387"/>
            </a:xfrm>
            <a:custGeom>
              <a:avLst/>
              <a:gdLst>
                <a:gd name="T0" fmla="*/ 16 w 51"/>
                <a:gd name="T1" fmla="*/ 2658 h 4233"/>
                <a:gd name="T2" fmla="*/ 0 w 51"/>
                <a:gd name="T3" fmla="*/ 2600 h 4233"/>
                <a:gd name="T4" fmla="*/ 16 w 51"/>
                <a:gd name="T5" fmla="*/ 2540 h 4233"/>
                <a:gd name="T6" fmla="*/ 16 w 51"/>
                <a:gd name="T7" fmla="*/ 2481 h 4233"/>
                <a:gd name="T8" fmla="*/ 16 w 51"/>
                <a:gd name="T9" fmla="*/ 2422 h 4233"/>
                <a:gd name="T10" fmla="*/ 16 w 51"/>
                <a:gd name="T11" fmla="*/ 2363 h 4233"/>
                <a:gd name="T12" fmla="*/ 0 w 51"/>
                <a:gd name="T13" fmla="*/ 2304 h 4233"/>
                <a:gd name="T14" fmla="*/ 16 w 51"/>
                <a:gd name="T15" fmla="*/ 2245 h 4233"/>
                <a:gd name="T16" fmla="*/ 16 w 51"/>
                <a:gd name="T17" fmla="*/ 2186 h 4233"/>
                <a:gd name="T18" fmla="*/ 16 w 51"/>
                <a:gd name="T19" fmla="*/ 2128 h 4233"/>
                <a:gd name="T20" fmla="*/ 16 w 51"/>
                <a:gd name="T21" fmla="*/ 2068 h 4233"/>
                <a:gd name="T22" fmla="*/ 0 w 51"/>
                <a:gd name="T23" fmla="*/ 2009 h 4233"/>
                <a:gd name="T24" fmla="*/ 16 w 51"/>
                <a:gd name="T25" fmla="*/ 1950 h 4233"/>
                <a:gd name="T26" fmla="*/ 16 w 51"/>
                <a:gd name="T27" fmla="*/ 1892 h 4233"/>
                <a:gd name="T28" fmla="*/ 16 w 51"/>
                <a:gd name="T29" fmla="*/ 1832 h 4233"/>
                <a:gd name="T30" fmla="*/ 16 w 51"/>
                <a:gd name="T31" fmla="*/ 1773 h 4233"/>
                <a:gd name="T32" fmla="*/ 0 w 51"/>
                <a:gd name="T33" fmla="*/ 1715 h 4233"/>
                <a:gd name="T34" fmla="*/ 16 w 51"/>
                <a:gd name="T35" fmla="*/ 1655 h 4233"/>
                <a:gd name="T36" fmla="*/ 16 w 51"/>
                <a:gd name="T37" fmla="*/ 1596 h 4233"/>
                <a:gd name="T38" fmla="*/ 16 w 51"/>
                <a:gd name="T39" fmla="*/ 1537 h 4233"/>
                <a:gd name="T40" fmla="*/ 16 w 51"/>
                <a:gd name="T41" fmla="*/ 1479 h 4233"/>
                <a:gd name="T42" fmla="*/ 0 w 51"/>
                <a:gd name="T43" fmla="*/ 1419 h 4233"/>
                <a:gd name="T44" fmla="*/ 16 w 51"/>
                <a:gd name="T45" fmla="*/ 1360 h 4233"/>
                <a:gd name="T46" fmla="*/ 16 w 51"/>
                <a:gd name="T47" fmla="*/ 1301 h 4233"/>
                <a:gd name="T48" fmla="*/ 16 w 51"/>
                <a:gd name="T49" fmla="*/ 1242 h 4233"/>
                <a:gd name="T50" fmla="*/ 16 w 51"/>
                <a:gd name="T51" fmla="*/ 1183 h 4233"/>
                <a:gd name="T52" fmla="*/ 0 w 51"/>
                <a:gd name="T53" fmla="*/ 1124 h 4233"/>
                <a:gd name="T54" fmla="*/ 16 w 51"/>
                <a:gd name="T55" fmla="*/ 1065 h 4233"/>
                <a:gd name="T56" fmla="*/ 16 w 51"/>
                <a:gd name="T57" fmla="*/ 1007 h 4233"/>
                <a:gd name="T58" fmla="*/ 16 w 51"/>
                <a:gd name="T59" fmla="*/ 947 h 4233"/>
                <a:gd name="T60" fmla="*/ 16 w 51"/>
                <a:gd name="T61" fmla="*/ 888 h 4233"/>
                <a:gd name="T62" fmla="*/ 0 w 51"/>
                <a:gd name="T63" fmla="*/ 829 h 4233"/>
                <a:gd name="T64" fmla="*/ 16 w 51"/>
                <a:gd name="T65" fmla="*/ 771 h 4233"/>
                <a:gd name="T66" fmla="*/ 16 w 51"/>
                <a:gd name="T67" fmla="*/ 711 h 4233"/>
                <a:gd name="T68" fmla="*/ 16 w 51"/>
                <a:gd name="T69" fmla="*/ 652 h 4233"/>
                <a:gd name="T70" fmla="*/ 16 w 51"/>
                <a:gd name="T71" fmla="*/ 594 h 4233"/>
                <a:gd name="T72" fmla="*/ 0 w 51"/>
                <a:gd name="T73" fmla="*/ 534 h 4233"/>
                <a:gd name="T74" fmla="*/ 16 w 51"/>
                <a:gd name="T75" fmla="*/ 475 h 4233"/>
                <a:gd name="T76" fmla="*/ 16 w 51"/>
                <a:gd name="T77" fmla="*/ 416 h 4233"/>
                <a:gd name="T78" fmla="*/ 16 w 51"/>
                <a:gd name="T79" fmla="*/ 357 h 4233"/>
                <a:gd name="T80" fmla="*/ 16 w 51"/>
                <a:gd name="T81" fmla="*/ 298 h 4233"/>
                <a:gd name="T82" fmla="*/ 0 w 51"/>
                <a:gd name="T83" fmla="*/ 239 h 4233"/>
                <a:gd name="T84" fmla="*/ 16 w 51"/>
                <a:gd name="T85" fmla="*/ 181 h 4233"/>
                <a:gd name="T86" fmla="*/ 16 w 51"/>
                <a:gd name="T87" fmla="*/ 122 h 4233"/>
                <a:gd name="T88" fmla="*/ 16 w 51"/>
                <a:gd name="T89" fmla="*/ 62 h 4233"/>
                <a:gd name="T90" fmla="*/ 16 w 51"/>
                <a:gd name="T91" fmla="*/ 3 h 42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4233">
                  <a:moveTo>
                    <a:pt x="51" y="4233"/>
                  </a:moveTo>
                  <a:lnTo>
                    <a:pt x="51" y="4152"/>
                  </a:lnTo>
                  <a:lnTo>
                    <a:pt x="25" y="4152"/>
                  </a:lnTo>
                  <a:lnTo>
                    <a:pt x="51" y="4152"/>
                  </a:lnTo>
                  <a:lnTo>
                    <a:pt x="51" y="4060"/>
                  </a:lnTo>
                  <a:lnTo>
                    <a:pt x="0" y="4060"/>
                  </a:lnTo>
                  <a:lnTo>
                    <a:pt x="51" y="4060"/>
                  </a:lnTo>
                  <a:lnTo>
                    <a:pt x="51" y="3968"/>
                  </a:lnTo>
                  <a:lnTo>
                    <a:pt x="25" y="3968"/>
                  </a:lnTo>
                  <a:lnTo>
                    <a:pt x="51" y="3968"/>
                  </a:lnTo>
                  <a:lnTo>
                    <a:pt x="51" y="3875"/>
                  </a:lnTo>
                  <a:lnTo>
                    <a:pt x="25" y="3875"/>
                  </a:lnTo>
                  <a:lnTo>
                    <a:pt x="51" y="3875"/>
                  </a:lnTo>
                  <a:lnTo>
                    <a:pt x="51" y="3783"/>
                  </a:lnTo>
                  <a:lnTo>
                    <a:pt x="25" y="3783"/>
                  </a:lnTo>
                  <a:lnTo>
                    <a:pt x="51" y="3783"/>
                  </a:lnTo>
                  <a:lnTo>
                    <a:pt x="51" y="3691"/>
                  </a:lnTo>
                  <a:lnTo>
                    <a:pt x="25" y="3691"/>
                  </a:lnTo>
                  <a:lnTo>
                    <a:pt x="51" y="3691"/>
                  </a:lnTo>
                  <a:lnTo>
                    <a:pt x="51" y="3599"/>
                  </a:lnTo>
                  <a:lnTo>
                    <a:pt x="0" y="3599"/>
                  </a:lnTo>
                  <a:lnTo>
                    <a:pt x="51" y="3599"/>
                  </a:lnTo>
                  <a:lnTo>
                    <a:pt x="51" y="3507"/>
                  </a:lnTo>
                  <a:lnTo>
                    <a:pt x="25" y="3507"/>
                  </a:lnTo>
                  <a:lnTo>
                    <a:pt x="51" y="3507"/>
                  </a:lnTo>
                  <a:lnTo>
                    <a:pt x="51" y="3415"/>
                  </a:lnTo>
                  <a:lnTo>
                    <a:pt x="25" y="3415"/>
                  </a:lnTo>
                  <a:lnTo>
                    <a:pt x="51" y="3415"/>
                  </a:lnTo>
                  <a:lnTo>
                    <a:pt x="51" y="3323"/>
                  </a:lnTo>
                  <a:lnTo>
                    <a:pt x="25" y="3323"/>
                  </a:lnTo>
                  <a:lnTo>
                    <a:pt x="51" y="3323"/>
                  </a:lnTo>
                  <a:lnTo>
                    <a:pt x="51" y="3230"/>
                  </a:lnTo>
                  <a:lnTo>
                    <a:pt x="25" y="3230"/>
                  </a:lnTo>
                  <a:lnTo>
                    <a:pt x="51" y="3230"/>
                  </a:lnTo>
                  <a:lnTo>
                    <a:pt x="51" y="3138"/>
                  </a:lnTo>
                  <a:lnTo>
                    <a:pt x="0" y="3138"/>
                  </a:lnTo>
                  <a:lnTo>
                    <a:pt x="51" y="3138"/>
                  </a:lnTo>
                  <a:lnTo>
                    <a:pt x="51" y="3046"/>
                  </a:lnTo>
                  <a:lnTo>
                    <a:pt x="25" y="3046"/>
                  </a:lnTo>
                  <a:lnTo>
                    <a:pt x="51" y="3046"/>
                  </a:lnTo>
                  <a:lnTo>
                    <a:pt x="51" y="2954"/>
                  </a:lnTo>
                  <a:lnTo>
                    <a:pt x="25" y="2954"/>
                  </a:lnTo>
                  <a:lnTo>
                    <a:pt x="51" y="2954"/>
                  </a:lnTo>
                  <a:lnTo>
                    <a:pt x="51" y="2862"/>
                  </a:lnTo>
                  <a:lnTo>
                    <a:pt x="25" y="2862"/>
                  </a:lnTo>
                  <a:lnTo>
                    <a:pt x="51" y="2862"/>
                  </a:lnTo>
                  <a:lnTo>
                    <a:pt x="51" y="2770"/>
                  </a:lnTo>
                  <a:lnTo>
                    <a:pt x="25" y="2770"/>
                  </a:lnTo>
                  <a:lnTo>
                    <a:pt x="51" y="2770"/>
                  </a:lnTo>
                  <a:lnTo>
                    <a:pt x="51" y="2678"/>
                  </a:lnTo>
                  <a:lnTo>
                    <a:pt x="0" y="2678"/>
                  </a:lnTo>
                  <a:lnTo>
                    <a:pt x="51" y="2678"/>
                  </a:lnTo>
                  <a:lnTo>
                    <a:pt x="51" y="2585"/>
                  </a:lnTo>
                  <a:lnTo>
                    <a:pt x="25" y="2585"/>
                  </a:lnTo>
                  <a:lnTo>
                    <a:pt x="51" y="2585"/>
                  </a:lnTo>
                  <a:lnTo>
                    <a:pt x="51" y="2493"/>
                  </a:lnTo>
                  <a:lnTo>
                    <a:pt x="25" y="2493"/>
                  </a:lnTo>
                  <a:lnTo>
                    <a:pt x="51" y="2493"/>
                  </a:lnTo>
                  <a:lnTo>
                    <a:pt x="51" y="2401"/>
                  </a:lnTo>
                  <a:lnTo>
                    <a:pt x="25" y="2401"/>
                  </a:lnTo>
                  <a:lnTo>
                    <a:pt x="51" y="2401"/>
                  </a:lnTo>
                  <a:lnTo>
                    <a:pt x="51" y="2309"/>
                  </a:lnTo>
                  <a:lnTo>
                    <a:pt x="25" y="2309"/>
                  </a:lnTo>
                  <a:lnTo>
                    <a:pt x="51" y="2309"/>
                  </a:lnTo>
                  <a:lnTo>
                    <a:pt x="51" y="2217"/>
                  </a:lnTo>
                  <a:lnTo>
                    <a:pt x="0" y="2217"/>
                  </a:lnTo>
                  <a:lnTo>
                    <a:pt x="51" y="2217"/>
                  </a:lnTo>
                  <a:lnTo>
                    <a:pt x="51" y="2125"/>
                  </a:lnTo>
                  <a:lnTo>
                    <a:pt x="25" y="2125"/>
                  </a:lnTo>
                  <a:lnTo>
                    <a:pt x="51" y="2125"/>
                  </a:lnTo>
                  <a:lnTo>
                    <a:pt x="51" y="2032"/>
                  </a:lnTo>
                  <a:lnTo>
                    <a:pt x="25" y="2032"/>
                  </a:lnTo>
                  <a:lnTo>
                    <a:pt x="51" y="2032"/>
                  </a:lnTo>
                  <a:lnTo>
                    <a:pt x="51" y="1940"/>
                  </a:lnTo>
                  <a:lnTo>
                    <a:pt x="25" y="1940"/>
                  </a:lnTo>
                  <a:lnTo>
                    <a:pt x="51" y="1940"/>
                  </a:lnTo>
                  <a:lnTo>
                    <a:pt x="51" y="1848"/>
                  </a:lnTo>
                  <a:lnTo>
                    <a:pt x="25" y="1848"/>
                  </a:lnTo>
                  <a:lnTo>
                    <a:pt x="51" y="1848"/>
                  </a:lnTo>
                  <a:lnTo>
                    <a:pt x="51" y="1756"/>
                  </a:lnTo>
                  <a:lnTo>
                    <a:pt x="0" y="1756"/>
                  </a:lnTo>
                  <a:lnTo>
                    <a:pt x="51" y="1756"/>
                  </a:lnTo>
                  <a:lnTo>
                    <a:pt x="51" y="1664"/>
                  </a:lnTo>
                  <a:lnTo>
                    <a:pt x="25" y="1664"/>
                  </a:lnTo>
                  <a:lnTo>
                    <a:pt x="51" y="1664"/>
                  </a:lnTo>
                  <a:lnTo>
                    <a:pt x="51" y="1572"/>
                  </a:lnTo>
                  <a:lnTo>
                    <a:pt x="25" y="1572"/>
                  </a:lnTo>
                  <a:lnTo>
                    <a:pt x="51" y="1572"/>
                  </a:lnTo>
                  <a:lnTo>
                    <a:pt x="51" y="1480"/>
                  </a:lnTo>
                  <a:lnTo>
                    <a:pt x="25" y="1480"/>
                  </a:lnTo>
                  <a:lnTo>
                    <a:pt x="51" y="1480"/>
                  </a:lnTo>
                  <a:lnTo>
                    <a:pt x="51" y="1387"/>
                  </a:lnTo>
                  <a:lnTo>
                    <a:pt x="25" y="1387"/>
                  </a:lnTo>
                  <a:lnTo>
                    <a:pt x="51" y="1387"/>
                  </a:lnTo>
                  <a:lnTo>
                    <a:pt x="51" y="1295"/>
                  </a:lnTo>
                  <a:lnTo>
                    <a:pt x="0" y="1295"/>
                  </a:lnTo>
                  <a:lnTo>
                    <a:pt x="51" y="1295"/>
                  </a:lnTo>
                  <a:lnTo>
                    <a:pt x="51" y="1203"/>
                  </a:lnTo>
                  <a:lnTo>
                    <a:pt x="25" y="1203"/>
                  </a:lnTo>
                  <a:lnTo>
                    <a:pt x="51" y="1203"/>
                  </a:lnTo>
                  <a:lnTo>
                    <a:pt x="51" y="1111"/>
                  </a:lnTo>
                  <a:lnTo>
                    <a:pt x="25" y="1111"/>
                  </a:lnTo>
                  <a:lnTo>
                    <a:pt x="51" y="1111"/>
                  </a:lnTo>
                  <a:lnTo>
                    <a:pt x="51" y="1019"/>
                  </a:lnTo>
                  <a:lnTo>
                    <a:pt x="25" y="1019"/>
                  </a:lnTo>
                  <a:lnTo>
                    <a:pt x="51" y="1019"/>
                  </a:lnTo>
                  <a:lnTo>
                    <a:pt x="51" y="927"/>
                  </a:lnTo>
                  <a:lnTo>
                    <a:pt x="25" y="927"/>
                  </a:lnTo>
                  <a:lnTo>
                    <a:pt x="51" y="927"/>
                  </a:lnTo>
                  <a:lnTo>
                    <a:pt x="51" y="835"/>
                  </a:lnTo>
                  <a:lnTo>
                    <a:pt x="0" y="835"/>
                  </a:lnTo>
                  <a:lnTo>
                    <a:pt x="51" y="835"/>
                  </a:lnTo>
                  <a:lnTo>
                    <a:pt x="51" y="742"/>
                  </a:lnTo>
                  <a:lnTo>
                    <a:pt x="25" y="742"/>
                  </a:lnTo>
                  <a:lnTo>
                    <a:pt x="51" y="742"/>
                  </a:lnTo>
                  <a:lnTo>
                    <a:pt x="51" y="650"/>
                  </a:lnTo>
                  <a:lnTo>
                    <a:pt x="25" y="650"/>
                  </a:lnTo>
                  <a:lnTo>
                    <a:pt x="51" y="650"/>
                  </a:lnTo>
                  <a:lnTo>
                    <a:pt x="51" y="558"/>
                  </a:lnTo>
                  <a:lnTo>
                    <a:pt x="25" y="558"/>
                  </a:lnTo>
                  <a:lnTo>
                    <a:pt x="51" y="558"/>
                  </a:lnTo>
                  <a:lnTo>
                    <a:pt x="51" y="466"/>
                  </a:lnTo>
                  <a:lnTo>
                    <a:pt x="25" y="466"/>
                  </a:lnTo>
                  <a:lnTo>
                    <a:pt x="51" y="466"/>
                  </a:lnTo>
                  <a:lnTo>
                    <a:pt x="51" y="374"/>
                  </a:lnTo>
                  <a:lnTo>
                    <a:pt x="0" y="374"/>
                  </a:lnTo>
                  <a:lnTo>
                    <a:pt x="51" y="374"/>
                  </a:lnTo>
                  <a:lnTo>
                    <a:pt x="51" y="282"/>
                  </a:lnTo>
                  <a:lnTo>
                    <a:pt x="25" y="282"/>
                  </a:lnTo>
                  <a:lnTo>
                    <a:pt x="51" y="282"/>
                  </a:lnTo>
                  <a:lnTo>
                    <a:pt x="51" y="190"/>
                  </a:lnTo>
                  <a:lnTo>
                    <a:pt x="25" y="190"/>
                  </a:lnTo>
                  <a:lnTo>
                    <a:pt x="51" y="190"/>
                  </a:lnTo>
                  <a:lnTo>
                    <a:pt x="51" y="97"/>
                  </a:lnTo>
                  <a:lnTo>
                    <a:pt x="25" y="97"/>
                  </a:lnTo>
                  <a:lnTo>
                    <a:pt x="51" y="97"/>
                  </a:lnTo>
                  <a:lnTo>
                    <a:pt x="51" y="5"/>
                  </a:lnTo>
                  <a:lnTo>
                    <a:pt x="25" y="5"/>
                  </a:lnTo>
                  <a:lnTo>
                    <a:pt x="51" y="5"/>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97" name="Rectangle 39"/>
            <p:cNvSpPr>
              <a:spLocks noChangeArrowheads="1"/>
            </p:cNvSpPr>
            <p:nvPr/>
          </p:nvSpPr>
          <p:spPr bwMode="auto">
            <a:xfrm>
              <a:off x="567" y="368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a:t>
              </a:r>
              <a:endParaRPr lang="cs-CZ" altLang="cs-CZ" sz="2000"/>
            </a:p>
          </p:txBody>
        </p:sp>
        <p:sp>
          <p:nvSpPr>
            <p:cNvPr id="82998" name="Rectangle 40"/>
            <p:cNvSpPr>
              <a:spLocks noChangeArrowheads="1"/>
            </p:cNvSpPr>
            <p:nvPr/>
          </p:nvSpPr>
          <p:spPr bwMode="auto">
            <a:xfrm>
              <a:off x="567" y="3320"/>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150</a:t>
              </a:r>
              <a:endParaRPr lang="cs-CZ" altLang="cs-CZ" sz="2000"/>
            </a:p>
          </p:txBody>
        </p:sp>
        <p:sp>
          <p:nvSpPr>
            <p:cNvPr id="82999" name="Rectangle 41"/>
            <p:cNvSpPr>
              <a:spLocks noChangeArrowheads="1"/>
            </p:cNvSpPr>
            <p:nvPr/>
          </p:nvSpPr>
          <p:spPr bwMode="auto">
            <a:xfrm>
              <a:off x="567" y="2952"/>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a:t>
              </a:r>
              <a:endParaRPr lang="cs-CZ" altLang="cs-CZ" sz="2000"/>
            </a:p>
          </p:txBody>
        </p:sp>
        <p:sp>
          <p:nvSpPr>
            <p:cNvPr id="83000" name="Rectangle 42"/>
            <p:cNvSpPr>
              <a:spLocks noChangeArrowheads="1"/>
            </p:cNvSpPr>
            <p:nvPr/>
          </p:nvSpPr>
          <p:spPr bwMode="auto">
            <a:xfrm>
              <a:off x="567" y="25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250</a:t>
              </a:r>
              <a:endParaRPr lang="cs-CZ" altLang="cs-CZ" sz="2000"/>
            </a:p>
          </p:txBody>
        </p:sp>
        <p:sp>
          <p:nvSpPr>
            <p:cNvPr id="83001" name="Rectangle 43"/>
            <p:cNvSpPr>
              <a:spLocks noChangeArrowheads="1"/>
            </p:cNvSpPr>
            <p:nvPr/>
          </p:nvSpPr>
          <p:spPr bwMode="auto">
            <a:xfrm>
              <a:off x="567" y="2215"/>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300</a:t>
              </a:r>
              <a:endParaRPr lang="cs-CZ" altLang="cs-CZ" sz="2000"/>
            </a:p>
          </p:txBody>
        </p:sp>
        <p:sp>
          <p:nvSpPr>
            <p:cNvPr id="83002" name="Rectangle 44"/>
            <p:cNvSpPr>
              <a:spLocks noChangeArrowheads="1"/>
            </p:cNvSpPr>
            <p:nvPr/>
          </p:nvSpPr>
          <p:spPr bwMode="auto">
            <a:xfrm>
              <a:off x="567" y="1846"/>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350</a:t>
              </a:r>
              <a:endParaRPr lang="cs-CZ" altLang="cs-CZ" sz="2000"/>
            </a:p>
          </p:txBody>
        </p:sp>
        <p:sp>
          <p:nvSpPr>
            <p:cNvPr id="83003" name="Rectangle 45"/>
            <p:cNvSpPr>
              <a:spLocks noChangeArrowheads="1"/>
            </p:cNvSpPr>
            <p:nvPr/>
          </p:nvSpPr>
          <p:spPr bwMode="auto">
            <a:xfrm>
              <a:off x="567" y="1477"/>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400</a:t>
              </a:r>
              <a:endParaRPr lang="cs-CZ" altLang="cs-CZ" sz="2000"/>
            </a:p>
          </p:txBody>
        </p:sp>
        <p:sp>
          <p:nvSpPr>
            <p:cNvPr id="83004" name="Rectangle 46"/>
            <p:cNvSpPr>
              <a:spLocks noChangeArrowheads="1"/>
            </p:cNvSpPr>
            <p:nvPr/>
          </p:nvSpPr>
          <p:spPr bwMode="auto">
            <a:xfrm>
              <a:off x="567" y="110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450</a:t>
              </a:r>
              <a:endParaRPr lang="cs-CZ" altLang="cs-CZ" sz="2000"/>
            </a:p>
          </p:txBody>
        </p:sp>
        <p:sp>
          <p:nvSpPr>
            <p:cNvPr id="83005" name="Rectangle 47"/>
            <p:cNvSpPr>
              <a:spLocks noChangeArrowheads="1"/>
            </p:cNvSpPr>
            <p:nvPr/>
          </p:nvSpPr>
          <p:spPr bwMode="auto">
            <a:xfrm>
              <a:off x="567" y="740"/>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sz="2000"/>
            </a:p>
          </p:txBody>
        </p:sp>
        <p:sp>
          <p:nvSpPr>
            <p:cNvPr id="83006" name="Rectangle 48"/>
            <p:cNvSpPr>
              <a:spLocks noChangeArrowheads="1"/>
            </p:cNvSpPr>
            <p:nvPr/>
          </p:nvSpPr>
          <p:spPr bwMode="auto">
            <a:xfrm>
              <a:off x="607" y="475"/>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sz="2000"/>
            </a:p>
          </p:txBody>
        </p:sp>
      </p:grpSp>
      <p:grpSp>
        <p:nvGrpSpPr>
          <p:cNvPr id="94272" name="Group 64"/>
          <p:cNvGrpSpPr>
            <a:grpSpLocks/>
          </p:cNvGrpSpPr>
          <p:nvPr/>
        </p:nvGrpSpPr>
        <p:grpSpPr bwMode="auto">
          <a:xfrm>
            <a:off x="1293813" y="1441450"/>
            <a:ext cx="7123112" cy="4148138"/>
            <a:chOff x="815" y="908"/>
            <a:chExt cx="4487" cy="2613"/>
          </a:xfrm>
        </p:grpSpPr>
        <p:sp>
          <p:nvSpPr>
            <p:cNvPr id="82950" name="Freeform 50"/>
            <p:cNvSpPr>
              <a:spLocks/>
            </p:cNvSpPr>
            <p:nvPr/>
          </p:nvSpPr>
          <p:spPr bwMode="auto">
            <a:xfrm>
              <a:off x="815" y="908"/>
              <a:ext cx="4487" cy="2613"/>
            </a:xfrm>
            <a:custGeom>
              <a:avLst/>
              <a:gdLst>
                <a:gd name="T0" fmla="*/ 45 w 5468"/>
                <a:gd name="T1" fmla="*/ 2093 h 2864"/>
                <a:gd name="T2" fmla="*/ 97 w 5468"/>
                <a:gd name="T3" fmla="*/ 1911 h 2864"/>
                <a:gd name="T4" fmla="*/ 165 w 5468"/>
                <a:gd name="T5" fmla="*/ 1752 h 2864"/>
                <a:gd name="T6" fmla="*/ 213 w 5468"/>
                <a:gd name="T7" fmla="*/ 1791 h 2864"/>
                <a:gd name="T8" fmla="*/ 263 w 5468"/>
                <a:gd name="T9" fmla="*/ 2077 h 2864"/>
                <a:gd name="T10" fmla="*/ 317 w 5468"/>
                <a:gd name="T11" fmla="*/ 1857 h 2864"/>
                <a:gd name="T12" fmla="*/ 388 w 5468"/>
                <a:gd name="T13" fmla="*/ 2192 h 2864"/>
                <a:gd name="T14" fmla="*/ 460 w 5468"/>
                <a:gd name="T15" fmla="*/ 1788 h 2864"/>
                <a:gd name="T16" fmla="*/ 518 w 5468"/>
                <a:gd name="T17" fmla="*/ 1983 h 2864"/>
                <a:gd name="T18" fmla="*/ 592 w 5468"/>
                <a:gd name="T19" fmla="*/ 1806 h 2864"/>
                <a:gd name="T20" fmla="*/ 660 w 5468"/>
                <a:gd name="T21" fmla="*/ 1853 h 2864"/>
                <a:gd name="T22" fmla="*/ 724 w 5468"/>
                <a:gd name="T23" fmla="*/ 1879 h 2864"/>
                <a:gd name="T24" fmla="*/ 782 w 5468"/>
                <a:gd name="T25" fmla="*/ 2219 h 2864"/>
                <a:gd name="T26" fmla="*/ 834 w 5468"/>
                <a:gd name="T27" fmla="*/ 1915 h 2864"/>
                <a:gd name="T28" fmla="*/ 882 w 5468"/>
                <a:gd name="T29" fmla="*/ 1983 h 2864"/>
                <a:gd name="T30" fmla="*/ 952 w 5468"/>
                <a:gd name="T31" fmla="*/ 2165 h 2864"/>
                <a:gd name="T32" fmla="*/ 1020 w 5468"/>
                <a:gd name="T33" fmla="*/ 1952 h 2864"/>
                <a:gd name="T34" fmla="*/ 1080 w 5468"/>
                <a:gd name="T35" fmla="*/ 2160 h 2864"/>
                <a:gd name="T36" fmla="*/ 1134 w 5468"/>
                <a:gd name="T37" fmla="*/ 1895 h 2864"/>
                <a:gd name="T38" fmla="*/ 1188 w 5468"/>
                <a:gd name="T39" fmla="*/ 1827 h 2864"/>
                <a:gd name="T40" fmla="*/ 1246 w 5468"/>
                <a:gd name="T41" fmla="*/ 1709 h 2864"/>
                <a:gd name="T42" fmla="*/ 1334 w 5468"/>
                <a:gd name="T43" fmla="*/ 2058 h 2864"/>
                <a:gd name="T44" fmla="*/ 1394 w 5468"/>
                <a:gd name="T45" fmla="*/ 1521 h 2864"/>
                <a:gd name="T46" fmla="*/ 1454 w 5468"/>
                <a:gd name="T47" fmla="*/ 1451 h 2864"/>
                <a:gd name="T48" fmla="*/ 1515 w 5468"/>
                <a:gd name="T49" fmla="*/ 1463 h 2864"/>
                <a:gd name="T50" fmla="*/ 1581 w 5468"/>
                <a:gd name="T51" fmla="*/ 1946 h 2864"/>
                <a:gd name="T52" fmla="*/ 1645 w 5468"/>
                <a:gd name="T53" fmla="*/ 1617 h 2864"/>
                <a:gd name="T54" fmla="*/ 1691 w 5468"/>
                <a:gd name="T55" fmla="*/ 1558 h 2864"/>
                <a:gd name="T56" fmla="*/ 1754 w 5468"/>
                <a:gd name="T57" fmla="*/ 1759 h 2864"/>
                <a:gd name="T58" fmla="*/ 1814 w 5468"/>
                <a:gd name="T59" fmla="*/ 1705 h 2864"/>
                <a:gd name="T60" fmla="*/ 1872 w 5468"/>
                <a:gd name="T61" fmla="*/ 1824 h 2864"/>
                <a:gd name="T62" fmla="*/ 1918 w 5468"/>
                <a:gd name="T63" fmla="*/ 1942 h 2864"/>
                <a:gd name="T64" fmla="*/ 1962 w 5468"/>
                <a:gd name="T65" fmla="*/ 1714 h 2864"/>
                <a:gd name="T66" fmla="*/ 2012 w 5468"/>
                <a:gd name="T67" fmla="*/ 1948 h 2864"/>
                <a:gd name="T68" fmla="*/ 2061 w 5468"/>
                <a:gd name="T69" fmla="*/ 1583 h 2864"/>
                <a:gd name="T70" fmla="*/ 2133 w 5468"/>
                <a:gd name="T71" fmla="*/ 1952 h 2864"/>
                <a:gd name="T72" fmla="*/ 2223 w 5468"/>
                <a:gd name="T73" fmla="*/ 1300 h 2864"/>
                <a:gd name="T74" fmla="*/ 2303 w 5468"/>
                <a:gd name="T75" fmla="*/ 1244 h 2864"/>
                <a:gd name="T76" fmla="*/ 2372 w 5468"/>
                <a:gd name="T77" fmla="*/ 1701 h 2864"/>
                <a:gd name="T78" fmla="*/ 2426 w 5468"/>
                <a:gd name="T79" fmla="*/ 1660 h 2864"/>
                <a:gd name="T80" fmla="*/ 2486 w 5468"/>
                <a:gd name="T81" fmla="*/ 1897 h 2864"/>
                <a:gd name="T82" fmla="*/ 2561 w 5468"/>
                <a:gd name="T83" fmla="*/ 1806 h 2864"/>
                <a:gd name="T84" fmla="*/ 2619 w 5468"/>
                <a:gd name="T85" fmla="*/ 1714 h 2864"/>
                <a:gd name="T86" fmla="*/ 2672 w 5468"/>
                <a:gd name="T87" fmla="*/ 1499 h 2864"/>
                <a:gd name="T88" fmla="*/ 2752 w 5468"/>
                <a:gd name="T89" fmla="*/ 1659 h 2864"/>
                <a:gd name="T90" fmla="*/ 2805 w 5468"/>
                <a:gd name="T91" fmla="*/ 1789 h 2864"/>
                <a:gd name="T92" fmla="*/ 2859 w 5468"/>
                <a:gd name="T93" fmla="*/ 2161 h 2864"/>
                <a:gd name="T94" fmla="*/ 2909 w 5468"/>
                <a:gd name="T95" fmla="*/ 2100 h 2864"/>
                <a:gd name="T96" fmla="*/ 2970 w 5468"/>
                <a:gd name="T97" fmla="*/ 1904 h 2864"/>
                <a:gd name="T98" fmla="*/ 3020 w 5468"/>
                <a:gd name="T99" fmla="*/ 1646 h 2864"/>
                <a:gd name="T100" fmla="*/ 3072 w 5468"/>
                <a:gd name="T101" fmla="*/ 1858 h 2864"/>
                <a:gd name="T102" fmla="*/ 3113 w 5468"/>
                <a:gd name="T103" fmla="*/ 2201 h 2864"/>
                <a:gd name="T104" fmla="*/ 3184 w 5468"/>
                <a:gd name="T105" fmla="*/ 1537 h 2864"/>
                <a:gd name="T106" fmla="*/ 3266 w 5468"/>
                <a:gd name="T107" fmla="*/ 1776 h 2864"/>
                <a:gd name="T108" fmla="*/ 3345 w 5468"/>
                <a:gd name="T109" fmla="*/ 2080 h 2864"/>
                <a:gd name="T110" fmla="*/ 3397 w 5468"/>
                <a:gd name="T111" fmla="*/ 1990 h 2864"/>
                <a:gd name="T112" fmla="*/ 3458 w 5468"/>
                <a:gd name="T113" fmla="*/ 1914 h 2864"/>
                <a:gd name="T114" fmla="*/ 3504 w 5468"/>
                <a:gd name="T115" fmla="*/ 1998 h 2864"/>
                <a:gd name="T116" fmla="*/ 3583 w 5468"/>
                <a:gd name="T117" fmla="*/ 1760 h 2864"/>
                <a:gd name="T118" fmla="*/ 3629 w 5468"/>
                <a:gd name="T119" fmla="*/ 1947 h 28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68" h="2864">
                  <a:moveTo>
                    <a:pt x="0" y="2119"/>
                  </a:moveTo>
                  <a:lnTo>
                    <a:pt x="8" y="2349"/>
                  </a:lnTo>
                  <a:lnTo>
                    <a:pt x="11" y="2380"/>
                  </a:lnTo>
                  <a:lnTo>
                    <a:pt x="22" y="2149"/>
                  </a:lnTo>
                  <a:lnTo>
                    <a:pt x="28" y="2159"/>
                  </a:lnTo>
                  <a:lnTo>
                    <a:pt x="40" y="2417"/>
                  </a:lnTo>
                  <a:lnTo>
                    <a:pt x="49" y="2355"/>
                  </a:lnTo>
                  <a:lnTo>
                    <a:pt x="55" y="2428"/>
                  </a:lnTo>
                  <a:lnTo>
                    <a:pt x="58" y="2400"/>
                  </a:lnTo>
                  <a:lnTo>
                    <a:pt x="64" y="2525"/>
                  </a:lnTo>
                  <a:lnTo>
                    <a:pt x="67" y="2514"/>
                  </a:lnTo>
                  <a:lnTo>
                    <a:pt x="76" y="2278"/>
                  </a:lnTo>
                  <a:lnTo>
                    <a:pt x="85" y="2419"/>
                  </a:lnTo>
                  <a:lnTo>
                    <a:pt x="90" y="2372"/>
                  </a:lnTo>
                  <a:lnTo>
                    <a:pt x="93" y="2367"/>
                  </a:lnTo>
                  <a:lnTo>
                    <a:pt x="102" y="1980"/>
                  </a:lnTo>
                  <a:lnTo>
                    <a:pt x="105" y="1960"/>
                  </a:lnTo>
                  <a:lnTo>
                    <a:pt x="114" y="2045"/>
                  </a:lnTo>
                  <a:lnTo>
                    <a:pt x="123" y="2300"/>
                  </a:lnTo>
                  <a:lnTo>
                    <a:pt x="129" y="2310"/>
                  </a:lnTo>
                  <a:lnTo>
                    <a:pt x="138" y="2191"/>
                  </a:lnTo>
                  <a:lnTo>
                    <a:pt x="144" y="2296"/>
                  </a:lnTo>
                  <a:lnTo>
                    <a:pt x="153" y="2605"/>
                  </a:lnTo>
                  <a:lnTo>
                    <a:pt x="156" y="2612"/>
                  </a:lnTo>
                  <a:lnTo>
                    <a:pt x="165" y="2384"/>
                  </a:lnTo>
                  <a:lnTo>
                    <a:pt x="170" y="2121"/>
                  </a:lnTo>
                  <a:lnTo>
                    <a:pt x="173" y="2101"/>
                  </a:lnTo>
                  <a:lnTo>
                    <a:pt x="185" y="2317"/>
                  </a:lnTo>
                  <a:lnTo>
                    <a:pt x="194" y="2780"/>
                  </a:lnTo>
                  <a:lnTo>
                    <a:pt x="206" y="2657"/>
                  </a:lnTo>
                  <a:lnTo>
                    <a:pt x="215" y="2403"/>
                  </a:lnTo>
                  <a:lnTo>
                    <a:pt x="224" y="2550"/>
                  </a:lnTo>
                  <a:lnTo>
                    <a:pt x="245" y="2104"/>
                  </a:lnTo>
                  <a:lnTo>
                    <a:pt x="250" y="2165"/>
                  </a:lnTo>
                  <a:lnTo>
                    <a:pt x="253" y="2169"/>
                  </a:lnTo>
                  <a:lnTo>
                    <a:pt x="256" y="2124"/>
                  </a:lnTo>
                  <a:lnTo>
                    <a:pt x="262" y="2142"/>
                  </a:lnTo>
                  <a:lnTo>
                    <a:pt x="268" y="2144"/>
                  </a:lnTo>
                  <a:lnTo>
                    <a:pt x="274" y="2225"/>
                  </a:lnTo>
                  <a:lnTo>
                    <a:pt x="286" y="2071"/>
                  </a:lnTo>
                  <a:lnTo>
                    <a:pt x="301" y="2262"/>
                  </a:lnTo>
                  <a:lnTo>
                    <a:pt x="304" y="2273"/>
                  </a:lnTo>
                  <a:lnTo>
                    <a:pt x="307" y="2272"/>
                  </a:lnTo>
                  <a:lnTo>
                    <a:pt x="316" y="2152"/>
                  </a:lnTo>
                  <a:lnTo>
                    <a:pt x="325" y="2407"/>
                  </a:lnTo>
                  <a:lnTo>
                    <a:pt x="333" y="2772"/>
                  </a:lnTo>
                  <a:lnTo>
                    <a:pt x="336" y="2759"/>
                  </a:lnTo>
                  <a:lnTo>
                    <a:pt x="348" y="2304"/>
                  </a:lnTo>
                  <a:lnTo>
                    <a:pt x="351" y="2277"/>
                  </a:lnTo>
                  <a:lnTo>
                    <a:pt x="357" y="2304"/>
                  </a:lnTo>
                  <a:lnTo>
                    <a:pt x="369" y="2553"/>
                  </a:lnTo>
                  <a:lnTo>
                    <a:pt x="375" y="2728"/>
                  </a:lnTo>
                  <a:lnTo>
                    <a:pt x="378" y="2738"/>
                  </a:lnTo>
                  <a:lnTo>
                    <a:pt x="387" y="2497"/>
                  </a:lnTo>
                  <a:lnTo>
                    <a:pt x="390" y="2496"/>
                  </a:lnTo>
                  <a:lnTo>
                    <a:pt x="402" y="2341"/>
                  </a:lnTo>
                  <a:lnTo>
                    <a:pt x="405" y="2336"/>
                  </a:lnTo>
                  <a:lnTo>
                    <a:pt x="410" y="2259"/>
                  </a:lnTo>
                  <a:lnTo>
                    <a:pt x="419" y="2447"/>
                  </a:lnTo>
                  <a:lnTo>
                    <a:pt x="428" y="2323"/>
                  </a:lnTo>
                  <a:lnTo>
                    <a:pt x="434" y="2370"/>
                  </a:lnTo>
                  <a:lnTo>
                    <a:pt x="440" y="2320"/>
                  </a:lnTo>
                  <a:lnTo>
                    <a:pt x="449" y="2679"/>
                  </a:lnTo>
                  <a:lnTo>
                    <a:pt x="452" y="2683"/>
                  </a:lnTo>
                  <a:lnTo>
                    <a:pt x="461" y="2577"/>
                  </a:lnTo>
                  <a:lnTo>
                    <a:pt x="470" y="2231"/>
                  </a:lnTo>
                  <a:lnTo>
                    <a:pt x="482" y="2735"/>
                  </a:lnTo>
                  <a:lnTo>
                    <a:pt x="491" y="2624"/>
                  </a:lnTo>
                  <a:lnTo>
                    <a:pt x="496" y="2499"/>
                  </a:lnTo>
                  <a:lnTo>
                    <a:pt x="508" y="2748"/>
                  </a:lnTo>
                  <a:lnTo>
                    <a:pt x="517" y="2606"/>
                  </a:lnTo>
                  <a:lnTo>
                    <a:pt x="523" y="2576"/>
                  </a:lnTo>
                  <a:lnTo>
                    <a:pt x="535" y="2430"/>
                  </a:lnTo>
                  <a:lnTo>
                    <a:pt x="544" y="2122"/>
                  </a:lnTo>
                  <a:lnTo>
                    <a:pt x="562" y="2837"/>
                  </a:lnTo>
                  <a:lnTo>
                    <a:pt x="565" y="2864"/>
                  </a:lnTo>
                  <a:lnTo>
                    <a:pt x="576" y="2634"/>
                  </a:lnTo>
                  <a:lnTo>
                    <a:pt x="594" y="2148"/>
                  </a:lnTo>
                  <a:lnTo>
                    <a:pt x="609" y="2581"/>
                  </a:lnTo>
                  <a:lnTo>
                    <a:pt x="624" y="2394"/>
                  </a:lnTo>
                  <a:lnTo>
                    <a:pt x="627" y="2393"/>
                  </a:lnTo>
                  <a:lnTo>
                    <a:pt x="636" y="2599"/>
                  </a:lnTo>
                  <a:lnTo>
                    <a:pt x="642" y="2545"/>
                  </a:lnTo>
                  <a:lnTo>
                    <a:pt x="648" y="2610"/>
                  </a:lnTo>
                  <a:lnTo>
                    <a:pt x="662" y="2463"/>
                  </a:lnTo>
                  <a:lnTo>
                    <a:pt x="671" y="2282"/>
                  </a:lnTo>
                  <a:lnTo>
                    <a:pt x="677" y="2264"/>
                  </a:lnTo>
                  <a:lnTo>
                    <a:pt x="683" y="2148"/>
                  </a:lnTo>
                  <a:lnTo>
                    <a:pt x="686" y="2147"/>
                  </a:lnTo>
                  <a:lnTo>
                    <a:pt x="695" y="2302"/>
                  </a:lnTo>
                  <a:lnTo>
                    <a:pt x="701" y="2321"/>
                  </a:lnTo>
                  <a:lnTo>
                    <a:pt x="716" y="2579"/>
                  </a:lnTo>
                  <a:lnTo>
                    <a:pt x="719" y="2599"/>
                  </a:lnTo>
                  <a:lnTo>
                    <a:pt x="731" y="2080"/>
                  </a:lnTo>
                  <a:lnTo>
                    <a:pt x="749" y="2640"/>
                  </a:lnTo>
                  <a:lnTo>
                    <a:pt x="760" y="2424"/>
                  </a:lnTo>
                  <a:lnTo>
                    <a:pt x="763" y="2436"/>
                  </a:lnTo>
                  <a:lnTo>
                    <a:pt x="766" y="2381"/>
                  </a:lnTo>
                  <a:lnTo>
                    <a:pt x="769" y="2382"/>
                  </a:lnTo>
                  <a:lnTo>
                    <a:pt x="772" y="2370"/>
                  </a:lnTo>
                  <a:lnTo>
                    <a:pt x="781" y="2560"/>
                  </a:lnTo>
                  <a:lnTo>
                    <a:pt x="799" y="2356"/>
                  </a:lnTo>
                  <a:lnTo>
                    <a:pt x="808" y="2171"/>
                  </a:lnTo>
                  <a:lnTo>
                    <a:pt x="814" y="2203"/>
                  </a:lnTo>
                  <a:lnTo>
                    <a:pt x="823" y="2473"/>
                  </a:lnTo>
                  <a:lnTo>
                    <a:pt x="829" y="2453"/>
                  </a:lnTo>
                  <a:lnTo>
                    <a:pt x="838" y="2240"/>
                  </a:lnTo>
                  <a:lnTo>
                    <a:pt x="849" y="2488"/>
                  </a:lnTo>
                  <a:lnTo>
                    <a:pt x="861" y="2575"/>
                  </a:lnTo>
                  <a:lnTo>
                    <a:pt x="879" y="2170"/>
                  </a:lnTo>
                  <a:lnTo>
                    <a:pt x="882" y="2183"/>
                  </a:lnTo>
                  <a:lnTo>
                    <a:pt x="885" y="2176"/>
                  </a:lnTo>
                  <a:lnTo>
                    <a:pt x="897" y="2338"/>
                  </a:lnTo>
                  <a:lnTo>
                    <a:pt x="906" y="2679"/>
                  </a:lnTo>
                  <a:lnTo>
                    <a:pt x="912" y="2783"/>
                  </a:lnTo>
                  <a:lnTo>
                    <a:pt x="932" y="2301"/>
                  </a:lnTo>
                  <a:lnTo>
                    <a:pt x="941" y="2398"/>
                  </a:lnTo>
                  <a:lnTo>
                    <a:pt x="950" y="2195"/>
                  </a:lnTo>
                  <a:lnTo>
                    <a:pt x="956" y="2239"/>
                  </a:lnTo>
                  <a:lnTo>
                    <a:pt x="968" y="2653"/>
                  </a:lnTo>
                  <a:lnTo>
                    <a:pt x="980" y="2226"/>
                  </a:lnTo>
                  <a:lnTo>
                    <a:pt x="986" y="2186"/>
                  </a:lnTo>
                  <a:lnTo>
                    <a:pt x="995" y="2249"/>
                  </a:lnTo>
                  <a:lnTo>
                    <a:pt x="1007" y="2402"/>
                  </a:lnTo>
                  <a:lnTo>
                    <a:pt x="1013" y="2364"/>
                  </a:lnTo>
                  <a:lnTo>
                    <a:pt x="1016" y="2379"/>
                  </a:lnTo>
                  <a:lnTo>
                    <a:pt x="1027" y="2238"/>
                  </a:lnTo>
                  <a:lnTo>
                    <a:pt x="1030" y="2248"/>
                  </a:lnTo>
                  <a:lnTo>
                    <a:pt x="1036" y="2238"/>
                  </a:lnTo>
                  <a:lnTo>
                    <a:pt x="1051" y="2785"/>
                  </a:lnTo>
                  <a:lnTo>
                    <a:pt x="1054" y="2813"/>
                  </a:lnTo>
                  <a:lnTo>
                    <a:pt x="1075" y="2257"/>
                  </a:lnTo>
                  <a:lnTo>
                    <a:pt x="1081" y="2208"/>
                  </a:lnTo>
                  <a:lnTo>
                    <a:pt x="1093" y="2491"/>
                  </a:lnTo>
                  <a:lnTo>
                    <a:pt x="1096" y="2500"/>
                  </a:lnTo>
                  <a:lnTo>
                    <a:pt x="1105" y="2410"/>
                  </a:lnTo>
                  <a:lnTo>
                    <a:pt x="1111" y="2335"/>
                  </a:lnTo>
                  <a:lnTo>
                    <a:pt x="1119" y="2416"/>
                  </a:lnTo>
                  <a:lnTo>
                    <a:pt x="1125" y="2349"/>
                  </a:lnTo>
                  <a:lnTo>
                    <a:pt x="1131" y="2412"/>
                  </a:lnTo>
                  <a:lnTo>
                    <a:pt x="1143" y="2229"/>
                  </a:lnTo>
                  <a:lnTo>
                    <a:pt x="1152" y="2314"/>
                  </a:lnTo>
                  <a:lnTo>
                    <a:pt x="1161" y="2666"/>
                  </a:lnTo>
                  <a:lnTo>
                    <a:pt x="1176" y="2152"/>
                  </a:lnTo>
                  <a:lnTo>
                    <a:pt x="1179" y="2137"/>
                  </a:lnTo>
                  <a:lnTo>
                    <a:pt x="1191" y="2525"/>
                  </a:lnTo>
                  <a:lnTo>
                    <a:pt x="1194" y="2528"/>
                  </a:lnTo>
                  <a:lnTo>
                    <a:pt x="1197" y="2522"/>
                  </a:lnTo>
                  <a:lnTo>
                    <a:pt x="1206" y="2321"/>
                  </a:lnTo>
                  <a:lnTo>
                    <a:pt x="1209" y="2332"/>
                  </a:lnTo>
                  <a:lnTo>
                    <a:pt x="1212" y="2318"/>
                  </a:lnTo>
                  <a:lnTo>
                    <a:pt x="1220" y="2367"/>
                  </a:lnTo>
                  <a:lnTo>
                    <a:pt x="1229" y="2193"/>
                  </a:lnTo>
                  <a:lnTo>
                    <a:pt x="1238" y="2301"/>
                  </a:lnTo>
                  <a:lnTo>
                    <a:pt x="1244" y="2296"/>
                  </a:lnTo>
                  <a:lnTo>
                    <a:pt x="1253" y="2138"/>
                  </a:lnTo>
                  <a:lnTo>
                    <a:pt x="1262" y="2378"/>
                  </a:lnTo>
                  <a:lnTo>
                    <a:pt x="1265" y="2384"/>
                  </a:lnTo>
                  <a:lnTo>
                    <a:pt x="1274" y="2153"/>
                  </a:lnTo>
                  <a:lnTo>
                    <a:pt x="1283" y="2058"/>
                  </a:lnTo>
                  <a:lnTo>
                    <a:pt x="1295" y="2433"/>
                  </a:lnTo>
                  <a:lnTo>
                    <a:pt x="1298" y="2442"/>
                  </a:lnTo>
                  <a:lnTo>
                    <a:pt x="1301" y="2403"/>
                  </a:lnTo>
                  <a:lnTo>
                    <a:pt x="1304" y="2455"/>
                  </a:lnTo>
                  <a:lnTo>
                    <a:pt x="1310" y="2382"/>
                  </a:lnTo>
                  <a:lnTo>
                    <a:pt x="1318" y="2140"/>
                  </a:lnTo>
                  <a:lnTo>
                    <a:pt x="1336" y="2567"/>
                  </a:lnTo>
                  <a:lnTo>
                    <a:pt x="1339" y="2560"/>
                  </a:lnTo>
                  <a:lnTo>
                    <a:pt x="1354" y="2181"/>
                  </a:lnTo>
                  <a:lnTo>
                    <a:pt x="1360" y="2192"/>
                  </a:lnTo>
                  <a:lnTo>
                    <a:pt x="1375" y="2649"/>
                  </a:lnTo>
                  <a:lnTo>
                    <a:pt x="1378" y="2655"/>
                  </a:lnTo>
                  <a:lnTo>
                    <a:pt x="1384" y="2733"/>
                  </a:lnTo>
                  <a:lnTo>
                    <a:pt x="1390" y="2602"/>
                  </a:lnTo>
                  <a:lnTo>
                    <a:pt x="1399" y="2197"/>
                  </a:lnTo>
                  <a:lnTo>
                    <a:pt x="1414" y="2601"/>
                  </a:lnTo>
                  <a:lnTo>
                    <a:pt x="1419" y="2534"/>
                  </a:lnTo>
                  <a:lnTo>
                    <a:pt x="1428" y="2049"/>
                  </a:lnTo>
                  <a:lnTo>
                    <a:pt x="1440" y="2013"/>
                  </a:lnTo>
                  <a:lnTo>
                    <a:pt x="1446" y="2080"/>
                  </a:lnTo>
                  <a:lnTo>
                    <a:pt x="1458" y="2354"/>
                  </a:lnTo>
                  <a:lnTo>
                    <a:pt x="1464" y="2439"/>
                  </a:lnTo>
                  <a:lnTo>
                    <a:pt x="1482" y="2035"/>
                  </a:lnTo>
                  <a:lnTo>
                    <a:pt x="1494" y="2416"/>
                  </a:lnTo>
                  <a:lnTo>
                    <a:pt x="1500" y="2420"/>
                  </a:lnTo>
                  <a:lnTo>
                    <a:pt x="1509" y="2278"/>
                  </a:lnTo>
                  <a:lnTo>
                    <a:pt x="1515" y="2346"/>
                  </a:lnTo>
                  <a:lnTo>
                    <a:pt x="1535" y="2608"/>
                  </a:lnTo>
                  <a:lnTo>
                    <a:pt x="1538" y="2607"/>
                  </a:lnTo>
                  <a:lnTo>
                    <a:pt x="1553" y="2129"/>
                  </a:lnTo>
                  <a:lnTo>
                    <a:pt x="1556" y="2101"/>
                  </a:lnTo>
                  <a:lnTo>
                    <a:pt x="1571" y="2355"/>
                  </a:lnTo>
                  <a:lnTo>
                    <a:pt x="1574" y="2357"/>
                  </a:lnTo>
                  <a:lnTo>
                    <a:pt x="1580" y="2225"/>
                  </a:lnTo>
                  <a:lnTo>
                    <a:pt x="1586" y="2223"/>
                  </a:lnTo>
                  <a:lnTo>
                    <a:pt x="1589" y="2253"/>
                  </a:lnTo>
                  <a:lnTo>
                    <a:pt x="1592" y="2256"/>
                  </a:lnTo>
                  <a:lnTo>
                    <a:pt x="1604" y="2594"/>
                  </a:lnTo>
                  <a:lnTo>
                    <a:pt x="1607" y="2590"/>
                  </a:lnTo>
                  <a:lnTo>
                    <a:pt x="1610" y="2551"/>
                  </a:lnTo>
                  <a:lnTo>
                    <a:pt x="1613" y="2549"/>
                  </a:lnTo>
                  <a:lnTo>
                    <a:pt x="1628" y="1995"/>
                  </a:lnTo>
                  <a:lnTo>
                    <a:pt x="1639" y="2268"/>
                  </a:lnTo>
                  <a:lnTo>
                    <a:pt x="1648" y="2657"/>
                  </a:lnTo>
                  <a:lnTo>
                    <a:pt x="1657" y="2486"/>
                  </a:lnTo>
                  <a:lnTo>
                    <a:pt x="1663" y="2593"/>
                  </a:lnTo>
                  <a:lnTo>
                    <a:pt x="1666" y="2585"/>
                  </a:lnTo>
                  <a:lnTo>
                    <a:pt x="1672" y="2466"/>
                  </a:lnTo>
                  <a:lnTo>
                    <a:pt x="1684" y="2277"/>
                  </a:lnTo>
                  <a:lnTo>
                    <a:pt x="1687" y="2250"/>
                  </a:lnTo>
                  <a:lnTo>
                    <a:pt x="1702" y="2505"/>
                  </a:lnTo>
                  <a:lnTo>
                    <a:pt x="1708" y="2604"/>
                  </a:lnTo>
                  <a:lnTo>
                    <a:pt x="1711" y="2600"/>
                  </a:lnTo>
                  <a:lnTo>
                    <a:pt x="1723" y="2289"/>
                  </a:lnTo>
                  <a:lnTo>
                    <a:pt x="1735" y="2586"/>
                  </a:lnTo>
                  <a:lnTo>
                    <a:pt x="1749" y="2327"/>
                  </a:lnTo>
                  <a:lnTo>
                    <a:pt x="1755" y="2220"/>
                  </a:lnTo>
                  <a:lnTo>
                    <a:pt x="1758" y="2190"/>
                  </a:lnTo>
                  <a:lnTo>
                    <a:pt x="1761" y="2214"/>
                  </a:lnTo>
                  <a:lnTo>
                    <a:pt x="1764" y="2195"/>
                  </a:lnTo>
                  <a:lnTo>
                    <a:pt x="1770" y="2245"/>
                  </a:lnTo>
                  <a:lnTo>
                    <a:pt x="1782" y="2613"/>
                  </a:lnTo>
                  <a:lnTo>
                    <a:pt x="1785" y="2614"/>
                  </a:lnTo>
                  <a:lnTo>
                    <a:pt x="1797" y="2329"/>
                  </a:lnTo>
                  <a:lnTo>
                    <a:pt x="1800" y="2317"/>
                  </a:lnTo>
                  <a:lnTo>
                    <a:pt x="1809" y="2413"/>
                  </a:lnTo>
                  <a:lnTo>
                    <a:pt x="1815" y="2387"/>
                  </a:lnTo>
                  <a:lnTo>
                    <a:pt x="1824" y="2274"/>
                  </a:lnTo>
                  <a:lnTo>
                    <a:pt x="1833" y="2536"/>
                  </a:lnTo>
                  <a:lnTo>
                    <a:pt x="1848" y="2054"/>
                  </a:lnTo>
                  <a:lnTo>
                    <a:pt x="1851" y="2053"/>
                  </a:lnTo>
                  <a:lnTo>
                    <a:pt x="1862" y="2450"/>
                  </a:lnTo>
                  <a:lnTo>
                    <a:pt x="1880" y="2031"/>
                  </a:lnTo>
                  <a:lnTo>
                    <a:pt x="1898" y="2390"/>
                  </a:lnTo>
                  <a:lnTo>
                    <a:pt x="1907" y="2273"/>
                  </a:lnTo>
                  <a:lnTo>
                    <a:pt x="1913" y="2346"/>
                  </a:lnTo>
                  <a:lnTo>
                    <a:pt x="1922" y="2235"/>
                  </a:lnTo>
                  <a:lnTo>
                    <a:pt x="1934" y="2451"/>
                  </a:lnTo>
                  <a:lnTo>
                    <a:pt x="1943" y="2781"/>
                  </a:lnTo>
                  <a:lnTo>
                    <a:pt x="1958" y="2197"/>
                  </a:lnTo>
                  <a:lnTo>
                    <a:pt x="1975" y="2446"/>
                  </a:lnTo>
                  <a:lnTo>
                    <a:pt x="1981" y="2473"/>
                  </a:lnTo>
                  <a:lnTo>
                    <a:pt x="1990" y="2237"/>
                  </a:lnTo>
                  <a:lnTo>
                    <a:pt x="1999" y="1821"/>
                  </a:lnTo>
                  <a:lnTo>
                    <a:pt x="2002" y="1830"/>
                  </a:lnTo>
                  <a:lnTo>
                    <a:pt x="2017" y="2208"/>
                  </a:lnTo>
                  <a:lnTo>
                    <a:pt x="2023" y="2133"/>
                  </a:lnTo>
                  <a:lnTo>
                    <a:pt x="2029" y="2258"/>
                  </a:lnTo>
                  <a:lnTo>
                    <a:pt x="2035" y="2471"/>
                  </a:lnTo>
                  <a:lnTo>
                    <a:pt x="2041" y="2458"/>
                  </a:lnTo>
                  <a:lnTo>
                    <a:pt x="2056" y="2275"/>
                  </a:lnTo>
                  <a:lnTo>
                    <a:pt x="2062" y="2194"/>
                  </a:lnTo>
                  <a:lnTo>
                    <a:pt x="2071" y="1827"/>
                  </a:lnTo>
                  <a:lnTo>
                    <a:pt x="2074" y="1821"/>
                  </a:lnTo>
                  <a:lnTo>
                    <a:pt x="2089" y="2129"/>
                  </a:lnTo>
                  <a:lnTo>
                    <a:pt x="2092" y="2138"/>
                  </a:lnTo>
                  <a:lnTo>
                    <a:pt x="2097" y="2065"/>
                  </a:lnTo>
                  <a:lnTo>
                    <a:pt x="2106" y="2325"/>
                  </a:lnTo>
                  <a:lnTo>
                    <a:pt x="2118" y="2043"/>
                  </a:lnTo>
                  <a:lnTo>
                    <a:pt x="2124" y="1968"/>
                  </a:lnTo>
                  <a:lnTo>
                    <a:pt x="2130" y="1995"/>
                  </a:lnTo>
                  <a:lnTo>
                    <a:pt x="2145" y="1227"/>
                  </a:lnTo>
                  <a:lnTo>
                    <a:pt x="2151" y="1281"/>
                  </a:lnTo>
                  <a:lnTo>
                    <a:pt x="2160" y="1743"/>
                  </a:lnTo>
                  <a:lnTo>
                    <a:pt x="2166" y="1767"/>
                  </a:lnTo>
                  <a:lnTo>
                    <a:pt x="2184" y="2037"/>
                  </a:lnTo>
                  <a:lnTo>
                    <a:pt x="2193" y="1905"/>
                  </a:lnTo>
                  <a:lnTo>
                    <a:pt x="2196" y="1898"/>
                  </a:lnTo>
                  <a:lnTo>
                    <a:pt x="2199" y="1925"/>
                  </a:lnTo>
                  <a:lnTo>
                    <a:pt x="2205" y="1775"/>
                  </a:lnTo>
                  <a:lnTo>
                    <a:pt x="2217" y="905"/>
                  </a:lnTo>
                  <a:lnTo>
                    <a:pt x="2222" y="843"/>
                  </a:lnTo>
                  <a:lnTo>
                    <a:pt x="2237" y="1449"/>
                  </a:lnTo>
                  <a:lnTo>
                    <a:pt x="2240" y="1453"/>
                  </a:lnTo>
                  <a:lnTo>
                    <a:pt x="2249" y="1757"/>
                  </a:lnTo>
                  <a:lnTo>
                    <a:pt x="2255" y="1711"/>
                  </a:lnTo>
                  <a:lnTo>
                    <a:pt x="2267" y="2111"/>
                  </a:lnTo>
                  <a:lnTo>
                    <a:pt x="2273" y="2159"/>
                  </a:lnTo>
                  <a:lnTo>
                    <a:pt x="2276" y="2147"/>
                  </a:lnTo>
                  <a:lnTo>
                    <a:pt x="2297" y="944"/>
                  </a:lnTo>
                  <a:lnTo>
                    <a:pt x="2300" y="932"/>
                  </a:lnTo>
                  <a:lnTo>
                    <a:pt x="2321" y="2026"/>
                  </a:lnTo>
                  <a:lnTo>
                    <a:pt x="2324" y="2027"/>
                  </a:lnTo>
                  <a:lnTo>
                    <a:pt x="2330" y="1886"/>
                  </a:lnTo>
                  <a:lnTo>
                    <a:pt x="2336" y="1917"/>
                  </a:lnTo>
                  <a:lnTo>
                    <a:pt x="2348" y="2338"/>
                  </a:lnTo>
                  <a:lnTo>
                    <a:pt x="2350" y="2342"/>
                  </a:lnTo>
                  <a:lnTo>
                    <a:pt x="2371" y="1718"/>
                  </a:lnTo>
                  <a:lnTo>
                    <a:pt x="2377" y="1636"/>
                  </a:lnTo>
                  <a:lnTo>
                    <a:pt x="2380" y="1638"/>
                  </a:lnTo>
                  <a:lnTo>
                    <a:pt x="2389" y="1786"/>
                  </a:lnTo>
                  <a:lnTo>
                    <a:pt x="2392" y="1802"/>
                  </a:lnTo>
                  <a:lnTo>
                    <a:pt x="2398" y="1727"/>
                  </a:lnTo>
                  <a:lnTo>
                    <a:pt x="2401" y="1737"/>
                  </a:lnTo>
                  <a:lnTo>
                    <a:pt x="2419" y="2516"/>
                  </a:lnTo>
                  <a:lnTo>
                    <a:pt x="2434" y="2116"/>
                  </a:lnTo>
                  <a:lnTo>
                    <a:pt x="2443" y="1942"/>
                  </a:lnTo>
                  <a:lnTo>
                    <a:pt x="2446" y="1951"/>
                  </a:lnTo>
                  <a:lnTo>
                    <a:pt x="2452" y="1926"/>
                  </a:lnTo>
                  <a:lnTo>
                    <a:pt x="2455" y="1923"/>
                  </a:lnTo>
                  <a:lnTo>
                    <a:pt x="2467" y="2071"/>
                  </a:lnTo>
                  <a:lnTo>
                    <a:pt x="2470" y="2054"/>
                  </a:lnTo>
                  <a:lnTo>
                    <a:pt x="2476" y="2126"/>
                  </a:lnTo>
                  <a:lnTo>
                    <a:pt x="2485" y="2052"/>
                  </a:lnTo>
                  <a:lnTo>
                    <a:pt x="2493" y="2242"/>
                  </a:lnTo>
                  <a:lnTo>
                    <a:pt x="2496" y="2241"/>
                  </a:lnTo>
                  <a:lnTo>
                    <a:pt x="2508" y="1998"/>
                  </a:lnTo>
                  <a:lnTo>
                    <a:pt x="2511" y="1872"/>
                  </a:lnTo>
                  <a:lnTo>
                    <a:pt x="2514" y="1876"/>
                  </a:lnTo>
                  <a:lnTo>
                    <a:pt x="2523" y="2106"/>
                  </a:lnTo>
                  <a:lnTo>
                    <a:pt x="2532" y="2061"/>
                  </a:lnTo>
                  <a:lnTo>
                    <a:pt x="2541" y="2149"/>
                  </a:lnTo>
                  <a:lnTo>
                    <a:pt x="2553" y="2268"/>
                  </a:lnTo>
                  <a:lnTo>
                    <a:pt x="2562" y="2172"/>
                  </a:lnTo>
                  <a:lnTo>
                    <a:pt x="2568" y="2327"/>
                  </a:lnTo>
                  <a:lnTo>
                    <a:pt x="2583" y="2083"/>
                  </a:lnTo>
                  <a:lnTo>
                    <a:pt x="2589" y="1958"/>
                  </a:lnTo>
                  <a:lnTo>
                    <a:pt x="2598" y="2097"/>
                  </a:lnTo>
                  <a:lnTo>
                    <a:pt x="2604" y="2113"/>
                  </a:lnTo>
                  <a:lnTo>
                    <a:pt x="2613" y="2259"/>
                  </a:lnTo>
                  <a:lnTo>
                    <a:pt x="2622" y="2504"/>
                  </a:lnTo>
                  <a:lnTo>
                    <a:pt x="2625" y="2528"/>
                  </a:lnTo>
                  <a:lnTo>
                    <a:pt x="2639" y="2248"/>
                  </a:lnTo>
                  <a:lnTo>
                    <a:pt x="2642" y="2237"/>
                  </a:lnTo>
                  <a:lnTo>
                    <a:pt x="2654" y="2319"/>
                  </a:lnTo>
                  <a:lnTo>
                    <a:pt x="2657" y="2304"/>
                  </a:lnTo>
                  <a:lnTo>
                    <a:pt x="2660" y="2317"/>
                  </a:lnTo>
                  <a:lnTo>
                    <a:pt x="2669" y="2241"/>
                  </a:lnTo>
                  <a:lnTo>
                    <a:pt x="2681" y="2444"/>
                  </a:lnTo>
                  <a:lnTo>
                    <a:pt x="2693" y="2049"/>
                  </a:lnTo>
                  <a:lnTo>
                    <a:pt x="2696" y="2056"/>
                  </a:lnTo>
                  <a:lnTo>
                    <a:pt x="2711" y="2572"/>
                  </a:lnTo>
                  <a:lnTo>
                    <a:pt x="2723" y="2242"/>
                  </a:lnTo>
                  <a:lnTo>
                    <a:pt x="2726" y="2251"/>
                  </a:lnTo>
                  <a:lnTo>
                    <a:pt x="2735" y="2079"/>
                  </a:lnTo>
                  <a:lnTo>
                    <a:pt x="2738" y="2088"/>
                  </a:lnTo>
                  <a:lnTo>
                    <a:pt x="2741" y="2084"/>
                  </a:lnTo>
                  <a:lnTo>
                    <a:pt x="2756" y="2454"/>
                  </a:lnTo>
                  <a:lnTo>
                    <a:pt x="2759" y="2452"/>
                  </a:lnTo>
                  <a:lnTo>
                    <a:pt x="2777" y="2157"/>
                  </a:lnTo>
                  <a:lnTo>
                    <a:pt x="2780" y="2191"/>
                  </a:lnTo>
                  <a:lnTo>
                    <a:pt x="2788" y="2171"/>
                  </a:lnTo>
                  <a:lnTo>
                    <a:pt x="2794" y="2298"/>
                  </a:lnTo>
                  <a:lnTo>
                    <a:pt x="2803" y="2128"/>
                  </a:lnTo>
                  <a:lnTo>
                    <a:pt x="2809" y="2215"/>
                  </a:lnTo>
                  <a:lnTo>
                    <a:pt x="2812" y="2185"/>
                  </a:lnTo>
                  <a:lnTo>
                    <a:pt x="2815" y="2194"/>
                  </a:lnTo>
                  <a:lnTo>
                    <a:pt x="2821" y="2357"/>
                  </a:lnTo>
                  <a:lnTo>
                    <a:pt x="2833" y="2296"/>
                  </a:lnTo>
                  <a:lnTo>
                    <a:pt x="2839" y="2198"/>
                  </a:lnTo>
                  <a:lnTo>
                    <a:pt x="2842" y="2196"/>
                  </a:lnTo>
                  <a:lnTo>
                    <a:pt x="2848" y="2333"/>
                  </a:lnTo>
                  <a:lnTo>
                    <a:pt x="2854" y="2314"/>
                  </a:lnTo>
                  <a:lnTo>
                    <a:pt x="2860" y="2422"/>
                  </a:lnTo>
                  <a:lnTo>
                    <a:pt x="2866" y="2387"/>
                  </a:lnTo>
                  <a:lnTo>
                    <a:pt x="2872" y="2404"/>
                  </a:lnTo>
                  <a:lnTo>
                    <a:pt x="2875" y="2435"/>
                  </a:lnTo>
                  <a:lnTo>
                    <a:pt x="2896" y="2109"/>
                  </a:lnTo>
                  <a:lnTo>
                    <a:pt x="2899" y="2140"/>
                  </a:lnTo>
                  <a:lnTo>
                    <a:pt x="2902" y="2136"/>
                  </a:lnTo>
                  <a:lnTo>
                    <a:pt x="2905" y="2153"/>
                  </a:lnTo>
                  <a:lnTo>
                    <a:pt x="2908" y="2153"/>
                  </a:lnTo>
                  <a:lnTo>
                    <a:pt x="2914" y="2059"/>
                  </a:lnTo>
                  <a:lnTo>
                    <a:pt x="2929" y="2542"/>
                  </a:lnTo>
                  <a:lnTo>
                    <a:pt x="2932" y="2526"/>
                  </a:lnTo>
                  <a:lnTo>
                    <a:pt x="2935" y="2532"/>
                  </a:lnTo>
                  <a:lnTo>
                    <a:pt x="2943" y="2293"/>
                  </a:lnTo>
                  <a:lnTo>
                    <a:pt x="2952" y="2442"/>
                  </a:lnTo>
                  <a:lnTo>
                    <a:pt x="2955" y="2383"/>
                  </a:lnTo>
                  <a:lnTo>
                    <a:pt x="2967" y="2542"/>
                  </a:lnTo>
                  <a:lnTo>
                    <a:pt x="2973" y="2488"/>
                  </a:lnTo>
                  <a:lnTo>
                    <a:pt x="2979" y="2490"/>
                  </a:lnTo>
                  <a:lnTo>
                    <a:pt x="2985" y="2335"/>
                  </a:lnTo>
                  <a:lnTo>
                    <a:pt x="2988" y="2340"/>
                  </a:lnTo>
                  <a:lnTo>
                    <a:pt x="2997" y="2434"/>
                  </a:lnTo>
                  <a:lnTo>
                    <a:pt x="3009" y="2254"/>
                  </a:lnTo>
                  <a:lnTo>
                    <a:pt x="3015" y="2058"/>
                  </a:lnTo>
                  <a:lnTo>
                    <a:pt x="3027" y="2349"/>
                  </a:lnTo>
                  <a:lnTo>
                    <a:pt x="3033" y="2279"/>
                  </a:lnTo>
                  <a:lnTo>
                    <a:pt x="3036" y="2298"/>
                  </a:lnTo>
                  <a:lnTo>
                    <a:pt x="3039" y="2295"/>
                  </a:lnTo>
                  <a:lnTo>
                    <a:pt x="3045" y="2099"/>
                  </a:lnTo>
                  <a:lnTo>
                    <a:pt x="3048" y="2101"/>
                  </a:lnTo>
                  <a:lnTo>
                    <a:pt x="3051" y="2134"/>
                  </a:lnTo>
                  <a:lnTo>
                    <a:pt x="3060" y="1902"/>
                  </a:lnTo>
                  <a:lnTo>
                    <a:pt x="3069" y="2028"/>
                  </a:lnTo>
                  <a:lnTo>
                    <a:pt x="3072" y="1993"/>
                  </a:lnTo>
                  <a:lnTo>
                    <a:pt x="3078" y="2052"/>
                  </a:lnTo>
                  <a:lnTo>
                    <a:pt x="3093" y="2393"/>
                  </a:lnTo>
                  <a:lnTo>
                    <a:pt x="3102" y="2336"/>
                  </a:lnTo>
                  <a:lnTo>
                    <a:pt x="3105" y="2331"/>
                  </a:lnTo>
                  <a:lnTo>
                    <a:pt x="3125" y="1480"/>
                  </a:lnTo>
                  <a:lnTo>
                    <a:pt x="3134" y="1375"/>
                  </a:lnTo>
                  <a:lnTo>
                    <a:pt x="3146" y="1556"/>
                  </a:lnTo>
                  <a:lnTo>
                    <a:pt x="3161" y="2281"/>
                  </a:lnTo>
                  <a:lnTo>
                    <a:pt x="3167" y="2346"/>
                  </a:lnTo>
                  <a:lnTo>
                    <a:pt x="3179" y="1952"/>
                  </a:lnTo>
                  <a:lnTo>
                    <a:pt x="3194" y="924"/>
                  </a:lnTo>
                  <a:lnTo>
                    <a:pt x="3200" y="810"/>
                  </a:lnTo>
                  <a:lnTo>
                    <a:pt x="3218" y="1239"/>
                  </a:lnTo>
                  <a:lnTo>
                    <a:pt x="3233" y="2023"/>
                  </a:lnTo>
                  <a:lnTo>
                    <a:pt x="3245" y="2191"/>
                  </a:lnTo>
                  <a:lnTo>
                    <a:pt x="3251" y="2074"/>
                  </a:lnTo>
                  <a:lnTo>
                    <a:pt x="3269" y="49"/>
                  </a:lnTo>
                  <a:lnTo>
                    <a:pt x="3272" y="0"/>
                  </a:lnTo>
                  <a:lnTo>
                    <a:pt x="3290" y="1221"/>
                  </a:lnTo>
                  <a:lnTo>
                    <a:pt x="3301" y="1562"/>
                  </a:lnTo>
                  <a:lnTo>
                    <a:pt x="3313" y="2312"/>
                  </a:lnTo>
                  <a:lnTo>
                    <a:pt x="3316" y="2377"/>
                  </a:lnTo>
                  <a:lnTo>
                    <a:pt x="3322" y="2229"/>
                  </a:lnTo>
                  <a:lnTo>
                    <a:pt x="3340" y="980"/>
                  </a:lnTo>
                  <a:lnTo>
                    <a:pt x="3346" y="872"/>
                  </a:lnTo>
                  <a:lnTo>
                    <a:pt x="3361" y="1492"/>
                  </a:lnTo>
                  <a:lnTo>
                    <a:pt x="3373" y="2271"/>
                  </a:lnTo>
                  <a:lnTo>
                    <a:pt x="3379" y="2263"/>
                  </a:lnTo>
                  <a:lnTo>
                    <a:pt x="3388" y="2110"/>
                  </a:lnTo>
                  <a:lnTo>
                    <a:pt x="3403" y="2345"/>
                  </a:lnTo>
                  <a:lnTo>
                    <a:pt x="3421" y="1495"/>
                  </a:lnTo>
                  <a:lnTo>
                    <a:pt x="3424" y="1435"/>
                  </a:lnTo>
                  <a:lnTo>
                    <a:pt x="3445" y="2088"/>
                  </a:lnTo>
                  <a:lnTo>
                    <a:pt x="3457" y="2258"/>
                  </a:lnTo>
                  <a:lnTo>
                    <a:pt x="3460" y="2277"/>
                  </a:lnTo>
                  <a:lnTo>
                    <a:pt x="3466" y="2249"/>
                  </a:lnTo>
                  <a:lnTo>
                    <a:pt x="3481" y="1670"/>
                  </a:lnTo>
                  <a:lnTo>
                    <a:pt x="3487" y="1693"/>
                  </a:lnTo>
                  <a:lnTo>
                    <a:pt x="3499" y="1922"/>
                  </a:lnTo>
                  <a:lnTo>
                    <a:pt x="3502" y="1923"/>
                  </a:lnTo>
                  <a:lnTo>
                    <a:pt x="3507" y="1888"/>
                  </a:lnTo>
                  <a:lnTo>
                    <a:pt x="3522" y="2043"/>
                  </a:lnTo>
                  <a:lnTo>
                    <a:pt x="3525" y="2038"/>
                  </a:lnTo>
                  <a:lnTo>
                    <a:pt x="3534" y="1876"/>
                  </a:lnTo>
                  <a:lnTo>
                    <a:pt x="3546" y="2056"/>
                  </a:lnTo>
                  <a:lnTo>
                    <a:pt x="3552" y="2237"/>
                  </a:lnTo>
                  <a:lnTo>
                    <a:pt x="3558" y="2169"/>
                  </a:lnTo>
                  <a:lnTo>
                    <a:pt x="3567" y="2225"/>
                  </a:lnTo>
                  <a:lnTo>
                    <a:pt x="3570" y="2209"/>
                  </a:lnTo>
                  <a:lnTo>
                    <a:pt x="3579" y="2254"/>
                  </a:lnTo>
                  <a:lnTo>
                    <a:pt x="3594" y="2072"/>
                  </a:lnTo>
                  <a:lnTo>
                    <a:pt x="3597" y="2074"/>
                  </a:lnTo>
                  <a:lnTo>
                    <a:pt x="3603" y="1995"/>
                  </a:lnTo>
                  <a:lnTo>
                    <a:pt x="3612" y="2227"/>
                  </a:lnTo>
                  <a:lnTo>
                    <a:pt x="3618" y="2466"/>
                  </a:lnTo>
                  <a:lnTo>
                    <a:pt x="3627" y="2396"/>
                  </a:lnTo>
                  <a:lnTo>
                    <a:pt x="3636" y="2115"/>
                  </a:lnTo>
                  <a:lnTo>
                    <a:pt x="3642" y="2132"/>
                  </a:lnTo>
                  <a:lnTo>
                    <a:pt x="3645" y="2131"/>
                  </a:lnTo>
                  <a:lnTo>
                    <a:pt x="3657" y="1871"/>
                  </a:lnTo>
                  <a:lnTo>
                    <a:pt x="3660" y="1857"/>
                  </a:lnTo>
                  <a:lnTo>
                    <a:pt x="3669" y="2028"/>
                  </a:lnTo>
                  <a:lnTo>
                    <a:pt x="3681" y="2379"/>
                  </a:lnTo>
                  <a:lnTo>
                    <a:pt x="3693" y="2279"/>
                  </a:lnTo>
                  <a:lnTo>
                    <a:pt x="3696" y="2216"/>
                  </a:lnTo>
                  <a:lnTo>
                    <a:pt x="3705" y="2163"/>
                  </a:lnTo>
                  <a:lnTo>
                    <a:pt x="3711" y="2066"/>
                  </a:lnTo>
                  <a:lnTo>
                    <a:pt x="3717" y="2026"/>
                  </a:lnTo>
                  <a:lnTo>
                    <a:pt x="3723" y="2029"/>
                  </a:lnTo>
                  <a:lnTo>
                    <a:pt x="3737" y="1678"/>
                  </a:lnTo>
                  <a:lnTo>
                    <a:pt x="3758" y="2412"/>
                  </a:lnTo>
                  <a:lnTo>
                    <a:pt x="3764" y="2547"/>
                  </a:lnTo>
                  <a:lnTo>
                    <a:pt x="3788" y="2021"/>
                  </a:lnTo>
                  <a:lnTo>
                    <a:pt x="3791" y="2022"/>
                  </a:lnTo>
                  <a:lnTo>
                    <a:pt x="3803" y="2169"/>
                  </a:lnTo>
                  <a:lnTo>
                    <a:pt x="3809" y="2191"/>
                  </a:lnTo>
                  <a:lnTo>
                    <a:pt x="3815" y="2112"/>
                  </a:lnTo>
                  <a:lnTo>
                    <a:pt x="3821" y="2150"/>
                  </a:lnTo>
                  <a:lnTo>
                    <a:pt x="3833" y="2524"/>
                  </a:lnTo>
                  <a:lnTo>
                    <a:pt x="3836" y="2555"/>
                  </a:lnTo>
                  <a:lnTo>
                    <a:pt x="3851" y="2264"/>
                  </a:lnTo>
                  <a:lnTo>
                    <a:pt x="3860" y="2424"/>
                  </a:lnTo>
                  <a:lnTo>
                    <a:pt x="3866" y="2563"/>
                  </a:lnTo>
                  <a:lnTo>
                    <a:pt x="3872" y="2489"/>
                  </a:lnTo>
                  <a:lnTo>
                    <a:pt x="3884" y="2042"/>
                  </a:lnTo>
                  <a:lnTo>
                    <a:pt x="3890" y="2060"/>
                  </a:lnTo>
                  <a:lnTo>
                    <a:pt x="3899" y="2225"/>
                  </a:lnTo>
                  <a:lnTo>
                    <a:pt x="3902" y="2195"/>
                  </a:lnTo>
                  <a:lnTo>
                    <a:pt x="3905" y="2202"/>
                  </a:lnTo>
                  <a:lnTo>
                    <a:pt x="3917" y="2465"/>
                  </a:lnTo>
                  <a:lnTo>
                    <a:pt x="3929" y="2321"/>
                  </a:lnTo>
                  <a:lnTo>
                    <a:pt x="3935" y="2184"/>
                  </a:lnTo>
                  <a:lnTo>
                    <a:pt x="3938" y="2215"/>
                  </a:lnTo>
                  <a:lnTo>
                    <a:pt x="3941" y="2210"/>
                  </a:lnTo>
                  <a:lnTo>
                    <a:pt x="3956" y="1916"/>
                  </a:lnTo>
                  <a:lnTo>
                    <a:pt x="3962" y="1723"/>
                  </a:lnTo>
                  <a:lnTo>
                    <a:pt x="3968" y="1801"/>
                  </a:lnTo>
                  <a:lnTo>
                    <a:pt x="3983" y="2236"/>
                  </a:lnTo>
                  <a:lnTo>
                    <a:pt x="3986" y="2229"/>
                  </a:lnTo>
                  <a:lnTo>
                    <a:pt x="4006" y="1742"/>
                  </a:lnTo>
                  <a:lnTo>
                    <a:pt x="4021" y="2151"/>
                  </a:lnTo>
                  <a:lnTo>
                    <a:pt x="4024" y="2161"/>
                  </a:lnTo>
                  <a:lnTo>
                    <a:pt x="4027" y="2157"/>
                  </a:lnTo>
                  <a:lnTo>
                    <a:pt x="4039" y="1846"/>
                  </a:lnTo>
                  <a:lnTo>
                    <a:pt x="4045" y="1919"/>
                  </a:lnTo>
                  <a:lnTo>
                    <a:pt x="4066" y="2535"/>
                  </a:lnTo>
                  <a:lnTo>
                    <a:pt x="4081" y="2247"/>
                  </a:lnTo>
                  <a:lnTo>
                    <a:pt x="4087" y="1993"/>
                  </a:lnTo>
                  <a:lnTo>
                    <a:pt x="4090" y="1981"/>
                  </a:lnTo>
                  <a:lnTo>
                    <a:pt x="4096" y="2071"/>
                  </a:lnTo>
                  <a:lnTo>
                    <a:pt x="4099" y="2091"/>
                  </a:lnTo>
                  <a:lnTo>
                    <a:pt x="4102" y="2060"/>
                  </a:lnTo>
                  <a:lnTo>
                    <a:pt x="4111" y="2304"/>
                  </a:lnTo>
                  <a:lnTo>
                    <a:pt x="4114" y="2270"/>
                  </a:lnTo>
                  <a:lnTo>
                    <a:pt x="4129" y="2583"/>
                  </a:lnTo>
                  <a:lnTo>
                    <a:pt x="4144" y="2126"/>
                  </a:lnTo>
                  <a:lnTo>
                    <a:pt x="4153" y="2255"/>
                  </a:lnTo>
                  <a:lnTo>
                    <a:pt x="4159" y="2221"/>
                  </a:lnTo>
                  <a:lnTo>
                    <a:pt x="4165" y="2149"/>
                  </a:lnTo>
                  <a:lnTo>
                    <a:pt x="4174" y="2185"/>
                  </a:lnTo>
                  <a:lnTo>
                    <a:pt x="4177" y="2217"/>
                  </a:lnTo>
                  <a:lnTo>
                    <a:pt x="4189" y="2059"/>
                  </a:lnTo>
                  <a:lnTo>
                    <a:pt x="4192" y="2053"/>
                  </a:lnTo>
                  <a:lnTo>
                    <a:pt x="4204" y="2229"/>
                  </a:lnTo>
                  <a:lnTo>
                    <a:pt x="4210" y="2200"/>
                  </a:lnTo>
                  <a:lnTo>
                    <a:pt x="4216" y="2290"/>
                  </a:lnTo>
                  <a:lnTo>
                    <a:pt x="4219" y="2290"/>
                  </a:lnTo>
                  <a:lnTo>
                    <a:pt x="4225" y="2231"/>
                  </a:lnTo>
                  <a:lnTo>
                    <a:pt x="4234" y="2263"/>
                  </a:lnTo>
                  <a:lnTo>
                    <a:pt x="4246" y="2597"/>
                  </a:lnTo>
                  <a:lnTo>
                    <a:pt x="4264" y="2025"/>
                  </a:lnTo>
                  <a:lnTo>
                    <a:pt x="4273" y="2307"/>
                  </a:lnTo>
                  <a:lnTo>
                    <a:pt x="4279" y="2238"/>
                  </a:lnTo>
                  <a:lnTo>
                    <a:pt x="4285" y="2398"/>
                  </a:lnTo>
                  <a:lnTo>
                    <a:pt x="4291" y="2391"/>
                  </a:lnTo>
                  <a:lnTo>
                    <a:pt x="4294" y="2338"/>
                  </a:lnTo>
                  <a:lnTo>
                    <a:pt x="4297" y="2363"/>
                  </a:lnTo>
                  <a:lnTo>
                    <a:pt x="4303" y="2289"/>
                  </a:lnTo>
                  <a:lnTo>
                    <a:pt x="4305" y="2155"/>
                  </a:lnTo>
                  <a:lnTo>
                    <a:pt x="4308" y="2142"/>
                  </a:lnTo>
                  <a:lnTo>
                    <a:pt x="4320" y="2523"/>
                  </a:lnTo>
                  <a:lnTo>
                    <a:pt x="4323" y="2538"/>
                  </a:lnTo>
                  <a:lnTo>
                    <a:pt x="4326" y="2537"/>
                  </a:lnTo>
                  <a:lnTo>
                    <a:pt x="4338" y="2098"/>
                  </a:lnTo>
                  <a:lnTo>
                    <a:pt x="4344" y="2107"/>
                  </a:lnTo>
                  <a:lnTo>
                    <a:pt x="4356" y="2324"/>
                  </a:lnTo>
                  <a:lnTo>
                    <a:pt x="4359" y="2323"/>
                  </a:lnTo>
                  <a:lnTo>
                    <a:pt x="4371" y="2753"/>
                  </a:lnTo>
                  <a:lnTo>
                    <a:pt x="4389" y="2328"/>
                  </a:lnTo>
                  <a:lnTo>
                    <a:pt x="4392" y="2329"/>
                  </a:lnTo>
                  <a:lnTo>
                    <a:pt x="4401" y="2481"/>
                  </a:lnTo>
                  <a:lnTo>
                    <a:pt x="4410" y="2287"/>
                  </a:lnTo>
                  <a:lnTo>
                    <a:pt x="4416" y="2371"/>
                  </a:lnTo>
                  <a:lnTo>
                    <a:pt x="4422" y="2343"/>
                  </a:lnTo>
                  <a:lnTo>
                    <a:pt x="4431" y="2389"/>
                  </a:lnTo>
                  <a:lnTo>
                    <a:pt x="4437" y="2354"/>
                  </a:lnTo>
                  <a:lnTo>
                    <a:pt x="4443" y="2467"/>
                  </a:lnTo>
                  <a:lnTo>
                    <a:pt x="4452" y="2195"/>
                  </a:lnTo>
                  <a:lnTo>
                    <a:pt x="4461" y="2178"/>
                  </a:lnTo>
                  <a:lnTo>
                    <a:pt x="4464" y="2170"/>
                  </a:lnTo>
                  <a:lnTo>
                    <a:pt x="4473" y="2299"/>
                  </a:lnTo>
                  <a:lnTo>
                    <a:pt x="4482" y="1984"/>
                  </a:lnTo>
                  <a:lnTo>
                    <a:pt x="4485" y="1977"/>
                  </a:lnTo>
                  <a:lnTo>
                    <a:pt x="4497" y="2398"/>
                  </a:lnTo>
                  <a:lnTo>
                    <a:pt x="4500" y="2509"/>
                  </a:lnTo>
                  <a:lnTo>
                    <a:pt x="4503" y="2512"/>
                  </a:lnTo>
                  <a:lnTo>
                    <a:pt x="4515" y="2160"/>
                  </a:lnTo>
                  <a:lnTo>
                    <a:pt x="4527" y="2364"/>
                  </a:lnTo>
                  <a:lnTo>
                    <a:pt x="4533" y="2340"/>
                  </a:lnTo>
                  <a:lnTo>
                    <a:pt x="4536" y="2346"/>
                  </a:lnTo>
                  <a:lnTo>
                    <a:pt x="4539" y="2318"/>
                  </a:lnTo>
                  <a:lnTo>
                    <a:pt x="4548" y="2457"/>
                  </a:lnTo>
                  <a:lnTo>
                    <a:pt x="4557" y="2344"/>
                  </a:lnTo>
                  <a:lnTo>
                    <a:pt x="4563" y="2233"/>
                  </a:lnTo>
                  <a:lnTo>
                    <a:pt x="4575" y="2610"/>
                  </a:lnTo>
                  <a:lnTo>
                    <a:pt x="4578" y="2626"/>
                  </a:lnTo>
                  <a:lnTo>
                    <a:pt x="4584" y="2419"/>
                  </a:lnTo>
                  <a:lnTo>
                    <a:pt x="4587" y="2405"/>
                  </a:lnTo>
                  <a:lnTo>
                    <a:pt x="4593" y="2468"/>
                  </a:lnTo>
                  <a:lnTo>
                    <a:pt x="4602" y="2789"/>
                  </a:lnTo>
                  <a:lnTo>
                    <a:pt x="4605" y="2792"/>
                  </a:lnTo>
                  <a:lnTo>
                    <a:pt x="4611" y="2695"/>
                  </a:lnTo>
                  <a:lnTo>
                    <a:pt x="4614" y="2698"/>
                  </a:lnTo>
                  <a:lnTo>
                    <a:pt x="4617" y="2750"/>
                  </a:lnTo>
                  <a:lnTo>
                    <a:pt x="4623" y="2644"/>
                  </a:lnTo>
                  <a:lnTo>
                    <a:pt x="4641" y="2054"/>
                  </a:lnTo>
                  <a:lnTo>
                    <a:pt x="4644" y="2066"/>
                  </a:lnTo>
                  <a:lnTo>
                    <a:pt x="4647" y="2054"/>
                  </a:lnTo>
                  <a:lnTo>
                    <a:pt x="4662" y="2429"/>
                  </a:lnTo>
                  <a:lnTo>
                    <a:pt x="4671" y="2367"/>
                  </a:lnTo>
                  <a:lnTo>
                    <a:pt x="4677" y="2288"/>
                  </a:lnTo>
                  <a:lnTo>
                    <a:pt x="4689" y="2446"/>
                  </a:lnTo>
                  <a:lnTo>
                    <a:pt x="4698" y="2360"/>
                  </a:lnTo>
                  <a:lnTo>
                    <a:pt x="4701" y="2384"/>
                  </a:lnTo>
                  <a:lnTo>
                    <a:pt x="4716" y="2208"/>
                  </a:lnTo>
                  <a:lnTo>
                    <a:pt x="4728" y="1847"/>
                  </a:lnTo>
                  <a:lnTo>
                    <a:pt x="4751" y="2430"/>
                  </a:lnTo>
                  <a:lnTo>
                    <a:pt x="4760" y="2408"/>
                  </a:lnTo>
                  <a:lnTo>
                    <a:pt x="4766" y="2429"/>
                  </a:lnTo>
                  <a:lnTo>
                    <a:pt x="4769" y="2426"/>
                  </a:lnTo>
                  <a:lnTo>
                    <a:pt x="4790" y="2025"/>
                  </a:lnTo>
                  <a:lnTo>
                    <a:pt x="4793" y="2019"/>
                  </a:lnTo>
                  <a:lnTo>
                    <a:pt x="4802" y="2125"/>
                  </a:lnTo>
                  <a:lnTo>
                    <a:pt x="4820" y="2612"/>
                  </a:lnTo>
                  <a:lnTo>
                    <a:pt x="4832" y="2177"/>
                  </a:lnTo>
                  <a:lnTo>
                    <a:pt x="4841" y="2010"/>
                  </a:lnTo>
                  <a:lnTo>
                    <a:pt x="4850" y="2134"/>
                  </a:lnTo>
                  <a:lnTo>
                    <a:pt x="4865" y="1966"/>
                  </a:lnTo>
                  <a:lnTo>
                    <a:pt x="4877" y="1672"/>
                  </a:lnTo>
                  <a:lnTo>
                    <a:pt x="4901" y="2277"/>
                  </a:lnTo>
                  <a:lnTo>
                    <a:pt x="4913" y="2435"/>
                  </a:lnTo>
                  <a:lnTo>
                    <a:pt x="4916" y="2432"/>
                  </a:lnTo>
                  <a:lnTo>
                    <a:pt x="4937" y="1743"/>
                  </a:lnTo>
                  <a:lnTo>
                    <a:pt x="4940" y="1717"/>
                  </a:lnTo>
                  <a:lnTo>
                    <a:pt x="4943" y="1750"/>
                  </a:lnTo>
                  <a:lnTo>
                    <a:pt x="4946" y="1730"/>
                  </a:lnTo>
                  <a:lnTo>
                    <a:pt x="4961" y="2455"/>
                  </a:lnTo>
                  <a:lnTo>
                    <a:pt x="4967" y="2499"/>
                  </a:lnTo>
                  <a:lnTo>
                    <a:pt x="4970" y="2496"/>
                  </a:lnTo>
                  <a:lnTo>
                    <a:pt x="4976" y="2319"/>
                  </a:lnTo>
                  <a:lnTo>
                    <a:pt x="4979" y="2312"/>
                  </a:lnTo>
                  <a:lnTo>
                    <a:pt x="4985" y="2383"/>
                  </a:lnTo>
                  <a:lnTo>
                    <a:pt x="4997" y="1985"/>
                  </a:lnTo>
                  <a:lnTo>
                    <a:pt x="5009" y="1907"/>
                  </a:lnTo>
                  <a:lnTo>
                    <a:pt x="5018" y="2011"/>
                  </a:lnTo>
                  <a:lnTo>
                    <a:pt x="5024" y="1955"/>
                  </a:lnTo>
                  <a:lnTo>
                    <a:pt x="5036" y="2443"/>
                  </a:lnTo>
                  <a:lnTo>
                    <a:pt x="5042" y="2393"/>
                  </a:lnTo>
                  <a:lnTo>
                    <a:pt x="5045" y="2390"/>
                  </a:lnTo>
                  <a:lnTo>
                    <a:pt x="5054" y="2160"/>
                  </a:lnTo>
                  <a:lnTo>
                    <a:pt x="5063" y="2530"/>
                  </a:lnTo>
                  <a:lnTo>
                    <a:pt x="5066" y="2538"/>
                  </a:lnTo>
                  <a:lnTo>
                    <a:pt x="5075" y="2435"/>
                  </a:lnTo>
                  <a:lnTo>
                    <a:pt x="5084" y="1924"/>
                  </a:lnTo>
                  <a:lnTo>
                    <a:pt x="5105" y="2400"/>
                  </a:lnTo>
                  <a:lnTo>
                    <a:pt x="5114" y="2123"/>
                  </a:lnTo>
                  <a:lnTo>
                    <a:pt x="5117" y="2184"/>
                  </a:lnTo>
                  <a:lnTo>
                    <a:pt x="5123" y="2144"/>
                  </a:lnTo>
                  <a:lnTo>
                    <a:pt x="5126" y="2084"/>
                  </a:lnTo>
                  <a:lnTo>
                    <a:pt x="5135" y="2299"/>
                  </a:lnTo>
                  <a:lnTo>
                    <a:pt x="5141" y="2220"/>
                  </a:lnTo>
                  <a:lnTo>
                    <a:pt x="5144" y="2223"/>
                  </a:lnTo>
                  <a:lnTo>
                    <a:pt x="5153" y="2163"/>
                  </a:lnTo>
                  <a:lnTo>
                    <a:pt x="5156" y="2151"/>
                  </a:lnTo>
                  <a:lnTo>
                    <a:pt x="5159" y="2163"/>
                  </a:lnTo>
                  <a:lnTo>
                    <a:pt x="5165" y="2122"/>
                  </a:lnTo>
                  <a:lnTo>
                    <a:pt x="5174" y="2320"/>
                  </a:lnTo>
                  <a:lnTo>
                    <a:pt x="5183" y="2672"/>
                  </a:lnTo>
                  <a:lnTo>
                    <a:pt x="5189" y="2662"/>
                  </a:lnTo>
                  <a:lnTo>
                    <a:pt x="5201" y="2397"/>
                  </a:lnTo>
                  <a:lnTo>
                    <a:pt x="5204" y="2400"/>
                  </a:lnTo>
                  <a:lnTo>
                    <a:pt x="5228" y="1995"/>
                  </a:lnTo>
                  <a:lnTo>
                    <a:pt x="5237" y="2094"/>
                  </a:lnTo>
                  <a:lnTo>
                    <a:pt x="5240" y="2092"/>
                  </a:lnTo>
                  <a:lnTo>
                    <a:pt x="5255" y="2360"/>
                  </a:lnTo>
                  <a:lnTo>
                    <a:pt x="5264" y="2630"/>
                  </a:lnTo>
                  <a:lnTo>
                    <a:pt x="5273" y="2534"/>
                  </a:lnTo>
                  <a:lnTo>
                    <a:pt x="5288" y="1993"/>
                  </a:lnTo>
                  <a:lnTo>
                    <a:pt x="5303" y="2329"/>
                  </a:lnTo>
                  <a:lnTo>
                    <a:pt x="5309" y="2276"/>
                  </a:lnTo>
                  <a:lnTo>
                    <a:pt x="5318" y="2087"/>
                  </a:lnTo>
                  <a:lnTo>
                    <a:pt x="5321" y="2114"/>
                  </a:lnTo>
                  <a:lnTo>
                    <a:pt x="5327" y="2031"/>
                  </a:lnTo>
                  <a:lnTo>
                    <a:pt x="5336" y="2204"/>
                  </a:lnTo>
                  <a:lnTo>
                    <a:pt x="5342" y="2169"/>
                  </a:lnTo>
                  <a:lnTo>
                    <a:pt x="5348" y="2232"/>
                  </a:lnTo>
                  <a:lnTo>
                    <a:pt x="5354" y="2121"/>
                  </a:lnTo>
                  <a:lnTo>
                    <a:pt x="5357" y="2142"/>
                  </a:lnTo>
                  <a:lnTo>
                    <a:pt x="5360" y="2144"/>
                  </a:lnTo>
                  <a:lnTo>
                    <a:pt x="5369" y="2292"/>
                  </a:lnTo>
                  <a:lnTo>
                    <a:pt x="5378" y="2225"/>
                  </a:lnTo>
                  <a:lnTo>
                    <a:pt x="5387" y="2359"/>
                  </a:lnTo>
                  <a:lnTo>
                    <a:pt x="5390" y="2339"/>
                  </a:lnTo>
                  <a:lnTo>
                    <a:pt x="5396" y="2352"/>
                  </a:lnTo>
                  <a:lnTo>
                    <a:pt x="5405" y="2023"/>
                  </a:lnTo>
                  <a:lnTo>
                    <a:pt x="5411" y="2093"/>
                  </a:lnTo>
                  <a:lnTo>
                    <a:pt x="5420" y="2040"/>
                  </a:lnTo>
                  <a:lnTo>
                    <a:pt x="5429" y="2098"/>
                  </a:lnTo>
                  <a:lnTo>
                    <a:pt x="5441" y="2466"/>
                  </a:lnTo>
                  <a:lnTo>
                    <a:pt x="5453" y="2279"/>
                  </a:lnTo>
                  <a:lnTo>
                    <a:pt x="5459" y="2246"/>
                  </a:lnTo>
                  <a:lnTo>
                    <a:pt x="5465" y="2298"/>
                  </a:lnTo>
                  <a:lnTo>
                    <a:pt x="5468" y="230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82951" name="Group 51"/>
            <p:cNvGrpSpPr>
              <a:grpSpLocks/>
            </p:cNvGrpSpPr>
            <p:nvPr/>
          </p:nvGrpSpPr>
          <p:grpSpPr bwMode="auto">
            <a:xfrm>
              <a:off x="3004" y="1407"/>
              <a:ext cx="480" cy="123"/>
              <a:chOff x="3022" y="1942"/>
              <a:chExt cx="480" cy="123"/>
            </a:xfrm>
          </p:grpSpPr>
          <p:sp>
            <p:nvSpPr>
              <p:cNvPr id="82952" name="Freeform 52"/>
              <p:cNvSpPr>
                <a:spLocks/>
              </p:cNvSpPr>
              <p:nvPr/>
            </p:nvSpPr>
            <p:spPr bwMode="auto">
              <a:xfrm>
                <a:off x="3037" y="1942"/>
                <a:ext cx="28" cy="55"/>
              </a:xfrm>
              <a:custGeom>
                <a:avLst/>
                <a:gdLst>
                  <a:gd name="T0" fmla="*/ 2 w 31"/>
                  <a:gd name="T1" fmla="*/ 12 h 60"/>
                  <a:gd name="T2" fmla="*/ 2 w 31"/>
                  <a:gd name="T3" fmla="*/ 9 h 60"/>
                  <a:gd name="T4" fmla="*/ 4 w 31"/>
                  <a:gd name="T5" fmla="*/ 5 h 60"/>
                  <a:gd name="T6" fmla="*/ 9 w 31"/>
                  <a:gd name="T7" fmla="*/ 0 h 60"/>
                  <a:gd name="T8" fmla="*/ 20 w 31"/>
                  <a:gd name="T9" fmla="*/ 3 h 60"/>
                  <a:gd name="T10" fmla="*/ 23 w 31"/>
                  <a:gd name="T11" fmla="*/ 9 h 60"/>
                  <a:gd name="T12" fmla="*/ 18 w 31"/>
                  <a:gd name="T13" fmla="*/ 26 h 60"/>
                  <a:gd name="T14" fmla="*/ 0 w 31"/>
                  <a:gd name="T15" fmla="*/ 50 h 60"/>
                  <a:gd name="T16" fmla="*/ 25 w 31"/>
                  <a:gd name="T17" fmla="*/ 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4"/>
                    </a:moveTo>
                    <a:lnTo>
                      <a:pt x="2" y="11"/>
                    </a:lnTo>
                    <a:lnTo>
                      <a:pt x="4" y="5"/>
                    </a:lnTo>
                    <a:lnTo>
                      <a:pt x="11" y="0"/>
                    </a:lnTo>
                    <a:lnTo>
                      <a:pt x="24" y="3"/>
                    </a:lnTo>
                    <a:lnTo>
                      <a:pt x="28" y="11"/>
                    </a:lnTo>
                    <a:lnTo>
                      <a:pt x="22" y="31"/>
                    </a:lnTo>
                    <a:lnTo>
                      <a:pt x="0" y="60"/>
                    </a:lnTo>
                    <a:lnTo>
                      <a:pt x="31" y="6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53" name="Line 53"/>
              <p:cNvSpPr>
                <a:spLocks noChangeShapeType="1"/>
              </p:cNvSpPr>
              <p:nvPr/>
            </p:nvSpPr>
            <p:spPr bwMode="auto">
              <a:xfrm flipH="1">
                <a:off x="3105" y="1942"/>
                <a:ext cx="21" cy="55"/>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4" name="Line 54"/>
              <p:cNvSpPr>
                <a:spLocks noChangeShapeType="1"/>
              </p:cNvSpPr>
              <p:nvPr/>
            </p:nvSpPr>
            <p:spPr bwMode="auto">
              <a:xfrm>
                <a:off x="3097" y="1942"/>
                <a:ext cx="29" cy="1"/>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5" name="Freeform 55"/>
              <p:cNvSpPr>
                <a:spLocks/>
              </p:cNvSpPr>
              <p:nvPr/>
            </p:nvSpPr>
            <p:spPr bwMode="auto">
              <a:xfrm>
                <a:off x="3157" y="1942"/>
                <a:ext cx="27" cy="55"/>
              </a:xfrm>
              <a:custGeom>
                <a:avLst/>
                <a:gdLst>
                  <a:gd name="T0" fmla="*/ 25 w 29"/>
                  <a:gd name="T1" fmla="*/ 17 h 60"/>
                  <a:gd name="T2" fmla="*/ 19 w 29"/>
                  <a:gd name="T3" fmla="*/ 28 h 60"/>
                  <a:gd name="T4" fmla="*/ 14 w 29"/>
                  <a:gd name="T5" fmla="*/ 31 h 60"/>
                  <a:gd name="T6" fmla="*/ 11 w 29"/>
                  <a:gd name="T7" fmla="*/ 31 h 60"/>
                  <a:gd name="T8" fmla="*/ 7 w 29"/>
                  <a:gd name="T9" fmla="*/ 28 h 60"/>
                  <a:gd name="T10" fmla="*/ 0 w 29"/>
                  <a:gd name="T11" fmla="*/ 15 h 60"/>
                  <a:gd name="T12" fmla="*/ 7 w 29"/>
                  <a:gd name="T13" fmla="*/ 3 h 60"/>
                  <a:gd name="T14" fmla="*/ 14 w 29"/>
                  <a:gd name="T15" fmla="*/ 0 h 60"/>
                  <a:gd name="T16" fmla="*/ 19 w 29"/>
                  <a:gd name="T17" fmla="*/ 3 h 60"/>
                  <a:gd name="T18" fmla="*/ 23 w 29"/>
                  <a:gd name="T19" fmla="*/ 6 h 60"/>
                  <a:gd name="T20" fmla="*/ 25 w 29"/>
                  <a:gd name="T21" fmla="*/ 17 h 60"/>
                  <a:gd name="T22" fmla="*/ 23 w 29"/>
                  <a:gd name="T23" fmla="*/ 40 h 60"/>
                  <a:gd name="T24" fmla="*/ 19 w 29"/>
                  <a:gd name="T25" fmla="*/ 48 h 60"/>
                  <a:gd name="T26" fmla="*/ 14 w 29"/>
                  <a:gd name="T27" fmla="*/ 50 h 60"/>
                  <a:gd name="T28" fmla="*/ 5 w 29"/>
                  <a:gd name="T29" fmla="*/ 48 h 60"/>
                  <a:gd name="T30" fmla="*/ 2 w 29"/>
                  <a:gd name="T31" fmla="*/ 43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6" y="37"/>
                    </a:lnTo>
                    <a:lnTo>
                      <a:pt x="13" y="37"/>
                    </a:lnTo>
                    <a:lnTo>
                      <a:pt x="7" y="34"/>
                    </a:lnTo>
                    <a:lnTo>
                      <a:pt x="0" y="17"/>
                    </a:lnTo>
                    <a:lnTo>
                      <a:pt x="7" y="3"/>
                    </a:lnTo>
                    <a:lnTo>
                      <a:pt x="16" y="0"/>
                    </a:lnTo>
                    <a:lnTo>
                      <a:pt x="22" y="3"/>
                    </a:lnTo>
                    <a:lnTo>
                      <a:pt x="27" y="8"/>
                    </a:lnTo>
                    <a:lnTo>
                      <a:pt x="29" y="20"/>
                    </a:lnTo>
                    <a:lnTo>
                      <a:pt x="27" y="48"/>
                    </a:lnTo>
                    <a:lnTo>
                      <a:pt x="22" y="57"/>
                    </a:lnTo>
                    <a:lnTo>
                      <a:pt x="16" y="60"/>
                    </a:lnTo>
                    <a:lnTo>
                      <a:pt x="5" y="57"/>
                    </a:lnTo>
                    <a:lnTo>
                      <a:pt x="2" y="51"/>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56" name="Line 56"/>
              <p:cNvSpPr>
                <a:spLocks noChangeShapeType="1"/>
              </p:cNvSpPr>
              <p:nvPr/>
            </p:nvSpPr>
            <p:spPr bwMode="auto">
              <a:xfrm flipH="1">
                <a:off x="3226" y="1942"/>
                <a:ext cx="20" cy="55"/>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7" name="Line 57"/>
              <p:cNvSpPr>
                <a:spLocks noChangeShapeType="1"/>
              </p:cNvSpPr>
              <p:nvPr/>
            </p:nvSpPr>
            <p:spPr bwMode="auto">
              <a:xfrm>
                <a:off x="3218" y="1942"/>
                <a:ext cx="28" cy="1"/>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8" name="Freeform 58"/>
              <p:cNvSpPr>
                <a:spLocks/>
              </p:cNvSpPr>
              <p:nvPr/>
            </p:nvSpPr>
            <p:spPr bwMode="auto">
              <a:xfrm>
                <a:off x="3291" y="1983"/>
                <a:ext cx="2" cy="5"/>
              </a:xfrm>
              <a:custGeom>
                <a:avLst/>
                <a:gdLst>
                  <a:gd name="T0" fmla="*/ 2 w 2"/>
                  <a:gd name="T1" fmla="*/ 0 h 6"/>
                  <a:gd name="T2" fmla="*/ 0 w 2"/>
                  <a:gd name="T3" fmla="*/ 3 h 6"/>
                  <a:gd name="T4" fmla="*/ 2 w 2"/>
                  <a:gd name="T5" fmla="*/ 4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59" name="Freeform 59"/>
              <p:cNvSpPr>
                <a:spLocks/>
              </p:cNvSpPr>
              <p:nvPr/>
            </p:nvSpPr>
            <p:spPr bwMode="auto">
              <a:xfrm>
                <a:off x="3345" y="1942"/>
                <a:ext cx="10" cy="55"/>
              </a:xfrm>
              <a:custGeom>
                <a:avLst/>
                <a:gdLst>
                  <a:gd name="T0" fmla="*/ 0 w 11"/>
                  <a:gd name="T1" fmla="*/ 9 h 60"/>
                  <a:gd name="T2" fmla="*/ 5 w 11"/>
                  <a:gd name="T3" fmla="*/ 6 h 60"/>
                  <a:gd name="T4" fmla="*/ 9 w 11"/>
                  <a:gd name="T5" fmla="*/ 0 h 60"/>
                  <a:gd name="T6" fmla="*/ 9 w 11"/>
                  <a:gd name="T7" fmla="*/ 5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1"/>
                    </a:moveTo>
                    <a:lnTo>
                      <a:pt x="5" y="8"/>
                    </a:lnTo>
                    <a:lnTo>
                      <a:pt x="11" y="0"/>
                    </a:lnTo>
                    <a:lnTo>
                      <a:pt x="11" y="6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0" name="Freeform 60"/>
              <p:cNvSpPr>
                <a:spLocks/>
              </p:cNvSpPr>
              <p:nvPr/>
            </p:nvSpPr>
            <p:spPr bwMode="auto">
              <a:xfrm>
                <a:off x="3399" y="1942"/>
                <a:ext cx="29" cy="55"/>
              </a:xfrm>
              <a:custGeom>
                <a:avLst/>
                <a:gdLst>
                  <a:gd name="T0" fmla="*/ 2 w 31"/>
                  <a:gd name="T1" fmla="*/ 12 h 60"/>
                  <a:gd name="T2" fmla="*/ 2 w 31"/>
                  <a:gd name="T3" fmla="*/ 9 h 60"/>
                  <a:gd name="T4" fmla="*/ 4 w 31"/>
                  <a:gd name="T5" fmla="*/ 5 h 60"/>
                  <a:gd name="T6" fmla="*/ 9 w 31"/>
                  <a:gd name="T7" fmla="*/ 0 h 60"/>
                  <a:gd name="T8" fmla="*/ 21 w 31"/>
                  <a:gd name="T9" fmla="*/ 3 h 60"/>
                  <a:gd name="T10" fmla="*/ 24 w 31"/>
                  <a:gd name="T11" fmla="*/ 9 h 60"/>
                  <a:gd name="T12" fmla="*/ 20 w 31"/>
                  <a:gd name="T13" fmla="*/ 26 h 60"/>
                  <a:gd name="T14" fmla="*/ 0 w 31"/>
                  <a:gd name="T15" fmla="*/ 50 h 60"/>
                  <a:gd name="T16" fmla="*/ 27 w 31"/>
                  <a:gd name="T17" fmla="*/ 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4"/>
                    </a:moveTo>
                    <a:lnTo>
                      <a:pt x="2" y="11"/>
                    </a:lnTo>
                    <a:lnTo>
                      <a:pt x="4" y="5"/>
                    </a:lnTo>
                    <a:lnTo>
                      <a:pt x="11" y="0"/>
                    </a:lnTo>
                    <a:lnTo>
                      <a:pt x="24" y="3"/>
                    </a:lnTo>
                    <a:lnTo>
                      <a:pt x="28" y="11"/>
                    </a:lnTo>
                    <a:lnTo>
                      <a:pt x="22" y="31"/>
                    </a:lnTo>
                    <a:lnTo>
                      <a:pt x="0" y="60"/>
                    </a:lnTo>
                    <a:lnTo>
                      <a:pt x="31" y="6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1" name="Freeform 61"/>
              <p:cNvSpPr>
                <a:spLocks/>
              </p:cNvSpPr>
              <p:nvPr/>
            </p:nvSpPr>
            <p:spPr bwMode="auto">
              <a:xfrm>
                <a:off x="3460" y="1942"/>
                <a:ext cx="30" cy="36"/>
              </a:xfrm>
              <a:custGeom>
                <a:avLst/>
                <a:gdLst>
                  <a:gd name="T0" fmla="*/ 18 w 33"/>
                  <a:gd name="T1" fmla="*/ 0 h 40"/>
                  <a:gd name="T2" fmla="*/ 0 w 33"/>
                  <a:gd name="T3" fmla="*/ 32 h 40"/>
                  <a:gd name="T4" fmla="*/ 27 w 33"/>
                  <a:gd name="T5" fmla="*/ 32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2" name="Line 62"/>
              <p:cNvSpPr>
                <a:spLocks noChangeShapeType="1"/>
              </p:cNvSpPr>
              <p:nvPr/>
            </p:nvSpPr>
            <p:spPr bwMode="auto">
              <a:xfrm>
                <a:off x="3480" y="1942"/>
                <a:ext cx="1" cy="55"/>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63" name="Freeform 63"/>
              <p:cNvSpPr>
                <a:spLocks/>
              </p:cNvSpPr>
              <p:nvPr/>
            </p:nvSpPr>
            <p:spPr bwMode="auto">
              <a:xfrm>
                <a:off x="3022" y="2014"/>
                <a:ext cx="480" cy="51"/>
              </a:xfrm>
              <a:custGeom>
                <a:avLst/>
                <a:gdLst>
                  <a:gd name="T0" fmla="*/ 398 w 525"/>
                  <a:gd name="T1" fmla="*/ 46 h 56"/>
                  <a:gd name="T2" fmla="*/ 398 w 525"/>
                  <a:gd name="T3" fmla="*/ 0 h 56"/>
                  <a:gd name="T4" fmla="*/ 0 w 525"/>
                  <a:gd name="T5" fmla="*/ 0 h 56"/>
                  <a:gd name="T6" fmla="*/ 439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476" y="56"/>
                    </a:moveTo>
                    <a:lnTo>
                      <a:pt x="476" y="0"/>
                    </a:lnTo>
                    <a:lnTo>
                      <a:pt x="0" y="0"/>
                    </a:lnTo>
                    <a:lnTo>
                      <a:pt x="525" y="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sp>
        <p:nvSpPr>
          <p:cNvPr id="82949" name="Rectangle 67"/>
          <p:cNvSpPr>
            <a:spLocks noChangeArrowheads="1"/>
          </p:cNvSpPr>
          <p:nvPr/>
        </p:nvSpPr>
        <p:spPr bwMode="auto">
          <a:xfrm>
            <a:off x="8197850" y="125656"/>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63" name="Text Box 76"/>
          <p:cNvSpPr txBox="1">
            <a:spLocks noChangeArrowheads="1"/>
          </p:cNvSpPr>
          <p:nvPr/>
        </p:nvSpPr>
        <p:spPr bwMode="auto">
          <a:xfrm>
            <a:off x="827584" y="292586"/>
            <a:ext cx="7440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Detail of spectra of protein digest </a:t>
            </a:r>
            <a:r>
              <a:rPr lang="cs-CZ" altLang="cs-CZ" sz="2000" b="1">
                <a:solidFill>
                  <a:srgbClr val="FF0000"/>
                </a:solidFill>
              </a:rPr>
              <a:t>before</a:t>
            </a:r>
            <a:r>
              <a:rPr lang="cs-CZ" altLang="cs-CZ" sz="2000" b="1"/>
              <a:t> and </a:t>
            </a:r>
            <a:r>
              <a:rPr lang="cs-CZ" altLang="cs-CZ" sz="2000" b="1">
                <a:solidFill>
                  <a:schemeClr val="accent2"/>
                </a:solidFill>
              </a:rPr>
              <a:t>after </a:t>
            </a:r>
            <a:r>
              <a:rPr lang="cs-CZ" altLang="cs-CZ" sz="2000" b="1"/>
              <a:t> deglycosylation</a:t>
            </a:r>
            <a:endParaRPr lang="en-US" altLang="cs-CZ"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4272"/>
                                        </p:tgtEl>
                                        <p:attrNameLst>
                                          <p:attrName>style.visibility</p:attrName>
                                        </p:attrNameLst>
                                      </p:cBhvr>
                                      <p:to>
                                        <p:strVal val="visible"/>
                                      </p:to>
                                    </p:set>
                                    <p:animEffect transition="in" filter="dissolve">
                                      <p:cBhvr>
                                        <p:cTn id="7" dur="500"/>
                                        <p:tgtEl>
                                          <p:spTgt spid="94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8"/>
          <p:cNvSpPr>
            <a:spLocks noChangeArrowheads="1"/>
          </p:cNvSpPr>
          <p:nvPr/>
        </p:nvSpPr>
        <p:spPr bwMode="auto">
          <a:xfrm>
            <a:off x="755650" y="1341438"/>
            <a:ext cx="763428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tryptic peptide - 279</a:t>
            </a:r>
            <a:r>
              <a:rPr lang="en-US" altLang="cs-CZ" sz="2000" b="1"/>
              <a:t>6</a:t>
            </a:r>
            <a:r>
              <a:rPr lang="cs-CZ" altLang="cs-CZ" sz="2000" b="1"/>
              <a:t> Da</a:t>
            </a:r>
            <a:r>
              <a:rPr lang="cs-CZ" altLang="cs-CZ" sz="2000"/>
              <a:t>            …PHIF</a:t>
            </a:r>
            <a:r>
              <a:rPr lang="cs-CZ" altLang="cs-CZ" sz="2000" b="1" u="sng">
                <a:solidFill>
                  <a:srgbClr val="CC0000"/>
                </a:solidFill>
              </a:rPr>
              <a:t>D</a:t>
            </a:r>
            <a:r>
              <a:rPr lang="cs-CZ" altLang="cs-CZ" sz="2000" u="sng"/>
              <a:t>YS</a:t>
            </a:r>
            <a:r>
              <a:rPr lang="cs-CZ" altLang="cs-CZ" sz="2000"/>
              <a:t>GS… , </a:t>
            </a:r>
          </a:p>
          <a:p>
            <a:pPr eaLnBrk="1" hangingPunct="1">
              <a:spcBef>
                <a:spcPct val="0"/>
              </a:spcBef>
              <a:buFontTx/>
              <a:buNone/>
            </a:pPr>
            <a:r>
              <a:rPr lang="cs-CZ" altLang="cs-CZ" sz="2000"/>
              <a:t>		 N is transformed to D during deglycosylation by 			 PNGase A</a:t>
            </a:r>
          </a:p>
          <a:p>
            <a:pPr eaLnBrk="1" hangingPunct="1">
              <a:spcBef>
                <a:spcPct val="0"/>
              </a:spcBef>
              <a:buFontTx/>
              <a:buNone/>
            </a:pPr>
            <a:endParaRPr lang="cs-CZ" altLang="cs-CZ" sz="2000"/>
          </a:p>
          <a:p>
            <a:pPr eaLnBrk="1" hangingPunct="1">
              <a:spcBef>
                <a:spcPct val="0"/>
              </a:spcBef>
              <a:buFontTx/>
              <a:buNone/>
            </a:pPr>
            <a:r>
              <a:rPr lang="cs-CZ" altLang="cs-CZ" sz="2000"/>
              <a:t>original sequence is 	           …PHIF</a:t>
            </a:r>
            <a:r>
              <a:rPr lang="cs-CZ" altLang="cs-CZ" sz="2000" b="1" u="sng">
                <a:solidFill>
                  <a:srgbClr val="CC0000"/>
                </a:solidFill>
              </a:rPr>
              <a:t>N</a:t>
            </a:r>
            <a:r>
              <a:rPr lang="cs-CZ" altLang="cs-CZ" sz="2000" u="sng"/>
              <a:t>YS</a:t>
            </a:r>
            <a:r>
              <a:rPr lang="cs-CZ" altLang="cs-CZ" sz="2000"/>
              <a:t>GS… (mass 279</a:t>
            </a:r>
            <a:r>
              <a:rPr lang="en-US" altLang="cs-CZ" sz="2000"/>
              <a:t>5</a:t>
            </a:r>
            <a:r>
              <a:rPr lang="cs-CZ" altLang="cs-CZ" sz="2000"/>
              <a:t> Da)</a:t>
            </a:r>
          </a:p>
          <a:p>
            <a:pPr eaLnBrk="1" hangingPunct="1">
              <a:spcBef>
                <a:spcPct val="0"/>
              </a:spcBef>
              <a:buFontTx/>
              <a:buNone/>
            </a:pPr>
            <a:endParaRPr lang="cs-CZ" altLang="cs-CZ" sz="2000"/>
          </a:p>
          <a:p>
            <a:pPr eaLnBrk="1" hangingPunct="1">
              <a:spcBef>
                <a:spcPct val="0"/>
              </a:spcBef>
              <a:buFontTx/>
              <a:buNone/>
            </a:pPr>
            <a:r>
              <a:rPr lang="cs-CZ" altLang="cs-CZ" sz="2000" i="1"/>
              <a:t>Peptide was also confirmed by LC-MS/MS analysis (original one was not found in sample before deglycosylation)</a:t>
            </a:r>
          </a:p>
          <a:p>
            <a:pPr eaLnBrk="1" hangingPunct="1">
              <a:spcBef>
                <a:spcPct val="0"/>
              </a:spcBef>
              <a:buFontTx/>
              <a:buNone/>
            </a:pPr>
            <a:endParaRPr lang="cs-CZ" altLang="cs-CZ" sz="2000" i="1"/>
          </a:p>
          <a:p>
            <a:pPr eaLnBrk="1" hangingPunct="1">
              <a:spcBef>
                <a:spcPct val="0"/>
              </a:spcBef>
              <a:buFontTx/>
              <a:buNone/>
            </a:pPr>
            <a:endParaRPr lang="cs-CZ" altLang="cs-CZ" sz="2000"/>
          </a:p>
          <a:p>
            <a:pPr eaLnBrk="1" hangingPunct="1">
              <a:spcBef>
                <a:spcPct val="0"/>
              </a:spcBef>
              <a:buFontTx/>
              <a:buNone/>
            </a:pPr>
            <a:r>
              <a:rPr lang="cs-CZ" altLang="cs-CZ" sz="2000" b="1"/>
              <a:t>Glycan mass 1170 Da corresponds to already reported glycan</a:t>
            </a:r>
          </a:p>
          <a:p>
            <a:pPr eaLnBrk="1" hangingPunct="1">
              <a:spcBef>
                <a:spcPct val="0"/>
              </a:spcBef>
              <a:buFontTx/>
              <a:buNone/>
            </a:pPr>
            <a:r>
              <a:rPr lang="cs-CZ" altLang="cs-CZ" sz="2000" b="1">
                <a:solidFill>
                  <a:srgbClr val="FF0000"/>
                </a:solidFill>
              </a:rPr>
              <a:t>xylose+fucose+3*mannose+2*N-acetylglukosamin</a:t>
            </a:r>
          </a:p>
          <a:p>
            <a:pPr eaLnBrk="1" hangingPunct="1">
              <a:spcBef>
                <a:spcPct val="0"/>
              </a:spcBef>
              <a:buFontTx/>
              <a:buNone/>
            </a:pPr>
            <a:endParaRPr lang="cs-CZ" altLang="cs-CZ" sz="2000" b="1">
              <a:solidFill>
                <a:srgbClr val="FF0000"/>
              </a:solidFill>
            </a:endParaRPr>
          </a:p>
          <a:p>
            <a:pPr eaLnBrk="1" hangingPunct="1">
              <a:spcBef>
                <a:spcPct val="0"/>
              </a:spcBef>
              <a:buFontTx/>
              <a:buNone/>
            </a:pPr>
            <a:r>
              <a:rPr lang="cs-CZ" altLang="cs-CZ" sz="2000" i="1"/>
              <a:t>So glycan structure was not confirmed by MS/MS.</a:t>
            </a:r>
          </a:p>
        </p:txBody>
      </p:sp>
      <p:sp>
        <p:nvSpPr>
          <p:cNvPr id="83971" name="Text Box 59"/>
          <p:cNvSpPr txBox="1">
            <a:spLocks noChangeArrowheads="1"/>
          </p:cNvSpPr>
          <p:nvPr/>
        </p:nvSpPr>
        <p:spPr bwMode="auto">
          <a:xfrm>
            <a:off x="3939447" y="664022"/>
            <a:ext cx="1266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Summary</a:t>
            </a:r>
            <a:endParaRPr lang="en-US" altLang="cs-CZ" sz="2000"/>
          </a:p>
        </p:txBody>
      </p:sp>
      <p:sp>
        <p:nvSpPr>
          <p:cNvPr id="83972" name="Rectangle 6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568325"/>
            <a:ext cx="9144000" cy="1844675"/>
          </a:xfrm>
        </p:spPr>
        <p:txBody>
          <a:bodyPr/>
          <a:lstStyle/>
          <a:p>
            <a:pPr eaLnBrk="1" hangingPunct="1"/>
            <a:r>
              <a:rPr lang="cs-CZ" altLang="cs-CZ" sz="2800" b="1">
                <a:latin typeface="Comic Sans MS" panose="030F0702030302020204" pitchFamily="66" charset="0"/>
              </a:rPr>
              <a:t>…</a:t>
            </a:r>
            <a:r>
              <a:rPr lang="en-US" altLang="cs-CZ" sz="2800" b="1">
                <a:latin typeface="Comic Sans MS" panose="030F0702030302020204" pitchFamily="66" charset="0"/>
              </a:rPr>
              <a:t>missing parts have potential N-glycosylation sites...</a:t>
            </a:r>
            <a:endParaRPr lang="cs-CZ" altLang="cs-CZ" sz="2800" b="1">
              <a:latin typeface="Comic Sans MS" panose="030F0702030302020204" pitchFamily="66" charset="0"/>
            </a:endParaRPr>
          </a:p>
        </p:txBody>
      </p:sp>
      <p:sp>
        <p:nvSpPr>
          <p:cNvPr id="84995" name="Rectangle 3"/>
          <p:cNvSpPr>
            <a:spLocks noGrp="1" noChangeArrowheads="1"/>
          </p:cNvSpPr>
          <p:nvPr>
            <p:ph type="body" idx="1"/>
          </p:nvPr>
        </p:nvSpPr>
        <p:spPr>
          <a:xfrm>
            <a:off x="0" y="1981200"/>
            <a:ext cx="8964613" cy="4114800"/>
          </a:xfrm>
        </p:spPr>
        <p:txBody>
          <a:bodyPr/>
          <a:lstStyle/>
          <a:p>
            <a:pPr eaLnBrk="1" hangingPunct="1">
              <a:buFontTx/>
              <a:buNone/>
            </a:pPr>
            <a:r>
              <a:rPr lang="cs-CZ" altLang="cs-CZ" baseline="30000"/>
              <a:t>	</a:t>
            </a:r>
            <a:r>
              <a:rPr lang="cs-CZ" altLang="cs-CZ" sz="2800" baseline="30000">
                <a:latin typeface="Comic Sans MS" panose="030F0702030302020204" pitchFamily="66" charset="0"/>
              </a:rPr>
              <a:t>MLRNVCPVLILLIIGATA</a:t>
            </a:r>
            <a:r>
              <a:rPr lang="en-US" altLang="cs-CZ" sz="2800">
                <a:solidFill>
                  <a:srgbClr val="B2B2B2"/>
                </a:solidFill>
                <a:latin typeface="Comic Sans MS" panose="030F0702030302020204" pitchFamily="66" charset="0"/>
              </a:rPr>
              <a:t>Q</a:t>
            </a:r>
            <a:r>
              <a:rPr lang="cs-CZ" altLang="cs-CZ" sz="2800">
                <a:solidFill>
                  <a:srgbClr val="B2B2B2"/>
                </a:solidFill>
                <a:latin typeface="Comic Sans MS" panose="030F0702030302020204" pitchFamily="66" charset="0"/>
              </a:rPr>
              <a:t>DPTDV</a:t>
            </a:r>
            <a:r>
              <a:rPr lang="cs-CZ" altLang="cs-CZ" sz="2800">
                <a:solidFill>
                  <a:srgbClr val="0000FF"/>
                </a:solidFill>
                <a:latin typeface="Comic Sans MS" panose="030F0702030302020204" pitchFamily="66" charset="0"/>
              </a:rPr>
              <a:t>GEAFANVEWSVAELKRVLVMGVPR</a:t>
            </a:r>
            <a:r>
              <a:rPr lang="cs-CZ" altLang="cs-CZ" sz="2800" u="sng">
                <a:solidFill>
                  <a:srgbClr val="B2B2B2"/>
                </a:solidFill>
                <a:latin typeface="Comic Sans MS" panose="030F0702030302020204" pitchFamily="66" charset="0"/>
              </a:rPr>
              <a:t>DCGELFLSGQ</a:t>
            </a:r>
            <a:r>
              <a:rPr lang="cs-CZ" altLang="cs-CZ" sz="2800" u="sng">
                <a:solidFill>
                  <a:srgbClr val="FF0000"/>
                </a:solidFill>
                <a:latin typeface="Comic Sans MS" panose="030F0702030302020204" pitchFamily="66" charset="0"/>
              </a:rPr>
              <a:t>NHS</a:t>
            </a:r>
            <a:r>
              <a:rPr lang="cs-CZ" altLang="cs-CZ" sz="2800" u="sng">
                <a:solidFill>
                  <a:srgbClr val="B2B2B2"/>
                </a:solidFill>
                <a:latin typeface="Comic Sans MS" panose="030F0702030302020204" pitchFamily="66" charset="0"/>
              </a:rPr>
              <a:t>GVYNIYPYK</a:t>
            </a:r>
            <a:r>
              <a:rPr lang="cs-CZ" altLang="cs-CZ" sz="2800">
                <a:solidFill>
                  <a:srgbClr val="0000FF"/>
                </a:solidFill>
                <a:latin typeface="Comic Sans MS" panose="030F0702030302020204" pitchFamily="66" charset="0"/>
              </a:rPr>
              <a:t>DSLLPVSAYCDMETDGGGWTVFQRRGQFGNPVYYFYKKWADYAHGFGDPAKEYWLGNNVLHALTSDKAMSLRIEK</a:t>
            </a:r>
            <a:r>
              <a:rPr lang="cs-CZ" altLang="cs-CZ" sz="2800" u="sng">
                <a:solidFill>
                  <a:srgbClr val="FF0000"/>
                </a:solidFill>
                <a:latin typeface="Comic Sans MS" panose="030F0702030302020204" pitchFamily="66" charset="0"/>
              </a:rPr>
              <a:t>NHS</a:t>
            </a:r>
            <a:r>
              <a:rPr lang="cs-CZ" altLang="cs-CZ" sz="2800" u="sng">
                <a:solidFill>
                  <a:srgbClr val="B2B2B2"/>
                </a:solidFill>
                <a:latin typeface="Comic Sans MS" panose="030F0702030302020204" pitchFamily="66" charset="0"/>
              </a:rPr>
              <a:t>LETLTAEYSVFK</a:t>
            </a:r>
            <a:r>
              <a:rPr lang="cs-CZ" altLang="cs-CZ" sz="2800">
                <a:solidFill>
                  <a:srgbClr val="0000FF"/>
                </a:solidFill>
                <a:latin typeface="Comic Sans MS" panose="030F0702030302020204" pitchFamily="66" charset="0"/>
              </a:rPr>
              <a:t>VASEEEYFKINVGGYIGSK</a:t>
            </a:r>
            <a:br>
              <a:rPr lang="en-US" altLang="cs-CZ" sz="2800">
                <a:solidFill>
                  <a:schemeClr val="accent2"/>
                </a:solidFill>
                <a:latin typeface="Comic Sans MS" panose="030F0702030302020204" pitchFamily="66" charset="0"/>
              </a:rPr>
            </a:br>
            <a:r>
              <a:rPr lang="cs-CZ" altLang="cs-CZ" sz="2800" u="sng">
                <a:solidFill>
                  <a:srgbClr val="B2B2B2"/>
                </a:solidFill>
                <a:latin typeface="Comic Sans MS" panose="030F0702030302020204" pitchFamily="66" charset="0"/>
              </a:rPr>
              <a:t>GSDAFSIA</a:t>
            </a:r>
            <a:r>
              <a:rPr lang="cs-CZ" altLang="cs-CZ" sz="2800" u="sng">
                <a:solidFill>
                  <a:srgbClr val="FF0000"/>
                </a:solidFill>
                <a:latin typeface="Comic Sans MS" panose="030F0702030302020204" pitchFamily="66" charset="0"/>
              </a:rPr>
              <a:t>NGS</a:t>
            </a:r>
            <a:r>
              <a:rPr lang="cs-CZ" altLang="cs-CZ" sz="2800" u="sng">
                <a:solidFill>
                  <a:srgbClr val="B2B2B2"/>
                </a:solidFill>
                <a:latin typeface="Comic Sans MS" panose="030F0702030302020204" pitchFamily="66" charset="0"/>
              </a:rPr>
              <a:t>MFTASDQDHDTYTNNCAVEFK</a:t>
            </a:r>
            <a:r>
              <a:rPr lang="cs-CZ" altLang="cs-CZ" sz="2800">
                <a:solidFill>
                  <a:srgbClr val="0000FF"/>
                </a:solidFill>
                <a:latin typeface="Comic Sans MS" panose="030F0702030302020204" pitchFamily="66" charset="0"/>
              </a:rPr>
              <a:t>G</a:t>
            </a:r>
            <a:br>
              <a:rPr lang="en-US" altLang="cs-CZ" sz="2800">
                <a:solidFill>
                  <a:schemeClr val="accent2"/>
                </a:solidFill>
                <a:latin typeface="Comic Sans MS" panose="030F0702030302020204" pitchFamily="66" charset="0"/>
              </a:rPr>
            </a:br>
            <a:r>
              <a:rPr lang="cs-CZ" altLang="cs-CZ" sz="2800">
                <a:solidFill>
                  <a:srgbClr val="0000FF"/>
                </a:solidFill>
                <a:latin typeface="Comic Sans MS" panose="030F0702030302020204" pitchFamily="66" charset="0"/>
              </a:rPr>
              <a:t>AWYTSCHGSNLNGLNLNGEHPSYADGIEWSAR</a:t>
            </a:r>
            <a:br>
              <a:rPr lang="en-US" altLang="cs-CZ" sz="2800">
                <a:solidFill>
                  <a:srgbClr val="0000FF"/>
                </a:solidFill>
                <a:latin typeface="Comic Sans MS" panose="030F0702030302020204" pitchFamily="66" charset="0"/>
              </a:rPr>
            </a:br>
            <a:r>
              <a:rPr lang="cs-CZ" altLang="cs-CZ" sz="2800">
                <a:solidFill>
                  <a:srgbClr val="0000FF"/>
                </a:solidFill>
                <a:latin typeface="Comic Sans MS" panose="030F0702030302020204" pitchFamily="66" charset="0"/>
              </a:rPr>
              <a:t>GGSTGLYYYSYPNVEMKVRDAHFISRVADGRAS</a:t>
            </a:r>
          </a:p>
        </p:txBody>
      </p:sp>
      <p:sp>
        <p:nvSpPr>
          <p:cNvPr id="84996" name="Text Box 4"/>
          <p:cNvSpPr txBox="1">
            <a:spLocks noChangeArrowheads="1"/>
          </p:cNvSpPr>
          <p:nvPr/>
        </p:nvSpPr>
        <p:spPr bwMode="auto">
          <a:xfrm>
            <a:off x="5780088" y="5957888"/>
            <a:ext cx="2719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sp>
        <p:nvSpPr>
          <p:cNvPr id="84997"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rot="-2365477">
            <a:off x="763588" y="2390775"/>
            <a:ext cx="6927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3000" i="1">
                <a:solidFill>
                  <a:srgbClr val="DDDDDD"/>
                </a:solidFill>
              </a:rPr>
              <a:t>Mass shift</a:t>
            </a:r>
          </a:p>
        </p:txBody>
      </p:sp>
      <p:sp>
        <p:nvSpPr>
          <p:cNvPr id="8195" name="AutoShape 3"/>
          <p:cNvSpPr>
            <a:spLocks noChangeArrowheads="1"/>
          </p:cNvSpPr>
          <p:nvPr/>
        </p:nvSpPr>
        <p:spPr bwMode="auto">
          <a:xfrm>
            <a:off x="2743200" y="2819400"/>
            <a:ext cx="4343400" cy="1295400"/>
          </a:xfrm>
          <a:prstGeom prst="roundRect">
            <a:avLst>
              <a:gd name="adj" fmla="val 16667"/>
            </a:avLst>
          </a:prstGeom>
          <a:solidFill>
            <a:srgbClr val="CC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6" name="Text Box 5"/>
          <p:cNvSpPr txBox="1">
            <a:spLocks noChangeArrowheads="1"/>
          </p:cNvSpPr>
          <p:nvPr/>
        </p:nvSpPr>
        <p:spPr bwMode="auto">
          <a:xfrm>
            <a:off x="1203325" y="1371600"/>
            <a:ext cx="64928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eaLnBrk="0" fontAlgn="base" hangingPunct="0">
              <a:spcBef>
                <a:spcPct val="20000"/>
              </a:spcBef>
              <a:spcAft>
                <a:spcPct val="0"/>
              </a:spcAft>
              <a:buChar char="»"/>
              <a:defRPr sz="2000">
                <a:solidFill>
                  <a:schemeClr val="tx1"/>
                </a:solidFill>
                <a:latin typeface="Times New Roman" panose="02020603050405020304" pitchFamily="18" charset="0"/>
              </a:defRPr>
            </a:lvl6pPr>
            <a:lvl7pPr eaLnBrk="0" fontAlgn="base" hangingPunct="0">
              <a:spcBef>
                <a:spcPct val="20000"/>
              </a:spcBef>
              <a:spcAft>
                <a:spcPct val="0"/>
              </a:spcAft>
              <a:buChar char="»"/>
              <a:defRPr sz="2000">
                <a:solidFill>
                  <a:schemeClr val="tx1"/>
                </a:solidFill>
                <a:latin typeface="Times New Roman" panose="02020603050405020304" pitchFamily="18" charset="0"/>
              </a:defRPr>
            </a:lvl7pPr>
            <a:lvl8pPr eaLnBrk="0" fontAlgn="base" hangingPunct="0">
              <a:spcBef>
                <a:spcPct val="20000"/>
              </a:spcBef>
              <a:spcAft>
                <a:spcPct val="0"/>
              </a:spcAft>
              <a:buChar char="»"/>
              <a:defRPr sz="2000">
                <a:solidFill>
                  <a:schemeClr val="tx1"/>
                </a:solidFill>
                <a:latin typeface="Times New Roman" panose="02020603050405020304" pitchFamily="18" charset="0"/>
              </a:defRPr>
            </a:lvl8pPr>
            <a:lvl9pPr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Modification groups:</a:t>
            </a:r>
            <a:endParaRPr lang="en-US" altLang="cs-CZ" sz="1800" b="1" i="1"/>
          </a:p>
          <a:p>
            <a:pPr eaLnBrk="1" hangingPunct="1">
              <a:spcBef>
                <a:spcPct val="0"/>
              </a:spcBef>
              <a:buFontTx/>
              <a:buNone/>
            </a:pPr>
            <a:endParaRPr lang="cs-CZ" altLang="cs-CZ" sz="1800" b="1" i="1"/>
          </a:p>
          <a:p>
            <a:pPr lvl="4" eaLnBrk="1" hangingPunct="1">
              <a:spcBef>
                <a:spcPct val="0"/>
              </a:spcBef>
              <a:buFont typeface="Wingdings" panose="05000000000000000000" pitchFamily="2" charset="2"/>
              <a:buChar char="Ø"/>
            </a:pPr>
            <a:r>
              <a:rPr lang="en-US" altLang="cs-CZ" sz="1800"/>
              <a:t>   </a:t>
            </a:r>
            <a:r>
              <a:rPr lang="en-US" altLang="cs-CZ" sz="1800" b="1"/>
              <a:t>muta</a:t>
            </a:r>
            <a:r>
              <a:rPr lang="cs-CZ" altLang="cs-CZ" sz="1800" b="1"/>
              <a:t>tion</a:t>
            </a:r>
            <a:r>
              <a:rPr lang="en-US" altLang="cs-CZ" sz="1800"/>
              <a:t> 	(</a:t>
            </a:r>
            <a:r>
              <a:rPr lang="cs-CZ" altLang="cs-CZ" sz="1800"/>
              <a:t>AA replacement)</a:t>
            </a:r>
            <a:endParaRPr lang="en-US" altLang="cs-CZ" sz="1800"/>
          </a:p>
          <a:p>
            <a:pPr lvl="4" eaLnBrk="1" hangingPunct="1">
              <a:spcBef>
                <a:spcPct val="0"/>
              </a:spcBef>
              <a:buFont typeface="Wingdings" panose="05000000000000000000" pitchFamily="2" charset="2"/>
              <a:buChar char="Ø"/>
            </a:pPr>
            <a:endParaRPr lang="en-US" altLang="cs-CZ" sz="1800">
              <a:solidFill>
                <a:schemeClr val="accent2"/>
              </a:solidFill>
            </a:endParaRPr>
          </a:p>
          <a:p>
            <a:pPr lvl="4" eaLnBrk="1" hangingPunct="1">
              <a:spcBef>
                <a:spcPct val="0"/>
              </a:spcBef>
              <a:buFont typeface="Wingdings" panose="05000000000000000000" pitchFamily="2" charset="2"/>
              <a:buChar char="Ø"/>
            </a:pPr>
            <a:r>
              <a:rPr lang="en-US" altLang="cs-CZ" sz="1800">
                <a:solidFill>
                  <a:schemeClr val="accent2"/>
                </a:solidFill>
              </a:rPr>
              <a:t>  </a:t>
            </a:r>
            <a:r>
              <a:rPr lang="cs-CZ" altLang="cs-CZ" sz="1800">
                <a:solidFill>
                  <a:schemeClr val="accent2"/>
                </a:solidFill>
              </a:rPr>
              <a:t> </a:t>
            </a:r>
            <a:r>
              <a:rPr lang="cs-CZ" altLang="cs-CZ" sz="1800" b="1">
                <a:solidFill>
                  <a:schemeClr val="accent2"/>
                </a:solidFill>
              </a:rPr>
              <a:t>chemical</a:t>
            </a:r>
          </a:p>
          <a:p>
            <a:pPr lvl="4" eaLnBrk="1" hangingPunct="1">
              <a:spcBef>
                <a:spcPct val="0"/>
              </a:spcBef>
              <a:buFont typeface="Wingdings" panose="05000000000000000000" pitchFamily="2" charset="2"/>
              <a:buNone/>
            </a:pPr>
            <a:endParaRPr lang="en-US" altLang="cs-CZ" sz="1800" b="1">
              <a:solidFill>
                <a:schemeClr val="accent2"/>
              </a:solidFill>
            </a:endParaRPr>
          </a:p>
          <a:p>
            <a:pPr lvl="4" eaLnBrk="1" hangingPunct="1">
              <a:spcBef>
                <a:spcPct val="0"/>
              </a:spcBef>
              <a:buFont typeface="Wingdings" panose="05000000000000000000" pitchFamily="2" charset="2"/>
              <a:buChar char="Ø"/>
            </a:pPr>
            <a:r>
              <a:rPr lang="cs-CZ" altLang="cs-CZ" sz="1800" b="1">
                <a:solidFill>
                  <a:schemeClr val="accent2"/>
                </a:solidFill>
              </a:rPr>
              <a:t>   posttranslational</a:t>
            </a:r>
            <a:endParaRPr lang="en-US" altLang="cs-CZ" sz="1800">
              <a:solidFill>
                <a:schemeClr val="accent2"/>
              </a:solidFill>
            </a:endParaRPr>
          </a:p>
        </p:txBody>
      </p:sp>
      <p:sp>
        <p:nvSpPr>
          <p:cNvPr id="8197" name="Text Box 6"/>
          <p:cNvSpPr txBox="1">
            <a:spLocks noChangeArrowheads="1"/>
          </p:cNvSpPr>
          <p:nvPr/>
        </p:nvSpPr>
        <p:spPr bwMode="auto">
          <a:xfrm>
            <a:off x="285192" y="4975618"/>
            <a:ext cx="83291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Overview of PTMs and prediction SW tools :</a:t>
            </a:r>
            <a:endParaRPr lang="cs-CZ" altLang="cs-CZ" sz="1800" dirty="0"/>
          </a:p>
          <a:p>
            <a:pPr eaLnBrk="1" hangingPunct="1">
              <a:spcBef>
                <a:spcPct val="0"/>
              </a:spcBef>
              <a:buFontTx/>
              <a:buNone/>
            </a:pPr>
            <a:r>
              <a:rPr lang="cs-CZ" altLang="cs-CZ" sz="2000" b="1" dirty="0">
                <a:solidFill>
                  <a:schemeClr val="accent2"/>
                </a:solidFill>
              </a:rPr>
              <a:t>	</a:t>
            </a:r>
            <a:r>
              <a:rPr lang="cs-CZ" altLang="cs-CZ" sz="2000" b="1" dirty="0" err="1">
                <a:solidFill>
                  <a:schemeClr val="accent2"/>
                </a:solidFill>
              </a:rPr>
              <a:t>DeltaMas</a:t>
            </a:r>
            <a:r>
              <a:rPr lang="en-US" altLang="cs-CZ" sz="2000" b="1" dirty="0">
                <a:solidFill>
                  <a:schemeClr val="accent2"/>
                </a:solidFill>
              </a:rPr>
              <a:t>s</a:t>
            </a:r>
            <a:r>
              <a:rPr lang="cs-CZ" altLang="cs-CZ" sz="2000" b="1" dirty="0">
                <a:solidFill>
                  <a:schemeClr val="accent2"/>
                </a:solidFill>
              </a:rPr>
              <a:t> -</a:t>
            </a:r>
            <a:r>
              <a:rPr lang="en-US" altLang="cs-CZ" sz="2000" dirty="0">
                <a:solidFill>
                  <a:schemeClr val="accent2"/>
                </a:solidFill>
              </a:rPr>
              <a:t> </a:t>
            </a:r>
            <a:r>
              <a:rPr lang="en-US" altLang="cs-CZ" sz="1800" dirty="0">
                <a:hlinkClick r:id="rId3"/>
              </a:rPr>
              <a:t>https://www.abrf.org/delta-mass</a:t>
            </a:r>
            <a:endParaRPr lang="en-US" altLang="cs-CZ" sz="1800" i="1" dirty="0">
              <a:solidFill>
                <a:srgbClr val="FF0000"/>
              </a:solidFill>
            </a:endParaRPr>
          </a:p>
          <a:p>
            <a:pPr eaLnBrk="1" hangingPunct="1">
              <a:spcBef>
                <a:spcPct val="0"/>
              </a:spcBef>
              <a:buFontTx/>
              <a:buNone/>
            </a:pPr>
            <a:r>
              <a:rPr lang="en-US" altLang="cs-CZ" sz="1800" i="1" dirty="0">
                <a:solidFill>
                  <a:srgbClr val="FF0000"/>
                </a:solidFill>
              </a:rPr>
              <a:t>	</a:t>
            </a:r>
            <a:r>
              <a:rPr lang="en-US" altLang="cs-CZ" sz="2000" b="1" dirty="0" err="1">
                <a:solidFill>
                  <a:schemeClr val="accent2"/>
                </a:solidFill>
              </a:rPr>
              <a:t>ExPASy</a:t>
            </a:r>
            <a:r>
              <a:rPr lang="en-US" altLang="cs-CZ" sz="1800" b="1" dirty="0">
                <a:solidFill>
                  <a:schemeClr val="accent2"/>
                </a:solidFill>
              </a:rPr>
              <a:t> </a:t>
            </a:r>
            <a:r>
              <a:rPr lang="en-US" altLang="cs-CZ" sz="1800" b="1" dirty="0"/>
              <a:t>-</a:t>
            </a:r>
            <a:r>
              <a:rPr lang="en-US" altLang="cs-CZ" sz="1800" i="1" dirty="0">
                <a:solidFill>
                  <a:srgbClr val="FF0000"/>
                </a:solidFill>
              </a:rPr>
              <a:t> </a:t>
            </a:r>
            <a:r>
              <a:rPr lang="en-US" altLang="cs-CZ" sz="1800" i="1" dirty="0">
                <a:solidFill>
                  <a:srgbClr val="FF0000"/>
                </a:solidFill>
                <a:hlinkClick r:id="rId4"/>
              </a:rPr>
              <a:t>http://www.expasy.org/proteomics/post-translational_modification</a:t>
            </a:r>
            <a:endParaRPr lang="en-US" altLang="cs-CZ" sz="1800" i="1" dirty="0">
              <a:solidFill>
                <a:srgbClr val="FF0000"/>
              </a:solidFill>
            </a:endParaRPr>
          </a:p>
        </p:txBody>
      </p:sp>
      <p:sp>
        <p:nvSpPr>
          <p:cNvPr id="8198"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7042" name="Picture 2" descr="2nd_site_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268413"/>
            <a:ext cx="8788400" cy="53768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6563" name="Group 3"/>
          <p:cNvGrpSpPr>
            <a:grpSpLocks/>
          </p:cNvGrpSpPr>
          <p:nvPr/>
        </p:nvGrpSpPr>
        <p:grpSpPr bwMode="auto">
          <a:xfrm>
            <a:off x="4441825" y="4941888"/>
            <a:ext cx="4089400" cy="1150937"/>
            <a:chOff x="2798" y="3113"/>
            <a:chExt cx="2576" cy="725"/>
          </a:xfrm>
        </p:grpSpPr>
        <p:grpSp>
          <p:nvGrpSpPr>
            <p:cNvPr id="87050" name="Group 4"/>
            <p:cNvGrpSpPr>
              <a:grpSpLocks/>
            </p:cNvGrpSpPr>
            <p:nvPr/>
          </p:nvGrpSpPr>
          <p:grpSpPr bwMode="auto">
            <a:xfrm>
              <a:off x="2798" y="3838"/>
              <a:ext cx="2576" cy="0"/>
              <a:chOff x="2798" y="3838"/>
              <a:chExt cx="2576" cy="0"/>
            </a:xfrm>
          </p:grpSpPr>
          <p:sp>
            <p:nvSpPr>
              <p:cNvPr id="87052" name="Line 5"/>
              <p:cNvSpPr>
                <a:spLocks noChangeShapeType="1"/>
              </p:cNvSpPr>
              <p:nvPr/>
            </p:nvSpPr>
            <p:spPr bwMode="auto">
              <a:xfrm>
                <a:off x="279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3" name="Line 6"/>
              <p:cNvSpPr>
                <a:spLocks noChangeShapeType="1"/>
              </p:cNvSpPr>
              <p:nvPr/>
            </p:nvSpPr>
            <p:spPr bwMode="auto">
              <a:xfrm>
                <a:off x="3097"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4" name="Line 7"/>
              <p:cNvSpPr>
                <a:spLocks noChangeShapeType="1"/>
              </p:cNvSpPr>
              <p:nvPr/>
            </p:nvSpPr>
            <p:spPr bwMode="auto">
              <a:xfrm>
                <a:off x="3391"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5" name="Line 8"/>
              <p:cNvSpPr>
                <a:spLocks noChangeShapeType="1"/>
              </p:cNvSpPr>
              <p:nvPr/>
            </p:nvSpPr>
            <p:spPr bwMode="auto">
              <a:xfrm>
                <a:off x="3685"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6" name="Line 9"/>
              <p:cNvSpPr>
                <a:spLocks noChangeShapeType="1"/>
              </p:cNvSpPr>
              <p:nvPr/>
            </p:nvSpPr>
            <p:spPr bwMode="auto">
              <a:xfrm>
                <a:off x="397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7" name="Line 10"/>
              <p:cNvSpPr>
                <a:spLocks noChangeShapeType="1"/>
              </p:cNvSpPr>
              <p:nvPr/>
            </p:nvSpPr>
            <p:spPr bwMode="auto">
              <a:xfrm>
                <a:off x="4272"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8" name="Line 11"/>
              <p:cNvSpPr>
                <a:spLocks noChangeShapeType="1"/>
              </p:cNvSpPr>
              <p:nvPr/>
            </p:nvSpPr>
            <p:spPr bwMode="auto">
              <a:xfrm>
                <a:off x="455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9" name="Line 12"/>
              <p:cNvSpPr>
                <a:spLocks noChangeShapeType="1"/>
              </p:cNvSpPr>
              <p:nvPr/>
            </p:nvSpPr>
            <p:spPr bwMode="auto">
              <a:xfrm>
                <a:off x="484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60" name="Line 13"/>
              <p:cNvSpPr>
                <a:spLocks noChangeShapeType="1"/>
              </p:cNvSpPr>
              <p:nvPr/>
            </p:nvSpPr>
            <p:spPr bwMode="auto">
              <a:xfrm>
                <a:off x="5102"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87051" name="Text Box 14"/>
            <p:cNvSpPr txBox="1">
              <a:spLocks noChangeArrowheads="1"/>
            </p:cNvSpPr>
            <p:nvPr/>
          </p:nvSpPr>
          <p:spPr bwMode="auto">
            <a:xfrm>
              <a:off x="3424" y="3113"/>
              <a:ext cx="1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0000"/>
                  </a:solidFill>
                  <a:latin typeface="Comic Sans MS" panose="030F0702030302020204" pitchFamily="66" charset="0"/>
                </a:rPr>
                <a:t>hexose increments</a:t>
              </a:r>
            </a:p>
          </p:txBody>
        </p:sp>
      </p:grpSp>
      <p:sp>
        <p:nvSpPr>
          <p:cNvPr id="87044" name="Text Box 15"/>
          <p:cNvSpPr txBox="1">
            <a:spLocks noChangeArrowheads="1"/>
          </p:cNvSpPr>
          <p:nvPr/>
        </p:nvSpPr>
        <p:spPr bwMode="auto">
          <a:xfrm>
            <a:off x="2895600" y="476250"/>
            <a:ext cx="291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latin typeface="Comic Sans MS" panose="030F0702030302020204" pitchFamily="66" charset="0"/>
              </a:rPr>
              <a:t>... glycopeptide...</a:t>
            </a:r>
          </a:p>
        </p:txBody>
      </p:sp>
      <p:grpSp>
        <p:nvGrpSpPr>
          <p:cNvPr id="66576" name="Group 16"/>
          <p:cNvGrpSpPr>
            <a:grpSpLocks/>
          </p:cNvGrpSpPr>
          <p:nvPr/>
        </p:nvGrpSpPr>
        <p:grpSpPr bwMode="auto">
          <a:xfrm>
            <a:off x="3779838" y="1412875"/>
            <a:ext cx="1958975" cy="647700"/>
            <a:chOff x="2381" y="890"/>
            <a:chExt cx="1234" cy="408"/>
          </a:xfrm>
        </p:grpSpPr>
        <p:sp>
          <p:nvSpPr>
            <p:cNvPr id="87048" name="AutoShape 17"/>
            <p:cNvSpPr>
              <a:spLocks noChangeArrowheads="1"/>
            </p:cNvSpPr>
            <p:nvPr/>
          </p:nvSpPr>
          <p:spPr bwMode="auto">
            <a:xfrm>
              <a:off x="2381" y="890"/>
              <a:ext cx="590" cy="408"/>
            </a:xfrm>
            <a:prstGeom prst="irregularSeal1">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7049" name="Text Box 18"/>
            <p:cNvSpPr txBox="1">
              <a:spLocks noChangeArrowheads="1"/>
            </p:cNvSpPr>
            <p:nvPr/>
          </p:nvSpPr>
          <p:spPr bwMode="auto">
            <a:xfrm>
              <a:off x="2971" y="981"/>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0000FF"/>
                  </a:solidFill>
                  <a:latin typeface="Comic Sans MS" panose="030F0702030302020204" pitchFamily="66" charset="0"/>
                </a:rPr>
                <a:t>MS/MS</a:t>
              </a:r>
            </a:p>
          </p:txBody>
        </p:sp>
      </p:grpSp>
      <p:sp>
        <p:nvSpPr>
          <p:cNvPr id="87046" name="Text Box 19"/>
          <p:cNvSpPr txBox="1">
            <a:spLocks noChangeArrowheads="1"/>
          </p:cNvSpPr>
          <p:nvPr/>
        </p:nvSpPr>
        <p:spPr bwMode="auto">
          <a:xfrm>
            <a:off x="5780088" y="2819400"/>
            <a:ext cx="2719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sp>
        <p:nvSpPr>
          <p:cNvPr id="87047" name="Rectangle 2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6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8066" name="Picture 2" descr="2nd_site_M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52513"/>
            <a:ext cx="6630988" cy="56086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87" name="Text Box 3"/>
          <p:cNvSpPr txBox="1">
            <a:spLocks noChangeArrowheads="1"/>
          </p:cNvSpPr>
          <p:nvPr/>
        </p:nvSpPr>
        <p:spPr bwMode="auto">
          <a:xfrm>
            <a:off x="611188" y="404813"/>
            <a:ext cx="7478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cs-CZ" b="1">
                <a:effectLst>
                  <a:outerShdw blurRad="38100" dist="38100" dir="2700000" algn="tl">
                    <a:srgbClr val="FFFFFF"/>
                  </a:outerShdw>
                </a:effectLst>
                <a:latin typeface="Comic Sans MS" panose="030F0702030302020204" pitchFamily="66" charset="0"/>
              </a:rPr>
              <a:t>MS/MS from 1202.2 - – glycopeptide, type of glycan identified </a:t>
            </a:r>
          </a:p>
        </p:txBody>
      </p:sp>
      <p:sp>
        <p:nvSpPr>
          <p:cNvPr id="88068" name="Text Box 4"/>
          <p:cNvSpPr txBox="1">
            <a:spLocks noChangeArrowheads="1"/>
          </p:cNvSpPr>
          <p:nvPr/>
        </p:nvSpPr>
        <p:spPr bwMode="auto">
          <a:xfrm>
            <a:off x="4800600" y="1127125"/>
            <a:ext cx="2719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sp>
        <p:nvSpPr>
          <p:cNvPr id="88069" name="Text Box 5"/>
          <p:cNvSpPr txBox="1">
            <a:spLocks noChangeArrowheads="1"/>
          </p:cNvSpPr>
          <p:nvPr/>
        </p:nvSpPr>
        <p:spPr bwMode="auto">
          <a:xfrm>
            <a:off x="6248400" y="1676400"/>
            <a:ext cx="1355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H – Hexose</a:t>
            </a:r>
          </a:p>
          <a:p>
            <a:pPr eaLnBrk="1" hangingPunct="1">
              <a:spcBef>
                <a:spcPct val="0"/>
              </a:spcBef>
              <a:buFontTx/>
              <a:buNone/>
            </a:pPr>
            <a:r>
              <a:rPr lang="en-US" altLang="cs-CZ" sz="1600"/>
              <a:t>N – HexNAc  </a:t>
            </a:r>
            <a:endParaRPr lang="cs-CZ" altLang="cs-CZ" sz="1600"/>
          </a:p>
        </p:txBody>
      </p:sp>
      <p:sp>
        <p:nvSpPr>
          <p:cNvPr id="88070"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9090" name="Picture 2" descr="2nd_site_M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6769100" cy="5667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1" name="Text Box 3"/>
          <p:cNvSpPr txBox="1">
            <a:spLocks noChangeArrowheads="1"/>
          </p:cNvSpPr>
          <p:nvPr/>
        </p:nvSpPr>
        <p:spPr bwMode="auto">
          <a:xfrm>
            <a:off x="323850" y="333375"/>
            <a:ext cx="823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cs-CZ" sz="1600" b="1">
                <a:effectLst>
                  <a:outerShdw blurRad="38100" dist="38100" dir="2700000" algn="tl">
                    <a:srgbClr val="FFFFFF"/>
                  </a:outerShdw>
                </a:effectLst>
                <a:latin typeface="Comic Sans MS" panose="030F0702030302020204" pitchFamily="66" charset="0"/>
              </a:rPr>
              <a:t>MS/MS from 971.7 – peptide with one HexNAc – site of glycosylation identified</a:t>
            </a:r>
          </a:p>
        </p:txBody>
      </p:sp>
      <p:sp>
        <p:nvSpPr>
          <p:cNvPr id="89092" name="Text Box 4"/>
          <p:cNvSpPr txBox="1">
            <a:spLocks noChangeArrowheads="1"/>
          </p:cNvSpPr>
          <p:nvPr/>
        </p:nvSpPr>
        <p:spPr bwMode="auto">
          <a:xfrm>
            <a:off x="5029200" y="990600"/>
            <a:ext cx="2719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grpSp>
        <p:nvGrpSpPr>
          <p:cNvPr id="68620" name="Group 12"/>
          <p:cNvGrpSpPr>
            <a:grpSpLocks/>
          </p:cNvGrpSpPr>
          <p:nvPr/>
        </p:nvGrpSpPr>
        <p:grpSpPr bwMode="auto">
          <a:xfrm>
            <a:off x="1752600" y="4191000"/>
            <a:ext cx="1358900" cy="1419225"/>
            <a:chOff x="1104" y="2640"/>
            <a:chExt cx="856" cy="894"/>
          </a:xfrm>
        </p:grpSpPr>
        <p:sp>
          <p:nvSpPr>
            <p:cNvPr id="89099" name="Text Box 7"/>
            <p:cNvSpPr txBox="1">
              <a:spLocks noChangeArrowheads="1"/>
            </p:cNvSpPr>
            <p:nvPr/>
          </p:nvSpPr>
          <p:spPr bwMode="auto">
            <a:xfrm>
              <a:off x="1104" y="2640"/>
              <a:ext cx="85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600" b="1">
                  <a:solidFill>
                    <a:srgbClr val="FF0000"/>
                  </a:solidFill>
                </a:rPr>
                <a:t>b</a:t>
              </a:r>
              <a:r>
                <a:rPr lang="en-US" altLang="cs-CZ" sz="1600" b="1" baseline="-25000">
                  <a:solidFill>
                    <a:srgbClr val="FF0000"/>
                  </a:solidFill>
                </a:rPr>
                <a:t>2</a:t>
              </a:r>
            </a:p>
            <a:p>
              <a:pPr algn="ctr" eaLnBrk="1" hangingPunct="1">
                <a:spcBef>
                  <a:spcPct val="0"/>
                </a:spcBef>
                <a:buFontTx/>
                <a:buNone/>
              </a:pPr>
              <a:r>
                <a:rPr lang="en-US" altLang="cs-CZ" sz="1600" b="1"/>
                <a:t>N(HexNAc)H</a:t>
              </a:r>
              <a:endParaRPr lang="cs-CZ" altLang="cs-CZ" sz="1600" b="1"/>
            </a:p>
          </p:txBody>
        </p:sp>
        <p:sp>
          <p:nvSpPr>
            <p:cNvPr id="89100" name="AutoShape 11"/>
            <p:cNvSpPr>
              <a:spLocks noChangeArrowheads="1"/>
            </p:cNvSpPr>
            <p:nvPr/>
          </p:nvSpPr>
          <p:spPr bwMode="auto">
            <a:xfrm>
              <a:off x="1464" y="3006"/>
              <a:ext cx="72" cy="528"/>
            </a:xfrm>
            <a:prstGeom prst="downArrow">
              <a:avLst>
                <a:gd name="adj1" fmla="val 50000"/>
                <a:gd name="adj2" fmla="val 183333"/>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68621" name="Group 13"/>
          <p:cNvGrpSpPr>
            <a:grpSpLocks/>
          </p:cNvGrpSpPr>
          <p:nvPr/>
        </p:nvGrpSpPr>
        <p:grpSpPr bwMode="auto">
          <a:xfrm>
            <a:off x="5970588" y="3838575"/>
            <a:ext cx="1939925" cy="1419225"/>
            <a:chOff x="921" y="2640"/>
            <a:chExt cx="1222" cy="894"/>
          </a:xfrm>
        </p:grpSpPr>
        <p:sp>
          <p:nvSpPr>
            <p:cNvPr id="89097" name="Text Box 14"/>
            <p:cNvSpPr txBox="1">
              <a:spLocks noChangeArrowheads="1"/>
            </p:cNvSpPr>
            <p:nvPr/>
          </p:nvSpPr>
          <p:spPr bwMode="auto">
            <a:xfrm>
              <a:off x="921" y="2640"/>
              <a:ext cx="122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600" b="1">
                  <a:solidFill>
                    <a:schemeClr val="accent2"/>
                  </a:solidFill>
                </a:rPr>
                <a:t>y</a:t>
              </a:r>
              <a:r>
                <a:rPr lang="en-US" altLang="cs-CZ" sz="1600" b="1" baseline="-25000">
                  <a:solidFill>
                    <a:schemeClr val="accent2"/>
                  </a:solidFill>
                </a:rPr>
                <a:t>13</a:t>
              </a:r>
            </a:p>
            <a:p>
              <a:pPr algn="ctr" eaLnBrk="1" hangingPunct="1">
                <a:spcBef>
                  <a:spcPct val="0"/>
                </a:spcBef>
                <a:buFontTx/>
                <a:buNone/>
              </a:pPr>
              <a:r>
                <a:rPr lang="cs-CZ" altLang="cs-CZ" sz="1600" b="1"/>
                <a:t>SLETLTAEYSVFK</a:t>
              </a:r>
            </a:p>
          </p:txBody>
        </p:sp>
        <p:sp>
          <p:nvSpPr>
            <p:cNvPr id="89098" name="AutoShape 15"/>
            <p:cNvSpPr>
              <a:spLocks noChangeArrowheads="1"/>
            </p:cNvSpPr>
            <p:nvPr/>
          </p:nvSpPr>
          <p:spPr bwMode="auto">
            <a:xfrm>
              <a:off x="1464" y="3006"/>
              <a:ext cx="72" cy="528"/>
            </a:xfrm>
            <a:prstGeom prst="downArrow">
              <a:avLst>
                <a:gd name="adj1" fmla="val 50000"/>
                <a:gd name="adj2" fmla="val 183333"/>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89095" name="Text Box 16"/>
          <p:cNvSpPr txBox="1">
            <a:spLocks noChangeArrowheads="1"/>
          </p:cNvSpPr>
          <p:nvPr/>
        </p:nvSpPr>
        <p:spPr bwMode="auto">
          <a:xfrm>
            <a:off x="4114800" y="3048000"/>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H – His</a:t>
            </a:r>
          </a:p>
          <a:p>
            <a:pPr eaLnBrk="1" hangingPunct="1">
              <a:spcBef>
                <a:spcPct val="0"/>
              </a:spcBef>
              <a:buFontTx/>
              <a:buNone/>
            </a:pPr>
            <a:r>
              <a:rPr lang="en-US" altLang="cs-CZ" sz="1600"/>
              <a:t>N – Asn  </a:t>
            </a:r>
            <a:endParaRPr lang="cs-CZ" altLang="cs-CZ" sz="1600"/>
          </a:p>
        </p:txBody>
      </p:sp>
      <p:sp>
        <p:nvSpPr>
          <p:cNvPr id="89096" name="Rectangle 18"/>
          <p:cNvSpPr>
            <a:spLocks noChangeArrowheads="1"/>
          </p:cNvSpPr>
          <p:nvPr/>
        </p:nvSpPr>
        <p:spPr bwMode="auto">
          <a:xfrm>
            <a:off x="8026400" y="115888"/>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animEffect transition="in" filter="checkerboard(across)">
                                      <p:cBhvr>
                                        <p:cTn id="7" dur="500"/>
                                        <p:tgtEl>
                                          <p:spTgt spid="68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8621"/>
                                        </p:tgtEl>
                                        <p:attrNameLst>
                                          <p:attrName>style.visibility</p:attrName>
                                        </p:attrNameLst>
                                      </p:cBhvr>
                                      <p:to>
                                        <p:strVal val="visible"/>
                                      </p:to>
                                    </p:set>
                                    <p:animEffect transition="in" filter="checkerboard(across)">
                                      <p:cBhvr>
                                        <p:cTn id="12" dur="500"/>
                                        <p:tgtEl>
                                          <p:spTgt spid="6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179388" y="1700213"/>
            <a:ext cx="8964612" cy="4114800"/>
          </a:xfrm>
        </p:spPr>
        <p:txBody>
          <a:bodyPr/>
          <a:lstStyle/>
          <a:p>
            <a:pPr eaLnBrk="1" hangingPunct="1">
              <a:buFontTx/>
              <a:buNone/>
            </a:pPr>
            <a:r>
              <a:rPr lang="cs-CZ" altLang="cs-CZ" baseline="30000"/>
              <a:t>	</a:t>
            </a:r>
            <a:r>
              <a:rPr lang="cs-CZ" altLang="cs-CZ" sz="2800" baseline="30000">
                <a:latin typeface="Comic Sans MS" panose="030F0702030302020204" pitchFamily="66" charset="0"/>
              </a:rPr>
              <a:t>MLRNVCPVLILLIIGATA</a:t>
            </a:r>
            <a:r>
              <a:rPr lang="en-US" altLang="cs-CZ" sz="2800">
                <a:solidFill>
                  <a:srgbClr val="B2B2B2"/>
                </a:solidFill>
                <a:latin typeface="Comic Sans MS" panose="030F0702030302020204" pitchFamily="66" charset="0"/>
              </a:rPr>
              <a:t>Q</a:t>
            </a:r>
            <a:r>
              <a:rPr lang="cs-CZ" altLang="cs-CZ" sz="2800">
                <a:solidFill>
                  <a:srgbClr val="B2B2B2"/>
                </a:solidFill>
                <a:latin typeface="Comic Sans MS" panose="030F0702030302020204" pitchFamily="66" charset="0"/>
              </a:rPr>
              <a:t>DPTDV</a:t>
            </a:r>
            <a:r>
              <a:rPr lang="cs-CZ" altLang="cs-CZ" sz="2800">
                <a:solidFill>
                  <a:srgbClr val="0000FF"/>
                </a:solidFill>
                <a:latin typeface="Comic Sans MS" panose="030F0702030302020204" pitchFamily="66" charset="0"/>
              </a:rPr>
              <a:t>GEAFANVEWSVAELKRVLVMGVPR</a:t>
            </a:r>
            <a:r>
              <a:rPr lang="cs-CZ" altLang="cs-CZ" sz="2800">
                <a:solidFill>
                  <a:schemeClr val="folHlink"/>
                </a:solidFill>
                <a:latin typeface="Comic Sans MS" panose="030F0702030302020204" pitchFamily="66" charset="0"/>
              </a:rPr>
              <a:t>DCGELFLSGQNHSGVYNIYPYK</a:t>
            </a:r>
            <a:r>
              <a:rPr lang="cs-CZ" altLang="cs-CZ" sz="2800">
                <a:solidFill>
                  <a:srgbClr val="0000FF"/>
                </a:solidFill>
                <a:latin typeface="Comic Sans MS" panose="030F0702030302020204" pitchFamily="66" charset="0"/>
              </a:rPr>
              <a:t>DSLLPVSAYCDMETDGGGWTVFQRRGQFGNPVYYFYKKWADYAHGFGDPAKEYWLGNNVLHALTSDKAMSLRIEK</a:t>
            </a:r>
            <a:r>
              <a:rPr lang="cs-CZ" altLang="cs-CZ" sz="2800" b="1" u="sng">
                <a:solidFill>
                  <a:srgbClr val="FF0000"/>
                </a:solidFill>
                <a:latin typeface="Comic Sans MS" panose="030F0702030302020204" pitchFamily="66" charset="0"/>
              </a:rPr>
              <a:t>NHS</a:t>
            </a:r>
            <a:r>
              <a:rPr lang="cs-CZ" altLang="cs-CZ" sz="2800" b="1" u="sng">
                <a:solidFill>
                  <a:srgbClr val="FF9966"/>
                </a:solidFill>
                <a:latin typeface="Comic Sans MS" panose="030F0702030302020204" pitchFamily="66" charset="0"/>
              </a:rPr>
              <a:t>LETLTAEYSVFK</a:t>
            </a:r>
            <a:r>
              <a:rPr lang="cs-CZ" altLang="cs-CZ" sz="2800">
                <a:solidFill>
                  <a:srgbClr val="0000FF"/>
                </a:solidFill>
                <a:latin typeface="Comic Sans MS" panose="030F0702030302020204" pitchFamily="66" charset="0"/>
              </a:rPr>
              <a:t>VASEEEYFKINVGGYIGSK</a:t>
            </a:r>
            <a:br>
              <a:rPr lang="en-US" altLang="cs-CZ" sz="2800">
                <a:solidFill>
                  <a:schemeClr val="accent2"/>
                </a:solidFill>
                <a:latin typeface="Comic Sans MS" panose="030F0702030302020204" pitchFamily="66" charset="0"/>
              </a:rPr>
            </a:br>
            <a:r>
              <a:rPr lang="cs-CZ" altLang="cs-CZ" sz="2800">
                <a:solidFill>
                  <a:srgbClr val="B2B2B2"/>
                </a:solidFill>
                <a:latin typeface="Comic Sans MS" panose="030F0702030302020204" pitchFamily="66" charset="0"/>
              </a:rPr>
              <a:t>GSDAFSIANGSMFTASDQDHDTYTNNCAVEFK</a:t>
            </a:r>
            <a:r>
              <a:rPr lang="cs-CZ" altLang="cs-CZ" sz="2800">
                <a:solidFill>
                  <a:srgbClr val="0000FF"/>
                </a:solidFill>
                <a:latin typeface="Comic Sans MS" panose="030F0702030302020204" pitchFamily="66" charset="0"/>
              </a:rPr>
              <a:t>G</a:t>
            </a:r>
            <a:br>
              <a:rPr lang="en-US" altLang="cs-CZ" sz="2800">
                <a:solidFill>
                  <a:schemeClr val="accent2"/>
                </a:solidFill>
                <a:latin typeface="Comic Sans MS" panose="030F0702030302020204" pitchFamily="66" charset="0"/>
              </a:rPr>
            </a:br>
            <a:r>
              <a:rPr lang="cs-CZ" altLang="cs-CZ" sz="2800">
                <a:solidFill>
                  <a:srgbClr val="0000FF"/>
                </a:solidFill>
                <a:latin typeface="Comic Sans MS" panose="030F0702030302020204" pitchFamily="66" charset="0"/>
              </a:rPr>
              <a:t>AWYTSCHGSNLNGLNLNGEHPSYADGIEWSAR</a:t>
            </a:r>
            <a:br>
              <a:rPr lang="en-US" altLang="cs-CZ" sz="2800">
                <a:solidFill>
                  <a:srgbClr val="0000FF"/>
                </a:solidFill>
                <a:latin typeface="Comic Sans MS" panose="030F0702030302020204" pitchFamily="66" charset="0"/>
              </a:rPr>
            </a:br>
            <a:r>
              <a:rPr lang="cs-CZ" altLang="cs-CZ" sz="2800">
                <a:solidFill>
                  <a:srgbClr val="0000FF"/>
                </a:solidFill>
                <a:latin typeface="Comic Sans MS" panose="030F0702030302020204" pitchFamily="66" charset="0"/>
              </a:rPr>
              <a:t>GGSTGLYYYSYPNVEMKVRDAHFISRVADGRAS</a:t>
            </a:r>
          </a:p>
        </p:txBody>
      </p:sp>
      <p:sp>
        <p:nvSpPr>
          <p:cNvPr id="90115" name="Text Box 4"/>
          <p:cNvSpPr txBox="1">
            <a:spLocks noChangeArrowheads="1"/>
          </p:cNvSpPr>
          <p:nvPr/>
        </p:nvSpPr>
        <p:spPr bwMode="auto">
          <a:xfrm>
            <a:off x="5780088" y="5957888"/>
            <a:ext cx="2719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sp>
        <p:nvSpPr>
          <p:cNvPr id="90116"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97013"/>
            <a:ext cx="7986713"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Text Box 23"/>
          <p:cNvSpPr txBox="1">
            <a:spLocks noChangeArrowheads="1"/>
          </p:cNvSpPr>
          <p:nvPr/>
        </p:nvSpPr>
        <p:spPr bwMode="auto">
          <a:xfrm>
            <a:off x="2316163" y="838200"/>
            <a:ext cx="4541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spectrum of </a:t>
            </a:r>
            <a:r>
              <a:rPr lang="cs-CZ" altLang="cs-CZ" sz="2000" b="1"/>
              <a:t>ribonuclease B</a:t>
            </a:r>
            <a:endParaRPr lang="en-US" altLang="cs-CZ" sz="2000"/>
          </a:p>
        </p:txBody>
      </p:sp>
      <p:pic>
        <p:nvPicPr>
          <p:cNvPr id="9216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6400800"/>
            <a:ext cx="55245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07" name="Group 27"/>
          <p:cNvGrpSpPr>
            <a:grpSpLocks/>
          </p:cNvGrpSpPr>
          <p:nvPr/>
        </p:nvGrpSpPr>
        <p:grpSpPr bwMode="auto">
          <a:xfrm>
            <a:off x="5334000" y="2038350"/>
            <a:ext cx="712788" cy="323850"/>
            <a:chOff x="3360" y="1284"/>
            <a:chExt cx="449" cy="204"/>
          </a:xfrm>
        </p:grpSpPr>
        <p:sp>
          <p:nvSpPr>
            <p:cNvPr id="92174" name="AutoShape 25"/>
            <p:cNvSpPr>
              <a:spLocks noChangeArrowheads="1"/>
            </p:cNvSpPr>
            <p:nvPr/>
          </p:nvSpPr>
          <p:spPr bwMode="auto">
            <a:xfrm>
              <a:off x="3408" y="1440"/>
              <a:ext cx="192" cy="48"/>
            </a:xfrm>
            <a:prstGeom prst="leftRightArrow">
              <a:avLst>
                <a:gd name="adj1" fmla="val 50000"/>
                <a:gd name="adj2" fmla="val 8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92175" name="Text Box 26"/>
            <p:cNvSpPr txBox="1">
              <a:spLocks noChangeArrowheads="1"/>
            </p:cNvSpPr>
            <p:nvPr/>
          </p:nvSpPr>
          <p:spPr bwMode="auto">
            <a:xfrm>
              <a:off x="3360" y="1284"/>
              <a:ext cx="4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t>162 Da</a:t>
              </a:r>
            </a:p>
          </p:txBody>
        </p:sp>
      </p:grpSp>
      <p:grpSp>
        <p:nvGrpSpPr>
          <p:cNvPr id="20511" name="Group 31"/>
          <p:cNvGrpSpPr>
            <a:grpSpLocks/>
          </p:cNvGrpSpPr>
          <p:nvPr/>
        </p:nvGrpSpPr>
        <p:grpSpPr bwMode="auto">
          <a:xfrm>
            <a:off x="5697538" y="2819400"/>
            <a:ext cx="712787" cy="323850"/>
            <a:chOff x="3360" y="1284"/>
            <a:chExt cx="449" cy="204"/>
          </a:xfrm>
        </p:grpSpPr>
        <p:sp>
          <p:nvSpPr>
            <p:cNvPr id="92172" name="AutoShape 32"/>
            <p:cNvSpPr>
              <a:spLocks noChangeArrowheads="1"/>
            </p:cNvSpPr>
            <p:nvPr/>
          </p:nvSpPr>
          <p:spPr bwMode="auto">
            <a:xfrm>
              <a:off x="3408" y="1440"/>
              <a:ext cx="192" cy="48"/>
            </a:xfrm>
            <a:prstGeom prst="leftRightArrow">
              <a:avLst>
                <a:gd name="adj1" fmla="val 50000"/>
                <a:gd name="adj2" fmla="val 8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92173" name="Text Box 33"/>
            <p:cNvSpPr txBox="1">
              <a:spLocks noChangeArrowheads="1"/>
            </p:cNvSpPr>
            <p:nvPr/>
          </p:nvSpPr>
          <p:spPr bwMode="auto">
            <a:xfrm>
              <a:off x="3360" y="1284"/>
              <a:ext cx="4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t>163 Da</a:t>
              </a:r>
            </a:p>
          </p:txBody>
        </p:sp>
      </p:grpSp>
      <p:grpSp>
        <p:nvGrpSpPr>
          <p:cNvPr id="92167" name="Group 39"/>
          <p:cNvGrpSpPr>
            <a:grpSpLocks/>
          </p:cNvGrpSpPr>
          <p:nvPr/>
        </p:nvGrpSpPr>
        <p:grpSpPr bwMode="auto">
          <a:xfrm>
            <a:off x="3048000" y="3062288"/>
            <a:ext cx="2286000" cy="519112"/>
            <a:chOff x="1920" y="1929"/>
            <a:chExt cx="1440" cy="327"/>
          </a:xfrm>
        </p:grpSpPr>
        <p:sp>
          <p:nvSpPr>
            <p:cNvPr id="92170" name="AutoShape 37"/>
            <p:cNvSpPr>
              <a:spLocks noChangeArrowheads="1"/>
            </p:cNvSpPr>
            <p:nvPr/>
          </p:nvSpPr>
          <p:spPr bwMode="auto">
            <a:xfrm>
              <a:off x="1920" y="2208"/>
              <a:ext cx="1440" cy="48"/>
            </a:xfrm>
            <a:prstGeom prst="leftRightArrow">
              <a:avLst>
                <a:gd name="adj1" fmla="val 50000"/>
                <a:gd name="adj2" fmla="val 60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92171" name="Text Box 38"/>
            <p:cNvSpPr txBox="1">
              <a:spLocks noChangeArrowheads="1"/>
            </p:cNvSpPr>
            <p:nvPr/>
          </p:nvSpPr>
          <p:spPr bwMode="auto">
            <a:xfrm>
              <a:off x="2390" y="1929"/>
              <a:ext cx="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solidFill>
                    <a:schemeClr val="accent2"/>
                  </a:solidFill>
                </a:rPr>
                <a:t>glycan</a:t>
              </a:r>
            </a:p>
          </p:txBody>
        </p:sp>
      </p:grpSp>
      <p:sp>
        <p:nvSpPr>
          <p:cNvPr id="20520" name="AutoShape 40"/>
          <p:cNvSpPr>
            <a:spLocks noChangeArrowheads="1"/>
          </p:cNvSpPr>
          <p:nvPr/>
        </p:nvSpPr>
        <p:spPr bwMode="auto">
          <a:xfrm>
            <a:off x="5181600" y="1295400"/>
            <a:ext cx="381000" cy="3810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92169" name="Rectangle 4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0507"/>
                                        </p:tgtEl>
                                        <p:attrNameLst>
                                          <p:attrName>style.visibility</p:attrName>
                                        </p:attrNameLst>
                                      </p:cBhvr>
                                      <p:to>
                                        <p:strVal val="visible"/>
                                      </p:to>
                                    </p:set>
                                    <p:anim calcmode="lin" valueType="num">
                                      <p:cBhvr>
                                        <p:cTn id="7" dur="1000" fill="hold"/>
                                        <p:tgtEl>
                                          <p:spTgt spid="20507"/>
                                        </p:tgtEl>
                                        <p:attrNameLst>
                                          <p:attrName>ppt_w</p:attrName>
                                        </p:attrNameLst>
                                      </p:cBhvr>
                                      <p:tavLst>
                                        <p:tav tm="0">
                                          <p:val>
                                            <p:fltVal val="0"/>
                                          </p:val>
                                        </p:tav>
                                        <p:tav tm="100000">
                                          <p:val>
                                            <p:strVal val="#ppt_w"/>
                                          </p:val>
                                        </p:tav>
                                      </p:tavLst>
                                    </p:anim>
                                    <p:anim calcmode="lin" valueType="num">
                                      <p:cBhvr>
                                        <p:cTn id="8" dur="1000" fill="hold"/>
                                        <p:tgtEl>
                                          <p:spTgt spid="20507"/>
                                        </p:tgtEl>
                                        <p:attrNameLst>
                                          <p:attrName>ppt_h</p:attrName>
                                        </p:attrNameLst>
                                      </p:cBhvr>
                                      <p:tavLst>
                                        <p:tav tm="0">
                                          <p:val>
                                            <p:fltVal val="0"/>
                                          </p:val>
                                        </p:tav>
                                        <p:tav tm="100000">
                                          <p:val>
                                            <p:strVal val="#ppt_h"/>
                                          </p:val>
                                        </p:tav>
                                      </p:tavLst>
                                    </p:anim>
                                    <p:anim calcmode="lin" valueType="num">
                                      <p:cBhvr>
                                        <p:cTn id="9" dur="1000" fill="hold"/>
                                        <p:tgtEl>
                                          <p:spTgt spid="205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20511"/>
                                        </p:tgtEl>
                                        <p:attrNameLst>
                                          <p:attrName>style.visibility</p:attrName>
                                        </p:attrNameLst>
                                      </p:cBhvr>
                                      <p:to>
                                        <p:strVal val="visible"/>
                                      </p:to>
                                    </p:set>
                                    <p:anim calcmode="lin" valueType="num">
                                      <p:cBhvr>
                                        <p:cTn id="14" dur="1000" fill="hold"/>
                                        <p:tgtEl>
                                          <p:spTgt spid="20511"/>
                                        </p:tgtEl>
                                        <p:attrNameLst>
                                          <p:attrName>ppt_w</p:attrName>
                                        </p:attrNameLst>
                                      </p:cBhvr>
                                      <p:tavLst>
                                        <p:tav tm="0">
                                          <p:val>
                                            <p:fltVal val="0"/>
                                          </p:val>
                                        </p:tav>
                                        <p:tav tm="100000">
                                          <p:val>
                                            <p:strVal val="#ppt_w"/>
                                          </p:val>
                                        </p:tav>
                                      </p:tavLst>
                                    </p:anim>
                                    <p:anim calcmode="lin" valueType="num">
                                      <p:cBhvr>
                                        <p:cTn id="15" dur="1000" fill="hold"/>
                                        <p:tgtEl>
                                          <p:spTgt spid="20511"/>
                                        </p:tgtEl>
                                        <p:attrNameLst>
                                          <p:attrName>ppt_h</p:attrName>
                                        </p:attrNameLst>
                                      </p:cBhvr>
                                      <p:tavLst>
                                        <p:tav tm="0">
                                          <p:val>
                                            <p:fltVal val="0"/>
                                          </p:val>
                                        </p:tav>
                                        <p:tav tm="100000">
                                          <p:val>
                                            <p:strVal val="#ppt_h"/>
                                          </p:val>
                                        </p:tav>
                                      </p:tavLst>
                                    </p:anim>
                                    <p:anim calcmode="lin" valueType="num">
                                      <p:cBhvr>
                                        <p:cTn id="16" dur="1000" fill="hold"/>
                                        <p:tgtEl>
                                          <p:spTgt spid="2051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20520"/>
                                        </p:tgtEl>
                                        <p:attrNameLst>
                                          <p:attrName>style.visibility</p:attrName>
                                        </p:attrNameLst>
                                      </p:cBhvr>
                                      <p:to>
                                        <p:strVal val="visible"/>
                                      </p:to>
                                    </p:set>
                                    <p:anim calcmode="lin" valueType="num">
                                      <p:cBhvr>
                                        <p:cTn id="22" dur="5000" fill="hold"/>
                                        <p:tgtEl>
                                          <p:spTgt spid="20520"/>
                                        </p:tgtEl>
                                        <p:attrNameLst>
                                          <p:attrName>ppt_w</p:attrName>
                                        </p:attrNameLst>
                                      </p:cBhvr>
                                      <p:tavLst>
                                        <p:tav tm="0" fmla="#ppt_w*sin(2.5*pi*$)">
                                          <p:val>
                                            <p:fltVal val="0"/>
                                          </p:val>
                                        </p:tav>
                                        <p:tav tm="100000">
                                          <p:val>
                                            <p:fltVal val="1"/>
                                          </p:val>
                                        </p:tav>
                                      </p:tavLst>
                                    </p:anim>
                                    <p:anim calcmode="lin" valueType="num">
                                      <p:cBhvr>
                                        <p:cTn id="23" dur="5000" fill="hold"/>
                                        <p:tgtEl>
                                          <p:spTgt spid="205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60536"/>
            <a:ext cx="7848600" cy="589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477000"/>
            <a:ext cx="38862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491288"/>
            <a:ext cx="48387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Text Box 11"/>
          <p:cNvSpPr txBox="1">
            <a:spLocks noChangeArrowheads="1"/>
          </p:cNvSpPr>
          <p:nvPr/>
        </p:nvSpPr>
        <p:spPr bwMode="auto">
          <a:xfrm>
            <a:off x="2630488" y="623888"/>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MS</a:t>
            </a:r>
          </a:p>
        </p:txBody>
      </p:sp>
      <p:sp>
        <p:nvSpPr>
          <p:cNvPr id="93190" name="Text Box 12"/>
          <p:cNvSpPr txBox="1">
            <a:spLocks noChangeArrowheads="1"/>
          </p:cNvSpPr>
          <p:nvPr/>
        </p:nvSpPr>
        <p:spPr bwMode="auto">
          <a:xfrm>
            <a:off x="2584450" y="1905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MS2</a:t>
            </a:r>
          </a:p>
        </p:txBody>
      </p:sp>
      <p:sp>
        <p:nvSpPr>
          <p:cNvPr id="93191" name="Text Box 13"/>
          <p:cNvSpPr txBox="1">
            <a:spLocks noChangeArrowheads="1"/>
          </p:cNvSpPr>
          <p:nvPr/>
        </p:nvSpPr>
        <p:spPr bwMode="auto">
          <a:xfrm>
            <a:off x="6953250" y="287972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MS3</a:t>
            </a:r>
          </a:p>
        </p:txBody>
      </p:sp>
      <p:sp>
        <p:nvSpPr>
          <p:cNvPr id="93192" name="Text Box 14"/>
          <p:cNvSpPr txBox="1">
            <a:spLocks noChangeArrowheads="1"/>
          </p:cNvSpPr>
          <p:nvPr/>
        </p:nvSpPr>
        <p:spPr bwMode="auto">
          <a:xfrm>
            <a:off x="6902450" y="40386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MS4</a:t>
            </a:r>
          </a:p>
        </p:txBody>
      </p:sp>
      <p:sp>
        <p:nvSpPr>
          <p:cNvPr id="93193" name="Text Box 15"/>
          <p:cNvSpPr txBox="1">
            <a:spLocks noChangeArrowheads="1"/>
          </p:cNvSpPr>
          <p:nvPr/>
        </p:nvSpPr>
        <p:spPr bwMode="auto">
          <a:xfrm>
            <a:off x="1905000" y="152400"/>
            <a:ext cx="574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MS</a:t>
            </a:r>
            <a:r>
              <a:rPr lang="cs-CZ" altLang="cs-CZ" sz="2000" b="1"/>
              <a:t>n</a:t>
            </a:r>
            <a:r>
              <a:rPr lang="en-US" altLang="cs-CZ" sz="2000" b="1"/>
              <a:t> of </a:t>
            </a:r>
            <a:r>
              <a:rPr lang="cs-CZ" altLang="cs-CZ" sz="2000" b="1"/>
              <a:t>ribonuclease B glycans </a:t>
            </a:r>
            <a:r>
              <a:rPr lang="cs-CZ" altLang="cs-CZ" sz="2000"/>
              <a:t>(AP-MALDI-IT MS)</a:t>
            </a:r>
            <a:endParaRPr lang="en-US" altLang="cs-CZ" sz="2000"/>
          </a:p>
        </p:txBody>
      </p:sp>
      <p:sp>
        <p:nvSpPr>
          <p:cNvPr id="93194" name="Rectangle 1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10"/>
          <p:cNvGrpSpPr>
            <a:grpSpLocks/>
          </p:cNvGrpSpPr>
          <p:nvPr/>
        </p:nvGrpSpPr>
        <p:grpSpPr bwMode="auto">
          <a:xfrm>
            <a:off x="990600" y="1181100"/>
            <a:ext cx="7134225" cy="4838700"/>
            <a:chOff x="624" y="744"/>
            <a:chExt cx="4494" cy="3048"/>
          </a:xfrm>
        </p:grpSpPr>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744"/>
              <a:ext cx="4494" cy="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2712"/>
              <a:ext cx="2322" cy="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5" name="Line 7"/>
            <p:cNvSpPr>
              <a:spLocks noChangeShapeType="1"/>
            </p:cNvSpPr>
            <p:nvPr/>
          </p:nvSpPr>
          <p:spPr bwMode="auto">
            <a:xfrm>
              <a:off x="2130" y="1626"/>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4216" name="Line 8"/>
            <p:cNvSpPr>
              <a:spLocks noChangeShapeType="1"/>
            </p:cNvSpPr>
            <p:nvPr/>
          </p:nvSpPr>
          <p:spPr bwMode="auto">
            <a:xfrm flipH="1">
              <a:off x="3405" y="1608"/>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4217" name="Line 9"/>
            <p:cNvSpPr>
              <a:spLocks noChangeShapeType="1"/>
            </p:cNvSpPr>
            <p:nvPr/>
          </p:nvSpPr>
          <p:spPr bwMode="auto">
            <a:xfrm flipV="1">
              <a:off x="2880" y="2403"/>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94211" name="Rectangle 11"/>
          <p:cNvSpPr>
            <a:spLocks noChangeArrowheads="1"/>
          </p:cNvSpPr>
          <p:nvPr/>
        </p:nvSpPr>
        <p:spPr bwMode="auto">
          <a:xfrm>
            <a:off x="1907704" y="620688"/>
            <a:ext cx="50850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sz="2200" b="1"/>
              <a:t>Combination of deglycosylation enzymes</a:t>
            </a:r>
            <a:endParaRPr lang="cs-CZ" altLang="cs-CZ" sz="2200" b="1"/>
          </a:p>
        </p:txBody>
      </p:sp>
      <p:sp>
        <p:nvSpPr>
          <p:cNvPr id="94212"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85800"/>
            <a:ext cx="684847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6394450"/>
            <a:ext cx="54244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6" name="Rectangle 5"/>
          <p:cNvSpPr>
            <a:spLocks noChangeArrowheads="1"/>
          </p:cNvSpPr>
          <p:nvPr/>
        </p:nvSpPr>
        <p:spPr bwMode="auto">
          <a:xfrm>
            <a:off x="455581" y="288475"/>
            <a:ext cx="79188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Sequential deglycosylation by different enzymes </a:t>
            </a:r>
            <a:r>
              <a:rPr lang="cs-CZ" altLang="cs-CZ" sz="2200"/>
              <a:t>(MALDI-MS)</a:t>
            </a:r>
            <a:r>
              <a:rPr lang="cs-CZ" altLang="cs-CZ" sz="2200" b="1"/>
              <a:t> </a:t>
            </a:r>
          </a:p>
        </p:txBody>
      </p:sp>
      <p:sp>
        <p:nvSpPr>
          <p:cNvPr id="95237"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3" name="Obdélník 2"/>
          <p:cNvSpPr/>
          <p:nvPr/>
        </p:nvSpPr>
        <p:spPr bwMode="auto">
          <a:xfrm>
            <a:off x="5848492" y="5540193"/>
            <a:ext cx="2843067" cy="1057159"/>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
        <p:nvSpPr>
          <p:cNvPr id="4" name="TextovéPole 3"/>
          <p:cNvSpPr txBox="1"/>
          <p:nvPr/>
        </p:nvSpPr>
        <p:spPr>
          <a:xfrm>
            <a:off x="640362" y="196024"/>
            <a:ext cx="6631687" cy="369332"/>
          </a:xfrm>
          <a:prstGeom prst="rect">
            <a:avLst/>
          </a:prstGeom>
          <a:noFill/>
        </p:spPr>
        <p:txBody>
          <a:bodyPr wrap="none" rtlCol="0">
            <a:spAutoFit/>
          </a:bodyPr>
          <a:lstStyle/>
          <a:p>
            <a:pPr algn="l"/>
            <a:r>
              <a:rPr lang="cs-CZ" b="1" dirty="0" err="1">
                <a:latin typeface="Arial Black" panose="020B0A04020102020204" pitchFamily="34" charset="0"/>
              </a:rPr>
              <a:t>Glycan</a:t>
            </a:r>
            <a:r>
              <a:rPr lang="cs-CZ" b="1" dirty="0">
                <a:latin typeface="Arial Black" panose="020B0A04020102020204" pitchFamily="34" charset="0"/>
              </a:rPr>
              <a:t> </a:t>
            </a:r>
            <a:r>
              <a:rPr lang="cs-CZ" b="1" dirty="0" err="1">
                <a:latin typeface="Arial Black" panose="020B0A04020102020204" pitchFamily="34" charset="0"/>
              </a:rPr>
              <a:t>profiling</a:t>
            </a:r>
            <a:r>
              <a:rPr lang="cs-CZ" b="1" dirty="0">
                <a:latin typeface="Arial Black" panose="020B0A04020102020204" pitchFamily="34" charset="0"/>
              </a:rPr>
              <a:t> and </a:t>
            </a:r>
            <a:r>
              <a:rPr lang="cs-CZ" b="1" dirty="0" err="1">
                <a:latin typeface="Arial Black" panose="020B0A04020102020204" pitchFamily="34" charset="0"/>
              </a:rPr>
              <a:t>structural</a:t>
            </a:r>
            <a:r>
              <a:rPr lang="cs-CZ" b="1" dirty="0">
                <a:latin typeface="Arial Black" panose="020B0A04020102020204" pitchFamily="34" charset="0"/>
              </a:rPr>
              <a:t> </a:t>
            </a:r>
            <a:r>
              <a:rPr lang="cs-CZ" b="1" dirty="0" err="1">
                <a:latin typeface="Arial Black" panose="020B0A04020102020204" pitchFamily="34" charset="0"/>
              </a:rPr>
              <a:t>analysis</a:t>
            </a:r>
            <a:r>
              <a:rPr lang="cs-CZ" b="1" dirty="0">
                <a:latin typeface="Arial Black" panose="020B0A04020102020204" pitchFamily="34" charset="0"/>
              </a:rPr>
              <a:t> </a:t>
            </a:r>
            <a:r>
              <a:rPr lang="cs-CZ" b="1" dirty="0" err="1">
                <a:latin typeface="Arial Black" panose="020B0A04020102020204" pitchFamily="34" charset="0"/>
              </a:rPr>
              <a:t>of</a:t>
            </a:r>
            <a:r>
              <a:rPr lang="cs-CZ" b="1" dirty="0">
                <a:latin typeface="Arial Black" panose="020B0A04020102020204" pitchFamily="34" charset="0"/>
              </a:rPr>
              <a:t> </a:t>
            </a:r>
            <a:r>
              <a:rPr lang="cs-CZ" b="1" dirty="0" err="1">
                <a:latin typeface="Arial Black" panose="020B0A04020102020204" pitchFamily="34" charset="0"/>
              </a:rPr>
              <a:t>glycans</a:t>
            </a:r>
            <a:endParaRPr lang="cs-CZ" b="1" dirty="0">
              <a:latin typeface="Arial Black" panose="020B0A04020102020204" pitchFamily="34" charset="0"/>
            </a:endParaRPr>
          </a:p>
        </p:txBody>
      </p:sp>
      <p:sp>
        <p:nvSpPr>
          <p:cNvPr id="5" name="TextBox 7"/>
          <p:cNvSpPr txBox="1">
            <a:spLocks noChangeArrowheads="1"/>
          </p:cNvSpPr>
          <p:nvPr/>
        </p:nvSpPr>
        <p:spPr bwMode="auto">
          <a:xfrm>
            <a:off x="5704978" y="973783"/>
            <a:ext cx="2901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i="1" dirty="0">
                <a:cs typeface="Arial" panose="020B0604020202020204" pitchFamily="34" charset="0"/>
              </a:rPr>
              <a:t>NSCLC - </a:t>
            </a:r>
            <a:r>
              <a:rPr lang="en-US" altLang="en-US" sz="1200" b="1" i="1" dirty="0" err="1">
                <a:cs typeface="Arial" panose="020B0604020202020204" pitchFamily="34" charset="0"/>
              </a:rPr>
              <a:t>Bronchoalveolar</a:t>
            </a:r>
            <a:r>
              <a:rPr lang="en-US" altLang="en-US" sz="1200" b="1" i="1" dirty="0">
                <a:cs typeface="Arial" panose="020B0604020202020204" pitchFamily="34" charset="0"/>
              </a:rPr>
              <a:t> Carcinoma</a:t>
            </a:r>
          </a:p>
        </p:txBody>
      </p:sp>
      <p:sp>
        <p:nvSpPr>
          <p:cNvPr id="6" name="TextBox 2764"/>
          <p:cNvSpPr txBox="1">
            <a:spLocks noChangeArrowheads="1"/>
          </p:cNvSpPr>
          <p:nvPr/>
        </p:nvSpPr>
        <p:spPr bwMode="auto">
          <a:xfrm>
            <a:off x="5703281" y="2740121"/>
            <a:ext cx="26828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i="1" dirty="0" err="1">
                <a:latin typeface="+mj-lt"/>
              </a:rPr>
              <a:t>Bronchoalveolar</a:t>
            </a:r>
            <a:r>
              <a:rPr lang="en-US" altLang="en-US" sz="1200" b="1" i="1" dirty="0">
                <a:latin typeface="+mj-lt"/>
              </a:rPr>
              <a:t> Adenocarcinoma</a:t>
            </a:r>
          </a:p>
        </p:txBody>
      </p:sp>
      <p:sp>
        <p:nvSpPr>
          <p:cNvPr id="7" name="TextBox 2764"/>
          <p:cNvSpPr txBox="1">
            <a:spLocks noChangeArrowheads="1"/>
          </p:cNvSpPr>
          <p:nvPr/>
        </p:nvSpPr>
        <p:spPr bwMode="auto">
          <a:xfrm>
            <a:off x="5718014" y="4551428"/>
            <a:ext cx="1765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i="1" dirty="0">
                <a:latin typeface="+mn-lt"/>
              </a:rPr>
              <a:t>Large Cell Carcinoma</a:t>
            </a:r>
          </a:p>
        </p:txBody>
      </p:sp>
      <p:grpSp>
        <p:nvGrpSpPr>
          <p:cNvPr id="8" name="Skupina 7"/>
          <p:cNvGrpSpPr/>
          <p:nvPr/>
        </p:nvGrpSpPr>
        <p:grpSpPr>
          <a:xfrm>
            <a:off x="457200" y="836712"/>
            <a:ext cx="5122912" cy="5911746"/>
            <a:chOff x="440428" y="653186"/>
            <a:chExt cx="5164952" cy="5823419"/>
          </a:xfrm>
        </p:grpSpPr>
        <p:sp>
          <p:nvSpPr>
            <p:cNvPr id="9" name="Freeform 12"/>
            <p:cNvSpPr>
              <a:spLocks/>
            </p:cNvSpPr>
            <p:nvPr/>
          </p:nvSpPr>
          <p:spPr bwMode="auto">
            <a:xfrm>
              <a:off x="833287" y="5153794"/>
              <a:ext cx="4577862" cy="1154074"/>
            </a:xfrm>
            <a:custGeom>
              <a:avLst/>
              <a:gdLst>
                <a:gd name="T0" fmla="*/ 2147483647 w 2884"/>
                <a:gd name="T1" fmla="*/ 2147483647 h 727"/>
                <a:gd name="T2" fmla="*/ 2147483647 w 2884"/>
                <a:gd name="T3" fmla="*/ 2147483647 h 727"/>
                <a:gd name="T4" fmla="*/ 2147483647 w 2884"/>
                <a:gd name="T5" fmla="*/ 2147483647 h 727"/>
                <a:gd name="T6" fmla="*/ 2147483647 w 2884"/>
                <a:gd name="T7" fmla="*/ 2147483647 h 727"/>
                <a:gd name="T8" fmla="*/ 2147483647 w 2884"/>
                <a:gd name="T9" fmla="*/ 2147483647 h 727"/>
                <a:gd name="T10" fmla="*/ 2147483647 w 2884"/>
                <a:gd name="T11" fmla="*/ 2147483647 h 727"/>
                <a:gd name="T12" fmla="*/ 2147483647 w 2884"/>
                <a:gd name="T13" fmla="*/ 2147483647 h 727"/>
                <a:gd name="T14" fmla="*/ 2147483647 w 2884"/>
                <a:gd name="T15" fmla="*/ 2147483647 h 727"/>
                <a:gd name="T16" fmla="*/ 2147483647 w 2884"/>
                <a:gd name="T17" fmla="*/ 2147483647 h 727"/>
                <a:gd name="T18" fmla="*/ 2147483647 w 2884"/>
                <a:gd name="T19" fmla="*/ 2147483647 h 727"/>
                <a:gd name="T20" fmla="*/ 2147483647 w 2884"/>
                <a:gd name="T21" fmla="*/ 2147483647 h 727"/>
                <a:gd name="T22" fmla="*/ 2147483647 w 2884"/>
                <a:gd name="T23" fmla="*/ 2147483647 h 727"/>
                <a:gd name="T24" fmla="*/ 2147483647 w 2884"/>
                <a:gd name="T25" fmla="*/ 2147483647 h 727"/>
                <a:gd name="T26" fmla="*/ 2147483647 w 2884"/>
                <a:gd name="T27" fmla="*/ 2147483647 h 727"/>
                <a:gd name="T28" fmla="*/ 2147483647 w 2884"/>
                <a:gd name="T29" fmla="*/ 2147483647 h 727"/>
                <a:gd name="T30" fmla="*/ 2147483647 w 2884"/>
                <a:gd name="T31" fmla="*/ 2147483647 h 727"/>
                <a:gd name="T32" fmla="*/ 2147483647 w 2884"/>
                <a:gd name="T33" fmla="*/ 2147483647 h 727"/>
                <a:gd name="T34" fmla="*/ 2147483647 w 2884"/>
                <a:gd name="T35" fmla="*/ 2147483647 h 727"/>
                <a:gd name="T36" fmla="*/ 2147483647 w 2884"/>
                <a:gd name="T37" fmla="*/ 2147483647 h 727"/>
                <a:gd name="T38" fmla="*/ 2147483647 w 2884"/>
                <a:gd name="T39" fmla="*/ 2147483647 h 727"/>
                <a:gd name="T40" fmla="*/ 2147483647 w 2884"/>
                <a:gd name="T41" fmla="*/ 2147483647 h 727"/>
                <a:gd name="T42" fmla="*/ 2147483647 w 2884"/>
                <a:gd name="T43" fmla="*/ 2147483647 h 727"/>
                <a:gd name="T44" fmla="*/ 2147483647 w 2884"/>
                <a:gd name="T45" fmla="*/ 2147483647 h 727"/>
                <a:gd name="T46" fmla="*/ 2147483647 w 2884"/>
                <a:gd name="T47" fmla="*/ 2147483647 h 727"/>
                <a:gd name="T48" fmla="*/ 2147483647 w 2884"/>
                <a:gd name="T49" fmla="*/ 2147483647 h 727"/>
                <a:gd name="T50" fmla="*/ 2147483647 w 2884"/>
                <a:gd name="T51" fmla="*/ 2147483647 h 727"/>
                <a:gd name="T52" fmla="*/ 2147483647 w 2884"/>
                <a:gd name="T53" fmla="*/ 2147483647 h 727"/>
                <a:gd name="T54" fmla="*/ 2147483647 w 2884"/>
                <a:gd name="T55" fmla="*/ 2147483647 h 727"/>
                <a:gd name="T56" fmla="*/ 2147483647 w 2884"/>
                <a:gd name="T57" fmla="*/ 2147483647 h 727"/>
                <a:gd name="T58" fmla="*/ 2147483647 w 2884"/>
                <a:gd name="T59" fmla="*/ 2147483647 h 727"/>
                <a:gd name="T60" fmla="*/ 2147483647 w 2884"/>
                <a:gd name="T61" fmla="*/ 2147483647 h 727"/>
                <a:gd name="T62" fmla="*/ 2147483647 w 2884"/>
                <a:gd name="T63" fmla="*/ 2147483647 h 727"/>
                <a:gd name="T64" fmla="*/ 2147483647 w 2884"/>
                <a:gd name="T65" fmla="*/ 2147483647 h 727"/>
                <a:gd name="T66" fmla="*/ 2147483647 w 2884"/>
                <a:gd name="T67" fmla="*/ 2147483647 h 727"/>
                <a:gd name="T68" fmla="*/ 2147483647 w 2884"/>
                <a:gd name="T69" fmla="*/ 2147483647 h 727"/>
                <a:gd name="T70" fmla="*/ 2147483647 w 2884"/>
                <a:gd name="T71" fmla="*/ 2147483647 h 727"/>
                <a:gd name="T72" fmla="*/ 2147483647 w 2884"/>
                <a:gd name="T73" fmla="*/ 2147483647 h 727"/>
                <a:gd name="T74" fmla="*/ 2147483647 w 2884"/>
                <a:gd name="T75" fmla="*/ 2147483647 h 727"/>
                <a:gd name="T76" fmla="*/ 2147483647 w 2884"/>
                <a:gd name="T77" fmla="*/ 2147483647 h 727"/>
                <a:gd name="T78" fmla="*/ 2147483647 w 2884"/>
                <a:gd name="T79" fmla="*/ 2147483647 h 727"/>
                <a:gd name="T80" fmla="*/ 2147483647 w 2884"/>
                <a:gd name="T81" fmla="*/ 2147483647 h 727"/>
                <a:gd name="T82" fmla="*/ 2147483647 w 2884"/>
                <a:gd name="T83" fmla="*/ 2147483647 h 727"/>
                <a:gd name="T84" fmla="*/ 2147483647 w 2884"/>
                <a:gd name="T85" fmla="*/ 2147483647 h 727"/>
                <a:gd name="T86" fmla="*/ 2147483647 w 2884"/>
                <a:gd name="T87" fmla="*/ 2147483647 h 727"/>
                <a:gd name="T88" fmla="*/ 2147483647 w 2884"/>
                <a:gd name="T89" fmla="*/ 2147483647 h 727"/>
                <a:gd name="T90" fmla="*/ 2147483647 w 2884"/>
                <a:gd name="T91" fmla="*/ 2147483647 h 727"/>
                <a:gd name="T92" fmla="*/ 2147483647 w 2884"/>
                <a:gd name="T93" fmla="*/ 2147483647 h 727"/>
                <a:gd name="T94" fmla="*/ 2147483647 w 2884"/>
                <a:gd name="T95" fmla="*/ 2147483647 h 727"/>
                <a:gd name="T96" fmla="*/ 2147483647 w 2884"/>
                <a:gd name="T97" fmla="*/ 2147483647 h 727"/>
                <a:gd name="T98" fmla="*/ 2147483647 w 2884"/>
                <a:gd name="T99" fmla="*/ 2147483647 h 727"/>
                <a:gd name="T100" fmla="*/ 2147483647 w 2884"/>
                <a:gd name="T101" fmla="*/ 2147483647 h 727"/>
                <a:gd name="T102" fmla="*/ 2147483647 w 2884"/>
                <a:gd name="T103" fmla="*/ 2147483647 h 727"/>
                <a:gd name="T104" fmla="*/ 2147483647 w 2884"/>
                <a:gd name="T105" fmla="*/ 2147483647 h 727"/>
                <a:gd name="T106" fmla="*/ 2147483647 w 2884"/>
                <a:gd name="T107" fmla="*/ 2147483647 h 727"/>
                <a:gd name="T108" fmla="*/ 2147483647 w 2884"/>
                <a:gd name="T109" fmla="*/ 2147483647 h 727"/>
                <a:gd name="T110" fmla="*/ 2147483647 w 2884"/>
                <a:gd name="T111" fmla="*/ 2147483647 h 727"/>
                <a:gd name="T112" fmla="*/ 2147483647 w 2884"/>
                <a:gd name="T113" fmla="*/ 2147483647 h 727"/>
                <a:gd name="T114" fmla="*/ 2147483647 w 2884"/>
                <a:gd name="T115" fmla="*/ 2147483647 h 727"/>
                <a:gd name="T116" fmla="*/ 2147483647 w 2884"/>
                <a:gd name="T117" fmla="*/ 2147483647 h 727"/>
                <a:gd name="T118" fmla="*/ 2147483647 w 2884"/>
                <a:gd name="T119" fmla="*/ 2147483647 h 7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84" h="727">
                  <a:moveTo>
                    <a:pt x="0" y="716"/>
                  </a:moveTo>
                  <a:lnTo>
                    <a:pt x="0" y="716"/>
                  </a:lnTo>
                  <a:lnTo>
                    <a:pt x="5" y="716"/>
                  </a:lnTo>
                  <a:lnTo>
                    <a:pt x="11" y="703"/>
                  </a:lnTo>
                  <a:lnTo>
                    <a:pt x="11" y="698"/>
                  </a:lnTo>
                  <a:lnTo>
                    <a:pt x="16" y="716"/>
                  </a:lnTo>
                  <a:lnTo>
                    <a:pt x="16" y="692"/>
                  </a:lnTo>
                  <a:lnTo>
                    <a:pt x="21" y="692"/>
                  </a:lnTo>
                  <a:lnTo>
                    <a:pt x="27" y="708"/>
                  </a:lnTo>
                  <a:lnTo>
                    <a:pt x="27" y="724"/>
                  </a:lnTo>
                  <a:lnTo>
                    <a:pt x="32" y="716"/>
                  </a:lnTo>
                  <a:lnTo>
                    <a:pt x="32" y="668"/>
                  </a:lnTo>
                  <a:lnTo>
                    <a:pt x="37" y="631"/>
                  </a:lnTo>
                  <a:lnTo>
                    <a:pt x="43" y="620"/>
                  </a:lnTo>
                  <a:lnTo>
                    <a:pt x="43" y="642"/>
                  </a:lnTo>
                  <a:lnTo>
                    <a:pt x="48" y="708"/>
                  </a:lnTo>
                  <a:lnTo>
                    <a:pt x="48" y="700"/>
                  </a:lnTo>
                  <a:lnTo>
                    <a:pt x="53" y="679"/>
                  </a:lnTo>
                  <a:lnTo>
                    <a:pt x="59" y="679"/>
                  </a:lnTo>
                  <a:lnTo>
                    <a:pt x="59" y="500"/>
                  </a:lnTo>
                  <a:lnTo>
                    <a:pt x="64" y="471"/>
                  </a:lnTo>
                  <a:lnTo>
                    <a:pt x="64" y="636"/>
                  </a:lnTo>
                  <a:lnTo>
                    <a:pt x="69" y="713"/>
                  </a:lnTo>
                  <a:lnTo>
                    <a:pt x="69" y="695"/>
                  </a:lnTo>
                  <a:lnTo>
                    <a:pt x="75" y="698"/>
                  </a:lnTo>
                  <a:lnTo>
                    <a:pt x="80" y="698"/>
                  </a:lnTo>
                  <a:lnTo>
                    <a:pt x="80" y="703"/>
                  </a:lnTo>
                  <a:lnTo>
                    <a:pt x="85" y="721"/>
                  </a:lnTo>
                  <a:lnTo>
                    <a:pt x="90" y="706"/>
                  </a:lnTo>
                  <a:lnTo>
                    <a:pt x="96" y="700"/>
                  </a:lnTo>
                  <a:lnTo>
                    <a:pt x="96" y="708"/>
                  </a:lnTo>
                  <a:lnTo>
                    <a:pt x="101" y="724"/>
                  </a:lnTo>
                  <a:lnTo>
                    <a:pt x="101" y="713"/>
                  </a:lnTo>
                  <a:lnTo>
                    <a:pt x="106" y="700"/>
                  </a:lnTo>
                  <a:lnTo>
                    <a:pt x="112" y="676"/>
                  </a:lnTo>
                  <a:lnTo>
                    <a:pt x="112" y="674"/>
                  </a:lnTo>
                  <a:lnTo>
                    <a:pt x="117" y="719"/>
                  </a:lnTo>
                  <a:lnTo>
                    <a:pt x="117" y="724"/>
                  </a:lnTo>
                  <a:lnTo>
                    <a:pt x="122" y="721"/>
                  </a:lnTo>
                  <a:lnTo>
                    <a:pt x="128" y="663"/>
                  </a:lnTo>
                  <a:lnTo>
                    <a:pt x="128" y="530"/>
                  </a:lnTo>
                  <a:lnTo>
                    <a:pt x="133" y="538"/>
                  </a:lnTo>
                  <a:lnTo>
                    <a:pt x="133" y="684"/>
                  </a:lnTo>
                  <a:lnTo>
                    <a:pt x="138" y="716"/>
                  </a:lnTo>
                  <a:lnTo>
                    <a:pt x="144" y="721"/>
                  </a:lnTo>
                  <a:lnTo>
                    <a:pt x="144" y="692"/>
                  </a:lnTo>
                  <a:lnTo>
                    <a:pt x="149" y="679"/>
                  </a:lnTo>
                  <a:lnTo>
                    <a:pt x="149" y="692"/>
                  </a:lnTo>
                  <a:lnTo>
                    <a:pt x="154" y="706"/>
                  </a:lnTo>
                  <a:lnTo>
                    <a:pt x="160" y="716"/>
                  </a:lnTo>
                  <a:lnTo>
                    <a:pt x="160" y="724"/>
                  </a:lnTo>
                  <a:lnTo>
                    <a:pt x="165" y="713"/>
                  </a:lnTo>
                  <a:lnTo>
                    <a:pt x="165" y="698"/>
                  </a:lnTo>
                  <a:lnTo>
                    <a:pt x="170" y="698"/>
                  </a:lnTo>
                  <a:lnTo>
                    <a:pt x="175" y="721"/>
                  </a:lnTo>
                  <a:lnTo>
                    <a:pt x="181" y="706"/>
                  </a:lnTo>
                  <a:lnTo>
                    <a:pt x="181" y="711"/>
                  </a:lnTo>
                  <a:lnTo>
                    <a:pt x="186" y="713"/>
                  </a:lnTo>
                  <a:lnTo>
                    <a:pt x="186" y="706"/>
                  </a:lnTo>
                  <a:lnTo>
                    <a:pt x="191" y="700"/>
                  </a:lnTo>
                  <a:lnTo>
                    <a:pt x="197" y="706"/>
                  </a:lnTo>
                  <a:lnTo>
                    <a:pt x="197" y="698"/>
                  </a:lnTo>
                  <a:lnTo>
                    <a:pt x="202" y="708"/>
                  </a:lnTo>
                  <a:lnTo>
                    <a:pt x="202" y="721"/>
                  </a:lnTo>
                  <a:lnTo>
                    <a:pt x="207" y="724"/>
                  </a:lnTo>
                  <a:lnTo>
                    <a:pt x="213" y="721"/>
                  </a:lnTo>
                  <a:lnTo>
                    <a:pt x="213" y="706"/>
                  </a:lnTo>
                  <a:lnTo>
                    <a:pt x="218" y="687"/>
                  </a:lnTo>
                  <a:lnTo>
                    <a:pt x="223" y="716"/>
                  </a:lnTo>
                  <a:lnTo>
                    <a:pt x="229" y="716"/>
                  </a:lnTo>
                  <a:lnTo>
                    <a:pt x="229" y="698"/>
                  </a:lnTo>
                  <a:lnTo>
                    <a:pt x="234" y="687"/>
                  </a:lnTo>
                  <a:lnTo>
                    <a:pt x="234" y="650"/>
                  </a:lnTo>
                  <a:lnTo>
                    <a:pt x="239" y="242"/>
                  </a:lnTo>
                  <a:lnTo>
                    <a:pt x="244" y="245"/>
                  </a:lnTo>
                  <a:lnTo>
                    <a:pt x="244" y="618"/>
                  </a:lnTo>
                  <a:lnTo>
                    <a:pt x="250" y="692"/>
                  </a:lnTo>
                  <a:lnTo>
                    <a:pt x="250" y="695"/>
                  </a:lnTo>
                  <a:lnTo>
                    <a:pt x="255" y="700"/>
                  </a:lnTo>
                  <a:lnTo>
                    <a:pt x="260" y="692"/>
                  </a:lnTo>
                  <a:lnTo>
                    <a:pt x="260" y="682"/>
                  </a:lnTo>
                  <a:lnTo>
                    <a:pt x="266" y="721"/>
                  </a:lnTo>
                  <a:lnTo>
                    <a:pt x="266" y="719"/>
                  </a:lnTo>
                  <a:lnTo>
                    <a:pt x="271" y="713"/>
                  </a:lnTo>
                  <a:lnTo>
                    <a:pt x="276" y="708"/>
                  </a:lnTo>
                  <a:lnTo>
                    <a:pt x="276" y="716"/>
                  </a:lnTo>
                  <a:lnTo>
                    <a:pt x="282" y="719"/>
                  </a:lnTo>
                  <a:lnTo>
                    <a:pt x="282" y="716"/>
                  </a:lnTo>
                  <a:lnTo>
                    <a:pt x="287" y="708"/>
                  </a:lnTo>
                  <a:lnTo>
                    <a:pt x="292" y="660"/>
                  </a:lnTo>
                  <a:lnTo>
                    <a:pt x="292" y="671"/>
                  </a:lnTo>
                  <a:lnTo>
                    <a:pt x="298" y="719"/>
                  </a:lnTo>
                  <a:lnTo>
                    <a:pt x="303" y="719"/>
                  </a:lnTo>
                  <a:lnTo>
                    <a:pt x="303" y="684"/>
                  </a:lnTo>
                  <a:lnTo>
                    <a:pt x="308" y="604"/>
                  </a:lnTo>
                  <a:lnTo>
                    <a:pt x="314" y="580"/>
                  </a:lnTo>
                  <a:lnTo>
                    <a:pt x="314" y="679"/>
                  </a:lnTo>
                  <a:lnTo>
                    <a:pt x="319" y="703"/>
                  </a:lnTo>
                  <a:lnTo>
                    <a:pt x="319" y="700"/>
                  </a:lnTo>
                  <a:lnTo>
                    <a:pt x="324" y="687"/>
                  </a:lnTo>
                  <a:lnTo>
                    <a:pt x="329" y="447"/>
                  </a:lnTo>
                  <a:lnTo>
                    <a:pt x="329" y="397"/>
                  </a:lnTo>
                  <a:lnTo>
                    <a:pt x="335" y="586"/>
                  </a:lnTo>
                  <a:lnTo>
                    <a:pt x="335" y="698"/>
                  </a:lnTo>
                  <a:lnTo>
                    <a:pt x="340" y="706"/>
                  </a:lnTo>
                  <a:lnTo>
                    <a:pt x="345" y="703"/>
                  </a:lnTo>
                  <a:lnTo>
                    <a:pt x="345" y="698"/>
                  </a:lnTo>
                  <a:lnTo>
                    <a:pt x="351" y="695"/>
                  </a:lnTo>
                  <a:lnTo>
                    <a:pt x="351" y="711"/>
                  </a:lnTo>
                  <a:lnTo>
                    <a:pt x="356" y="724"/>
                  </a:lnTo>
                  <a:lnTo>
                    <a:pt x="361" y="719"/>
                  </a:lnTo>
                  <a:lnTo>
                    <a:pt x="361" y="713"/>
                  </a:lnTo>
                  <a:lnTo>
                    <a:pt x="367" y="721"/>
                  </a:lnTo>
                  <a:lnTo>
                    <a:pt x="367" y="724"/>
                  </a:lnTo>
                  <a:lnTo>
                    <a:pt x="372" y="719"/>
                  </a:lnTo>
                  <a:lnTo>
                    <a:pt x="377" y="700"/>
                  </a:lnTo>
                  <a:lnTo>
                    <a:pt x="377" y="684"/>
                  </a:lnTo>
                  <a:lnTo>
                    <a:pt x="383" y="706"/>
                  </a:lnTo>
                  <a:lnTo>
                    <a:pt x="383" y="721"/>
                  </a:lnTo>
                  <a:lnTo>
                    <a:pt x="388" y="724"/>
                  </a:lnTo>
                  <a:lnTo>
                    <a:pt x="393" y="724"/>
                  </a:lnTo>
                  <a:lnTo>
                    <a:pt x="393" y="690"/>
                  </a:lnTo>
                  <a:lnTo>
                    <a:pt x="399" y="666"/>
                  </a:lnTo>
                  <a:lnTo>
                    <a:pt x="399" y="690"/>
                  </a:lnTo>
                  <a:lnTo>
                    <a:pt x="404" y="721"/>
                  </a:lnTo>
                  <a:lnTo>
                    <a:pt x="409" y="727"/>
                  </a:lnTo>
                  <a:lnTo>
                    <a:pt x="409" y="716"/>
                  </a:lnTo>
                  <a:lnTo>
                    <a:pt x="414" y="706"/>
                  </a:lnTo>
                  <a:lnTo>
                    <a:pt x="414" y="652"/>
                  </a:lnTo>
                  <a:lnTo>
                    <a:pt x="420" y="423"/>
                  </a:lnTo>
                  <a:lnTo>
                    <a:pt x="420" y="482"/>
                  </a:lnTo>
                  <a:lnTo>
                    <a:pt x="425" y="660"/>
                  </a:lnTo>
                  <a:lnTo>
                    <a:pt x="430" y="700"/>
                  </a:lnTo>
                  <a:lnTo>
                    <a:pt x="430" y="706"/>
                  </a:lnTo>
                  <a:lnTo>
                    <a:pt x="436" y="716"/>
                  </a:lnTo>
                  <a:lnTo>
                    <a:pt x="436" y="700"/>
                  </a:lnTo>
                  <a:lnTo>
                    <a:pt x="441" y="703"/>
                  </a:lnTo>
                  <a:lnTo>
                    <a:pt x="446" y="724"/>
                  </a:lnTo>
                  <a:lnTo>
                    <a:pt x="446" y="719"/>
                  </a:lnTo>
                  <a:lnTo>
                    <a:pt x="452" y="719"/>
                  </a:lnTo>
                  <a:lnTo>
                    <a:pt x="452" y="716"/>
                  </a:lnTo>
                  <a:lnTo>
                    <a:pt x="457" y="721"/>
                  </a:lnTo>
                  <a:lnTo>
                    <a:pt x="462" y="721"/>
                  </a:lnTo>
                  <a:lnTo>
                    <a:pt x="468" y="713"/>
                  </a:lnTo>
                  <a:lnTo>
                    <a:pt x="468" y="668"/>
                  </a:lnTo>
                  <a:lnTo>
                    <a:pt x="473" y="682"/>
                  </a:lnTo>
                  <a:lnTo>
                    <a:pt x="478" y="713"/>
                  </a:lnTo>
                  <a:lnTo>
                    <a:pt x="478" y="719"/>
                  </a:lnTo>
                  <a:lnTo>
                    <a:pt x="483" y="719"/>
                  </a:lnTo>
                  <a:lnTo>
                    <a:pt x="483" y="692"/>
                  </a:lnTo>
                  <a:lnTo>
                    <a:pt x="489" y="447"/>
                  </a:lnTo>
                  <a:lnTo>
                    <a:pt x="494" y="492"/>
                  </a:lnTo>
                  <a:lnTo>
                    <a:pt x="494" y="660"/>
                  </a:lnTo>
                  <a:lnTo>
                    <a:pt x="499" y="687"/>
                  </a:lnTo>
                  <a:lnTo>
                    <a:pt x="499" y="676"/>
                  </a:lnTo>
                  <a:lnTo>
                    <a:pt x="505" y="676"/>
                  </a:lnTo>
                  <a:lnTo>
                    <a:pt x="510" y="349"/>
                  </a:lnTo>
                  <a:lnTo>
                    <a:pt x="510" y="325"/>
                  </a:lnTo>
                  <a:lnTo>
                    <a:pt x="515" y="604"/>
                  </a:lnTo>
                  <a:lnTo>
                    <a:pt x="515" y="682"/>
                  </a:lnTo>
                  <a:lnTo>
                    <a:pt x="521" y="655"/>
                  </a:lnTo>
                  <a:lnTo>
                    <a:pt x="526" y="674"/>
                  </a:lnTo>
                  <a:lnTo>
                    <a:pt x="526" y="692"/>
                  </a:lnTo>
                  <a:lnTo>
                    <a:pt x="531" y="695"/>
                  </a:lnTo>
                  <a:lnTo>
                    <a:pt x="531" y="711"/>
                  </a:lnTo>
                  <a:lnTo>
                    <a:pt x="537" y="721"/>
                  </a:lnTo>
                  <a:lnTo>
                    <a:pt x="542" y="708"/>
                  </a:lnTo>
                  <a:lnTo>
                    <a:pt x="542" y="706"/>
                  </a:lnTo>
                  <a:lnTo>
                    <a:pt x="547" y="708"/>
                  </a:lnTo>
                  <a:lnTo>
                    <a:pt x="547" y="721"/>
                  </a:lnTo>
                  <a:lnTo>
                    <a:pt x="553" y="719"/>
                  </a:lnTo>
                  <a:lnTo>
                    <a:pt x="553" y="708"/>
                  </a:lnTo>
                  <a:lnTo>
                    <a:pt x="558" y="703"/>
                  </a:lnTo>
                  <a:lnTo>
                    <a:pt x="563" y="703"/>
                  </a:lnTo>
                  <a:lnTo>
                    <a:pt x="563" y="724"/>
                  </a:lnTo>
                  <a:lnTo>
                    <a:pt x="568" y="721"/>
                  </a:lnTo>
                  <a:lnTo>
                    <a:pt x="568" y="724"/>
                  </a:lnTo>
                  <a:lnTo>
                    <a:pt x="574" y="690"/>
                  </a:lnTo>
                  <a:lnTo>
                    <a:pt x="579" y="668"/>
                  </a:lnTo>
                  <a:lnTo>
                    <a:pt x="579" y="682"/>
                  </a:lnTo>
                  <a:lnTo>
                    <a:pt x="584" y="708"/>
                  </a:lnTo>
                  <a:lnTo>
                    <a:pt x="584" y="721"/>
                  </a:lnTo>
                  <a:lnTo>
                    <a:pt x="590" y="716"/>
                  </a:lnTo>
                  <a:lnTo>
                    <a:pt x="595" y="684"/>
                  </a:lnTo>
                  <a:lnTo>
                    <a:pt x="595" y="679"/>
                  </a:lnTo>
                  <a:lnTo>
                    <a:pt x="600" y="684"/>
                  </a:lnTo>
                  <a:lnTo>
                    <a:pt x="600" y="708"/>
                  </a:lnTo>
                  <a:lnTo>
                    <a:pt x="606" y="716"/>
                  </a:lnTo>
                  <a:lnTo>
                    <a:pt x="611" y="716"/>
                  </a:lnTo>
                  <a:lnTo>
                    <a:pt x="616" y="713"/>
                  </a:lnTo>
                  <a:lnTo>
                    <a:pt x="616" y="711"/>
                  </a:lnTo>
                  <a:lnTo>
                    <a:pt x="622" y="716"/>
                  </a:lnTo>
                  <a:lnTo>
                    <a:pt x="627" y="719"/>
                  </a:lnTo>
                  <a:lnTo>
                    <a:pt x="627" y="716"/>
                  </a:lnTo>
                  <a:lnTo>
                    <a:pt x="632" y="711"/>
                  </a:lnTo>
                  <a:lnTo>
                    <a:pt x="632" y="713"/>
                  </a:lnTo>
                  <a:lnTo>
                    <a:pt x="637" y="721"/>
                  </a:lnTo>
                  <a:lnTo>
                    <a:pt x="643" y="721"/>
                  </a:lnTo>
                  <a:lnTo>
                    <a:pt x="643" y="716"/>
                  </a:lnTo>
                  <a:lnTo>
                    <a:pt x="648" y="713"/>
                  </a:lnTo>
                  <a:lnTo>
                    <a:pt x="648" y="721"/>
                  </a:lnTo>
                  <a:lnTo>
                    <a:pt x="653" y="721"/>
                  </a:lnTo>
                  <a:lnTo>
                    <a:pt x="659" y="724"/>
                  </a:lnTo>
                  <a:lnTo>
                    <a:pt x="659" y="719"/>
                  </a:lnTo>
                  <a:lnTo>
                    <a:pt x="664" y="713"/>
                  </a:lnTo>
                  <a:lnTo>
                    <a:pt x="664" y="682"/>
                  </a:lnTo>
                  <a:lnTo>
                    <a:pt x="669" y="463"/>
                  </a:lnTo>
                  <a:lnTo>
                    <a:pt x="675" y="516"/>
                  </a:lnTo>
                  <a:lnTo>
                    <a:pt x="675" y="676"/>
                  </a:lnTo>
                  <a:lnTo>
                    <a:pt x="680" y="682"/>
                  </a:lnTo>
                  <a:lnTo>
                    <a:pt x="685" y="668"/>
                  </a:lnTo>
                  <a:lnTo>
                    <a:pt x="685" y="176"/>
                  </a:lnTo>
                  <a:lnTo>
                    <a:pt x="691" y="237"/>
                  </a:lnTo>
                  <a:lnTo>
                    <a:pt x="696" y="554"/>
                  </a:lnTo>
                  <a:lnTo>
                    <a:pt x="696" y="671"/>
                  </a:lnTo>
                  <a:lnTo>
                    <a:pt x="701" y="679"/>
                  </a:lnTo>
                  <a:lnTo>
                    <a:pt x="701" y="706"/>
                  </a:lnTo>
                  <a:lnTo>
                    <a:pt x="707" y="692"/>
                  </a:lnTo>
                  <a:lnTo>
                    <a:pt x="712" y="690"/>
                  </a:lnTo>
                  <a:lnTo>
                    <a:pt x="712" y="716"/>
                  </a:lnTo>
                  <a:lnTo>
                    <a:pt x="717" y="713"/>
                  </a:lnTo>
                  <a:lnTo>
                    <a:pt x="717" y="703"/>
                  </a:lnTo>
                  <a:lnTo>
                    <a:pt x="722" y="692"/>
                  </a:lnTo>
                  <a:lnTo>
                    <a:pt x="728" y="700"/>
                  </a:lnTo>
                  <a:lnTo>
                    <a:pt x="728" y="711"/>
                  </a:lnTo>
                  <a:lnTo>
                    <a:pt x="733" y="716"/>
                  </a:lnTo>
                  <a:lnTo>
                    <a:pt x="733" y="706"/>
                  </a:lnTo>
                  <a:lnTo>
                    <a:pt x="738" y="687"/>
                  </a:lnTo>
                  <a:lnTo>
                    <a:pt x="744" y="692"/>
                  </a:lnTo>
                  <a:lnTo>
                    <a:pt x="744" y="711"/>
                  </a:lnTo>
                  <a:lnTo>
                    <a:pt x="749" y="716"/>
                  </a:lnTo>
                  <a:lnTo>
                    <a:pt x="749" y="727"/>
                  </a:lnTo>
                  <a:lnTo>
                    <a:pt x="754" y="690"/>
                  </a:lnTo>
                  <a:lnTo>
                    <a:pt x="760" y="559"/>
                  </a:lnTo>
                  <a:lnTo>
                    <a:pt x="760" y="562"/>
                  </a:lnTo>
                  <a:lnTo>
                    <a:pt x="765" y="671"/>
                  </a:lnTo>
                  <a:lnTo>
                    <a:pt x="765" y="684"/>
                  </a:lnTo>
                  <a:lnTo>
                    <a:pt x="770" y="713"/>
                  </a:lnTo>
                  <a:lnTo>
                    <a:pt x="776" y="690"/>
                  </a:lnTo>
                  <a:lnTo>
                    <a:pt x="776" y="631"/>
                  </a:lnTo>
                  <a:lnTo>
                    <a:pt x="781" y="618"/>
                  </a:lnTo>
                  <a:lnTo>
                    <a:pt x="781" y="671"/>
                  </a:lnTo>
                  <a:lnTo>
                    <a:pt x="786" y="716"/>
                  </a:lnTo>
                  <a:lnTo>
                    <a:pt x="792" y="711"/>
                  </a:lnTo>
                  <a:lnTo>
                    <a:pt x="797" y="706"/>
                  </a:lnTo>
                  <a:lnTo>
                    <a:pt x="797" y="708"/>
                  </a:lnTo>
                  <a:lnTo>
                    <a:pt x="802" y="713"/>
                  </a:lnTo>
                  <a:lnTo>
                    <a:pt x="807" y="724"/>
                  </a:lnTo>
                  <a:lnTo>
                    <a:pt x="807" y="719"/>
                  </a:lnTo>
                  <a:lnTo>
                    <a:pt x="813" y="708"/>
                  </a:lnTo>
                  <a:lnTo>
                    <a:pt x="813" y="716"/>
                  </a:lnTo>
                  <a:lnTo>
                    <a:pt x="818" y="721"/>
                  </a:lnTo>
                  <a:lnTo>
                    <a:pt x="823" y="719"/>
                  </a:lnTo>
                  <a:lnTo>
                    <a:pt x="823" y="716"/>
                  </a:lnTo>
                  <a:lnTo>
                    <a:pt x="829" y="716"/>
                  </a:lnTo>
                  <a:lnTo>
                    <a:pt x="829" y="721"/>
                  </a:lnTo>
                  <a:lnTo>
                    <a:pt x="834" y="724"/>
                  </a:lnTo>
                  <a:lnTo>
                    <a:pt x="839" y="721"/>
                  </a:lnTo>
                  <a:lnTo>
                    <a:pt x="845" y="706"/>
                  </a:lnTo>
                  <a:lnTo>
                    <a:pt x="845" y="687"/>
                  </a:lnTo>
                  <a:lnTo>
                    <a:pt x="850" y="700"/>
                  </a:lnTo>
                  <a:lnTo>
                    <a:pt x="850" y="716"/>
                  </a:lnTo>
                  <a:lnTo>
                    <a:pt x="855" y="713"/>
                  </a:lnTo>
                  <a:lnTo>
                    <a:pt x="861" y="703"/>
                  </a:lnTo>
                  <a:lnTo>
                    <a:pt x="861" y="687"/>
                  </a:lnTo>
                  <a:lnTo>
                    <a:pt x="866" y="655"/>
                  </a:lnTo>
                  <a:lnTo>
                    <a:pt x="866" y="322"/>
                  </a:lnTo>
                  <a:lnTo>
                    <a:pt x="871" y="378"/>
                  </a:lnTo>
                  <a:lnTo>
                    <a:pt x="876" y="636"/>
                  </a:lnTo>
                  <a:lnTo>
                    <a:pt x="876" y="682"/>
                  </a:lnTo>
                  <a:lnTo>
                    <a:pt x="882" y="700"/>
                  </a:lnTo>
                  <a:lnTo>
                    <a:pt x="882" y="713"/>
                  </a:lnTo>
                  <a:lnTo>
                    <a:pt x="887" y="703"/>
                  </a:lnTo>
                  <a:lnTo>
                    <a:pt x="892" y="703"/>
                  </a:lnTo>
                  <a:lnTo>
                    <a:pt x="892" y="721"/>
                  </a:lnTo>
                  <a:lnTo>
                    <a:pt x="898" y="716"/>
                  </a:lnTo>
                  <a:lnTo>
                    <a:pt x="898" y="711"/>
                  </a:lnTo>
                  <a:lnTo>
                    <a:pt x="903" y="706"/>
                  </a:lnTo>
                  <a:lnTo>
                    <a:pt x="908" y="713"/>
                  </a:lnTo>
                  <a:lnTo>
                    <a:pt x="908" y="719"/>
                  </a:lnTo>
                  <a:lnTo>
                    <a:pt x="914" y="721"/>
                  </a:lnTo>
                  <a:lnTo>
                    <a:pt x="914" y="703"/>
                  </a:lnTo>
                  <a:lnTo>
                    <a:pt x="919" y="687"/>
                  </a:lnTo>
                  <a:lnTo>
                    <a:pt x="924" y="700"/>
                  </a:lnTo>
                  <a:lnTo>
                    <a:pt x="924" y="713"/>
                  </a:lnTo>
                  <a:lnTo>
                    <a:pt x="930" y="719"/>
                  </a:lnTo>
                  <a:lnTo>
                    <a:pt x="930" y="727"/>
                  </a:lnTo>
                  <a:lnTo>
                    <a:pt x="935" y="698"/>
                  </a:lnTo>
                  <a:lnTo>
                    <a:pt x="940" y="559"/>
                  </a:lnTo>
                  <a:lnTo>
                    <a:pt x="940" y="578"/>
                  </a:lnTo>
                  <a:lnTo>
                    <a:pt x="946" y="666"/>
                  </a:lnTo>
                  <a:lnTo>
                    <a:pt x="946" y="690"/>
                  </a:lnTo>
                  <a:lnTo>
                    <a:pt x="951" y="716"/>
                  </a:lnTo>
                  <a:lnTo>
                    <a:pt x="956" y="658"/>
                  </a:lnTo>
                  <a:lnTo>
                    <a:pt x="956" y="0"/>
                  </a:lnTo>
                  <a:lnTo>
                    <a:pt x="961" y="42"/>
                  </a:lnTo>
                  <a:lnTo>
                    <a:pt x="961" y="487"/>
                  </a:lnTo>
                  <a:lnTo>
                    <a:pt x="967" y="682"/>
                  </a:lnTo>
                  <a:lnTo>
                    <a:pt x="972" y="700"/>
                  </a:lnTo>
                  <a:lnTo>
                    <a:pt x="972" y="703"/>
                  </a:lnTo>
                  <a:lnTo>
                    <a:pt x="977" y="674"/>
                  </a:lnTo>
                  <a:lnTo>
                    <a:pt x="977" y="679"/>
                  </a:lnTo>
                  <a:lnTo>
                    <a:pt x="983" y="706"/>
                  </a:lnTo>
                  <a:lnTo>
                    <a:pt x="988" y="719"/>
                  </a:lnTo>
                  <a:lnTo>
                    <a:pt x="988" y="708"/>
                  </a:lnTo>
                  <a:lnTo>
                    <a:pt x="993" y="708"/>
                  </a:lnTo>
                  <a:lnTo>
                    <a:pt x="993" y="716"/>
                  </a:lnTo>
                  <a:lnTo>
                    <a:pt x="999" y="706"/>
                  </a:lnTo>
                  <a:lnTo>
                    <a:pt x="999" y="708"/>
                  </a:lnTo>
                  <a:lnTo>
                    <a:pt x="1004" y="713"/>
                  </a:lnTo>
                  <a:lnTo>
                    <a:pt x="1009" y="713"/>
                  </a:lnTo>
                  <a:lnTo>
                    <a:pt x="1009" y="716"/>
                  </a:lnTo>
                  <a:lnTo>
                    <a:pt x="1015" y="724"/>
                  </a:lnTo>
                  <a:lnTo>
                    <a:pt x="1020" y="721"/>
                  </a:lnTo>
                  <a:lnTo>
                    <a:pt x="1025" y="692"/>
                  </a:lnTo>
                  <a:lnTo>
                    <a:pt x="1025" y="695"/>
                  </a:lnTo>
                  <a:lnTo>
                    <a:pt x="1031" y="700"/>
                  </a:lnTo>
                  <a:lnTo>
                    <a:pt x="1031" y="719"/>
                  </a:lnTo>
                  <a:lnTo>
                    <a:pt x="1036" y="721"/>
                  </a:lnTo>
                  <a:lnTo>
                    <a:pt x="1041" y="719"/>
                  </a:lnTo>
                  <a:lnTo>
                    <a:pt x="1041" y="695"/>
                  </a:lnTo>
                  <a:lnTo>
                    <a:pt x="1046" y="620"/>
                  </a:lnTo>
                  <a:lnTo>
                    <a:pt x="1046" y="562"/>
                  </a:lnTo>
                  <a:lnTo>
                    <a:pt x="1052" y="610"/>
                  </a:lnTo>
                  <a:lnTo>
                    <a:pt x="1057" y="695"/>
                  </a:lnTo>
                  <a:lnTo>
                    <a:pt x="1057" y="708"/>
                  </a:lnTo>
                  <a:lnTo>
                    <a:pt x="1062" y="721"/>
                  </a:lnTo>
                  <a:lnTo>
                    <a:pt x="1062" y="698"/>
                  </a:lnTo>
                  <a:lnTo>
                    <a:pt x="1068" y="695"/>
                  </a:lnTo>
                  <a:lnTo>
                    <a:pt x="1073" y="708"/>
                  </a:lnTo>
                  <a:lnTo>
                    <a:pt x="1073" y="721"/>
                  </a:lnTo>
                  <a:lnTo>
                    <a:pt x="1078" y="721"/>
                  </a:lnTo>
                  <a:lnTo>
                    <a:pt x="1084" y="719"/>
                  </a:lnTo>
                  <a:lnTo>
                    <a:pt x="1089" y="719"/>
                  </a:lnTo>
                  <a:lnTo>
                    <a:pt x="1089" y="721"/>
                  </a:lnTo>
                  <a:lnTo>
                    <a:pt x="1094" y="719"/>
                  </a:lnTo>
                  <a:lnTo>
                    <a:pt x="1094" y="716"/>
                  </a:lnTo>
                  <a:lnTo>
                    <a:pt x="1100" y="713"/>
                  </a:lnTo>
                  <a:lnTo>
                    <a:pt x="1105" y="721"/>
                  </a:lnTo>
                  <a:lnTo>
                    <a:pt x="1105" y="719"/>
                  </a:lnTo>
                  <a:lnTo>
                    <a:pt x="1110" y="727"/>
                  </a:lnTo>
                  <a:lnTo>
                    <a:pt x="1110" y="719"/>
                  </a:lnTo>
                  <a:lnTo>
                    <a:pt x="1115" y="636"/>
                  </a:lnTo>
                  <a:lnTo>
                    <a:pt x="1121" y="588"/>
                  </a:lnTo>
                  <a:lnTo>
                    <a:pt x="1121" y="626"/>
                  </a:lnTo>
                  <a:lnTo>
                    <a:pt x="1126" y="679"/>
                  </a:lnTo>
                  <a:lnTo>
                    <a:pt x="1126" y="708"/>
                  </a:lnTo>
                  <a:lnTo>
                    <a:pt x="1131" y="719"/>
                  </a:lnTo>
                  <a:lnTo>
                    <a:pt x="1137" y="346"/>
                  </a:lnTo>
                  <a:lnTo>
                    <a:pt x="1137" y="61"/>
                  </a:lnTo>
                  <a:lnTo>
                    <a:pt x="1142" y="247"/>
                  </a:lnTo>
                  <a:lnTo>
                    <a:pt x="1142" y="580"/>
                  </a:lnTo>
                  <a:lnTo>
                    <a:pt x="1147" y="690"/>
                  </a:lnTo>
                  <a:lnTo>
                    <a:pt x="1153" y="706"/>
                  </a:lnTo>
                  <a:lnTo>
                    <a:pt x="1153" y="711"/>
                  </a:lnTo>
                  <a:lnTo>
                    <a:pt x="1158" y="679"/>
                  </a:lnTo>
                  <a:lnTo>
                    <a:pt x="1158" y="684"/>
                  </a:lnTo>
                  <a:lnTo>
                    <a:pt x="1163" y="711"/>
                  </a:lnTo>
                  <a:lnTo>
                    <a:pt x="1163" y="716"/>
                  </a:lnTo>
                  <a:lnTo>
                    <a:pt x="1169" y="708"/>
                  </a:lnTo>
                  <a:lnTo>
                    <a:pt x="1174" y="711"/>
                  </a:lnTo>
                  <a:lnTo>
                    <a:pt x="1179" y="708"/>
                  </a:lnTo>
                  <a:lnTo>
                    <a:pt x="1179" y="716"/>
                  </a:lnTo>
                  <a:lnTo>
                    <a:pt x="1185" y="716"/>
                  </a:lnTo>
                  <a:lnTo>
                    <a:pt x="1190" y="708"/>
                  </a:lnTo>
                  <a:lnTo>
                    <a:pt x="1190" y="716"/>
                  </a:lnTo>
                  <a:lnTo>
                    <a:pt x="1195" y="721"/>
                  </a:lnTo>
                  <a:lnTo>
                    <a:pt x="1195" y="724"/>
                  </a:lnTo>
                  <a:lnTo>
                    <a:pt x="1200" y="719"/>
                  </a:lnTo>
                  <a:lnTo>
                    <a:pt x="1206" y="706"/>
                  </a:lnTo>
                  <a:lnTo>
                    <a:pt x="1206" y="676"/>
                  </a:lnTo>
                  <a:lnTo>
                    <a:pt x="1211" y="679"/>
                  </a:lnTo>
                  <a:lnTo>
                    <a:pt x="1211" y="711"/>
                  </a:lnTo>
                  <a:lnTo>
                    <a:pt x="1216" y="724"/>
                  </a:lnTo>
                  <a:lnTo>
                    <a:pt x="1222" y="719"/>
                  </a:lnTo>
                  <a:lnTo>
                    <a:pt x="1222" y="711"/>
                  </a:lnTo>
                  <a:lnTo>
                    <a:pt x="1227" y="708"/>
                  </a:lnTo>
                  <a:lnTo>
                    <a:pt x="1227" y="706"/>
                  </a:lnTo>
                  <a:lnTo>
                    <a:pt x="1232" y="716"/>
                  </a:lnTo>
                  <a:lnTo>
                    <a:pt x="1238" y="719"/>
                  </a:lnTo>
                  <a:lnTo>
                    <a:pt x="1238" y="724"/>
                  </a:lnTo>
                  <a:lnTo>
                    <a:pt x="1243" y="721"/>
                  </a:lnTo>
                  <a:lnTo>
                    <a:pt x="1243" y="706"/>
                  </a:lnTo>
                  <a:lnTo>
                    <a:pt x="1248" y="706"/>
                  </a:lnTo>
                  <a:lnTo>
                    <a:pt x="1248" y="719"/>
                  </a:lnTo>
                  <a:lnTo>
                    <a:pt x="1254" y="724"/>
                  </a:lnTo>
                  <a:lnTo>
                    <a:pt x="1259" y="724"/>
                  </a:lnTo>
                  <a:lnTo>
                    <a:pt x="1259" y="721"/>
                  </a:lnTo>
                  <a:lnTo>
                    <a:pt x="1264" y="724"/>
                  </a:lnTo>
                  <a:lnTo>
                    <a:pt x="1264" y="719"/>
                  </a:lnTo>
                  <a:lnTo>
                    <a:pt x="1270" y="724"/>
                  </a:lnTo>
                  <a:lnTo>
                    <a:pt x="1275" y="721"/>
                  </a:lnTo>
                  <a:lnTo>
                    <a:pt x="1280" y="724"/>
                  </a:lnTo>
                  <a:lnTo>
                    <a:pt x="1285" y="727"/>
                  </a:lnTo>
                  <a:lnTo>
                    <a:pt x="1291" y="724"/>
                  </a:lnTo>
                  <a:lnTo>
                    <a:pt x="1291" y="716"/>
                  </a:lnTo>
                  <a:lnTo>
                    <a:pt x="1296" y="668"/>
                  </a:lnTo>
                  <a:lnTo>
                    <a:pt x="1296" y="671"/>
                  </a:lnTo>
                  <a:lnTo>
                    <a:pt x="1301" y="692"/>
                  </a:lnTo>
                  <a:lnTo>
                    <a:pt x="1307" y="708"/>
                  </a:lnTo>
                  <a:lnTo>
                    <a:pt x="1307" y="716"/>
                  </a:lnTo>
                  <a:lnTo>
                    <a:pt x="1312" y="698"/>
                  </a:lnTo>
                  <a:lnTo>
                    <a:pt x="1312" y="322"/>
                  </a:lnTo>
                  <a:lnTo>
                    <a:pt x="1317" y="231"/>
                  </a:lnTo>
                  <a:lnTo>
                    <a:pt x="1323" y="423"/>
                  </a:lnTo>
                  <a:lnTo>
                    <a:pt x="1323" y="650"/>
                  </a:lnTo>
                  <a:lnTo>
                    <a:pt x="1328" y="706"/>
                  </a:lnTo>
                  <a:lnTo>
                    <a:pt x="1328" y="716"/>
                  </a:lnTo>
                  <a:lnTo>
                    <a:pt x="1333" y="708"/>
                  </a:lnTo>
                  <a:lnTo>
                    <a:pt x="1339" y="700"/>
                  </a:lnTo>
                  <a:lnTo>
                    <a:pt x="1339" y="706"/>
                  </a:lnTo>
                  <a:lnTo>
                    <a:pt x="1344" y="719"/>
                  </a:lnTo>
                  <a:lnTo>
                    <a:pt x="1349" y="716"/>
                  </a:lnTo>
                  <a:lnTo>
                    <a:pt x="1354" y="716"/>
                  </a:lnTo>
                  <a:lnTo>
                    <a:pt x="1354" y="713"/>
                  </a:lnTo>
                  <a:lnTo>
                    <a:pt x="1360" y="716"/>
                  </a:lnTo>
                  <a:lnTo>
                    <a:pt x="1360" y="719"/>
                  </a:lnTo>
                  <a:lnTo>
                    <a:pt x="1365" y="713"/>
                  </a:lnTo>
                  <a:lnTo>
                    <a:pt x="1370" y="708"/>
                  </a:lnTo>
                  <a:lnTo>
                    <a:pt x="1370" y="719"/>
                  </a:lnTo>
                  <a:lnTo>
                    <a:pt x="1376" y="724"/>
                  </a:lnTo>
                  <a:lnTo>
                    <a:pt x="1381" y="716"/>
                  </a:lnTo>
                  <a:lnTo>
                    <a:pt x="1386" y="679"/>
                  </a:lnTo>
                  <a:lnTo>
                    <a:pt x="1386" y="642"/>
                  </a:lnTo>
                  <a:lnTo>
                    <a:pt x="1392" y="660"/>
                  </a:lnTo>
                  <a:lnTo>
                    <a:pt x="1392" y="708"/>
                  </a:lnTo>
                  <a:lnTo>
                    <a:pt x="1397" y="721"/>
                  </a:lnTo>
                  <a:lnTo>
                    <a:pt x="1402" y="719"/>
                  </a:lnTo>
                  <a:lnTo>
                    <a:pt x="1402" y="713"/>
                  </a:lnTo>
                  <a:lnTo>
                    <a:pt x="1408" y="687"/>
                  </a:lnTo>
                  <a:lnTo>
                    <a:pt x="1408" y="692"/>
                  </a:lnTo>
                  <a:lnTo>
                    <a:pt x="1413" y="716"/>
                  </a:lnTo>
                  <a:lnTo>
                    <a:pt x="1418" y="724"/>
                  </a:lnTo>
                  <a:lnTo>
                    <a:pt x="1424" y="719"/>
                  </a:lnTo>
                  <a:lnTo>
                    <a:pt x="1424" y="708"/>
                  </a:lnTo>
                  <a:lnTo>
                    <a:pt x="1429" y="713"/>
                  </a:lnTo>
                  <a:lnTo>
                    <a:pt x="1429" y="721"/>
                  </a:lnTo>
                  <a:lnTo>
                    <a:pt x="1434" y="721"/>
                  </a:lnTo>
                  <a:lnTo>
                    <a:pt x="1439" y="721"/>
                  </a:lnTo>
                  <a:lnTo>
                    <a:pt x="1439" y="724"/>
                  </a:lnTo>
                  <a:lnTo>
                    <a:pt x="1445" y="724"/>
                  </a:lnTo>
                  <a:lnTo>
                    <a:pt x="1445" y="721"/>
                  </a:lnTo>
                  <a:lnTo>
                    <a:pt x="1450" y="724"/>
                  </a:lnTo>
                  <a:lnTo>
                    <a:pt x="1455" y="721"/>
                  </a:lnTo>
                  <a:lnTo>
                    <a:pt x="1455" y="719"/>
                  </a:lnTo>
                  <a:lnTo>
                    <a:pt x="1461" y="724"/>
                  </a:lnTo>
                  <a:lnTo>
                    <a:pt x="1461" y="721"/>
                  </a:lnTo>
                  <a:lnTo>
                    <a:pt x="1466" y="727"/>
                  </a:lnTo>
                  <a:lnTo>
                    <a:pt x="1471" y="724"/>
                  </a:lnTo>
                  <a:lnTo>
                    <a:pt x="1471" y="719"/>
                  </a:lnTo>
                  <a:lnTo>
                    <a:pt x="1477" y="716"/>
                  </a:lnTo>
                  <a:lnTo>
                    <a:pt x="1477" y="721"/>
                  </a:lnTo>
                  <a:lnTo>
                    <a:pt x="1482" y="724"/>
                  </a:lnTo>
                  <a:lnTo>
                    <a:pt x="1487" y="724"/>
                  </a:lnTo>
                  <a:lnTo>
                    <a:pt x="1493" y="700"/>
                  </a:lnTo>
                  <a:lnTo>
                    <a:pt x="1493" y="522"/>
                  </a:lnTo>
                  <a:lnTo>
                    <a:pt x="1498" y="500"/>
                  </a:lnTo>
                  <a:lnTo>
                    <a:pt x="1503" y="623"/>
                  </a:lnTo>
                  <a:lnTo>
                    <a:pt x="1503" y="698"/>
                  </a:lnTo>
                  <a:lnTo>
                    <a:pt x="1509" y="719"/>
                  </a:lnTo>
                  <a:lnTo>
                    <a:pt x="1509" y="724"/>
                  </a:lnTo>
                  <a:lnTo>
                    <a:pt x="1514" y="716"/>
                  </a:lnTo>
                  <a:lnTo>
                    <a:pt x="1519" y="716"/>
                  </a:lnTo>
                  <a:lnTo>
                    <a:pt x="1519" y="719"/>
                  </a:lnTo>
                  <a:lnTo>
                    <a:pt x="1524" y="724"/>
                  </a:lnTo>
                  <a:lnTo>
                    <a:pt x="1530" y="724"/>
                  </a:lnTo>
                  <a:lnTo>
                    <a:pt x="1535" y="721"/>
                  </a:lnTo>
                  <a:lnTo>
                    <a:pt x="1540" y="724"/>
                  </a:lnTo>
                  <a:lnTo>
                    <a:pt x="1546" y="721"/>
                  </a:lnTo>
                  <a:lnTo>
                    <a:pt x="1551" y="721"/>
                  </a:lnTo>
                  <a:lnTo>
                    <a:pt x="1551" y="724"/>
                  </a:lnTo>
                  <a:lnTo>
                    <a:pt x="1556" y="724"/>
                  </a:lnTo>
                  <a:lnTo>
                    <a:pt x="1562" y="719"/>
                  </a:lnTo>
                  <a:lnTo>
                    <a:pt x="1567" y="655"/>
                  </a:lnTo>
                  <a:lnTo>
                    <a:pt x="1567" y="647"/>
                  </a:lnTo>
                  <a:lnTo>
                    <a:pt x="1572" y="687"/>
                  </a:lnTo>
                  <a:lnTo>
                    <a:pt x="1572" y="711"/>
                  </a:lnTo>
                  <a:lnTo>
                    <a:pt x="1578" y="721"/>
                  </a:lnTo>
                  <a:lnTo>
                    <a:pt x="1583" y="719"/>
                  </a:lnTo>
                  <a:lnTo>
                    <a:pt x="1583" y="663"/>
                  </a:lnTo>
                  <a:lnTo>
                    <a:pt x="1588" y="658"/>
                  </a:lnTo>
                  <a:lnTo>
                    <a:pt x="1588" y="679"/>
                  </a:lnTo>
                  <a:lnTo>
                    <a:pt x="1593" y="711"/>
                  </a:lnTo>
                  <a:lnTo>
                    <a:pt x="1599" y="719"/>
                  </a:lnTo>
                  <a:lnTo>
                    <a:pt x="1604" y="716"/>
                  </a:lnTo>
                  <a:lnTo>
                    <a:pt x="1604" y="713"/>
                  </a:lnTo>
                  <a:lnTo>
                    <a:pt x="1609" y="716"/>
                  </a:lnTo>
                  <a:lnTo>
                    <a:pt x="1609" y="721"/>
                  </a:lnTo>
                  <a:lnTo>
                    <a:pt x="1615" y="727"/>
                  </a:lnTo>
                  <a:lnTo>
                    <a:pt x="1620" y="724"/>
                  </a:lnTo>
                  <a:lnTo>
                    <a:pt x="1620" y="721"/>
                  </a:lnTo>
                  <a:lnTo>
                    <a:pt x="1625" y="724"/>
                  </a:lnTo>
                  <a:lnTo>
                    <a:pt x="1631" y="724"/>
                  </a:lnTo>
                  <a:lnTo>
                    <a:pt x="1636" y="724"/>
                  </a:lnTo>
                  <a:lnTo>
                    <a:pt x="1641" y="724"/>
                  </a:lnTo>
                  <a:lnTo>
                    <a:pt x="1647" y="724"/>
                  </a:lnTo>
                  <a:lnTo>
                    <a:pt x="1652" y="724"/>
                  </a:lnTo>
                  <a:lnTo>
                    <a:pt x="1652" y="716"/>
                  </a:lnTo>
                  <a:lnTo>
                    <a:pt x="1657" y="711"/>
                  </a:lnTo>
                  <a:lnTo>
                    <a:pt x="1657" y="716"/>
                  </a:lnTo>
                  <a:lnTo>
                    <a:pt x="1663" y="724"/>
                  </a:lnTo>
                  <a:lnTo>
                    <a:pt x="1668" y="727"/>
                  </a:lnTo>
                  <a:lnTo>
                    <a:pt x="1668" y="721"/>
                  </a:lnTo>
                  <a:lnTo>
                    <a:pt x="1673" y="708"/>
                  </a:lnTo>
                  <a:lnTo>
                    <a:pt x="1673" y="695"/>
                  </a:lnTo>
                  <a:lnTo>
                    <a:pt x="1678" y="700"/>
                  </a:lnTo>
                  <a:lnTo>
                    <a:pt x="1684" y="719"/>
                  </a:lnTo>
                  <a:lnTo>
                    <a:pt x="1684" y="724"/>
                  </a:lnTo>
                  <a:lnTo>
                    <a:pt x="1689" y="724"/>
                  </a:lnTo>
                  <a:lnTo>
                    <a:pt x="1694" y="721"/>
                  </a:lnTo>
                  <a:lnTo>
                    <a:pt x="1700" y="721"/>
                  </a:lnTo>
                  <a:lnTo>
                    <a:pt x="1700" y="724"/>
                  </a:lnTo>
                  <a:lnTo>
                    <a:pt x="1705" y="724"/>
                  </a:lnTo>
                  <a:lnTo>
                    <a:pt x="1705" y="727"/>
                  </a:lnTo>
                  <a:lnTo>
                    <a:pt x="1710" y="724"/>
                  </a:lnTo>
                  <a:lnTo>
                    <a:pt x="1716" y="724"/>
                  </a:lnTo>
                  <a:lnTo>
                    <a:pt x="1721" y="724"/>
                  </a:lnTo>
                  <a:lnTo>
                    <a:pt x="1726" y="724"/>
                  </a:lnTo>
                  <a:lnTo>
                    <a:pt x="1732" y="724"/>
                  </a:lnTo>
                  <a:lnTo>
                    <a:pt x="1737" y="724"/>
                  </a:lnTo>
                  <a:lnTo>
                    <a:pt x="1742" y="706"/>
                  </a:lnTo>
                  <a:lnTo>
                    <a:pt x="1748" y="684"/>
                  </a:lnTo>
                  <a:lnTo>
                    <a:pt x="1748" y="692"/>
                  </a:lnTo>
                  <a:lnTo>
                    <a:pt x="1753" y="711"/>
                  </a:lnTo>
                  <a:lnTo>
                    <a:pt x="1753" y="716"/>
                  </a:lnTo>
                  <a:lnTo>
                    <a:pt x="1758" y="724"/>
                  </a:lnTo>
                  <a:lnTo>
                    <a:pt x="1763" y="703"/>
                  </a:lnTo>
                  <a:lnTo>
                    <a:pt x="1763" y="639"/>
                  </a:lnTo>
                  <a:lnTo>
                    <a:pt x="1769" y="647"/>
                  </a:lnTo>
                  <a:lnTo>
                    <a:pt x="1769" y="692"/>
                  </a:lnTo>
                  <a:lnTo>
                    <a:pt x="1774" y="713"/>
                  </a:lnTo>
                  <a:lnTo>
                    <a:pt x="1779" y="721"/>
                  </a:lnTo>
                  <a:lnTo>
                    <a:pt x="1779" y="724"/>
                  </a:lnTo>
                  <a:lnTo>
                    <a:pt x="1785" y="719"/>
                  </a:lnTo>
                  <a:lnTo>
                    <a:pt x="1790" y="724"/>
                  </a:lnTo>
                  <a:lnTo>
                    <a:pt x="1795" y="724"/>
                  </a:lnTo>
                  <a:lnTo>
                    <a:pt x="1801" y="724"/>
                  </a:lnTo>
                  <a:lnTo>
                    <a:pt x="1806" y="724"/>
                  </a:lnTo>
                  <a:lnTo>
                    <a:pt x="1811" y="724"/>
                  </a:lnTo>
                  <a:lnTo>
                    <a:pt x="1817" y="727"/>
                  </a:lnTo>
                  <a:lnTo>
                    <a:pt x="1817" y="724"/>
                  </a:lnTo>
                  <a:lnTo>
                    <a:pt x="1822" y="724"/>
                  </a:lnTo>
                  <a:lnTo>
                    <a:pt x="1827" y="727"/>
                  </a:lnTo>
                  <a:lnTo>
                    <a:pt x="1832" y="721"/>
                  </a:lnTo>
                  <a:lnTo>
                    <a:pt x="1832" y="708"/>
                  </a:lnTo>
                  <a:lnTo>
                    <a:pt x="1838" y="706"/>
                  </a:lnTo>
                  <a:lnTo>
                    <a:pt x="1838" y="713"/>
                  </a:lnTo>
                  <a:lnTo>
                    <a:pt x="1843" y="721"/>
                  </a:lnTo>
                  <a:lnTo>
                    <a:pt x="1848" y="727"/>
                  </a:lnTo>
                  <a:lnTo>
                    <a:pt x="1848" y="724"/>
                  </a:lnTo>
                  <a:lnTo>
                    <a:pt x="1854" y="703"/>
                  </a:lnTo>
                  <a:lnTo>
                    <a:pt x="1859" y="708"/>
                  </a:lnTo>
                  <a:lnTo>
                    <a:pt x="1864" y="721"/>
                  </a:lnTo>
                  <a:lnTo>
                    <a:pt x="1864" y="727"/>
                  </a:lnTo>
                  <a:lnTo>
                    <a:pt x="1870" y="724"/>
                  </a:lnTo>
                  <a:lnTo>
                    <a:pt x="1875" y="721"/>
                  </a:lnTo>
                  <a:lnTo>
                    <a:pt x="1880" y="724"/>
                  </a:lnTo>
                  <a:lnTo>
                    <a:pt x="1886" y="724"/>
                  </a:lnTo>
                  <a:lnTo>
                    <a:pt x="1891" y="724"/>
                  </a:lnTo>
                  <a:lnTo>
                    <a:pt x="1896" y="727"/>
                  </a:lnTo>
                  <a:lnTo>
                    <a:pt x="1902" y="721"/>
                  </a:lnTo>
                  <a:lnTo>
                    <a:pt x="1907" y="724"/>
                  </a:lnTo>
                  <a:lnTo>
                    <a:pt x="1912" y="724"/>
                  </a:lnTo>
                  <a:lnTo>
                    <a:pt x="1912" y="727"/>
                  </a:lnTo>
                  <a:lnTo>
                    <a:pt x="1917" y="724"/>
                  </a:lnTo>
                  <a:lnTo>
                    <a:pt x="1923" y="719"/>
                  </a:lnTo>
                  <a:lnTo>
                    <a:pt x="1928" y="719"/>
                  </a:lnTo>
                  <a:lnTo>
                    <a:pt x="1928" y="721"/>
                  </a:lnTo>
                  <a:lnTo>
                    <a:pt x="1933" y="721"/>
                  </a:lnTo>
                  <a:lnTo>
                    <a:pt x="1933" y="724"/>
                  </a:lnTo>
                  <a:lnTo>
                    <a:pt x="1939" y="721"/>
                  </a:lnTo>
                  <a:lnTo>
                    <a:pt x="1944" y="706"/>
                  </a:lnTo>
                  <a:lnTo>
                    <a:pt x="1944" y="682"/>
                  </a:lnTo>
                  <a:lnTo>
                    <a:pt x="1949" y="684"/>
                  </a:lnTo>
                  <a:lnTo>
                    <a:pt x="1949" y="713"/>
                  </a:lnTo>
                  <a:lnTo>
                    <a:pt x="1955" y="721"/>
                  </a:lnTo>
                  <a:lnTo>
                    <a:pt x="1960" y="727"/>
                  </a:lnTo>
                  <a:lnTo>
                    <a:pt x="1960" y="724"/>
                  </a:lnTo>
                  <a:lnTo>
                    <a:pt x="1965" y="721"/>
                  </a:lnTo>
                  <a:lnTo>
                    <a:pt x="1965" y="724"/>
                  </a:lnTo>
                  <a:lnTo>
                    <a:pt x="1971" y="724"/>
                  </a:lnTo>
                  <a:lnTo>
                    <a:pt x="1976" y="721"/>
                  </a:lnTo>
                  <a:lnTo>
                    <a:pt x="1976" y="724"/>
                  </a:lnTo>
                  <a:lnTo>
                    <a:pt x="1981" y="724"/>
                  </a:lnTo>
                  <a:lnTo>
                    <a:pt x="1987" y="724"/>
                  </a:lnTo>
                  <a:lnTo>
                    <a:pt x="1992" y="724"/>
                  </a:lnTo>
                  <a:lnTo>
                    <a:pt x="1992" y="721"/>
                  </a:lnTo>
                  <a:lnTo>
                    <a:pt x="1997" y="721"/>
                  </a:lnTo>
                  <a:lnTo>
                    <a:pt x="1997" y="724"/>
                  </a:lnTo>
                  <a:lnTo>
                    <a:pt x="2002" y="727"/>
                  </a:lnTo>
                  <a:lnTo>
                    <a:pt x="2008" y="724"/>
                  </a:lnTo>
                  <a:lnTo>
                    <a:pt x="2013" y="713"/>
                  </a:lnTo>
                  <a:lnTo>
                    <a:pt x="2013" y="708"/>
                  </a:lnTo>
                  <a:lnTo>
                    <a:pt x="2018" y="711"/>
                  </a:lnTo>
                  <a:lnTo>
                    <a:pt x="2024" y="719"/>
                  </a:lnTo>
                  <a:lnTo>
                    <a:pt x="2024" y="721"/>
                  </a:lnTo>
                  <a:lnTo>
                    <a:pt x="2029" y="724"/>
                  </a:lnTo>
                  <a:lnTo>
                    <a:pt x="2029" y="708"/>
                  </a:lnTo>
                  <a:lnTo>
                    <a:pt x="2034" y="684"/>
                  </a:lnTo>
                  <a:lnTo>
                    <a:pt x="2040" y="687"/>
                  </a:lnTo>
                  <a:lnTo>
                    <a:pt x="2040" y="713"/>
                  </a:lnTo>
                  <a:lnTo>
                    <a:pt x="2045" y="719"/>
                  </a:lnTo>
                  <a:lnTo>
                    <a:pt x="2045" y="724"/>
                  </a:lnTo>
                  <a:lnTo>
                    <a:pt x="2050" y="724"/>
                  </a:lnTo>
                  <a:lnTo>
                    <a:pt x="2056" y="721"/>
                  </a:lnTo>
                  <a:lnTo>
                    <a:pt x="2061" y="724"/>
                  </a:lnTo>
                  <a:lnTo>
                    <a:pt x="2061" y="727"/>
                  </a:lnTo>
                  <a:lnTo>
                    <a:pt x="2066" y="724"/>
                  </a:lnTo>
                  <a:lnTo>
                    <a:pt x="2071" y="724"/>
                  </a:lnTo>
                  <a:lnTo>
                    <a:pt x="2077" y="724"/>
                  </a:lnTo>
                  <a:lnTo>
                    <a:pt x="2082" y="724"/>
                  </a:lnTo>
                  <a:lnTo>
                    <a:pt x="2082" y="721"/>
                  </a:lnTo>
                  <a:lnTo>
                    <a:pt x="2087" y="724"/>
                  </a:lnTo>
                  <a:lnTo>
                    <a:pt x="2093" y="724"/>
                  </a:lnTo>
                  <a:lnTo>
                    <a:pt x="2093" y="727"/>
                  </a:lnTo>
                  <a:lnTo>
                    <a:pt x="2098" y="724"/>
                  </a:lnTo>
                  <a:lnTo>
                    <a:pt x="2098" y="721"/>
                  </a:lnTo>
                  <a:lnTo>
                    <a:pt x="2103" y="716"/>
                  </a:lnTo>
                  <a:lnTo>
                    <a:pt x="2109" y="716"/>
                  </a:lnTo>
                  <a:lnTo>
                    <a:pt x="2109" y="721"/>
                  </a:lnTo>
                  <a:lnTo>
                    <a:pt x="2114" y="724"/>
                  </a:lnTo>
                  <a:lnTo>
                    <a:pt x="2119" y="721"/>
                  </a:lnTo>
                  <a:lnTo>
                    <a:pt x="2125" y="716"/>
                  </a:lnTo>
                  <a:lnTo>
                    <a:pt x="2125" y="711"/>
                  </a:lnTo>
                  <a:lnTo>
                    <a:pt x="2130" y="716"/>
                  </a:lnTo>
                  <a:lnTo>
                    <a:pt x="2130" y="721"/>
                  </a:lnTo>
                  <a:lnTo>
                    <a:pt x="2135" y="727"/>
                  </a:lnTo>
                  <a:lnTo>
                    <a:pt x="2141" y="724"/>
                  </a:lnTo>
                  <a:lnTo>
                    <a:pt x="2146" y="721"/>
                  </a:lnTo>
                  <a:lnTo>
                    <a:pt x="2146" y="727"/>
                  </a:lnTo>
                  <a:lnTo>
                    <a:pt x="2151" y="724"/>
                  </a:lnTo>
                  <a:lnTo>
                    <a:pt x="2156" y="727"/>
                  </a:lnTo>
                  <a:lnTo>
                    <a:pt x="2162" y="724"/>
                  </a:lnTo>
                  <a:lnTo>
                    <a:pt x="2162" y="721"/>
                  </a:lnTo>
                  <a:lnTo>
                    <a:pt x="2167" y="727"/>
                  </a:lnTo>
                  <a:lnTo>
                    <a:pt x="2167" y="724"/>
                  </a:lnTo>
                  <a:lnTo>
                    <a:pt x="2172" y="724"/>
                  </a:lnTo>
                  <a:lnTo>
                    <a:pt x="2178" y="724"/>
                  </a:lnTo>
                  <a:lnTo>
                    <a:pt x="2183" y="724"/>
                  </a:lnTo>
                  <a:lnTo>
                    <a:pt x="2188" y="724"/>
                  </a:lnTo>
                  <a:lnTo>
                    <a:pt x="2194" y="713"/>
                  </a:lnTo>
                  <a:lnTo>
                    <a:pt x="2194" y="711"/>
                  </a:lnTo>
                  <a:lnTo>
                    <a:pt x="2199" y="716"/>
                  </a:lnTo>
                  <a:lnTo>
                    <a:pt x="2199" y="721"/>
                  </a:lnTo>
                  <a:lnTo>
                    <a:pt x="2204" y="724"/>
                  </a:lnTo>
                  <a:lnTo>
                    <a:pt x="2210" y="721"/>
                  </a:lnTo>
                  <a:lnTo>
                    <a:pt x="2210" y="690"/>
                  </a:lnTo>
                  <a:lnTo>
                    <a:pt x="2215" y="682"/>
                  </a:lnTo>
                  <a:lnTo>
                    <a:pt x="2215" y="687"/>
                  </a:lnTo>
                  <a:lnTo>
                    <a:pt x="2220" y="713"/>
                  </a:lnTo>
                  <a:lnTo>
                    <a:pt x="2225" y="721"/>
                  </a:lnTo>
                  <a:lnTo>
                    <a:pt x="2225" y="724"/>
                  </a:lnTo>
                  <a:lnTo>
                    <a:pt x="2231" y="724"/>
                  </a:lnTo>
                  <a:lnTo>
                    <a:pt x="2236" y="721"/>
                  </a:lnTo>
                  <a:lnTo>
                    <a:pt x="2241" y="724"/>
                  </a:lnTo>
                  <a:lnTo>
                    <a:pt x="2247" y="724"/>
                  </a:lnTo>
                  <a:lnTo>
                    <a:pt x="2252" y="724"/>
                  </a:lnTo>
                  <a:lnTo>
                    <a:pt x="2257" y="724"/>
                  </a:lnTo>
                  <a:lnTo>
                    <a:pt x="2263" y="724"/>
                  </a:lnTo>
                  <a:lnTo>
                    <a:pt x="2268" y="724"/>
                  </a:lnTo>
                  <a:lnTo>
                    <a:pt x="2273" y="724"/>
                  </a:lnTo>
                  <a:lnTo>
                    <a:pt x="2279" y="724"/>
                  </a:lnTo>
                  <a:lnTo>
                    <a:pt x="2284" y="716"/>
                  </a:lnTo>
                  <a:lnTo>
                    <a:pt x="2284" y="713"/>
                  </a:lnTo>
                  <a:lnTo>
                    <a:pt x="2289" y="713"/>
                  </a:lnTo>
                  <a:lnTo>
                    <a:pt x="2289" y="721"/>
                  </a:lnTo>
                  <a:lnTo>
                    <a:pt x="2295" y="727"/>
                  </a:lnTo>
                  <a:lnTo>
                    <a:pt x="2300" y="727"/>
                  </a:lnTo>
                  <a:lnTo>
                    <a:pt x="2300" y="719"/>
                  </a:lnTo>
                  <a:lnTo>
                    <a:pt x="2305" y="713"/>
                  </a:lnTo>
                  <a:lnTo>
                    <a:pt x="2305" y="716"/>
                  </a:lnTo>
                  <a:lnTo>
                    <a:pt x="2310" y="724"/>
                  </a:lnTo>
                  <a:lnTo>
                    <a:pt x="2316" y="724"/>
                  </a:lnTo>
                  <a:lnTo>
                    <a:pt x="2321" y="724"/>
                  </a:lnTo>
                  <a:lnTo>
                    <a:pt x="2326" y="727"/>
                  </a:lnTo>
                  <a:lnTo>
                    <a:pt x="2326" y="724"/>
                  </a:lnTo>
                  <a:lnTo>
                    <a:pt x="2332" y="727"/>
                  </a:lnTo>
                  <a:lnTo>
                    <a:pt x="2337" y="727"/>
                  </a:lnTo>
                  <a:lnTo>
                    <a:pt x="2337" y="724"/>
                  </a:lnTo>
                  <a:lnTo>
                    <a:pt x="2342" y="727"/>
                  </a:lnTo>
                  <a:lnTo>
                    <a:pt x="2342" y="724"/>
                  </a:lnTo>
                  <a:lnTo>
                    <a:pt x="2348" y="727"/>
                  </a:lnTo>
                  <a:lnTo>
                    <a:pt x="2353" y="724"/>
                  </a:lnTo>
                  <a:lnTo>
                    <a:pt x="2358" y="721"/>
                  </a:lnTo>
                  <a:lnTo>
                    <a:pt x="2358" y="724"/>
                  </a:lnTo>
                  <a:lnTo>
                    <a:pt x="2364" y="727"/>
                  </a:lnTo>
                  <a:lnTo>
                    <a:pt x="2369" y="724"/>
                  </a:lnTo>
                  <a:lnTo>
                    <a:pt x="2374" y="721"/>
                  </a:lnTo>
                  <a:lnTo>
                    <a:pt x="2380" y="724"/>
                  </a:lnTo>
                  <a:lnTo>
                    <a:pt x="2385" y="724"/>
                  </a:lnTo>
                  <a:lnTo>
                    <a:pt x="2390" y="719"/>
                  </a:lnTo>
                  <a:lnTo>
                    <a:pt x="2390" y="695"/>
                  </a:lnTo>
                  <a:lnTo>
                    <a:pt x="2395" y="695"/>
                  </a:lnTo>
                  <a:lnTo>
                    <a:pt x="2395" y="708"/>
                  </a:lnTo>
                  <a:lnTo>
                    <a:pt x="2401" y="721"/>
                  </a:lnTo>
                  <a:lnTo>
                    <a:pt x="2406" y="724"/>
                  </a:lnTo>
                  <a:lnTo>
                    <a:pt x="2406" y="727"/>
                  </a:lnTo>
                  <a:lnTo>
                    <a:pt x="2411" y="724"/>
                  </a:lnTo>
                  <a:lnTo>
                    <a:pt x="2411" y="721"/>
                  </a:lnTo>
                  <a:lnTo>
                    <a:pt x="2417" y="724"/>
                  </a:lnTo>
                  <a:lnTo>
                    <a:pt x="2422" y="727"/>
                  </a:lnTo>
                  <a:lnTo>
                    <a:pt x="2422" y="724"/>
                  </a:lnTo>
                  <a:lnTo>
                    <a:pt x="2427" y="724"/>
                  </a:lnTo>
                  <a:lnTo>
                    <a:pt x="2433" y="724"/>
                  </a:lnTo>
                  <a:lnTo>
                    <a:pt x="2438" y="724"/>
                  </a:lnTo>
                  <a:lnTo>
                    <a:pt x="2443" y="724"/>
                  </a:lnTo>
                  <a:lnTo>
                    <a:pt x="2449" y="724"/>
                  </a:lnTo>
                  <a:lnTo>
                    <a:pt x="2454" y="727"/>
                  </a:lnTo>
                  <a:lnTo>
                    <a:pt x="2459" y="724"/>
                  </a:lnTo>
                  <a:lnTo>
                    <a:pt x="2459" y="713"/>
                  </a:lnTo>
                  <a:lnTo>
                    <a:pt x="2464" y="711"/>
                  </a:lnTo>
                  <a:lnTo>
                    <a:pt x="2470" y="716"/>
                  </a:lnTo>
                  <a:lnTo>
                    <a:pt x="2470" y="721"/>
                  </a:lnTo>
                  <a:lnTo>
                    <a:pt x="2475" y="724"/>
                  </a:lnTo>
                  <a:lnTo>
                    <a:pt x="2480" y="711"/>
                  </a:lnTo>
                  <a:lnTo>
                    <a:pt x="2486" y="706"/>
                  </a:lnTo>
                  <a:lnTo>
                    <a:pt x="2486" y="711"/>
                  </a:lnTo>
                  <a:lnTo>
                    <a:pt x="2491" y="721"/>
                  </a:lnTo>
                  <a:lnTo>
                    <a:pt x="2491" y="724"/>
                  </a:lnTo>
                  <a:lnTo>
                    <a:pt x="2496" y="724"/>
                  </a:lnTo>
                  <a:lnTo>
                    <a:pt x="2502" y="724"/>
                  </a:lnTo>
                  <a:lnTo>
                    <a:pt x="2502" y="721"/>
                  </a:lnTo>
                  <a:lnTo>
                    <a:pt x="2507" y="724"/>
                  </a:lnTo>
                  <a:lnTo>
                    <a:pt x="2512" y="724"/>
                  </a:lnTo>
                  <a:lnTo>
                    <a:pt x="2518" y="724"/>
                  </a:lnTo>
                  <a:lnTo>
                    <a:pt x="2523" y="724"/>
                  </a:lnTo>
                  <a:lnTo>
                    <a:pt x="2523" y="727"/>
                  </a:lnTo>
                  <a:lnTo>
                    <a:pt x="2528" y="724"/>
                  </a:lnTo>
                  <a:lnTo>
                    <a:pt x="2534" y="724"/>
                  </a:lnTo>
                  <a:lnTo>
                    <a:pt x="2534" y="721"/>
                  </a:lnTo>
                  <a:lnTo>
                    <a:pt x="2539" y="724"/>
                  </a:lnTo>
                  <a:lnTo>
                    <a:pt x="2539" y="727"/>
                  </a:lnTo>
                  <a:lnTo>
                    <a:pt x="2544" y="724"/>
                  </a:lnTo>
                  <a:lnTo>
                    <a:pt x="2549" y="724"/>
                  </a:lnTo>
                  <a:lnTo>
                    <a:pt x="2549" y="721"/>
                  </a:lnTo>
                  <a:lnTo>
                    <a:pt x="2555" y="721"/>
                  </a:lnTo>
                  <a:lnTo>
                    <a:pt x="2560" y="724"/>
                  </a:lnTo>
                  <a:lnTo>
                    <a:pt x="2565" y="727"/>
                  </a:lnTo>
                  <a:lnTo>
                    <a:pt x="2571" y="716"/>
                  </a:lnTo>
                  <a:lnTo>
                    <a:pt x="2571" y="713"/>
                  </a:lnTo>
                  <a:lnTo>
                    <a:pt x="2576" y="716"/>
                  </a:lnTo>
                  <a:lnTo>
                    <a:pt x="2581" y="724"/>
                  </a:lnTo>
                  <a:lnTo>
                    <a:pt x="2587" y="727"/>
                  </a:lnTo>
                  <a:lnTo>
                    <a:pt x="2587" y="724"/>
                  </a:lnTo>
                  <a:lnTo>
                    <a:pt x="2592" y="724"/>
                  </a:lnTo>
                  <a:lnTo>
                    <a:pt x="2597" y="724"/>
                  </a:lnTo>
                  <a:lnTo>
                    <a:pt x="2597" y="727"/>
                  </a:lnTo>
                  <a:lnTo>
                    <a:pt x="2603" y="727"/>
                  </a:lnTo>
                  <a:lnTo>
                    <a:pt x="2608" y="724"/>
                  </a:lnTo>
                  <a:lnTo>
                    <a:pt x="2608" y="727"/>
                  </a:lnTo>
                  <a:lnTo>
                    <a:pt x="2613" y="724"/>
                  </a:lnTo>
                  <a:lnTo>
                    <a:pt x="2613" y="727"/>
                  </a:lnTo>
                  <a:lnTo>
                    <a:pt x="2619" y="724"/>
                  </a:lnTo>
                  <a:lnTo>
                    <a:pt x="2624" y="721"/>
                  </a:lnTo>
                  <a:lnTo>
                    <a:pt x="2629" y="724"/>
                  </a:lnTo>
                  <a:lnTo>
                    <a:pt x="2634" y="727"/>
                  </a:lnTo>
                  <a:lnTo>
                    <a:pt x="2634" y="724"/>
                  </a:lnTo>
                  <a:lnTo>
                    <a:pt x="2640" y="719"/>
                  </a:lnTo>
                  <a:lnTo>
                    <a:pt x="2645" y="716"/>
                  </a:lnTo>
                  <a:lnTo>
                    <a:pt x="2645" y="719"/>
                  </a:lnTo>
                  <a:lnTo>
                    <a:pt x="2650" y="721"/>
                  </a:lnTo>
                  <a:lnTo>
                    <a:pt x="2650" y="724"/>
                  </a:lnTo>
                  <a:lnTo>
                    <a:pt x="2656" y="724"/>
                  </a:lnTo>
                  <a:lnTo>
                    <a:pt x="2661" y="716"/>
                  </a:lnTo>
                  <a:lnTo>
                    <a:pt x="2661" y="700"/>
                  </a:lnTo>
                  <a:lnTo>
                    <a:pt x="2666" y="700"/>
                  </a:lnTo>
                  <a:lnTo>
                    <a:pt x="2666" y="716"/>
                  </a:lnTo>
                  <a:lnTo>
                    <a:pt x="2672" y="724"/>
                  </a:lnTo>
                  <a:lnTo>
                    <a:pt x="2677" y="724"/>
                  </a:lnTo>
                  <a:lnTo>
                    <a:pt x="2682" y="721"/>
                  </a:lnTo>
                  <a:lnTo>
                    <a:pt x="2682" y="724"/>
                  </a:lnTo>
                  <a:lnTo>
                    <a:pt x="2688" y="724"/>
                  </a:lnTo>
                  <a:lnTo>
                    <a:pt x="2688" y="727"/>
                  </a:lnTo>
                  <a:lnTo>
                    <a:pt x="2693" y="724"/>
                  </a:lnTo>
                  <a:lnTo>
                    <a:pt x="2698" y="724"/>
                  </a:lnTo>
                  <a:lnTo>
                    <a:pt x="2703" y="724"/>
                  </a:lnTo>
                  <a:lnTo>
                    <a:pt x="2709" y="724"/>
                  </a:lnTo>
                  <a:lnTo>
                    <a:pt x="2714" y="721"/>
                  </a:lnTo>
                  <a:lnTo>
                    <a:pt x="2714" y="724"/>
                  </a:lnTo>
                  <a:lnTo>
                    <a:pt x="2719" y="724"/>
                  </a:lnTo>
                  <a:lnTo>
                    <a:pt x="2719" y="727"/>
                  </a:lnTo>
                  <a:lnTo>
                    <a:pt x="2725" y="727"/>
                  </a:lnTo>
                  <a:lnTo>
                    <a:pt x="2730" y="724"/>
                  </a:lnTo>
                  <a:lnTo>
                    <a:pt x="2730" y="719"/>
                  </a:lnTo>
                  <a:lnTo>
                    <a:pt x="2735" y="719"/>
                  </a:lnTo>
                  <a:lnTo>
                    <a:pt x="2735" y="724"/>
                  </a:lnTo>
                  <a:lnTo>
                    <a:pt x="2741" y="727"/>
                  </a:lnTo>
                  <a:lnTo>
                    <a:pt x="2746" y="724"/>
                  </a:lnTo>
                  <a:lnTo>
                    <a:pt x="2751" y="719"/>
                  </a:lnTo>
                  <a:lnTo>
                    <a:pt x="2751" y="721"/>
                  </a:lnTo>
                  <a:lnTo>
                    <a:pt x="2757" y="721"/>
                  </a:lnTo>
                  <a:lnTo>
                    <a:pt x="2762" y="724"/>
                  </a:lnTo>
                  <a:lnTo>
                    <a:pt x="2767" y="724"/>
                  </a:lnTo>
                  <a:lnTo>
                    <a:pt x="2773" y="724"/>
                  </a:lnTo>
                  <a:lnTo>
                    <a:pt x="2778" y="724"/>
                  </a:lnTo>
                  <a:lnTo>
                    <a:pt x="2778" y="727"/>
                  </a:lnTo>
                  <a:lnTo>
                    <a:pt x="2783" y="727"/>
                  </a:lnTo>
                  <a:lnTo>
                    <a:pt x="2783" y="724"/>
                  </a:lnTo>
                  <a:lnTo>
                    <a:pt x="2788" y="724"/>
                  </a:lnTo>
                  <a:lnTo>
                    <a:pt x="2794" y="724"/>
                  </a:lnTo>
                  <a:lnTo>
                    <a:pt x="2794" y="727"/>
                  </a:lnTo>
                  <a:lnTo>
                    <a:pt x="2799" y="727"/>
                  </a:lnTo>
                  <a:lnTo>
                    <a:pt x="2799" y="724"/>
                  </a:lnTo>
                  <a:lnTo>
                    <a:pt x="2804" y="727"/>
                  </a:lnTo>
                  <a:lnTo>
                    <a:pt x="2810" y="724"/>
                  </a:lnTo>
                  <a:lnTo>
                    <a:pt x="2815" y="724"/>
                  </a:lnTo>
                  <a:lnTo>
                    <a:pt x="2820" y="721"/>
                  </a:lnTo>
                  <a:lnTo>
                    <a:pt x="2826" y="721"/>
                  </a:lnTo>
                  <a:lnTo>
                    <a:pt x="2831" y="724"/>
                  </a:lnTo>
                  <a:lnTo>
                    <a:pt x="2836" y="724"/>
                  </a:lnTo>
                  <a:lnTo>
                    <a:pt x="2842" y="708"/>
                  </a:lnTo>
                  <a:lnTo>
                    <a:pt x="2842" y="706"/>
                  </a:lnTo>
                  <a:lnTo>
                    <a:pt x="2847" y="711"/>
                  </a:lnTo>
                  <a:lnTo>
                    <a:pt x="2847" y="719"/>
                  </a:lnTo>
                  <a:lnTo>
                    <a:pt x="2852" y="727"/>
                  </a:lnTo>
                  <a:lnTo>
                    <a:pt x="2858" y="724"/>
                  </a:lnTo>
                  <a:lnTo>
                    <a:pt x="2863" y="724"/>
                  </a:lnTo>
                  <a:lnTo>
                    <a:pt x="2868" y="724"/>
                  </a:lnTo>
                  <a:lnTo>
                    <a:pt x="2873" y="724"/>
                  </a:lnTo>
                  <a:lnTo>
                    <a:pt x="2873" y="727"/>
                  </a:lnTo>
                  <a:lnTo>
                    <a:pt x="2879" y="724"/>
                  </a:lnTo>
                  <a:lnTo>
                    <a:pt x="2884" y="727"/>
                  </a:lnTo>
                </a:path>
              </a:pathLst>
            </a:custGeom>
            <a:noFill/>
            <a:ln w="79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 name="Rectangle 13"/>
            <p:cNvSpPr>
              <a:spLocks noChangeArrowheads="1"/>
            </p:cNvSpPr>
            <p:nvPr/>
          </p:nvSpPr>
          <p:spPr bwMode="auto">
            <a:xfrm rot="16200000">
              <a:off x="1096776" y="527576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2045.8</a:t>
              </a:r>
              <a:endParaRPr lang="en-US" altLang="en-US" sz="600">
                <a:latin typeface="Times New Roman" pitchFamily="18" charset="0"/>
              </a:endParaRPr>
            </a:p>
          </p:txBody>
        </p:sp>
        <p:sp>
          <p:nvSpPr>
            <p:cNvPr id="11" name="Rectangle 14"/>
            <p:cNvSpPr>
              <a:spLocks noChangeArrowheads="1"/>
            </p:cNvSpPr>
            <p:nvPr/>
          </p:nvSpPr>
          <p:spPr bwMode="auto">
            <a:xfrm rot="16200000">
              <a:off x="2246004" y="492017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2630.0</a:t>
              </a:r>
              <a:endParaRPr lang="en-US" altLang="en-US" sz="600">
                <a:latin typeface="Times New Roman" pitchFamily="18" charset="0"/>
              </a:endParaRPr>
            </a:p>
          </p:txBody>
        </p:sp>
        <p:sp>
          <p:nvSpPr>
            <p:cNvPr id="12" name="Rectangle 16"/>
            <p:cNvSpPr>
              <a:spLocks noChangeArrowheads="1"/>
            </p:cNvSpPr>
            <p:nvPr/>
          </p:nvSpPr>
          <p:spPr bwMode="auto">
            <a:xfrm rot="16200000">
              <a:off x="2507913" y="499161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2776.1</a:t>
              </a:r>
              <a:endParaRPr lang="en-US" altLang="en-US" sz="600">
                <a:latin typeface="Times New Roman" pitchFamily="18" charset="0"/>
              </a:endParaRPr>
            </a:p>
          </p:txBody>
        </p:sp>
        <p:sp>
          <p:nvSpPr>
            <p:cNvPr id="13" name="Rectangle 18"/>
            <p:cNvSpPr>
              <a:spLocks noChangeArrowheads="1"/>
            </p:cNvSpPr>
            <p:nvPr/>
          </p:nvSpPr>
          <p:spPr bwMode="auto">
            <a:xfrm rot="16200000">
              <a:off x="1533292" y="539958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2264.9</a:t>
              </a:r>
              <a:endParaRPr lang="en-US" altLang="en-US" sz="600">
                <a:latin typeface="Times New Roman" pitchFamily="18" charset="0"/>
              </a:endParaRPr>
            </a:p>
          </p:txBody>
        </p:sp>
        <p:sp>
          <p:nvSpPr>
            <p:cNvPr id="14" name="Rectangle 20"/>
            <p:cNvSpPr>
              <a:spLocks noChangeArrowheads="1"/>
            </p:cNvSpPr>
            <p:nvPr/>
          </p:nvSpPr>
          <p:spPr bwMode="auto">
            <a:xfrm rot="16200000">
              <a:off x="1226938" y="5558332"/>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2118.9</a:t>
              </a:r>
              <a:endParaRPr lang="en-US" altLang="en-US" sz="600">
                <a:latin typeface="Times New Roman" pitchFamily="18" charset="0"/>
              </a:endParaRPr>
            </a:p>
          </p:txBody>
        </p:sp>
        <p:sp>
          <p:nvSpPr>
            <p:cNvPr id="15" name="Rectangle 21"/>
            <p:cNvSpPr>
              <a:spLocks noChangeArrowheads="1"/>
            </p:cNvSpPr>
            <p:nvPr/>
          </p:nvSpPr>
          <p:spPr bwMode="auto">
            <a:xfrm rot="16200000">
              <a:off x="1798377" y="518210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2410.9</a:t>
              </a:r>
              <a:endParaRPr lang="en-US" altLang="en-US" sz="600">
                <a:latin typeface="Times New Roman" pitchFamily="18" charset="0"/>
              </a:endParaRPr>
            </a:p>
          </p:txBody>
        </p:sp>
        <p:sp>
          <p:nvSpPr>
            <p:cNvPr id="16" name="Rectangle 23"/>
            <p:cNvSpPr>
              <a:spLocks noChangeArrowheads="1"/>
            </p:cNvSpPr>
            <p:nvPr/>
          </p:nvSpPr>
          <p:spPr bwMode="auto">
            <a:xfrm rot="16200000">
              <a:off x="806294" y="564564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1899.8</a:t>
              </a:r>
              <a:endParaRPr lang="en-US" altLang="en-US" sz="600">
                <a:latin typeface="Times New Roman" pitchFamily="18" charset="0"/>
              </a:endParaRPr>
            </a:p>
          </p:txBody>
        </p:sp>
        <p:sp>
          <p:nvSpPr>
            <p:cNvPr id="17" name="Rectangle 25"/>
            <p:cNvSpPr>
              <a:spLocks noChangeArrowheads="1"/>
            </p:cNvSpPr>
            <p:nvPr/>
          </p:nvSpPr>
          <p:spPr bwMode="auto">
            <a:xfrm rot="16200000">
              <a:off x="2804744" y="529322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2922.1</a:t>
              </a:r>
              <a:endParaRPr lang="en-US" altLang="en-US" sz="600">
                <a:latin typeface="Times New Roman" pitchFamily="18" charset="0"/>
              </a:endParaRPr>
            </a:p>
          </p:txBody>
        </p:sp>
        <p:sp>
          <p:nvSpPr>
            <p:cNvPr id="18" name="Rectangle 27"/>
            <p:cNvSpPr>
              <a:spLocks noChangeArrowheads="1"/>
            </p:cNvSpPr>
            <p:nvPr/>
          </p:nvSpPr>
          <p:spPr bwMode="auto">
            <a:xfrm rot="16200000">
              <a:off x="2082508" y="541863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2557.0</a:t>
              </a:r>
              <a:endParaRPr lang="en-US" altLang="en-US" sz="600">
                <a:latin typeface="Times New Roman" pitchFamily="18" charset="0"/>
              </a:endParaRPr>
            </a:p>
          </p:txBody>
        </p:sp>
        <p:sp>
          <p:nvSpPr>
            <p:cNvPr id="19" name="Rectangle 29"/>
            <p:cNvSpPr>
              <a:spLocks noChangeArrowheads="1"/>
            </p:cNvSpPr>
            <p:nvPr/>
          </p:nvSpPr>
          <p:spPr bwMode="auto">
            <a:xfrm rot="16200000">
              <a:off x="3515869" y="588852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3287.3</a:t>
              </a:r>
              <a:endParaRPr lang="en-US" altLang="en-US" sz="600">
                <a:latin typeface="Times New Roman" pitchFamily="18" charset="0"/>
              </a:endParaRPr>
            </a:p>
          </p:txBody>
        </p:sp>
        <p:sp>
          <p:nvSpPr>
            <p:cNvPr id="20" name="Line 30"/>
            <p:cNvSpPr>
              <a:spLocks noChangeShapeType="1"/>
            </p:cNvSpPr>
            <p:nvPr/>
          </p:nvSpPr>
          <p:spPr bwMode="auto">
            <a:xfrm flipV="1">
              <a:off x="3634927" y="6112611"/>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Rectangle 31"/>
            <p:cNvSpPr>
              <a:spLocks noChangeArrowheads="1"/>
            </p:cNvSpPr>
            <p:nvPr/>
          </p:nvSpPr>
          <p:spPr bwMode="auto">
            <a:xfrm rot="16200000">
              <a:off x="3260308" y="588852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3141.1</a:t>
              </a:r>
              <a:endParaRPr lang="en-US" altLang="en-US" sz="600">
                <a:latin typeface="Times New Roman" pitchFamily="18" charset="0"/>
              </a:endParaRPr>
            </a:p>
          </p:txBody>
        </p:sp>
        <p:sp>
          <p:nvSpPr>
            <p:cNvPr id="22" name="Line 32"/>
            <p:cNvSpPr>
              <a:spLocks noChangeShapeType="1"/>
            </p:cNvSpPr>
            <p:nvPr/>
          </p:nvSpPr>
          <p:spPr bwMode="auto">
            <a:xfrm flipV="1">
              <a:off x="3347619" y="6125311"/>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Rectangle 34"/>
            <p:cNvSpPr>
              <a:spLocks noChangeArrowheads="1"/>
            </p:cNvSpPr>
            <p:nvPr/>
          </p:nvSpPr>
          <p:spPr bwMode="auto">
            <a:xfrm rot="16200000">
              <a:off x="3092051" y="5713902"/>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3068.2</a:t>
              </a:r>
              <a:endParaRPr lang="en-US" altLang="en-US" sz="600">
                <a:latin typeface="Times New Roman" pitchFamily="18" charset="0"/>
              </a:endParaRPr>
            </a:p>
          </p:txBody>
        </p:sp>
        <p:sp>
          <p:nvSpPr>
            <p:cNvPr id="24" name="Rectangle 36"/>
            <p:cNvSpPr>
              <a:spLocks noChangeArrowheads="1"/>
            </p:cNvSpPr>
            <p:nvPr/>
          </p:nvSpPr>
          <p:spPr bwMode="auto">
            <a:xfrm rot="16200000">
              <a:off x="4219056" y="594408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3652.5</a:t>
              </a:r>
              <a:endParaRPr lang="en-US" altLang="en-US" sz="600">
                <a:latin typeface="Times New Roman" pitchFamily="18" charset="0"/>
              </a:endParaRPr>
            </a:p>
          </p:txBody>
        </p:sp>
        <p:sp>
          <p:nvSpPr>
            <p:cNvPr id="25" name="Line 37"/>
            <p:cNvSpPr>
              <a:spLocks noChangeShapeType="1"/>
            </p:cNvSpPr>
            <p:nvPr/>
          </p:nvSpPr>
          <p:spPr bwMode="auto">
            <a:xfrm flipV="1">
              <a:off x="4349225" y="6180872"/>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Rectangle 38"/>
            <p:cNvSpPr>
              <a:spLocks noChangeArrowheads="1"/>
            </p:cNvSpPr>
            <p:nvPr/>
          </p:nvSpPr>
          <p:spPr bwMode="auto">
            <a:xfrm rot="16200000">
              <a:off x="3931749" y="594884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3506.3</a:t>
              </a:r>
              <a:endParaRPr lang="en-US" altLang="en-US" sz="600">
                <a:latin typeface="Times New Roman" pitchFamily="18" charset="0"/>
              </a:endParaRPr>
            </a:p>
          </p:txBody>
        </p:sp>
        <p:sp>
          <p:nvSpPr>
            <p:cNvPr id="27" name="Line 39"/>
            <p:cNvSpPr>
              <a:spLocks noChangeShapeType="1"/>
            </p:cNvSpPr>
            <p:nvPr/>
          </p:nvSpPr>
          <p:spPr bwMode="auto">
            <a:xfrm flipV="1">
              <a:off x="4061918" y="6185634"/>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Rectangle 40"/>
            <p:cNvSpPr>
              <a:spLocks noChangeArrowheads="1"/>
            </p:cNvSpPr>
            <p:nvPr/>
          </p:nvSpPr>
          <p:spPr bwMode="auto">
            <a:xfrm rot="16200000">
              <a:off x="4934942" y="597424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4017.6</a:t>
              </a:r>
              <a:endParaRPr lang="en-US" altLang="en-US" sz="600">
                <a:latin typeface="Times New Roman" pitchFamily="18" charset="0"/>
              </a:endParaRPr>
            </a:p>
          </p:txBody>
        </p:sp>
        <p:sp>
          <p:nvSpPr>
            <p:cNvPr id="29" name="Line 41"/>
            <p:cNvSpPr>
              <a:spLocks noChangeShapeType="1"/>
            </p:cNvSpPr>
            <p:nvPr/>
          </p:nvSpPr>
          <p:spPr bwMode="auto">
            <a:xfrm flipV="1">
              <a:off x="5058762" y="6211033"/>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Rectangle 42"/>
            <p:cNvSpPr>
              <a:spLocks noChangeArrowheads="1"/>
            </p:cNvSpPr>
            <p:nvPr/>
          </p:nvSpPr>
          <p:spPr bwMode="auto">
            <a:xfrm rot="16200000">
              <a:off x="4504775" y="596471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3798.5</a:t>
              </a:r>
              <a:endParaRPr lang="en-US" altLang="en-US" sz="600">
                <a:latin typeface="Times New Roman" pitchFamily="18" charset="0"/>
              </a:endParaRPr>
            </a:p>
          </p:txBody>
        </p:sp>
        <p:sp>
          <p:nvSpPr>
            <p:cNvPr id="31" name="Line 43"/>
            <p:cNvSpPr>
              <a:spLocks noChangeShapeType="1"/>
            </p:cNvSpPr>
            <p:nvPr/>
          </p:nvSpPr>
          <p:spPr bwMode="auto">
            <a:xfrm flipV="1">
              <a:off x="4634945" y="6201508"/>
              <a:ext cx="0" cy="5079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Rectangle 44"/>
            <p:cNvSpPr>
              <a:spLocks noChangeArrowheads="1"/>
            </p:cNvSpPr>
            <p:nvPr/>
          </p:nvSpPr>
          <p:spPr bwMode="auto">
            <a:xfrm rot="16200000">
              <a:off x="4784146" y="599487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3944.5</a:t>
              </a:r>
              <a:endParaRPr lang="en-US" altLang="en-US" sz="600">
                <a:latin typeface="Times New Roman" pitchFamily="18" charset="0"/>
              </a:endParaRPr>
            </a:p>
          </p:txBody>
        </p:sp>
        <p:sp>
          <p:nvSpPr>
            <p:cNvPr id="33" name="Line 45"/>
            <p:cNvSpPr>
              <a:spLocks noChangeShapeType="1"/>
            </p:cNvSpPr>
            <p:nvPr/>
          </p:nvSpPr>
          <p:spPr bwMode="auto">
            <a:xfrm flipV="1">
              <a:off x="4914315" y="6231670"/>
              <a:ext cx="0" cy="42861"/>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46"/>
            <p:cNvSpPr>
              <a:spLocks noChangeShapeType="1"/>
            </p:cNvSpPr>
            <p:nvPr/>
          </p:nvSpPr>
          <p:spPr bwMode="auto">
            <a:xfrm>
              <a:off x="782492" y="6311043"/>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Rectangle 47"/>
            <p:cNvSpPr>
              <a:spLocks noChangeArrowheads="1"/>
            </p:cNvSpPr>
            <p:nvPr/>
          </p:nvSpPr>
          <p:spPr bwMode="auto">
            <a:xfrm>
              <a:off x="699951" y="6276119"/>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a:t>
              </a:r>
              <a:endParaRPr lang="en-US" altLang="en-US" sz="600">
                <a:latin typeface="Times New Roman" pitchFamily="18" charset="0"/>
              </a:endParaRPr>
            </a:p>
          </p:txBody>
        </p:sp>
        <p:sp>
          <p:nvSpPr>
            <p:cNvPr id="36" name="Line 48"/>
            <p:cNvSpPr>
              <a:spLocks noChangeShapeType="1"/>
            </p:cNvSpPr>
            <p:nvPr/>
          </p:nvSpPr>
          <p:spPr bwMode="auto">
            <a:xfrm>
              <a:off x="799954" y="625230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9"/>
            <p:cNvSpPr>
              <a:spLocks noChangeShapeType="1"/>
            </p:cNvSpPr>
            <p:nvPr/>
          </p:nvSpPr>
          <p:spPr bwMode="auto">
            <a:xfrm>
              <a:off x="799954" y="6198333"/>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50"/>
            <p:cNvSpPr>
              <a:spLocks noChangeShapeType="1"/>
            </p:cNvSpPr>
            <p:nvPr/>
          </p:nvSpPr>
          <p:spPr bwMode="auto">
            <a:xfrm>
              <a:off x="799954" y="613801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51"/>
            <p:cNvSpPr>
              <a:spLocks noChangeShapeType="1"/>
            </p:cNvSpPr>
            <p:nvPr/>
          </p:nvSpPr>
          <p:spPr bwMode="auto">
            <a:xfrm>
              <a:off x="799954" y="608403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52"/>
            <p:cNvSpPr>
              <a:spLocks noChangeShapeType="1"/>
            </p:cNvSpPr>
            <p:nvPr/>
          </p:nvSpPr>
          <p:spPr bwMode="auto">
            <a:xfrm>
              <a:off x="782492" y="6028477"/>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Rectangle 53"/>
            <p:cNvSpPr>
              <a:spLocks noChangeArrowheads="1"/>
            </p:cNvSpPr>
            <p:nvPr/>
          </p:nvSpPr>
          <p:spPr bwMode="auto">
            <a:xfrm>
              <a:off x="699951" y="5991966"/>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a:t>
              </a:r>
              <a:endParaRPr lang="en-US" altLang="en-US" sz="600">
                <a:latin typeface="Times New Roman" pitchFamily="18" charset="0"/>
              </a:endParaRPr>
            </a:p>
          </p:txBody>
        </p:sp>
        <p:sp>
          <p:nvSpPr>
            <p:cNvPr id="42" name="Line 54"/>
            <p:cNvSpPr>
              <a:spLocks noChangeShapeType="1"/>
            </p:cNvSpPr>
            <p:nvPr/>
          </p:nvSpPr>
          <p:spPr bwMode="auto">
            <a:xfrm>
              <a:off x="799954" y="596974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55"/>
            <p:cNvSpPr>
              <a:spLocks noChangeShapeType="1"/>
            </p:cNvSpPr>
            <p:nvPr/>
          </p:nvSpPr>
          <p:spPr bwMode="auto">
            <a:xfrm>
              <a:off x="799954" y="591418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Line 56"/>
            <p:cNvSpPr>
              <a:spLocks noChangeShapeType="1"/>
            </p:cNvSpPr>
            <p:nvPr/>
          </p:nvSpPr>
          <p:spPr bwMode="auto">
            <a:xfrm>
              <a:off x="799954" y="585544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5" name="Line 57"/>
            <p:cNvSpPr>
              <a:spLocks noChangeShapeType="1"/>
            </p:cNvSpPr>
            <p:nvPr/>
          </p:nvSpPr>
          <p:spPr bwMode="auto">
            <a:xfrm>
              <a:off x="799954" y="579988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58"/>
            <p:cNvSpPr>
              <a:spLocks noChangeShapeType="1"/>
            </p:cNvSpPr>
            <p:nvPr/>
          </p:nvSpPr>
          <p:spPr bwMode="auto">
            <a:xfrm>
              <a:off x="782492" y="5741149"/>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Rectangle 59"/>
            <p:cNvSpPr>
              <a:spLocks noChangeArrowheads="1"/>
            </p:cNvSpPr>
            <p:nvPr/>
          </p:nvSpPr>
          <p:spPr bwMode="auto">
            <a:xfrm>
              <a:off x="699951" y="5704638"/>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a:t>
              </a:r>
              <a:endParaRPr lang="en-US" altLang="en-US" sz="600">
                <a:latin typeface="Times New Roman" pitchFamily="18" charset="0"/>
              </a:endParaRPr>
            </a:p>
          </p:txBody>
        </p:sp>
        <p:sp>
          <p:nvSpPr>
            <p:cNvPr id="48" name="Line 60"/>
            <p:cNvSpPr>
              <a:spLocks noChangeShapeType="1"/>
            </p:cNvSpPr>
            <p:nvPr/>
          </p:nvSpPr>
          <p:spPr bwMode="auto">
            <a:xfrm>
              <a:off x="799954" y="5685589"/>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Line 61"/>
            <p:cNvSpPr>
              <a:spLocks noChangeShapeType="1"/>
            </p:cNvSpPr>
            <p:nvPr/>
          </p:nvSpPr>
          <p:spPr bwMode="auto">
            <a:xfrm>
              <a:off x="799954" y="5626853"/>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0" name="Line 62"/>
            <p:cNvSpPr>
              <a:spLocks noChangeShapeType="1"/>
            </p:cNvSpPr>
            <p:nvPr/>
          </p:nvSpPr>
          <p:spPr bwMode="auto">
            <a:xfrm>
              <a:off x="799954" y="5571293"/>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Line 63"/>
            <p:cNvSpPr>
              <a:spLocks noChangeShapeType="1"/>
            </p:cNvSpPr>
            <p:nvPr/>
          </p:nvSpPr>
          <p:spPr bwMode="auto">
            <a:xfrm>
              <a:off x="799954" y="551732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2" name="Line 64"/>
            <p:cNvSpPr>
              <a:spLocks noChangeShapeType="1"/>
            </p:cNvSpPr>
            <p:nvPr/>
          </p:nvSpPr>
          <p:spPr bwMode="auto">
            <a:xfrm>
              <a:off x="782492" y="5456997"/>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Rectangle 65"/>
            <p:cNvSpPr>
              <a:spLocks noChangeArrowheads="1"/>
            </p:cNvSpPr>
            <p:nvPr/>
          </p:nvSpPr>
          <p:spPr bwMode="auto">
            <a:xfrm>
              <a:off x="699951" y="5422073"/>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a:t>
              </a:r>
              <a:endParaRPr lang="en-US" altLang="en-US" sz="600">
                <a:latin typeface="Times New Roman" pitchFamily="18" charset="0"/>
              </a:endParaRPr>
            </a:p>
          </p:txBody>
        </p:sp>
        <p:sp>
          <p:nvSpPr>
            <p:cNvPr id="54" name="Line 66"/>
            <p:cNvSpPr>
              <a:spLocks noChangeShapeType="1"/>
            </p:cNvSpPr>
            <p:nvPr/>
          </p:nvSpPr>
          <p:spPr bwMode="auto">
            <a:xfrm>
              <a:off x="799954" y="5403024"/>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67"/>
            <p:cNvSpPr>
              <a:spLocks noChangeShapeType="1"/>
            </p:cNvSpPr>
            <p:nvPr/>
          </p:nvSpPr>
          <p:spPr bwMode="auto">
            <a:xfrm>
              <a:off x="799954" y="5344288"/>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68"/>
            <p:cNvSpPr>
              <a:spLocks noChangeShapeType="1"/>
            </p:cNvSpPr>
            <p:nvPr/>
          </p:nvSpPr>
          <p:spPr bwMode="auto">
            <a:xfrm>
              <a:off x="799954" y="528872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Line 69"/>
            <p:cNvSpPr>
              <a:spLocks noChangeShapeType="1"/>
            </p:cNvSpPr>
            <p:nvPr/>
          </p:nvSpPr>
          <p:spPr bwMode="auto">
            <a:xfrm>
              <a:off x="799954" y="522999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8" name="Line 70"/>
            <p:cNvSpPr>
              <a:spLocks noChangeShapeType="1"/>
            </p:cNvSpPr>
            <p:nvPr/>
          </p:nvSpPr>
          <p:spPr bwMode="auto">
            <a:xfrm>
              <a:off x="782492" y="5174431"/>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Rectangle 71"/>
            <p:cNvSpPr>
              <a:spLocks noChangeArrowheads="1"/>
            </p:cNvSpPr>
            <p:nvPr/>
          </p:nvSpPr>
          <p:spPr bwMode="auto">
            <a:xfrm>
              <a:off x="699951" y="5137920"/>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60" name="Line 72"/>
            <p:cNvSpPr>
              <a:spLocks noChangeShapeType="1"/>
            </p:cNvSpPr>
            <p:nvPr/>
          </p:nvSpPr>
          <p:spPr bwMode="auto">
            <a:xfrm>
              <a:off x="799954" y="511887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73"/>
            <p:cNvSpPr>
              <a:spLocks noChangeShapeType="1"/>
            </p:cNvSpPr>
            <p:nvPr/>
          </p:nvSpPr>
          <p:spPr bwMode="auto">
            <a:xfrm>
              <a:off x="799954" y="506013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Line 74"/>
            <p:cNvSpPr>
              <a:spLocks noChangeShapeType="1"/>
            </p:cNvSpPr>
            <p:nvPr/>
          </p:nvSpPr>
          <p:spPr bwMode="auto">
            <a:xfrm>
              <a:off x="799954" y="500616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3" name="Line 75"/>
            <p:cNvSpPr>
              <a:spLocks noChangeShapeType="1"/>
            </p:cNvSpPr>
            <p:nvPr/>
          </p:nvSpPr>
          <p:spPr bwMode="auto">
            <a:xfrm>
              <a:off x="799954" y="4945839"/>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76"/>
            <p:cNvSpPr>
              <a:spLocks noChangeShapeType="1"/>
            </p:cNvSpPr>
            <p:nvPr/>
          </p:nvSpPr>
          <p:spPr bwMode="auto">
            <a:xfrm>
              <a:off x="782492" y="4891866"/>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Rectangle 77"/>
            <p:cNvSpPr>
              <a:spLocks noChangeArrowheads="1"/>
            </p:cNvSpPr>
            <p:nvPr/>
          </p:nvSpPr>
          <p:spPr bwMode="auto">
            <a:xfrm>
              <a:off x="717412" y="4817255"/>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66" name="Rectangle 78"/>
            <p:cNvSpPr>
              <a:spLocks noChangeArrowheads="1"/>
            </p:cNvSpPr>
            <p:nvPr/>
          </p:nvSpPr>
          <p:spPr bwMode="auto">
            <a:xfrm>
              <a:off x="596775" y="4829955"/>
              <a:ext cx="123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x10</a:t>
              </a:r>
              <a:endParaRPr lang="en-US" altLang="en-US" sz="600">
                <a:latin typeface="Times New Roman" pitchFamily="18" charset="0"/>
              </a:endParaRPr>
            </a:p>
          </p:txBody>
        </p:sp>
        <p:sp>
          <p:nvSpPr>
            <p:cNvPr id="67" name="Rectangle 79"/>
            <p:cNvSpPr>
              <a:spLocks noChangeArrowheads="1"/>
            </p:cNvSpPr>
            <p:nvPr/>
          </p:nvSpPr>
          <p:spPr bwMode="auto">
            <a:xfrm rot="16200000">
              <a:off x="349930" y="5468641"/>
              <a:ext cx="4174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Intens. [a.u.]</a:t>
              </a:r>
              <a:endParaRPr lang="en-US" altLang="en-US" sz="600">
                <a:latin typeface="Times New Roman" pitchFamily="18" charset="0"/>
              </a:endParaRPr>
            </a:p>
          </p:txBody>
        </p:sp>
        <p:sp>
          <p:nvSpPr>
            <p:cNvPr id="68" name="Line 80"/>
            <p:cNvSpPr>
              <a:spLocks noChangeShapeType="1"/>
            </p:cNvSpPr>
            <p:nvPr/>
          </p:nvSpPr>
          <p:spPr bwMode="auto">
            <a:xfrm>
              <a:off x="83328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9" name="Line 81"/>
            <p:cNvSpPr>
              <a:spLocks noChangeShapeType="1"/>
            </p:cNvSpPr>
            <p:nvPr/>
          </p:nvSpPr>
          <p:spPr bwMode="auto">
            <a:xfrm>
              <a:off x="93487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0" name="Line 82"/>
            <p:cNvSpPr>
              <a:spLocks noChangeShapeType="1"/>
            </p:cNvSpPr>
            <p:nvPr/>
          </p:nvSpPr>
          <p:spPr bwMode="auto">
            <a:xfrm>
              <a:off x="1026941"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Line 83"/>
            <p:cNvSpPr>
              <a:spLocks noChangeShapeType="1"/>
            </p:cNvSpPr>
            <p:nvPr/>
          </p:nvSpPr>
          <p:spPr bwMode="auto">
            <a:xfrm>
              <a:off x="1128531"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 name="Rectangle 84"/>
            <p:cNvSpPr>
              <a:spLocks noChangeArrowheads="1"/>
            </p:cNvSpPr>
            <p:nvPr/>
          </p:nvSpPr>
          <p:spPr bwMode="auto">
            <a:xfrm>
              <a:off x="1034879" y="6385652"/>
              <a:ext cx="380960"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2000</a:t>
              </a:r>
              <a:endParaRPr lang="en-US" altLang="en-US" sz="600">
                <a:latin typeface="Times New Roman" pitchFamily="18" charset="0"/>
              </a:endParaRPr>
            </a:p>
          </p:txBody>
        </p:sp>
        <p:sp>
          <p:nvSpPr>
            <p:cNvPr id="73" name="Line 85"/>
            <p:cNvSpPr>
              <a:spLocks noChangeShapeType="1"/>
            </p:cNvSpPr>
            <p:nvPr/>
          </p:nvSpPr>
          <p:spPr bwMode="auto">
            <a:xfrm>
              <a:off x="122059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 name="Line 86"/>
            <p:cNvSpPr>
              <a:spLocks noChangeShapeType="1"/>
            </p:cNvSpPr>
            <p:nvPr/>
          </p:nvSpPr>
          <p:spPr bwMode="auto">
            <a:xfrm>
              <a:off x="132218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Line 87"/>
            <p:cNvSpPr>
              <a:spLocks noChangeShapeType="1"/>
            </p:cNvSpPr>
            <p:nvPr/>
          </p:nvSpPr>
          <p:spPr bwMode="auto">
            <a:xfrm>
              <a:off x="1415838"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6" name="Line 88"/>
            <p:cNvSpPr>
              <a:spLocks noChangeShapeType="1"/>
            </p:cNvSpPr>
            <p:nvPr/>
          </p:nvSpPr>
          <p:spPr bwMode="auto">
            <a:xfrm>
              <a:off x="151583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7" name="Line 89"/>
            <p:cNvSpPr>
              <a:spLocks noChangeShapeType="1"/>
            </p:cNvSpPr>
            <p:nvPr/>
          </p:nvSpPr>
          <p:spPr bwMode="auto">
            <a:xfrm>
              <a:off x="1609492"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 name="Line 90"/>
            <p:cNvSpPr>
              <a:spLocks noChangeShapeType="1"/>
            </p:cNvSpPr>
            <p:nvPr/>
          </p:nvSpPr>
          <p:spPr bwMode="auto">
            <a:xfrm>
              <a:off x="1711082"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 name="Line 91"/>
            <p:cNvSpPr>
              <a:spLocks noChangeShapeType="1"/>
            </p:cNvSpPr>
            <p:nvPr/>
          </p:nvSpPr>
          <p:spPr bwMode="auto">
            <a:xfrm>
              <a:off x="181108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0" name="Line 92"/>
            <p:cNvSpPr>
              <a:spLocks noChangeShapeType="1"/>
            </p:cNvSpPr>
            <p:nvPr/>
          </p:nvSpPr>
          <p:spPr bwMode="auto">
            <a:xfrm>
              <a:off x="190473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Line 93"/>
            <p:cNvSpPr>
              <a:spLocks noChangeShapeType="1"/>
            </p:cNvSpPr>
            <p:nvPr/>
          </p:nvSpPr>
          <p:spPr bwMode="auto">
            <a:xfrm>
              <a:off x="200473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 name="Line 94"/>
            <p:cNvSpPr>
              <a:spLocks noChangeShapeType="1"/>
            </p:cNvSpPr>
            <p:nvPr/>
          </p:nvSpPr>
          <p:spPr bwMode="auto">
            <a:xfrm>
              <a:off x="2098390"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95"/>
            <p:cNvSpPr>
              <a:spLocks noChangeArrowheads="1"/>
            </p:cNvSpPr>
            <p:nvPr/>
          </p:nvSpPr>
          <p:spPr bwMode="auto">
            <a:xfrm>
              <a:off x="2004737" y="6385652"/>
              <a:ext cx="287309"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2500</a:t>
              </a:r>
              <a:endParaRPr lang="en-US" altLang="en-US" sz="600">
                <a:latin typeface="Times New Roman" pitchFamily="18" charset="0"/>
              </a:endParaRPr>
            </a:p>
          </p:txBody>
        </p:sp>
        <p:sp>
          <p:nvSpPr>
            <p:cNvPr id="84" name="Line 96"/>
            <p:cNvSpPr>
              <a:spLocks noChangeShapeType="1"/>
            </p:cNvSpPr>
            <p:nvPr/>
          </p:nvSpPr>
          <p:spPr bwMode="auto">
            <a:xfrm>
              <a:off x="219997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Line 97"/>
            <p:cNvSpPr>
              <a:spLocks noChangeShapeType="1"/>
            </p:cNvSpPr>
            <p:nvPr/>
          </p:nvSpPr>
          <p:spPr bwMode="auto">
            <a:xfrm>
              <a:off x="229204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6" name="Line 98"/>
            <p:cNvSpPr>
              <a:spLocks noChangeShapeType="1"/>
            </p:cNvSpPr>
            <p:nvPr/>
          </p:nvSpPr>
          <p:spPr bwMode="auto">
            <a:xfrm>
              <a:off x="2393634"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7" name="Line 99"/>
            <p:cNvSpPr>
              <a:spLocks noChangeShapeType="1"/>
            </p:cNvSpPr>
            <p:nvPr/>
          </p:nvSpPr>
          <p:spPr bwMode="auto">
            <a:xfrm>
              <a:off x="248569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8" name="Line 100"/>
            <p:cNvSpPr>
              <a:spLocks noChangeShapeType="1"/>
            </p:cNvSpPr>
            <p:nvPr/>
          </p:nvSpPr>
          <p:spPr bwMode="auto">
            <a:xfrm>
              <a:off x="2587288"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9" name="Line 101"/>
            <p:cNvSpPr>
              <a:spLocks noChangeShapeType="1"/>
            </p:cNvSpPr>
            <p:nvPr/>
          </p:nvSpPr>
          <p:spPr bwMode="auto">
            <a:xfrm>
              <a:off x="268887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 name="Line 102"/>
            <p:cNvSpPr>
              <a:spLocks noChangeShapeType="1"/>
            </p:cNvSpPr>
            <p:nvPr/>
          </p:nvSpPr>
          <p:spPr bwMode="auto">
            <a:xfrm>
              <a:off x="278094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1" name="Line 103"/>
            <p:cNvSpPr>
              <a:spLocks noChangeShapeType="1"/>
            </p:cNvSpPr>
            <p:nvPr/>
          </p:nvSpPr>
          <p:spPr bwMode="auto">
            <a:xfrm>
              <a:off x="2882532"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2" name="Line 104"/>
            <p:cNvSpPr>
              <a:spLocks noChangeShapeType="1"/>
            </p:cNvSpPr>
            <p:nvPr/>
          </p:nvSpPr>
          <p:spPr bwMode="auto">
            <a:xfrm>
              <a:off x="297459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 name="Line 105"/>
            <p:cNvSpPr>
              <a:spLocks noChangeShapeType="1"/>
            </p:cNvSpPr>
            <p:nvPr/>
          </p:nvSpPr>
          <p:spPr bwMode="auto">
            <a:xfrm>
              <a:off x="3076186"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4" name="Rectangle 106"/>
            <p:cNvSpPr>
              <a:spLocks noChangeArrowheads="1"/>
            </p:cNvSpPr>
            <p:nvPr/>
          </p:nvSpPr>
          <p:spPr bwMode="auto">
            <a:xfrm>
              <a:off x="2982533" y="6385652"/>
              <a:ext cx="270913"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3000</a:t>
              </a:r>
              <a:endParaRPr lang="en-US" altLang="en-US" sz="600">
                <a:latin typeface="Times New Roman" pitchFamily="18" charset="0"/>
              </a:endParaRPr>
            </a:p>
          </p:txBody>
        </p:sp>
        <p:sp>
          <p:nvSpPr>
            <p:cNvPr id="95" name="Line 107"/>
            <p:cNvSpPr>
              <a:spLocks noChangeShapeType="1"/>
            </p:cNvSpPr>
            <p:nvPr/>
          </p:nvSpPr>
          <p:spPr bwMode="auto">
            <a:xfrm>
              <a:off x="3168251"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6" name="Line 108"/>
            <p:cNvSpPr>
              <a:spLocks noChangeShapeType="1"/>
            </p:cNvSpPr>
            <p:nvPr/>
          </p:nvSpPr>
          <p:spPr bwMode="auto">
            <a:xfrm>
              <a:off x="3269840"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 name="Line 109"/>
            <p:cNvSpPr>
              <a:spLocks noChangeShapeType="1"/>
            </p:cNvSpPr>
            <p:nvPr/>
          </p:nvSpPr>
          <p:spPr bwMode="auto">
            <a:xfrm>
              <a:off x="336190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8" name="Line 110"/>
            <p:cNvSpPr>
              <a:spLocks noChangeShapeType="1"/>
            </p:cNvSpPr>
            <p:nvPr/>
          </p:nvSpPr>
          <p:spPr bwMode="auto">
            <a:xfrm>
              <a:off x="346349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9" name="Line 111"/>
            <p:cNvSpPr>
              <a:spLocks noChangeShapeType="1"/>
            </p:cNvSpPr>
            <p:nvPr/>
          </p:nvSpPr>
          <p:spPr bwMode="auto">
            <a:xfrm>
              <a:off x="3557147"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0" name="Line 112"/>
            <p:cNvSpPr>
              <a:spLocks noChangeShapeType="1"/>
            </p:cNvSpPr>
            <p:nvPr/>
          </p:nvSpPr>
          <p:spPr bwMode="auto">
            <a:xfrm>
              <a:off x="365714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1" name="Line 113"/>
            <p:cNvSpPr>
              <a:spLocks noChangeShapeType="1"/>
            </p:cNvSpPr>
            <p:nvPr/>
          </p:nvSpPr>
          <p:spPr bwMode="auto">
            <a:xfrm>
              <a:off x="3758738"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2" name="Line 114"/>
            <p:cNvSpPr>
              <a:spLocks noChangeShapeType="1"/>
            </p:cNvSpPr>
            <p:nvPr/>
          </p:nvSpPr>
          <p:spPr bwMode="auto">
            <a:xfrm>
              <a:off x="3852390"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3" name="Line 115"/>
            <p:cNvSpPr>
              <a:spLocks noChangeShapeType="1"/>
            </p:cNvSpPr>
            <p:nvPr/>
          </p:nvSpPr>
          <p:spPr bwMode="auto">
            <a:xfrm>
              <a:off x="395239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4" name="Line 116"/>
            <p:cNvSpPr>
              <a:spLocks noChangeShapeType="1"/>
            </p:cNvSpPr>
            <p:nvPr/>
          </p:nvSpPr>
          <p:spPr bwMode="auto">
            <a:xfrm>
              <a:off x="4046045"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5" name="Rectangle 117"/>
            <p:cNvSpPr>
              <a:spLocks noChangeArrowheads="1"/>
            </p:cNvSpPr>
            <p:nvPr/>
          </p:nvSpPr>
          <p:spPr bwMode="auto">
            <a:xfrm>
              <a:off x="3952393" y="6385652"/>
              <a:ext cx="272500"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3500</a:t>
              </a:r>
              <a:endParaRPr lang="en-US" altLang="en-US" sz="600">
                <a:latin typeface="Times New Roman" pitchFamily="18" charset="0"/>
              </a:endParaRPr>
            </a:p>
          </p:txBody>
        </p:sp>
        <p:sp>
          <p:nvSpPr>
            <p:cNvPr id="106" name="Line 118"/>
            <p:cNvSpPr>
              <a:spLocks noChangeShapeType="1"/>
            </p:cNvSpPr>
            <p:nvPr/>
          </p:nvSpPr>
          <p:spPr bwMode="auto">
            <a:xfrm>
              <a:off x="414604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7" name="Line 119"/>
            <p:cNvSpPr>
              <a:spLocks noChangeShapeType="1"/>
            </p:cNvSpPr>
            <p:nvPr/>
          </p:nvSpPr>
          <p:spPr bwMode="auto">
            <a:xfrm>
              <a:off x="423969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8" name="Line 120"/>
            <p:cNvSpPr>
              <a:spLocks noChangeShapeType="1"/>
            </p:cNvSpPr>
            <p:nvPr/>
          </p:nvSpPr>
          <p:spPr bwMode="auto">
            <a:xfrm>
              <a:off x="4341288"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9" name="Line 121"/>
            <p:cNvSpPr>
              <a:spLocks noChangeShapeType="1"/>
            </p:cNvSpPr>
            <p:nvPr/>
          </p:nvSpPr>
          <p:spPr bwMode="auto">
            <a:xfrm>
              <a:off x="443335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0" name="Line 122"/>
            <p:cNvSpPr>
              <a:spLocks noChangeShapeType="1"/>
            </p:cNvSpPr>
            <p:nvPr/>
          </p:nvSpPr>
          <p:spPr bwMode="auto">
            <a:xfrm>
              <a:off x="4534943"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1" name="Line 123"/>
            <p:cNvSpPr>
              <a:spLocks noChangeShapeType="1"/>
            </p:cNvSpPr>
            <p:nvPr/>
          </p:nvSpPr>
          <p:spPr bwMode="auto">
            <a:xfrm>
              <a:off x="463494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 name="Line 124"/>
            <p:cNvSpPr>
              <a:spLocks noChangeShapeType="1"/>
            </p:cNvSpPr>
            <p:nvPr/>
          </p:nvSpPr>
          <p:spPr bwMode="auto">
            <a:xfrm>
              <a:off x="472859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 name="Line 125"/>
            <p:cNvSpPr>
              <a:spLocks noChangeShapeType="1"/>
            </p:cNvSpPr>
            <p:nvPr/>
          </p:nvSpPr>
          <p:spPr bwMode="auto">
            <a:xfrm>
              <a:off x="483018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4" name="Line 126"/>
            <p:cNvSpPr>
              <a:spLocks noChangeShapeType="1"/>
            </p:cNvSpPr>
            <p:nvPr/>
          </p:nvSpPr>
          <p:spPr bwMode="auto">
            <a:xfrm>
              <a:off x="4922251"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Line 127"/>
            <p:cNvSpPr>
              <a:spLocks noChangeShapeType="1"/>
            </p:cNvSpPr>
            <p:nvPr/>
          </p:nvSpPr>
          <p:spPr bwMode="auto">
            <a:xfrm>
              <a:off x="5023841"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6" name="Rectangle 128"/>
            <p:cNvSpPr>
              <a:spLocks noChangeArrowheads="1"/>
            </p:cNvSpPr>
            <p:nvPr/>
          </p:nvSpPr>
          <p:spPr bwMode="auto">
            <a:xfrm>
              <a:off x="4930188" y="6385652"/>
              <a:ext cx="273021"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4000</a:t>
              </a:r>
              <a:endParaRPr lang="en-US" altLang="en-US" sz="600">
                <a:latin typeface="Times New Roman" pitchFamily="18" charset="0"/>
              </a:endParaRPr>
            </a:p>
          </p:txBody>
        </p:sp>
        <p:sp>
          <p:nvSpPr>
            <p:cNvPr id="117" name="Line 129"/>
            <p:cNvSpPr>
              <a:spLocks noChangeShapeType="1"/>
            </p:cNvSpPr>
            <p:nvPr/>
          </p:nvSpPr>
          <p:spPr bwMode="auto">
            <a:xfrm>
              <a:off x="511590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8" name="Line 130"/>
            <p:cNvSpPr>
              <a:spLocks noChangeShapeType="1"/>
            </p:cNvSpPr>
            <p:nvPr/>
          </p:nvSpPr>
          <p:spPr bwMode="auto">
            <a:xfrm>
              <a:off x="521749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Line 131"/>
            <p:cNvSpPr>
              <a:spLocks noChangeShapeType="1"/>
            </p:cNvSpPr>
            <p:nvPr/>
          </p:nvSpPr>
          <p:spPr bwMode="auto">
            <a:xfrm>
              <a:off x="5309560"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0" name="Line 132"/>
            <p:cNvSpPr>
              <a:spLocks noChangeShapeType="1"/>
            </p:cNvSpPr>
            <p:nvPr/>
          </p:nvSpPr>
          <p:spPr bwMode="auto">
            <a:xfrm>
              <a:off x="541114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1" name="Rectangle 133"/>
            <p:cNvSpPr>
              <a:spLocks noChangeArrowheads="1"/>
            </p:cNvSpPr>
            <p:nvPr/>
          </p:nvSpPr>
          <p:spPr bwMode="auto">
            <a:xfrm>
              <a:off x="5336545" y="6385652"/>
              <a:ext cx="268835"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m/z</a:t>
              </a:r>
              <a:endParaRPr lang="en-US" altLang="en-US" sz="600">
                <a:latin typeface="Times New Roman" pitchFamily="18" charset="0"/>
              </a:endParaRPr>
            </a:p>
          </p:txBody>
        </p:sp>
        <p:sp>
          <p:nvSpPr>
            <p:cNvPr id="122" name="Line 135"/>
            <p:cNvSpPr>
              <a:spLocks noChangeShapeType="1"/>
            </p:cNvSpPr>
            <p:nvPr/>
          </p:nvSpPr>
          <p:spPr bwMode="auto">
            <a:xfrm>
              <a:off x="823763" y="6338029"/>
              <a:ext cx="4608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 name="Line 136"/>
            <p:cNvSpPr>
              <a:spLocks noChangeShapeType="1"/>
            </p:cNvSpPr>
            <p:nvPr/>
          </p:nvSpPr>
          <p:spPr bwMode="auto">
            <a:xfrm>
              <a:off x="822176" y="4815669"/>
              <a:ext cx="0" cy="15175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 name="Rectangle 137"/>
            <p:cNvSpPr>
              <a:spLocks noChangeArrowheads="1"/>
            </p:cNvSpPr>
            <p:nvPr/>
          </p:nvSpPr>
          <p:spPr bwMode="auto">
            <a:xfrm rot="16200000">
              <a:off x="5222249" y="602980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4163.7</a:t>
              </a:r>
              <a:endParaRPr lang="en-US" altLang="en-US" sz="600">
                <a:latin typeface="Times New Roman" pitchFamily="18" charset="0"/>
              </a:endParaRPr>
            </a:p>
          </p:txBody>
        </p:sp>
        <p:sp>
          <p:nvSpPr>
            <p:cNvPr id="125" name="Freeform 139"/>
            <p:cNvSpPr>
              <a:spLocks/>
            </p:cNvSpPr>
            <p:nvPr/>
          </p:nvSpPr>
          <p:spPr bwMode="auto">
            <a:xfrm>
              <a:off x="825351" y="3102814"/>
              <a:ext cx="4588973" cy="1173123"/>
            </a:xfrm>
            <a:custGeom>
              <a:avLst/>
              <a:gdLst>
                <a:gd name="T0" fmla="*/ 2147483647 w 2891"/>
                <a:gd name="T1" fmla="*/ 2147483647 h 739"/>
                <a:gd name="T2" fmla="*/ 2147483647 w 2891"/>
                <a:gd name="T3" fmla="*/ 2147483647 h 739"/>
                <a:gd name="T4" fmla="*/ 2147483647 w 2891"/>
                <a:gd name="T5" fmla="*/ 2147483647 h 739"/>
                <a:gd name="T6" fmla="*/ 2147483647 w 2891"/>
                <a:gd name="T7" fmla="*/ 2147483647 h 739"/>
                <a:gd name="T8" fmla="*/ 2147483647 w 2891"/>
                <a:gd name="T9" fmla="*/ 2147483647 h 739"/>
                <a:gd name="T10" fmla="*/ 2147483647 w 2891"/>
                <a:gd name="T11" fmla="*/ 2147483647 h 739"/>
                <a:gd name="T12" fmla="*/ 2147483647 w 2891"/>
                <a:gd name="T13" fmla="*/ 2147483647 h 739"/>
                <a:gd name="T14" fmla="*/ 2147483647 w 2891"/>
                <a:gd name="T15" fmla="*/ 2147483647 h 739"/>
                <a:gd name="T16" fmla="*/ 2147483647 w 2891"/>
                <a:gd name="T17" fmla="*/ 2147483647 h 739"/>
                <a:gd name="T18" fmla="*/ 2147483647 w 2891"/>
                <a:gd name="T19" fmla="*/ 2147483647 h 739"/>
                <a:gd name="T20" fmla="*/ 2147483647 w 2891"/>
                <a:gd name="T21" fmla="*/ 2147483647 h 739"/>
                <a:gd name="T22" fmla="*/ 2147483647 w 2891"/>
                <a:gd name="T23" fmla="*/ 2147483647 h 739"/>
                <a:gd name="T24" fmla="*/ 2147483647 w 2891"/>
                <a:gd name="T25" fmla="*/ 2147483647 h 739"/>
                <a:gd name="T26" fmla="*/ 2147483647 w 2891"/>
                <a:gd name="T27" fmla="*/ 2147483647 h 739"/>
                <a:gd name="T28" fmla="*/ 2147483647 w 2891"/>
                <a:gd name="T29" fmla="*/ 2147483647 h 739"/>
                <a:gd name="T30" fmla="*/ 2147483647 w 2891"/>
                <a:gd name="T31" fmla="*/ 2147483647 h 739"/>
                <a:gd name="T32" fmla="*/ 2147483647 w 2891"/>
                <a:gd name="T33" fmla="*/ 2147483647 h 739"/>
                <a:gd name="T34" fmla="*/ 2147483647 w 2891"/>
                <a:gd name="T35" fmla="*/ 2147483647 h 739"/>
                <a:gd name="T36" fmla="*/ 2147483647 w 2891"/>
                <a:gd name="T37" fmla="*/ 2147483647 h 739"/>
                <a:gd name="T38" fmla="*/ 2147483647 w 2891"/>
                <a:gd name="T39" fmla="*/ 2147483647 h 739"/>
                <a:gd name="T40" fmla="*/ 2147483647 w 2891"/>
                <a:gd name="T41" fmla="*/ 2147483647 h 739"/>
                <a:gd name="T42" fmla="*/ 2147483647 w 2891"/>
                <a:gd name="T43" fmla="*/ 2147483647 h 739"/>
                <a:gd name="T44" fmla="*/ 2147483647 w 2891"/>
                <a:gd name="T45" fmla="*/ 2147483647 h 739"/>
                <a:gd name="T46" fmla="*/ 2147483647 w 2891"/>
                <a:gd name="T47" fmla="*/ 2147483647 h 739"/>
                <a:gd name="T48" fmla="*/ 2147483647 w 2891"/>
                <a:gd name="T49" fmla="*/ 2147483647 h 739"/>
                <a:gd name="T50" fmla="*/ 2147483647 w 2891"/>
                <a:gd name="T51" fmla="*/ 2147483647 h 739"/>
                <a:gd name="T52" fmla="*/ 2147483647 w 2891"/>
                <a:gd name="T53" fmla="*/ 2147483647 h 739"/>
                <a:gd name="T54" fmla="*/ 2147483647 w 2891"/>
                <a:gd name="T55" fmla="*/ 2147483647 h 739"/>
                <a:gd name="T56" fmla="*/ 2147483647 w 2891"/>
                <a:gd name="T57" fmla="*/ 2147483647 h 739"/>
                <a:gd name="T58" fmla="*/ 2147483647 w 2891"/>
                <a:gd name="T59" fmla="*/ 2147483647 h 739"/>
                <a:gd name="T60" fmla="*/ 2147483647 w 2891"/>
                <a:gd name="T61" fmla="*/ 2147483647 h 739"/>
                <a:gd name="T62" fmla="*/ 2147483647 w 2891"/>
                <a:gd name="T63" fmla="*/ 2147483647 h 739"/>
                <a:gd name="T64" fmla="*/ 2147483647 w 2891"/>
                <a:gd name="T65" fmla="*/ 2147483647 h 739"/>
                <a:gd name="T66" fmla="*/ 2147483647 w 2891"/>
                <a:gd name="T67" fmla="*/ 2147483647 h 739"/>
                <a:gd name="T68" fmla="*/ 2147483647 w 2891"/>
                <a:gd name="T69" fmla="*/ 2147483647 h 739"/>
                <a:gd name="T70" fmla="*/ 2147483647 w 2891"/>
                <a:gd name="T71" fmla="*/ 2147483647 h 739"/>
                <a:gd name="T72" fmla="*/ 2147483647 w 2891"/>
                <a:gd name="T73" fmla="*/ 2147483647 h 739"/>
                <a:gd name="T74" fmla="*/ 2147483647 w 2891"/>
                <a:gd name="T75" fmla="*/ 2147483647 h 739"/>
                <a:gd name="T76" fmla="*/ 2147483647 w 2891"/>
                <a:gd name="T77" fmla="*/ 2147483647 h 739"/>
                <a:gd name="T78" fmla="*/ 2147483647 w 2891"/>
                <a:gd name="T79" fmla="*/ 2147483647 h 739"/>
                <a:gd name="T80" fmla="*/ 2147483647 w 2891"/>
                <a:gd name="T81" fmla="*/ 2147483647 h 739"/>
                <a:gd name="T82" fmla="*/ 2147483647 w 2891"/>
                <a:gd name="T83" fmla="*/ 2147483647 h 739"/>
                <a:gd name="T84" fmla="*/ 2147483647 w 2891"/>
                <a:gd name="T85" fmla="*/ 2147483647 h 739"/>
                <a:gd name="T86" fmla="*/ 2147483647 w 2891"/>
                <a:gd name="T87" fmla="*/ 2147483647 h 739"/>
                <a:gd name="T88" fmla="*/ 2147483647 w 2891"/>
                <a:gd name="T89" fmla="*/ 2147483647 h 739"/>
                <a:gd name="T90" fmla="*/ 2147483647 w 2891"/>
                <a:gd name="T91" fmla="*/ 2147483647 h 739"/>
                <a:gd name="T92" fmla="*/ 2147483647 w 2891"/>
                <a:gd name="T93" fmla="*/ 2147483647 h 739"/>
                <a:gd name="T94" fmla="*/ 2147483647 w 2891"/>
                <a:gd name="T95" fmla="*/ 2147483647 h 739"/>
                <a:gd name="T96" fmla="*/ 2147483647 w 2891"/>
                <a:gd name="T97" fmla="*/ 2147483647 h 739"/>
                <a:gd name="T98" fmla="*/ 2147483647 w 2891"/>
                <a:gd name="T99" fmla="*/ 2147483647 h 739"/>
                <a:gd name="T100" fmla="*/ 2147483647 w 2891"/>
                <a:gd name="T101" fmla="*/ 2147483647 h 739"/>
                <a:gd name="T102" fmla="*/ 2147483647 w 2891"/>
                <a:gd name="T103" fmla="*/ 2147483647 h 739"/>
                <a:gd name="T104" fmla="*/ 2147483647 w 2891"/>
                <a:gd name="T105" fmla="*/ 2147483647 h 739"/>
                <a:gd name="T106" fmla="*/ 2147483647 w 2891"/>
                <a:gd name="T107" fmla="*/ 2147483647 h 739"/>
                <a:gd name="T108" fmla="*/ 2147483647 w 2891"/>
                <a:gd name="T109" fmla="*/ 2147483647 h 739"/>
                <a:gd name="T110" fmla="*/ 2147483647 w 2891"/>
                <a:gd name="T111" fmla="*/ 2147483647 h 739"/>
                <a:gd name="T112" fmla="*/ 2147483647 w 2891"/>
                <a:gd name="T113" fmla="*/ 2147483647 h 739"/>
                <a:gd name="T114" fmla="*/ 2147483647 w 2891"/>
                <a:gd name="T115" fmla="*/ 2147483647 h 739"/>
                <a:gd name="T116" fmla="*/ 2147483647 w 2891"/>
                <a:gd name="T117" fmla="*/ 2147483647 h 739"/>
                <a:gd name="T118" fmla="*/ 2147483647 w 2891"/>
                <a:gd name="T119" fmla="*/ 2147483647 h 7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91" h="739">
                  <a:moveTo>
                    <a:pt x="0" y="726"/>
                  </a:moveTo>
                  <a:lnTo>
                    <a:pt x="0" y="731"/>
                  </a:lnTo>
                  <a:lnTo>
                    <a:pt x="5" y="734"/>
                  </a:lnTo>
                  <a:lnTo>
                    <a:pt x="11" y="728"/>
                  </a:lnTo>
                  <a:lnTo>
                    <a:pt x="16" y="734"/>
                  </a:lnTo>
                  <a:lnTo>
                    <a:pt x="16" y="728"/>
                  </a:lnTo>
                  <a:lnTo>
                    <a:pt x="21" y="728"/>
                  </a:lnTo>
                  <a:lnTo>
                    <a:pt x="26" y="736"/>
                  </a:lnTo>
                  <a:lnTo>
                    <a:pt x="26" y="739"/>
                  </a:lnTo>
                  <a:lnTo>
                    <a:pt x="32" y="734"/>
                  </a:lnTo>
                  <a:lnTo>
                    <a:pt x="32" y="731"/>
                  </a:lnTo>
                  <a:lnTo>
                    <a:pt x="37" y="717"/>
                  </a:lnTo>
                  <a:lnTo>
                    <a:pt x="42" y="720"/>
                  </a:lnTo>
                  <a:lnTo>
                    <a:pt x="42" y="734"/>
                  </a:lnTo>
                  <a:lnTo>
                    <a:pt x="48" y="739"/>
                  </a:lnTo>
                  <a:lnTo>
                    <a:pt x="48" y="736"/>
                  </a:lnTo>
                  <a:lnTo>
                    <a:pt x="53" y="717"/>
                  </a:lnTo>
                  <a:lnTo>
                    <a:pt x="58" y="682"/>
                  </a:lnTo>
                  <a:lnTo>
                    <a:pt x="58" y="0"/>
                  </a:lnTo>
                  <a:lnTo>
                    <a:pt x="64" y="18"/>
                  </a:lnTo>
                  <a:lnTo>
                    <a:pt x="64" y="561"/>
                  </a:lnTo>
                  <a:lnTo>
                    <a:pt x="69" y="715"/>
                  </a:lnTo>
                  <a:lnTo>
                    <a:pt x="74" y="726"/>
                  </a:lnTo>
                  <a:lnTo>
                    <a:pt x="80" y="696"/>
                  </a:lnTo>
                  <a:lnTo>
                    <a:pt x="80" y="693"/>
                  </a:lnTo>
                  <a:lnTo>
                    <a:pt x="85" y="726"/>
                  </a:lnTo>
                  <a:lnTo>
                    <a:pt x="85" y="734"/>
                  </a:lnTo>
                  <a:lnTo>
                    <a:pt x="90" y="734"/>
                  </a:lnTo>
                  <a:lnTo>
                    <a:pt x="96" y="731"/>
                  </a:lnTo>
                  <a:lnTo>
                    <a:pt x="96" y="734"/>
                  </a:lnTo>
                  <a:lnTo>
                    <a:pt x="101" y="728"/>
                  </a:lnTo>
                  <a:lnTo>
                    <a:pt x="101" y="731"/>
                  </a:lnTo>
                  <a:lnTo>
                    <a:pt x="106" y="731"/>
                  </a:lnTo>
                  <a:lnTo>
                    <a:pt x="112" y="728"/>
                  </a:lnTo>
                  <a:lnTo>
                    <a:pt x="112" y="726"/>
                  </a:lnTo>
                  <a:lnTo>
                    <a:pt x="117" y="736"/>
                  </a:lnTo>
                  <a:lnTo>
                    <a:pt x="122" y="736"/>
                  </a:lnTo>
                  <a:lnTo>
                    <a:pt x="128" y="728"/>
                  </a:lnTo>
                  <a:lnTo>
                    <a:pt x="128" y="712"/>
                  </a:lnTo>
                  <a:lnTo>
                    <a:pt x="133" y="720"/>
                  </a:lnTo>
                  <a:lnTo>
                    <a:pt x="133" y="734"/>
                  </a:lnTo>
                  <a:lnTo>
                    <a:pt x="138" y="736"/>
                  </a:lnTo>
                  <a:lnTo>
                    <a:pt x="144" y="736"/>
                  </a:lnTo>
                  <a:lnTo>
                    <a:pt x="144" y="728"/>
                  </a:lnTo>
                  <a:lnTo>
                    <a:pt x="149" y="728"/>
                  </a:lnTo>
                  <a:lnTo>
                    <a:pt x="149" y="734"/>
                  </a:lnTo>
                  <a:lnTo>
                    <a:pt x="154" y="734"/>
                  </a:lnTo>
                  <a:lnTo>
                    <a:pt x="160" y="736"/>
                  </a:lnTo>
                  <a:lnTo>
                    <a:pt x="160" y="734"/>
                  </a:lnTo>
                  <a:lnTo>
                    <a:pt x="165" y="734"/>
                  </a:lnTo>
                  <a:lnTo>
                    <a:pt x="165" y="712"/>
                  </a:lnTo>
                  <a:lnTo>
                    <a:pt x="170" y="712"/>
                  </a:lnTo>
                  <a:lnTo>
                    <a:pt x="176" y="728"/>
                  </a:lnTo>
                  <a:lnTo>
                    <a:pt x="176" y="731"/>
                  </a:lnTo>
                  <a:lnTo>
                    <a:pt x="181" y="720"/>
                  </a:lnTo>
                  <a:lnTo>
                    <a:pt x="181" y="728"/>
                  </a:lnTo>
                  <a:lnTo>
                    <a:pt x="186" y="734"/>
                  </a:lnTo>
                  <a:lnTo>
                    <a:pt x="186" y="736"/>
                  </a:lnTo>
                  <a:lnTo>
                    <a:pt x="192" y="734"/>
                  </a:lnTo>
                  <a:lnTo>
                    <a:pt x="197" y="726"/>
                  </a:lnTo>
                  <a:lnTo>
                    <a:pt x="197" y="723"/>
                  </a:lnTo>
                  <a:lnTo>
                    <a:pt x="202" y="731"/>
                  </a:lnTo>
                  <a:lnTo>
                    <a:pt x="202" y="736"/>
                  </a:lnTo>
                  <a:lnTo>
                    <a:pt x="208" y="736"/>
                  </a:lnTo>
                  <a:lnTo>
                    <a:pt x="213" y="736"/>
                  </a:lnTo>
                  <a:lnTo>
                    <a:pt x="218" y="720"/>
                  </a:lnTo>
                  <a:lnTo>
                    <a:pt x="218" y="723"/>
                  </a:lnTo>
                  <a:lnTo>
                    <a:pt x="223" y="734"/>
                  </a:lnTo>
                  <a:lnTo>
                    <a:pt x="229" y="736"/>
                  </a:lnTo>
                  <a:lnTo>
                    <a:pt x="234" y="734"/>
                  </a:lnTo>
                  <a:lnTo>
                    <a:pt x="234" y="712"/>
                  </a:lnTo>
                  <a:lnTo>
                    <a:pt x="239" y="693"/>
                  </a:lnTo>
                  <a:lnTo>
                    <a:pt x="245" y="704"/>
                  </a:lnTo>
                  <a:lnTo>
                    <a:pt x="245" y="728"/>
                  </a:lnTo>
                  <a:lnTo>
                    <a:pt x="250" y="734"/>
                  </a:lnTo>
                  <a:lnTo>
                    <a:pt x="255" y="736"/>
                  </a:lnTo>
                  <a:lnTo>
                    <a:pt x="261" y="736"/>
                  </a:lnTo>
                  <a:lnTo>
                    <a:pt x="261" y="734"/>
                  </a:lnTo>
                  <a:lnTo>
                    <a:pt x="266" y="739"/>
                  </a:lnTo>
                  <a:lnTo>
                    <a:pt x="271" y="734"/>
                  </a:lnTo>
                  <a:lnTo>
                    <a:pt x="277" y="723"/>
                  </a:lnTo>
                  <a:lnTo>
                    <a:pt x="277" y="715"/>
                  </a:lnTo>
                  <a:lnTo>
                    <a:pt x="282" y="728"/>
                  </a:lnTo>
                  <a:lnTo>
                    <a:pt x="282" y="734"/>
                  </a:lnTo>
                  <a:lnTo>
                    <a:pt x="287" y="731"/>
                  </a:lnTo>
                  <a:lnTo>
                    <a:pt x="293" y="731"/>
                  </a:lnTo>
                  <a:lnTo>
                    <a:pt x="293" y="736"/>
                  </a:lnTo>
                  <a:lnTo>
                    <a:pt x="298" y="734"/>
                  </a:lnTo>
                  <a:lnTo>
                    <a:pt x="298" y="736"/>
                  </a:lnTo>
                  <a:lnTo>
                    <a:pt x="303" y="731"/>
                  </a:lnTo>
                  <a:lnTo>
                    <a:pt x="303" y="728"/>
                  </a:lnTo>
                  <a:lnTo>
                    <a:pt x="309" y="685"/>
                  </a:lnTo>
                  <a:lnTo>
                    <a:pt x="314" y="682"/>
                  </a:lnTo>
                  <a:lnTo>
                    <a:pt x="314" y="715"/>
                  </a:lnTo>
                  <a:lnTo>
                    <a:pt x="319" y="712"/>
                  </a:lnTo>
                  <a:lnTo>
                    <a:pt x="319" y="720"/>
                  </a:lnTo>
                  <a:lnTo>
                    <a:pt x="325" y="728"/>
                  </a:lnTo>
                  <a:lnTo>
                    <a:pt x="330" y="669"/>
                  </a:lnTo>
                  <a:lnTo>
                    <a:pt x="330" y="666"/>
                  </a:lnTo>
                  <a:lnTo>
                    <a:pt x="335" y="717"/>
                  </a:lnTo>
                  <a:lnTo>
                    <a:pt x="335" y="736"/>
                  </a:lnTo>
                  <a:lnTo>
                    <a:pt x="341" y="728"/>
                  </a:lnTo>
                  <a:lnTo>
                    <a:pt x="346" y="728"/>
                  </a:lnTo>
                  <a:lnTo>
                    <a:pt x="346" y="731"/>
                  </a:lnTo>
                  <a:lnTo>
                    <a:pt x="351" y="734"/>
                  </a:lnTo>
                  <a:lnTo>
                    <a:pt x="351" y="736"/>
                  </a:lnTo>
                  <a:lnTo>
                    <a:pt x="357" y="736"/>
                  </a:lnTo>
                  <a:lnTo>
                    <a:pt x="362" y="731"/>
                  </a:lnTo>
                  <a:lnTo>
                    <a:pt x="367" y="734"/>
                  </a:lnTo>
                  <a:lnTo>
                    <a:pt x="367" y="736"/>
                  </a:lnTo>
                  <a:lnTo>
                    <a:pt x="373" y="731"/>
                  </a:lnTo>
                  <a:lnTo>
                    <a:pt x="378" y="723"/>
                  </a:lnTo>
                  <a:lnTo>
                    <a:pt x="378" y="720"/>
                  </a:lnTo>
                  <a:lnTo>
                    <a:pt x="383" y="734"/>
                  </a:lnTo>
                  <a:lnTo>
                    <a:pt x="383" y="739"/>
                  </a:lnTo>
                  <a:lnTo>
                    <a:pt x="389" y="736"/>
                  </a:lnTo>
                  <a:lnTo>
                    <a:pt x="394" y="739"/>
                  </a:lnTo>
                  <a:lnTo>
                    <a:pt x="394" y="704"/>
                  </a:lnTo>
                  <a:lnTo>
                    <a:pt x="399" y="696"/>
                  </a:lnTo>
                  <a:lnTo>
                    <a:pt x="399" y="707"/>
                  </a:lnTo>
                  <a:lnTo>
                    <a:pt x="405" y="734"/>
                  </a:lnTo>
                  <a:lnTo>
                    <a:pt x="410" y="734"/>
                  </a:lnTo>
                  <a:lnTo>
                    <a:pt x="410" y="736"/>
                  </a:lnTo>
                  <a:lnTo>
                    <a:pt x="415" y="728"/>
                  </a:lnTo>
                  <a:lnTo>
                    <a:pt x="415" y="717"/>
                  </a:lnTo>
                  <a:lnTo>
                    <a:pt x="420" y="723"/>
                  </a:lnTo>
                  <a:lnTo>
                    <a:pt x="420" y="734"/>
                  </a:lnTo>
                  <a:lnTo>
                    <a:pt x="426" y="736"/>
                  </a:lnTo>
                  <a:lnTo>
                    <a:pt x="431" y="736"/>
                  </a:lnTo>
                  <a:lnTo>
                    <a:pt x="436" y="734"/>
                  </a:lnTo>
                  <a:lnTo>
                    <a:pt x="442" y="736"/>
                  </a:lnTo>
                  <a:lnTo>
                    <a:pt x="447" y="731"/>
                  </a:lnTo>
                  <a:lnTo>
                    <a:pt x="447" y="728"/>
                  </a:lnTo>
                  <a:lnTo>
                    <a:pt x="452" y="734"/>
                  </a:lnTo>
                  <a:lnTo>
                    <a:pt x="452" y="739"/>
                  </a:lnTo>
                  <a:lnTo>
                    <a:pt x="458" y="736"/>
                  </a:lnTo>
                  <a:lnTo>
                    <a:pt x="463" y="736"/>
                  </a:lnTo>
                  <a:lnTo>
                    <a:pt x="468" y="734"/>
                  </a:lnTo>
                  <a:lnTo>
                    <a:pt x="474" y="739"/>
                  </a:lnTo>
                  <a:lnTo>
                    <a:pt x="479" y="723"/>
                  </a:lnTo>
                  <a:lnTo>
                    <a:pt x="479" y="728"/>
                  </a:lnTo>
                  <a:lnTo>
                    <a:pt x="484" y="734"/>
                  </a:lnTo>
                  <a:lnTo>
                    <a:pt x="484" y="731"/>
                  </a:lnTo>
                  <a:lnTo>
                    <a:pt x="490" y="731"/>
                  </a:lnTo>
                  <a:lnTo>
                    <a:pt x="495" y="734"/>
                  </a:lnTo>
                  <a:lnTo>
                    <a:pt x="495" y="739"/>
                  </a:lnTo>
                  <a:lnTo>
                    <a:pt x="500" y="726"/>
                  </a:lnTo>
                  <a:lnTo>
                    <a:pt x="500" y="717"/>
                  </a:lnTo>
                  <a:lnTo>
                    <a:pt x="506" y="712"/>
                  </a:lnTo>
                  <a:lnTo>
                    <a:pt x="511" y="302"/>
                  </a:lnTo>
                  <a:lnTo>
                    <a:pt x="516" y="669"/>
                  </a:lnTo>
                  <a:lnTo>
                    <a:pt x="516" y="712"/>
                  </a:lnTo>
                  <a:lnTo>
                    <a:pt x="522" y="720"/>
                  </a:lnTo>
                  <a:lnTo>
                    <a:pt x="527" y="731"/>
                  </a:lnTo>
                  <a:lnTo>
                    <a:pt x="527" y="720"/>
                  </a:lnTo>
                  <a:lnTo>
                    <a:pt x="532" y="717"/>
                  </a:lnTo>
                  <a:lnTo>
                    <a:pt x="532" y="731"/>
                  </a:lnTo>
                  <a:lnTo>
                    <a:pt x="538" y="736"/>
                  </a:lnTo>
                  <a:lnTo>
                    <a:pt x="543" y="736"/>
                  </a:lnTo>
                  <a:lnTo>
                    <a:pt x="543" y="734"/>
                  </a:lnTo>
                  <a:lnTo>
                    <a:pt x="548" y="736"/>
                  </a:lnTo>
                  <a:lnTo>
                    <a:pt x="548" y="734"/>
                  </a:lnTo>
                  <a:lnTo>
                    <a:pt x="554" y="736"/>
                  </a:lnTo>
                  <a:lnTo>
                    <a:pt x="559" y="734"/>
                  </a:lnTo>
                  <a:lnTo>
                    <a:pt x="564" y="734"/>
                  </a:lnTo>
                  <a:lnTo>
                    <a:pt x="570" y="736"/>
                  </a:lnTo>
                  <a:lnTo>
                    <a:pt x="575" y="736"/>
                  </a:lnTo>
                  <a:lnTo>
                    <a:pt x="580" y="734"/>
                  </a:lnTo>
                  <a:lnTo>
                    <a:pt x="580" y="731"/>
                  </a:lnTo>
                  <a:lnTo>
                    <a:pt x="586" y="736"/>
                  </a:lnTo>
                  <a:lnTo>
                    <a:pt x="591" y="736"/>
                  </a:lnTo>
                  <a:lnTo>
                    <a:pt x="596" y="731"/>
                  </a:lnTo>
                  <a:lnTo>
                    <a:pt x="596" y="734"/>
                  </a:lnTo>
                  <a:lnTo>
                    <a:pt x="602" y="736"/>
                  </a:lnTo>
                  <a:lnTo>
                    <a:pt x="607" y="736"/>
                  </a:lnTo>
                  <a:lnTo>
                    <a:pt x="612" y="736"/>
                  </a:lnTo>
                  <a:lnTo>
                    <a:pt x="612" y="734"/>
                  </a:lnTo>
                  <a:lnTo>
                    <a:pt x="618" y="726"/>
                  </a:lnTo>
                  <a:lnTo>
                    <a:pt x="623" y="734"/>
                  </a:lnTo>
                  <a:lnTo>
                    <a:pt x="628" y="734"/>
                  </a:lnTo>
                  <a:lnTo>
                    <a:pt x="633" y="734"/>
                  </a:lnTo>
                  <a:lnTo>
                    <a:pt x="633" y="736"/>
                  </a:lnTo>
                  <a:lnTo>
                    <a:pt x="639" y="736"/>
                  </a:lnTo>
                  <a:lnTo>
                    <a:pt x="644" y="739"/>
                  </a:lnTo>
                  <a:lnTo>
                    <a:pt x="644" y="731"/>
                  </a:lnTo>
                  <a:lnTo>
                    <a:pt x="649" y="728"/>
                  </a:lnTo>
                  <a:lnTo>
                    <a:pt x="649" y="736"/>
                  </a:lnTo>
                  <a:lnTo>
                    <a:pt x="655" y="739"/>
                  </a:lnTo>
                  <a:lnTo>
                    <a:pt x="660" y="736"/>
                  </a:lnTo>
                  <a:lnTo>
                    <a:pt x="665" y="734"/>
                  </a:lnTo>
                  <a:lnTo>
                    <a:pt x="665" y="726"/>
                  </a:lnTo>
                  <a:lnTo>
                    <a:pt x="671" y="728"/>
                  </a:lnTo>
                  <a:lnTo>
                    <a:pt x="676" y="728"/>
                  </a:lnTo>
                  <a:lnTo>
                    <a:pt x="676" y="726"/>
                  </a:lnTo>
                  <a:lnTo>
                    <a:pt x="681" y="734"/>
                  </a:lnTo>
                  <a:lnTo>
                    <a:pt x="687" y="726"/>
                  </a:lnTo>
                  <a:lnTo>
                    <a:pt x="687" y="712"/>
                  </a:lnTo>
                  <a:lnTo>
                    <a:pt x="692" y="715"/>
                  </a:lnTo>
                  <a:lnTo>
                    <a:pt x="697" y="731"/>
                  </a:lnTo>
                  <a:lnTo>
                    <a:pt x="697" y="734"/>
                  </a:lnTo>
                  <a:lnTo>
                    <a:pt x="703" y="736"/>
                  </a:lnTo>
                  <a:lnTo>
                    <a:pt x="708" y="736"/>
                  </a:lnTo>
                  <a:lnTo>
                    <a:pt x="713" y="736"/>
                  </a:lnTo>
                  <a:lnTo>
                    <a:pt x="713" y="739"/>
                  </a:lnTo>
                  <a:lnTo>
                    <a:pt x="719" y="736"/>
                  </a:lnTo>
                  <a:lnTo>
                    <a:pt x="724" y="731"/>
                  </a:lnTo>
                  <a:lnTo>
                    <a:pt x="729" y="731"/>
                  </a:lnTo>
                  <a:lnTo>
                    <a:pt x="729" y="734"/>
                  </a:lnTo>
                  <a:lnTo>
                    <a:pt x="735" y="736"/>
                  </a:lnTo>
                  <a:lnTo>
                    <a:pt x="735" y="734"/>
                  </a:lnTo>
                  <a:lnTo>
                    <a:pt x="740" y="731"/>
                  </a:lnTo>
                  <a:lnTo>
                    <a:pt x="745" y="736"/>
                  </a:lnTo>
                  <a:lnTo>
                    <a:pt x="751" y="736"/>
                  </a:lnTo>
                  <a:lnTo>
                    <a:pt x="756" y="734"/>
                  </a:lnTo>
                  <a:lnTo>
                    <a:pt x="761" y="696"/>
                  </a:lnTo>
                  <a:lnTo>
                    <a:pt x="761" y="699"/>
                  </a:lnTo>
                  <a:lnTo>
                    <a:pt x="767" y="712"/>
                  </a:lnTo>
                  <a:lnTo>
                    <a:pt x="767" y="715"/>
                  </a:lnTo>
                  <a:lnTo>
                    <a:pt x="772" y="726"/>
                  </a:lnTo>
                  <a:lnTo>
                    <a:pt x="777" y="731"/>
                  </a:lnTo>
                  <a:lnTo>
                    <a:pt x="777" y="699"/>
                  </a:lnTo>
                  <a:lnTo>
                    <a:pt x="783" y="690"/>
                  </a:lnTo>
                  <a:lnTo>
                    <a:pt x="783" y="726"/>
                  </a:lnTo>
                  <a:lnTo>
                    <a:pt x="788" y="736"/>
                  </a:lnTo>
                  <a:lnTo>
                    <a:pt x="793" y="731"/>
                  </a:lnTo>
                  <a:lnTo>
                    <a:pt x="793" y="728"/>
                  </a:lnTo>
                  <a:lnTo>
                    <a:pt x="799" y="736"/>
                  </a:lnTo>
                  <a:lnTo>
                    <a:pt x="804" y="736"/>
                  </a:lnTo>
                  <a:lnTo>
                    <a:pt x="809" y="739"/>
                  </a:lnTo>
                  <a:lnTo>
                    <a:pt x="809" y="736"/>
                  </a:lnTo>
                  <a:lnTo>
                    <a:pt x="815" y="734"/>
                  </a:lnTo>
                  <a:lnTo>
                    <a:pt x="815" y="736"/>
                  </a:lnTo>
                  <a:lnTo>
                    <a:pt x="820" y="734"/>
                  </a:lnTo>
                  <a:lnTo>
                    <a:pt x="825" y="734"/>
                  </a:lnTo>
                  <a:lnTo>
                    <a:pt x="825" y="731"/>
                  </a:lnTo>
                  <a:lnTo>
                    <a:pt x="830" y="731"/>
                  </a:lnTo>
                  <a:lnTo>
                    <a:pt x="830" y="736"/>
                  </a:lnTo>
                  <a:lnTo>
                    <a:pt x="836" y="736"/>
                  </a:lnTo>
                  <a:lnTo>
                    <a:pt x="836" y="739"/>
                  </a:lnTo>
                  <a:lnTo>
                    <a:pt x="841" y="736"/>
                  </a:lnTo>
                  <a:lnTo>
                    <a:pt x="846" y="715"/>
                  </a:lnTo>
                  <a:lnTo>
                    <a:pt x="846" y="709"/>
                  </a:lnTo>
                  <a:lnTo>
                    <a:pt x="852" y="723"/>
                  </a:lnTo>
                  <a:lnTo>
                    <a:pt x="852" y="736"/>
                  </a:lnTo>
                  <a:lnTo>
                    <a:pt x="857" y="736"/>
                  </a:lnTo>
                  <a:lnTo>
                    <a:pt x="862" y="736"/>
                  </a:lnTo>
                  <a:lnTo>
                    <a:pt x="862" y="723"/>
                  </a:lnTo>
                  <a:lnTo>
                    <a:pt x="868" y="726"/>
                  </a:lnTo>
                  <a:lnTo>
                    <a:pt x="873" y="728"/>
                  </a:lnTo>
                  <a:lnTo>
                    <a:pt x="878" y="726"/>
                  </a:lnTo>
                  <a:lnTo>
                    <a:pt x="878" y="736"/>
                  </a:lnTo>
                  <a:lnTo>
                    <a:pt x="884" y="736"/>
                  </a:lnTo>
                  <a:lnTo>
                    <a:pt x="889" y="736"/>
                  </a:lnTo>
                  <a:lnTo>
                    <a:pt x="894" y="736"/>
                  </a:lnTo>
                  <a:lnTo>
                    <a:pt x="894" y="734"/>
                  </a:lnTo>
                  <a:lnTo>
                    <a:pt x="900" y="734"/>
                  </a:lnTo>
                  <a:lnTo>
                    <a:pt x="900" y="736"/>
                  </a:lnTo>
                  <a:lnTo>
                    <a:pt x="905" y="739"/>
                  </a:lnTo>
                  <a:lnTo>
                    <a:pt x="910" y="739"/>
                  </a:lnTo>
                  <a:lnTo>
                    <a:pt x="910" y="736"/>
                  </a:lnTo>
                  <a:lnTo>
                    <a:pt x="916" y="736"/>
                  </a:lnTo>
                  <a:lnTo>
                    <a:pt x="916" y="734"/>
                  </a:lnTo>
                  <a:lnTo>
                    <a:pt x="921" y="734"/>
                  </a:lnTo>
                  <a:lnTo>
                    <a:pt x="926" y="739"/>
                  </a:lnTo>
                  <a:lnTo>
                    <a:pt x="932" y="739"/>
                  </a:lnTo>
                  <a:lnTo>
                    <a:pt x="932" y="736"/>
                  </a:lnTo>
                  <a:lnTo>
                    <a:pt x="937" y="734"/>
                  </a:lnTo>
                  <a:lnTo>
                    <a:pt x="942" y="734"/>
                  </a:lnTo>
                  <a:lnTo>
                    <a:pt x="948" y="736"/>
                  </a:lnTo>
                  <a:lnTo>
                    <a:pt x="948" y="728"/>
                  </a:lnTo>
                  <a:lnTo>
                    <a:pt x="953" y="728"/>
                  </a:lnTo>
                  <a:lnTo>
                    <a:pt x="958" y="709"/>
                  </a:lnTo>
                  <a:lnTo>
                    <a:pt x="958" y="385"/>
                  </a:lnTo>
                  <a:lnTo>
                    <a:pt x="964" y="458"/>
                  </a:lnTo>
                  <a:lnTo>
                    <a:pt x="964" y="677"/>
                  </a:lnTo>
                  <a:lnTo>
                    <a:pt x="969" y="717"/>
                  </a:lnTo>
                  <a:lnTo>
                    <a:pt x="974" y="728"/>
                  </a:lnTo>
                  <a:lnTo>
                    <a:pt x="974" y="734"/>
                  </a:lnTo>
                  <a:lnTo>
                    <a:pt x="980" y="726"/>
                  </a:lnTo>
                  <a:lnTo>
                    <a:pt x="985" y="736"/>
                  </a:lnTo>
                  <a:lnTo>
                    <a:pt x="990" y="736"/>
                  </a:lnTo>
                  <a:lnTo>
                    <a:pt x="996" y="736"/>
                  </a:lnTo>
                  <a:lnTo>
                    <a:pt x="1001" y="734"/>
                  </a:lnTo>
                  <a:lnTo>
                    <a:pt x="1001" y="739"/>
                  </a:lnTo>
                  <a:lnTo>
                    <a:pt x="1006" y="739"/>
                  </a:lnTo>
                  <a:lnTo>
                    <a:pt x="1012" y="736"/>
                  </a:lnTo>
                  <a:lnTo>
                    <a:pt x="1017" y="736"/>
                  </a:lnTo>
                  <a:lnTo>
                    <a:pt x="1022" y="739"/>
                  </a:lnTo>
                  <a:lnTo>
                    <a:pt x="1027" y="736"/>
                  </a:lnTo>
                  <a:lnTo>
                    <a:pt x="1027" y="734"/>
                  </a:lnTo>
                  <a:lnTo>
                    <a:pt x="1033" y="734"/>
                  </a:lnTo>
                  <a:lnTo>
                    <a:pt x="1033" y="736"/>
                  </a:lnTo>
                  <a:lnTo>
                    <a:pt x="1038" y="739"/>
                  </a:lnTo>
                  <a:lnTo>
                    <a:pt x="1043" y="736"/>
                  </a:lnTo>
                  <a:lnTo>
                    <a:pt x="1049" y="736"/>
                  </a:lnTo>
                  <a:lnTo>
                    <a:pt x="1054" y="736"/>
                  </a:lnTo>
                  <a:lnTo>
                    <a:pt x="1059" y="736"/>
                  </a:lnTo>
                  <a:lnTo>
                    <a:pt x="1059" y="739"/>
                  </a:lnTo>
                  <a:lnTo>
                    <a:pt x="1065" y="734"/>
                  </a:lnTo>
                  <a:lnTo>
                    <a:pt x="1065" y="726"/>
                  </a:lnTo>
                  <a:lnTo>
                    <a:pt x="1070" y="728"/>
                  </a:lnTo>
                  <a:lnTo>
                    <a:pt x="1075" y="728"/>
                  </a:lnTo>
                  <a:lnTo>
                    <a:pt x="1081" y="731"/>
                  </a:lnTo>
                  <a:lnTo>
                    <a:pt x="1081" y="736"/>
                  </a:lnTo>
                  <a:lnTo>
                    <a:pt x="1086" y="739"/>
                  </a:lnTo>
                  <a:lnTo>
                    <a:pt x="1091" y="739"/>
                  </a:lnTo>
                  <a:lnTo>
                    <a:pt x="1097" y="734"/>
                  </a:lnTo>
                  <a:lnTo>
                    <a:pt x="1102" y="736"/>
                  </a:lnTo>
                  <a:lnTo>
                    <a:pt x="1107" y="739"/>
                  </a:lnTo>
                  <a:lnTo>
                    <a:pt x="1113" y="736"/>
                  </a:lnTo>
                  <a:lnTo>
                    <a:pt x="1113" y="734"/>
                  </a:lnTo>
                  <a:lnTo>
                    <a:pt x="1118" y="728"/>
                  </a:lnTo>
                  <a:lnTo>
                    <a:pt x="1123" y="734"/>
                  </a:lnTo>
                  <a:lnTo>
                    <a:pt x="1123" y="736"/>
                  </a:lnTo>
                  <a:lnTo>
                    <a:pt x="1129" y="739"/>
                  </a:lnTo>
                  <a:lnTo>
                    <a:pt x="1129" y="736"/>
                  </a:lnTo>
                  <a:lnTo>
                    <a:pt x="1134" y="736"/>
                  </a:lnTo>
                  <a:lnTo>
                    <a:pt x="1139" y="720"/>
                  </a:lnTo>
                  <a:lnTo>
                    <a:pt x="1139" y="717"/>
                  </a:lnTo>
                  <a:lnTo>
                    <a:pt x="1145" y="728"/>
                  </a:lnTo>
                  <a:lnTo>
                    <a:pt x="1145" y="736"/>
                  </a:lnTo>
                  <a:lnTo>
                    <a:pt x="1150" y="736"/>
                  </a:lnTo>
                  <a:lnTo>
                    <a:pt x="1155" y="736"/>
                  </a:lnTo>
                  <a:lnTo>
                    <a:pt x="1155" y="739"/>
                  </a:lnTo>
                  <a:lnTo>
                    <a:pt x="1161" y="736"/>
                  </a:lnTo>
                  <a:lnTo>
                    <a:pt x="1161" y="739"/>
                  </a:lnTo>
                  <a:lnTo>
                    <a:pt x="1166" y="736"/>
                  </a:lnTo>
                  <a:lnTo>
                    <a:pt x="1171" y="736"/>
                  </a:lnTo>
                  <a:lnTo>
                    <a:pt x="1177" y="734"/>
                  </a:lnTo>
                  <a:lnTo>
                    <a:pt x="1177" y="736"/>
                  </a:lnTo>
                  <a:lnTo>
                    <a:pt x="1182" y="736"/>
                  </a:lnTo>
                  <a:lnTo>
                    <a:pt x="1187" y="734"/>
                  </a:lnTo>
                  <a:lnTo>
                    <a:pt x="1193" y="734"/>
                  </a:lnTo>
                  <a:lnTo>
                    <a:pt x="1193" y="736"/>
                  </a:lnTo>
                  <a:lnTo>
                    <a:pt x="1198" y="736"/>
                  </a:lnTo>
                  <a:lnTo>
                    <a:pt x="1203" y="736"/>
                  </a:lnTo>
                  <a:lnTo>
                    <a:pt x="1209" y="736"/>
                  </a:lnTo>
                  <a:lnTo>
                    <a:pt x="1209" y="707"/>
                  </a:lnTo>
                  <a:lnTo>
                    <a:pt x="1214" y="712"/>
                  </a:lnTo>
                  <a:lnTo>
                    <a:pt x="1214" y="717"/>
                  </a:lnTo>
                  <a:lnTo>
                    <a:pt x="1219" y="723"/>
                  </a:lnTo>
                  <a:lnTo>
                    <a:pt x="1224" y="734"/>
                  </a:lnTo>
                  <a:lnTo>
                    <a:pt x="1230" y="709"/>
                  </a:lnTo>
                  <a:lnTo>
                    <a:pt x="1230" y="712"/>
                  </a:lnTo>
                  <a:lnTo>
                    <a:pt x="1235" y="728"/>
                  </a:lnTo>
                  <a:lnTo>
                    <a:pt x="1240" y="736"/>
                  </a:lnTo>
                  <a:lnTo>
                    <a:pt x="1240" y="734"/>
                  </a:lnTo>
                  <a:lnTo>
                    <a:pt x="1246" y="734"/>
                  </a:lnTo>
                  <a:lnTo>
                    <a:pt x="1246" y="736"/>
                  </a:lnTo>
                  <a:lnTo>
                    <a:pt x="1251" y="736"/>
                  </a:lnTo>
                  <a:lnTo>
                    <a:pt x="1251" y="739"/>
                  </a:lnTo>
                  <a:lnTo>
                    <a:pt x="1256" y="739"/>
                  </a:lnTo>
                  <a:lnTo>
                    <a:pt x="1262" y="736"/>
                  </a:lnTo>
                  <a:lnTo>
                    <a:pt x="1267" y="739"/>
                  </a:lnTo>
                  <a:lnTo>
                    <a:pt x="1267" y="736"/>
                  </a:lnTo>
                  <a:lnTo>
                    <a:pt x="1272" y="728"/>
                  </a:lnTo>
                  <a:lnTo>
                    <a:pt x="1278" y="726"/>
                  </a:lnTo>
                  <a:lnTo>
                    <a:pt x="1278" y="734"/>
                  </a:lnTo>
                  <a:lnTo>
                    <a:pt x="1283" y="736"/>
                  </a:lnTo>
                  <a:lnTo>
                    <a:pt x="1283" y="739"/>
                  </a:lnTo>
                  <a:lnTo>
                    <a:pt x="1288" y="736"/>
                  </a:lnTo>
                  <a:lnTo>
                    <a:pt x="1294" y="734"/>
                  </a:lnTo>
                  <a:lnTo>
                    <a:pt x="1294" y="717"/>
                  </a:lnTo>
                  <a:lnTo>
                    <a:pt x="1299" y="720"/>
                  </a:lnTo>
                  <a:lnTo>
                    <a:pt x="1299" y="734"/>
                  </a:lnTo>
                  <a:lnTo>
                    <a:pt x="1304" y="736"/>
                  </a:lnTo>
                  <a:lnTo>
                    <a:pt x="1310" y="736"/>
                  </a:lnTo>
                  <a:lnTo>
                    <a:pt x="1310" y="734"/>
                  </a:lnTo>
                  <a:lnTo>
                    <a:pt x="1315" y="728"/>
                  </a:lnTo>
                  <a:lnTo>
                    <a:pt x="1320" y="731"/>
                  </a:lnTo>
                  <a:lnTo>
                    <a:pt x="1326" y="734"/>
                  </a:lnTo>
                  <a:lnTo>
                    <a:pt x="1326" y="736"/>
                  </a:lnTo>
                  <a:lnTo>
                    <a:pt x="1331" y="736"/>
                  </a:lnTo>
                  <a:lnTo>
                    <a:pt x="1331" y="739"/>
                  </a:lnTo>
                  <a:lnTo>
                    <a:pt x="1336" y="739"/>
                  </a:lnTo>
                  <a:lnTo>
                    <a:pt x="1342" y="739"/>
                  </a:lnTo>
                  <a:lnTo>
                    <a:pt x="1342" y="736"/>
                  </a:lnTo>
                  <a:lnTo>
                    <a:pt x="1347" y="734"/>
                  </a:lnTo>
                  <a:lnTo>
                    <a:pt x="1352" y="736"/>
                  </a:lnTo>
                  <a:lnTo>
                    <a:pt x="1352" y="739"/>
                  </a:lnTo>
                  <a:lnTo>
                    <a:pt x="1358" y="739"/>
                  </a:lnTo>
                  <a:lnTo>
                    <a:pt x="1363" y="736"/>
                  </a:lnTo>
                  <a:lnTo>
                    <a:pt x="1368" y="736"/>
                  </a:lnTo>
                  <a:lnTo>
                    <a:pt x="1374" y="739"/>
                  </a:lnTo>
                  <a:lnTo>
                    <a:pt x="1379" y="736"/>
                  </a:lnTo>
                  <a:lnTo>
                    <a:pt x="1384" y="734"/>
                  </a:lnTo>
                  <a:lnTo>
                    <a:pt x="1390" y="734"/>
                  </a:lnTo>
                  <a:lnTo>
                    <a:pt x="1395" y="739"/>
                  </a:lnTo>
                  <a:lnTo>
                    <a:pt x="1395" y="731"/>
                  </a:lnTo>
                  <a:lnTo>
                    <a:pt x="1400" y="728"/>
                  </a:lnTo>
                  <a:lnTo>
                    <a:pt x="1406" y="734"/>
                  </a:lnTo>
                  <a:lnTo>
                    <a:pt x="1406" y="615"/>
                  </a:lnTo>
                  <a:lnTo>
                    <a:pt x="1411" y="553"/>
                  </a:lnTo>
                  <a:lnTo>
                    <a:pt x="1411" y="626"/>
                  </a:lnTo>
                  <a:lnTo>
                    <a:pt x="1416" y="704"/>
                  </a:lnTo>
                  <a:lnTo>
                    <a:pt x="1421" y="723"/>
                  </a:lnTo>
                  <a:lnTo>
                    <a:pt x="1421" y="734"/>
                  </a:lnTo>
                  <a:lnTo>
                    <a:pt x="1427" y="736"/>
                  </a:lnTo>
                  <a:lnTo>
                    <a:pt x="1427" y="731"/>
                  </a:lnTo>
                  <a:lnTo>
                    <a:pt x="1432" y="731"/>
                  </a:lnTo>
                  <a:lnTo>
                    <a:pt x="1432" y="736"/>
                  </a:lnTo>
                  <a:lnTo>
                    <a:pt x="1437" y="736"/>
                  </a:lnTo>
                  <a:lnTo>
                    <a:pt x="1443" y="739"/>
                  </a:lnTo>
                  <a:lnTo>
                    <a:pt x="1443" y="736"/>
                  </a:lnTo>
                  <a:lnTo>
                    <a:pt x="1448" y="739"/>
                  </a:lnTo>
                  <a:lnTo>
                    <a:pt x="1453" y="739"/>
                  </a:lnTo>
                  <a:lnTo>
                    <a:pt x="1459" y="739"/>
                  </a:lnTo>
                  <a:lnTo>
                    <a:pt x="1459" y="736"/>
                  </a:lnTo>
                  <a:lnTo>
                    <a:pt x="1464" y="736"/>
                  </a:lnTo>
                  <a:lnTo>
                    <a:pt x="1469" y="739"/>
                  </a:lnTo>
                  <a:lnTo>
                    <a:pt x="1475" y="734"/>
                  </a:lnTo>
                  <a:lnTo>
                    <a:pt x="1480" y="734"/>
                  </a:lnTo>
                  <a:lnTo>
                    <a:pt x="1480" y="739"/>
                  </a:lnTo>
                  <a:lnTo>
                    <a:pt x="1485" y="739"/>
                  </a:lnTo>
                  <a:lnTo>
                    <a:pt x="1491" y="739"/>
                  </a:lnTo>
                  <a:lnTo>
                    <a:pt x="1491" y="736"/>
                  </a:lnTo>
                  <a:lnTo>
                    <a:pt x="1496" y="736"/>
                  </a:lnTo>
                  <a:lnTo>
                    <a:pt x="1496" y="739"/>
                  </a:lnTo>
                  <a:lnTo>
                    <a:pt x="1501" y="739"/>
                  </a:lnTo>
                  <a:lnTo>
                    <a:pt x="1507" y="736"/>
                  </a:lnTo>
                  <a:lnTo>
                    <a:pt x="1507" y="739"/>
                  </a:lnTo>
                  <a:lnTo>
                    <a:pt x="1512" y="739"/>
                  </a:lnTo>
                  <a:lnTo>
                    <a:pt x="1512" y="734"/>
                  </a:lnTo>
                  <a:lnTo>
                    <a:pt x="1517" y="731"/>
                  </a:lnTo>
                  <a:lnTo>
                    <a:pt x="1523" y="736"/>
                  </a:lnTo>
                  <a:lnTo>
                    <a:pt x="1528" y="736"/>
                  </a:lnTo>
                  <a:lnTo>
                    <a:pt x="1533" y="739"/>
                  </a:lnTo>
                  <a:lnTo>
                    <a:pt x="1539" y="739"/>
                  </a:lnTo>
                  <a:lnTo>
                    <a:pt x="1544" y="736"/>
                  </a:lnTo>
                  <a:lnTo>
                    <a:pt x="1544" y="734"/>
                  </a:lnTo>
                  <a:lnTo>
                    <a:pt x="1549" y="734"/>
                  </a:lnTo>
                  <a:lnTo>
                    <a:pt x="1555" y="739"/>
                  </a:lnTo>
                  <a:lnTo>
                    <a:pt x="1560" y="739"/>
                  </a:lnTo>
                  <a:lnTo>
                    <a:pt x="1560" y="736"/>
                  </a:lnTo>
                  <a:lnTo>
                    <a:pt x="1565" y="731"/>
                  </a:lnTo>
                  <a:lnTo>
                    <a:pt x="1571" y="734"/>
                  </a:lnTo>
                  <a:lnTo>
                    <a:pt x="1571" y="736"/>
                  </a:lnTo>
                  <a:lnTo>
                    <a:pt x="1576" y="739"/>
                  </a:lnTo>
                  <a:lnTo>
                    <a:pt x="1581" y="736"/>
                  </a:lnTo>
                  <a:lnTo>
                    <a:pt x="1587" y="734"/>
                  </a:lnTo>
                  <a:lnTo>
                    <a:pt x="1587" y="720"/>
                  </a:lnTo>
                  <a:lnTo>
                    <a:pt x="1592" y="723"/>
                  </a:lnTo>
                  <a:lnTo>
                    <a:pt x="1592" y="734"/>
                  </a:lnTo>
                  <a:lnTo>
                    <a:pt x="1597" y="736"/>
                  </a:lnTo>
                  <a:lnTo>
                    <a:pt x="1603" y="739"/>
                  </a:lnTo>
                  <a:lnTo>
                    <a:pt x="1608" y="739"/>
                  </a:lnTo>
                  <a:lnTo>
                    <a:pt x="1613" y="739"/>
                  </a:lnTo>
                  <a:lnTo>
                    <a:pt x="1613" y="736"/>
                  </a:lnTo>
                  <a:lnTo>
                    <a:pt x="1618" y="736"/>
                  </a:lnTo>
                  <a:lnTo>
                    <a:pt x="1624" y="734"/>
                  </a:lnTo>
                  <a:lnTo>
                    <a:pt x="1629" y="736"/>
                  </a:lnTo>
                  <a:lnTo>
                    <a:pt x="1634" y="736"/>
                  </a:lnTo>
                  <a:lnTo>
                    <a:pt x="1640" y="736"/>
                  </a:lnTo>
                  <a:lnTo>
                    <a:pt x="1645" y="739"/>
                  </a:lnTo>
                  <a:lnTo>
                    <a:pt x="1645" y="736"/>
                  </a:lnTo>
                  <a:lnTo>
                    <a:pt x="1650" y="736"/>
                  </a:lnTo>
                  <a:lnTo>
                    <a:pt x="1656" y="739"/>
                  </a:lnTo>
                  <a:lnTo>
                    <a:pt x="1656" y="720"/>
                  </a:lnTo>
                  <a:lnTo>
                    <a:pt x="1661" y="709"/>
                  </a:lnTo>
                  <a:lnTo>
                    <a:pt x="1661" y="715"/>
                  </a:lnTo>
                  <a:lnTo>
                    <a:pt x="1666" y="717"/>
                  </a:lnTo>
                  <a:lnTo>
                    <a:pt x="1672" y="731"/>
                  </a:lnTo>
                  <a:lnTo>
                    <a:pt x="1672" y="734"/>
                  </a:lnTo>
                  <a:lnTo>
                    <a:pt x="1677" y="720"/>
                  </a:lnTo>
                  <a:lnTo>
                    <a:pt x="1677" y="712"/>
                  </a:lnTo>
                  <a:lnTo>
                    <a:pt x="1682" y="720"/>
                  </a:lnTo>
                  <a:lnTo>
                    <a:pt x="1688" y="734"/>
                  </a:lnTo>
                  <a:lnTo>
                    <a:pt x="1688" y="736"/>
                  </a:lnTo>
                  <a:lnTo>
                    <a:pt x="1693" y="734"/>
                  </a:lnTo>
                  <a:lnTo>
                    <a:pt x="1698" y="736"/>
                  </a:lnTo>
                  <a:lnTo>
                    <a:pt x="1704" y="739"/>
                  </a:lnTo>
                  <a:lnTo>
                    <a:pt x="1709" y="739"/>
                  </a:lnTo>
                  <a:lnTo>
                    <a:pt x="1709" y="736"/>
                  </a:lnTo>
                  <a:lnTo>
                    <a:pt x="1714" y="736"/>
                  </a:lnTo>
                  <a:lnTo>
                    <a:pt x="1720" y="736"/>
                  </a:lnTo>
                  <a:lnTo>
                    <a:pt x="1720" y="734"/>
                  </a:lnTo>
                  <a:lnTo>
                    <a:pt x="1725" y="736"/>
                  </a:lnTo>
                  <a:lnTo>
                    <a:pt x="1730" y="736"/>
                  </a:lnTo>
                  <a:lnTo>
                    <a:pt x="1736" y="739"/>
                  </a:lnTo>
                  <a:lnTo>
                    <a:pt x="1741" y="739"/>
                  </a:lnTo>
                  <a:lnTo>
                    <a:pt x="1741" y="728"/>
                  </a:lnTo>
                  <a:lnTo>
                    <a:pt x="1746" y="720"/>
                  </a:lnTo>
                  <a:lnTo>
                    <a:pt x="1752" y="728"/>
                  </a:lnTo>
                  <a:lnTo>
                    <a:pt x="1752" y="734"/>
                  </a:lnTo>
                  <a:lnTo>
                    <a:pt x="1757" y="739"/>
                  </a:lnTo>
                  <a:lnTo>
                    <a:pt x="1762" y="734"/>
                  </a:lnTo>
                  <a:lnTo>
                    <a:pt x="1768" y="731"/>
                  </a:lnTo>
                  <a:lnTo>
                    <a:pt x="1773" y="736"/>
                  </a:lnTo>
                  <a:lnTo>
                    <a:pt x="1773" y="739"/>
                  </a:lnTo>
                  <a:lnTo>
                    <a:pt x="1778" y="736"/>
                  </a:lnTo>
                  <a:lnTo>
                    <a:pt x="1784" y="736"/>
                  </a:lnTo>
                  <a:lnTo>
                    <a:pt x="1784" y="739"/>
                  </a:lnTo>
                  <a:lnTo>
                    <a:pt x="1789" y="736"/>
                  </a:lnTo>
                  <a:lnTo>
                    <a:pt x="1789" y="739"/>
                  </a:lnTo>
                  <a:lnTo>
                    <a:pt x="1794" y="736"/>
                  </a:lnTo>
                  <a:lnTo>
                    <a:pt x="1800" y="736"/>
                  </a:lnTo>
                  <a:lnTo>
                    <a:pt x="1800" y="739"/>
                  </a:lnTo>
                  <a:lnTo>
                    <a:pt x="1805" y="739"/>
                  </a:lnTo>
                  <a:lnTo>
                    <a:pt x="1810" y="739"/>
                  </a:lnTo>
                  <a:lnTo>
                    <a:pt x="1815" y="736"/>
                  </a:lnTo>
                  <a:lnTo>
                    <a:pt x="1821" y="739"/>
                  </a:lnTo>
                  <a:lnTo>
                    <a:pt x="1826" y="739"/>
                  </a:lnTo>
                  <a:lnTo>
                    <a:pt x="1826" y="736"/>
                  </a:lnTo>
                  <a:lnTo>
                    <a:pt x="1831" y="736"/>
                  </a:lnTo>
                  <a:lnTo>
                    <a:pt x="1837" y="734"/>
                  </a:lnTo>
                  <a:lnTo>
                    <a:pt x="1842" y="736"/>
                  </a:lnTo>
                  <a:lnTo>
                    <a:pt x="1847" y="734"/>
                  </a:lnTo>
                  <a:lnTo>
                    <a:pt x="1853" y="734"/>
                  </a:lnTo>
                  <a:lnTo>
                    <a:pt x="1853" y="728"/>
                  </a:lnTo>
                  <a:lnTo>
                    <a:pt x="1858" y="572"/>
                  </a:lnTo>
                  <a:lnTo>
                    <a:pt x="1863" y="661"/>
                  </a:lnTo>
                  <a:lnTo>
                    <a:pt x="1869" y="717"/>
                  </a:lnTo>
                  <a:lnTo>
                    <a:pt x="1869" y="731"/>
                  </a:lnTo>
                  <a:lnTo>
                    <a:pt x="1874" y="731"/>
                  </a:lnTo>
                  <a:lnTo>
                    <a:pt x="1879" y="731"/>
                  </a:lnTo>
                  <a:lnTo>
                    <a:pt x="1885" y="734"/>
                  </a:lnTo>
                  <a:lnTo>
                    <a:pt x="1885" y="736"/>
                  </a:lnTo>
                  <a:lnTo>
                    <a:pt x="1890" y="739"/>
                  </a:lnTo>
                  <a:lnTo>
                    <a:pt x="1890" y="736"/>
                  </a:lnTo>
                  <a:lnTo>
                    <a:pt x="1895" y="736"/>
                  </a:lnTo>
                  <a:lnTo>
                    <a:pt x="1901" y="736"/>
                  </a:lnTo>
                  <a:lnTo>
                    <a:pt x="1906" y="739"/>
                  </a:lnTo>
                  <a:lnTo>
                    <a:pt x="1906" y="736"/>
                  </a:lnTo>
                  <a:lnTo>
                    <a:pt x="1911" y="736"/>
                  </a:lnTo>
                  <a:lnTo>
                    <a:pt x="1917" y="736"/>
                  </a:lnTo>
                  <a:lnTo>
                    <a:pt x="1917" y="739"/>
                  </a:lnTo>
                  <a:lnTo>
                    <a:pt x="1922" y="739"/>
                  </a:lnTo>
                  <a:lnTo>
                    <a:pt x="1922" y="736"/>
                  </a:lnTo>
                  <a:lnTo>
                    <a:pt x="1927" y="736"/>
                  </a:lnTo>
                  <a:lnTo>
                    <a:pt x="1933" y="736"/>
                  </a:lnTo>
                  <a:lnTo>
                    <a:pt x="1938" y="739"/>
                  </a:lnTo>
                  <a:lnTo>
                    <a:pt x="1943" y="736"/>
                  </a:lnTo>
                  <a:lnTo>
                    <a:pt x="1949" y="739"/>
                  </a:lnTo>
                  <a:lnTo>
                    <a:pt x="1949" y="736"/>
                  </a:lnTo>
                  <a:lnTo>
                    <a:pt x="1954" y="739"/>
                  </a:lnTo>
                  <a:lnTo>
                    <a:pt x="1959" y="739"/>
                  </a:lnTo>
                  <a:lnTo>
                    <a:pt x="1965" y="736"/>
                  </a:lnTo>
                  <a:lnTo>
                    <a:pt x="1965" y="734"/>
                  </a:lnTo>
                  <a:lnTo>
                    <a:pt x="1970" y="731"/>
                  </a:lnTo>
                  <a:lnTo>
                    <a:pt x="1970" y="736"/>
                  </a:lnTo>
                  <a:lnTo>
                    <a:pt x="1975" y="736"/>
                  </a:lnTo>
                  <a:lnTo>
                    <a:pt x="1981" y="739"/>
                  </a:lnTo>
                  <a:lnTo>
                    <a:pt x="1986" y="739"/>
                  </a:lnTo>
                  <a:lnTo>
                    <a:pt x="1991" y="739"/>
                  </a:lnTo>
                  <a:lnTo>
                    <a:pt x="1997" y="736"/>
                  </a:lnTo>
                  <a:lnTo>
                    <a:pt x="2002" y="736"/>
                  </a:lnTo>
                  <a:lnTo>
                    <a:pt x="2002" y="739"/>
                  </a:lnTo>
                  <a:lnTo>
                    <a:pt x="2007" y="739"/>
                  </a:lnTo>
                  <a:lnTo>
                    <a:pt x="2012" y="739"/>
                  </a:lnTo>
                  <a:lnTo>
                    <a:pt x="2012" y="736"/>
                  </a:lnTo>
                  <a:lnTo>
                    <a:pt x="2018" y="734"/>
                  </a:lnTo>
                  <a:lnTo>
                    <a:pt x="2018" y="736"/>
                  </a:lnTo>
                  <a:lnTo>
                    <a:pt x="2023" y="739"/>
                  </a:lnTo>
                  <a:lnTo>
                    <a:pt x="2028" y="739"/>
                  </a:lnTo>
                  <a:lnTo>
                    <a:pt x="2034" y="736"/>
                  </a:lnTo>
                  <a:lnTo>
                    <a:pt x="2034" y="728"/>
                  </a:lnTo>
                  <a:lnTo>
                    <a:pt x="2039" y="726"/>
                  </a:lnTo>
                  <a:lnTo>
                    <a:pt x="2044" y="731"/>
                  </a:lnTo>
                  <a:lnTo>
                    <a:pt x="2044" y="739"/>
                  </a:lnTo>
                  <a:lnTo>
                    <a:pt x="2050" y="739"/>
                  </a:lnTo>
                  <a:lnTo>
                    <a:pt x="2055" y="739"/>
                  </a:lnTo>
                  <a:lnTo>
                    <a:pt x="2060" y="739"/>
                  </a:lnTo>
                  <a:lnTo>
                    <a:pt x="2066" y="739"/>
                  </a:lnTo>
                  <a:lnTo>
                    <a:pt x="2066" y="736"/>
                  </a:lnTo>
                  <a:lnTo>
                    <a:pt x="2071" y="734"/>
                  </a:lnTo>
                  <a:lnTo>
                    <a:pt x="2071" y="731"/>
                  </a:lnTo>
                  <a:lnTo>
                    <a:pt x="2076" y="734"/>
                  </a:lnTo>
                  <a:lnTo>
                    <a:pt x="2082" y="736"/>
                  </a:lnTo>
                  <a:lnTo>
                    <a:pt x="2082" y="739"/>
                  </a:lnTo>
                  <a:lnTo>
                    <a:pt x="2087" y="736"/>
                  </a:lnTo>
                  <a:lnTo>
                    <a:pt x="2092" y="739"/>
                  </a:lnTo>
                  <a:lnTo>
                    <a:pt x="2098" y="736"/>
                  </a:lnTo>
                  <a:lnTo>
                    <a:pt x="2103" y="739"/>
                  </a:lnTo>
                  <a:lnTo>
                    <a:pt x="2103" y="731"/>
                  </a:lnTo>
                  <a:lnTo>
                    <a:pt x="2108" y="717"/>
                  </a:lnTo>
                  <a:lnTo>
                    <a:pt x="2114" y="715"/>
                  </a:lnTo>
                  <a:lnTo>
                    <a:pt x="2114" y="720"/>
                  </a:lnTo>
                  <a:lnTo>
                    <a:pt x="2119" y="731"/>
                  </a:lnTo>
                  <a:lnTo>
                    <a:pt x="2119" y="739"/>
                  </a:lnTo>
                  <a:lnTo>
                    <a:pt x="2124" y="736"/>
                  </a:lnTo>
                  <a:lnTo>
                    <a:pt x="2130" y="723"/>
                  </a:lnTo>
                  <a:lnTo>
                    <a:pt x="2130" y="720"/>
                  </a:lnTo>
                  <a:lnTo>
                    <a:pt x="2135" y="731"/>
                  </a:lnTo>
                  <a:lnTo>
                    <a:pt x="2135" y="739"/>
                  </a:lnTo>
                  <a:lnTo>
                    <a:pt x="2140" y="736"/>
                  </a:lnTo>
                  <a:lnTo>
                    <a:pt x="2146" y="734"/>
                  </a:lnTo>
                  <a:lnTo>
                    <a:pt x="2146" y="736"/>
                  </a:lnTo>
                  <a:lnTo>
                    <a:pt x="2151" y="736"/>
                  </a:lnTo>
                  <a:lnTo>
                    <a:pt x="2151" y="739"/>
                  </a:lnTo>
                  <a:lnTo>
                    <a:pt x="2156" y="739"/>
                  </a:lnTo>
                  <a:lnTo>
                    <a:pt x="2156" y="736"/>
                  </a:lnTo>
                  <a:lnTo>
                    <a:pt x="2162" y="734"/>
                  </a:lnTo>
                  <a:lnTo>
                    <a:pt x="2167" y="736"/>
                  </a:lnTo>
                  <a:lnTo>
                    <a:pt x="2172" y="736"/>
                  </a:lnTo>
                  <a:lnTo>
                    <a:pt x="2178" y="736"/>
                  </a:lnTo>
                  <a:lnTo>
                    <a:pt x="2183" y="739"/>
                  </a:lnTo>
                  <a:lnTo>
                    <a:pt x="2188" y="739"/>
                  </a:lnTo>
                  <a:lnTo>
                    <a:pt x="2194" y="726"/>
                  </a:lnTo>
                  <a:lnTo>
                    <a:pt x="2199" y="728"/>
                  </a:lnTo>
                  <a:lnTo>
                    <a:pt x="2199" y="734"/>
                  </a:lnTo>
                  <a:lnTo>
                    <a:pt x="2204" y="736"/>
                  </a:lnTo>
                  <a:lnTo>
                    <a:pt x="2204" y="739"/>
                  </a:lnTo>
                  <a:lnTo>
                    <a:pt x="2210" y="739"/>
                  </a:lnTo>
                  <a:lnTo>
                    <a:pt x="2215" y="734"/>
                  </a:lnTo>
                  <a:lnTo>
                    <a:pt x="2220" y="734"/>
                  </a:lnTo>
                  <a:lnTo>
                    <a:pt x="2220" y="739"/>
                  </a:lnTo>
                  <a:lnTo>
                    <a:pt x="2225" y="739"/>
                  </a:lnTo>
                  <a:lnTo>
                    <a:pt x="2231" y="739"/>
                  </a:lnTo>
                  <a:lnTo>
                    <a:pt x="2236" y="739"/>
                  </a:lnTo>
                  <a:lnTo>
                    <a:pt x="2241" y="739"/>
                  </a:lnTo>
                  <a:lnTo>
                    <a:pt x="2247" y="736"/>
                  </a:lnTo>
                  <a:lnTo>
                    <a:pt x="2247" y="739"/>
                  </a:lnTo>
                  <a:lnTo>
                    <a:pt x="2252" y="739"/>
                  </a:lnTo>
                  <a:lnTo>
                    <a:pt x="2257" y="739"/>
                  </a:lnTo>
                  <a:lnTo>
                    <a:pt x="2263" y="739"/>
                  </a:lnTo>
                  <a:lnTo>
                    <a:pt x="2268" y="736"/>
                  </a:lnTo>
                  <a:lnTo>
                    <a:pt x="2268" y="739"/>
                  </a:lnTo>
                  <a:lnTo>
                    <a:pt x="2273" y="736"/>
                  </a:lnTo>
                  <a:lnTo>
                    <a:pt x="2279" y="739"/>
                  </a:lnTo>
                  <a:lnTo>
                    <a:pt x="2279" y="736"/>
                  </a:lnTo>
                  <a:lnTo>
                    <a:pt x="2284" y="736"/>
                  </a:lnTo>
                  <a:lnTo>
                    <a:pt x="2289" y="736"/>
                  </a:lnTo>
                  <a:lnTo>
                    <a:pt x="2295" y="736"/>
                  </a:lnTo>
                  <a:lnTo>
                    <a:pt x="2295" y="734"/>
                  </a:lnTo>
                  <a:lnTo>
                    <a:pt x="2300" y="734"/>
                  </a:lnTo>
                  <a:lnTo>
                    <a:pt x="2305" y="734"/>
                  </a:lnTo>
                  <a:lnTo>
                    <a:pt x="2305" y="628"/>
                  </a:lnTo>
                  <a:lnTo>
                    <a:pt x="2311" y="609"/>
                  </a:lnTo>
                  <a:lnTo>
                    <a:pt x="2311" y="666"/>
                  </a:lnTo>
                  <a:lnTo>
                    <a:pt x="2316" y="717"/>
                  </a:lnTo>
                  <a:lnTo>
                    <a:pt x="2321" y="731"/>
                  </a:lnTo>
                  <a:lnTo>
                    <a:pt x="2321" y="736"/>
                  </a:lnTo>
                  <a:lnTo>
                    <a:pt x="2327" y="736"/>
                  </a:lnTo>
                  <a:lnTo>
                    <a:pt x="2327" y="734"/>
                  </a:lnTo>
                  <a:lnTo>
                    <a:pt x="2332" y="736"/>
                  </a:lnTo>
                  <a:lnTo>
                    <a:pt x="2332" y="739"/>
                  </a:lnTo>
                  <a:lnTo>
                    <a:pt x="2337" y="739"/>
                  </a:lnTo>
                  <a:lnTo>
                    <a:pt x="2343" y="739"/>
                  </a:lnTo>
                  <a:lnTo>
                    <a:pt x="2348" y="736"/>
                  </a:lnTo>
                  <a:lnTo>
                    <a:pt x="2348" y="739"/>
                  </a:lnTo>
                  <a:lnTo>
                    <a:pt x="2353" y="739"/>
                  </a:lnTo>
                  <a:lnTo>
                    <a:pt x="2359" y="736"/>
                  </a:lnTo>
                  <a:lnTo>
                    <a:pt x="2364" y="736"/>
                  </a:lnTo>
                  <a:lnTo>
                    <a:pt x="2364" y="739"/>
                  </a:lnTo>
                  <a:lnTo>
                    <a:pt x="2369" y="739"/>
                  </a:lnTo>
                  <a:lnTo>
                    <a:pt x="2375" y="739"/>
                  </a:lnTo>
                  <a:lnTo>
                    <a:pt x="2375" y="736"/>
                  </a:lnTo>
                  <a:lnTo>
                    <a:pt x="2380" y="736"/>
                  </a:lnTo>
                  <a:lnTo>
                    <a:pt x="2380" y="739"/>
                  </a:lnTo>
                  <a:lnTo>
                    <a:pt x="2385" y="736"/>
                  </a:lnTo>
                  <a:lnTo>
                    <a:pt x="2391" y="739"/>
                  </a:lnTo>
                  <a:lnTo>
                    <a:pt x="2396" y="739"/>
                  </a:lnTo>
                  <a:lnTo>
                    <a:pt x="2401" y="739"/>
                  </a:lnTo>
                  <a:lnTo>
                    <a:pt x="2407" y="739"/>
                  </a:lnTo>
                  <a:lnTo>
                    <a:pt x="2412" y="739"/>
                  </a:lnTo>
                  <a:lnTo>
                    <a:pt x="2412" y="734"/>
                  </a:lnTo>
                  <a:lnTo>
                    <a:pt x="2417" y="734"/>
                  </a:lnTo>
                  <a:lnTo>
                    <a:pt x="2422" y="739"/>
                  </a:lnTo>
                  <a:lnTo>
                    <a:pt x="2428" y="739"/>
                  </a:lnTo>
                  <a:lnTo>
                    <a:pt x="2433" y="739"/>
                  </a:lnTo>
                  <a:lnTo>
                    <a:pt x="2438" y="739"/>
                  </a:lnTo>
                  <a:lnTo>
                    <a:pt x="2444" y="739"/>
                  </a:lnTo>
                  <a:lnTo>
                    <a:pt x="2444" y="736"/>
                  </a:lnTo>
                  <a:lnTo>
                    <a:pt x="2449" y="736"/>
                  </a:lnTo>
                  <a:lnTo>
                    <a:pt x="2449" y="739"/>
                  </a:lnTo>
                  <a:lnTo>
                    <a:pt x="2454" y="739"/>
                  </a:lnTo>
                  <a:lnTo>
                    <a:pt x="2460" y="739"/>
                  </a:lnTo>
                  <a:lnTo>
                    <a:pt x="2465" y="736"/>
                  </a:lnTo>
                  <a:lnTo>
                    <a:pt x="2470" y="736"/>
                  </a:lnTo>
                  <a:lnTo>
                    <a:pt x="2476" y="736"/>
                  </a:lnTo>
                  <a:lnTo>
                    <a:pt x="2481" y="739"/>
                  </a:lnTo>
                  <a:lnTo>
                    <a:pt x="2481" y="734"/>
                  </a:lnTo>
                  <a:lnTo>
                    <a:pt x="2486" y="728"/>
                  </a:lnTo>
                  <a:lnTo>
                    <a:pt x="2492" y="728"/>
                  </a:lnTo>
                  <a:lnTo>
                    <a:pt x="2492" y="736"/>
                  </a:lnTo>
                  <a:lnTo>
                    <a:pt x="2497" y="739"/>
                  </a:lnTo>
                  <a:lnTo>
                    <a:pt x="2502" y="739"/>
                  </a:lnTo>
                  <a:lnTo>
                    <a:pt x="2508" y="739"/>
                  </a:lnTo>
                  <a:lnTo>
                    <a:pt x="2513" y="739"/>
                  </a:lnTo>
                  <a:lnTo>
                    <a:pt x="2518" y="739"/>
                  </a:lnTo>
                  <a:lnTo>
                    <a:pt x="2524" y="736"/>
                  </a:lnTo>
                  <a:lnTo>
                    <a:pt x="2529" y="739"/>
                  </a:lnTo>
                  <a:lnTo>
                    <a:pt x="2534" y="736"/>
                  </a:lnTo>
                  <a:lnTo>
                    <a:pt x="2540" y="736"/>
                  </a:lnTo>
                  <a:lnTo>
                    <a:pt x="2540" y="739"/>
                  </a:lnTo>
                  <a:lnTo>
                    <a:pt x="2545" y="736"/>
                  </a:lnTo>
                  <a:lnTo>
                    <a:pt x="2545" y="739"/>
                  </a:lnTo>
                  <a:lnTo>
                    <a:pt x="2550" y="739"/>
                  </a:lnTo>
                  <a:lnTo>
                    <a:pt x="2556" y="739"/>
                  </a:lnTo>
                  <a:lnTo>
                    <a:pt x="2556" y="717"/>
                  </a:lnTo>
                  <a:lnTo>
                    <a:pt x="2561" y="717"/>
                  </a:lnTo>
                  <a:lnTo>
                    <a:pt x="2561" y="723"/>
                  </a:lnTo>
                  <a:lnTo>
                    <a:pt x="2566" y="734"/>
                  </a:lnTo>
                  <a:lnTo>
                    <a:pt x="2572" y="739"/>
                  </a:lnTo>
                  <a:lnTo>
                    <a:pt x="2572" y="736"/>
                  </a:lnTo>
                  <a:lnTo>
                    <a:pt x="2577" y="728"/>
                  </a:lnTo>
                  <a:lnTo>
                    <a:pt x="2582" y="734"/>
                  </a:lnTo>
                  <a:lnTo>
                    <a:pt x="2588" y="739"/>
                  </a:lnTo>
                  <a:lnTo>
                    <a:pt x="2588" y="736"/>
                  </a:lnTo>
                  <a:lnTo>
                    <a:pt x="2593" y="736"/>
                  </a:lnTo>
                  <a:lnTo>
                    <a:pt x="2598" y="739"/>
                  </a:lnTo>
                  <a:lnTo>
                    <a:pt x="2604" y="739"/>
                  </a:lnTo>
                  <a:lnTo>
                    <a:pt x="2609" y="739"/>
                  </a:lnTo>
                  <a:lnTo>
                    <a:pt x="2614" y="739"/>
                  </a:lnTo>
                  <a:lnTo>
                    <a:pt x="2619" y="736"/>
                  </a:lnTo>
                  <a:lnTo>
                    <a:pt x="2619" y="739"/>
                  </a:lnTo>
                  <a:lnTo>
                    <a:pt x="2625" y="736"/>
                  </a:lnTo>
                  <a:lnTo>
                    <a:pt x="2630" y="739"/>
                  </a:lnTo>
                  <a:lnTo>
                    <a:pt x="2635" y="739"/>
                  </a:lnTo>
                  <a:lnTo>
                    <a:pt x="2641" y="739"/>
                  </a:lnTo>
                  <a:lnTo>
                    <a:pt x="2641" y="731"/>
                  </a:lnTo>
                  <a:lnTo>
                    <a:pt x="2646" y="728"/>
                  </a:lnTo>
                  <a:lnTo>
                    <a:pt x="2651" y="734"/>
                  </a:lnTo>
                  <a:lnTo>
                    <a:pt x="2651" y="739"/>
                  </a:lnTo>
                  <a:lnTo>
                    <a:pt x="2657" y="739"/>
                  </a:lnTo>
                  <a:lnTo>
                    <a:pt x="2662" y="736"/>
                  </a:lnTo>
                  <a:lnTo>
                    <a:pt x="2667" y="734"/>
                  </a:lnTo>
                  <a:lnTo>
                    <a:pt x="2667" y="736"/>
                  </a:lnTo>
                  <a:lnTo>
                    <a:pt x="2673" y="736"/>
                  </a:lnTo>
                  <a:lnTo>
                    <a:pt x="2673" y="739"/>
                  </a:lnTo>
                  <a:lnTo>
                    <a:pt x="2678" y="739"/>
                  </a:lnTo>
                  <a:lnTo>
                    <a:pt x="2683" y="739"/>
                  </a:lnTo>
                  <a:lnTo>
                    <a:pt x="2689" y="739"/>
                  </a:lnTo>
                  <a:lnTo>
                    <a:pt x="2694" y="739"/>
                  </a:lnTo>
                  <a:lnTo>
                    <a:pt x="2699" y="739"/>
                  </a:lnTo>
                  <a:lnTo>
                    <a:pt x="2705" y="739"/>
                  </a:lnTo>
                  <a:lnTo>
                    <a:pt x="2710" y="739"/>
                  </a:lnTo>
                  <a:lnTo>
                    <a:pt x="2715" y="739"/>
                  </a:lnTo>
                  <a:lnTo>
                    <a:pt x="2721" y="739"/>
                  </a:lnTo>
                  <a:lnTo>
                    <a:pt x="2726" y="739"/>
                  </a:lnTo>
                  <a:lnTo>
                    <a:pt x="2731" y="739"/>
                  </a:lnTo>
                  <a:lnTo>
                    <a:pt x="2737" y="736"/>
                  </a:lnTo>
                  <a:lnTo>
                    <a:pt x="2742" y="736"/>
                  </a:lnTo>
                  <a:lnTo>
                    <a:pt x="2747" y="736"/>
                  </a:lnTo>
                  <a:lnTo>
                    <a:pt x="2753" y="739"/>
                  </a:lnTo>
                  <a:lnTo>
                    <a:pt x="2753" y="715"/>
                  </a:lnTo>
                  <a:lnTo>
                    <a:pt x="2758" y="642"/>
                  </a:lnTo>
                  <a:lnTo>
                    <a:pt x="2758" y="647"/>
                  </a:lnTo>
                  <a:lnTo>
                    <a:pt x="2763" y="696"/>
                  </a:lnTo>
                  <a:lnTo>
                    <a:pt x="2769" y="728"/>
                  </a:lnTo>
                  <a:lnTo>
                    <a:pt x="2769" y="736"/>
                  </a:lnTo>
                  <a:lnTo>
                    <a:pt x="2774" y="739"/>
                  </a:lnTo>
                  <a:lnTo>
                    <a:pt x="2774" y="736"/>
                  </a:lnTo>
                  <a:lnTo>
                    <a:pt x="2779" y="736"/>
                  </a:lnTo>
                  <a:lnTo>
                    <a:pt x="2785" y="736"/>
                  </a:lnTo>
                  <a:lnTo>
                    <a:pt x="2785" y="739"/>
                  </a:lnTo>
                  <a:lnTo>
                    <a:pt x="2790" y="739"/>
                  </a:lnTo>
                  <a:lnTo>
                    <a:pt x="2795" y="739"/>
                  </a:lnTo>
                  <a:lnTo>
                    <a:pt x="2801" y="739"/>
                  </a:lnTo>
                  <a:lnTo>
                    <a:pt x="2806" y="739"/>
                  </a:lnTo>
                  <a:lnTo>
                    <a:pt x="2806" y="736"/>
                  </a:lnTo>
                  <a:lnTo>
                    <a:pt x="2811" y="736"/>
                  </a:lnTo>
                  <a:lnTo>
                    <a:pt x="2816" y="739"/>
                  </a:lnTo>
                  <a:lnTo>
                    <a:pt x="2822" y="739"/>
                  </a:lnTo>
                  <a:lnTo>
                    <a:pt x="2827" y="739"/>
                  </a:lnTo>
                  <a:lnTo>
                    <a:pt x="2832" y="736"/>
                  </a:lnTo>
                  <a:lnTo>
                    <a:pt x="2832" y="739"/>
                  </a:lnTo>
                  <a:lnTo>
                    <a:pt x="2838" y="739"/>
                  </a:lnTo>
                  <a:lnTo>
                    <a:pt x="2843" y="739"/>
                  </a:lnTo>
                  <a:lnTo>
                    <a:pt x="2848" y="739"/>
                  </a:lnTo>
                  <a:lnTo>
                    <a:pt x="2854" y="739"/>
                  </a:lnTo>
                  <a:lnTo>
                    <a:pt x="2859" y="739"/>
                  </a:lnTo>
                  <a:lnTo>
                    <a:pt x="2864" y="736"/>
                  </a:lnTo>
                  <a:lnTo>
                    <a:pt x="2870" y="734"/>
                  </a:lnTo>
                  <a:lnTo>
                    <a:pt x="2870" y="736"/>
                  </a:lnTo>
                  <a:lnTo>
                    <a:pt x="2875" y="739"/>
                  </a:lnTo>
                  <a:lnTo>
                    <a:pt x="2880" y="739"/>
                  </a:lnTo>
                  <a:lnTo>
                    <a:pt x="2886" y="739"/>
                  </a:lnTo>
                  <a:lnTo>
                    <a:pt x="2891" y="739"/>
                  </a:lnTo>
                </a:path>
              </a:pathLst>
            </a:custGeom>
            <a:noFill/>
            <a:ln w="79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6" name="Rectangle 140"/>
            <p:cNvSpPr>
              <a:spLocks noChangeArrowheads="1"/>
            </p:cNvSpPr>
            <p:nvPr/>
          </p:nvSpPr>
          <p:spPr bwMode="auto">
            <a:xfrm rot="16200000">
              <a:off x="812644" y="285649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1899.8</a:t>
              </a:r>
              <a:endParaRPr lang="en-US" altLang="en-US" sz="600">
                <a:latin typeface="Times New Roman" pitchFamily="18" charset="0"/>
              </a:endParaRPr>
            </a:p>
          </p:txBody>
        </p:sp>
        <p:sp>
          <p:nvSpPr>
            <p:cNvPr id="127" name="Line 143"/>
            <p:cNvSpPr>
              <a:spLocks noChangeShapeType="1"/>
            </p:cNvSpPr>
            <p:nvPr/>
          </p:nvSpPr>
          <p:spPr bwMode="auto">
            <a:xfrm flipV="1">
              <a:off x="1636476" y="3526662"/>
              <a:ext cx="0" cy="24764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8" name="Line 145"/>
            <p:cNvSpPr>
              <a:spLocks noChangeShapeType="1"/>
            </p:cNvSpPr>
            <p:nvPr/>
          </p:nvSpPr>
          <p:spPr bwMode="auto">
            <a:xfrm flipV="1">
              <a:off x="2346014" y="3658420"/>
              <a:ext cx="0" cy="223830"/>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9" name="Line 147"/>
            <p:cNvSpPr>
              <a:spLocks noChangeShapeType="1"/>
            </p:cNvSpPr>
            <p:nvPr/>
          </p:nvSpPr>
          <p:spPr bwMode="auto">
            <a:xfrm flipV="1">
              <a:off x="3065074" y="3925111"/>
              <a:ext cx="0" cy="22224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0" name="Rectangle 148"/>
            <p:cNvSpPr>
              <a:spLocks noChangeArrowheads="1"/>
            </p:cNvSpPr>
            <p:nvPr/>
          </p:nvSpPr>
          <p:spPr bwMode="auto">
            <a:xfrm rot="16200000">
              <a:off x="1228524" y="386294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2118.8</a:t>
              </a:r>
              <a:endParaRPr lang="en-US" altLang="en-US" sz="600">
                <a:latin typeface="Times New Roman" pitchFamily="18" charset="0"/>
              </a:endParaRPr>
            </a:p>
          </p:txBody>
        </p:sp>
        <p:sp>
          <p:nvSpPr>
            <p:cNvPr id="131" name="Line 149"/>
            <p:cNvSpPr>
              <a:spLocks noChangeShapeType="1"/>
            </p:cNvSpPr>
            <p:nvPr/>
          </p:nvSpPr>
          <p:spPr bwMode="auto">
            <a:xfrm flipV="1">
              <a:off x="1349170" y="4104493"/>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2" name="Rectangle 150"/>
            <p:cNvSpPr>
              <a:spLocks noChangeArrowheads="1"/>
            </p:cNvSpPr>
            <p:nvPr/>
          </p:nvSpPr>
          <p:spPr bwMode="auto">
            <a:xfrm rot="16200000">
              <a:off x="3652379" y="372165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3360.3</a:t>
              </a:r>
              <a:endParaRPr lang="en-US" altLang="en-US" sz="600">
                <a:latin typeface="Times New Roman" pitchFamily="18" charset="0"/>
              </a:endParaRPr>
            </a:p>
          </p:txBody>
        </p:sp>
        <p:sp>
          <p:nvSpPr>
            <p:cNvPr id="133" name="Line 151"/>
            <p:cNvSpPr>
              <a:spLocks noChangeShapeType="1"/>
            </p:cNvSpPr>
            <p:nvPr/>
          </p:nvSpPr>
          <p:spPr bwMode="auto">
            <a:xfrm flipV="1">
              <a:off x="3774612" y="3955273"/>
              <a:ext cx="0" cy="217480"/>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4" name="Rectangle 152"/>
            <p:cNvSpPr>
              <a:spLocks noChangeArrowheads="1"/>
            </p:cNvSpPr>
            <p:nvPr/>
          </p:nvSpPr>
          <p:spPr bwMode="auto">
            <a:xfrm rot="16200000">
              <a:off x="1861866" y="3856590"/>
              <a:ext cx="320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2468.461</a:t>
              </a:r>
              <a:endParaRPr lang="en-US" altLang="en-US" sz="600">
                <a:latin typeface="Times New Roman" pitchFamily="18" charset="0"/>
              </a:endParaRPr>
            </a:p>
          </p:txBody>
        </p:sp>
        <p:sp>
          <p:nvSpPr>
            <p:cNvPr id="135" name="Line 153"/>
            <p:cNvSpPr>
              <a:spLocks noChangeShapeType="1"/>
            </p:cNvSpPr>
            <p:nvPr/>
          </p:nvSpPr>
          <p:spPr bwMode="auto">
            <a:xfrm flipV="1">
              <a:off x="2033309" y="4142591"/>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6" name="Rectangle 158"/>
            <p:cNvSpPr>
              <a:spLocks noChangeArrowheads="1"/>
            </p:cNvSpPr>
            <p:nvPr/>
          </p:nvSpPr>
          <p:spPr bwMode="auto">
            <a:xfrm rot="16200000">
              <a:off x="4355566" y="376928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3725.4</a:t>
              </a:r>
              <a:endParaRPr lang="en-US" altLang="en-US" sz="600">
                <a:latin typeface="Times New Roman" pitchFamily="18" charset="0"/>
              </a:endParaRPr>
            </a:p>
          </p:txBody>
        </p:sp>
        <p:sp>
          <p:nvSpPr>
            <p:cNvPr id="137" name="Line 159"/>
            <p:cNvSpPr>
              <a:spLocks noChangeShapeType="1"/>
            </p:cNvSpPr>
            <p:nvPr/>
          </p:nvSpPr>
          <p:spPr bwMode="auto">
            <a:xfrm flipV="1">
              <a:off x="4484148" y="4014008"/>
              <a:ext cx="0" cy="21906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8" name="Rectangle 162"/>
            <p:cNvSpPr>
              <a:spLocks noChangeArrowheads="1"/>
            </p:cNvSpPr>
            <p:nvPr/>
          </p:nvSpPr>
          <p:spPr bwMode="auto">
            <a:xfrm rot="16200000">
              <a:off x="3214276" y="394389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3141.2</a:t>
              </a:r>
              <a:endParaRPr lang="en-US" altLang="en-US" sz="600">
                <a:latin typeface="Times New Roman" pitchFamily="18" charset="0"/>
              </a:endParaRPr>
            </a:p>
          </p:txBody>
        </p:sp>
        <p:sp>
          <p:nvSpPr>
            <p:cNvPr id="139" name="Line 163"/>
            <p:cNvSpPr>
              <a:spLocks noChangeShapeType="1"/>
            </p:cNvSpPr>
            <p:nvPr/>
          </p:nvSpPr>
          <p:spPr bwMode="auto">
            <a:xfrm flipV="1">
              <a:off x="3344444" y="4190215"/>
              <a:ext cx="0" cy="42861"/>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0" name="Rectangle 164"/>
            <p:cNvSpPr>
              <a:spLocks noChangeArrowheads="1"/>
            </p:cNvSpPr>
            <p:nvPr/>
          </p:nvSpPr>
          <p:spPr bwMode="auto">
            <a:xfrm rot="16200000">
              <a:off x="5074628" y="382007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4090.5</a:t>
              </a:r>
              <a:endParaRPr lang="en-US" altLang="en-US" sz="600">
                <a:latin typeface="Times New Roman" pitchFamily="18" charset="0"/>
              </a:endParaRPr>
            </a:p>
          </p:txBody>
        </p:sp>
        <p:sp>
          <p:nvSpPr>
            <p:cNvPr id="141" name="Line 165"/>
            <p:cNvSpPr>
              <a:spLocks noChangeShapeType="1"/>
            </p:cNvSpPr>
            <p:nvPr/>
          </p:nvSpPr>
          <p:spPr bwMode="auto">
            <a:xfrm flipV="1">
              <a:off x="5203209" y="4066394"/>
              <a:ext cx="0" cy="171444"/>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2" name="Line 166"/>
            <p:cNvSpPr>
              <a:spLocks noChangeShapeType="1"/>
            </p:cNvSpPr>
            <p:nvPr/>
          </p:nvSpPr>
          <p:spPr bwMode="auto">
            <a:xfrm>
              <a:off x="774556" y="4280699"/>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3" name="Rectangle 167"/>
            <p:cNvSpPr>
              <a:spLocks noChangeArrowheads="1"/>
            </p:cNvSpPr>
            <p:nvPr/>
          </p:nvSpPr>
          <p:spPr bwMode="auto">
            <a:xfrm>
              <a:off x="698364" y="4237838"/>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a:t>
              </a:r>
              <a:endParaRPr lang="en-US" altLang="en-US" sz="600">
                <a:latin typeface="Times New Roman" pitchFamily="18" charset="0"/>
              </a:endParaRPr>
            </a:p>
          </p:txBody>
        </p:sp>
        <p:sp>
          <p:nvSpPr>
            <p:cNvPr id="144" name="Line 168"/>
            <p:cNvSpPr>
              <a:spLocks noChangeShapeType="1"/>
            </p:cNvSpPr>
            <p:nvPr/>
          </p:nvSpPr>
          <p:spPr bwMode="auto">
            <a:xfrm>
              <a:off x="792016" y="408703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5" name="Line 169"/>
            <p:cNvSpPr>
              <a:spLocks noChangeShapeType="1"/>
            </p:cNvSpPr>
            <p:nvPr/>
          </p:nvSpPr>
          <p:spPr bwMode="auto">
            <a:xfrm>
              <a:off x="774556" y="3894950"/>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6" name="Rectangle 170"/>
            <p:cNvSpPr>
              <a:spLocks noChangeArrowheads="1"/>
            </p:cNvSpPr>
            <p:nvPr/>
          </p:nvSpPr>
          <p:spPr bwMode="auto">
            <a:xfrm>
              <a:off x="698364" y="3852088"/>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a:t>
              </a:r>
              <a:endParaRPr lang="en-US" altLang="en-US" sz="600">
                <a:latin typeface="Times New Roman" pitchFamily="18" charset="0"/>
              </a:endParaRPr>
            </a:p>
          </p:txBody>
        </p:sp>
        <p:sp>
          <p:nvSpPr>
            <p:cNvPr id="147" name="Line 171"/>
            <p:cNvSpPr>
              <a:spLocks noChangeShapeType="1"/>
            </p:cNvSpPr>
            <p:nvPr/>
          </p:nvSpPr>
          <p:spPr bwMode="auto">
            <a:xfrm>
              <a:off x="792016" y="370128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8" name="Line 172"/>
            <p:cNvSpPr>
              <a:spLocks noChangeShapeType="1"/>
            </p:cNvSpPr>
            <p:nvPr/>
          </p:nvSpPr>
          <p:spPr bwMode="auto">
            <a:xfrm>
              <a:off x="774556" y="3509200"/>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9" name="Rectangle 173"/>
            <p:cNvSpPr>
              <a:spLocks noChangeArrowheads="1"/>
            </p:cNvSpPr>
            <p:nvPr/>
          </p:nvSpPr>
          <p:spPr bwMode="auto">
            <a:xfrm>
              <a:off x="698364" y="3466339"/>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150" name="Line 174"/>
            <p:cNvSpPr>
              <a:spLocks noChangeShapeType="1"/>
            </p:cNvSpPr>
            <p:nvPr/>
          </p:nvSpPr>
          <p:spPr bwMode="auto">
            <a:xfrm>
              <a:off x="792016" y="331553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1" name="Line 175"/>
            <p:cNvSpPr>
              <a:spLocks noChangeShapeType="1"/>
            </p:cNvSpPr>
            <p:nvPr/>
          </p:nvSpPr>
          <p:spPr bwMode="auto">
            <a:xfrm>
              <a:off x="774556" y="3123451"/>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2" name="Rectangle 176"/>
            <p:cNvSpPr>
              <a:spLocks noChangeArrowheads="1"/>
            </p:cNvSpPr>
            <p:nvPr/>
          </p:nvSpPr>
          <p:spPr bwMode="auto">
            <a:xfrm>
              <a:off x="698364" y="3080589"/>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6</a:t>
              </a:r>
              <a:endParaRPr lang="en-US" altLang="en-US" sz="600">
                <a:latin typeface="Times New Roman" pitchFamily="18" charset="0"/>
              </a:endParaRPr>
            </a:p>
          </p:txBody>
        </p:sp>
        <p:sp>
          <p:nvSpPr>
            <p:cNvPr id="153" name="Line 177"/>
            <p:cNvSpPr>
              <a:spLocks noChangeShapeType="1"/>
            </p:cNvSpPr>
            <p:nvPr/>
          </p:nvSpPr>
          <p:spPr bwMode="auto">
            <a:xfrm>
              <a:off x="792016" y="293137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4" name="Rectangle 178"/>
            <p:cNvSpPr>
              <a:spLocks noChangeArrowheads="1"/>
            </p:cNvSpPr>
            <p:nvPr/>
          </p:nvSpPr>
          <p:spPr bwMode="auto">
            <a:xfrm>
              <a:off x="715825" y="2755164"/>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155" name="Rectangle 179"/>
            <p:cNvSpPr>
              <a:spLocks noChangeArrowheads="1"/>
            </p:cNvSpPr>
            <p:nvPr/>
          </p:nvSpPr>
          <p:spPr bwMode="auto">
            <a:xfrm>
              <a:off x="585663" y="2767863"/>
              <a:ext cx="123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x10</a:t>
              </a:r>
              <a:endParaRPr lang="en-US" altLang="en-US" sz="600">
                <a:latin typeface="Times New Roman" pitchFamily="18" charset="0"/>
              </a:endParaRPr>
            </a:p>
          </p:txBody>
        </p:sp>
        <p:sp>
          <p:nvSpPr>
            <p:cNvPr id="156" name="Rectangle 180"/>
            <p:cNvSpPr>
              <a:spLocks noChangeArrowheads="1"/>
            </p:cNvSpPr>
            <p:nvPr/>
          </p:nvSpPr>
          <p:spPr bwMode="auto">
            <a:xfrm rot="16200000">
              <a:off x="341993" y="3397024"/>
              <a:ext cx="4174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Intens. [a.u.]</a:t>
              </a:r>
              <a:endParaRPr lang="en-US" altLang="en-US" sz="600">
                <a:latin typeface="Times New Roman" pitchFamily="18" charset="0"/>
              </a:endParaRPr>
            </a:p>
          </p:txBody>
        </p:sp>
        <p:sp>
          <p:nvSpPr>
            <p:cNvPr id="157" name="Line 181"/>
            <p:cNvSpPr>
              <a:spLocks noChangeShapeType="1"/>
            </p:cNvSpPr>
            <p:nvPr/>
          </p:nvSpPr>
          <p:spPr bwMode="auto">
            <a:xfrm>
              <a:off x="82535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8" name="Line 182"/>
            <p:cNvSpPr>
              <a:spLocks noChangeShapeType="1"/>
            </p:cNvSpPr>
            <p:nvPr/>
          </p:nvSpPr>
          <p:spPr bwMode="auto">
            <a:xfrm>
              <a:off x="92694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9" name="Line 183"/>
            <p:cNvSpPr>
              <a:spLocks noChangeShapeType="1"/>
            </p:cNvSpPr>
            <p:nvPr/>
          </p:nvSpPr>
          <p:spPr bwMode="auto">
            <a:xfrm>
              <a:off x="101900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0" name="Line 184"/>
            <p:cNvSpPr>
              <a:spLocks noChangeShapeType="1"/>
            </p:cNvSpPr>
            <p:nvPr/>
          </p:nvSpPr>
          <p:spPr bwMode="auto">
            <a:xfrm>
              <a:off x="1120594"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1" name="Line 185"/>
            <p:cNvSpPr>
              <a:spLocks noChangeShapeType="1"/>
            </p:cNvSpPr>
            <p:nvPr/>
          </p:nvSpPr>
          <p:spPr bwMode="auto">
            <a:xfrm>
              <a:off x="121424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2" name="Line 186"/>
            <p:cNvSpPr>
              <a:spLocks noChangeShapeType="1"/>
            </p:cNvSpPr>
            <p:nvPr/>
          </p:nvSpPr>
          <p:spPr bwMode="auto">
            <a:xfrm>
              <a:off x="131583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3" name="Line 187"/>
            <p:cNvSpPr>
              <a:spLocks noChangeShapeType="1"/>
            </p:cNvSpPr>
            <p:nvPr/>
          </p:nvSpPr>
          <p:spPr bwMode="auto">
            <a:xfrm>
              <a:off x="140790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4" name="Line 188"/>
            <p:cNvSpPr>
              <a:spLocks noChangeShapeType="1"/>
            </p:cNvSpPr>
            <p:nvPr/>
          </p:nvSpPr>
          <p:spPr bwMode="auto">
            <a:xfrm>
              <a:off x="150949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 name="Line 189"/>
            <p:cNvSpPr>
              <a:spLocks noChangeShapeType="1"/>
            </p:cNvSpPr>
            <p:nvPr/>
          </p:nvSpPr>
          <p:spPr bwMode="auto">
            <a:xfrm>
              <a:off x="1603143"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 name="Line 190"/>
            <p:cNvSpPr>
              <a:spLocks noChangeShapeType="1"/>
            </p:cNvSpPr>
            <p:nvPr/>
          </p:nvSpPr>
          <p:spPr bwMode="auto">
            <a:xfrm>
              <a:off x="170473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 name="Line 191"/>
            <p:cNvSpPr>
              <a:spLocks noChangeShapeType="1"/>
            </p:cNvSpPr>
            <p:nvPr/>
          </p:nvSpPr>
          <p:spPr bwMode="auto">
            <a:xfrm>
              <a:off x="180632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8" name="Line 192"/>
            <p:cNvSpPr>
              <a:spLocks noChangeShapeType="1"/>
            </p:cNvSpPr>
            <p:nvPr/>
          </p:nvSpPr>
          <p:spPr bwMode="auto">
            <a:xfrm>
              <a:off x="189838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9" name="Line 193"/>
            <p:cNvSpPr>
              <a:spLocks noChangeShapeType="1"/>
            </p:cNvSpPr>
            <p:nvPr/>
          </p:nvSpPr>
          <p:spPr bwMode="auto">
            <a:xfrm>
              <a:off x="199997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0" name="Line 194"/>
            <p:cNvSpPr>
              <a:spLocks noChangeShapeType="1"/>
            </p:cNvSpPr>
            <p:nvPr/>
          </p:nvSpPr>
          <p:spPr bwMode="auto">
            <a:xfrm>
              <a:off x="2093628"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1" name="Line 195"/>
            <p:cNvSpPr>
              <a:spLocks noChangeShapeType="1"/>
            </p:cNvSpPr>
            <p:nvPr/>
          </p:nvSpPr>
          <p:spPr bwMode="auto">
            <a:xfrm>
              <a:off x="219363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2" name="Line 196"/>
            <p:cNvSpPr>
              <a:spLocks noChangeShapeType="1"/>
            </p:cNvSpPr>
            <p:nvPr/>
          </p:nvSpPr>
          <p:spPr bwMode="auto">
            <a:xfrm>
              <a:off x="228728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3" name="Line 197"/>
            <p:cNvSpPr>
              <a:spLocks noChangeShapeType="1"/>
            </p:cNvSpPr>
            <p:nvPr/>
          </p:nvSpPr>
          <p:spPr bwMode="auto">
            <a:xfrm>
              <a:off x="238887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 name="Line 198"/>
            <p:cNvSpPr>
              <a:spLocks noChangeShapeType="1"/>
            </p:cNvSpPr>
            <p:nvPr/>
          </p:nvSpPr>
          <p:spPr bwMode="auto">
            <a:xfrm>
              <a:off x="248093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5" name="Line 199"/>
            <p:cNvSpPr>
              <a:spLocks noChangeShapeType="1"/>
            </p:cNvSpPr>
            <p:nvPr/>
          </p:nvSpPr>
          <p:spPr bwMode="auto">
            <a:xfrm>
              <a:off x="2582526"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6" name="Line 200"/>
            <p:cNvSpPr>
              <a:spLocks noChangeShapeType="1"/>
            </p:cNvSpPr>
            <p:nvPr/>
          </p:nvSpPr>
          <p:spPr bwMode="auto">
            <a:xfrm>
              <a:off x="268411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7" name="Line 201"/>
            <p:cNvSpPr>
              <a:spLocks noChangeShapeType="1"/>
            </p:cNvSpPr>
            <p:nvPr/>
          </p:nvSpPr>
          <p:spPr bwMode="auto">
            <a:xfrm>
              <a:off x="2777768"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8" name="Line 202"/>
            <p:cNvSpPr>
              <a:spLocks noChangeShapeType="1"/>
            </p:cNvSpPr>
            <p:nvPr/>
          </p:nvSpPr>
          <p:spPr bwMode="auto">
            <a:xfrm>
              <a:off x="287935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9" name="Line 203"/>
            <p:cNvSpPr>
              <a:spLocks noChangeShapeType="1"/>
            </p:cNvSpPr>
            <p:nvPr/>
          </p:nvSpPr>
          <p:spPr bwMode="auto">
            <a:xfrm>
              <a:off x="297142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0" name="Line 204"/>
            <p:cNvSpPr>
              <a:spLocks noChangeShapeType="1"/>
            </p:cNvSpPr>
            <p:nvPr/>
          </p:nvSpPr>
          <p:spPr bwMode="auto">
            <a:xfrm>
              <a:off x="3073011"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1" name="Line 205"/>
            <p:cNvSpPr>
              <a:spLocks noChangeShapeType="1"/>
            </p:cNvSpPr>
            <p:nvPr/>
          </p:nvSpPr>
          <p:spPr bwMode="auto">
            <a:xfrm>
              <a:off x="316666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2" name="Line 206"/>
            <p:cNvSpPr>
              <a:spLocks noChangeShapeType="1"/>
            </p:cNvSpPr>
            <p:nvPr/>
          </p:nvSpPr>
          <p:spPr bwMode="auto">
            <a:xfrm>
              <a:off x="326825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3" name="Line 207"/>
            <p:cNvSpPr>
              <a:spLocks noChangeShapeType="1"/>
            </p:cNvSpPr>
            <p:nvPr/>
          </p:nvSpPr>
          <p:spPr bwMode="auto">
            <a:xfrm>
              <a:off x="3360318"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 name="Line 208"/>
            <p:cNvSpPr>
              <a:spLocks noChangeShapeType="1"/>
            </p:cNvSpPr>
            <p:nvPr/>
          </p:nvSpPr>
          <p:spPr bwMode="auto">
            <a:xfrm>
              <a:off x="346190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 name="Line 209"/>
            <p:cNvSpPr>
              <a:spLocks noChangeShapeType="1"/>
            </p:cNvSpPr>
            <p:nvPr/>
          </p:nvSpPr>
          <p:spPr bwMode="auto">
            <a:xfrm>
              <a:off x="3555560"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 name="Line 210"/>
            <p:cNvSpPr>
              <a:spLocks noChangeShapeType="1"/>
            </p:cNvSpPr>
            <p:nvPr/>
          </p:nvSpPr>
          <p:spPr bwMode="auto">
            <a:xfrm>
              <a:off x="3657149"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 name="Line 211"/>
            <p:cNvSpPr>
              <a:spLocks noChangeShapeType="1"/>
            </p:cNvSpPr>
            <p:nvPr/>
          </p:nvSpPr>
          <p:spPr bwMode="auto">
            <a:xfrm>
              <a:off x="375715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8" name="Line 212"/>
            <p:cNvSpPr>
              <a:spLocks noChangeShapeType="1"/>
            </p:cNvSpPr>
            <p:nvPr/>
          </p:nvSpPr>
          <p:spPr bwMode="auto">
            <a:xfrm>
              <a:off x="3850804"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9" name="Line 213"/>
            <p:cNvSpPr>
              <a:spLocks noChangeShapeType="1"/>
            </p:cNvSpPr>
            <p:nvPr/>
          </p:nvSpPr>
          <p:spPr bwMode="auto">
            <a:xfrm>
              <a:off x="395239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0" name="Line 214"/>
            <p:cNvSpPr>
              <a:spLocks noChangeShapeType="1"/>
            </p:cNvSpPr>
            <p:nvPr/>
          </p:nvSpPr>
          <p:spPr bwMode="auto">
            <a:xfrm>
              <a:off x="4044458"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1" name="Line 215"/>
            <p:cNvSpPr>
              <a:spLocks noChangeShapeType="1"/>
            </p:cNvSpPr>
            <p:nvPr/>
          </p:nvSpPr>
          <p:spPr bwMode="auto">
            <a:xfrm>
              <a:off x="414604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2" name="Line 216"/>
            <p:cNvSpPr>
              <a:spLocks noChangeShapeType="1"/>
            </p:cNvSpPr>
            <p:nvPr/>
          </p:nvSpPr>
          <p:spPr bwMode="auto">
            <a:xfrm>
              <a:off x="4239699"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3" name="Line 217"/>
            <p:cNvSpPr>
              <a:spLocks noChangeShapeType="1"/>
            </p:cNvSpPr>
            <p:nvPr/>
          </p:nvSpPr>
          <p:spPr bwMode="auto">
            <a:xfrm>
              <a:off x="4341288"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 name="Line 218"/>
            <p:cNvSpPr>
              <a:spLocks noChangeShapeType="1"/>
            </p:cNvSpPr>
            <p:nvPr/>
          </p:nvSpPr>
          <p:spPr bwMode="auto">
            <a:xfrm>
              <a:off x="443335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5" name="Line 219"/>
            <p:cNvSpPr>
              <a:spLocks noChangeShapeType="1"/>
            </p:cNvSpPr>
            <p:nvPr/>
          </p:nvSpPr>
          <p:spPr bwMode="auto">
            <a:xfrm>
              <a:off x="4534943"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6" name="Line 220"/>
            <p:cNvSpPr>
              <a:spLocks noChangeShapeType="1"/>
            </p:cNvSpPr>
            <p:nvPr/>
          </p:nvSpPr>
          <p:spPr bwMode="auto">
            <a:xfrm>
              <a:off x="463653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7" name="Line 221"/>
            <p:cNvSpPr>
              <a:spLocks noChangeShapeType="1"/>
            </p:cNvSpPr>
            <p:nvPr/>
          </p:nvSpPr>
          <p:spPr bwMode="auto">
            <a:xfrm>
              <a:off x="473018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8" name="Line 222"/>
            <p:cNvSpPr>
              <a:spLocks noChangeShapeType="1"/>
            </p:cNvSpPr>
            <p:nvPr/>
          </p:nvSpPr>
          <p:spPr bwMode="auto">
            <a:xfrm>
              <a:off x="4831774"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9" name="Line 223"/>
            <p:cNvSpPr>
              <a:spLocks noChangeShapeType="1"/>
            </p:cNvSpPr>
            <p:nvPr/>
          </p:nvSpPr>
          <p:spPr bwMode="auto">
            <a:xfrm>
              <a:off x="4923839"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0" name="Line 224"/>
            <p:cNvSpPr>
              <a:spLocks noChangeShapeType="1"/>
            </p:cNvSpPr>
            <p:nvPr/>
          </p:nvSpPr>
          <p:spPr bwMode="auto">
            <a:xfrm>
              <a:off x="5025428"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1" name="Line 225"/>
            <p:cNvSpPr>
              <a:spLocks noChangeShapeType="1"/>
            </p:cNvSpPr>
            <p:nvPr/>
          </p:nvSpPr>
          <p:spPr bwMode="auto">
            <a:xfrm>
              <a:off x="511908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2" name="Line 226"/>
            <p:cNvSpPr>
              <a:spLocks noChangeShapeType="1"/>
            </p:cNvSpPr>
            <p:nvPr/>
          </p:nvSpPr>
          <p:spPr bwMode="auto">
            <a:xfrm>
              <a:off x="522067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3" name="Line 227"/>
            <p:cNvSpPr>
              <a:spLocks noChangeShapeType="1"/>
            </p:cNvSpPr>
            <p:nvPr/>
          </p:nvSpPr>
          <p:spPr bwMode="auto">
            <a:xfrm>
              <a:off x="531273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4" name="Line 228"/>
            <p:cNvSpPr>
              <a:spLocks noChangeShapeType="1"/>
            </p:cNvSpPr>
            <p:nvPr/>
          </p:nvSpPr>
          <p:spPr bwMode="auto">
            <a:xfrm>
              <a:off x="5414324"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205" name="Group 229"/>
            <p:cNvGrpSpPr>
              <a:grpSpLocks/>
            </p:cNvGrpSpPr>
            <p:nvPr/>
          </p:nvGrpSpPr>
          <p:grpSpPr bwMode="auto">
            <a:xfrm>
              <a:off x="822176" y="2785325"/>
              <a:ext cx="4609609" cy="1522361"/>
              <a:chOff x="704" y="1108"/>
              <a:chExt cx="2904" cy="959"/>
            </a:xfrm>
          </p:grpSpPr>
          <p:sp>
            <p:nvSpPr>
              <p:cNvPr id="1458" name="Line 230"/>
              <p:cNvSpPr>
                <a:spLocks noChangeShapeType="1"/>
              </p:cNvSpPr>
              <p:nvPr/>
            </p:nvSpPr>
            <p:spPr bwMode="auto">
              <a:xfrm>
                <a:off x="705" y="2067"/>
                <a:ext cx="29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9" name="Line 231"/>
              <p:cNvSpPr>
                <a:spLocks noChangeShapeType="1"/>
              </p:cNvSpPr>
              <p:nvPr/>
            </p:nvSpPr>
            <p:spPr bwMode="auto">
              <a:xfrm>
                <a:off x="704" y="1108"/>
                <a:ext cx="0" cy="9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06" name="Freeform 447"/>
            <p:cNvSpPr>
              <a:spLocks/>
            </p:cNvSpPr>
            <p:nvPr/>
          </p:nvSpPr>
          <p:spPr bwMode="auto">
            <a:xfrm>
              <a:off x="808957" y="1219905"/>
              <a:ext cx="4592148" cy="1179472"/>
            </a:xfrm>
            <a:custGeom>
              <a:avLst/>
              <a:gdLst>
                <a:gd name="T0" fmla="*/ 2147483647 w 2893"/>
                <a:gd name="T1" fmla="*/ 2147483647 h 743"/>
                <a:gd name="T2" fmla="*/ 2147483647 w 2893"/>
                <a:gd name="T3" fmla="*/ 2147483647 h 743"/>
                <a:gd name="T4" fmla="*/ 2147483647 w 2893"/>
                <a:gd name="T5" fmla="*/ 2147483647 h 743"/>
                <a:gd name="T6" fmla="*/ 2147483647 w 2893"/>
                <a:gd name="T7" fmla="*/ 2147483647 h 743"/>
                <a:gd name="T8" fmla="*/ 2147483647 w 2893"/>
                <a:gd name="T9" fmla="*/ 2147483647 h 743"/>
                <a:gd name="T10" fmla="*/ 2147483647 w 2893"/>
                <a:gd name="T11" fmla="*/ 2147483647 h 743"/>
                <a:gd name="T12" fmla="*/ 2147483647 w 2893"/>
                <a:gd name="T13" fmla="*/ 2147483647 h 743"/>
                <a:gd name="T14" fmla="*/ 2147483647 w 2893"/>
                <a:gd name="T15" fmla="*/ 2147483647 h 743"/>
                <a:gd name="T16" fmla="*/ 2147483647 w 2893"/>
                <a:gd name="T17" fmla="*/ 2147483647 h 743"/>
                <a:gd name="T18" fmla="*/ 2147483647 w 2893"/>
                <a:gd name="T19" fmla="*/ 2147483647 h 743"/>
                <a:gd name="T20" fmla="*/ 2147483647 w 2893"/>
                <a:gd name="T21" fmla="*/ 2147483647 h 743"/>
                <a:gd name="T22" fmla="*/ 2147483647 w 2893"/>
                <a:gd name="T23" fmla="*/ 2147483647 h 743"/>
                <a:gd name="T24" fmla="*/ 2147483647 w 2893"/>
                <a:gd name="T25" fmla="*/ 2147483647 h 743"/>
                <a:gd name="T26" fmla="*/ 2147483647 w 2893"/>
                <a:gd name="T27" fmla="*/ 2147483647 h 743"/>
                <a:gd name="T28" fmla="*/ 2147483647 w 2893"/>
                <a:gd name="T29" fmla="*/ 2147483647 h 743"/>
                <a:gd name="T30" fmla="*/ 2147483647 w 2893"/>
                <a:gd name="T31" fmla="*/ 2147483647 h 743"/>
                <a:gd name="T32" fmla="*/ 2147483647 w 2893"/>
                <a:gd name="T33" fmla="*/ 2147483647 h 743"/>
                <a:gd name="T34" fmla="*/ 2147483647 w 2893"/>
                <a:gd name="T35" fmla="*/ 2147483647 h 743"/>
                <a:gd name="T36" fmla="*/ 2147483647 w 2893"/>
                <a:gd name="T37" fmla="*/ 2147483647 h 743"/>
                <a:gd name="T38" fmla="*/ 2147483647 w 2893"/>
                <a:gd name="T39" fmla="*/ 2147483647 h 743"/>
                <a:gd name="T40" fmla="*/ 2147483647 w 2893"/>
                <a:gd name="T41" fmla="*/ 2147483647 h 743"/>
                <a:gd name="T42" fmla="*/ 2147483647 w 2893"/>
                <a:gd name="T43" fmla="*/ 2147483647 h 743"/>
                <a:gd name="T44" fmla="*/ 2147483647 w 2893"/>
                <a:gd name="T45" fmla="*/ 2147483647 h 743"/>
                <a:gd name="T46" fmla="*/ 2147483647 w 2893"/>
                <a:gd name="T47" fmla="*/ 2147483647 h 743"/>
                <a:gd name="T48" fmla="*/ 2147483647 w 2893"/>
                <a:gd name="T49" fmla="*/ 2147483647 h 743"/>
                <a:gd name="T50" fmla="*/ 2147483647 w 2893"/>
                <a:gd name="T51" fmla="*/ 2147483647 h 743"/>
                <a:gd name="T52" fmla="*/ 2147483647 w 2893"/>
                <a:gd name="T53" fmla="*/ 2147483647 h 743"/>
                <a:gd name="T54" fmla="*/ 2147483647 w 2893"/>
                <a:gd name="T55" fmla="*/ 2147483647 h 743"/>
                <a:gd name="T56" fmla="*/ 2147483647 w 2893"/>
                <a:gd name="T57" fmla="*/ 2147483647 h 743"/>
                <a:gd name="T58" fmla="*/ 2147483647 w 2893"/>
                <a:gd name="T59" fmla="*/ 2147483647 h 743"/>
                <a:gd name="T60" fmla="*/ 2147483647 w 2893"/>
                <a:gd name="T61" fmla="*/ 2147483647 h 743"/>
                <a:gd name="T62" fmla="*/ 2147483647 w 2893"/>
                <a:gd name="T63" fmla="*/ 2147483647 h 743"/>
                <a:gd name="T64" fmla="*/ 2147483647 w 2893"/>
                <a:gd name="T65" fmla="*/ 2147483647 h 743"/>
                <a:gd name="T66" fmla="*/ 2147483647 w 2893"/>
                <a:gd name="T67" fmla="*/ 2147483647 h 743"/>
                <a:gd name="T68" fmla="*/ 2147483647 w 2893"/>
                <a:gd name="T69" fmla="*/ 2147483647 h 743"/>
                <a:gd name="T70" fmla="*/ 2147483647 w 2893"/>
                <a:gd name="T71" fmla="*/ 2147483647 h 743"/>
                <a:gd name="T72" fmla="*/ 2147483647 w 2893"/>
                <a:gd name="T73" fmla="*/ 2147483647 h 743"/>
                <a:gd name="T74" fmla="*/ 2147483647 w 2893"/>
                <a:gd name="T75" fmla="*/ 2147483647 h 743"/>
                <a:gd name="T76" fmla="*/ 2147483647 w 2893"/>
                <a:gd name="T77" fmla="*/ 2147483647 h 743"/>
                <a:gd name="T78" fmla="*/ 2147483647 w 2893"/>
                <a:gd name="T79" fmla="*/ 2147483647 h 743"/>
                <a:gd name="T80" fmla="*/ 2147483647 w 2893"/>
                <a:gd name="T81" fmla="*/ 2147483647 h 743"/>
                <a:gd name="T82" fmla="*/ 2147483647 w 2893"/>
                <a:gd name="T83" fmla="*/ 2147483647 h 743"/>
                <a:gd name="T84" fmla="*/ 2147483647 w 2893"/>
                <a:gd name="T85" fmla="*/ 2147483647 h 743"/>
                <a:gd name="T86" fmla="*/ 2147483647 w 2893"/>
                <a:gd name="T87" fmla="*/ 2147483647 h 743"/>
                <a:gd name="T88" fmla="*/ 2147483647 w 2893"/>
                <a:gd name="T89" fmla="*/ 2147483647 h 743"/>
                <a:gd name="T90" fmla="*/ 2147483647 w 2893"/>
                <a:gd name="T91" fmla="*/ 2147483647 h 743"/>
                <a:gd name="T92" fmla="*/ 2147483647 w 2893"/>
                <a:gd name="T93" fmla="*/ 2147483647 h 743"/>
                <a:gd name="T94" fmla="*/ 2147483647 w 2893"/>
                <a:gd name="T95" fmla="*/ 2147483647 h 743"/>
                <a:gd name="T96" fmla="*/ 2147483647 w 2893"/>
                <a:gd name="T97" fmla="*/ 2147483647 h 743"/>
                <a:gd name="T98" fmla="*/ 2147483647 w 2893"/>
                <a:gd name="T99" fmla="*/ 2147483647 h 743"/>
                <a:gd name="T100" fmla="*/ 2147483647 w 2893"/>
                <a:gd name="T101" fmla="*/ 2147483647 h 743"/>
                <a:gd name="T102" fmla="*/ 2147483647 w 2893"/>
                <a:gd name="T103" fmla="*/ 2147483647 h 743"/>
                <a:gd name="T104" fmla="*/ 2147483647 w 2893"/>
                <a:gd name="T105" fmla="*/ 2147483647 h 743"/>
                <a:gd name="T106" fmla="*/ 2147483647 w 2893"/>
                <a:gd name="T107" fmla="*/ 2147483647 h 743"/>
                <a:gd name="T108" fmla="*/ 2147483647 w 2893"/>
                <a:gd name="T109" fmla="*/ 2147483647 h 743"/>
                <a:gd name="T110" fmla="*/ 2147483647 w 2893"/>
                <a:gd name="T111" fmla="*/ 2147483647 h 743"/>
                <a:gd name="T112" fmla="*/ 2147483647 w 2893"/>
                <a:gd name="T113" fmla="*/ 2147483647 h 743"/>
                <a:gd name="T114" fmla="*/ 2147483647 w 2893"/>
                <a:gd name="T115" fmla="*/ 2147483647 h 743"/>
                <a:gd name="T116" fmla="*/ 2147483647 w 2893"/>
                <a:gd name="T117" fmla="*/ 2147483647 h 743"/>
                <a:gd name="T118" fmla="*/ 2147483647 w 2893"/>
                <a:gd name="T119" fmla="*/ 2147483647 h 7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93" h="743">
                  <a:moveTo>
                    <a:pt x="0" y="737"/>
                  </a:moveTo>
                  <a:lnTo>
                    <a:pt x="0" y="740"/>
                  </a:lnTo>
                  <a:lnTo>
                    <a:pt x="5" y="740"/>
                  </a:lnTo>
                  <a:lnTo>
                    <a:pt x="11" y="737"/>
                  </a:lnTo>
                  <a:lnTo>
                    <a:pt x="16" y="737"/>
                  </a:lnTo>
                  <a:lnTo>
                    <a:pt x="21" y="737"/>
                  </a:lnTo>
                  <a:lnTo>
                    <a:pt x="27" y="737"/>
                  </a:lnTo>
                  <a:lnTo>
                    <a:pt x="32" y="740"/>
                  </a:lnTo>
                  <a:lnTo>
                    <a:pt x="32" y="737"/>
                  </a:lnTo>
                  <a:lnTo>
                    <a:pt x="37" y="737"/>
                  </a:lnTo>
                  <a:lnTo>
                    <a:pt x="43" y="735"/>
                  </a:lnTo>
                  <a:lnTo>
                    <a:pt x="48" y="737"/>
                  </a:lnTo>
                  <a:lnTo>
                    <a:pt x="53" y="737"/>
                  </a:lnTo>
                  <a:lnTo>
                    <a:pt x="53" y="735"/>
                  </a:lnTo>
                  <a:lnTo>
                    <a:pt x="59" y="646"/>
                  </a:lnTo>
                  <a:lnTo>
                    <a:pt x="59" y="0"/>
                  </a:lnTo>
                  <a:lnTo>
                    <a:pt x="64" y="242"/>
                  </a:lnTo>
                  <a:lnTo>
                    <a:pt x="69" y="670"/>
                  </a:lnTo>
                  <a:lnTo>
                    <a:pt x="69" y="732"/>
                  </a:lnTo>
                  <a:lnTo>
                    <a:pt x="75" y="735"/>
                  </a:lnTo>
                  <a:lnTo>
                    <a:pt x="75" y="732"/>
                  </a:lnTo>
                  <a:lnTo>
                    <a:pt x="80" y="721"/>
                  </a:lnTo>
                  <a:lnTo>
                    <a:pt x="80" y="719"/>
                  </a:lnTo>
                  <a:lnTo>
                    <a:pt x="85" y="729"/>
                  </a:lnTo>
                  <a:lnTo>
                    <a:pt x="91" y="740"/>
                  </a:lnTo>
                  <a:lnTo>
                    <a:pt x="91" y="737"/>
                  </a:lnTo>
                  <a:lnTo>
                    <a:pt x="96" y="737"/>
                  </a:lnTo>
                  <a:lnTo>
                    <a:pt x="96" y="740"/>
                  </a:lnTo>
                  <a:lnTo>
                    <a:pt x="101" y="737"/>
                  </a:lnTo>
                  <a:lnTo>
                    <a:pt x="101" y="740"/>
                  </a:lnTo>
                  <a:lnTo>
                    <a:pt x="107" y="740"/>
                  </a:lnTo>
                  <a:lnTo>
                    <a:pt x="107" y="737"/>
                  </a:lnTo>
                  <a:lnTo>
                    <a:pt x="112" y="729"/>
                  </a:lnTo>
                  <a:lnTo>
                    <a:pt x="117" y="729"/>
                  </a:lnTo>
                  <a:lnTo>
                    <a:pt x="117" y="737"/>
                  </a:lnTo>
                  <a:lnTo>
                    <a:pt x="123" y="740"/>
                  </a:lnTo>
                  <a:lnTo>
                    <a:pt x="128" y="735"/>
                  </a:lnTo>
                  <a:lnTo>
                    <a:pt x="128" y="729"/>
                  </a:lnTo>
                  <a:lnTo>
                    <a:pt x="133" y="727"/>
                  </a:lnTo>
                  <a:lnTo>
                    <a:pt x="133" y="737"/>
                  </a:lnTo>
                  <a:lnTo>
                    <a:pt x="139" y="737"/>
                  </a:lnTo>
                  <a:lnTo>
                    <a:pt x="144" y="740"/>
                  </a:lnTo>
                  <a:lnTo>
                    <a:pt x="149" y="737"/>
                  </a:lnTo>
                  <a:lnTo>
                    <a:pt x="155" y="740"/>
                  </a:lnTo>
                  <a:lnTo>
                    <a:pt x="160" y="740"/>
                  </a:lnTo>
                  <a:lnTo>
                    <a:pt x="160" y="737"/>
                  </a:lnTo>
                  <a:lnTo>
                    <a:pt x="165" y="737"/>
                  </a:lnTo>
                  <a:lnTo>
                    <a:pt x="171" y="737"/>
                  </a:lnTo>
                  <a:lnTo>
                    <a:pt x="171" y="735"/>
                  </a:lnTo>
                  <a:lnTo>
                    <a:pt x="176" y="740"/>
                  </a:lnTo>
                  <a:lnTo>
                    <a:pt x="176" y="737"/>
                  </a:lnTo>
                  <a:lnTo>
                    <a:pt x="181" y="737"/>
                  </a:lnTo>
                  <a:lnTo>
                    <a:pt x="187" y="740"/>
                  </a:lnTo>
                  <a:lnTo>
                    <a:pt x="192" y="740"/>
                  </a:lnTo>
                  <a:lnTo>
                    <a:pt x="197" y="740"/>
                  </a:lnTo>
                  <a:lnTo>
                    <a:pt x="197" y="737"/>
                  </a:lnTo>
                  <a:lnTo>
                    <a:pt x="202" y="740"/>
                  </a:lnTo>
                  <a:lnTo>
                    <a:pt x="208" y="740"/>
                  </a:lnTo>
                  <a:lnTo>
                    <a:pt x="213" y="740"/>
                  </a:lnTo>
                  <a:lnTo>
                    <a:pt x="218" y="740"/>
                  </a:lnTo>
                  <a:lnTo>
                    <a:pt x="224" y="737"/>
                  </a:lnTo>
                  <a:lnTo>
                    <a:pt x="229" y="740"/>
                  </a:lnTo>
                  <a:lnTo>
                    <a:pt x="234" y="740"/>
                  </a:lnTo>
                  <a:lnTo>
                    <a:pt x="234" y="737"/>
                  </a:lnTo>
                  <a:lnTo>
                    <a:pt x="240" y="681"/>
                  </a:lnTo>
                  <a:lnTo>
                    <a:pt x="245" y="681"/>
                  </a:lnTo>
                  <a:lnTo>
                    <a:pt x="245" y="713"/>
                  </a:lnTo>
                  <a:lnTo>
                    <a:pt x="250" y="737"/>
                  </a:lnTo>
                  <a:lnTo>
                    <a:pt x="250" y="740"/>
                  </a:lnTo>
                  <a:lnTo>
                    <a:pt x="256" y="737"/>
                  </a:lnTo>
                  <a:lnTo>
                    <a:pt x="256" y="740"/>
                  </a:lnTo>
                  <a:lnTo>
                    <a:pt x="261" y="737"/>
                  </a:lnTo>
                  <a:lnTo>
                    <a:pt x="261" y="740"/>
                  </a:lnTo>
                  <a:lnTo>
                    <a:pt x="266" y="737"/>
                  </a:lnTo>
                  <a:lnTo>
                    <a:pt x="272" y="740"/>
                  </a:lnTo>
                  <a:lnTo>
                    <a:pt x="277" y="735"/>
                  </a:lnTo>
                  <a:lnTo>
                    <a:pt x="282" y="737"/>
                  </a:lnTo>
                  <a:lnTo>
                    <a:pt x="282" y="740"/>
                  </a:lnTo>
                  <a:lnTo>
                    <a:pt x="288" y="740"/>
                  </a:lnTo>
                  <a:lnTo>
                    <a:pt x="293" y="737"/>
                  </a:lnTo>
                  <a:lnTo>
                    <a:pt x="298" y="740"/>
                  </a:lnTo>
                  <a:lnTo>
                    <a:pt x="304" y="740"/>
                  </a:lnTo>
                  <a:lnTo>
                    <a:pt x="309" y="737"/>
                  </a:lnTo>
                  <a:lnTo>
                    <a:pt x="309" y="727"/>
                  </a:lnTo>
                  <a:lnTo>
                    <a:pt x="314" y="727"/>
                  </a:lnTo>
                  <a:lnTo>
                    <a:pt x="320" y="737"/>
                  </a:lnTo>
                  <a:lnTo>
                    <a:pt x="320" y="735"/>
                  </a:lnTo>
                  <a:lnTo>
                    <a:pt x="325" y="737"/>
                  </a:lnTo>
                  <a:lnTo>
                    <a:pt x="330" y="729"/>
                  </a:lnTo>
                  <a:lnTo>
                    <a:pt x="330" y="724"/>
                  </a:lnTo>
                  <a:lnTo>
                    <a:pt x="336" y="729"/>
                  </a:lnTo>
                  <a:lnTo>
                    <a:pt x="336" y="737"/>
                  </a:lnTo>
                  <a:lnTo>
                    <a:pt x="341" y="740"/>
                  </a:lnTo>
                  <a:lnTo>
                    <a:pt x="346" y="740"/>
                  </a:lnTo>
                  <a:lnTo>
                    <a:pt x="346" y="737"/>
                  </a:lnTo>
                  <a:lnTo>
                    <a:pt x="352" y="740"/>
                  </a:lnTo>
                  <a:lnTo>
                    <a:pt x="357" y="740"/>
                  </a:lnTo>
                  <a:lnTo>
                    <a:pt x="362" y="740"/>
                  </a:lnTo>
                  <a:lnTo>
                    <a:pt x="362" y="737"/>
                  </a:lnTo>
                  <a:lnTo>
                    <a:pt x="368" y="740"/>
                  </a:lnTo>
                  <a:lnTo>
                    <a:pt x="373" y="740"/>
                  </a:lnTo>
                  <a:lnTo>
                    <a:pt x="378" y="740"/>
                  </a:lnTo>
                  <a:lnTo>
                    <a:pt x="384" y="740"/>
                  </a:lnTo>
                  <a:lnTo>
                    <a:pt x="389" y="740"/>
                  </a:lnTo>
                  <a:lnTo>
                    <a:pt x="394" y="740"/>
                  </a:lnTo>
                  <a:lnTo>
                    <a:pt x="400" y="737"/>
                  </a:lnTo>
                  <a:lnTo>
                    <a:pt x="405" y="740"/>
                  </a:lnTo>
                  <a:lnTo>
                    <a:pt x="410" y="740"/>
                  </a:lnTo>
                  <a:lnTo>
                    <a:pt x="416" y="737"/>
                  </a:lnTo>
                  <a:lnTo>
                    <a:pt x="421" y="735"/>
                  </a:lnTo>
                  <a:lnTo>
                    <a:pt x="421" y="729"/>
                  </a:lnTo>
                  <a:lnTo>
                    <a:pt x="426" y="732"/>
                  </a:lnTo>
                  <a:lnTo>
                    <a:pt x="426" y="740"/>
                  </a:lnTo>
                  <a:lnTo>
                    <a:pt x="432" y="740"/>
                  </a:lnTo>
                  <a:lnTo>
                    <a:pt x="437" y="740"/>
                  </a:lnTo>
                  <a:lnTo>
                    <a:pt x="442" y="740"/>
                  </a:lnTo>
                  <a:lnTo>
                    <a:pt x="448" y="740"/>
                  </a:lnTo>
                  <a:lnTo>
                    <a:pt x="453" y="740"/>
                  </a:lnTo>
                  <a:lnTo>
                    <a:pt x="458" y="740"/>
                  </a:lnTo>
                  <a:lnTo>
                    <a:pt x="464" y="740"/>
                  </a:lnTo>
                  <a:lnTo>
                    <a:pt x="469" y="740"/>
                  </a:lnTo>
                  <a:lnTo>
                    <a:pt x="474" y="740"/>
                  </a:lnTo>
                  <a:lnTo>
                    <a:pt x="480" y="737"/>
                  </a:lnTo>
                  <a:lnTo>
                    <a:pt x="485" y="740"/>
                  </a:lnTo>
                  <a:lnTo>
                    <a:pt x="490" y="740"/>
                  </a:lnTo>
                  <a:lnTo>
                    <a:pt x="496" y="737"/>
                  </a:lnTo>
                  <a:lnTo>
                    <a:pt x="496" y="740"/>
                  </a:lnTo>
                  <a:lnTo>
                    <a:pt x="501" y="740"/>
                  </a:lnTo>
                  <a:lnTo>
                    <a:pt x="501" y="737"/>
                  </a:lnTo>
                  <a:lnTo>
                    <a:pt x="506" y="737"/>
                  </a:lnTo>
                  <a:lnTo>
                    <a:pt x="506" y="684"/>
                  </a:lnTo>
                  <a:lnTo>
                    <a:pt x="512" y="519"/>
                  </a:lnTo>
                  <a:lnTo>
                    <a:pt x="512" y="560"/>
                  </a:lnTo>
                  <a:lnTo>
                    <a:pt x="517" y="689"/>
                  </a:lnTo>
                  <a:lnTo>
                    <a:pt x="522" y="735"/>
                  </a:lnTo>
                  <a:lnTo>
                    <a:pt x="527" y="737"/>
                  </a:lnTo>
                  <a:lnTo>
                    <a:pt x="533" y="737"/>
                  </a:lnTo>
                  <a:lnTo>
                    <a:pt x="533" y="740"/>
                  </a:lnTo>
                  <a:lnTo>
                    <a:pt x="538" y="740"/>
                  </a:lnTo>
                  <a:lnTo>
                    <a:pt x="543" y="740"/>
                  </a:lnTo>
                  <a:lnTo>
                    <a:pt x="549" y="740"/>
                  </a:lnTo>
                  <a:lnTo>
                    <a:pt x="554" y="740"/>
                  </a:lnTo>
                  <a:lnTo>
                    <a:pt x="559" y="740"/>
                  </a:lnTo>
                  <a:lnTo>
                    <a:pt x="559" y="737"/>
                  </a:lnTo>
                  <a:lnTo>
                    <a:pt x="565" y="737"/>
                  </a:lnTo>
                  <a:lnTo>
                    <a:pt x="570" y="740"/>
                  </a:lnTo>
                  <a:lnTo>
                    <a:pt x="575" y="740"/>
                  </a:lnTo>
                  <a:lnTo>
                    <a:pt x="581" y="740"/>
                  </a:lnTo>
                  <a:lnTo>
                    <a:pt x="586" y="740"/>
                  </a:lnTo>
                  <a:lnTo>
                    <a:pt x="591" y="740"/>
                  </a:lnTo>
                  <a:lnTo>
                    <a:pt x="597" y="740"/>
                  </a:lnTo>
                  <a:lnTo>
                    <a:pt x="597" y="737"/>
                  </a:lnTo>
                  <a:lnTo>
                    <a:pt x="602" y="740"/>
                  </a:lnTo>
                  <a:lnTo>
                    <a:pt x="607" y="740"/>
                  </a:lnTo>
                  <a:lnTo>
                    <a:pt x="613" y="740"/>
                  </a:lnTo>
                  <a:lnTo>
                    <a:pt x="618" y="740"/>
                  </a:lnTo>
                  <a:lnTo>
                    <a:pt x="623" y="740"/>
                  </a:lnTo>
                  <a:lnTo>
                    <a:pt x="629" y="740"/>
                  </a:lnTo>
                  <a:lnTo>
                    <a:pt x="634" y="740"/>
                  </a:lnTo>
                  <a:lnTo>
                    <a:pt x="639" y="740"/>
                  </a:lnTo>
                  <a:lnTo>
                    <a:pt x="645" y="740"/>
                  </a:lnTo>
                  <a:lnTo>
                    <a:pt x="650" y="740"/>
                  </a:lnTo>
                  <a:lnTo>
                    <a:pt x="655" y="740"/>
                  </a:lnTo>
                  <a:lnTo>
                    <a:pt x="661" y="740"/>
                  </a:lnTo>
                  <a:lnTo>
                    <a:pt x="666" y="740"/>
                  </a:lnTo>
                  <a:lnTo>
                    <a:pt x="671" y="740"/>
                  </a:lnTo>
                  <a:lnTo>
                    <a:pt x="677" y="740"/>
                  </a:lnTo>
                  <a:lnTo>
                    <a:pt x="682" y="737"/>
                  </a:lnTo>
                  <a:lnTo>
                    <a:pt x="682" y="740"/>
                  </a:lnTo>
                  <a:lnTo>
                    <a:pt x="687" y="740"/>
                  </a:lnTo>
                  <a:lnTo>
                    <a:pt x="687" y="713"/>
                  </a:lnTo>
                  <a:lnTo>
                    <a:pt x="693" y="705"/>
                  </a:lnTo>
                  <a:lnTo>
                    <a:pt x="698" y="721"/>
                  </a:lnTo>
                  <a:lnTo>
                    <a:pt x="698" y="735"/>
                  </a:lnTo>
                  <a:lnTo>
                    <a:pt x="703" y="740"/>
                  </a:lnTo>
                  <a:lnTo>
                    <a:pt x="709" y="740"/>
                  </a:lnTo>
                  <a:lnTo>
                    <a:pt x="714" y="740"/>
                  </a:lnTo>
                  <a:lnTo>
                    <a:pt x="719" y="740"/>
                  </a:lnTo>
                  <a:lnTo>
                    <a:pt x="725" y="740"/>
                  </a:lnTo>
                  <a:lnTo>
                    <a:pt x="730" y="740"/>
                  </a:lnTo>
                  <a:lnTo>
                    <a:pt x="735" y="740"/>
                  </a:lnTo>
                  <a:lnTo>
                    <a:pt x="741" y="740"/>
                  </a:lnTo>
                  <a:lnTo>
                    <a:pt x="746" y="740"/>
                  </a:lnTo>
                  <a:lnTo>
                    <a:pt x="751" y="740"/>
                  </a:lnTo>
                  <a:lnTo>
                    <a:pt x="751" y="743"/>
                  </a:lnTo>
                  <a:lnTo>
                    <a:pt x="757" y="740"/>
                  </a:lnTo>
                  <a:lnTo>
                    <a:pt x="757" y="737"/>
                  </a:lnTo>
                  <a:lnTo>
                    <a:pt x="762" y="732"/>
                  </a:lnTo>
                  <a:lnTo>
                    <a:pt x="767" y="732"/>
                  </a:lnTo>
                  <a:lnTo>
                    <a:pt x="767" y="737"/>
                  </a:lnTo>
                  <a:lnTo>
                    <a:pt x="773" y="737"/>
                  </a:lnTo>
                  <a:lnTo>
                    <a:pt x="773" y="740"/>
                  </a:lnTo>
                  <a:lnTo>
                    <a:pt x="778" y="740"/>
                  </a:lnTo>
                  <a:lnTo>
                    <a:pt x="783" y="737"/>
                  </a:lnTo>
                  <a:lnTo>
                    <a:pt x="783" y="740"/>
                  </a:lnTo>
                  <a:lnTo>
                    <a:pt x="789" y="740"/>
                  </a:lnTo>
                  <a:lnTo>
                    <a:pt x="794" y="740"/>
                  </a:lnTo>
                  <a:lnTo>
                    <a:pt x="799" y="740"/>
                  </a:lnTo>
                  <a:lnTo>
                    <a:pt x="805" y="740"/>
                  </a:lnTo>
                  <a:lnTo>
                    <a:pt x="810" y="740"/>
                  </a:lnTo>
                  <a:lnTo>
                    <a:pt x="815" y="740"/>
                  </a:lnTo>
                  <a:lnTo>
                    <a:pt x="821" y="740"/>
                  </a:lnTo>
                  <a:lnTo>
                    <a:pt x="826" y="740"/>
                  </a:lnTo>
                  <a:lnTo>
                    <a:pt x="831" y="740"/>
                  </a:lnTo>
                  <a:lnTo>
                    <a:pt x="837" y="740"/>
                  </a:lnTo>
                  <a:lnTo>
                    <a:pt x="842" y="740"/>
                  </a:lnTo>
                  <a:lnTo>
                    <a:pt x="847" y="740"/>
                  </a:lnTo>
                  <a:lnTo>
                    <a:pt x="852" y="740"/>
                  </a:lnTo>
                  <a:lnTo>
                    <a:pt x="858" y="740"/>
                  </a:lnTo>
                  <a:lnTo>
                    <a:pt x="863" y="740"/>
                  </a:lnTo>
                  <a:lnTo>
                    <a:pt x="868" y="737"/>
                  </a:lnTo>
                  <a:lnTo>
                    <a:pt x="874" y="732"/>
                  </a:lnTo>
                  <a:lnTo>
                    <a:pt x="874" y="735"/>
                  </a:lnTo>
                  <a:lnTo>
                    <a:pt x="879" y="737"/>
                  </a:lnTo>
                  <a:lnTo>
                    <a:pt x="879" y="740"/>
                  </a:lnTo>
                  <a:lnTo>
                    <a:pt x="884" y="737"/>
                  </a:lnTo>
                  <a:lnTo>
                    <a:pt x="884" y="740"/>
                  </a:lnTo>
                  <a:lnTo>
                    <a:pt x="890" y="740"/>
                  </a:lnTo>
                  <a:lnTo>
                    <a:pt x="895" y="740"/>
                  </a:lnTo>
                  <a:lnTo>
                    <a:pt x="900" y="740"/>
                  </a:lnTo>
                  <a:lnTo>
                    <a:pt x="906" y="740"/>
                  </a:lnTo>
                  <a:lnTo>
                    <a:pt x="911" y="740"/>
                  </a:lnTo>
                  <a:lnTo>
                    <a:pt x="916" y="740"/>
                  </a:lnTo>
                  <a:lnTo>
                    <a:pt x="922" y="740"/>
                  </a:lnTo>
                  <a:lnTo>
                    <a:pt x="927" y="740"/>
                  </a:lnTo>
                  <a:lnTo>
                    <a:pt x="932" y="740"/>
                  </a:lnTo>
                  <a:lnTo>
                    <a:pt x="938" y="740"/>
                  </a:lnTo>
                  <a:lnTo>
                    <a:pt x="943" y="737"/>
                  </a:lnTo>
                  <a:lnTo>
                    <a:pt x="948" y="740"/>
                  </a:lnTo>
                  <a:lnTo>
                    <a:pt x="954" y="740"/>
                  </a:lnTo>
                  <a:lnTo>
                    <a:pt x="959" y="716"/>
                  </a:lnTo>
                  <a:lnTo>
                    <a:pt x="959" y="657"/>
                  </a:lnTo>
                  <a:lnTo>
                    <a:pt x="964" y="665"/>
                  </a:lnTo>
                  <a:lnTo>
                    <a:pt x="970" y="721"/>
                  </a:lnTo>
                  <a:lnTo>
                    <a:pt x="970" y="735"/>
                  </a:lnTo>
                  <a:lnTo>
                    <a:pt x="975" y="740"/>
                  </a:lnTo>
                  <a:lnTo>
                    <a:pt x="980" y="740"/>
                  </a:lnTo>
                  <a:lnTo>
                    <a:pt x="980" y="737"/>
                  </a:lnTo>
                  <a:lnTo>
                    <a:pt x="986" y="740"/>
                  </a:lnTo>
                  <a:lnTo>
                    <a:pt x="991" y="740"/>
                  </a:lnTo>
                  <a:lnTo>
                    <a:pt x="996" y="740"/>
                  </a:lnTo>
                  <a:lnTo>
                    <a:pt x="1002" y="740"/>
                  </a:lnTo>
                  <a:lnTo>
                    <a:pt x="1007" y="740"/>
                  </a:lnTo>
                  <a:lnTo>
                    <a:pt x="1012" y="740"/>
                  </a:lnTo>
                  <a:lnTo>
                    <a:pt x="1018" y="740"/>
                  </a:lnTo>
                  <a:lnTo>
                    <a:pt x="1023" y="740"/>
                  </a:lnTo>
                  <a:lnTo>
                    <a:pt x="1028" y="740"/>
                  </a:lnTo>
                  <a:lnTo>
                    <a:pt x="1034" y="740"/>
                  </a:lnTo>
                  <a:lnTo>
                    <a:pt x="1039" y="740"/>
                  </a:lnTo>
                  <a:lnTo>
                    <a:pt x="1044" y="740"/>
                  </a:lnTo>
                  <a:lnTo>
                    <a:pt x="1050" y="740"/>
                  </a:lnTo>
                  <a:lnTo>
                    <a:pt x="1055" y="740"/>
                  </a:lnTo>
                  <a:lnTo>
                    <a:pt x="1060" y="740"/>
                  </a:lnTo>
                  <a:lnTo>
                    <a:pt x="1066" y="740"/>
                  </a:lnTo>
                  <a:lnTo>
                    <a:pt x="1071" y="740"/>
                  </a:lnTo>
                  <a:lnTo>
                    <a:pt x="1076" y="740"/>
                  </a:lnTo>
                  <a:lnTo>
                    <a:pt x="1082" y="740"/>
                  </a:lnTo>
                  <a:lnTo>
                    <a:pt x="1087" y="740"/>
                  </a:lnTo>
                  <a:lnTo>
                    <a:pt x="1092" y="740"/>
                  </a:lnTo>
                  <a:lnTo>
                    <a:pt x="1098" y="740"/>
                  </a:lnTo>
                  <a:lnTo>
                    <a:pt x="1103" y="740"/>
                  </a:lnTo>
                  <a:lnTo>
                    <a:pt x="1108" y="740"/>
                  </a:lnTo>
                  <a:lnTo>
                    <a:pt x="1114" y="740"/>
                  </a:lnTo>
                  <a:lnTo>
                    <a:pt x="1119" y="740"/>
                  </a:lnTo>
                  <a:lnTo>
                    <a:pt x="1124" y="740"/>
                  </a:lnTo>
                  <a:lnTo>
                    <a:pt x="1130" y="740"/>
                  </a:lnTo>
                  <a:lnTo>
                    <a:pt x="1135" y="740"/>
                  </a:lnTo>
                  <a:lnTo>
                    <a:pt x="1135" y="735"/>
                  </a:lnTo>
                  <a:lnTo>
                    <a:pt x="1140" y="710"/>
                  </a:lnTo>
                  <a:lnTo>
                    <a:pt x="1146" y="710"/>
                  </a:lnTo>
                  <a:lnTo>
                    <a:pt x="1146" y="729"/>
                  </a:lnTo>
                  <a:lnTo>
                    <a:pt x="1151" y="740"/>
                  </a:lnTo>
                  <a:lnTo>
                    <a:pt x="1156" y="740"/>
                  </a:lnTo>
                  <a:lnTo>
                    <a:pt x="1161" y="740"/>
                  </a:lnTo>
                  <a:lnTo>
                    <a:pt x="1167" y="740"/>
                  </a:lnTo>
                  <a:lnTo>
                    <a:pt x="1172" y="740"/>
                  </a:lnTo>
                  <a:lnTo>
                    <a:pt x="1177" y="740"/>
                  </a:lnTo>
                  <a:lnTo>
                    <a:pt x="1183" y="740"/>
                  </a:lnTo>
                  <a:lnTo>
                    <a:pt x="1188" y="740"/>
                  </a:lnTo>
                  <a:lnTo>
                    <a:pt x="1193" y="740"/>
                  </a:lnTo>
                  <a:lnTo>
                    <a:pt x="1199" y="740"/>
                  </a:lnTo>
                  <a:lnTo>
                    <a:pt x="1204" y="743"/>
                  </a:lnTo>
                  <a:lnTo>
                    <a:pt x="1204" y="740"/>
                  </a:lnTo>
                  <a:lnTo>
                    <a:pt x="1209" y="740"/>
                  </a:lnTo>
                  <a:lnTo>
                    <a:pt x="1209" y="737"/>
                  </a:lnTo>
                  <a:lnTo>
                    <a:pt x="1215" y="737"/>
                  </a:lnTo>
                  <a:lnTo>
                    <a:pt x="1220" y="740"/>
                  </a:lnTo>
                  <a:lnTo>
                    <a:pt x="1225" y="740"/>
                  </a:lnTo>
                  <a:lnTo>
                    <a:pt x="1231" y="740"/>
                  </a:lnTo>
                  <a:lnTo>
                    <a:pt x="1236" y="740"/>
                  </a:lnTo>
                  <a:lnTo>
                    <a:pt x="1241" y="740"/>
                  </a:lnTo>
                  <a:lnTo>
                    <a:pt x="1247" y="740"/>
                  </a:lnTo>
                  <a:lnTo>
                    <a:pt x="1252" y="740"/>
                  </a:lnTo>
                  <a:lnTo>
                    <a:pt x="1257" y="740"/>
                  </a:lnTo>
                  <a:lnTo>
                    <a:pt x="1263" y="740"/>
                  </a:lnTo>
                  <a:lnTo>
                    <a:pt x="1268" y="740"/>
                  </a:lnTo>
                  <a:lnTo>
                    <a:pt x="1273" y="740"/>
                  </a:lnTo>
                  <a:lnTo>
                    <a:pt x="1279" y="740"/>
                  </a:lnTo>
                  <a:lnTo>
                    <a:pt x="1284" y="740"/>
                  </a:lnTo>
                  <a:lnTo>
                    <a:pt x="1289" y="740"/>
                  </a:lnTo>
                  <a:lnTo>
                    <a:pt x="1295" y="740"/>
                  </a:lnTo>
                  <a:lnTo>
                    <a:pt x="1300" y="740"/>
                  </a:lnTo>
                  <a:lnTo>
                    <a:pt x="1305" y="740"/>
                  </a:lnTo>
                  <a:lnTo>
                    <a:pt x="1311" y="740"/>
                  </a:lnTo>
                  <a:lnTo>
                    <a:pt x="1316" y="740"/>
                  </a:lnTo>
                  <a:lnTo>
                    <a:pt x="1321" y="735"/>
                  </a:lnTo>
                  <a:lnTo>
                    <a:pt x="1327" y="737"/>
                  </a:lnTo>
                  <a:lnTo>
                    <a:pt x="1327" y="740"/>
                  </a:lnTo>
                  <a:lnTo>
                    <a:pt x="1332" y="740"/>
                  </a:lnTo>
                  <a:lnTo>
                    <a:pt x="1337" y="740"/>
                  </a:lnTo>
                  <a:lnTo>
                    <a:pt x="1343" y="740"/>
                  </a:lnTo>
                  <a:lnTo>
                    <a:pt x="1348" y="740"/>
                  </a:lnTo>
                  <a:lnTo>
                    <a:pt x="1353" y="740"/>
                  </a:lnTo>
                  <a:lnTo>
                    <a:pt x="1359" y="740"/>
                  </a:lnTo>
                  <a:lnTo>
                    <a:pt x="1364" y="740"/>
                  </a:lnTo>
                  <a:lnTo>
                    <a:pt x="1369" y="740"/>
                  </a:lnTo>
                  <a:lnTo>
                    <a:pt x="1375" y="740"/>
                  </a:lnTo>
                  <a:lnTo>
                    <a:pt x="1380" y="740"/>
                  </a:lnTo>
                  <a:lnTo>
                    <a:pt x="1380" y="743"/>
                  </a:lnTo>
                  <a:lnTo>
                    <a:pt x="1385" y="740"/>
                  </a:lnTo>
                  <a:lnTo>
                    <a:pt x="1391" y="740"/>
                  </a:lnTo>
                  <a:lnTo>
                    <a:pt x="1396" y="740"/>
                  </a:lnTo>
                  <a:lnTo>
                    <a:pt x="1401" y="740"/>
                  </a:lnTo>
                  <a:lnTo>
                    <a:pt x="1407" y="740"/>
                  </a:lnTo>
                  <a:lnTo>
                    <a:pt x="1407" y="719"/>
                  </a:lnTo>
                  <a:lnTo>
                    <a:pt x="1412" y="705"/>
                  </a:lnTo>
                  <a:lnTo>
                    <a:pt x="1417" y="713"/>
                  </a:lnTo>
                  <a:lnTo>
                    <a:pt x="1417" y="735"/>
                  </a:lnTo>
                  <a:lnTo>
                    <a:pt x="1423" y="737"/>
                  </a:lnTo>
                  <a:lnTo>
                    <a:pt x="1423" y="740"/>
                  </a:lnTo>
                  <a:lnTo>
                    <a:pt x="1428" y="740"/>
                  </a:lnTo>
                  <a:lnTo>
                    <a:pt x="1433" y="740"/>
                  </a:lnTo>
                  <a:lnTo>
                    <a:pt x="1439" y="740"/>
                  </a:lnTo>
                  <a:lnTo>
                    <a:pt x="1444" y="740"/>
                  </a:lnTo>
                  <a:lnTo>
                    <a:pt x="1449" y="740"/>
                  </a:lnTo>
                  <a:lnTo>
                    <a:pt x="1455" y="740"/>
                  </a:lnTo>
                  <a:lnTo>
                    <a:pt x="1460" y="740"/>
                  </a:lnTo>
                  <a:lnTo>
                    <a:pt x="1465" y="740"/>
                  </a:lnTo>
                  <a:lnTo>
                    <a:pt x="1471" y="740"/>
                  </a:lnTo>
                  <a:lnTo>
                    <a:pt x="1476" y="740"/>
                  </a:lnTo>
                  <a:lnTo>
                    <a:pt x="1481" y="740"/>
                  </a:lnTo>
                  <a:lnTo>
                    <a:pt x="1486" y="740"/>
                  </a:lnTo>
                  <a:lnTo>
                    <a:pt x="1492" y="740"/>
                  </a:lnTo>
                  <a:lnTo>
                    <a:pt x="1497" y="740"/>
                  </a:lnTo>
                  <a:lnTo>
                    <a:pt x="1502" y="740"/>
                  </a:lnTo>
                  <a:lnTo>
                    <a:pt x="1508" y="740"/>
                  </a:lnTo>
                  <a:lnTo>
                    <a:pt x="1513" y="740"/>
                  </a:lnTo>
                  <a:lnTo>
                    <a:pt x="1518" y="740"/>
                  </a:lnTo>
                  <a:lnTo>
                    <a:pt x="1518" y="743"/>
                  </a:lnTo>
                  <a:lnTo>
                    <a:pt x="1524" y="740"/>
                  </a:lnTo>
                  <a:lnTo>
                    <a:pt x="1529" y="740"/>
                  </a:lnTo>
                  <a:lnTo>
                    <a:pt x="1534" y="740"/>
                  </a:lnTo>
                  <a:lnTo>
                    <a:pt x="1540" y="740"/>
                  </a:lnTo>
                  <a:lnTo>
                    <a:pt x="1545" y="743"/>
                  </a:lnTo>
                  <a:lnTo>
                    <a:pt x="1545" y="740"/>
                  </a:lnTo>
                  <a:lnTo>
                    <a:pt x="1550" y="740"/>
                  </a:lnTo>
                  <a:lnTo>
                    <a:pt x="1556" y="740"/>
                  </a:lnTo>
                  <a:lnTo>
                    <a:pt x="1561" y="740"/>
                  </a:lnTo>
                  <a:lnTo>
                    <a:pt x="1566" y="740"/>
                  </a:lnTo>
                  <a:lnTo>
                    <a:pt x="1572" y="740"/>
                  </a:lnTo>
                  <a:lnTo>
                    <a:pt x="1577" y="740"/>
                  </a:lnTo>
                  <a:lnTo>
                    <a:pt x="1582" y="740"/>
                  </a:lnTo>
                  <a:lnTo>
                    <a:pt x="1588" y="743"/>
                  </a:lnTo>
                  <a:lnTo>
                    <a:pt x="1588" y="735"/>
                  </a:lnTo>
                  <a:lnTo>
                    <a:pt x="1593" y="724"/>
                  </a:lnTo>
                  <a:lnTo>
                    <a:pt x="1593" y="727"/>
                  </a:lnTo>
                  <a:lnTo>
                    <a:pt x="1598" y="737"/>
                  </a:lnTo>
                  <a:lnTo>
                    <a:pt x="1598" y="740"/>
                  </a:lnTo>
                  <a:lnTo>
                    <a:pt x="1604" y="740"/>
                  </a:lnTo>
                  <a:lnTo>
                    <a:pt x="1609" y="740"/>
                  </a:lnTo>
                  <a:lnTo>
                    <a:pt x="1614" y="740"/>
                  </a:lnTo>
                  <a:lnTo>
                    <a:pt x="1620" y="740"/>
                  </a:lnTo>
                  <a:lnTo>
                    <a:pt x="1625" y="740"/>
                  </a:lnTo>
                  <a:lnTo>
                    <a:pt x="1630" y="740"/>
                  </a:lnTo>
                  <a:lnTo>
                    <a:pt x="1630" y="743"/>
                  </a:lnTo>
                  <a:lnTo>
                    <a:pt x="1636" y="743"/>
                  </a:lnTo>
                  <a:lnTo>
                    <a:pt x="1641" y="740"/>
                  </a:lnTo>
                  <a:lnTo>
                    <a:pt x="1646" y="740"/>
                  </a:lnTo>
                  <a:lnTo>
                    <a:pt x="1646" y="743"/>
                  </a:lnTo>
                  <a:lnTo>
                    <a:pt x="1652" y="740"/>
                  </a:lnTo>
                  <a:lnTo>
                    <a:pt x="1652" y="743"/>
                  </a:lnTo>
                  <a:lnTo>
                    <a:pt x="1657" y="740"/>
                  </a:lnTo>
                  <a:lnTo>
                    <a:pt x="1662" y="740"/>
                  </a:lnTo>
                  <a:lnTo>
                    <a:pt x="1668" y="740"/>
                  </a:lnTo>
                  <a:lnTo>
                    <a:pt x="1673" y="740"/>
                  </a:lnTo>
                  <a:lnTo>
                    <a:pt x="1678" y="740"/>
                  </a:lnTo>
                  <a:lnTo>
                    <a:pt x="1684" y="740"/>
                  </a:lnTo>
                  <a:lnTo>
                    <a:pt x="1689" y="740"/>
                  </a:lnTo>
                  <a:lnTo>
                    <a:pt x="1694" y="743"/>
                  </a:lnTo>
                  <a:lnTo>
                    <a:pt x="1694" y="740"/>
                  </a:lnTo>
                  <a:lnTo>
                    <a:pt x="1700" y="740"/>
                  </a:lnTo>
                  <a:lnTo>
                    <a:pt x="1700" y="743"/>
                  </a:lnTo>
                  <a:lnTo>
                    <a:pt x="1705" y="743"/>
                  </a:lnTo>
                  <a:lnTo>
                    <a:pt x="1710" y="740"/>
                  </a:lnTo>
                  <a:lnTo>
                    <a:pt x="1716" y="740"/>
                  </a:lnTo>
                  <a:lnTo>
                    <a:pt x="1721" y="740"/>
                  </a:lnTo>
                  <a:lnTo>
                    <a:pt x="1726" y="740"/>
                  </a:lnTo>
                  <a:lnTo>
                    <a:pt x="1726" y="743"/>
                  </a:lnTo>
                  <a:lnTo>
                    <a:pt x="1732" y="740"/>
                  </a:lnTo>
                  <a:lnTo>
                    <a:pt x="1737" y="740"/>
                  </a:lnTo>
                  <a:lnTo>
                    <a:pt x="1737" y="743"/>
                  </a:lnTo>
                  <a:lnTo>
                    <a:pt x="1742" y="740"/>
                  </a:lnTo>
                  <a:lnTo>
                    <a:pt x="1748" y="740"/>
                  </a:lnTo>
                  <a:lnTo>
                    <a:pt x="1753" y="740"/>
                  </a:lnTo>
                  <a:lnTo>
                    <a:pt x="1758" y="740"/>
                  </a:lnTo>
                  <a:lnTo>
                    <a:pt x="1764" y="740"/>
                  </a:lnTo>
                  <a:lnTo>
                    <a:pt x="1769" y="737"/>
                  </a:lnTo>
                  <a:lnTo>
                    <a:pt x="1774" y="735"/>
                  </a:lnTo>
                  <a:lnTo>
                    <a:pt x="1780" y="740"/>
                  </a:lnTo>
                  <a:lnTo>
                    <a:pt x="1785" y="743"/>
                  </a:lnTo>
                  <a:lnTo>
                    <a:pt x="1785" y="740"/>
                  </a:lnTo>
                  <a:lnTo>
                    <a:pt x="1790" y="743"/>
                  </a:lnTo>
                  <a:lnTo>
                    <a:pt x="1790" y="740"/>
                  </a:lnTo>
                  <a:lnTo>
                    <a:pt x="1795" y="743"/>
                  </a:lnTo>
                  <a:lnTo>
                    <a:pt x="1795" y="740"/>
                  </a:lnTo>
                  <a:lnTo>
                    <a:pt x="1801" y="740"/>
                  </a:lnTo>
                  <a:lnTo>
                    <a:pt x="1806" y="743"/>
                  </a:lnTo>
                  <a:lnTo>
                    <a:pt x="1806" y="740"/>
                  </a:lnTo>
                  <a:lnTo>
                    <a:pt x="1811" y="743"/>
                  </a:lnTo>
                  <a:lnTo>
                    <a:pt x="1817" y="743"/>
                  </a:lnTo>
                  <a:lnTo>
                    <a:pt x="1817" y="740"/>
                  </a:lnTo>
                  <a:lnTo>
                    <a:pt x="1822" y="743"/>
                  </a:lnTo>
                  <a:lnTo>
                    <a:pt x="1822" y="740"/>
                  </a:lnTo>
                  <a:lnTo>
                    <a:pt x="1827" y="740"/>
                  </a:lnTo>
                  <a:lnTo>
                    <a:pt x="1833" y="740"/>
                  </a:lnTo>
                  <a:lnTo>
                    <a:pt x="1838" y="743"/>
                  </a:lnTo>
                  <a:lnTo>
                    <a:pt x="1838" y="740"/>
                  </a:lnTo>
                  <a:lnTo>
                    <a:pt x="1843" y="740"/>
                  </a:lnTo>
                  <a:lnTo>
                    <a:pt x="1849" y="740"/>
                  </a:lnTo>
                  <a:lnTo>
                    <a:pt x="1854" y="740"/>
                  </a:lnTo>
                  <a:lnTo>
                    <a:pt x="1859" y="740"/>
                  </a:lnTo>
                  <a:lnTo>
                    <a:pt x="1859" y="727"/>
                  </a:lnTo>
                  <a:lnTo>
                    <a:pt x="1865" y="727"/>
                  </a:lnTo>
                  <a:lnTo>
                    <a:pt x="1865" y="729"/>
                  </a:lnTo>
                  <a:lnTo>
                    <a:pt x="1870" y="740"/>
                  </a:lnTo>
                  <a:lnTo>
                    <a:pt x="1875" y="740"/>
                  </a:lnTo>
                  <a:lnTo>
                    <a:pt x="1881" y="740"/>
                  </a:lnTo>
                  <a:lnTo>
                    <a:pt x="1886" y="740"/>
                  </a:lnTo>
                  <a:lnTo>
                    <a:pt x="1891" y="740"/>
                  </a:lnTo>
                  <a:lnTo>
                    <a:pt x="1897" y="740"/>
                  </a:lnTo>
                  <a:lnTo>
                    <a:pt x="1902" y="743"/>
                  </a:lnTo>
                  <a:lnTo>
                    <a:pt x="1907" y="740"/>
                  </a:lnTo>
                  <a:lnTo>
                    <a:pt x="1907" y="743"/>
                  </a:lnTo>
                  <a:lnTo>
                    <a:pt x="1913" y="740"/>
                  </a:lnTo>
                  <a:lnTo>
                    <a:pt x="1918" y="740"/>
                  </a:lnTo>
                  <a:lnTo>
                    <a:pt x="1918" y="743"/>
                  </a:lnTo>
                  <a:lnTo>
                    <a:pt x="1923" y="743"/>
                  </a:lnTo>
                  <a:lnTo>
                    <a:pt x="1923" y="740"/>
                  </a:lnTo>
                  <a:lnTo>
                    <a:pt x="1929" y="740"/>
                  </a:lnTo>
                  <a:lnTo>
                    <a:pt x="1934" y="740"/>
                  </a:lnTo>
                  <a:lnTo>
                    <a:pt x="1934" y="743"/>
                  </a:lnTo>
                  <a:lnTo>
                    <a:pt x="1939" y="743"/>
                  </a:lnTo>
                  <a:lnTo>
                    <a:pt x="1939" y="740"/>
                  </a:lnTo>
                  <a:lnTo>
                    <a:pt x="1945" y="740"/>
                  </a:lnTo>
                  <a:lnTo>
                    <a:pt x="1950" y="740"/>
                  </a:lnTo>
                  <a:lnTo>
                    <a:pt x="1955" y="740"/>
                  </a:lnTo>
                  <a:lnTo>
                    <a:pt x="1961" y="740"/>
                  </a:lnTo>
                  <a:lnTo>
                    <a:pt x="1961" y="743"/>
                  </a:lnTo>
                  <a:lnTo>
                    <a:pt x="1966" y="740"/>
                  </a:lnTo>
                  <a:lnTo>
                    <a:pt x="1971" y="740"/>
                  </a:lnTo>
                  <a:lnTo>
                    <a:pt x="1977" y="740"/>
                  </a:lnTo>
                  <a:lnTo>
                    <a:pt x="1982" y="740"/>
                  </a:lnTo>
                  <a:lnTo>
                    <a:pt x="1987" y="743"/>
                  </a:lnTo>
                  <a:lnTo>
                    <a:pt x="1993" y="743"/>
                  </a:lnTo>
                  <a:lnTo>
                    <a:pt x="1993" y="740"/>
                  </a:lnTo>
                  <a:lnTo>
                    <a:pt x="1998" y="743"/>
                  </a:lnTo>
                  <a:lnTo>
                    <a:pt x="2003" y="740"/>
                  </a:lnTo>
                  <a:lnTo>
                    <a:pt x="2009" y="743"/>
                  </a:lnTo>
                  <a:lnTo>
                    <a:pt x="2014" y="743"/>
                  </a:lnTo>
                  <a:lnTo>
                    <a:pt x="2019" y="740"/>
                  </a:lnTo>
                  <a:lnTo>
                    <a:pt x="2025" y="740"/>
                  </a:lnTo>
                  <a:lnTo>
                    <a:pt x="2030" y="740"/>
                  </a:lnTo>
                  <a:lnTo>
                    <a:pt x="2035" y="743"/>
                  </a:lnTo>
                  <a:lnTo>
                    <a:pt x="2035" y="740"/>
                  </a:lnTo>
                  <a:lnTo>
                    <a:pt x="2041" y="735"/>
                  </a:lnTo>
                  <a:lnTo>
                    <a:pt x="2046" y="732"/>
                  </a:lnTo>
                  <a:lnTo>
                    <a:pt x="2046" y="737"/>
                  </a:lnTo>
                  <a:lnTo>
                    <a:pt x="2051" y="740"/>
                  </a:lnTo>
                  <a:lnTo>
                    <a:pt x="2057" y="740"/>
                  </a:lnTo>
                  <a:lnTo>
                    <a:pt x="2062" y="740"/>
                  </a:lnTo>
                  <a:lnTo>
                    <a:pt x="2062" y="743"/>
                  </a:lnTo>
                  <a:lnTo>
                    <a:pt x="2067" y="743"/>
                  </a:lnTo>
                  <a:lnTo>
                    <a:pt x="2073" y="743"/>
                  </a:lnTo>
                  <a:lnTo>
                    <a:pt x="2073" y="740"/>
                  </a:lnTo>
                  <a:lnTo>
                    <a:pt x="2078" y="740"/>
                  </a:lnTo>
                  <a:lnTo>
                    <a:pt x="2083" y="743"/>
                  </a:lnTo>
                  <a:lnTo>
                    <a:pt x="2089" y="743"/>
                  </a:lnTo>
                  <a:lnTo>
                    <a:pt x="2089" y="740"/>
                  </a:lnTo>
                  <a:lnTo>
                    <a:pt x="2094" y="740"/>
                  </a:lnTo>
                  <a:lnTo>
                    <a:pt x="2099" y="743"/>
                  </a:lnTo>
                  <a:lnTo>
                    <a:pt x="2105" y="743"/>
                  </a:lnTo>
                  <a:lnTo>
                    <a:pt x="2105" y="740"/>
                  </a:lnTo>
                  <a:lnTo>
                    <a:pt x="2110" y="740"/>
                  </a:lnTo>
                  <a:lnTo>
                    <a:pt x="2115" y="740"/>
                  </a:lnTo>
                  <a:lnTo>
                    <a:pt x="2120" y="740"/>
                  </a:lnTo>
                  <a:lnTo>
                    <a:pt x="2126" y="740"/>
                  </a:lnTo>
                  <a:lnTo>
                    <a:pt x="2126" y="743"/>
                  </a:lnTo>
                  <a:lnTo>
                    <a:pt x="2131" y="740"/>
                  </a:lnTo>
                  <a:lnTo>
                    <a:pt x="2136" y="740"/>
                  </a:lnTo>
                  <a:lnTo>
                    <a:pt x="2142" y="740"/>
                  </a:lnTo>
                  <a:lnTo>
                    <a:pt x="2147" y="740"/>
                  </a:lnTo>
                  <a:lnTo>
                    <a:pt x="2152" y="740"/>
                  </a:lnTo>
                  <a:lnTo>
                    <a:pt x="2152" y="743"/>
                  </a:lnTo>
                  <a:lnTo>
                    <a:pt x="2158" y="743"/>
                  </a:lnTo>
                  <a:lnTo>
                    <a:pt x="2158" y="740"/>
                  </a:lnTo>
                  <a:lnTo>
                    <a:pt x="2163" y="743"/>
                  </a:lnTo>
                  <a:lnTo>
                    <a:pt x="2168" y="743"/>
                  </a:lnTo>
                  <a:lnTo>
                    <a:pt x="2174" y="743"/>
                  </a:lnTo>
                  <a:lnTo>
                    <a:pt x="2179" y="743"/>
                  </a:lnTo>
                  <a:lnTo>
                    <a:pt x="2179" y="740"/>
                  </a:lnTo>
                  <a:lnTo>
                    <a:pt x="2184" y="740"/>
                  </a:lnTo>
                  <a:lnTo>
                    <a:pt x="2190" y="743"/>
                  </a:lnTo>
                  <a:lnTo>
                    <a:pt x="2195" y="743"/>
                  </a:lnTo>
                  <a:lnTo>
                    <a:pt x="2200" y="740"/>
                  </a:lnTo>
                  <a:lnTo>
                    <a:pt x="2206" y="740"/>
                  </a:lnTo>
                  <a:lnTo>
                    <a:pt x="2211" y="740"/>
                  </a:lnTo>
                  <a:lnTo>
                    <a:pt x="2211" y="743"/>
                  </a:lnTo>
                  <a:lnTo>
                    <a:pt x="2216" y="740"/>
                  </a:lnTo>
                  <a:lnTo>
                    <a:pt x="2222" y="737"/>
                  </a:lnTo>
                  <a:lnTo>
                    <a:pt x="2227" y="740"/>
                  </a:lnTo>
                  <a:lnTo>
                    <a:pt x="2232" y="740"/>
                  </a:lnTo>
                  <a:lnTo>
                    <a:pt x="2232" y="743"/>
                  </a:lnTo>
                  <a:lnTo>
                    <a:pt x="2238" y="740"/>
                  </a:lnTo>
                  <a:lnTo>
                    <a:pt x="2238" y="743"/>
                  </a:lnTo>
                  <a:lnTo>
                    <a:pt x="2243" y="743"/>
                  </a:lnTo>
                  <a:lnTo>
                    <a:pt x="2248" y="740"/>
                  </a:lnTo>
                  <a:lnTo>
                    <a:pt x="2248" y="743"/>
                  </a:lnTo>
                  <a:lnTo>
                    <a:pt x="2254" y="743"/>
                  </a:lnTo>
                  <a:lnTo>
                    <a:pt x="2254" y="740"/>
                  </a:lnTo>
                  <a:lnTo>
                    <a:pt x="2259" y="743"/>
                  </a:lnTo>
                  <a:lnTo>
                    <a:pt x="2264" y="743"/>
                  </a:lnTo>
                  <a:lnTo>
                    <a:pt x="2270" y="743"/>
                  </a:lnTo>
                  <a:lnTo>
                    <a:pt x="2270" y="740"/>
                  </a:lnTo>
                  <a:lnTo>
                    <a:pt x="2275" y="743"/>
                  </a:lnTo>
                  <a:lnTo>
                    <a:pt x="2280" y="743"/>
                  </a:lnTo>
                  <a:lnTo>
                    <a:pt x="2286" y="743"/>
                  </a:lnTo>
                  <a:lnTo>
                    <a:pt x="2286" y="740"/>
                  </a:lnTo>
                  <a:lnTo>
                    <a:pt x="2291" y="740"/>
                  </a:lnTo>
                  <a:lnTo>
                    <a:pt x="2296" y="740"/>
                  </a:lnTo>
                  <a:lnTo>
                    <a:pt x="2302" y="740"/>
                  </a:lnTo>
                  <a:lnTo>
                    <a:pt x="2307" y="740"/>
                  </a:lnTo>
                  <a:lnTo>
                    <a:pt x="2307" y="737"/>
                  </a:lnTo>
                  <a:lnTo>
                    <a:pt x="2312" y="735"/>
                  </a:lnTo>
                  <a:lnTo>
                    <a:pt x="2318" y="735"/>
                  </a:lnTo>
                  <a:lnTo>
                    <a:pt x="2318" y="740"/>
                  </a:lnTo>
                  <a:lnTo>
                    <a:pt x="2323" y="740"/>
                  </a:lnTo>
                  <a:lnTo>
                    <a:pt x="2323" y="743"/>
                  </a:lnTo>
                  <a:lnTo>
                    <a:pt x="2328" y="743"/>
                  </a:lnTo>
                  <a:lnTo>
                    <a:pt x="2328" y="740"/>
                  </a:lnTo>
                  <a:lnTo>
                    <a:pt x="2334" y="743"/>
                  </a:lnTo>
                  <a:lnTo>
                    <a:pt x="2339" y="743"/>
                  </a:lnTo>
                  <a:lnTo>
                    <a:pt x="2344" y="740"/>
                  </a:lnTo>
                  <a:lnTo>
                    <a:pt x="2344" y="743"/>
                  </a:lnTo>
                  <a:lnTo>
                    <a:pt x="2350" y="743"/>
                  </a:lnTo>
                  <a:lnTo>
                    <a:pt x="2355" y="743"/>
                  </a:lnTo>
                  <a:lnTo>
                    <a:pt x="2355" y="740"/>
                  </a:lnTo>
                  <a:lnTo>
                    <a:pt x="2360" y="740"/>
                  </a:lnTo>
                  <a:lnTo>
                    <a:pt x="2366" y="743"/>
                  </a:lnTo>
                  <a:lnTo>
                    <a:pt x="2371" y="743"/>
                  </a:lnTo>
                  <a:lnTo>
                    <a:pt x="2376" y="740"/>
                  </a:lnTo>
                  <a:lnTo>
                    <a:pt x="2382" y="740"/>
                  </a:lnTo>
                  <a:lnTo>
                    <a:pt x="2387" y="743"/>
                  </a:lnTo>
                  <a:lnTo>
                    <a:pt x="2392" y="743"/>
                  </a:lnTo>
                  <a:lnTo>
                    <a:pt x="2392" y="740"/>
                  </a:lnTo>
                  <a:lnTo>
                    <a:pt x="2398" y="743"/>
                  </a:lnTo>
                  <a:lnTo>
                    <a:pt x="2398" y="740"/>
                  </a:lnTo>
                  <a:lnTo>
                    <a:pt x="2403" y="740"/>
                  </a:lnTo>
                  <a:lnTo>
                    <a:pt x="2408" y="740"/>
                  </a:lnTo>
                  <a:lnTo>
                    <a:pt x="2414" y="743"/>
                  </a:lnTo>
                  <a:lnTo>
                    <a:pt x="2419" y="743"/>
                  </a:lnTo>
                  <a:lnTo>
                    <a:pt x="2419" y="740"/>
                  </a:lnTo>
                  <a:lnTo>
                    <a:pt x="2424" y="743"/>
                  </a:lnTo>
                  <a:lnTo>
                    <a:pt x="2430" y="743"/>
                  </a:lnTo>
                  <a:lnTo>
                    <a:pt x="2435" y="740"/>
                  </a:lnTo>
                  <a:lnTo>
                    <a:pt x="2435" y="743"/>
                  </a:lnTo>
                  <a:lnTo>
                    <a:pt x="2440" y="743"/>
                  </a:lnTo>
                  <a:lnTo>
                    <a:pt x="2445" y="743"/>
                  </a:lnTo>
                  <a:lnTo>
                    <a:pt x="2451" y="743"/>
                  </a:lnTo>
                  <a:lnTo>
                    <a:pt x="2456" y="743"/>
                  </a:lnTo>
                  <a:lnTo>
                    <a:pt x="2461" y="743"/>
                  </a:lnTo>
                  <a:lnTo>
                    <a:pt x="2467" y="743"/>
                  </a:lnTo>
                  <a:lnTo>
                    <a:pt x="2472" y="743"/>
                  </a:lnTo>
                  <a:lnTo>
                    <a:pt x="2472" y="740"/>
                  </a:lnTo>
                  <a:lnTo>
                    <a:pt x="2477" y="743"/>
                  </a:lnTo>
                  <a:lnTo>
                    <a:pt x="2477" y="740"/>
                  </a:lnTo>
                  <a:lnTo>
                    <a:pt x="2483" y="743"/>
                  </a:lnTo>
                  <a:lnTo>
                    <a:pt x="2488" y="740"/>
                  </a:lnTo>
                  <a:lnTo>
                    <a:pt x="2493" y="737"/>
                  </a:lnTo>
                  <a:lnTo>
                    <a:pt x="2499" y="740"/>
                  </a:lnTo>
                  <a:lnTo>
                    <a:pt x="2504" y="743"/>
                  </a:lnTo>
                  <a:lnTo>
                    <a:pt x="2509" y="743"/>
                  </a:lnTo>
                  <a:lnTo>
                    <a:pt x="2515" y="743"/>
                  </a:lnTo>
                  <a:lnTo>
                    <a:pt x="2520" y="743"/>
                  </a:lnTo>
                  <a:lnTo>
                    <a:pt x="2525" y="743"/>
                  </a:lnTo>
                  <a:lnTo>
                    <a:pt x="2525" y="740"/>
                  </a:lnTo>
                  <a:lnTo>
                    <a:pt x="2531" y="743"/>
                  </a:lnTo>
                  <a:lnTo>
                    <a:pt x="2531" y="740"/>
                  </a:lnTo>
                  <a:lnTo>
                    <a:pt x="2536" y="743"/>
                  </a:lnTo>
                  <a:lnTo>
                    <a:pt x="2541" y="743"/>
                  </a:lnTo>
                  <a:lnTo>
                    <a:pt x="2541" y="740"/>
                  </a:lnTo>
                  <a:lnTo>
                    <a:pt x="2547" y="743"/>
                  </a:lnTo>
                  <a:lnTo>
                    <a:pt x="2552" y="743"/>
                  </a:lnTo>
                  <a:lnTo>
                    <a:pt x="2557" y="743"/>
                  </a:lnTo>
                  <a:lnTo>
                    <a:pt x="2563" y="740"/>
                  </a:lnTo>
                  <a:lnTo>
                    <a:pt x="2568" y="740"/>
                  </a:lnTo>
                  <a:lnTo>
                    <a:pt x="2568" y="743"/>
                  </a:lnTo>
                  <a:lnTo>
                    <a:pt x="2573" y="743"/>
                  </a:lnTo>
                  <a:lnTo>
                    <a:pt x="2579" y="740"/>
                  </a:lnTo>
                  <a:lnTo>
                    <a:pt x="2584" y="743"/>
                  </a:lnTo>
                  <a:lnTo>
                    <a:pt x="2589" y="740"/>
                  </a:lnTo>
                  <a:lnTo>
                    <a:pt x="2589" y="743"/>
                  </a:lnTo>
                  <a:lnTo>
                    <a:pt x="2595" y="743"/>
                  </a:lnTo>
                  <a:lnTo>
                    <a:pt x="2600" y="740"/>
                  </a:lnTo>
                  <a:lnTo>
                    <a:pt x="2600" y="743"/>
                  </a:lnTo>
                  <a:lnTo>
                    <a:pt x="2605" y="743"/>
                  </a:lnTo>
                  <a:lnTo>
                    <a:pt x="2611" y="740"/>
                  </a:lnTo>
                  <a:lnTo>
                    <a:pt x="2611" y="743"/>
                  </a:lnTo>
                  <a:lnTo>
                    <a:pt x="2616" y="743"/>
                  </a:lnTo>
                  <a:lnTo>
                    <a:pt x="2621" y="743"/>
                  </a:lnTo>
                  <a:lnTo>
                    <a:pt x="2627" y="743"/>
                  </a:lnTo>
                  <a:lnTo>
                    <a:pt x="2632" y="743"/>
                  </a:lnTo>
                  <a:lnTo>
                    <a:pt x="2637" y="743"/>
                  </a:lnTo>
                  <a:lnTo>
                    <a:pt x="2643" y="743"/>
                  </a:lnTo>
                  <a:lnTo>
                    <a:pt x="2648" y="743"/>
                  </a:lnTo>
                  <a:lnTo>
                    <a:pt x="2653" y="740"/>
                  </a:lnTo>
                  <a:lnTo>
                    <a:pt x="2653" y="743"/>
                  </a:lnTo>
                  <a:lnTo>
                    <a:pt x="2659" y="743"/>
                  </a:lnTo>
                  <a:lnTo>
                    <a:pt x="2664" y="743"/>
                  </a:lnTo>
                  <a:lnTo>
                    <a:pt x="2664" y="740"/>
                  </a:lnTo>
                  <a:lnTo>
                    <a:pt x="2669" y="740"/>
                  </a:lnTo>
                  <a:lnTo>
                    <a:pt x="2675" y="740"/>
                  </a:lnTo>
                  <a:lnTo>
                    <a:pt x="2680" y="740"/>
                  </a:lnTo>
                  <a:lnTo>
                    <a:pt x="2680" y="743"/>
                  </a:lnTo>
                  <a:lnTo>
                    <a:pt x="2685" y="743"/>
                  </a:lnTo>
                  <a:lnTo>
                    <a:pt x="2691" y="743"/>
                  </a:lnTo>
                  <a:lnTo>
                    <a:pt x="2696" y="743"/>
                  </a:lnTo>
                  <a:lnTo>
                    <a:pt x="2701" y="743"/>
                  </a:lnTo>
                  <a:lnTo>
                    <a:pt x="2707" y="740"/>
                  </a:lnTo>
                  <a:lnTo>
                    <a:pt x="2712" y="740"/>
                  </a:lnTo>
                  <a:lnTo>
                    <a:pt x="2712" y="743"/>
                  </a:lnTo>
                  <a:lnTo>
                    <a:pt x="2717" y="743"/>
                  </a:lnTo>
                  <a:lnTo>
                    <a:pt x="2723" y="743"/>
                  </a:lnTo>
                  <a:lnTo>
                    <a:pt x="2728" y="743"/>
                  </a:lnTo>
                  <a:lnTo>
                    <a:pt x="2733" y="743"/>
                  </a:lnTo>
                  <a:lnTo>
                    <a:pt x="2739" y="743"/>
                  </a:lnTo>
                  <a:lnTo>
                    <a:pt x="2739" y="740"/>
                  </a:lnTo>
                  <a:lnTo>
                    <a:pt x="2744" y="740"/>
                  </a:lnTo>
                  <a:lnTo>
                    <a:pt x="2749" y="740"/>
                  </a:lnTo>
                  <a:lnTo>
                    <a:pt x="2749" y="743"/>
                  </a:lnTo>
                  <a:lnTo>
                    <a:pt x="2754" y="743"/>
                  </a:lnTo>
                  <a:lnTo>
                    <a:pt x="2760" y="740"/>
                  </a:lnTo>
                  <a:lnTo>
                    <a:pt x="2760" y="737"/>
                  </a:lnTo>
                  <a:lnTo>
                    <a:pt x="2765" y="740"/>
                  </a:lnTo>
                  <a:lnTo>
                    <a:pt x="2770" y="740"/>
                  </a:lnTo>
                  <a:lnTo>
                    <a:pt x="2770" y="743"/>
                  </a:lnTo>
                  <a:lnTo>
                    <a:pt x="2776" y="743"/>
                  </a:lnTo>
                  <a:lnTo>
                    <a:pt x="2781" y="740"/>
                  </a:lnTo>
                  <a:lnTo>
                    <a:pt x="2786" y="743"/>
                  </a:lnTo>
                  <a:lnTo>
                    <a:pt x="2792" y="743"/>
                  </a:lnTo>
                  <a:lnTo>
                    <a:pt x="2797" y="743"/>
                  </a:lnTo>
                  <a:lnTo>
                    <a:pt x="2797" y="740"/>
                  </a:lnTo>
                  <a:lnTo>
                    <a:pt x="2802" y="743"/>
                  </a:lnTo>
                  <a:lnTo>
                    <a:pt x="2808" y="743"/>
                  </a:lnTo>
                  <a:lnTo>
                    <a:pt x="2813" y="743"/>
                  </a:lnTo>
                  <a:lnTo>
                    <a:pt x="2818" y="743"/>
                  </a:lnTo>
                  <a:lnTo>
                    <a:pt x="2824" y="743"/>
                  </a:lnTo>
                  <a:lnTo>
                    <a:pt x="2829" y="743"/>
                  </a:lnTo>
                  <a:lnTo>
                    <a:pt x="2834" y="743"/>
                  </a:lnTo>
                  <a:lnTo>
                    <a:pt x="2840" y="743"/>
                  </a:lnTo>
                  <a:lnTo>
                    <a:pt x="2845" y="743"/>
                  </a:lnTo>
                  <a:lnTo>
                    <a:pt x="2850" y="740"/>
                  </a:lnTo>
                  <a:lnTo>
                    <a:pt x="2856" y="740"/>
                  </a:lnTo>
                  <a:lnTo>
                    <a:pt x="2861" y="743"/>
                  </a:lnTo>
                  <a:lnTo>
                    <a:pt x="2861" y="740"/>
                  </a:lnTo>
                  <a:lnTo>
                    <a:pt x="2866" y="743"/>
                  </a:lnTo>
                  <a:lnTo>
                    <a:pt x="2872" y="743"/>
                  </a:lnTo>
                  <a:lnTo>
                    <a:pt x="2872" y="740"/>
                  </a:lnTo>
                  <a:lnTo>
                    <a:pt x="2877" y="743"/>
                  </a:lnTo>
                  <a:lnTo>
                    <a:pt x="2882" y="743"/>
                  </a:lnTo>
                  <a:lnTo>
                    <a:pt x="2888" y="743"/>
                  </a:lnTo>
                  <a:lnTo>
                    <a:pt x="2888" y="740"/>
                  </a:lnTo>
                  <a:lnTo>
                    <a:pt x="2893" y="743"/>
                  </a:lnTo>
                </a:path>
              </a:pathLst>
            </a:custGeom>
            <a:noFill/>
            <a:ln w="79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7" name="Rectangle 448"/>
            <p:cNvSpPr>
              <a:spLocks noChangeArrowheads="1"/>
            </p:cNvSpPr>
            <p:nvPr/>
          </p:nvSpPr>
          <p:spPr bwMode="auto">
            <a:xfrm rot="16200000">
              <a:off x="786726" y="97676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1899.8</a:t>
              </a:r>
              <a:endParaRPr lang="en-US" altLang="en-US" sz="600">
                <a:latin typeface="Times New Roman" pitchFamily="18" charset="0"/>
              </a:endParaRPr>
            </a:p>
          </p:txBody>
        </p:sp>
        <p:sp>
          <p:nvSpPr>
            <p:cNvPr id="208" name="Rectangle 449"/>
            <p:cNvSpPr>
              <a:spLocks noChangeArrowheads="1"/>
            </p:cNvSpPr>
            <p:nvPr/>
          </p:nvSpPr>
          <p:spPr bwMode="auto">
            <a:xfrm rot="16200000">
              <a:off x="1499438" y="174985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2264.9</a:t>
              </a:r>
              <a:endParaRPr lang="en-US" altLang="en-US" sz="600">
                <a:latin typeface="Times New Roman" pitchFamily="18" charset="0"/>
              </a:endParaRPr>
            </a:p>
          </p:txBody>
        </p:sp>
        <p:sp>
          <p:nvSpPr>
            <p:cNvPr id="209" name="Line 450"/>
            <p:cNvSpPr>
              <a:spLocks noChangeShapeType="1"/>
            </p:cNvSpPr>
            <p:nvPr/>
          </p:nvSpPr>
          <p:spPr bwMode="auto">
            <a:xfrm flipV="1">
              <a:off x="1621670" y="1988229"/>
              <a:ext cx="0" cy="227004"/>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 name="Rectangle 451"/>
            <p:cNvSpPr>
              <a:spLocks noChangeArrowheads="1"/>
            </p:cNvSpPr>
            <p:nvPr/>
          </p:nvSpPr>
          <p:spPr bwMode="auto">
            <a:xfrm rot="16200000">
              <a:off x="2202625" y="194828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2630.0</a:t>
              </a:r>
              <a:endParaRPr lang="en-US" altLang="en-US" sz="600">
                <a:latin typeface="Times New Roman" pitchFamily="18" charset="0"/>
              </a:endParaRPr>
            </a:p>
          </p:txBody>
        </p:sp>
        <p:sp>
          <p:nvSpPr>
            <p:cNvPr id="211" name="Line 452"/>
            <p:cNvSpPr>
              <a:spLocks noChangeShapeType="1"/>
            </p:cNvSpPr>
            <p:nvPr/>
          </p:nvSpPr>
          <p:spPr bwMode="auto">
            <a:xfrm flipV="1">
              <a:off x="2332794" y="2207296"/>
              <a:ext cx="0" cy="46035"/>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 name="Rectangle 453"/>
            <p:cNvSpPr>
              <a:spLocks noChangeArrowheads="1"/>
            </p:cNvSpPr>
            <p:nvPr/>
          </p:nvSpPr>
          <p:spPr bwMode="auto">
            <a:xfrm rot="16200000">
              <a:off x="1067684" y="198320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2045.8</a:t>
              </a:r>
              <a:endParaRPr lang="en-US" altLang="en-US" sz="600">
                <a:latin typeface="Times New Roman" pitchFamily="18" charset="0"/>
              </a:endParaRPr>
            </a:p>
          </p:txBody>
        </p:sp>
        <p:sp>
          <p:nvSpPr>
            <p:cNvPr id="213" name="Line 454"/>
            <p:cNvSpPr>
              <a:spLocks noChangeShapeType="1"/>
            </p:cNvSpPr>
            <p:nvPr/>
          </p:nvSpPr>
          <p:spPr bwMode="auto">
            <a:xfrm flipV="1">
              <a:off x="1189916" y="2245395"/>
              <a:ext cx="0" cy="8572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4" name="Line 456"/>
            <p:cNvSpPr>
              <a:spLocks noChangeShapeType="1"/>
            </p:cNvSpPr>
            <p:nvPr/>
          </p:nvSpPr>
          <p:spPr bwMode="auto">
            <a:xfrm flipV="1">
              <a:off x="1902627" y="2283494"/>
              <a:ext cx="0" cy="730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5" name="Rectangle 457"/>
            <p:cNvSpPr>
              <a:spLocks noChangeArrowheads="1"/>
            </p:cNvSpPr>
            <p:nvPr/>
          </p:nvSpPr>
          <p:spPr bwMode="auto">
            <a:xfrm rot="16200000">
              <a:off x="2501043" y="204352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2776.1</a:t>
              </a:r>
              <a:endParaRPr lang="en-US" altLang="en-US" sz="600">
                <a:latin typeface="Times New Roman" pitchFamily="18" charset="0"/>
              </a:endParaRPr>
            </a:p>
          </p:txBody>
        </p:sp>
        <p:sp>
          <p:nvSpPr>
            <p:cNvPr id="216" name="Line 458"/>
            <p:cNvSpPr>
              <a:spLocks noChangeShapeType="1"/>
            </p:cNvSpPr>
            <p:nvPr/>
          </p:nvSpPr>
          <p:spPr bwMode="auto">
            <a:xfrm flipV="1">
              <a:off x="2618514" y="2291430"/>
              <a:ext cx="0" cy="6984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7" name="Rectangle 459"/>
            <p:cNvSpPr>
              <a:spLocks noChangeArrowheads="1"/>
            </p:cNvSpPr>
            <p:nvPr/>
          </p:nvSpPr>
          <p:spPr bwMode="auto">
            <a:xfrm rot="16200000">
              <a:off x="1350228" y="207051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2191.8</a:t>
              </a:r>
              <a:endParaRPr lang="en-US" altLang="en-US" sz="600">
                <a:latin typeface="Times New Roman" pitchFamily="18" charset="0"/>
              </a:endParaRPr>
            </a:p>
          </p:txBody>
        </p:sp>
        <p:sp>
          <p:nvSpPr>
            <p:cNvPr id="218" name="Line 460"/>
            <p:cNvSpPr>
              <a:spLocks noChangeShapeType="1"/>
            </p:cNvSpPr>
            <p:nvPr/>
          </p:nvSpPr>
          <p:spPr bwMode="auto">
            <a:xfrm flipV="1">
              <a:off x="1477222" y="2321592"/>
              <a:ext cx="0" cy="39686"/>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 name="Rectangle 461"/>
            <p:cNvSpPr>
              <a:spLocks noChangeArrowheads="1"/>
            </p:cNvSpPr>
            <p:nvPr/>
          </p:nvSpPr>
          <p:spPr bwMode="auto">
            <a:xfrm rot="16200000">
              <a:off x="2920098" y="202289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2995.2</a:t>
              </a:r>
              <a:endParaRPr lang="en-US" altLang="en-US" sz="600">
                <a:latin typeface="Times New Roman" pitchFamily="18" charset="0"/>
              </a:endParaRPr>
            </a:p>
          </p:txBody>
        </p:sp>
        <p:sp>
          <p:nvSpPr>
            <p:cNvPr id="220" name="Line 462"/>
            <p:cNvSpPr>
              <a:spLocks noChangeShapeType="1"/>
            </p:cNvSpPr>
            <p:nvPr/>
          </p:nvSpPr>
          <p:spPr bwMode="auto">
            <a:xfrm flipV="1">
              <a:off x="3050268" y="2283494"/>
              <a:ext cx="0" cy="8095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 name="Line 464"/>
            <p:cNvSpPr>
              <a:spLocks noChangeShapeType="1"/>
            </p:cNvSpPr>
            <p:nvPr/>
          </p:nvSpPr>
          <p:spPr bwMode="auto">
            <a:xfrm flipV="1">
              <a:off x="3764567" y="2299368"/>
              <a:ext cx="0" cy="42861"/>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2" name="Rectangle 465"/>
            <p:cNvSpPr>
              <a:spLocks noChangeArrowheads="1"/>
            </p:cNvSpPr>
            <p:nvPr/>
          </p:nvSpPr>
          <p:spPr bwMode="auto">
            <a:xfrm rot="16200000">
              <a:off x="3213755" y="2059402"/>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3141.2</a:t>
              </a:r>
              <a:endParaRPr lang="en-US" altLang="en-US" sz="600">
                <a:latin typeface="Times New Roman" pitchFamily="18" charset="0"/>
              </a:endParaRPr>
            </a:p>
          </p:txBody>
        </p:sp>
        <p:sp>
          <p:nvSpPr>
            <p:cNvPr id="223" name="Line 466"/>
            <p:cNvSpPr>
              <a:spLocks noChangeShapeType="1"/>
            </p:cNvSpPr>
            <p:nvPr/>
          </p:nvSpPr>
          <p:spPr bwMode="auto">
            <a:xfrm flipV="1">
              <a:off x="3331225" y="2307305"/>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4" name="Rectangle 467"/>
            <p:cNvSpPr>
              <a:spLocks noChangeArrowheads="1"/>
            </p:cNvSpPr>
            <p:nvPr/>
          </p:nvSpPr>
          <p:spPr bwMode="auto">
            <a:xfrm rot="16200000">
              <a:off x="3932815" y="207368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3506.3</a:t>
              </a:r>
              <a:endParaRPr lang="en-US" altLang="en-US" sz="600">
                <a:latin typeface="Times New Roman" pitchFamily="18" charset="0"/>
              </a:endParaRPr>
            </a:p>
          </p:txBody>
        </p:sp>
        <p:sp>
          <p:nvSpPr>
            <p:cNvPr id="225" name="Line 468"/>
            <p:cNvSpPr>
              <a:spLocks noChangeShapeType="1"/>
            </p:cNvSpPr>
            <p:nvPr/>
          </p:nvSpPr>
          <p:spPr bwMode="auto">
            <a:xfrm flipV="1">
              <a:off x="4048698" y="2326354"/>
              <a:ext cx="0" cy="5079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6" name="Rectangle 469"/>
            <p:cNvSpPr>
              <a:spLocks noChangeArrowheads="1"/>
            </p:cNvSpPr>
            <p:nvPr/>
          </p:nvSpPr>
          <p:spPr bwMode="auto">
            <a:xfrm rot="16200000">
              <a:off x="4361395" y="20943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3725.4</a:t>
              </a:r>
              <a:endParaRPr lang="en-US" altLang="en-US" sz="600">
                <a:latin typeface="Times New Roman" pitchFamily="18" charset="0"/>
              </a:endParaRPr>
            </a:p>
          </p:txBody>
        </p:sp>
        <p:sp>
          <p:nvSpPr>
            <p:cNvPr id="227" name="Line 470"/>
            <p:cNvSpPr>
              <a:spLocks noChangeShapeType="1"/>
            </p:cNvSpPr>
            <p:nvPr/>
          </p:nvSpPr>
          <p:spPr bwMode="auto">
            <a:xfrm flipV="1">
              <a:off x="4478866" y="2331117"/>
              <a:ext cx="0" cy="46035"/>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8" name="Line 471"/>
            <p:cNvSpPr>
              <a:spLocks noChangeShapeType="1"/>
            </p:cNvSpPr>
            <p:nvPr/>
          </p:nvSpPr>
          <p:spPr bwMode="auto">
            <a:xfrm>
              <a:off x="758162" y="2399377"/>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9" name="Rectangle 472"/>
            <p:cNvSpPr>
              <a:spLocks noChangeArrowheads="1"/>
            </p:cNvSpPr>
            <p:nvPr/>
          </p:nvSpPr>
          <p:spPr bwMode="auto">
            <a:xfrm>
              <a:off x="713717" y="2350166"/>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a:t>
              </a:r>
              <a:endParaRPr lang="en-US" altLang="en-US" sz="600">
                <a:latin typeface="Times New Roman" pitchFamily="18" charset="0"/>
              </a:endParaRPr>
            </a:p>
          </p:txBody>
        </p:sp>
        <p:sp>
          <p:nvSpPr>
            <p:cNvPr id="230" name="Line 473"/>
            <p:cNvSpPr>
              <a:spLocks noChangeShapeType="1"/>
            </p:cNvSpPr>
            <p:nvPr/>
          </p:nvSpPr>
          <p:spPr bwMode="auto">
            <a:xfrm>
              <a:off x="775622" y="232159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1" name="Line 474"/>
            <p:cNvSpPr>
              <a:spLocks noChangeShapeType="1"/>
            </p:cNvSpPr>
            <p:nvPr/>
          </p:nvSpPr>
          <p:spPr bwMode="auto">
            <a:xfrm>
              <a:off x="775622" y="224063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2" name="Line 475"/>
            <p:cNvSpPr>
              <a:spLocks noChangeShapeType="1"/>
            </p:cNvSpPr>
            <p:nvPr/>
          </p:nvSpPr>
          <p:spPr bwMode="auto">
            <a:xfrm>
              <a:off x="775622" y="216443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3" name="Line 476"/>
            <p:cNvSpPr>
              <a:spLocks noChangeShapeType="1"/>
            </p:cNvSpPr>
            <p:nvPr/>
          </p:nvSpPr>
          <p:spPr bwMode="auto">
            <a:xfrm>
              <a:off x="775622" y="208665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4" name="Line 477"/>
            <p:cNvSpPr>
              <a:spLocks noChangeShapeType="1"/>
            </p:cNvSpPr>
            <p:nvPr/>
          </p:nvSpPr>
          <p:spPr bwMode="auto">
            <a:xfrm>
              <a:off x="758162" y="2010453"/>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5" name="Rectangle 478"/>
            <p:cNvSpPr>
              <a:spLocks noChangeArrowheads="1"/>
            </p:cNvSpPr>
            <p:nvPr/>
          </p:nvSpPr>
          <p:spPr bwMode="auto">
            <a:xfrm>
              <a:off x="620064" y="1961242"/>
              <a:ext cx="1063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0.5</a:t>
              </a:r>
              <a:endParaRPr lang="en-US" altLang="en-US" sz="600">
                <a:latin typeface="Times New Roman" pitchFamily="18" charset="0"/>
              </a:endParaRPr>
            </a:p>
          </p:txBody>
        </p:sp>
        <p:sp>
          <p:nvSpPr>
            <p:cNvPr id="236" name="Line 479"/>
            <p:cNvSpPr>
              <a:spLocks noChangeShapeType="1"/>
            </p:cNvSpPr>
            <p:nvPr/>
          </p:nvSpPr>
          <p:spPr bwMode="auto">
            <a:xfrm>
              <a:off x="775622" y="1932668"/>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7" name="Line 480"/>
            <p:cNvSpPr>
              <a:spLocks noChangeShapeType="1"/>
            </p:cNvSpPr>
            <p:nvPr/>
          </p:nvSpPr>
          <p:spPr bwMode="auto">
            <a:xfrm>
              <a:off x="775622" y="185647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8" name="Line 481"/>
            <p:cNvSpPr>
              <a:spLocks noChangeShapeType="1"/>
            </p:cNvSpPr>
            <p:nvPr/>
          </p:nvSpPr>
          <p:spPr bwMode="auto">
            <a:xfrm>
              <a:off x="775622" y="177551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9" name="Line 482"/>
            <p:cNvSpPr>
              <a:spLocks noChangeShapeType="1"/>
            </p:cNvSpPr>
            <p:nvPr/>
          </p:nvSpPr>
          <p:spPr bwMode="auto">
            <a:xfrm>
              <a:off x="775622" y="169772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0" name="Line 483"/>
            <p:cNvSpPr>
              <a:spLocks noChangeShapeType="1"/>
            </p:cNvSpPr>
            <p:nvPr/>
          </p:nvSpPr>
          <p:spPr bwMode="auto">
            <a:xfrm>
              <a:off x="758162" y="1621528"/>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1" name="Rectangle 484"/>
            <p:cNvSpPr>
              <a:spLocks noChangeArrowheads="1"/>
            </p:cNvSpPr>
            <p:nvPr/>
          </p:nvSpPr>
          <p:spPr bwMode="auto">
            <a:xfrm>
              <a:off x="618477" y="1572318"/>
              <a:ext cx="106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1.0</a:t>
              </a:r>
              <a:endParaRPr lang="en-US" altLang="en-US" sz="600">
                <a:latin typeface="Times New Roman" pitchFamily="18" charset="0"/>
              </a:endParaRPr>
            </a:p>
          </p:txBody>
        </p:sp>
        <p:sp>
          <p:nvSpPr>
            <p:cNvPr id="242" name="Line 485"/>
            <p:cNvSpPr>
              <a:spLocks noChangeShapeType="1"/>
            </p:cNvSpPr>
            <p:nvPr/>
          </p:nvSpPr>
          <p:spPr bwMode="auto">
            <a:xfrm>
              <a:off x="775622" y="1543744"/>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3" name="Line 486"/>
            <p:cNvSpPr>
              <a:spLocks noChangeShapeType="1"/>
            </p:cNvSpPr>
            <p:nvPr/>
          </p:nvSpPr>
          <p:spPr bwMode="auto">
            <a:xfrm>
              <a:off x="775622" y="1467546"/>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4" name="Line 487"/>
            <p:cNvSpPr>
              <a:spLocks noChangeShapeType="1"/>
            </p:cNvSpPr>
            <p:nvPr/>
          </p:nvSpPr>
          <p:spPr bwMode="auto">
            <a:xfrm>
              <a:off x="775622" y="1391349"/>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5" name="Line 488"/>
            <p:cNvSpPr>
              <a:spLocks noChangeShapeType="1"/>
            </p:cNvSpPr>
            <p:nvPr/>
          </p:nvSpPr>
          <p:spPr bwMode="auto">
            <a:xfrm>
              <a:off x="775622" y="130880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6" name="Line 489"/>
            <p:cNvSpPr>
              <a:spLocks noChangeShapeType="1"/>
            </p:cNvSpPr>
            <p:nvPr/>
          </p:nvSpPr>
          <p:spPr bwMode="auto">
            <a:xfrm>
              <a:off x="758162" y="1232604"/>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7" name="Rectangle 490"/>
            <p:cNvSpPr>
              <a:spLocks noChangeArrowheads="1"/>
            </p:cNvSpPr>
            <p:nvPr/>
          </p:nvSpPr>
          <p:spPr bwMode="auto">
            <a:xfrm>
              <a:off x="618477" y="1183393"/>
              <a:ext cx="106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1.5</a:t>
              </a:r>
              <a:endParaRPr lang="en-US" altLang="en-US" sz="600">
                <a:latin typeface="Times New Roman" pitchFamily="18" charset="0"/>
              </a:endParaRPr>
            </a:p>
          </p:txBody>
        </p:sp>
        <p:sp>
          <p:nvSpPr>
            <p:cNvPr id="248" name="Line 491"/>
            <p:cNvSpPr>
              <a:spLocks noChangeShapeType="1"/>
            </p:cNvSpPr>
            <p:nvPr/>
          </p:nvSpPr>
          <p:spPr bwMode="auto">
            <a:xfrm>
              <a:off x="775622" y="115640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9" name="Line 492"/>
            <p:cNvSpPr>
              <a:spLocks noChangeShapeType="1"/>
            </p:cNvSpPr>
            <p:nvPr/>
          </p:nvSpPr>
          <p:spPr bwMode="auto">
            <a:xfrm>
              <a:off x="775622" y="107862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0" name="Line 493"/>
            <p:cNvSpPr>
              <a:spLocks noChangeShapeType="1"/>
            </p:cNvSpPr>
            <p:nvPr/>
          </p:nvSpPr>
          <p:spPr bwMode="auto">
            <a:xfrm>
              <a:off x="775622" y="1002424"/>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1" name="Line 494"/>
            <p:cNvSpPr>
              <a:spLocks noChangeShapeType="1"/>
            </p:cNvSpPr>
            <p:nvPr/>
          </p:nvSpPr>
          <p:spPr bwMode="auto">
            <a:xfrm>
              <a:off x="775622" y="92146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2" name="Rectangle 495"/>
            <p:cNvSpPr>
              <a:spLocks noChangeArrowheads="1"/>
            </p:cNvSpPr>
            <p:nvPr/>
          </p:nvSpPr>
          <p:spPr bwMode="auto">
            <a:xfrm rot="16200000">
              <a:off x="324011" y="1509353"/>
              <a:ext cx="4174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Intens. [a.u.]</a:t>
              </a:r>
              <a:endParaRPr lang="en-US" altLang="en-US" sz="600">
                <a:latin typeface="Times New Roman" pitchFamily="18" charset="0"/>
              </a:endParaRPr>
            </a:p>
          </p:txBody>
        </p:sp>
        <p:sp>
          <p:nvSpPr>
            <p:cNvPr id="253" name="Line 496"/>
            <p:cNvSpPr>
              <a:spLocks noChangeShapeType="1"/>
            </p:cNvSpPr>
            <p:nvPr/>
          </p:nvSpPr>
          <p:spPr bwMode="auto">
            <a:xfrm>
              <a:off x="80895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4" name="Line 497"/>
            <p:cNvSpPr>
              <a:spLocks noChangeShapeType="1"/>
            </p:cNvSpPr>
            <p:nvPr/>
          </p:nvSpPr>
          <p:spPr bwMode="auto">
            <a:xfrm>
              <a:off x="91054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5" name="Line 498"/>
            <p:cNvSpPr>
              <a:spLocks noChangeShapeType="1"/>
            </p:cNvSpPr>
            <p:nvPr/>
          </p:nvSpPr>
          <p:spPr bwMode="auto">
            <a:xfrm>
              <a:off x="100419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6" name="Line 499"/>
            <p:cNvSpPr>
              <a:spLocks noChangeShapeType="1"/>
            </p:cNvSpPr>
            <p:nvPr/>
          </p:nvSpPr>
          <p:spPr bwMode="auto">
            <a:xfrm>
              <a:off x="1105787"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7" name="Line 500"/>
            <p:cNvSpPr>
              <a:spLocks noChangeShapeType="1"/>
            </p:cNvSpPr>
            <p:nvPr/>
          </p:nvSpPr>
          <p:spPr bwMode="auto">
            <a:xfrm>
              <a:off x="119785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8" name="Line 501"/>
            <p:cNvSpPr>
              <a:spLocks noChangeShapeType="1"/>
            </p:cNvSpPr>
            <p:nvPr/>
          </p:nvSpPr>
          <p:spPr bwMode="auto">
            <a:xfrm>
              <a:off x="129944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9" name="Line 502"/>
            <p:cNvSpPr>
              <a:spLocks noChangeShapeType="1"/>
            </p:cNvSpPr>
            <p:nvPr/>
          </p:nvSpPr>
          <p:spPr bwMode="auto">
            <a:xfrm>
              <a:off x="139309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0" name="Line 503"/>
            <p:cNvSpPr>
              <a:spLocks noChangeShapeType="1"/>
            </p:cNvSpPr>
            <p:nvPr/>
          </p:nvSpPr>
          <p:spPr bwMode="auto">
            <a:xfrm>
              <a:off x="149468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1" name="Line 504"/>
            <p:cNvSpPr>
              <a:spLocks noChangeShapeType="1"/>
            </p:cNvSpPr>
            <p:nvPr/>
          </p:nvSpPr>
          <p:spPr bwMode="auto">
            <a:xfrm>
              <a:off x="1586749"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2" name="Line 505"/>
            <p:cNvSpPr>
              <a:spLocks noChangeShapeType="1"/>
            </p:cNvSpPr>
            <p:nvPr/>
          </p:nvSpPr>
          <p:spPr bwMode="auto">
            <a:xfrm>
              <a:off x="168833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3" name="Line 506"/>
            <p:cNvSpPr>
              <a:spLocks noChangeShapeType="1"/>
            </p:cNvSpPr>
            <p:nvPr/>
          </p:nvSpPr>
          <p:spPr bwMode="auto">
            <a:xfrm>
              <a:off x="178992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4" name="Line 507"/>
            <p:cNvSpPr>
              <a:spLocks noChangeShapeType="1"/>
            </p:cNvSpPr>
            <p:nvPr/>
          </p:nvSpPr>
          <p:spPr bwMode="auto">
            <a:xfrm>
              <a:off x="1883579"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5" name="Line 508"/>
            <p:cNvSpPr>
              <a:spLocks noChangeShapeType="1"/>
            </p:cNvSpPr>
            <p:nvPr/>
          </p:nvSpPr>
          <p:spPr bwMode="auto">
            <a:xfrm>
              <a:off x="198516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6" name="Line 509"/>
            <p:cNvSpPr>
              <a:spLocks noChangeShapeType="1"/>
            </p:cNvSpPr>
            <p:nvPr/>
          </p:nvSpPr>
          <p:spPr bwMode="auto">
            <a:xfrm>
              <a:off x="2077234"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7" name="Line 510"/>
            <p:cNvSpPr>
              <a:spLocks noChangeShapeType="1"/>
            </p:cNvSpPr>
            <p:nvPr/>
          </p:nvSpPr>
          <p:spPr bwMode="auto">
            <a:xfrm>
              <a:off x="2178823"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8" name="Line 511"/>
            <p:cNvSpPr>
              <a:spLocks noChangeShapeType="1"/>
            </p:cNvSpPr>
            <p:nvPr/>
          </p:nvSpPr>
          <p:spPr bwMode="auto">
            <a:xfrm>
              <a:off x="227247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9" name="Line 512"/>
            <p:cNvSpPr>
              <a:spLocks noChangeShapeType="1"/>
            </p:cNvSpPr>
            <p:nvPr/>
          </p:nvSpPr>
          <p:spPr bwMode="auto">
            <a:xfrm>
              <a:off x="237406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0" name="Line 513"/>
            <p:cNvSpPr>
              <a:spLocks noChangeShapeType="1"/>
            </p:cNvSpPr>
            <p:nvPr/>
          </p:nvSpPr>
          <p:spPr bwMode="auto">
            <a:xfrm>
              <a:off x="246613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1" name="Line 514"/>
            <p:cNvSpPr>
              <a:spLocks noChangeShapeType="1"/>
            </p:cNvSpPr>
            <p:nvPr/>
          </p:nvSpPr>
          <p:spPr bwMode="auto">
            <a:xfrm>
              <a:off x="2567719"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2" name="Line 515"/>
            <p:cNvSpPr>
              <a:spLocks noChangeShapeType="1"/>
            </p:cNvSpPr>
            <p:nvPr/>
          </p:nvSpPr>
          <p:spPr bwMode="auto">
            <a:xfrm>
              <a:off x="266930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3" name="Line 516"/>
            <p:cNvSpPr>
              <a:spLocks noChangeShapeType="1"/>
            </p:cNvSpPr>
            <p:nvPr/>
          </p:nvSpPr>
          <p:spPr bwMode="auto">
            <a:xfrm>
              <a:off x="276296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4" name="Line 517"/>
            <p:cNvSpPr>
              <a:spLocks noChangeShapeType="1"/>
            </p:cNvSpPr>
            <p:nvPr/>
          </p:nvSpPr>
          <p:spPr bwMode="auto">
            <a:xfrm>
              <a:off x="286455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5" name="Line 518"/>
            <p:cNvSpPr>
              <a:spLocks noChangeShapeType="1"/>
            </p:cNvSpPr>
            <p:nvPr/>
          </p:nvSpPr>
          <p:spPr bwMode="auto">
            <a:xfrm>
              <a:off x="295661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6" name="Line 519"/>
            <p:cNvSpPr>
              <a:spLocks noChangeShapeType="1"/>
            </p:cNvSpPr>
            <p:nvPr/>
          </p:nvSpPr>
          <p:spPr bwMode="auto">
            <a:xfrm>
              <a:off x="3058204"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7" name="Line 520"/>
            <p:cNvSpPr>
              <a:spLocks noChangeShapeType="1"/>
            </p:cNvSpPr>
            <p:nvPr/>
          </p:nvSpPr>
          <p:spPr bwMode="auto">
            <a:xfrm>
              <a:off x="315185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8" name="Line 521"/>
            <p:cNvSpPr>
              <a:spLocks noChangeShapeType="1"/>
            </p:cNvSpPr>
            <p:nvPr/>
          </p:nvSpPr>
          <p:spPr bwMode="auto">
            <a:xfrm>
              <a:off x="325344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9" name="Line 522"/>
            <p:cNvSpPr>
              <a:spLocks noChangeShapeType="1"/>
            </p:cNvSpPr>
            <p:nvPr/>
          </p:nvSpPr>
          <p:spPr bwMode="auto">
            <a:xfrm>
              <a:off x="334551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0" name="Line 523"/>
            <p:cNvSpPr>
              <a:spLocks noChangeShapeType="1"/>
            </p:cNvSpPr>
            <p:nvPr/>
          </p:nvSpPr>
          <p:spPr bwMode="auto">
            <a:xfrm>
              <a:off x="344710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1" name="Line 524"/>
            <p:cNvSpPr>
              <a:spLocks noChangeShapeType="1"/>
            </p:cNvSpPr>
            <p:nvPr/>
          </p:nvSpPr>
          <p:spPr bwMode="auto">
            <a:xfrm>
              <a:off x="3540753"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2" name="Line 525"/>
            <p:cNvSpPr>
              <a:spLocks noChangeShapeType="1"/>
            </p:cNvSpPr>
            <p:nvPr/>
          </p:nvSpPr>
          <p:spPr bwMode="auto">
            <a:xfrm>
              <a:off x="364234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3" name="Line 526"/>
            <p:cNvSpPr>
              <a:spLocks noChangeShapeType="1"/>
            </p:cNvSpPr>
            <p:nvPr/>
          </p:nvSpPr>
          <p:spPr bwMode="auto">
            <a:xfrm>
              <a:off x="374393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4" name="Line 527"/>
            <p:cNvSpPr>
              <a:spLocks noChangeShapeType="1"/>
            </p:cNvSpPr>
            <p:nvPr/>
          </p:nvSpPr>
          <p:spPr bwMode="auto">
            <a:xfrm>
              <a:off x="383599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5" name="Line 528"/>
            <p:cNvSpPr>
              <a:spLocks noChangeShapeType="1"/>
            </p:cNvSpPr>
            <p:nvPr/>
          </p:nvSpPr>
          <p:spPr bwMode="auto">
            <a:xfrm>
              <a:off x="393758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6" name="Line 529"/>
            <p:cNvSpPr>
              <a:spLocks noChangeShapeType="1"/>
            </p:cNvSpPr>
            <p:nvPr/>
          </p:nvSpPr>
          <p:spPr bwMode="auto">
            <a:xfrm>
              <a:off x="4031238"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7" name="Line 530"/>
            <p:cNvSpPr>
              <a:spLocks noChangeShapeType="1"/>
            </p:cNvSpPr>
            <p:nvPr/>
          </p:nvSpPr>
          <p:spPr bwMode="auto">
            <a:xfrm>
              <a:off x="413282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8" name="Line 531"/>
            <p:cNvSpPr>
              <a:spLocks noChangeShapeType="1"/>
            </p:cNvSpPr>
            <p:nvPr/>
          </p:nvSpPr>
          <p:spPr bwMode="auto">
            <a:xfrm>
              <a:off x="4224893"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9" name="Line 532"/>
            <p:cNvSpPr>
              <a:spLocks noChangeShapeType="1"/>
            </p:cNvSpPr>
            <p:nvPr/>
          </p:nvSpPr>
          <p:spPr bwMode="auto">
            <a:xfrm>
              <a:off x="432648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0" name="Line 533"/>
            <p:cNvSpPr>
              <a:spLocks noChangeShapeType="1"/>
            </p:cNvSpPr>
            <p:nvPr/>
          </p:nvSpPr>
          <p:spPr bwMode="auto">
            <a:xfrm>
              <a:off x="442013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1" name="Line 534"/>
            <p:cNvSpPr>
              <a:spLocks noChangeShapeType="1"/>
            </p:cNvSpPr>
            <p:nvPr/>
          </p:nvSpPr>
          <p:spPr bwMode="auto">
            <a:xfrm>
              <a:off x="4521723"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2" name="Line 535"/>
            <p:cNvSpPr>
              <a:spLocks noChangeShapeType="1"/>
            </p:cNvSpPr>
            <p:nvPr/>
          </p:nvSpPr>
          <p:spPr bwMode="auto">
            <a:xfrm>
              <a:off x="462331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3" name="Line 536"/>
            <p:cNvSpPr>
              <a:spLocks noChangeShapeType="1"/>
            </p:cNvSpPr>
            <p:nvPr/>
          </p:nvSpPr>
          <p:spPr bwMode="auto">
            <a:xfrm>
              <a:off x="471537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4" name="Line 537"/>
            <p:cNvSpPr>
              <a:spLocks noChangeShapeType="1"/>
            </p:cNvSpPr>
            <p:nvPr/>
          </p:nvSpPr>
          <p:spPr bwMode="auto">
            <a:xfrm>
              <a:off x="481696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5" name="Line 538"/>
            <p:cNvSpPr>
              <a:spLocks noChangeShapeType="1"/>
            </p:cNvSpPr>
            <p:nvPr/>
          </p:nvSpPr>
          <p:spPr bwMode="auto">
            <a:xfrm>
              <a:off x="491062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6" name="Line 539"/>
            <p:cNvSpPr>
              <a:spLocks noChangeShapeType="1"/>
            </p:cNvSpPr>
            <p:nvPr/>
          </p:nvSpPr>
          <p:spPr bwMode="auto">
            <a:xfrm>
              <a:off x="5012209"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7" name="Line 540"/>
            <p:cNvSpPr>
              <a:spLocks noChangeShapeType="1"/>
            </p:cNvSpPr>
            <p:nvPr/>
          </p:nvSpPr>
          <p:spPr bwMode="auto">
            <a:xfrm>
              <a:off x="510586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8" name="Line 541"/>
            <p:cNvSpPr>
              <a:spLocks noChangeShapeType="1"/>
            </p:cNvSpPr>
            <p:nvPr/>
          </p:nvSpPr>
          <p:spPr bwMode="auto">
            <a:xfrm>
              <a:off x="5205863"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9" name="Line 542"/>
            <p:cNvSpPr>
              <a:spLocks noChangeShapeType="1"/>
            </p:cNvSpPr>
            <p:nvPr/>
          </p:nvSpPr>
          <p:spPr bwMode="auto">
            <a:xfrm>
              <a:off x="529951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0" name="Line 543"/>
            <p:cNvSpPr>
              <a:spLocks noChangeShapeType="1"/>
            </p:cNvSpPr>
            <p:nvPr/>
          </p:nvSpPr>
          <p:spPr bwMode="auto">
            <a:xfrm>
              <a:off x="540110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1" name="Line 544"/>
            <p:cNvSpPr>
              <a:spLocks noChangeShapeType="1"/>
            </p:cNvSpPr>
            <p:nvPr/>
          </p:nvSpPr>
          <p:spPr bwMode="auto">
            <a:xfrm flipV="1">
              <a:off x="4766172" y="2316829"/>
              <a:ext cx="0" cy="46036"/>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2" name="Line 545"/>
            <p:cNvSpPr>
              <a:spLocks noChangeShapeType="1"/>
            </p:cNvSpPr>
            <p:nvPr/>
          </p:nvSpPr>
          <p:spPr bwMode="auto">
            <a:xfrm flipV="1">
              <a:off x="5053479" y="2315242"/>
              <a:ext cx="0" cy="46035"/>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grpSp>
          <p:nvGrpSpPr>
            <p:cNvPr id="303" name="Group 547"/>
            <p:cNvGrpSpPr>
              <a:grpSpLocks/>
            </p:cNvGrpSpPr>
            <p:nvPr/>
          </p:nvGrpSpPr>
          <p:grpSpPr bwMode="auto">
            <a:xfrm>
              <a:off x="805782" y="899241"/>
              <a:ext cx="4609609" cy="1522360"/>
              <a:chOff x="704" y="1108"/>
              <a:chExt cx="2904" cy="959"/>
            </a:xfrm>
          </p:grpSpPr>
          <p:sp>
            <p:nvSpPr>
              <p:cNvPr id="1456" name="Line 548"/>
              <p:cNvSpPr>
                <a:spLocks noChangeShapeType="1"/>
              </p:cNvSpPr>
              <p:nvPr/>
            </p:nvSpPr>
            <p:spPr bwMode="auto">
              <a:xfrm>
                <a:off x="705" y="2067"/>
                <a:ext cx="29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7" name="Line 549"/>
              <p:cNvSpPr>
                <a:spLocks noChangeShapeType="1"/>
              </p:cNvSpPr>
              <p:nvPr/>
            </p:nvSpPr>
            <p:spPr bwMode="auto">
              <a:xfrm>
                <a:off x="704" y="1108"/>
                <a:ext cx="0" cy="9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04" name="Rectangle 552"/>
            <p:cNvSpPr>
              <a:spLocks noChangeArrowheads="1"/>
            </p:cNvSpPr>
            <p:nvPr/>
          </p:nvSpPr>
          <p:spPr bwMode="auto">
            <a:xfrm>
              <a:off x="724828" y="827805"/>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305" name="Rectangle 553"/>
            <p:cNvSpPr>
              <a:spLocks noChangeArrowheads="1"/>
            </p:cNvSpPr>
            <p:nvPr/>
          </p:nvSpPr>
          <p:spPr bwMode="auto">
            <a:xfrm>
              <a:off x="594666" y="840505"/>
              <a:ext cx="123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x10</a:t>
              </a:r>
              <a:endParaRPr lang="en-US" altLang="en-US" sz="600">
                <a:latin typeface="Times New Roman" pitchFamily="18" charset="0"/>
              </a:endParaRPr>
            </a:p>
          </p:txBody>
        </p:sp>
        <p:sp>
          <p:nvSpPr>
            <p:cNvPr id="306" name="Rectangle 555"/>
            <p:cNvSpPr>
              <a:spLocks noChangeArrowheads="1"/>
            </p:cNvSpPr>
            <p:nvPr/>
          </p:nvSpPr>
          <p:spPr bwMode="auto">
            <a:xfrm rot="16200000">
              <a:off x="1788332" y="201495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2410.9</a:t>
              </a:r>
              <a:endParaRPr lang="en-US" altLang="en-US" sz="600">
                <a:latin typeface="Times New Roman" pitchFamily="18" charset="0"/>
              </a:endParaRPr>
            </a:p>
          </p:txBody>
        </p:sp>
        <p:sp>
          <p:nvSpPr>
            <p:cNvPr id="307" name="Rectangle 562"/>
            <p:cNvSpPr>
              <a:spLocks noChangeArrowheads="1"/>
            </p:cNvSpPr>
            <p:nvPr/>
          </p:nvSpPr>
          <p:spPr bwMode="auto">
            <a:xfrm rot="16200000">
              <a:off x="3635985" y="205146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3360.3</a:t>
              </a:r>
              <a:endParaRPr lang="en-US" altLang="en-US" sz="600">
                <a:latin typeface="Times New Roman" pitchFamily="18" charset="0"/>
              </a:endParaRPr>
            </a:p>
          </p:txBody>
        </p:sp>
        <p:sp>
          <p:nvSpPr>
            <p:cNvPr id="308" name="Rectangle 565"/>
            <p:cNvSpPr>
              <a:spLocks noChangeArrowheads="1"/>
            </p:cNvSpPr>
            <p:nvPr/>
          </p:nvSpPr>
          <p:spPr bwMode="auto">
            <a:xfrm rot="16200000">
              <a:off x="4651877" y="207686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3871.5</a:t>
              </a:r>
              <a:endParaRPr lang="en-US" altLang="en-US" sz="600">
                <a:latin typeface="Times New Roman" pitchFamily="18" charset="0"/>
              </a:endParaRPr>
            </a:p>
          </p:txBody>
        </p:sp>
        <p:sp>
          <p:nvSpPr>
            <p:cNvPr id="309" name="Rectangle 570"/>
            <p:cNvSpPr>
              <a:spLocks noChangeArrowheads="1"/>
            </p:cNvSpPr>
            <p:nvPr/>
          </p:nvSpPr>
          <p:spPr bwMode="auto">
            <a:xfrm rot="16200000">
              <a:off x="5070932" y="20816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4090.5</a:t>
              </a:r>
              <a:endParaRPr lang="en-US" altLang="en-US" sz="600">
                <a:latin typeface="Times New Roman" pitchFamily="18" charset="0"/>
              </a:endParaRPr>
            </a:p>
          </p:txBody>
        </p:sp>
        <p:sp>
          <p:nvSpPr>
            <p:cNvPr id="310" name="Line 571"/>
            <p:cNvSpPr>
              <a:spLocks noChangeShapeType="1"/>
            </p:cNvSpPr>
            <p:nvPr/>
          </p:nvSpPr>
          <p:spPr bwMode="auto">
            <a:xfrm flipV="1">
              <a:off x="5188402" y="2320004"/>
              <a:ext cx="0" cy="4286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1" name="Rectangle 572"/>
            <p:cNvSpPr>
              <a:spLocks noChangeArrowheads="1"/>
            </p:cNvSpPr>
            <p:nvPr/>
          </p:nvSpPr>
          <p:spPr bwMode="auto">
            <a:xfrm rot="16200000">
              <a:off x="4942358" y="20816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4017.6</a:t>
              </a:r>
              <a:endParaRPr lang="en-US" altLang="en-US" sz="600">
                <a:latin typeface="Times New Roman" pitchFamily="18" charset="0"/>
              </a:endParaRPr>
            </a:p>
          </p:txBody>
        </p:sp>
        <p:sp>
          <p:nvSpPr>
            <p:cNvPr id="312" name="Rectangle 573"/>
            <p:cNvSpPr>
              <a:spLocks noChangeArrowheads="1"/>
            </p:cNvSpPr>
            <p:nvPr/>
          </p:nvSpPr>
          <p:spPr bwMode="auto">
            <a:xfrm rot="16200000">
              <a:off x="1512657" y="326923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2264.9</a:t>
              </a:r>
              <a:endParaRPr lang="en-US" altLang="en-US" sz="600">
                <a:latin typeface="Times New Roman" pitchFamily="18" charset="0"/>
              </a:endParaRPr>
            </a:p>
          </p:txBody>
        </p:sp>
        <p:sp>
          <p:nvSpPr>
            <p:cNvPr id="313" name="Rectangle 574"/>
            <p:cNvSpPr>
              <a:spLocks noChangeArrowheads="1"/>
            </p:cNvSpPr>
            <p:nvPr/>
          </p:nvSpPr>
          <p:spPr bwMode="auto">
            <a:xfrm rot="16200000">
              <a:off x="2222194" y="342480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2630.0</a:t>
              </a:r>
              <a:endParaRPr lang="en-US" altLang="en-US" sz="600">
                <a:latin typeface="Times New Roman" pitchFamily="18" charset="0"/>
              </a:endParaRPr>
            </a:p>
          </p:txBody>
        </p:sp>
        <p:sp>
          <p:nvSpPr>
            <p:cNvPr id="314" name="Rectangle 575"/>
            <p:cNvSpPr>
              <a:spLocks noChangeArrowheads="1"/>
            </p:cNvSpPr>
            <p:nvPr/>
          </p:nvSpPr>
          <p:spPr bwMode="auto">
            <a:xfrm rot="16200000">
              <a:off x="2952366" y="368197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2995.2</a:t>
              </a:r>
              <a:endParaRPr lang="en-US" altLang="en-US" sz="600">
                <a:latin typeface="Times New Roman" pitchFamily="18" charset="0"/>
              </a:endParaRPr>
            </a:p>
          </p:txBody>
        </p:sp>
        <p:sp>
          <p:nvSpPr>
            <p:cNvPr id="315" name="Rectangle 579"/>
            <p:cNvSpPr>
              <a:spLocks noChangeArrowheads="1"/>
            </p:cNvSpPr>
            <p:nvPr/>
          </p:nvSpPr>
          <p:spPr bwMode="auto">
            <a:xfrm rot="16200000">
              <a:off x="920582" y="57488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1954.8</a:t>
              </a:r>
              <a:endParaRPr lang="en-US" altLang="en-US" sz="600">
                <a:latin typeface="Times New Roman" pitchFamily="18" charset="0"/>
              </a:endParaRPr>
            </a:p>
          </p:txBody>
        </p:sp>
        <p:sp>
          <p:nvSpPr>
            <p:cNvPr id="316" name="Rectangle 580"/>
            <p:cNvSpPr>
              <a:spLocks noChangeArrowheads="1"/>
            </p:cNvSpPr>
            <p:nvPr/>
          </p:nvSpPr>
          <p:spPr bwMode="auto">
            <a:xfrm rot="16200000">
              <a:off x="1190428" y="584565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2102.8</a:t>
              </a:r>
              <a:endParaRPr lang="en-US" altLang="en-US" sz="600">
                <a:latin typeface="Times New Roman" pitchFamily="18" charset="0"/>
              </a:endParaRPr>
            </a:p>
          </p:txBody>
        </p:sp>
        <p:sp>
          <p:nvSpPr>
            <p:cNvPr id="317" name="Rectangle 581"/>
            <p:cNvSpPr>
              <a:spLocks noChangeArrowheads="1"/>
            </p:cNvSpPr>
            <p:nvPr/>
          </p:nvSpPr>
          <p:spPr bwMode="auto">
            <a:xfrm rot="16200000">
              <a:off x="1379321" y="559166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2191.9</a:t>
              </a:r>
              <a:endParaRPr lang="en-US" altLang="en-US" sz="600">
                <a:latin typeface="Times New Roman" pitchFamily="18" charset="0"/>
              </a:endParaRPr>
            </a:p>
          </p:txBody>
        </p:sp>
        <p:sp>
          <p:nvSpPr>
            <p:cNvPr id="318" name="Rectangle 582"/>
            <p:cNvSpPr>
              <a:spLocks noChangeArrowheads="1"/>
            </p:cNvSpPr>
            <p:nvPr/>
          </p:nvSpPr>
          <p:spPr bwMode="auto">
            <a:xfrm rot="16200000">
              <a:off x="1472973" y="563770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2248.9</a:t>
              </a:r>
              <a:endParaRPr lang="en-US" altLang="en-US" sz="600">
                <a:latin typeface="Times New Roman" pitchFamily="18" charset="0"/>
              </a:endParaRPr>
            </a:p>
          </p:txBody>
        </p:sp>
        <p:sp>
          <p:nvSpPr>
            <p:cNvPr id="319" name="Rectangle 583"/>
            <p:cNvSpPr>
              <a:spLocks noChangeArrowheads="1"/>
            </p:cNvSpPr>
            <p:nvPr/>
          </p:nvSpPr>
          <p:spPr bwMode="auto">
            <a:xfrm rot="16200000">
              <a:off x="1753931" y="562183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2395.0</a:t>
              </a:r>
              <a:endParaRPr lang="en-US" altLang="en-US" sz="600">
                <a:latin typeface="Times New Roman" pitchFamily="18" charset="0"/>
              </a:endParaRPr>
            </a:p>
          </p:txBody>
        </p:sp>
        <p:sp>
          <p:nvSpPr>
            <p:cNvPr id="320" name="Rectangle 584"/>
            <p:cNvSpPr>
              <a:spLocks noChangeArrowheads="1"/>
            </p:cNvSpPr>
            <p:nvPr/>
          </p:nvSpPr>
          <p:spPr bwMode="auto">
            <a:xfrm rot="16200000">
              <a:off x="1912665" y="580121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2467.9</a:t>
              </a:r>
              <a:endParaRPr lang="en-US" altLang="en-US" sz="600">
                <a:latin typeface="Times New Roman" pitchFamily="18" charset="0"/>
              </a:endParaRPr>
            </a:p>
          </p:txBody>
        </p:sp>
        <p:sp>
          <p:nvSpPr>
            <p:cNvPr id="321" name="Rectangle 585"/>
            <p:cNvSpPr>
              <a:spLocks noChangeArrowheads="1"/>
            </p:cNvSpPr>
            <p:nvPr/>
          </p:nvSpPr>
          <p:spPr bwMode="auto">
            <a:xfrm rot="16200000">
              <a:off x="1982507" y="590439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2483.9</a:t>
              </a:r>
              <a:endParaRPr lang="en-US" altLang="en-US" sz="600">
                <a:latin typeface="Times New Roman" pitchFamily="18" charset="0"/>
              </a:endParaRPr>
            </a:p>
          </p:txBody>
        </p:sp>
        <p:sp>
          <p:nvSpPr>
            <p:cNvPr id="322" name="Rectangle 586"/>
            <p:cNvSpPr>
              <a:spLocks noChangeArrowheads="1"/>
            </p:cNvSpPr>
            <p:nvPr/>
          </p:nvSpPr>
          <p:spPr bwMode="auto">
            <a:xfrm rot="16200000">
              <a:off x="2188860" y="577898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2614.0</a:t>
              </a:r>
              <a:endParaRPr lang="en-US" altLang="en-US" sz="600">
                <a:latin typeface="Times New Roman" pitchFamily="18" charset="0"/>
              </a:endParaRPr>
            </a:p>
          </p:txBody>
        </p:sp>
        <p:sp>
          <p:nvSpPr>
            <p:cNvPr id="323" name="Rectangle 587"/>
            <p:cNvSpPr>
              <a:spLocks noChangeArrowheads="1"/>
            </p:cNvSpPr>
            <p:nvPr/>
          </p:nvSpPr>
          <p:spPr bwMode="auto">
            <a:xfrm rot="16200000">
              <a:off x="2380927" y="579962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2703.1</a:t>
              </a:r>
              <a:endParaRPr lang="en-US" altLang="en-US" sz="600">
                <a:latin typeface="Times New Roman" pitchFamily="18" charset="0"/>
              </a:endParaRPr>
            </a:p>
          </p:txBody>
        </p:sp>
        <p:sp>
          <p:nvSpPr>
            <p:cNvPr id="324" name="Rectangle 588"/>
            <p:cNvSpPr>
              <a:spLocks noChangeArrowheads="1"/>
            </p:cNvSpPr>
            <p:nvPr/>
          </p:nvSpPr>
          <p:spPr bwMode="auto">
            <a:xfrm rot="16200000">
              <a:off x="2476166" y="584565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2760.1</a:t>
              </a:r>
              <a:endParaRPr lang="en-US" altLang="en-US" sz="600">
                <a:latin typeface="Times New Roman" pitchFamily="18" charset="0"/>
              </a:endParaRPr>
            </a:p>
          </p:txBody>
        </p:sp>
        <p:sp>
          <p:nvSpPr>
            <p:cNvPr id="325" name="Rectangle 589"/>
            <p:cNvSpPr>
              <a:spLocks noChangeArrowheads="1"/>
            </p:cNvSpPr>
            <p:nvPr/>
          </p:nvSpPr>
          <p:spPr bwMode="auto">
            <a:xfrm rot="16200000">
              <a:off x="3803175" y="594090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3433.3</a:t>
              </a:r>
              <a:endParaRPr lang="en-US" altLang="en-US" sz="600">
                <a:latin typeface="Times New Roman" pitchFamily="18" charset="0"/>
              </a:endParaRPr>
            </a:p>
          </p:txBody>
        </p:sp>
        <p:sp>
          <p:nvSpPr>
            <p:cNvPr id="326" name="Line 590"/>
            <p:cNvSpPr>
              <a:spLocks noChangeShapeType="1"/>
            </p:cNvSpPr>
            <p:nvPr/>
          </p:nvSpPr>
          <p:spPr bwMode="auto">
            <a:xfrm flipV="1">
              <a:off x="3923821" y="6187222"/>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grpSp>
          <p:nvGrpSpPr>
            <p:cNvPr id="327" name="Group 744"/>
            <p:cNvGrpSpPr>
              <a:grpSpLocks/>
            </p:cNvGrpSpPr>
            <p:nvPr/>
          </p:nvGrpSpPr>
          <p:grpSpPr bwMode="auto">
            <a:xfrm>
              <a:off x="2186760" y="735733"/>
              <a:ext cx="266672" cy="422261"/>
              <a:chOff x="3093" y="172"/>
              <a:chExt cx="168" cy="266"/>
            </a:xfrm>
          </p:grpSpPr>
          <p:sp>
            <p:nvSpPr>
              <p:cNvPr id="1428" name="Rectangle 593"/>
              <p:cNvSpPr>
                <a:spLocks noChangeAspect="1" noChangeArrowheads="1"/>
              </p:cNvSpPr>
              <p:nvPr/>
            </p:nvSpPr>
            <p:spPr bwMode="auto">
              <a:xfrm rot="5400000">
                <a:off x="3166" y="412"/>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9" name="Rectangle 594"/>
              <p:cNvSpPr>
                <a:spLocks noChangeAspect="1" noChangeArrowheads="1"/>
              </p:cNvSpPr>
              <p:nvPr/>
            </p:nvSpPr>
            <p:spPr bwMode="auto">
              <a:xfrm rot="5400000">
                <a:off x="3165" y="367"/>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0" name="Oval 595"/>
              <p:cNvSpPr>
                <a:spLocks noChangeAspect="1" noChangeArrowheads="1"/>
              </p:cNvSpPr>
              <p:nvPr/>
            </p:nvSpPr>
            <p:spPr bwMode="auto">
              <a:xfrm rot="5400000">
                <a:off x="3164" y="320"/>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1" name="Rectangle 596"/>
              <p:cNvSpPr>
                <a:spLocks noChangeAspect="1" noChangeArrowheads="1"/>
              </p:cNvSpPr>
              <p:nvPr/>
            </p:nvSpPr>
            <p:spPr bwMode="auto">
              <a:xfrm rot="5400000">
                <a:off x="3187"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2" name="Oval 597"/>
              <p:cNvSpPr>
                <a:spLocks noChangeAspect="1" noChangeArrowheads="1"/>
              </p:cNvSpPr>
              <p:nvPr/>
            </p:nvSpPr>
            <p:spPr bwMode="auto">
              <a:xfrm rot="5400000">
                <a:off x="3201"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3" name="Oval 598"/>
              <p:cNvSpPr>
                <a:spLocks noChangeAspect="1" noChangeArrowheads="1"/>
              </p:cNvSpPr>
              <p:nvPr/>
            </p:nvSpPr>
            <p:spPr bwMode="auto">
              <a:xfrm rot="5400000">
                <a:off x="3120"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4" name="Line 599"/>
              <p:cNvSpPr>
                <a:spLocks noChangeAspect="1" noChangeShapeType="1"/>
              </p:cNvSpPr>
              <p:nvPr/>
            </p:nvSpPr>
            <p:spPr bwMode="auto">
              <a:xfrm rot="5400000">
                <a:off x="3166" y="3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5" name="Line 600"/>
              <p:cNvSpPr>
                <a:spLocks noChangeAspect="1" noChangeShapeType="1"/>
              </p:cNvSpPr>
              <p:nvPr/>
            </p:nvSpPr>
            <p:spPr bwMode="auto">
              <a:xfrm rot="5400000">
                <a:off x="3166" y="40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36" name="Group 601"/>
              <p:cNvGrpSpPr>
                <a:grpSpLocks noChangeAspect="1"/>
              </p:cNvGrpSpPr>
              <p:nvPr/>
            </p:nvGrpSpPr>
            <p:grpSpPr bwMode="auto">
              <a:xfrm rot="5400000">
                <a:off x="3163" y="278"/>
                <a:ext cx="26" cy="65"/>
                <a:chOff x="3348" y="1388"/>
                <a:chExt cx="196" cy="488"/>
              </a:xfrm>
            </p:grpSpPr>
            <p:sp>
              <p:nvSpPr>
                <p:cNvPr id="1454" name="Line 60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5" name="Line 60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37" name="Rectangle 604"/>
              <p:cNvSpPr>
                <a:spLocks noChangeAspect="1" noChangeArrowheads="1"/>
              </p:cNvSpPr>
              <p:nvPr/>
            </p:nvSpPr>
            <p:spPr bwMode="auto">
              <a:xfrm rot="5400000">
                <a:off x="3235"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8" name="Line 605"/>
              <p:cNvSpPr>
                <a:spLocks noChangeAspect="1" noChangeShapeType="1"/>
              </p:cNvSpPr>
              <p:nvPr/>
            </p:nvSpPr>
            <p:spPr bwMode="auto">
              <a:xfrm>
                <a:off x="3207" y="251"/>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9" name="Line 606"/>
              <p:cNvSpPr>
                <a:spLocks noChangeAspect="1" noChangeShapeType="1"/>
              </p:cNvSpPr>
              <p:nvPr/>
            </p:nvSpPr>
            <p:spPr bwMode="auto">
              <a:xfrm flipH="1">
                <a:off x="3225" y="251"/>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0" name="Rectangle 607"/>
              <p:cNvSpPr>
                <a:spLocks noChangeAspect="1" noChangeArrowheads="1"/>
              </p:cNvSpPr>
              <p:nvPr/>
            </p:nvSpPr>
            <p:spPr bwMode="auto">
              <a:xfrm rot="5400000">
                <a:off x="3094"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1" name="Rectangle 608"/>
              <p:cNvSpPr>
                <a:spLocks noChangeAspect="1" noChangeArrowheads="1"/>
              </p:cNvSpPr>
              <p:nvPr/>
            </p:nvSpPr>
            <p:spPr bwMode="auto">
              <a:xfrm rot="5400000">
                <a:off x="3142"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2" name="Line 609"/>
              <p:cNvSpPr>
                <a:spLocks noChangeAspect="1" noChangeShapeType="1"/>
              </p:cNvSpPr>
              <p:nvPr/>
            </p:nvSpPr>
            <p:spPr bwMode="auto">
              <a:xfrm>
                <a:off x="3117" y="254"/>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3" name="Line 610"/>
              <p:cNvSpPr>
                <a:spLocks noChangeAspect="1" noChangeShapeType="1"/>
              </p:cNvSpPr>
              <p:nvPr/>
            </p:nvSpPr>
            <p:spPr bwMode="auto">
              <a:xfrm flipH="1">
                <a:off x="3136" y="251"/>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 name="Line 611"/>
              <p:cNvSpPr>
                <a:spLocks noChangeAspect="1" noChangeShapeType="1"/>
              </p:cNvSpPr>
              <p:nvPr/>
            </p:nvSpPr>
            <p:spPr bwMode="auto">
              <a:xfrm rot="5400000">
                <a:off x="3198" y="40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5" name="AutoShape 612"/>
              <p:cNvSpPr>
                <a:spLocks noChangeAspect="1" noChangeArrowheads="1"/>
              </p:cNvSpPr>
              <p:nvPr/>
            </p:nvSpPr>
            <p:spPr bwMode="auto">
              <a:xfrm rot="-5400000">
                <a:off x="3214" y="41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6" name="Oval 613"/>
              <p:cNvSpPr>
                <a:spLocks noChangeAspect="1" noChangeArrowheads="1"/>
              </p:cNvSpPr>
              <p:nvPr/>
            </p:nvSpPr>
            <p:spPr bwMode="auto">
              <a:xfrm rot="5400000">
                <a:off x="3237"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7" name="Oval 614"/>
              <p:cNvSpPr>
                <a:spLocks noChangeAspect="1" noChangeArrowheads="1"/>
              </p:cNvSpPr>
              <p:nvPr/>
            </p:nvSpPr>
            <p:spPr bwMode="auto">
              <a:xfrm rot="5400000">
                <a:off x="3186"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8" name="Line 615"/>
              <p:cNvSpPr>
                <a:spLocks noChangeAspect="1" noChangeShapeType="1"/>
              </p:cNvSpPr>
              <p:nvPr/>
            </p:nvSpPr>
            <p:spPr bwMode="auto">
              <a:xfrm rot="5400000">
                <a:off x="3236"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9" name="Line 616"/>
              <p:cNvSpPr>
                <a:spLocks noChangeAspect="1" noChangeShapeType="1"/>
              </p:cNvSpPr>
              <p:nvPr/>
            </p:nvSpPr>
            <p:spPr bwMode="auto">
              <a:xfrm rot="5400000">
                <a:off x="3147"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0" name="Line 617"/>
              <p:cNvSpPr>
                <a:spLocks noChangeAspect="1" noChangeShapeType="1"/>
              </p:cNvSpPr>
              <p:nvPr/>
            </p:nvSpPr>
            <p:spPr bwMode="auto">
              <a:xfrm rot="5400000">
                <a:off x="309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1" name="Line 618"/>
              <p:cNvSpPr>
                <a:spLocks noChangeAspect="1" noChangeShapeType="1"/>
              </p:cNvSpPr>
              <p:nvPr/>
            </p:nvSpPr>
            <p:spPr bwMode="auto">
              <a:xfrm rot="5400000">
                <a:off x="318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2" name="Oval 619"/>
              <p:cNvSpPr>
                <a:spLocks noChangeAspect="1" noChangeArrowheads="1"/>
              </p:cNvSpPr>
              <p:nvPr/>
            </p:nvSpPr>
            <p:spPr bwMode="auto">
              <a:xfrm rot="5400000">
                <a:off x="3144"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53" name="Oval 620"/>
              <p:cNvSpPr>
                <a:spLocks noChangeAspect="1" noChangeArrowheads="1"/>
              </p:cNvSpPr>
              <p:nvPr/>
            </p:nvSpPr>
            <p:spPr bwMode="auto">
              <a:xfrm rot="5400000">
                <a:off x="3093"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28" name="Group 655"/>
            <p:cNvGrpSpPr>
              <a:grpSpLocks/>
            </p:cNvGrpSpPr>
            <p:nvPr/>
          </p:nvGrpSpPr>
          <p:grpSpPr bwMode="auto">
            <a:xfrm>
              <a:off x="2918519" y="657949"/>
              <a:ext cx="260322" cy="761974"/>
              <a:chOff x="1794" y="236"/>
              <a:chExt cx="164" cy="480"/>
            </a:xfrm>
          </p:grpSpPr>
          <p:sp>
            <p:nvSpPr>
              <p:cNvPr id="1401" name="Rectangle 656"/>
              <p:cNvSpPr>
                <a:spLocks noChangeAspect="1" noChangeArrowheads="1"/>
              </p:cNvSpPr>
              <p:nvPr/>
            </p:nvSpPr>
            <p:spPr bwMode="auto">
              <a:xfrm rot="5400000">
                <a:off x="1862" y="690"/>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2" name="Rectangle 657"/>
              <p:cNvSpPr>
                <a:spLocks noChangeAspect="1" noChangeArrowheads="1"/>
              </p:cNvSpPr>
              <p:nvPr/>
            </p:nvSpPr>
            <p:spPr bwMode="auto">
              <a:xfrm rot="5400000">
                <a:off x="1861" y="646"/>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3" name="Oval 658"/>
              <p:cNvSpPr>
                <a:spLocks noChangeAspect="1" noChangeArrowheads="1"/>
              </p:cNvSpPr>
              <p:nvPr/>
            </p:nvSpPr>
            <p:spPr bwMode="auto">
              <a:xfrm rot="5400000">
                <a:off x="1861" y="599"/>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4" name="Rectangle 659"/>
              <p:cNvSpPr>
                <a:spLocks noChangeAspect="1" noChangeArrowheads="1"/>
              </p:cNvSpPr>
              <p:nvPr/>
            </p:nvSpPr>
            <p:spPr bwMode="auto">
              <a:xfrm rot="5400000">
                <a:off x="1900" y="50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5" name="Oval 660"/>
              <p:cNvSpPr>
                <a:spLocks noChangeAspect="1" noChangeArrowheads="1"/>
              </p:cNvSpPr>
              <p:nvPr/>
            </p:nvSpPr>
            <p:spPr bwMode="auto">
              <a:xfrm rot="5400000">
                <a:off x="1898"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6" name="Oval 661"/>
              <p:cNvSpPr>
                <a:spLocks noChangeAspect="1" noChangeArrowheads="1"/>
              </p:cNvSpPr>
              <p:nvPr/>
            </p:nvSpPr>
            <p:spPr bwMode="auto">
              <a:xfrm rot="5400000">
                <a:off x="1824"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7" name="Oval 662"/>
              <p:cNvSpPr>
                <a:spLocks noChangeAspect="1" noChangeArrowheads="1"/>
              </p:cNvSpPr>
              <p:nvPr/>
            </p:nvSpPr>
            <p:spPr bwMode="auto">
              <a:xfrm rot="5400000">
                <a:off x="1898"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8" name="Oval 663"/>
              <p:cNvSpPr>
                <a:spLocks noChangeAspect="1" noChangeArrowheads="1"/>
              </p:cNvSpPr>
              <p:nvPr/>
            </p:nvSpPr>
            <p:spPr bwMode="auto">
              <a:xfrm rot="5400000">
                <a:off x="1824"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9" name="Line 664"/>
              <p:cNvSpPr>
                <a:spLocks noChangeAspect="1" noChangeShapeType="1"/>
              </p:cNvSpPr>
              <p:nvPr/>
            </p:nvSpPr>
            <p:spPr bwMode="auto">
              <a:xfrm rot="5400000">
                <a:off x="1898"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0" name="Line 665"/>
              <p:cNvSpPr>
                <a:spLocks noChangeAspect="1" noChangeShapeType="1"/>
              </p:cNvSpPr>
              <p:nvPr/>
            </p:nvSpPr>
            <p:spPr bwMode="auto">
              <a:xfrm rot="5400000">
                <a:off x="1897" y="541"/>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1" name="Line 666"/>
              <p:cNvSpPr>
                <a:spLocks noChangeAspect="1" noChangeShapeType="1"/>
              </p:cNvSpPr>
              <p:nvPr/>
            </p:nvSpPr>
            <p:spPr bwMode="auto">
              <a:xfrm rot="5400000">
                <a:off x="1824"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12" name="Group 667"/>
              <p:cNvGrpSpPr>
                <a:grpSpLocks noChangeAspect="1"/>
              </p:cNvGrpSpPr>
              <p:nvPr/>
            </p:nvGrpSpPr>
            <p:grpSpPr bwMode="auto">
              <a:xfrm rot="5400000">
                <a:off x="1812" y="519"/>
                <a:ext cx="49" cy="22"/>
                <a:chOff x="3306" y="1255"/>
                <a:chExt cx="365" cy="168"/>
              </a:xfrm>
            </p:grpSpPr>
            <p:sp>
              <p:nvSpPr>
                <p:cNvPr id="1426" name="Rectangle 668"/>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7" name="Line 669"/>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13" name="Line 670"/>
              <p:cNvSpPr>
                <a:spLocks noChangeAspect="1" noChangeShapeType="1"/>
              </p:cNvSpPr>
              <p:nvPr/>
            </p:nvSpPr>
            <p:spPr bwMode="auto">
              <a:xfrm rot="5400000">
                <a:off x="1863" y="63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4" name="Line 671"/>
              <p:cNvSpPr>
                <a:spLocks noChangeAspect="1" noChangeShapeType="1"/>
              </p:cNvSpPr>
              <p:nvPr/>
            </p:nvSpPr>
            <p:spPr bwMode="auto">
              <a:xfrm rot="5400000">
                <a:off x="1864" y="67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15" name="Group 672"/>
              <p:cNvGrpSpPr>
                <a:grpSpLocks noChangeAspect="1"/>
              </p:cNvGrpSpPr>
              <p:nvPr/>
            </p:nvGrpSpPr>
            <p:grpSpPr bwMode="auto">
              <a:xfrm rot="5400000">
                <a:off x="1861" y="558"/>
                <a:ext cx="26" cy="64"/>
                <a:chOff x="3348" y="1388"/>
                <a:chExt cx="196" cy="488"/>
              </a:xfrm>
            </p:grpSpPr>
            <p:sp>
              <p:nvSpPr>
                <p:cNvPr id="1424" name="Line 67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25" name="Line 67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16" name="Line 675"/>
              <p:cNvSpPr>
                <a:spLocks noChangeAspect="1" noChangeShapeType="1"/>
              </p:cNvSpPr>
              <p:nvPr/>
            </p:nvSpPr>
            <p:spPr bwMode="auto">
              <a:xfrm rot="5400000">
                <a:off x="1898" y="68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7" name="AutoShape 676"/>
              <p:cNvSpPr>
                <a:spLocks noChangeAspect="1" noChangeArrowheads="1"/>
              </p:cNvSpPr>
              <p:nvPr/>
            </p:nvSpPr>
            <p:spPr bwMode="auto">
              <a:xfrm rot="-5400000">
                <a:off x="1914" y="690"/>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18" name="Line 677"/>
              <p:cNvSpPr>
                <a:spLocks noChangeAspect="1" noChangeShapeType="1"/>
              </p:cNvSpPr>
              <p:nvPr/>
            </p:nvSpPr>
            <p:spPr bwMode="auto">
              <a:xfrm rot="5400000">
                <a:off x="1878" y="40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19" name="Group 678"/>
              <p:cNvGrpSpPr>
                <a:grpSpLocks noChangeAspect="1"/>
              </p:cNvGrpSpPr>
              <p:nvPr/>
            </p:nvGrpSpPr>
            <p:grpSpPr bwMode="auto">
              <a:xfrm rot="5400000">
                <a:off x="1837" y="362"/>
                <a:ext cx="78" cy="24"/>
                <a:chOff x="193" y="4019"/>
                <a:chExt cx="97" cy="30"/>
              </a:xfrm>
            </p:grpSpPr>
            <p:sp>
              <p:nvSpPr>
                <p:cNvPr id="1421" name="Oval 679"/>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2" name="Rectangle 680"/>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3" name="Line 681"/>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20" name="Text Box 682"/>
              <p:cNvSpPr txBox="1">
                <a:spLocks noChangeArrowheads="1"/>
              </p:cNvSpPr>
              <p:nvPr/>
            </p:nvSpPr>
            <p:spPr bwMode="auto">
              <a:xfrm>
                <a:off x="1794" y="23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29" name="Group 683"/>
            <p:cNvGrpSpPr>
              <a:grpSpLocks/>
            </p:cNvGrpSpPr>
            <p:nvPr/>
          </p:nvGrpSpPr>
          <p:grpSpPr bwMode="auto">
            <a:xfrm>
              <a:off x="3196302" y="1238954"/>
              <a:ext cx="295244" cy="747687"/>
              <a:chOff x="1219" y="337"/>
              <a:chExt cx="186" cy="471"/>
            </a:xfrm>
          </p:grpSpPr>
          <p:sp>
            <p:nvSpPr>
              <p:cNvPr id="1372" name="Line 684"/>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73" name="AutoShape 685"/>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4" name="Rectangle 686"/>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5" name="Rectangle 687"/>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6" name="Oval 688"/>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7" name="Rectangle 689"/>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8" name="Oval 690"/>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9" name="Oval 691"/>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80" name="Oval 692"/>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81" name="Oval 693"/>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82" name="Line 694"/>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3" name="Line 695"/>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4" name="Line 696"/>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85" name="Group 697"/>
              <p:cNvGrpSpPr>
                <a:grpSpLocks noChangeAspect="1"/>
              </p:cNvGrpSpPr>
              <p:nvPr/>
            </p:nvGrpSpPr>
            <p:grpSpPr bwMode="auto">
              <a:xfrm rot="5400000">
                <a:off x="1239" y="611"/>
                <a:ext cx="49" cy="22"/>
                <a:chOff x="3306" y="1255"/>
                <a:chExt cx="365" cy="168"/>
              </a:xfrm>
            </p:grpSpPr>
            <p:sp>
              <p:nvSpPr>
                <p:cNvPr id="1399" name="Rectangle 698"/>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0" name="Line 699"/>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86" name="Line 700"/>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7" name="Line 701"/>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88" name="Group 702"/>
              <p:cNvGrpSpPr>
                <a:grpSpLocks noChangeAspect="1"/>
              </p:cNvGrpSpPr>
              <p:nvPr/>
            </p:nvGrpSpPr>
            <p:grpSpPr bwMode="auto">
              <a:xfrm rot="5400000">
                <a:off x="1287" y="649"/>
                <a:ext cx="26" cy="65"/>
                <a:chOff x="3348" y="1388"/>
                <a:chExt cx="196" cy="488"/>
              </a:xfrm>
            </p:grpSpPr>
            <p:sp>
              <p:nvSpPr>
                <p:cNvPr id="1397" name="Line 70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98" name="Line 70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89" name="Line 705"/>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90" name="AutoShape 706"/>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91" name="Line 707"/>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92" name="Group 708"/>
              <p:cNvGrpSpPr>
                <a:grpSpLocks noChangeAspect="1"/>
              </p:cNvGrpSpPr>
              <p:nvPr/>
            </p:nvGrpSpPr>
            <p:grpSpPr bwMode="auto">
              <a:xfrm rot="5400000">
                <a:off x="1264" y="458"/>
                <a:ext cx="78" cy="24"/>
                <a:chOff x="193" y="4019"/>
                <a:chExt cx="97" cy="30"/>
              </a:xfrm>
            </p:grpSpPr>
            <p:sp>
              <p:nvSpPr>
                <p:cNvPr id="1394" name="Oval 709"/>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95" name="Rectangle 710"/>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96" name="Line 711"/>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93" name="Text Box 712"/>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30" name="Group 743"/>
            <p:cNvGrpSpPr>
              <a:grpSpLocks/>
            </p:cNvGrpSpPr>
            <p:nvPr/>
          </p:nvGrpSpPr>
          <p:grpSpPr bwMode="auto">
            <a:xfrm>
              <a:off x="2489940" y="1410398"/>
              <a:ext cx="266672" cy="539732"/>
              <a:chOff x="3446" y="211"/>
              <a:chExt cx="168" cy="340"/>
            </a:xfrm>
          </p:grpSpPr>
          <p:sp>
            <p:nvSpPr>
              <p:cNvPr id="1342" name="Rectangle 713"/>
              <p:cNvSpPr>
                <a:spLocks noChangeAspect="1" noChangeArrowheads="1"/>
              </p:cNvSpPr>
              <p:nvPr/>
            </p:nvSpPr>
            <p:spPr bwMode="auto">
              <a:xfrm rot="5400000">
                <a:off x="3519" y="5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3" name="Rectangle 714"/>
              <p:cNvSpPr>
                <a:spLocks noChangeAspect="1" noChangeArrowheads="1"/>
              </p:cNvSpPr>
              <p:nvPr/>
            </p:nvSpPr>
            <p:spPr bwMode="auto">
              <a:xfrm rot="5400000">
                <a:off x="3518" y="480"/>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4" name="Oval 715"/>
              <p:cNvSpPr>
                <a:spLocks noChangeAspect="1" noChangeArrowheads="1"/>
              </p:cNvSpPr>
              <p:nvPr/>
            </p:nvSpPr>
            <p:spPr bwMode="auto">
              <a:xfrm rot="5400000">
                <a:off x="3517" y="433"/>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5" name="Rectangle 716"/>
              <p:cNvSpPr>
                <a:spLocks noChangeAspect="1" noChangeArrowheads="1"/>
              </p:cNvSpPr>
              <p:nvPr/>
            </p:nvSpPr>
            <p:spPr bwMode="auto">
              <a:xfrm rot="5400000">
                <a:off x="3540"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6" name="Oval 717"/>
              <p:cNvSpPr>
                <a:spLocks noChangeAspect="1" noChangeArrowheads="1"/>
              </p:cNvSpPr>
              <p:nvPr/>
            </p:nvSpPr>
            <p:spPr bwMode="auto">
              <a:xfrm rot="5400000">
                <a:off x="3554"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7" name="Oval 718"/>
              <p:cNvSpPr>
                <a:spLocks noChangeAspect="1" noChangeArrowheads="1"/>
              </p:cNvSpPr>
              <p:nvPr/>
            </p:nvSpPr>
            <p:spPr bwMode="auto">
              <a:xfrm rot="5400000">
                <a:off x="3473"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8" name="Line 719"/>
              <p:cNvSpPr>
                <a:spLocks noChangeAspect="1" noChangeShapeType="1"/>
              </p:cNvSpPr>
              <p:nvPr/>
            </p:nvSpPr>
            <p:spPr bwMode="auto">
              <a:xfrm rot="5400000">
                <a:off x="3519" y="469"/>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9" name="Line 720"/>
              <p:cNvSpPr>
                <a:spLocks noChangeAspect="1" noChangeShapeType="1"/>
              </p:cNvSpPr>
              <p:nvPr/>
            </p:nvSpPr>
            <p:spPr bwMode="auto">
              <a:xfrm rot="5400000">
                <a:off x="3519" y="514"/>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50" name="Group 721"/>
              <p:cNvGrpSpPr>
                <a:grpSpLocks noChangeAspect="1"/>
              </p:cNvGrpSpPr>
              <p:nvPr/>
            </p:nvGrpSpPr>
            <p:grpSpPr bwMode="auto">
              <a:xfrm rot="5400000">
                <a:off x="3516" y="391"/>
                <a:ext cx="26" cy="65"/>
                <a:chOff x="3348" y="1388"/>
                <a:chExt cx="196" cy="488"/>
              </a:xfrm>
            </p:grpSpPr>
            <p:sp>
              <p:nvSpPr>
                <p:cNvPr id="1370" name="Line 72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71" name="Line 72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51" name="Rectangle 724"/>
              <p:cNvSpPr>
                <a:spLocks noChangeAspect="1" noChangeArrowheads="1"/>
              </p:cNvSpPr>
              <p:nvPr/>
            </p:nvSpPr>
            <p:spPr bwMode="auto">
              <a:xfrm rot="5400000">
                <a:off x="3588"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52" name="Line 725"/>
              <p:cNvSpPr>
                <a:spLocks noChangeAspect="1" noChangeShapeType="1"/>
              </p:cNvSpPr>
              <p:nvPr/>
            </p:nvSpPr>
            <p:spPr bwMode="auto">
              <a:xfrm>
                <a:off x="3560" y="364"/>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3" name="Line 726"/>
              <p:cNvSpPr>
                <a:spLocks noChangeAspect="1" noChangeShapeType="1"/>
              </p:cNvSpPr>
              <p:nvPr/>
            </p:nvSpPr>
            <p:spPr bwMode="auto">
              <a:xfrm flipH="1">
                <a:off x="3578" y="364"/>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4" name="Rectangle 727"/>
              <p:cNvSpPr>
                <a:spLocks noChangeAspect="1" noChangeArrowheads="1"/>
              </p:cNvSpPr>
              <p:nvPr/>
            </p:nvSpPr>
            <p:spPr bwMode="auto">
              <a:xfrm rot="5400000">
                <a:off x="3447"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55" name="Rectangle 728"/>
              <p:cNvSpPr>
                <a:spLocks noChangeAspect="1" noChangeArrowheads="1"/>
              </p:cNvSpPr>
              <p:nvPr/>
            </p:nvSpPr>
            <p:spPr bwMode="auto">
              <a:xfrm rot="5400000">
                <a:off x="3495"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56" name="Line 729"/>
              <p:cNvSpPr>
                <a:spLocks noChangeAspect="1" noChangeShapeType="1"/>
              </p:cNvSpPr>
              <p:nvPr/>
            </p:nvSpPr>
            <p:spPr bwMode="auto">
              <a:xfrm>
                <a:off x="3470" y="367"/>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7" name="Line 730"/>
              <p:cNvSpPr>
                <a:spLocks noChangeAspect="1" noChangeShapeType="1"/>
              </p:cNvSpPr>
              <p:nvPr/>
            </p:nvSpPr>
            <p:spPr bwMode="auto">
              <a:xfrm flipH="1">
                <a:off x="3489" y="364"/>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8" name="Line 731"/>
              <p:cNvSpPr>
                <a:spLocks noChangeAspect="1" noChangeShapeType="1"/>
              </p:cNvSpPr>
              <p:nvPr/>
            </p:nvSpPr>
            <p:spPr bwMode="auto">
              <a:xfrm rot="5400000">
                <a:off x="3551" y="52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9" name="AutoShape 732"/>
              <p:cNvSpPr>
                <a:spLocks noChangeAspect="1" noChangeArrowheads="1"/>
              </p:cNvSpPr>
              <p:nvPr/>
            </p:nvSpPr>
            <p:spPr bwMode="auto">
              <a:xfrm rot="-5400000">
                <a:off x="3567" y="52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0" name="Oval 733"/>
              <p:cNvSpPr>
                <a:spLocks noChangeAspect="1" noChangeArrowheads="1"/>
              </p:cNvSpPr>
              <p:nvPr/>
            </p:nvSpPr>
            <p:spPr bwMode="auto">
              <a:xfrm rot="5400000">
                <a:off x="3590"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1" name="Oval 734"/>
              <p:cNvSpPr>
                <a:spLocks noChangeAspect="1" noChangeArrowheads="1"/>
              </p:cNvSpPr>
              <p:nvPr/>
            </p:nvSpPr>
            <p:spPr bwMode="auto">
              <a:xfrm rot="5400000">
                <a:off x="3539"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2" name="Line 735"/>
              <p:cNvSpPr>
                <a:spLocks noChangeAspect="1" noChangeShapeType="1"/>
              </p:cNvSpPr>
              <p:nvPr/>
            </p:nvSpPr>
            <p:spPr bwMode="auto">
              <a:xfrm rot="5400000">
                <a:off x="3589"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3" name="Line 736"/>
              <p:cNvSpPr>
                <a:spLocks noChangeAspect="1" noChangeShapeType="1"/>
              </p:cNvSpPr>
              <p:nvPr/>
            </p:nvSpPr>
            <p:spPr bwMode="auto">
              <a:xfrm rot="5400000">
                <a:off x="3500"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4" name="Line 737"/>
              <p:cNvSpPr>
                <a:spLocks noChangeAspect="1" noChangeShapeType="1"/>
              </p:cNvSpPr>
              <p:nvPr/>
            </p:nvSpPr>
            <p:spPr bwMode="auto">
              <a:xfrm rot="5400000">
                <a:off x="344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5" name="Line 738"/>
              <p:cNvSpPr>
                <a:spLocks noChangeAspect="1" noChangeShapeType="1"/>
              </p:cNvSpPr>
              <p:nvPr/>
            </p:nvSpPr>
            <p:spPr bwMode="auto">
              <a:xfrm rot="5400000">
                <a:off x="353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6" name="Oval 739"/>
              <p:cNvSpPr>
                <a:spLocks noChangeAspect="1" noChangeArrowheads="1"/>
              </p:cNvSpPr>
              <p:nvPr/>
            </p:nvSpPr>
            <p:spPr bwMode="auto">
              <a:xfrm rot="5400000">
                <a:off x="3497"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7" name="Oval 740"/>
              <p:cNvSpPr>
                <a:spLocks noChangeAspect="1" noChangeArrowheads="1"/>
              </p:cNvSpPr>
              <p:nvPr/>
            </p:nvSpPr>
            <p:spPr bwMode="auto">
              <a:xfrm rot="5400000">
                <a:off x="3446"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8" name="Line 741"/>
              <p:cNvSpPr>
                <a:spLocks noChangeAspect="1" noChangeShapeType="1"/>
              </p:cNvSpPr>
              <p:nvPr/>
            </p:nvSpPr>
            <p:spPr bwMode="auto">
              <a:xfrm rot="5400000">
                <a:off x="3529" y="178"/>
                <a:ext cx="0" cy="15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9" name="AutoShape 742"/>
              <p:cNvSpPr>
                <a:spLocks noChangeAspect="1" noChangeArrowheads="1"/>
              </p:cNvSpPr>
              <p:nvPr/>
            </p:nvSpPr>
            <p:spPr bwMode="auto">
              <a:xfrm rot="10800000">
                <a:off x="3519" y="2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31" name="Line 745"/>
            <p:cNvSpPr>
              <a:spLocks noChangeShapeType="1"/>
            </p:cNvSpPr>
            <p:nvPr/>
          </p:nvSpPr>
          <p:spPr bwMode="auto">
            <a:xfrm>
              <a:off x="2318508" y="1250066"/>
              <a:ext cx="3175" cy="561956"/>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2" name="Line 746"/>
            <p:cNvSpPr>
              <a:spLocks noChangeShapeType="1"/>
            </p:cNvSpPr>
            <p:nvPr/>
          </p:nvSpPr>
          <p:spPr bwMode="auto">
            <a:xfrm>
              <a:off x="3040744" y="1492945"/>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33" name="Group 747"/>
            <p:cNvGrpSpPr>
              <a:grpSpLocks/>
            </p:cNvGrpSpPr>
            <p:nvPr/>
          </p:nvGrpSpPr>
          <p:grpSpPr bwMode="auto">
            <a:xfrm>
              <a:off x="1813737" y="1370712"/>
              <a:ext cx="217465" cy="509571"/>
              <a:chOff x="3844" y="1602"/>
              <a:chExt cx="137" cy="321"/>
            </a:xfrm>
          </p:grpSpPr>
          <p:sp>
            <p:nvSpPr>
              <p:cNvPr id="1315" name="Line 748"/>
              <p:cNvSpPr>
                <a:spLocks noChangeAspect="1" noChangeShapeType="1"/>
              </p:cNvSpPr>
              <p:nvPr/>
            </p:nvSpPr>
            <p:spPr bwMode="auto">
              <a:xfrm rot="5400000">
                <a:off x="3912" y="1578"/>
                <a:ext cx="0" cy="13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6" name="AutoShape 749"/>
              <p:cNvSpPr>
                <a:spLocks noChangeAspect="1" noChangeArrowheads="1"/>
              </p:cNvSpPr>
              <p:nvPr/>
            </p:nvSpPr>
            <p:spPr bwMode="auto">
              <a:xfrm rot="10800000">
                <a:off x="3897" y="160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1317" name="Group 750"/>
              <p:cNvGrpSpPr>
                <a:grpSpLocks/>
              </p:cNvGrpSpPr>
              <p:nvPr/>
            </p:nvGrpSpPr>
            <p:grpSpPr bwMode="auto">
              <a:xfrm>
                <a:off x="3845" y="1667"/>
                <a:ext cx="136" cy="256"/>
                <a:chOff x="2376" y="1305"/>
                <a:chExt cx="136" cy="256"/>
              </a:xfrm>
            </p:grpSpPr>
            <p:sp>
              <p:nvSpPr>
                <p:cNvPr id="1318" name="Rectangle 751"/>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19" name="Rectangle 752"/>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0" name="Oval 753"/>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1" name="Rectangle 754"/>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2" name="Oval 755"/>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3" name="Oval 756"/>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4" name="Rectangle 757"/>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5" name="Line 758"/>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26" name="Line 759"/>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27" name="Group 760"/>
                <p:cNvGrpSpPr>
                  <a:grpSpLocks noChangeAspect="1"/>
                </p:cNvGrpSpPr>
                <p:nvPr/>
              </p:nvGrpSpPr>
              <p:grpSpPr bwMode="auto">
                <a:xfrm rot="5400000">
                  <a:off x="2417" y="1406"/>
                  <a:ext cx="27" cy="65"/>
                  <a:chOff x="3348" y="1388"/>
                  <a:chExt cx="196" cy="488"/>
                </a:xfrm>
              </p:grpSpPr>
              <p:sp>
                <p:nvSpPr>
                  <p:cNvPr id="1340" name="Line 761"/>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 name="Line 762"/>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28" name="Rectangle 763"/>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9" name="Line 764"/>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0" name="Line 765"/>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 name="Line 766"/>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 name="Line 767"/>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 name="Line 768"/>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4" name="Line 769"/>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5" name="Oval 770"/>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36" name="Oval 771"/>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37" name="Oval 772"/>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38" name="Line 773"/>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9" name="AutoShape 774"/>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grpSp>
          <p:nvGrpSpPr>
            <p:cNvPr id="334" name="Group 779"/>
            <p:cNvGrpSpPr>
              <a:grpSpLocks/>
            </p:cNvGrpSpPr>
            <p:nvPr/>
          </p:nvGrpSpPr>
          <p:grpSpPr bwMode="auto">
            <a:xfrm>
              <a:off x="1532780" y="1272290"/>
              <a:ext cx="215877" cy="406386"/>
              <a:chOff x="2376" y="1305"/>
              <a:chExt cx="136" cy="256"/>
            </a:xfrm>
          </p:grpSpPr>
          <p:sp>
            <p:nvSpPr>
              <p:cNvPr id="1291" name="Rectangle 780"/>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2" name="Rectangle 781"/>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3" name="Oval 782"/>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4" name="Rectangle 783"/>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5" name="Oval 784"/>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6" name="Oval 785"/>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7" name="Rectangle 786"/>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8" name="Line 787"/>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99" name="Line 788"/>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00" name="Group 789"/>
              <p:cNvGrpSpPr>
                <a:grpSpLocks noChangeAspect="1"/>
              </p:cNvGrpSpPr>
              <p:nvPr/>
            </p:nvGrpSpPr>
            <p:grpSpPr bwMode="auto">
              <a:xfrm rot="5400000">
                <a:off x="2417" y="1406"/>
                <a:ext cx="27" cy="65"/>
                <a:chOff x="3348" y="1388"/>
                <a:chExt cx="196" cy="488"/>
              </a:xfrm>
            </p:grpSpPr>
            <p:sp>
              <p:nvSpPr>
                <p:cNvPr id="1313" name="Line 790"/>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4" name="Line 791"/>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01" name="Rectangle 792"/>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02" name="Line 793"/>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3" name="Line 794"/>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4" name="Line 795"/>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5" name="Line 796"/>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6" name="Line 797"/>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7" name="Line 798"/>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8" name="Oval 799"/>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09" name="Oval 800"/>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10" name="Oval 801"/>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11" name="Line 802"/>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2" name="AutoShape 803"/>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35" name="Group 804"/>
            <p:cNvGrpSpPr>
              <a:grpSpLocks/>
            </p:cNvGrpSpPr>
            <p:nvPr/>
          </p:nvGrpSpPr>
          <p:grpSpPr bwMode="auto">
            <a:xfrm>
              <a:off x="943879" y="734146"/>
              <a:ext cx="180956" cy="415911"/>
              <a:chOff x="2184" y="796"/>
              <a:chExt cx="114" cy="262"/>
            </a:xfrm>
          </p:grpSpPr>
          <p:sp>
            <p:nvSpPr>
              <p:cNvPr id="1270" name="Rectangle 805"/>
              <p:cNvSpPr>
                <a:spLocks noChangeAspect="1" noChangeArrowheads="1"/>
              </p:cNvSpPr>
              <p:nvPr/>
            </p:nvSpPr>
            <p:spPr bwMode="auto">
              <a:xfrm rot="5400000">
                <a:off x="2220"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1" name="Rectangle 806"/>
              <p:cNvSpPr>
                <a:spLocks noChangeAspect="1" noChangeArrowheads="1"/>
              </p:cNvSpPr>
              <p:nvPr/>
            </p:nvSpPr>
            <p:spPr bwMode="auto">
              <a:xfrm rot="5400000">
                <a:off x="2220"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2" name="Oval 807"/>
              <p:cNvSpPr>
                <a:spLocks noChangeAspect="1" noChangeArrowheads="1"/>
              </p:cNvSpPr>
              <p:nvPr/>
            </p:nvSpPr>
            <p:spPr bwMode="auto">
              <a:xfrm rot="5400000">
                <a:off x="2219"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3" name="Rectangle 808"/>
              <p:cNvSpPr>
                <a:spLocks noChangeAspect="1" noChangeArrowheads="1"/>
              </p:cNvSpPr>
              <p:nvPr/>
            </p:nvSpPr>
            <p:spPr bwMode="auto">
              <a:xfrm rot="5400000">
                <a:off x="2259"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4" name="Oval 809"/>
              <p:cNvSpPr>
                <a:spLocks noChangeAspect="1" noChangeArrowheads="1"/>
              </p:cNvSpPr>
              <p:nvPr/>
            </p:nvSpPr>
            <p:spPr bwMode="auto">
              <a:xfrm rot="5400000">
                <a:off x="2257"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5" name="Oval 810"/>
              <p:cNvSpPr>
                <a:spLocks noChangeAspect="1" noChangeArrowheads="1"/>
              </p:cNvSpPr>
              <p:nvPr/>
            </p:nvSpPr>
            <p:spPr bwMode="auto">
              <a:xfrm rot="5400000">
                <a:off x="2183"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6" name="Oval 811"/>
              <p:cNvSpPr>
                <a:spLocks noChangeAspect="1" noChangeArrowheads="1"/>
              </p:cNvSpPr>
              <p:nvPr/>
            </p:nvSpPr>
            <p:spPr bwMode="auto">
              <a:xfrm rot="5400000">
                <a:off x="2257"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7" name="Oval 812"/>
              <p:cNvSpPr>
                <a:spLocks noChangeAspect="1" noChangeArrowheads="1"/>
              </p:cNvSpPr>
              <p:nvPr/>
            </p:nvSpPr>
            <p:spPr bwMode="auto">
              <a:xfrm rot="5400000">
                <a:off x="2183"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8" name="Line 813"/>
              <p:cNvSpPr>
                <a:spLocks noChangeAspect="1" noChangeShapeType="1"/>
              </p:cNvSpPr>
              <p:nvPr/>
            </p:nvSpPr>
            <p:spPr bwMode="auto">
              <a:xfrm rot="5400000">
                <a:off x="2257"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79" name="Line 814"/>
              <p:cNvSpPr>
                <a:spLocks noChangeAspect="1" noChangeShapeType="1"/>
              </p:cNvSpPr>
              <p:nvPr/>
            </p:nvSpPr>
            <p:spPr bwMode="auto">
              <a:xfrm rot="5400000">
                <a:off x="2256"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0" name="Line 815"/>
              <p:cNvSpPr>
                <a:spLocks noChangeAspect="1" noChangeShapeType="1"/>
              </p:cNvSpPr>
              <p:nvPr/>
            </p:nvSpPr>
            <p:spPr bwMode="auto">
              <a:xfrm rot="5400000">
                <a:off x="2183"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81" name="Group 816"/>
              <p:cNvGrpSpPr>
                <a:grpSpLocks noChangeAspect="1"/>
              </p:cNvGrpSpPr>
              <p:nvPr/>
            </p:nvGrpSpPr>
            <p:grpSpPr bwMode="auto">
              <a:xfrm rot="5400000">
                <a:off x="2171" y="861"/>
                <a:ext cx="49" cy="22"/>
                <a:chOff x="3306" y="1255"/>
                <a:chExt cx="365" cy="168"/>
              </a:xfrm>
            </p:grpSpPr>
            <p:sp>
              <p:nvSpPr>
                <p:cNvPr id="1289" name="Rectangle 81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0" name="Line 81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82" name="Line 819"/>
              <p:cNvSpPr>
                <a:spLocks noChangeAspect="1" noChangeShapeType="1"/>
              </p:cNvSpPr>
              <p:nvPr/>
            </p:nvSpPr>
            <p:spPr bwMode="auto">
              <a:xfrm rot="5400000">
                <a:off x="2222"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3" name="Line 820"/>
              <p:cNvSpPr>
                <a:spLocks noChangeAspect="1" noChangeShapeType="1"/>
              </p:cNvSpPr>
              <p:nvPr/>
            </p:nvSpPr>
            <p:spPr bwMode="auto">
              <a:xfrm rot="5400000">
                <a:off x="2223"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84" name="Group 821"/>
              <p:cNvGrpSpPr>
                <a:grpSpLocks noChangeAspect="1"/>
              </p:cNvGrpSpPr>
              <p:nvPr/>
            </p:nvGrpSpPr>
            <p:grpSpPr bwMode="auto">
              <a:xfrm rot="5400000">
                <a:off x="2219" y="899"/>
                <a:ext cx="26" cy="65"/>
                <a:chOff x="3348" y="1388"/>
                <a:chExt cx="196" cy="488"/>
              </a:xfrm>
            </p:grpSpPr>
            <p:sp>
              <p:nvSpPr>
                <p:cNvPr id="1287" name="Line 82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8" name="Line 82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85" name="Line 824"/>
              <p:cNvSpPr>
                <a:spLocks noChangeAspect="1" noChangeShapeType="1"/>
              </p:cNvSpPr>
              <p:nvPr/>
            </p:nvSpPr>
            <p:spPr bwMode="auto">
              <a:xfrm rot="5400000">
                <a:off x="2257"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6" name="AutoShape 825"/>
              <p:cNvSpPr>
                <a:spLocks noChangeAspect="1" noChangeArrowheads="1"/>
              </p:cNvSpPr>
              <p:nvPr/>
            </p:nvSpPr>
            <p:spPr bwMode="auto">
              <a:xfrm rot="-5400000">
                <a:off x="2272"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36" name="Group 875"/>
            <p:cNvGrpSpPr>
              <a:grpSpLocks/>
            </p:cNvGrpSpPr>
            <p:nvPr/>
          </p:nvGrpSpPr>
          <p:grpSpPr bwMode="auto">
            <a:xfrm>
              <a:off x="1321664" y="730971"/>
              <a:ext cx="314292" cy="430197"/>
              <a:chOff x="2280" y="602"/>
              <a:chExt cx="198" cy="271"/>
            </a:xfrm>
          </p:grpSpPr>
          <p:sp>
            <p:nvSpPr>
              <p:cNvPr id="1245" name="Rectangle 876"/>
              <p:cNvSpPr>
                <a:spLocks noChangeAspect="1" noChangeArrowheads="1"/>
              </p:cNvSpPr>
              <p:nvPr/>
            </p:nvSpPr>
            <p:spPr bwMode="auto">
              <a:xfrm rot="5400000">
                <a:off x="2364" y="79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246" name="Oval 877"/>
              <p:cNvSpPr>
                <a:spLocks noChangeAspect="1" noChangeArrowheads="1"/>
              </p:cNvSpPr>
              <p:nvPr/>
            </p:nvSpPr>
            <p:spPr bwMode="auto">
              <a:xfrm rot="5400000">
                <a:off x="2366" y="747"/>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7" name="Rectangle 878"/>
              <p:cNvSpPr>
                <a:spLocks noChangeAspect="1" noChangeArrowheads="1"/>
              </p:cNvSpPr>
              <p:nvPr/>
            </p:nvSpPr>
            <p:spPr bwMode="auto">
              <a:xfrm rot="5400000">
                <a:off x="2404" y="652"/>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8" name="Oval 879"/>
              <p:cNvSpPr>
                <a:spLocks noChangeAspect="1" noChangeArrowheads="1"/>
              </p:cNvSpPr>
              <p:nvPr/>
            </p:nvSpPr>
            <p:spPr bwMode="auto">
              <a:xfrm rot="5400000">
                <a:off x="2403" y="70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9" name="Oval 880"/>
              <p:cNvSpPr>
                <a:spLocks noChangeAspect="1" noChangeArrowheads="1"/>
              </p:cNvSpPr>
              <p:nvPr/>
            </p:nvSpPr>
            <p:spPr bwMode="auto">
              <a:xfrm rot="5400000">
                <a:off x="2329" y="701"/>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50" name="Oval 881"/>
              <p:cNvSpPr>
                <a:spLocks noChangeAspect="1" noChangeArrowheads="1"/>
              </p:cNvSpPr>
              <p:nvPr/>
            </p:nvSpPr>
            <p:spPr bwMode="auto">
              <a:xfrm rot="5400000">
                <a:off x="2403" y="60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51" name="Line 882"/>
              <p:cNvSpPr>
                <a:spLocks noChangeAspect="1" noChangeShapeType="1"/>
              </p:cNvSpPr>
              <p:nvPr/>
            </p:nvSpPr>
            <p:spPr bwMode="auto">
              <a:xfrm rot="5400000">
                <a:off x="2404" y="688"/>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52" name="Group 883"/>
              <p:cNvGrpSpPr>
                <a:grpSpLocks noChangeAspect="1"/>
              </p:cNvGrpSpPr>
              <p:nvPr/>
            </p:nvGrpSpPr>
            <p:grpSpPr bwMode="auto">
              <a:xfrm rot="5400000">
                <a:off x="2317" y="666"/>
                <a:ext cx="49" cy="22"/>
                <a:chOff x="3306" y="1255"/>
                <a:chExt cx="365" cy="168"/>
              </a:xfrm>
            </p:grpSpPr>
            <p:sp>
              <p:nvSpPr>
                <p:cNvPr id="1268" name="Rectangle 884"/>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69" name="Line 885"/>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53" name="Line 886"/>
              <p:cNvSpPr>
                <a:spLocks noChangeAspect="1" noChangeShapeType="1"/>
              </p:cNvSpPr>
              <p:nvPr/>
            </p:nvSpPr>
            <p:spPr bwMode="auto">
              <a:xfrm rot="5400000">
                <a:off x="2370" y="782"/>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54" name="Line 887"/>
              <p:cNvSpPr>
                <a:spLocks noChangeAspect="1" noChangeShapeType="1"/>
              </p:cNvSpPr>
              <p:nvPr/>
            </p:nvSpPr>
            <p:spPr bwMode="auto">
              <a:xfrm rot="5400000">
                <a:off x="2370" y="83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55" name="Group 888"/>
              <p:cNvGrpSpPr>
                <a:grpSpLocks noChangeAspect="1"/>
              </p:cNvGrpSpPr>
              <p:nvPr/>
            </p:nvGrpSpPr>
            <p:grpSpPr bwMode="auto">
              <a:xfrm rot="5400000">
                <a:off x="2365" y="705"/>
                <a:ext cx="27" cy="65"/>
                <a:chOff x="3348" y="1388"/>
                <a:chExt cx="196" cy="488"/>
              </a:xfrm>
            </p:grpSpPr>
            <p:sp>
              <p:nvSpPr>
                <p:cNvPr id="1266" name="Line 889"/>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7" name="Line 890"/>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56" name="Rectangle 891"/>
              <p:cNvSpPr>
                <a:spLocks noChangeAspect="1" noChangeArrowheads="1"/>
              </p:cNvSpPr>
              <p:nvPr/>
            </p:nvSpPr>
            <p:spPr bwMode="auto">
              <a:xfrm rot="5400000">
                <a:off x="2364" y="844"/>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257" name="Line 892"/>
              <p:cNvSpPr>
                <a:spLocks noChangeAspect="1" noChangeShapeType="1"/>
              </p:cNvSpPr>
              <p:nvPr/>
            </p:nvSpPr>
            <p:spPr bwMode="auto">
              <a:xfrm rot="5400000">
                <a:off x="2405" y="84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58" name="AutoShape 893"/>
              <p:cNvSpPr>
                <a:spLocks noChangeAspect="1" noChangeArrowheads="1"/>
              </p:cNvSpPr>
              <p:nvPr/>
            </p:nvSpPr>
            <p:spPr bwMode="auto">
              <a:xfrm rot="-5400000">
                <a:off x="2413" y="846"/>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59" name="Oval 894"/>
              <p:cNvSpPr>
                <a:spLocks noChangeAspect="1" noChangeArrowheads="1"/>
              </p:cNvSpPr>
              <p:nvPr/>
            </p:nvSpPr>
            <p:spPr bwMode="auto">
              <a:xfrm rot="5400000">
                <a:off x="2329" y="60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60" name="Line 895"/>
              <p:cNvSpPr>
                <a:spLocks noChangeAspect="1" noChangeShapeType="1"/>
              </p:cNvSpPr>
              <p:nvPr/>
            </p:nvSpPr>
            <p:spPr bwMode="auto">
              <a:xfrm rot="5400000">
                <a:off x="2404"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1" name="Line 896"/>
              <p:cNvSpPr>
                <a:spLocks noChangeAspect="1" noChangeShapeType="1"/>
              </p:cNvSpPr>
              <p:nvPr/>
            </p:nvSpPr>
            <p:spPr bwMode="auto">
              <a:xfrm rot="5400000">
                <a:off x="2329"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2" name="AutoShape 897"/>
              <p:cNvSpPr>
                <a:spLocks noChangeAspect="1" noChangeArrowheads="1"/>
              </p:cNvSpPr>
              <p:nvPr/>
            </p:nvSpPr>
            <p:spPr bwMode="auto">
              <a:xfrm rot="16200000" flipV="1">
                <a:off x="2280"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63" name="Line 898"/>
              <p:cNvSpPr>
                <a:spLocks noChangeAspect="1" noChangeShapeType="1"/>
              </p:cNvSpPr>
              <p:nvPr/>
            </p:nvSpPr>
            <p:spPr bwMode="auto">
              <a:xfrm rot="5400000">
                <a:off x="2317"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4" name="Line 899"/>
              <p:cNvSpPr>
                <a:spLocks noChangeAspect="1" noChangeShapeType="1"/>
              </p:cNvSpPr>
              <p:nvPr/>
            </p:nvSpPr>
            <p:spPr bwMode="auto">
              <a:xfrm rot="5400000">
                <a:off x="2440"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5" name="AutoShape 900"/>
              <p:cNvSpPr>
                <a:spLocks noChangeAspect="1" noChangeArrowheads="1"/>
              </p:cNvSpPr>
              <p:nvPr/>
            </p:nvSpPr>
            <p:spPr bwMode="auto">
              <a:xfrm rot="-5400000">
                <a:off x="2452"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37" name="Line 901"/>
            <p:cNvSpPr>
              <a:spLocks noChangeShapeType="1"/>
            </p:cNvSpPr>
            <p:nvPr/>
          </p:nvSpPr>
          <p:spPr bwMode="auto">
            <a:xfrm>
              <a:off x="1478810" y="1199267"/>
              <a:ext cx="0" cy="814360"/>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38" name="Group 902"/>
            <p:cNvGrpSpPr>
              <a:grpSpLocks/>
            </p:cNvGrpSpPr>
            <p:nvPr/>
          </p:nvGrpSpPr>
          <p:grpSpPr bwMode="auto">
            <a:xfrm>
              <a:off x="1118486" y="1481833"/>
              <a:ext cx="242862" cy="415911"/>
              <a:chOff x="2277" y="796"/>
              <a:chExt cx="153" cy="262"/>
            </a:xfrm>
          </p:grpSpPr>
          <p:sp>
            <p:nvSpPr>
              <p:cNvPr id="1222" name="Line 903"/>
              <p:cNvSpPr>
                <a:spLocks noChangeAspect="1" noChangeShapeType="1"/>
              </p:cNvSpPr>
              <p:nvPr/>
            </p:nvSpPr>
            <p:spPr bwMode="auto">
              <a:xfrm rot="5400000">
                <a:off x="2391" y="84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3" name="AutoShape 904"/>
              <p:cNvSpPr>
                <a:spLocks noChangeAspect="1" noChangeArrowheads="1"/>
              </p:cNvSpPr>
              <p:nvPr/>
            </p:nvSpPr>
            <p:spPr bwMode="auto">
              <a:xfrm rot="-5400000">
                <a:off x="2404" y="84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4" name="Rectangle 905"/>
              <p:cNvSpPr>
                <a:spLocks noChangeAspect="1" noChangeArrowheads="1"/>
              </p:cNvSpPr>
              <p:nvPr/>
            </p:nvSpPr>
            <p:spPr bwMode="auto">
              <a:xfrm rot="5400000">
                <a:off x="2313"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5" name="Rectangle 906"/>
              <p:cNvSpPr>
                <a:spLocks noChangeAspect="1" noChangeArrowheads="1"/>
              </p:cNvSpPr>
              <p:nvPr/>
            </p:nvSpPr>
            <p:spPr bwMode="auto">
              <a:xfrm rot="5400000">
                <a:off x="2313"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6" name="Oval 907"/>
              <p:cNvSpPr>
                <a:spLocks noChangeAspect="1" noChangeArrowheads="1"/>
              </p:cNvSpPr>
              <p:nvPr/>
            </p:nvSpPr>
            <p:spPr bwMode="auto">
              <a:xfrm rot="5400000">
                <a:off x="2312"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7" name="Rectangle 908"/>
              <p:cNvSpPr>
                <a:spLocks noChangeAspect="1" noChangeArrowheads="1"/>
              </p:cNvSpPr>
              <p:nvPr/>
            </p:nvSpPr>
            <p:spPr bwMode="auto">
              <a:xfrm rot="5400000">
                <a:off x="2352"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8" name="Oval 909"/>
              <p:cNvSpPr>
                <a:spLocks noChangeAspect="1" noChangeArrowheads="1"/>
              </p:cNvSpPr>
              <p:nvPr/>
            </p:nvSpPr>
            <p:spPr bwMode="auto">
              <a:xfrm rot="5400000">
                <a:off x="2350"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9" name="Oval 910"/>
              <p:cNvSpPr>
                <a:spLocks noChangeAspect="1" noChangeArrowheads="1"/>
              </p:cNvSpPr>
              <p:nvPr/>
            </p:nvSpPr>
            <p:spPr bwMode="auto">
              <a:xfrm rot="5400000">
                <a:off x="2276"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30" name="Oval 911"/>
              <p:cNvSpPr>
                <a:spLocks noChangeAspect="1" noChangeArrowheads="1"/>
              </p:cNvSpPr>
              <p:nvPr/>
            </p:nvSpPr>
            <p:spPr bwMode="auto">
              <a:xfrm rot="5400000">
                <a:off x="2350"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31" name="Oval 912"/>
              <p:cNvSpPr>
                <a:spLocks noChangeAspect="1" noChangeArrowheads="1"/>
              </p:cNvSpPr>
              <p:nvPr/>
            </p:nvSpPr>
            <p:spPr bwMode="auto">
              <a:xfrm rot="5400000">
                <a:off x="2276"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32" name="Line 913"/>
              <p:cNvSpPr>
                <a:spLocks noChangeAspect="1" noChangeShapeType="1"/>
              </p:cNvSpPr>
              <p:nvPr/>
            </p:nvSpPr>
            <p:spPr bwMode="auto">
              <a:xfrm rot="5400000">
                <a:off x="2350"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3" name="Line 914"/>
              <p:cNvSpPr>
                <a:spLocks noChangeAspect="1" noChangeShapeType="1"/>
              </p:cNvSpPr>
              <p:nvPr/>
            </p:nvSpPr>
            <p:spPr bwMode="auto">
              <a:xfrm rot="5400000">
                <a:off x="2349"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4" name="Line 915"/>
              <p:cNvSpPr>
                <a:spLocks noChangeAspect="1" noChangeShapeType="1"/>
              </p:cNvSpPr>
              <p:nvPr/>
            </p:nvSpPr>
            <p:spPr bwMode="auto">
              <a:xfrm rot="5400000">
                <a:off x="2276"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35" name="Group 916"/>
              <p:cNvGrpSpPr>
                <a:grpSpLocks noChangeAspect="1"/>
              </p:cNvGrpSpPr>
              <p:nvPr/>
            </p:nvGrpSpPr>
            <p:grpSpPr bwMode="auto">
              <a:xfrm rot="5400000">
                <a:off x="2264" y="861"/>
                <a:ext cx="49" cy="22"/>
                <a:chOff x="3306" y="1255"/>
                <a:chExt cx="365" cy="168"/>
              </a:xfrm>
            </p:grpSpPr>
            <p:sp>
              <p:nvSpPr>
                <p:cNvPr id="1243" name="Rectangle 91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4" name="Line 91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36" name="Line 919"/>
              <p:cNvSpPr>
                <a:spLocks noChangeAspect="1" noChangeShapeType="1"/>
              </p:cNvSpPr>
              <p:nvPr/>
            </p:nvSpPr>
            <p:spPr bwMode="auto">
              <a:xfrm rot="5400000">
                <a:off x="2315"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7" name="Line 920"/>
              <p:cNvSpPr>
                <a:spLocks noChangeAspect="1" noChangeShapeType="1"/>
              </p:cNvSpPr>
              <p:nvPr/>
            </p:nvSpPr>
            <p:spPr bwMode="auto">
              <a:xfrm rot="5400000">
                <a:off x="2316"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38" name="Group 921"/>
              <p:cNvGrpSpPr>
                <a:grpSpLocks noChangeAspect="1"/>
              </p:cNvGrpSpPr>
              <p:nvPr/>
            </p:nvGrpSpPr>
            <p:grpSpPr bwMode="auto">
              <a:xfrm rot="5400000">
                <a:off x="2312" y="899"/>
                <a:ext cx="26" cy="65"/>
                <a:chOff x="3348" y="1388"/>
                <a:chExt cx="196" cy="488"/>
              </a:xfrm>
            </p:grpSpPr>
            <p:sp>
              <p:nvSpPr>
                <p:cNvPr id="1241" name="Line 92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2" name="Line 92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39" name="Line 924"/>
              <p:cNvSpPr>
                <a:spLocks noChangeAspect="1" noChangeShapeType="1"/>
              </p:cNvSpPr>
              <p:nvPr/>
            </p:nvSpPr>
            <p:spPr bwMode="auto">
              <a:xfrm rot="5400000">
                <a:off x="2350"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0" name="AutoShape 925"/>
              <p:cNvSpPr>
                <a:spLocks noChangeAspect="1" noChangeArrowheads="1"/>
              </p:cNvSpPr>
              <p:nvPr/>
            </p:nvSpPr>
            <p:spPr bwMode="auto">
              <a:xfrm rot="-5400000">
                <a:off x="2365"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39" name="Group 1009"/>
            <p:cNvGrpSpPr>
              <a:grpSpLocks/>
            </p:cNvGrpSpPr>
            <p:nvPr/>
          </p:nvGrpSpPr>
          <p:grpSpPr bwMode="auto">
            <a:xfrm>
              <a:off x="3620119" y="653186"/>
              <a:ext cx="260322" cy="763562"/>
              <a:chOff x="1946" y="256"/>
              <a:chExt cx="164" cy="481"/>
            </a:xfrm>
          </p:grpSpPr>
          <p:sp>
            <p:nvSpPr>
              <p:cNvPr id="1195" name="Rectangle 1010"/>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6" name="Rectangle 1011"/>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7" name="Oval 1012"/>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8" name="Rectangle 1013"/>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9" name="Oval 1014"/>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0" name="Oval 1015"/>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1" name="Oval 1016"/>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2" name="Oval 1017"/>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3" name="Line 1018"/>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4" name="Line 1019"/>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5" name="Line 1020"/>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06" name="Group 1021"/>
              <p:cNvGrpSpPr>
                <a:grpSpLocks noChangeAspect="1"/>
              </p:cNvGrpSpPr>
              <p:nvPr/>
            </p:nvGrpSpPr>
            <p:grpSpPr bwMode="auto">
              <a:xfrm rot="5400000">
                <a:off x="1968" y="540"/>
                <a:ext cx="49" cy="22"/>
                <a:chOff x="3306" y="1255"/>
                <a:chExt cx="365" cy="168"/>
              </a:xfrm>
            </p:grpSpPr>
            <p:sp>
              <p:nvSpPr>
                <p:cNvPr id="1220" name="Rectangle 1022"/>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1" name="Line 1023"/>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07" name="Line 1024"/>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8" name="Line 1025"/>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09" name="Group 1026"/>
              <p:cNvGrpSpPr>
                <a:grpSpLocks noChangeAspect="1"/>
              </p:cNvGrpSpPr>
              <p:nvPr/>
            </p:nvGrpSpPr>
            <p:grpSpPr bwMode="auto">
              <a:xfrm rot="5400000">
                <a:off x="2017" y="579"/>
                <a:ext cx="26" cy="64"/>
                <a:chOff x="3348" y="1388"/>
                <a:chExt cx="196" cy="488"/>
              </a:xfrm>
            </p:grpSpPr>
            <p:sp>
              <p:nvSpPr>
                <p:cNvPr id="1218" name="Line 1027"/>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19" name="Line 1028"/>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10" name="Line 1029"/>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11" name="AutoShape 1030"/>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12" name="Line 1031"/>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13" name="Group 1032"/>
              <p:cNvGrpSpPr>
                <a:grpSpLocks noChangeAspect="1"/>
              </p:cNvGrpSpPr>
              <p:nvPr/>
            </p:nvGrpSpPr>
            <p:grpSpPr bwMode="auto">
              <a:xfrm rot="5400000">
                <a:off x="1993" y="383"/>
                <a:ext cx="78" cy="24"/>
                <a:chOff x="193" y="4019"/>
                <a:chExt cx="97" cy="30"/>
              </a:xfrm>
            </p:grpSpPr>
            <p:sp>
              <p:nvSpPr>
                <p:cNvPr id="1215" name="Oval 1033"/>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16" name="Rectangle 1034"/>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17" name="Line 1035"/>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14" name="Text Box 1036"/>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sp>
          <p:nvSpPr>
            <p:cNvPr id="340" name="Line 1037"/>
            <p:cNvSpPr>
              <a:spLocks noChangeShapeType="1"/>
            </p:cNvSpPr>
            <p:nvPr/>
          </p:nvSpPr>
          <p:spPr bwMode="auto">
            <a:xfrm>
              <a:off x="3759804" y="1505645"/>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41" name="Group 1038"/>
            <p:cNvGrpSpPr>
              <a:grpSpLocks/>
            </p:cNvGrpSpPr>
            <p:nvPr/>
          </p:nvGrpSpPr>
          <p:grpSpPr bwMode="auto">
            <a:xfrm>
              <a:off x="3924887" y="653186"/>
              <a:ext cx="295244" cy="747688"/>
              <a:chOff x="1219" y="337"/>
              <a:chExt cx="186" cy="471"/>
            </a:xfrm>
          </p:grpSpPr>
          <p:sp>
            <p:nvSpPr>
              <p:cNvPr id="1166" name="Line 1039"/>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67" name="AutoShape 1040"/>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8" name="Rectangle 1041"/>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9" name="Rectangle 1042"/>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0" name="Oval 1043"/>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1" name="Rectangle 1044"/>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2" name="Oval 1045"/>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3" name="Oval 1046"/>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4" name="Oval 1047"/>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5" name="Oval 1048"/>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6" name="Line 1049"/>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77" name="Line 1050"/>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78" name="Line 1051"/>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79" name="Group 1052"/>
              <p:cNvGrpSpPr>
                <a:grpSpLocks noChangeAspect="1"/>
              </p:cNvGrpSpPr>
              <p:nvPr/>
            </p:nvGrpSpPr>
            <p:grpSpPr bwMode="auto">
              <a:xfrm rot="5400000">
                <a:off x="1239" y="611"/>
                <a:ext cx="49" cy="22"/>
                <a:chOff x="3306" y="1255"/>
                <a:chExt cx="365" cy="168"/>
              </a:xfrm>
            </p:grpSpPr>
            <p:sp>
              <p:nvSpPr>
                <p:cNvPr id="1193" name="Rectangle 105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4" name="Line 105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80" name="Line 1055"/>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81" name="Line 1056"/>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82" name="Group 1057"/>
              <p:cNvGrpSpPr>
                <a:grpSpLocks noChangeAspect="1"/>
              </p:cNvGrpSpPr>
              <p:nvPr/>
            </p:nvGrpSpPr>
            <p:grpSpPr bwMode="auto">
              <a:xfrm rot="5400000">
                <a:off x="1287" y="649"/>
                <a:ext cx="26" cy="65"/>
                <a:chOff x="3348" y="1388"/>
                <a:chExt cx="196" cy="488"/>
              </a:xfrm>
            </p:grpSpPr>
            <p:sp>
              <p:nvSpPr>
                <p:cNvPr id="1191" name="Line 105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92" name="Line 105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83" name="Line 1060"/>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84" name="AutoShape 1061"/>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85" name="Line 1062"/>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86" name="Group 1063"/>
              <p:cNvGrpSpPr>
                <a:grpSpLocks noChangeAspect="1"/>
              </p:cNvGrpSpPr>
              <p:nvPr/>
            </p:nvGrpSpPr>
            <p:grpSpPr bwMode="auto">
              <a:xfrm rot="5400000">
                <a:off x="1264" y="458"/>
                <a:ext cx="78" cy="24"/>
                <a:chOff x="193" y="4019"/>
                <a:chExt cx="97" cy="30"/>
              </a:xfrm>
            </p:grpSpPr>
            <p:sp>
              <p:nvSpPr>
                <p:cNvPr id="1188" name="Oval 1064"/>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89" name="Rectangle 1065"/>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0" name="Line 1066"/>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87" name="Text Box 1067"/>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sp>
          <p:nvSpPr>
            <p:cNvPr id="342" name="Line 1068"/>
            <p:cNvSpPr>
              <a:spLocks noChangeShapeType="1"/>
            </p:cNvSpPr>
            <p:nvPr/>
          </p:nvSpPr>
          <p:spPr bwMode="auto">
            <a:xfrm>
              <a:off x="4042349" y="1502470"/>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43" name="Group 1069"/>
            <p:cNvGrpSpPr>
              <a:grpSpLocks/>
            </p:cNvGrpSpPr>
            <p:nvPr/>
          </p:nvGrpSpPr>
          <p:grpSpPr bwMode="auto">
            <a:xfrm>
              <a:off x="5053479" y="1235779"/>
              <a:ext cx="260322" cy="763561"/>
              <a:chOff x="1946" y="256"/>
              <a:chExt cx="164" cy="481"/>
            </a:xfrm>
          </p:grpSpPr>
          <p:sp>
            <p:nvSpPr>
              <p:cNvPr id="1139" name="Rectangle 1070"/>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0" name="Rectangle 1071"/>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1" name="Oval 1072"/>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2" name="Rectangle 1073"/>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3" name="Oval 1074"/>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4" name="Oval 1075"/>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5" name="Oval 1076"/>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6" name="Oval 1077"/>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7" name="Line 1078"/>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48" name="Line 1079"/>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49" name="Line 1080"/>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50" name="Group 1081"/>
              <p:cNvGrpSpPr>
                <a:grpSpLocks noChangeAspect="1"/>
              </p:cNvGrpSpPr>
              <p:nvPr/>
            </p:nvGrpSpPr>
            <p:grpSpPr bwMode="auto">
              <a:xfrm rot="5400000">
                <a:off x="1968" y="540"/>
                <a:ext cx="49" cy="22"/>
                <a:chOff x="3306" y="1255"/>
                <a:chExt cx="365" cy="168"/>
              </a:xfrm>
            </p:grpSpPr>
            <p:sp>
              <p:nvSpPr>
                <p:cNvPr id="1164" name="Rectangle 1082"/>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5" name="Line 1083"/>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51" name="Line 1084"/>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52" name="Line 1085"/>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53" name="Group 1086"/>
              <p:cNvGrpSpPr>
                <a:grpSpLocks noChangeAspect="1"/>
              </p:cNvGrpSpPr>
              <p:nvPr/>
            </p:nvGrpSpPr>
            <p:grpSpPr bwMode="auto">
              <a:xfrm rot="5400000">
                <a:off x="2017" y="579"/>
                <a:ext cx="26" cy="64"/>
                <a:chOff x="3348" y="1388"/>
                <a:chExt cx="196" cy="488"/>
              </a:xfrm>
            </p:grpSpPr>
            <p:sp>
              <p:nvSpPr>
                <p:cNvPr id="1162" name="Line 1087"/>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63" name="Line 1088"/>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54" name="Line 1089"/>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55" name="AutoShape 1090"/>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56" name="Line 1091"/>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57" name="Group 1092"/>
              <p:cNvGrpSpPr>
                <a:grpSpLocks noChangeAspect="1"/>
              </p:cNvGrpSpPr>
              <p:nvPr/>
            </p:nvGrpSpPr>
            <p:grpSpPr bwMode="auto">
              <a:xfrm rot="5400000">
                <a:off x="1993" y="383"/>
                <a:ext cx="78" cy="24"/>
                <a:chOff x="193" y="4019"/>
                <a:chExt cx="97" cy="30"/>
              </a:xfrm>
            </p:grpSpPr>
            <p:sp>
              <p:nvSpPr>
                <p:cNvPr id="1159" name="Oval 1093"/>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0" name="Rectangle 1094"/>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1" name="Line 1095"/>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58" name="Text Box 1096"/>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6x</a:t>
                </a:r>
              </a:p>
            </p:txBody>
          </p:sp>
        </p:grpSp>
        <p:grpSp>
          <p:nvGrpSpPr>
            <p:cNvPr id="344" name="Group 1097"/>
            <p:cNvGrpSpPr>
              <a:grpSpLocks/>
            </p:cNvGrpSpPr>
            <p:nvPr/>
          </p:nvGrpSpPr>
          <p:grpSpPr bwMode="auto">
            <a:xfrm>
              <a:off x="4350291" y="1231016"/>
              <a:ext cx="260322" cy="763562"/>
              <a:chOff x="1946" y="256"/>
              <a:chExt cx="164" cy="481"/>
            </a:xfrm>
          </p:grpSpPr>
          <p:sp>
            <p:nvSpPr>
              <p:cNvPr id="1112" name="Rectangle 1098"/>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3" name="Rectangle 1099"/>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4" name="Oval 1100"/>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5" name="Rectangle 1101"/>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6" name="Oval 1102"/>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7" name="Oval 1103"/>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8" name="Oval 1104"/>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9" name="Oval 1105"/>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20" name="Line 1106"/>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1" name="Line 1107"/>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2" name="Line 1108"/>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23" name="Group 1109"/>
              <p:cNvGrpSpPr>
                <a:grpSpLocks noChangeAspect="1"/>
              </p:cNvGrpSpPr>
              <p:nvPr/>
            </p:nvGrpSpPr>
            <p:grpSpPr bwMode="auto">
              <a:xfrm rot="5400000">
                <a:off x="1968" y="540"/>
                <a:ext cx="49" cy="22"/>
                <a:chOff x="3306" y="1255"/>
                <a:chExt cx="365" cy="168"/>
              </a:xfrm>
            </p:grpSpPr>
            <p:sp>
              <p:nvSpPr>
                <p:cNvPr id="1137" name="Rectangle 1110"/>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38" name="Line 1111"/>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24" name="Line 1112"/>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5" name="Line 1113"/>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26" name="Group 1114"/>
              <p:cNvGrpSpPr>
                <a:grpSpLocks noChangeAspect="1"/>
              </p:cNvGrpSpPr>
              <p:nvPr/>
            </p:nvGrpSpPr>
            <p:grpSpPr bwMode="auto">
              <a:xfrm rot="5400000">
                <a:off x="2017" y="579"/>
                <a:ext cx="26" cy="64"/>
                <a:chOff x="3348" y="1388"/>
                <a:chExt cx="196" cy="488"/>
              </a:xfrm>
            </p:grpSpPr>
            <p:sp>
              <p:nvSpPr>
                <p:cNvPr id="1135" name="Line 1115"/>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36" name="Line 1116"/>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27" name="Line 1117"/>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8" name="AutoShape 1118"/>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29" name="Line 1119"/>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30" name="Group 1120"/>
              <p:cNvGrpSpPr>
                <a:grpSpLocks noChangeAspect="1"/>
              </p:cNvGrpSpPr>
              <p:nvPr/>
            </p:nvGrpSpPr>
            <p:grpSpPr bwMode="auto">
              <a:xfrm rot="5400000">
                <a:off x="1993" y="383"/>
                <a:ext cx="78" cy="24"/>
                <a:chOff x="193" y="4019"/>
                <a:chExt cx="97" cy="30"/>
              </a:xfrm>
            </p:grpSpPr>
            <p:sp>
              <p:nvSpPr>
                <p:cNvPr id="1132" name="Oval 1121"/>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33" name="Rectangle 1122"/>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34" name="Line 1123"/>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31" name="Text Box 1124"/>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sp>
          <p:nvSpPr>
            <p:cNvPr id="345" name="Line 1126"/>
            <p:cNvSpPr>
              <a:spLocks noChangeShapeType="1"/>
            </p:cNvSpPr>
            <p:nvPr/>
          </p:nvSpPr>
          <p:spPr bwMode="auto">
            <a:xfrm>
              <a:off x="4761410" y="1507232"/>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46" name="Group 1127"/>
            <p:cNvGrpSpPr>
              <a:grpSpLocks/>
            </p:cNvGrpSpPr>
            <p:nvPr/>
          </p:nvGrpSpPr>
          <p:grpSpPr bwMode="auto">
            <a:xfrm>
              <a:off x="4626487" y="665886"/>
              <a:ext cx="295244" cy="747688"/>
              <a:chOff x="1219" y="337"/>
              <a:chExt cx="186" cy="471"/>
            </a:xfrm>
          </p:grpSpPr>
          <p:sp>
            <p:nvSpPr>
              <p:cNvPr id="1083" name="Line 1128"/>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84" name="AutoShape 1129"/>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5" name="Rectangle 1130"/>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6" name="Rectangle 1131"/>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7" name="Oval 1132"/>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8" name="Rectangle 1133"/>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9" name="Oval 1134"/>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0" name="Oval 1135"/>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1" name="Oval 1136"/>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2" name="Oval 1137"/>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3" name="Line 1138"/>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4" name="Line 1139"/>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5" name="Line 1140"/>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96" name="Group 1141"/>
              <p:cNvGrpSpPr>
                <a:grpSpLocks noChangeAspect="1"/>
              </p:cNvGrpSpPr>
              <p:nvPr/>
            </p:nvGrpSpPr>
            <p:grpSpPr bwMode="auto">
              <a:xfrm rot="5400000">
                <a:off x="1239" y="611"/>
                <a:ext cx="49" cy="22"/>
                <a:chOff x="3306" y="1255"/>
                <a:chExt cx="365" cy="168"/>
              </a:xfrm>
            </p:grpSpPr>
            <p:sp>
              <p:nvSpPr>
                <p:cNvPr id="1110" name="Rectangle 1142"/>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1" name="Line 1143"/>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97" name="Line 1144"/>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8" name="Line 1145"/>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99" name="Group 1146"/>
              <p:cNvGrpSpPr>
                <a:grpSpLocks noChangeAspect="1"/>
              </p:cNvGrpSpPr>
              <p:nvPr/>
            </p:nvGrpSpPr>
            <p:grpSpPr bwMode="auto">
              <a:xfrm rot="5400000">
                <a:off x="1287" y="649"/>
                <a:ext cx="26" cy="65"/>
                <a:chOff x="3348" y="1388"/>
                <a:chExt cx="196" cy="488"/>
              </a:xfrm>
            </p:grpSpPr>
            <p:sp>
              <p:nvSpPr>
                <p:cNvPr id="1108" name="Line 1147"/>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09" name="Line 1148"/>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00" name="Line 1149"/>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01" name="AutoShape 1150"/>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02" name="Line 1151"/>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03" name="Group 1152"/>
              <p:cNvGrpSpPr>
                <a:grpSpLocks noChangeAspect="1"/>
              </p:cNvGrpSpPr>
              <p:nvPr/>
            </p:nvGrpSpPr>
            <p:grpSpPr bwMode="auto">
              <a:xfrm rot="5400000">
                <a:off x="1264" y="458"/>
                <a:ext cx="78" cy="24"/>
                <a:chOff x="193" y="4019"/>
                <a:chExt cx="97" cy="30"/>
              </a:xfrm>
            </p:grpSpPr>
            <p:sp>
              <p:nvSpPr>
                <p:cNvPr id="1105" name="Oval 1153"/>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06" name="Rectangle 1154"/>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07" name="Line 1155"/>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04" name="Text Box 1156"/>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grpSp>
          <p:nvGrpSpPr>
            <p:cNvPr id="347" name="Group 1478"/>
            <p:cNvGrpSpPr>
              <a:grpSpLocks/>
            </p:cNvGrpSpPr>
            <p:nvPr/>
          </p:nvGrpSpPr>
          <p:grpSpPr bwMode="auto">
            <a:xfrm>
              <a:off x="1043758" y="2821563"/>
              <a:ext cx="180956" cy="415911"/>
              <a:chOff x="2184" y="796"/>
              <a:chExt cx="114" cy="262"/>
            </a:xfrm>
          </p:grpSpPr>
          <p:sp>
            <p:nvSpPr>
              <p:cNvPr id="1062" name="Rectangle 1479"/>
              <p:cNvSpPr>
                <a:spLocks noChangeAspect="1" noChangeArrowheads="1"/>
              </p:cNvSpPr>
              <p:nvPr/>
            </p:nvSpPr>
            <p:spPr bwMode="auto">
              <a:xfrm rot="5400000">
                <a:off x="2220"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3" name="Rectangle 1480"/>
              <p:cNvSpPr>
                <a:spLocks noChangeAspect="1" noChangeArrowheads="1"/>
              </p:cNvSpPr>
              <p:nvPr/>
            </p:nvSpPr>
            <p:spPr bwMode="auto">
              <a:xfrm rot="5400000">
                <a:off x="2220"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4" name="Oval 1481"/>
              <p:cNvSpPr>
                <a:spLocks noChangeAspect="1" noChangeArrowheads="1"/>
              </p:cNvSpPr>
              <p:nvPr/>
            </p:nvSpPr>
            <p:spPr bwMode="auto">
              <a:xfrm rot="5400000">
                <a:off x="2219"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5" name="Rectangle 1482"/>
              <p:cNvSpPr>
                <a:spLocks noChangeAspect="1" noChangeArrowheads="1"/>
              </p:cNvSpPr>
              <p:nvPr/>
            </p:nvSpPr>
            <p:spPr bwMode="auto">
              <a:xfrm rot="5400000">
                <a:off x="2259"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6" name="Oval 1483"/>
              <p:cNvSpPr>
                <a:spLocks noChangeAspect="1" noChangeArrowheads="1"/>
              </p:cNvSpPr>
              <p:nvPr/>
            </p:nvSpPr>
            <p:spPr bwMode="auto">
              <a:xfrm rot="5400000">
                <a:off x="2257"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7" name="Oval 1484"/>
              <p:cNvSpPr>
                <a:spLocks noChangeAspect="1" noChangeArrowheads="1"/>
              </p:cNvSpPr>
              <p:nvPr/>
            </p:nvSpPr>
            <p:spPr bwMode="auto">
              <a:xfrm rot="5400000">
                <a:off x="2183"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8" name="Oval 1485"/>
              <p:cNvSpPr>
                <a:spLocks noChangeAspect="1" noChangeArrowheads="1"/>
              </p:cNvSpPr>
              <p:nvPr/>
            </p:nvSpPr>
            <p:spPr bwMode="auto">
              <a:xfrm rot="5400000">
                <a:off x="2257"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9" name="Oval 1486"/>
              <p:cNvSpPr>
                <a:spLocks noChangeAspect="1" noChangeArrowheads="1"/>
              </p:cNvSpPr>
              <p:nvPr/>
            </p:nvSpPr>
            <p:spPr bwMode="auto">
              <a:xfrm rot="5400000">
                <a:off x="2183"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70" name="Line 1487"/>
              <p:cNvSpPr>
                <a:spLocks noChangeAspect="1" noChangeShapeType="1"/>
              </p:cNvSpPr>
              <p:nvPr/>
            </p:nvSpPr>
            <p:spPr bwMode="auto">
              <a:xfrm rot="5400000">
                <a:off x="2257"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1" name="Line 1488"/>
              <p:cNvSpPr>
                <a:spLocks noChangeAspect="1" noChangeShapeType="1"/>
              </p:cNvSpPr>
              <p:nvPr/>
            </p:nvSpPr>
            <p:spPr bwMode="auto">
              <a:xfrm rot="5400000">
                <a:off x="2256"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2" name="Line 1489"/>
              <p:cNvSpPr>
                <a:spLocks noChangeAspect="1" noChangeShapeType="1"/>
              </p:cNvSpPr>
              <p:nvPr/>
            </p:nvSpPr>
            <p:spPr bwMode="auto">
              <a:xfrm rot="5400000">
                <a:off x="2183"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73" name="Group 1490"/>
              <p:cNvGrpSpPr>
                <a:grpSpLocks noChangeAspect="1"/>
              </p:cNvGrpSpPr>
              <p:nvPr/>
            </p:nvGrpSpPr>
            <p:grpSpPr bwMode="auto">
              <a:xfrm rot="5400000">
                <a:off x="2171" y="861"/>
                <a:ext cx="49" cy="22"/>
                <a:chOff x="3306" y="1255"/>
                <a:chExt cx="365" cy="168"/>
              </a:xfrm>
            </p:grpSpPr>
            <p:sp>
              <p:nvSpPr>
                <p:cNvPr id="1081" name="Rectangle 1491"/>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2" name="Line 1492"/>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74" name="Line 1493"/>
              <p:cNvSpPr>
                <a:spLocks noChangeAspect="1" noChangeShapeType="1"/>
              </p:cNvSpPr>
              <p:nvPr/>
            </p:nvSpPr>
            <p:spPr bwMode="auto">
              <a:xfrm rot="5400000">
                <a:off x="2222"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5" name="Line 1494"/>
              <p:cNvSpPr>
                <a:spLocks noChangeAspect="1" noChangeShapeType="1"/>
              </p:cNvSpPr>
              <p:nvPr/>
            </p:nvSpPr>
            <p:spPr bwMode="auto">
              <a:xfrm rot="5400000">
                <a:off x="2223"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76" name="Group 1495"/>
              <p:cNvGrpSpPr>
                <a:grpSpLocks noChangeAspect="1"/>
              </p:cNvGrpSpPr>
              <p:nvPr/>
            </p:nvGrpSpPr>
            <p:grpSpPr bwMode="auto">
              <a:xfrm rot="5400000">
                <a:off x="2219" y="899"/>
                <a:ext cx="26" cy="65"/>
                <a:chOff x="3348" y="1388"/>
                <a:chExt cx="196" cy="488"/>
              </a:xfrm>
            </p:grpSpPr>
            <p:sp>
              <p:nvSpPr>
                <p:cNvPr id="1079" name="Line 149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80" name="Line 149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77" name="Line 1498"/>
              <p:cNvSpPr>
                <a:spLocks noChangeAspect="1" noChangeShapeType="1"/>
              </p:cNvSpPr>
              <p:nvPr/>
            </p:nvSpPr>
            <p:spPr bwMode="auto">
              <a:xfrm rot="5400000">
                <a:off x="2257"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8" name="AutoShape 1499"/>
              <p:cNvSpPr>
                <a:spLocks noChangeAspect="1" noChangeArrowheads="1"/>
              </p:cNvSpPr>
              <p:nvPr/>
            </p:nvSpPr>
            <p:spPr bwMode="auto">
              <a:xfrm rot="-5400000">
                <a:off x="2272"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48" name="Group 1500"/>
            <p:cNvGrpSpPr>
              <a:grpSpLocks/>
            </p:cNvGrpSpPr>
            <p:nvPr/>
          </p:nvGrpSpPr>
          <p:grpSpPr bwMode="auto">
            <a:xfrm>
              <a:off x="1512715" y="2733435"/>
              <a:ext cx="215877" cy="406386"/>
              <a:chOff x="2376" y="1305"/>
              <a:chExt cx="136" cy="256"/>
            </a:xfrm>
          </p:grpSpPr>
          <p:sp>
            <p:nvSpPr>
              <p:cNvPr id="1038" name="Rectangle 1501"/>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39" name="Rectangle 1502"/>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0" name="Oval 1503"/>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1" name="Rectangle 1504"/>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2" name="Oval 1505"/>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3" name="Oval 1506"/>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4" name="Rectangle 1507"/>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5" name="Line 1508"/>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46" name="Line 1509"/>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47" name="Group 1510"/>
              <p:cNvGrpSpPr>
                <a:grpSpLocks noChangeAspect="1"/>
              </p:cNvGrpSpPr>
              <p:nvPr/>
            </p:nvGrpSpPr>
            <p:grpSpPr bwMode="auto">
              <a:xfrm rot="5400000">
                <a:off x="2417" y="1406"/>
                <a:ext cx="27" cy="65"/>
                <a:chOff x="3348" y="1388"/>
                <a:chExt cx="196" cy="488"/>
              </a:xfrm>
            </p:grpSpPr>
            <p:sp>
              <p:nvSpPr>
                <p:cNvPr id="1060" name="Line 1511"/>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61" name="Line 1512"/>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48" name="Rectangle 1513"/>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9" name="Line 1514"/>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0" name="Line 1515"/>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1" name="Line 1516"/>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2" name="Line 1517"/>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3" name="Line 1518"/>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4" name="Line 1519"/>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5" name="Oval 1520"/>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056" name="Oval 1521"/>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057" name="Oval 1522"/>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058" name="Line 1523"/>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9" name="AutoShape 1524"/>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49" name="Group 1525"/>
            <p:cNvGrpSpPr>
              <a:grpSpLocks/>
            </p:cNvGrpSpPr>
            <p:nvPr/>
          </p:nvGrpSpPr>
          <p:grpSpPr bwMode="auto">
            <a:xfrm>
              <a:off x="2212678" y="2918670"/>
              <a:ext cx="266672" cy="422261"/>
              <a:chOff x="3093" y="172"/>
              <a:chExt cx="168" cy="266"/>
            </a:xfrm>
          </p:grpSpPr>
          <p:sp>
            <p:nvSpPr>
              <p:cNvPr id="1010" name="Rectangle 1526"/>
              <p:cNvSpPr>
                <a:spLocks noChangeAspect="1" noChangeArrowheads="1"/>
              </p:cNvSpPr>
              <p:nvPr/>
            </p:nvSpPr>
            <p:spPr bwMode="auto">
              <a:xfrm rot="5400000">
                <a:off x="3166" y="412"/>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1" name="Rectangle 1527"/>
              <p:cNvSpPr>
                <a:spLocks noChangeAspect="1" noChangeArrowheads="1"/>
              </p:cNvSpPr>
              <p:nvPr/>
            </p:nvSpPr>
            <p:spPr bwMode="auto">
              <a:xfrm rot="5400000">
                <a:off x="3165" y="367"/>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2" name="Oval 1528"/>
              <p:cNvSpPr>
                <a:spLocks noChangeAspect="1" noChangeArrowheads="1"/>
              </p:cNvSpPr>
              <p:nvPr/>
            </p:nvSpPr>
            <p:spPr bwMode="auto">
              <a:xfrm rot="5400000">
                <a:off x="3164" y="320"/>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3" name="Rectangle 1529"/>
              <p:cNvSpPr>
                <a:spLocks noChangeAspect="1" noChangeArrowheads="1"/>
              </p:cNvSpPr>
              <p:nvPr/>
            </p:nvSpPr>
            <p:spPr bwMode="auto">
              <a:xfrm rot="5400000">
                <a:off x="3187"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4" name="Oval 1530"/>
              <p:cNvSpPr>
                <a:spLocks noChangeAspect="1" noChangeArrowheads="1"/>
              </p:cNvSpPr>
              <p:nvPr/>
            </p:nvSpPr>
            <p:spPr bwMode="auto">
              <a:xfrm rot="5400000">
                <a:off x="3201"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5" name="Oval 1531"/>
              <p:cNvSpPr>
                <a:spLocks noChangeAspect="1" noChangeArrowheads="1"/>
              </p:cNvSpPr>
              <p:nvPr/>
            </p:nvSpPr>
            <p:spPr bwMode="auto">
              <a:xfrm rot="5400000">
                <a:off x="3120"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6" name="Line 1532"/>
              <p:cNvSpPr>
                <a:spLocks noChangeAspect="1" noChangeShapeType="1"/>
              </p:cNvSpPr>
              <p:nvPr/>
            </p:nvSpPr>
            <p:spPr bwMode="auto">
              <a:xfrm rot="5400000">
                <a:off x="3166" y="3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17" name="Line 1533"/>
              <p:cNvSpPr>
                <a:spLocks noChangeAspect="1" noChangeShapeType="1"/>
              </p:cNvSpPr>
              <p:nvPr/>
            </p:nvSpPr>
            <p:spPr bwMode="auto">
              <a:xfrm rot="5400000">
                <a:off x="3166" y="40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18" name="Group 1534"/>
              <p:cNvGrpSpPr>
                <a:grpSpLocks noChangeAspect="1"/>
              </p:cNvGrpSpPr>
              <p:nvPr/>
            </p:nvGrpSpPr>
            <p:grpSpPr bwMode="auto">
              <a:xfrm rot="5400000">
                <a:off x="3163" y="278"/>
                <a:ext cx="26" cy="65"/>
                <a:chOff x="3348" y="1388"/>
                <a:chExt cx="196" cy="488"/>
              </a:xfrm>
            </p:grpSpPr>
            <p:sp>
              <p:nvSpPr>
                <p:cNvPr id="1036" name="Line 1535"/>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7" name="Line 1536"/>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19" name="Rectangle 1537"/>
              <p:cNvSpPr>
                <a:spLocks noChangeAspect="1" noChangeArrowheads="1"/>
              </p:cNvSpPr>
              <p:nvPr/>
            </p:nvSpPr>
            <p:spPr bwMode="auto">
              <a:xfrm rot="5400000">
                <a:off x="3235"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0" name="Line 1538"/>
              <p:cNvSpPr>
                <a:spLocks noChangeAspect="1" noChangeShapeType="1"/>
              </p:cNvSpPr>
              <p:nvPr/>
            </p:nvSpPr>
            <p:spPr bwMode="auto">
              <a:xfrm>
                <a:off x="3207" y="251"/>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1" name="Line 1539"/>
              <p:cNvSpPr>
                <a:spLocks noChangeAspect="1" noChangeShapeType="1"/>
              </p:cNvSpPr>
              <p:nvPr/>
            </p:nvSpPr>
            <p:spPr bwMode="auto">
              <a:xfrm flipH="1">
                <a:off x="3225" y="251"/>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2" name="Rectangle 1540"/>
              <p:cNvSpPr>
                <a:spLocks noChangeAspect="1" noChangeArrowheads="1"/>
              </p:cNvSpPr>
              <p:nvPr/>
            </p:nvSpPr>
            <p:spPr bwMode="auto">
              <a:xfrm rot="5400000">
                <a:off x="3094"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3" name="Rectangle 1541"/>
              <p:cNvSpPr>
                <a:spLocks noChangeAspect="1" noChangeArrowheads="1"/>
              </p:cNvSpPr>
              <p:nvPr/>
            </p:nvSpPr>
            <p:spPr bwMode="auto">
              <a:xfrm rot="5400000">
                <a:off x="3142"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4" name="Line 1542"/>
              <p:cNvSpPr>
                <a:spLocks noChangeAspect="1" noChangeShapeType="1"/>
              </p:cNvSpPr>
              <p:nvPr/>
            </p:nvSpPr>
            <p:spPr bwMode="auto">
              <a:xfrm>
                <a:off x="3117" y="254"/>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 name="Line 1543"/>
              <p:cNvSpPr>
                <a:spLocks noChangeAspect="1" noChangeShapeType="1"/>
              </p:cNvSpPr>
              <p:nvPr/>
            </p:nvSpPr>
            <p:spPr bwMode="auto">
              <a:xfrm flipH="1">
                <a:off x="3136" y="251"/>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 name="Line 1544"/>
              <p:cNvSpPr>
                <a:spLocks noChangeAspect="1" noChangeShapeType="1"/>
              </p:cNvSpPr>
              <p:nvPr/>
            </p:nvSpPr>
            <p:spPr bwMode="auto">
              <a:xfrm rot="5400000">
                <a:off x="3198" y="40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7" name="AutoShape 1545"/>
              <p:cNvSpPr>
                <a:spLocks noChangeAspect="1" noChangeArrowheads="1"/>
              </p:cNvSpPr>
              <p:nvPr/>
            </p:nvSpPr>
            <p:spPr bwMode="auto">
              <a:xfrm rot="-5400000">
                <a:off x="3214" y="41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8" name="Oval 1546"/>
              <p:cNvSpPr>
                <a:spLocks noChangeAspect="1" noChangeArrowheads="1"/>
              </p:cNvSpPr>
              <p:nvPr/>
            </p:nvSpPr>
            <p:spPr bwMode="auto">
              <a:xfrm rot="5400000">
                <a:off x="3237"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9" name="Oval 1547"/>
              <p:cNvSpPr>
                <a:spLocks noChangeAspect="1" noChangeArrowheads="1"/>
              </p:cNvSpPr>
              <p:nvPr/>
            </p:nvSpPr>
            <p:spPr bwMode="auto">
              <a:xfrm rot="5400000">
                <a:off x="3186"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30" name="Line 1548"/>
              <p:cNvSpPr>
                <a:spLocks noChangeAspect="1" noChangeShapeType="1"/>
              </p:cNvSpPr>
              <p:nvPr/>
            </p:nvSpPr>
            <p:spPr bwMode="auto">
              <a:xfrm rot="5400000">
                <a:off x="3236"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1" name="Line 1549"/>
              <p:cNvSpPr>
                <a:spLocks noChangeAspect="1" noChangeShapeType="1"/>
              </p:cNvSpPr>
              <p:nvPr/>
            </p:nvSpPr>
            <p:spPr bwMode="auto">
              <a:xfrm rot="5400000">
                <a:off x="3147"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2" name="Line 1550"/>
              <p:cNvSpPr>
                <a:spLocks noChangeAspect="1" noChangeShapeType="1"/>
              </p:cNvSpPr>
              <p:nvPr/>
            </p:nvSpPr>
            <p:spPr bwMode="auto">
              <a:xfrm rot="5400000">
                <a:off x="309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3" name="Line 1551"/>
              <p:cNvSpPr>
                <a:spLocks noChangeAspect="1" noChangeShapeType="1"/>
              </p:cNvSpPr>
              <p:nvPr/>
            </p:nvSpPr>
            <p:spPr bwMode="auto">
              <a:xfrm rot="5400000">
                <a:off x="318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4" name="Oval 1552"/>
              <p:cNvSpPr>
                <a:spLocks noChangeAspect="1" noChangeArrowheads="1"/>
              </p:cNvSpPr>
              <p:nvPr/>
            </p:nvSpPr>
            <p:spPr bwMode="auto">
              <a:xfrm rot="5400000">
                <a:off x="3144"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35" name="Oval 1553"/>
              <p:cNvSpPr>
                <a:spLocks noChangeAspect="1" noChangeArrowheads="1"/>
              </p:cNvSpPr>
              <p:nvPr/>
            </p:nvSpPr>
            <p:spPr bwMode="auto">
              <a:xfrm rot="5400000">
                <a:off x="3093"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50" name="Group 1554"/>
            <p:cNvGrpSpPr>
              <a:grpSpLocks/>
            </p:cNvGrpSpPr>
            <p:nvPr/>
          </p:nvGrpSpPr>
          <p:grpSpPr bwMode="auto">
            <a:xfrm>
              <a:off x="2939676" y="2542446"/>
              <a:ext cx="260322" cy="761974"/>
              <a:chOff x="1794" y="236"/>
              <a:chExt cx="164" cy="480"/>
            </a:xfrm>
          </p:grpSpPr>
          <p:sp>
            <p:nvSpPr>
              <p:cNvPr id="983" name="Rectangle 1555"/>
              <p:cNvSpPr>
                <a:spLocks noChangeAspect="1" noChangeArrowheads="1"/>
              </p:cNvSpPr>
              <p:nvPr/>
            </p:nvSpPr>
            <p:spPr bwMode="auto">
              <a:xfrm rot="5400000">
                <a:off x="1862" y="690"/>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4" name="Rectangle 1556"/>
              <p:cNvSpPr>
                <a:spLocks noChangeAspect="1" noChangeArrowheads="1"/>
              </p:cNvSpPr>
              <p:nvPr/>
            </p:nvSpPr>
            <p:spPr bwMode="auto">
              <a:xfrm rot="5400000">
                <a:off x="1861" y="646"/>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5" name="Oval 1557"/>
              <p:cNvSpPr>
                <a:spLocks noChangeAspect="1" noChangeArrowheads="1"/>
              </p:cNvSpPr>
              <p:nvPr/>
            </p:nvSpPr>
            <p:spPr bwMode="auto">
              <a:xfrm rot="5400000">
                <a:off x="1861" y="599"/>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6" name="Rectangle 1558"/>
              <p:cNvSpPr>
                <a:spLocks noChangeAspect="1" noChangeArrowheads="1"/>
              </p:cNvSpPr>
              <p:nvPr/>
            </p:nvSpPr>
            <p:spPr bwMode="auto">
              <a:xfrm rot="5400000">
                <a:off x="1900" y="50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7" name="Oval 1559"/>
              <p:cNvSpPr>
                <a:spLocks noChangeAspect="1" noChangeArrowheads="1"/>
              </p:cNvSpPr>
              <p:nvPr/>
            </p:nvSpPr>
            <p:spPr bwMode="auto">
              <a:xfrm rot="5400000">
                <a:off x="1898"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8" name="Oval 1560"/>
              <p:cNvSpPr>
                <a:spLocks noChangeAspect="1" noChangeArrowheads="1"/>
              </p:cNvSpPr>
              <p:nvPr/>
            </p:nvSpPr>
            <p:spPr bwMode="auto">
              <a:xfrm rot="5400000">
                <a:off x="1824"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9" name="Oval 1561"/>
              <p:cNvSpPr>
                <a:spLocks noChangeAspect="1" noChangeArrowheads="1"/>
              </p:cNvSpPr>
              <p:nvPr/>
            </p:nvSpPr>
            <p:spPr bwMode="auto">
              <a:xfrm rot="5400000">
                <a:off x="1898"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90" name="Oval 1562"/>
              <p:cNvSpPr>
                <a:spLocks noChangeAspect="1" noChangeArrowheads="1"/>
              </p:cNvSpPr>
              <p:nvPr/>
            </p:nvSpPr>
            <p:spPr bwMode="auto">
              <a:xfrm rot="5400000">
                <a:off x="1824"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91" name="Line 1563"/>
              <p:cNvSpPr>
                <a:spLocks noChangeAspect="1" noChangeShapeType="1"/>
              </p:cNvSpPr>
              <p:nvPr/>
            </p:nvSpPr>
            <p:spPr bwMode="auto">
              <a:xfrm rot="5400000">
                <a:off x="1898"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2" name="Line 1564"/>
              <p:cNvSpPr>
                <a:spLocks noChangeAspect="1" noChangeShapeType="1"/>
              </p:cNvSpPr>
              <p:nvPr/>
            </p:nvSpPr>
            <p:spPr bwMode="auto">
              <a:xfrm rot="5400000">
                <a:off x="1897" y="541"/>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3" name="Line 1565"/>
              <p:cNvSpPr>
                <a:spLocks noChangeAspect="1" noChangeShapeType="1"/>
              </p:cNvSpPr>
              <p:nvPr/>
            </p:nvSpPr>
            <p:spPr bwMode="auto">
              <a:xfrm rot="5400000">
                <a:off x="1824"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94" name="Group 1566"/>
              <p:cNvGrpSpPr>
                <a:grpSpLocks noChangeAspect="1"/>
              </p:cNvGrpSpPr>
              <p:nvPr/>
            </p:nvGrpSpPr>
            <p:grpSpPr bwMode="auto">
              <a:xfrm rot="5400000">
                <a:off x="1812" y="519"/>
                <a:ext cx="49" cy="22"/>
                <a:chOff x="3306" y="1255"/>
                <a:chExt cx="365" cy="168"/>
              </a:xfrm>
            </p:grpSpPr>
            <p:sp>
              <p:nvSpPr>
                <p:cNvPr id="1008" name="Rectangle 156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9" name="Line 156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95" name="Line 1569"/>
              <p:cNvSpPr>
                <a:spLocks noChangeAspect="1" noChangeShapeType="1"/>
              </p:cNvSpPr>
              <p:nvPr/>
            </p:nvSpPr>
            <p:spPr bwMode="auto">
              <a:xfrm rot="5400000">
                <a:off x="1863" y="63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6" name="Line 1570"/>
              <p:cNvSpPr>
                <a:spLocks noChangeAspect="1" noChangeShapeType="1"/>
              </p:cNvSpPr>
              <p:nvPr/>
            </p:nvSpPr>
            <p:spPr bwMode="auto">
              <a:xfrm rot="5400000">
                <a:off x="1864" y="67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97" name="Group 1571"/>
              <p:cNvGrpSpPr>
                <a:grpSpLocks noChangeAspect="1"/>
              </p:cNvGrpSpPr>
              <p:nvPr/>
            </p:nvGrpSpPr>
            <p:grpSpPr bwMode="auto">
              <a:xfrm rot="5400000">
                <a:off x="1861" y="558"/>
                <a:ext cx="26" cy="64"/>
                <a:chOff x="3348" y="1388"/>
                <a:chExt cx="196" cy="488"/>
              </a:xfrm>
            </p:grpSpPr>
            <p:sp>
              <p:nvSpPr>
                <p:cNvPr id="1006" name="Line 157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07" name="Line 157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98" name="Line 1574"/>
              <p:cNvSpPr>
                <a:spLocks noChangeAspect="1" noChangeShapeType="1"/>
              </p:cNvSpPr>
              <p:nvPr/>
            </p:nvSpPr>
            <p:spPr bwMode="auto">
              <a:xfrm rot="5400000">
                <a:off x="1898" y="68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9" name="AutoShape 1575"/>
              <p:cNvSpPr>
                <a:spLocks noChangeAspect="1" noChangeArrowheads="1"/>
              </p:cNvSpPr>
              <p:nvPr/>
            </p:nvSpPr>
            <p:spPr bwMode="auto">
              <a:xfrm rot="-5400000">
                <a:off x="1914" y="690"/>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0" name="Line 1576"/>
              <p:cNvSpPr>
                <a:spLocks noChangeAspect="1" noChangeShapeType="1"/>
              </p:cNvSpPr>
              <p:nvPr/>
            </p:nvSpPr>
            <p:spPr bwMode="auto">
              <a:xfrm rot="5400000">
                <a:off x="1878" y="40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01" name="Group 1577"/>
              <p:cNvGrpSpPr>
                <a:grpSpLocks noChangeAspect="1"/>
              </p:cNvGrpSpPr>
              <p:nvPr/>
            </p:nvGrpSpPr>
            <p:grpSpPr bwMode="auto">
              <a:xfrm rot="5400000">
                <a:off x="1837" y="362"/>
                <a:ext cx="78" cy="24"/>
                <a:chOff x="193" y="4019"/>
                <a:chExt cx="97" cy="30"/>
              </a:xfrm>
            </p:grpSpPr>
            <p:sp>
              <p:nvSpPr>
                <p:cNvPr id="1003" name="Oval 1578"/>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4" name="Rectangle 1579"/>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5" name="Line 1580"/>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02" name="Text Box 1581"/>
              <p:cNvSpPr txBox="1">
                <a:spLocks noChangeArrowheads="1"/>
              </p:cNvSpPr>
              <p:nvPr/>
            </p:nvSpPr>
            <p:spPr bwMode="auto">
              <a:xfrm>
                <a:off x="1794" y="23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51" name="Group 1582"/>
            <p:cNvGrpSpPr>
              <a:grpSpLocks/>
            </p:cNvGrpSpPr>
            <p:nvPr/>
          </p:nvGrpSpPr>
          <p:grpSpPr bwMode="auto">
            <a:xfrm>
              <a:off x="5050826" y="2926608"/>
              <a:ext cx="260322" cy="763561"/>
              <a:chOff x="1946" y="256"/>
              <a:chExt cx="164" cy="481"/>
            </a:xfrm>
          </p:grpSpPr>
          <p:sp>
            <p:nvSpPr>
              <p:cNvPr id="956" name="Rectangle 1583"/>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7" name="Rectangle 1584"/>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8" name="Oval 1585"/>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9" name="Rectangle 1586"/>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0" name="Oval 1587"/>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1" name="Oval 1588"/>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2" name="Oval 1589"/>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3" name="Oval 1590"/>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4" name="Line 1591"/>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5" name="Line 1592"/>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6" name="Line 1593"/>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67" name="Group 1594"/>
              <p:cNvGrpSpPr>
                <a:grpSpLocks noChangeAspect="1"/>
              </p:cNvGrpSpPr>
              <p:nvPr/>
            </p:nvGrpSpPr>
            <p:grpSpPr bwMode="auto">
              <a:xfrm rot="5400000">
                <a:off x="1968" y="540"/>
                <a:ext cx="49" cy="22"/>
                <a:chOff x="3306" y="1255"/>
                <a:chExt cx="365" cy="168"/>
              </a:xfrm>
            </p:grpSpPr>
            <p:sp>
              <p:nvSpPr>
                <p:cNvPr id="981" name="Rectangle 1595"/>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2" name="Line 1596"/>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68" name="Line 1597"/>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9" name="Line 1598"/>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70" name="Group 1599"/>
              <p:cNvGrpSpPr>
                <a:grpSpLocks noChangeAspect="1"/>
              </p:cNvGrpSpPr>
              <p:nvPr/>
            </p:nvGrpSpPr>
            <p:grpSpPr bwMode="auto">
              <a:xfrm rot="5400000">
                <a:off x="2017" y="579"/>
                <a:ext cx="26" cy="64"/>
                <a:chOff x="3348" y="1388"/>
                <a:chExt cx="196" cy="488"/>
              </a:xfrm>
            </p:grpSpPr>
            <p:sp>
              <p:nvSpPr>
                <p:cNvPr id="979" name="Line 1600"/>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80" name="Line 1601"/>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71" name="Line 1602"/>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2" name="AutoShape 1603"/>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73" name="Line 1604"/>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74" name="Group 1605"/>
              <p:cNvGrpSpPr>
                <a:grpSpLocks noChangeAspect="1"/>
              </p:cNvGrpSpPr>
              <p:nvPr/>
            </p:nvGrpSpPr>
            <p:grpSpPr bwMode="auto">
              <a:xfrm rot="5400000">
                <a:off x="1993" y="383"/>
                <a:ext cx="78" cy="24"/>
                <a:chOff x="193" y="4019"/>
                <a:chExt cx="97" cy="30"/>
              </a:xfrm>
            </p:grpSpPr>
            <p:sp>
              <p:nvSpPr>
                <p:cNvPr id="976" name="Oval 1606"/>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77" name="Rectangle 1607"/>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78" name="Line 1608"/>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75" name="Text Box 1609"/>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6x</a:t>
                </a:r>
              </a:p>
            </p:txBody>
          </p:sp>
        </p:grpSp>
        <p:grpSp>
          <p:nvGrpSpPr>
            <p:cNvPr id="352" name="Group 1610"/>
            <p:cNvGrpSpPr>
              <a:grpSpLocks/>
            </p:cNvGrpSpPr>
            <p:nvPr/>
          </p:nvGrpSpPr>
          <p:grpSpPr bwMode="auto">
            <a:xfrm>
              <a:off x="3641276" y="2863110"/>
              <a:ext cx="260322" cy="763561"/>
              <a:chOff x="1946" y="256"/>
              <a:chExt cx="164" cy="481"/>
            </a:xfrm>
          </p:grpSpPr>
          <p:sp>
            <p:nvSpPr>
              <p:cNvPr id="929" name="Rectangle 1611"/>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0" name="Rectangle 1612"/>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1" name="Oval 1613"/>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2" name="Rectangle 1614"/>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3" name="Oval 1615"/>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4" name="Oval 1616"/>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5" name="Oval 1617"/>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6" name="Oval 1618"/>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7" name="Line 1619"/>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38" name="Line 1620"/>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39" name="Line 1621"/>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40" name="Group 1622"/>
              <p:cNvGrpSpPr>
                <a:grpSpLocks noChangeAspect="1"/>
              </p:cNvGrpSpPr>
              <p:nvPr/>
            </p:nvGrpSpPr>
            <p:grpSpPr bwMode="auto">
              <a:xfrm rot="5400000">
                <a:off x="1968" y="540"/>
                <a:ext cx="49" cy="22"/>
                <a:chOff x="3306" y="1255"/>
                <a:chExt cx="365" cy="168"/>
              </a:xfrm>
            </p:grpSpPr>
            <p:sp>
              <p:nvSpPr>
                <p:cNvPr id="954" name="Rectangle 162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5" name="Line 162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41" name="Line 1625"/>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42" name="Line 1626"/>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43" name="Group 1627"/>
              <p:cNvGrpSpPr>
                <a:grpSpLocks noChangeAspect="1"/>
              </p:cNvGrpSpPr>
              <p:nvPr/>
            </p:nvGrpSpPr>
            <p:grpSpPr bwMode="auto">
              <a:xfrm rot="5400000">
                <a:off x="2017" y="579"/>
                <a:ext cx="26" cy="64"/>
                <a:chOff x="3348" y="1388"/>
                <a:chExt cx="196" cy="488"/>
              </a:xfrm>
            </p:grpSpPr>
            <p:sp>
              <p:nvSpPr>
                <p:cNvPr id="952" name="Line 162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53" name="Line 162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44" name="Line 1630"/>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45" name="AutoShape 1631"/>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46" name="Line 1632"/>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47" name="Group 1633"/>
              <p:cNvGrpSpPr>
                <a:grpSpLocks noChangeAspect="1"/>
              </p:cNvGrpSpPr>
              <p:nvPr/>
            </p:nvGrpSpPr>
            <p:grpSpPr bwMode="auto">
              <a:xfrm rot="5400000">
                <a:off x="1993" y="383"/>
                <a:ext cx="78" cy="24"/>
                <a:chOff x="193" y="4019"/>
                <a:chExt cx="97" cy="30"/>
              </a:xfrm>
            </p:grpSpPr>
            <p:sp>
              <p:nvSpPr>
                <p:cNvPr id="949" name="Oval 1634"/>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0" name="Rectangle 1635"/>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1" name="Line 1636"/>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48" name="Text Box 1637"/>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grpSp>
          <p:nvGrpSpPr>
            <p:cNvPr id="353" name="Group 1638"/>
            <p:cNvGrpSpPr>
              <a:grpSpLocks/>
            </p:cNvGrpSpPr>
            <p:nvPr/>
          </p:nvGrpSpPr>
          <p:grpSpPr bwMode="auto">
            <a:xfrm>
              <a:off x="4331764" y="2925020"/>
              <a:ext cx="260322" cy="763562"/>
              <a:chOff x="1946" y="256"/>
              <a:chExt cx="164" cy="481"/>
            </a:xfrm>
          </p:grpSpPr>
          <p:sp>
            <p:nvSpPr>
              <p:cNvPr id="902" name="Rectangle 1639"/>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3" name="Rectangle 1640"/>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4" name="Oval 1641"/>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5" name="Rectangle 1642"/>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6" name="Oval 1643"/>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7" name="Oval 1644"/>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8" name="Oval 1645"/>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9" name="Oval 1646"/>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10" name="Line 1647"/>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1" name="Line 1648"/>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2" name="Line 1649"/>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13" name="Group 1650"/>
              <p:cNvGrpSpPr>
                <a:grpSpLocks noChangeAspect="1"/>
              </p:cNvGrpSpPr>
              <p:nvPr/>
            </p:nvGrpSpPr>
            <p:grpSpPr bwMode="auto">
              <a:xfrm rot="5400000">
                <a:off x="1968" y="540"/>
                <a:ext cx="49" cy="22"/>
                <a:chOff x="3306" y="1255"/>
                <a:chExt cx="365" cy="168"/>
              </a:xfrm>
            </p:grpSpPr>
            <p:sp>
              <p:nvSpPr>
                <p:cNvPr id="927" name="Rectangle 1651"/>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28" name="Line 1652"/>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14" name="Line 1653"/>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5" name="Line 1654"/>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16" name="Group 1655"/>
              <p:cNvGrpSpPr>
                <a:grpSpLocks noChangeAspect="1"/>
              </p:cNvGrpSpPr>
              <p:nvPr/>
            </p:nvGrpSpPr>
            <p:grpSpPr bwMode="auto">
              <a:xfrm rot="5400000">
                <a:off x="2017" y="579"/>
                <a:ext cx="26" cy="64"/>
                <a:chOff x="3348" y="1388"/>
                <a:chExt cx="196" cy="488"/>
              </a:xfrm>
            </p:grpSpPr>
            <p:sp>
              <p:nvSpPr>
                <p:cNvPr id="925" name="Line 165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26" name="Line 165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17" name="Line 1658"/>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8" name="AutoShape 1659"/>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19" name="Line 1660"/>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20" name="Group 1661"/>
              <p:cNvGrpSpPr>
                <a:grpSpLocks noChangeAspect="1"/>
              </p:cNvGrpSpPr>
              <p:nvPr/>
            </p:nvGrpSpPr>
            <p:grpSpPr bwMode="auto">
              <a:xfrm rot="5400000">
                <a:off x="1993" y="383"/>
                <a:ext cx="78" cy="24"/>
                <a:chOff x="193" y="4019"/>
                <a:chExt cx="97" cy="30"/>
              </a:xfrm>
            </p:grpSpPr>
            <p:sp>
              <p:nvSpPr>
                <p:cNvPr id="922" name="Oval 166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23" name="Rectangle 166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24" name="Line 166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21" name="Text Box 1665"/>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grpSp>
          <p:nvGrpSpPr>
            <p:cNvPr id="354" name="Group 1666"/>
            <p:cNvGrpSpPr>
              <a:grpSpLocks/>
            </p:cNvGrpSpPr>
            <p:nvPr/>
          </p:nvGrpSpPr>
          <p:grpSpPr bwMode="auto">
            <a:xfrm>
              <a:off x="3190474" y="3112338"/>
              <a:ext cx="295244" cy="747688"/>
              <a:chOff x="1219" y="337"/>
              <a:chExt cx="186" cy="471"/>
            </a:xfrm>
          </p:grpSpPr>
          <p:sp>
            <p:nvSpPr>
              <p:cNvPr id="873" name="Line 1667"/>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74" name="AutoShape 1668"/>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5" name="Rectangle 1669"/>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6" name="Rectangle 1670"/>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7" name="Oval 1671"/>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8" name="Rectangle 1672"/>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9" name="Oval 1673"/>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0" name="Oval 1674"/>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1" name="Oval 1675"/>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2" name="Oval 1676"/>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3" name="Line 1677"/>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4" name="Line 1678"/>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5" name="Line 1679"/>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86" name="Group 1680"/>
              <p:cNvGrpSpPr>
                <a:grpSpLocks noChangeAspect="1"/>
              </p:cNvGrpSpPr>
              <p:nvPr/>
            </p:nvGrpSpPr>
            <p:grpSpPr bwMode="auto">
              <a:xfrm rot="5400000">
                <a:off x="1239" y="611"/>
                <a:ext cx="49" cy="22"/>
                <a:chOff x="3306" y="1255"/>
                <a:chExt cx="365" cy="168"/>
              </a:xfrm>
            </p:grpSpPr>
            <p:sp>
              <p:nvSpPr>
                <p:cNvPr id="900" name="Rectangle 1681"/>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1" name="Line 1682"/>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87" name="Line 1683"/>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8" name="Line 1684"/>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89" name="Group 1685"/>
              <p:cNvGrpSpPr>
                <a:grpSpLocks noChangeAspect="1"/>
              </p:cNvGrpSpPr>
              <p:nvPr/>
            </p:nvGrpSpPr>
            <p:grpSpPr bwMode="auto">
              <a:xfrm rot="5400000">
                <a:off x="1287" y="649"/>
                <a:ext cx="26" cy="65"/>
                <a:chOff x="3348" y="1388"/>
                <a:chExt cx="196" cy="488"/>
              </a:xfrm>
            </p:grpSpPr>
            <p:sp>
              <p:nvSpPr>
                <p:cNvPr id="898" name="Line 168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99" name="Line 168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90" name="Line 1688"/>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91" name="AutoShape 1689"/>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92" name="Line 1690"/>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93" name="Group 1691"/>
              <p:cNvGrpSpPr>
                <a:grpSpLocks noChangeAspect="1"/>
              </p:cNvGrpSpPr>
              <p:nvPr/>
            </p:nvGrpSpPr>
            <p:grpSpPr bwMode="auto">
              <a:xfrm rot="5400000">
                <a:off x="1264" y="458"/>
                <a:ext cx="78" cy="24"/>
                <a:chOff x="193" y="4019"/>
                <a:chExt cx="97" cy="30"/>
              </a:xfrm>
            </p:grpSpPr>
            <p:sp>
              <p:nvSpPr>
                <p:cNvPr id="895" name="Oval 169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96" name="Rectangle 169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97" name="Line 169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94" name="Text Box 1695"/>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sp>
          <p:nvSpPr>
            <p:cNvPr id="355" name="Line 1696"/>
            <p:cNvSpPr>
              <a:spLocks noChangeShapeType="1"/>
            </p:cNvSpPr>
            <p:nvPr/>
          </p:nvSpPr>
          <p:spPr bwMode="auto">
            <a:xfrm>
              <a:off x="3069837" y="3344106"/>
              <a:ext cx="0" cy="258754"/>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56" name="Group 1722"/>
            <p:cNvGrpSpPr>
              <a:grpSpLocks/>
            </p:cNvGrpSpPr>
            <p:nvPr/>
          </p:nvGrpSpPr>
          <p:grpSpPr bwMode="auto">
            <a:xfrm>
              <a:off x="1257105" y="3375854"/>
              <a:ext cx="215877" cy="406386"/>
              <a:chOff x="4074" y="2377"/>
              <a:chExt cx="136" cy="256"/>
            </a:xfrm>
          </p:grpSpPr>
          <p:sp>
            <p:nvSpPr>
              <p:cNvPr id="851" name="Rectangle 1698"/>
              <p:cNvSpPr>
                <a:spLocks noChangeAspect="1" noChangeArrowheads="1"/>
              </p:cNvSpPr>
              <p:nvPr/>
            </p:nvSpPr>
            <p:spPr bwMode="auto">
              <a:xfrm rot="5400000">
                <a:off x="4119" y="261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2" name="Rectangle 1699"/>
              <p:cNvSpPr>
                <a:spLocks noChangeAspect="1" noChangeArrowheads="1"/>
              </p:cNvSpPr>
              <p:nvPr/>
            </p:nvSpPr>
            <p:spPr bwMode="auto">
              <a:xfrm rot="5400000">
                <a:off x="4118" y="2566"/>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3" name="Oval 1700"/>
              <p:cNvSpPr>
                <a:spLocks noChangeAspect="1" noChangeArrowheads="1"/>
              </p:cNvSpPr>
              <p:nvPr/>
            </p:nvSpPr>
            <p:spPr bwMode="auto">
              <a:xfrm rot="5400000">
                <a:off x="4116" y="252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4" name="Rectangle 1701"/>
              <p:cNvSpPr>
                <a:spLocks noChangeAspect="1" noChangeArrowheads="1"/>
              </p:cNvSpPr>
              <p:nvPr/>
            </p:nvSpPr>
            <p:spPr bwMode="auto">
              <a:xfrm rot="5400000">
                <a:off x="4140" y="24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5" name="Oval 1702"/>
              <p:cNvSpPr>
                <a:spLocks noChangeAspect="1" noChangeArrowheads="1"/>
              </p:cNvSpPr>
              <p:nvPr/>
            </p:nvSpPr>
            <p:spPr bwMode="auto">
              <a:xfrm rot="5400000">
                <a:off x="4154" y="247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6" name="Oval 1703"/>
              <p:cNvSpPr>
                <a:spLocks noChangeAspect="1" noChangeArrowheads="1"/>
              </p:cNvSpPr>
              <p:nvPr/>
            </p:nvSpPr>
            <p:spPr bwMode="auto">
              <a:xfrm rot="5400000">
                <a:off x="4073" y="247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7" name="Rectangle 1704"/>
              <p:cNvSpPr>
                <a:spLocks noChangeAspect="1" noChangeArrowheads="1"/>
              </p:cNvSpPr>
              <p:nvPr/>
            </p:nvSpPr>
            <p:spPr bwMode="auto">
              <a:xfrm rot="5400000">
                <a:off x="4074" y="24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8" name="Line 1705"/>
              <p:cNvSpPr>
                <a:spLocks noChangeAspect="1" noChangeShapeType="1"/>
              </p:cNvSpPr>
              <p:nvPr/>
            </p:nvSpPr>
            <p:spPr bwMode="auto">
              <a:xfrm rot="5400000">
                <a:off x="4120" y="255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59" name="Line 1706"/>
              <p:cNvSpPr>
                <a:spLocks noChangeAspect="1" noChangeShapeType="1"/>
              </p:cNvSpPr>
              <p:nvPr/>
            </p:nvSpPr>
            <p:spPr bwMode="auto">
              <a:xfrm rot="5400000">
                <a:off x="4119" y="2600"/>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60" name="Group 1707"/>
              <p:cNvGrpSpPr>
                <a:grpSpLocks noChangeAspect="1"/>
              </p:cNvGrpSpPr>
              <p:nvPr/>
            </p:nvGrpSpPr>
            <p:grpSpPr bwMode="auto">
              <a:xfrm rot="5400000">
                <a:off x="4115" y="2478"/>
                <a:ext cx="27" cy="65"/>
                <a:chOff x="3348" y="1388"/>
                <a:chExt cx="196" cy="488"/>
              </a:xfrm>
            </p:grpSpPr>
            <p:sp>
              <p:nvSpPr>
                <p:cNvPr id="871" name="Line 170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72" name="Line 170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61" name="Rectangle 1710"/>
              <p:cNvSpPr>
                <a:spLocks noChangeAspect="1" noChangeArrowheads="1"/>
              </p:cNvSpPr>
              <p:nvPr/>
            </p:nvSpPr>
            <p:spPr bwMode="auto">
              <a:xfrm rot="5400000">
                <a:off x="4188" y="24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62" name="Line 1711"/>
              <p:cNvSpPr>
                <a:spLocks noChangeAspect="1" noChangeShapeType="1"/>
              </p:cNvSpPr>
              <p:nvPr/>
            </p:nvSpPr>
            <p:spPr bwMode="auto">
              <a:xfrm>
                <a:off x="4160" y="2450"/>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3" name="Line 1712"/>
              <p:cNvSpPr>
                <a:spLocks noChangeAspect="1" noChangeShapeType="1"/>
              </p:cNvSpPr>
              <p:nvPr/>
            </p:nvSpPr>
            <p:spPr bwMode="auto">
              <a:xfrm flipH="1">
                <a:off x="4178" y="2450"/>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4" name="Line 1713"/>
              <p:cNvSpPr>
                <a:spLocks noChangeAspect="1" noChangeShapeType="1"/>
              </p:cNvSpPr>
              <p:nvPr/>
            </p:nvSpPr>
            <p:spPr bwMode="auto">
              <a:xfrm rot="5400000">
                <a:off x="4075" y="246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5" name="Line 1714"/>
              <p:cNvSpPr>
                <a:spLocks noChangeAspect="1" noChangeShapeType="1"/>
              </p:cNvSpPr>
              <p:nvPr/>
            </p:nvSpPr>
            <p:spPr bwMode="auto">
              <a:xfrm rot="5400000">
                <a:off x="4075" y="2412"/>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6" name="Line 1715"/>
              <p:cNvSpPr>
                <a:spLocks noChangeAspect="1" noChangeShapeType="1"/>
              </p:cNvSpPr>
              <p:nvPr/>
            </p:nvSpPr>
            <p:spPr bwMode="auto">
              <a:xfrm rot="5400000">
                <a:off x="4187" y="2412"/>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7" name="Line 1716"/>
              <p:cNvSpPr>
                <a:spLocks noChangeAspect="1" noChangeShapeType="1"/>
              </p:cNvSpPr>
              <p:nvPr/>
            </p:nvSpPr>
            <p:spPr bwMode="auto">
              <a:xfrm rot="5400000">
                <a:off x="4139" y="2412"/>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8" name="Oval 1717"/>
              <p:cNvSpPr>
                <a:spLocks noChangeAspect="1" noChangeArrowheads="1"/>
              </p:cNvSpPr>
              <p:nvPr/>
            </p:nvSpPr>
            <p:spPr bwMode="auto">
              <a:xfrm rot="5400000">
                <a:off x="4073" y="237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69" name="Oval 1718"/>
              <p:cNvSpPr>
                <a:spLocks noChangeAspect="1" noChangeArrowheads="1"/>
              </p:cNvSpPr>
              <p:nvPr/>
            </p:nvSpPr>
            <p:spPr bwMode="auto">
              <a:xfrm rot="5400000">
                <a:off x="4137" y="237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70" name="Oval 1719"/>
              <p:cNvSpPr>
                <a:spLocks noChangeAspect="1" noChangeArrowheads="1"/>
              </p:cNvSpPr>
              <p:nvPr/>
            </p:nvSpPr>
            <p:spPr bwMode="auto">
              <a:xfrm rot="5400000">
                <a:off x="4185" y="237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grpSp>
        <p:grpSp>
          <p:nvGrpSpPr>
            <p:cNvPr id="357" name="Group 1723"/>
            <p:cNvGrpSpPr>
              <a:grpSpLocks/>
            </p:cNvGrpSpPr>
            <p:nvPr/>
          </p:nvGrpSpPr>
          <p:grpSpPr bwMode="auto">
            <a:xfrm>
              <a:off x="5161939" y="5183956"/>
              <a:ext cx="328577" cy="768324"/>
              <a:chOff x="3596" y="1418"/>
              <a:chExt cx="207" cy="484"/>
            </a:xfrm>
          </p:grpSpPr>
          <p:grpSp>
            <p:nvGrpSpPr>
              <p:cNvPr id="819" name="Group 1724"/>
              <p:cNvGrpSpPr>
                <a:grpSpLocks noChangeAspect="1"/>
              </p:cNvGrpSpPr>
              <p:nvPr/>
            </p:nvGrpSpPr>
            <p:grpSpPr bwMode="auto">
              <a:xfrm rot="5400000">
                <a:off x="3643" y="1537"/>
                <a:ext cx="78" cy="24"/>
                <a:chOff x="193" y="4019"/>
                <a:chExt cx="97" cy="30"/>
              </a:xfrm>
            </p:grpSpPr>
            <p:sp>
              <p:nvSpPr>
                <p:cNvPr id="848" name="Oval 1725"/>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49" name="Rectangle 1726"/>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0" name="Line 1727"/>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20" name="Rectangle 1728"/>
              <p:cNvSpPr>
                <a:spLocks noChangeAspect="1" noChangeArrowheads="1"/>
              </p:cNvSpPr>
              <p:nvPr/>
            </p:nvSpPr>
            <p:spPr bwMode="auto">
              <a:xfrm rot="5400000">
                <a:off x="3689" y="1822"/>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21" name="Oval 1729"/>
              <p:cNvSpPr>
                <a:spLocks noChangeAspect="1" noChangeArrowheads="1"/>
              </p:cNvSpPr>
              <p:nvPr/>
            </p:nvSpPr>
            <p:spPr bwMode="auto">
              <a:xfrm rot="5400000">
                <a:off x="3691" y="177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2" name="Rectangle 1730"/>
              <p:cNvSpPr>
                <a:spLocks noChangeAspect="1" noChangeArrowheads="1"/>
              </p:cNvSpPr>
              <p:nvPr/>
            </p:nvSpPr>
            <p:spPr bwMode="auto">
              <a:xfrm rot="5400000">
                <a:off x="3729" y="1681"/>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3" name="Oval 1731"/>
              <p:cNvSpPr>
                <a:spLocks noChangeAspect="1" noChangeArrowheads="1"/>
              </p:cNvSpPr>
              <p:nvPr/>
            </p:nvSpPr>
            <p:spPr bwMode="auto">
              <a:xfrm rot="5400000">
                <a:off x="3728" y="173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4" name="Oval 1732"/>
              <p:cNvSpPr>
                <a:spLocks noChangeAspect="1" noChangeArrowheads="1"/>
              </p:cNvSpPr>
              <p:nvPr/>
            </p:nvSpPr>
            <p:spPr bwMode="auto">
              <a:xfrm rot="5400000">
                <a:off x="3654" y="17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5" name="Oval 1733"/>
              <p:cNvSpPr>
                <a:spLocks noChangeAspect="1" noChangeArrowheads="1"/>
              </p:cNvSpPr>
              <p:nvPr/>
            </p:nvSpPr>
            <p:spPr bwMode="auto">
              <a:xfrm rot="5400000">
                <a:off x="3728" y="1632"/>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6" name="Line 1734"/>
              <p:cNvSpPr>
                <a:spLocks noChangeAspect="1" noChangeShapeType="1"/>
              </p:cNvSpPr>
              <p:nvPr/>
            </p:nvSpPr>
            <p:spPr bwMode="auto">
              <a:xfrm rot="5400000">
                <a:off x="3729" y="1717"/>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27" name="Group 1735"/>
              <p:cNvGrpSpPr>
                <a:grpSpLocks noChangeAspect="1"/>
              </p:cNvGrpSpPr>
              <p:nvPr/>
            </p:nvGrpSpPr>
            <p:grpSpPr bwMode="auto">
              <a:xfrm rot="5400000">
                <a:off x="3642" y="1695"/>
                <a:ext cx="49" cy="22"/>
                <a:chOff x="3306" y="1255"/>
                <a:chExt cx="365" cy="168"/>
              </a:xfrm>
            </p:grpSpPr>
            <p:sp>
              <p:nvSpPr>
                <p:cNvPr id="846" name="Rectangle 1736"/>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47" name="Line 1737"/>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28" name="Line 1738"/>
              <p:cNvSpPr>
                <a:spLocks noChangeAspect="1" noChangeShapeType="1"/>
              </p:cNvSpPr>
              <p:nvPr/>
            </p:nvSpPr>
            <p:spPr bwMode="auto">
              <a:xfrm rot="5400000">
                <a:off x="3695" y="181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9" name="Line 1739"/>
              <p:cNvSpPr>
                <a:spLocks noChangeAspect="1" noChangeShapeType="1"/>
              </p:cNvSpPr>
              <p:nvPr/>
            </p:nvSpPr>
            <p:spPr bwMode="auto">
              <a:xfrm rot="5400000">
                <a:off x="3695" y="185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30" name="Group 1740"/>
              <p:cNvGrpSpPr>
                <a:grpSpLocks noChangeAspect="1"/>
              </p:cNvGrpSpPr>
              <p:nvPr/>
            </p:nvGrpSpPr>
            <p:grpSpPr bwMode="auto">
              <a:xfrm rot="5400000">
                <a:off x="3690" y="1734"/>
                <a:ext cx="27" cy="65"/>
                <a:chOff x="3348" y="1388"/>
                <a:chExt cx="196" cy="488"/>
              </a:xfrm>
            </p:grpSpPr>
            <p:sp>
              <p:nvSpPr>
                <p:cNvPr id="844" name="Line 1741"/>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5" name="Line 1742"/>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31" name="Rectangle 1743"/>
              <p:cNvSpPr>
                <a:spLocks noChangeAspect="1" noChangeArrowheads="1"/>
              </p:cNvSpPr>
              <p:nvPr/>
            </p:nvSpPr>
            <p:spPr bwMode="auto">
              <a:xfrm rot="5400000">
                <a:off x="3689" y="187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32" name="Line 1744"/>
              <p:cNvSpPr>
                <a:spLocks noChangeAspect="1" noChangeShapeType="1"/>
              </p:cNvSpPr>
              <p:nvPr/>
            </p:nvSpPr>
            <p:spPr bwMode="auto">
              <a:xfrm rot="5400000">
                <a:off x="3730" y="187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3" name="AutoShape 1745"/>
              <p:cNvSpPr>
                <a:spLocks noChangeAspect="1" noChangeArrowheads="1"/>
              </p:cNvSpPr>
              <p:nvPr/>
            </p:nvSpPr>
            <p:spPr bwMode="auto">
              <a:xfrm rot="-5400000">
                <a:off x="3738" y="1875"/>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34" name="Oval 1746"/>
              <p:cNvSpPr>
                <a:spLocks noChangeAspect="1" noChangeArrowheads="1"/>
              </p:cNvSpPr>
              <p:nvPr/>
            </p:nvSpPr>
            <p:spPr bwMode="auto">
              <a:xfrm rot="5400000">
                <a:off x="3654" y="163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35" name="Line 1747"/>
              <p:cNvSpPr>
                <a:spLocks noChangeAspect="1" noChangeShapeType="1"/>
              </p:cNvSpPr>
              <p:nvPr/>
            </p:nvSpPr>
            <p:spPr bwMode="auto">
              <a:xfrm rot="5400000">
                <a:off x="3729"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6" name="Line 1748"/>
              <p:cNvSpPr>
                <a:spLocks noChangeAspect="1" noChangeShapeType="1"/>
              </p:cNvSpPr>
              <p:nvPr/>
            </p:nvSpPr>
            <p:spPr bwMode="auto">
              <a:xfrm rot="5400000">
                <a:off x="3654"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7" name="AutoShape 1749"/>
              <p:cNvSpPr>
                <a:spLocks noChangeAspect="1" noChangeArrowheads="1"/>
              </p:cNvSpPr>
              <p:nvPr/>
            </p:nvSpPr>
            <p:spPr bwMode="auto">
              <a:xfrm rot="16200000" flipV="1">
                <a:off x="3605"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38" name="Line 1750"/>
              <p:cNvSpPr>
                <a:spLocks noChangeAspect="1" noChangeShapeType="1"/>
              </p:cNvSpPr>
              <p:nvPr/>
            </p:nvSpPr>
            <p:spPr bwMode="auto">
              <a:xfrm rot="5400000">
                <a:off x="3642"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9" name="Line 1751"/>
              <p:cNvSpPr>
                <a:spLocks noChangeAspect="1" noChangeShapeType="1"/>
              </p:cNvSpPr>
              <p:nvPr/>
            </p:nvSpPr>
            <p:spPr bwMode="auto">
              <a:xfrm rot="5400000">
                <a:off x="3765"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0" name="AutoShape 1752"/>
              <p:cNvSpPr>
                <a:spLocks noChangeAspect="1" noChangeArrowheads="1"/>
              </p:cNvSpPr>
              <p:nvPr/>
            </p:nvSpPr>
            <p:spPr bwMode="auto">
              <a:xfrm rot="-5400000">
                <a:off x="3777"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41" name="Line 1753"/>
              <p:cNvSpPr>
                <a:spLocks noChangeAspect="1" noChangeShapeType="1"/>
              </p:cNvSpPr>
              <p:nvPr/>
            </p:nvSpPr>
            <p:spPr bwMode="auto">
              <a:xfrm rot="5400000">
                <a:off x="3707" y="1565"/>
                <a:ext cx="0" cy="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2" name="Text Box 1754"/>
              <p:cNvSpPr txBox="1">
                <a:spLocks noChangeArrowheads="1"/>
              </p:cNvSpPr>
              <p:nvPr/>
            </p:nvSpPr>
            <p:spPr bwMode="auto">
              <a:xfrm>
                <a:off x="3596" y="1418"/>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sp>
            <p:nvSpPr>
              <p:cNvPr id="843" name="AutoShape 1755"/>
              <p:cNvSpPr>
                <a:spLocks noChangeAspect="1" noChangeArrowheads="1"/>
              </p:cNvSpPr>
              <p:nvPr/>
            </p:nvSpPr>
            <p:spPr bwMode="auto">
              <a:xfrm rot="10800000">
                <a:off x="3720" y="156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58" name="Group 1756"/>
            <p:cNvGrpSpPr>
              <a:grpSpLocks/>
            </p:cNvGrpSpPr>
            <p:nvPr/>
          </p:nvGrpSpPr>
          <p:grpSpPr bwMode="auto">
            <a:xfrm>
              <a:off x="1041228" y="4618825"/>
              <a:ext cx="314292" cy="430197"/>
              <a:chOff x="2280" y="602"/>
              <a:chExt cx="198" cy="271"/>
            </a:xfrm>
          </p:grpSpPr>
          <p:sp>
            <p:nvSpPr>
              <p:cNvPr id="794" name="Rectangle 1757"/>
              <p:cNvSpPr>
                <a:spLocks noChangeAspect="1" noChangeArrowheads="1"/>
              </p:cNvSpPr>
              <p:nvPr/>
            </p:nvSpPr>
            <p:spPr bwMode="auto">
              <a:xfrm rot="5400000">
                <a:off x="2364" y="79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95" name="Oval 1758"/>
              <p:cNvSpPr>
                <a:spLocks noChangeAspect="1" noChangeArrowheads="1"/>
              </p:cNvSpPr>
              <p:nvPr/>
            </p:nvSpPr>
            <p:spPr bwMode="auto">
              <a:xfrm rot="5400000">
                <a:off x="2366" y="747"/>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6" name="Rectangle 1759"/>
              <p:cNvSpPr>
                <a:spLocks noChangeAspect="1" noChangeArrowheads="1"/>
              </p:cNvSpPr>
              <p:nvPr/>
            </p:nvSpPr>
            <p:spPr bwMode="auto">
              <a:xfrm rot="5400000">
                <a:off x="2404" y="652"/>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7" name="Oval 1760"/>
              <p:cNvSpPr>
                <a:spLocks noChangeAspect="1" noChangeArrowheads="1"/>
              </p:cNvSpPr>
              <p:nvPr/>
            </p:nvSpPr>
            <p:spPr bwMode="auto">
              <a:xfrm rot="5400000">
                <a:off x="2403" y="70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8" name="Oval 1761"/>
              <p:cNvSpPr>
                <a:spLocks noChangeAspect="1" noChangeArrowheads="1"/>
              </p:cNvSpPr>
              <p:nvPr/>
            </p:nvSpPr>
            <p:spPr bwMode="auto">
              <a:xfrm rot="5400000">
                <a:off x="2329" y="701"/>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9" name="Oval 1762"/>
              <p:cNvSpPr>
                <a:spLocks noChangeAspect="1" noChangeArrowheads="1"/>
              </p:cNvSpPr>
              <p:nvPr/>
            </p:nvSpPr>
            <p:spPr bwMode="auto">
              <a:xfrm rot="5400000">
                <a:off x="2403" y="60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00" name="Line 1763"/>
              <p:cNvSpPr>
                <a:spLocks noChangeAspect="1" noChangeShapeType="1"/>
              </p:cNvSpPr>
              <p:nvPr/>
            </p:nvSpPr>
            <p:spPr bwMode="auto">
              <a:xfrm rot="5400000">
                <a:off x="2404" y="688"/>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01" name="Group 1764"/>
              <p:cNvGrpSpPr>
                <a:grpSpLocks noChangeAspect="1"/>
              </p:cNvGrpSpPr>
              <p:nvPr/>
            </p:nvGrpSpPr>
            <p:grpSpPr bwMode="auto">
              <a:xfrm rot="5400000">
                <a:off x="2317" y="666"/>
                <a:ext cx="49" cy="22"/>
                <a:chOff x="3306" y="1255"/>
                <a:chExt cx="365" cy="168"/>
              </a:xfrm>
            </p:grpSpPr>
            <p:sp>
              <p:nvSpPr>
                <p:cNvPr id="817" name="Rectangle 1765"/>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18" name="Line 1766"/>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02" name="Line 1767"/>
              <p:cNvSpPr>
                <a:spLocks noChangeAspect="1" noChangeShapeType="1"/>
              </p:cNvSpPr>
              <p:nvPr/>
            </p:nvSpPr>
            <p:spPr bwMode="auto">
              <a:xfrm rot="5400000">
                <a:off x="2370" y="782"/>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3" name="Line 1768"/>
              <p:cNvSpPr>
                <a:spLocks noChangeAspect="1" noChangeShapeType="1"/>
              </p:cNvSpPr>
              <p:nvPr/>
            </p:nvSpPr>
            <p:spPr bwMode="auto">
              <a:xfrm rot="5400000">
                <a:off x="2370" y="83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04" name="Group 1769"/>
              <p:cNvGrpSpPr>
                <a:grpSpLocks noChangeAspect="1"/>
              </p:cNvGrpSpPr>
              <p:nvPr/>
            </p:nvGrpSpPr>
            <p:grpSpPr bwMode="auto">
              <a:xfrm rot="5400000">
                <a:off x="2365" y="705"/>
                <a:ext cx="27" cy="65"/>
                <a:chOff x="3348" y="1388"/>
                <a:chExt cx="196" cy="488"/>
              </a:xfrm>
            </p:grpSpPr>
            <p:sp>
              <p:nvSpPr>
                <p:cNvPr id="815" name="Line 1770"/>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6" name="Line 1771"/>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05" name="Rectangle 1772"/>
              <p:cNvSpPr>
                <a:spLocks noChangeAspect="1" noChangeArrowheads="1"/>
              </p:cNvSpPr>
              <p:nvPr/>
            </p:nvSpPr>
            <p:spPr bwMode="auto">
              <a:xfrm rot="5400000">
                <a:off x="2364" y="844"/>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06" name="Line 1773"/>
              <p:cNvSpPr>
                <a:spLocks noChangeAspect="1" noChangeShapeType="1"/>
              </p:cNvSpPr>
              <p:nvPr/>
            </p:nvSpPr>
            <p:spPr bwMode="auto">
              <a:xfrm rot="5400000">
                <a:off x="2405" y="84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7" name="AutoShape 1774"/>
              <p:cNvSpPr>
                <a:spLocks noChangeAspect="1" noChangeArrowheads="1"/>
              </p:cNvSpPr>
              <p:nvPr/>
            </p:nvSpPr>
            <p:spPr bwMode="auto">
              <a:xfrm rot="-5400000">
                <a:off x="2413" y="846"/>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08" name="Oval 1775"/>
              <p:cNvSpPr>
                <a:spLocks noChangeAspect="1" noChangeArrowheads="1"/>
              </p:cNvSpPr>
              <p:nvPr/>
            </p:nvSpPr>
            <p:spPr bwMode="auto">
              <a:xfrm rot="5400000">
                <a:off x="2329" y="60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09" name="Line 1776"/>
              <p:cNvSpPr>
                <a:spLocks noChangeAspect="1" noChangeShapeType="1"/>
              </p:cNvSpPr>
              <p:nvPr/>
            </p:nvSpPr>
            <p:spPr bwMode="auto">
              <a:xfrm rot="5400000">
                <a:off x="2404"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0" name="Line 1777"/>
              <p:cNvSpPr>
                <a:spLocks noChangeAspect="1" noChangeShapeType="1"/>
              </p:cNvSpPr>
              <p:nvPr/>
            </p:nvSpPr>
            <p:spPr bwMode="auto">
              <a:xfrm rot="5400000">
                <a:off x="2329"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1" name="AutoShape 1778"/>
              <p:cNvSpPr>
                <a:spLocks noChangeAspect="1" noChangeArrowheads="1"/>
              </p:cNvSpPr>
              <p:nvPr/>
            </p:nvSpPr>
            <p:spPr bwMode="auto">
              <a:xfrm rot="16200000" flipV="1">
                <a:off x="2280"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12" name="Line 1779"/>
              <p:cNvSpPr>
                <a:spLocks noChangeAspect="1" noChangeShapeType="1"/>
              </p:cNvSpPr>
              <p:nvPr/>
            </p:nvSpPr>
            <p:spPr bwMode="auto">
              <a:xfrm rot="5400000">
                <a:off x="2317"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3" name="Line 1780"/>
              <p:cNvSpPr>
                <a:spLocks noChangeAspect="1" noChangeShapeType="1"/>
              </p:cNvSpPr>
              <p:nvPr/>
            </p:nvSpPr>
            <p:spPr bwMode="auto">
              <a:xfrm rot="5400000">
                <a:off x="2440"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4" name="AutoShape 1781"/>
              <p:cNvSpPr>
                <a:spLocks noChangeAspect="1" noChangeArrowheads="1"/>
              </p:cNvSpPr>
              <p:nvPr/>
            </p:nvSpPr>
            <p:spPr bwMode="auto">
              <a:xfrm rot="-5400000">
                <a:off x="2452"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59" name="Group 1782"/>
            <p:cNvGrpSpPr>
              <a:grpSpLocks/>
            </p:cNvGrpSpPr>
            <p:nvPr/>
          </p:nvGrpSpPr>
          <p:grpSpPr bwMode="auto">
            <a:xfrm>
              <a:off x="777731" y="4526753"/>
              <a:ext cx="242861" cy="415911"/>
              <a:chOff x="2277" y="796"/>
              <a:chExt cx="153" cy="262"/>
            </a:xfrm>
          </p:grpSpPr>
          <p:sp>
            <p:nvSpPr>
              <p:cNvPr id="771" name="Line 1783"/>
              <p:cNvSpPr>
                <a:spLocks noChangeAspect="1" noChangeShapeType="1"/>
              </p:cNvSpPr>
              <p:nvPr/>
            </p:nvSpPr>
            <p:spPr bwMode="auto">
              <a:xfrm rot="5400000">
                <a:off x="2391" y="84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72" name="AutoShape 1784"/>
              <p:cNvSpPr>
                <a:spLocks noChangeAspect="1" noChangeArrowheads="1"/>
              </p:cNvSpPr>
              <p:nvPr/>
            </p:nvSpPr>
            <p:spPr bwMode="auto">
              <a:xfrm rot="-5400000">
                <a:off x="2404" y="84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3" name="Rectangle 1785"/>
              <p:cNvSpPr>
                <a:spLocks noChangeAspect="1" noChangeArrowheads="1"/>
              </p:cNvSpPr>
              <p:nvPr/>
            </p:nvSpPr>
            <p:spPr bwMode="auto">
              <a:xfrm rot="5400000">
                <a:off x="2313"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4" name="Rectangle 1786"/>
              <p:cNvSpPr>
                <a:spLocks noChangeAspect="1" noChangeArrowheads="1"/>
              </p:cNvSpPr>
              <p:nvPr/>
            </p:nvSpPr>
            <p:spPr bwMode="auto">
              <a:xfrm rot="5400000">
                <a:off x="2313"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5" name="Oval 1787"/>
              <p:cNvSpPr>
                <a:spLocks noChangeAspect="1" noChangeArrowheads="1"/>
              </p:cNvSpPr>
              <p:nvPr/>
            </p:nvSpPr>
            <p:spPr bwMode="auto">
              <a:xfrm rot="5400000">
                <a:off x="2312"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6" name="Rectangle 1788"/>
              <p:cNvSpPr>
                <a:spLocks noChangeAspect="1" noChangeArrowheads="1"/>
              </p:cNvSpPr>
              <p:nvPr/>
            </p:nvSpPr>
            <p:spPr bwMode="auto">
              <a:xfrm rot="5400000">
                <a:off x="2352"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7" name="Oval 1789"/>
              <p:cNvSpPr>
                <a:spLocks noChangeAspect="1" noChangeArrowheads="1"/>
              </p:cNvSpPr>
              <p:nvPr/>
            </p:nvSpPr>
            <p:spPr bwMode="auto">
              <a:xfrm rot="5400000">
                <a:off x="2350"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8" name="Oval 1790"/>
              <p:cNvSpPr>
                <a:spLocks noChangeAspect="1" noChangeArrowheads="1"/>
              </p:cNvSpPr>
              <p:nvPr/>
            </p:nvSpPr>
            <p:spPr bwMode="auto">
              <a:xfrm rot="5400000">
                <a:off x="2276"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9" name="Oval 1791"/>
              <p:cNvSpPr>
                <a:spLocks noChangeAspect="1" noChangeArrowheads="1"/>
              </p:cNvSpPr>
              <p:nvPr/>
            </p:nvSpPr>
            <p:spPr bwMode="auto">
              <a:xfrm rot="5400000">
                <a:off x="2350"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80" name="Oval 1792"/>
              <p:cNvSpPr>
                <a:spLocks noChangeAspect="1" noChangeArrowheads="1"/>
              </p:cNvSpPr>
              <p:nvPr/>
            </p:nvSpPr>
            <p:spPr bwMode="auto">
              <a:xfrm rot="5400000">
                <a:off x="2276"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81" name="Line 1793"/>
              <p:cNvSpPr>
                <a:spLocks noChangeAspect="1" noChangeShapeType="1"/>
              </p:cNvSpPr>
              <p:nvPr/>
            </p:nvSpPr>
            <p:spPr bwMode="auto">
              <a:xfrm rot="5400000">
                <a:off x="2350"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2" name="Line 1794"/>
              <p:cNvSpPr>
                <a:spLocks noChangeAspect="1" noChangeShapeType="1"/>
              </p:cNvSpPr>
              <p:nvPr/>
            </p:nvSpPr>
            <p:spPr bwMode="auto">
              <a:xfrm rot="5400000">
                <a:off x="2349"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3" name="Line 1795"/>
              <p:cNvSpPr>
                <a:spLocks noChangeAspect="1" noChangeShapeType="1"/>
              </p:cNvSpPr>
              <p:nvPr/>
            </p:nvSpPr>
            <p:spPr bwMode="auto">
              <a:xfrm rot="5400000">
                <a:off x="2276"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84" name="Group 1796"/>
              <p:cNvGrpSpPr>
                <a:grpSpLocks noChangeAspect="1"/>
              </p:cNvGrpSpPr>
              <p:nvPr/>
            </p:nvGrpSpPr>
            <p:grpSpPr bwMode="auto">
              <a:xfrm rot="5400000">
                <a:off x="2264" y="861"/>
                <a:ext cx="49" cy="22"/>
                <a:chOff x="3306" y="1255"/>
                <a:chExt cx="365" cy="168"/>
              </a:xfrm>
            </p:grpSpPr>
            <p:sp>
              <p:nvSpPr>
                <p:cNvPr id="792" name="Rectangle 179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3" name="Line 179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85" name="Line 1799"/>
              <p:cNvSpPr>
                <a:spLocks noChangeAspect="1" noChangeShapeType="1"/>
              </p:cNvSpPr>
              <p:nvPr/>
            </p:nvSpPr>
            <p:spPr bwMode="auto">
              <a:xfrm rot="5400000">
                <a:off x="2315"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6" name="Line 1800"/>
              <p:cNvSpPr>
                <a:spLocks noChangeAspect="1" noChangeShapeType="1"/>
              </p:cNvSpPr>
              <p:nvPr/>
            </p:nvSpPr>
            <p:spPr bwMode="auto">
              <a:xfrm rot="5400000">
                <a:off x="2316"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87" name="Group 1801"/>
              <p:cNvGrpSpPr>
                <a:grpSpLocks noChangeAspect="1"/>
              </p:cNvGrpSpPr>
              <p:nvPr/>
            </p:nvGrpSpPr>
            <p:grpSpPr bwMode="auto">
              <a:xfrm rot="5400000">
                <a:off x="2312" y="899"/>
                <a:ext cx="26" cy="65"/>
                <a:chOff x="3348" y="1388"/>
                <a:chExt cx="196" cy="488"/>
              </a:xfrm>
            </p:grpSpPr>
            <p:sp>
              <p:nvSpPr>
                <p:cNvPr id="790" name="Line 180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91" name="Line 180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88" name="Line 1804"/>
              <p:cNvSpPr>
                <a:spLocks noChangeAspect="1" noChangeShapeType="1"/>
              </p:cNvSpPr>
              <p:nvPr/>
            </p:nvSpPr>
            <p:spPr bwMode="auto">
              <a:xfrm rot="5400000">
                <a:off x="2350"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9" name="AutoShape 1805"/>
              <p:cNvSpPr>
                <a:spLocks noChangeAspect="1" noChangeArrowheads="1"/>
              </p:cNvSpPr>
              <p:nvPr/>
            </p:nvSpPr>
            <p:spPr bwMode="auto">
              <a:xfrm rot="-5400000">
                <a:off x="2365"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60" name="Group 1834"/>
            <p:cNvGrpSpPr>
              <a:grpSpLocks/>
            </p:cNvGrpSpPr>
            <p:nvPr/>
          </p:nvGrpSpPr>
          <p:grpSpPr bwMode="auto">
            <a:xfrm>
              <a:off x="2098390" y="4537865"/>
              <a:ext cx="217464" cy="512746"/>
              <a:chOff x="2432" y="1473"/>
              <a:chExt cx="137" cy="323"/>
            </a:xfrm>
          </p:grpSpPr>
          <p:sp>
            <p:nvSpPr>
              <p:cNvPr id="743" name="Line 1835"/>
              <p:cNvSpPr>
                <a:spLocks noChangeAspect="1" noChangeShapeType="1"/>
              </p:cNvSpPr>
              <p:nvPr/>
            </p:nvSpPr>
            <p:spPr bwMode="auto">
              <a:xfrm rot="5400000">
                <a:off x="2500" y="1451"/>
                <a:ext cx="0" cy="13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4" name="AutoShape 1836"/>
              <p:cNvSpPr>
                <a:spLocks noChangeAspect="1" noChangeArrowheads="1"/>
              </p:cNvSpPr>
              <p:nvPr/>
            </p:nvSpPr>
            <p:spPr bwMode="auto">
              <a:xfrm rot="10800000">
                <a:off x="2455" y="147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745" name="Group 1837"/>
              <p:cNvGrpSpPr>
                <a:grpSpLocks/>
              </p:cNvGrpSpPr>
              <p:nvPr/>
            </p:nvGrpSpPr>
            <p:grpSpPr bwMode="auto">
              <a:xfrm>
                <a:off x="2433" y="1540"/>
                <a:ext cx="136" cy="256"/>
                <a:chOff x="2376" y="1305"/>
                <a:chExt cx="136" cy="256"/>
              </a:xfrm>
            </p:grpSpPr>
            <p:sp>
              <p:nvSpPr>
                <p:cNvPr id="747" name="Rectangle 1838"/>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48" name="Rectangle 1839"/>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49" name="Oval 1840"/>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0" name="Rectangle 1841"/>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1" name="Oval 1842"/>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2" name="Oval 1843"/>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3" name="Rectangle 1844"/>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4" name="Line 1845"/>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5" name="Line 1846"/>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56" name="Group 1847"/>
                <p:cNvGrpSpPr>
                  <a:grpSpLocks noChangeAspect="1"/>
                </p:cNvGrpSpPr>
                <p:nvPr/>
              </p:nvGrpSpPr>
              <p:grpSpPr bwMode="auto">
                <a:xfrm rot="5400000">
                  <a:off x="2417" y="1406"/>
                  <a:ext cx="27" cy="65"/>
                  <a:chOff x="3348" y="1388"/>
                  <a:chExt cx="196" cy="488"/>
                </a:xfrm>
              </p:grpSpPr>
              <p:sp>
                <p:nvSpPr>
                  <p:cNvPr id="769" name="Line 184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70" name="Line 184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57" name="Rectangle 1850"/>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8" name="Line 1851"/>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9" name="Line 1852"/>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0" name="Line 1853"/>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1" name="Line 1854"/>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2" name="Line 1855"/>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3" name="Line 1856"/>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4" name="Oval 1857"/>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65" name="Oval 1858"/>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66" name="Oval 1859"/>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67" name="Line 1860"/>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8" name="AutoShape 1861"/>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746" name="AutoShape 1862"/>
              <p:cNvSpPr>
                <a:spLocks noChangeAspect="1" noChangeArrowheads="1"/>
              </p:cNvSpPr>
              <p:nvPr/>
            </p:nvSpPr>
            <p:spPr bwMode="auto">
              <a:xfrm rot="10800000">
                <a:off x="2508" y="1473"/>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61" name="Group 1863"/>
            <p:cNvGrpSpPr>
              <a:grpSpLocks/>
            </p:cNvGrpSpPr>
            <p:nvPr/>
          </p:nvGrpSpPr>
          <p:grpSpPr bwMode="auto">
            <a:xfrm>
              <a:off x="2585700" y="4536278"/>
              <a:ext cx="266672" cy="539732"/>
              <a:chOff x="3446" y="211"/>
              <a:chExt cx="168" cy="340"/>
            </a:xfrm>
          </p:grpSpPr>
          <p:sp>
            <p:nvSpPr>
              <p:cNvPr id="713" name="Rectangle 1864"/>
              <p:cNvSpPr>
                <a:spLocks noChangeAspect="1" noChangeArrowheads="1"/>
              </p:cNvSpPr>
              <p:nvPr/>
            </p:nvSpPr>
            <p:spPr bwMode="auto">
              <a:xfrm rot="5400000">
                <a:off x="3519" y="5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4" name="Rectangle 1865"/>
              <p:cNvSpPr>
                <a:spLocks noChangeAspect="1" noChangeArrowheads="1"/>
              </p:cNvSpPr>
              <p:nvPr/>
            </p:nvSpPr>
            <p:spPr bwMode="auto">
              <a:xfrm rot="5400000">
                <a:off x="3518" y="480"/>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5" name="Oval 1866"/>
              <p:cNvSpPr>
                <a:spLocks noChangeAspect="1" noChangeArrowheads="1"/>
              </p:cNvSpPr>
              <p:nvPr/>
            </p:nvSpPr>
            <p:spPr bwMode="auto">
              <a:xfrm rot="5400000">
                <a:off x="3517" y="433"/>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6" name="Rectangle 1867"/>
              <p:cNvSpPr>
                <a:spLocks noChangeAspect="1" noChangeArrowheads="1"/>
              </p:cNvSpPr>
              <p:nvPr/>
            </p:nvSpPr>
            <p:spPr bwMode="auto">
              <a:xfrm rot="5400000">
                <a:off x="3540"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7" name="Oval 1868"/>
              <p:cNvSpPr>
                <a:spLocks noChangeAspect="1" noChangeArrowheads="1"/>
              </p:cNvSpPr>
              <p:nvPr/>
            </p:nvSpPr>
            <p:spPr bwMode="auto">
              <a:xfrm rot="5400000">
                <a:off x="3554"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8" name="Oval 1869"/>
              <p:cNvSpPr>
                <a:spLocks noChangeAspect="1" noChangeArrowheads="1"/>
              </p:cNvSpPr>
              <p:nvPr/>
            </p:nvSpPr>
            <p:spPr bwMode="auto">
              <a:xfrm rot="5400000">
                <a:off x="3473"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9" name="Line 1870"/>
              <p:cNvSpPr>
                <a:spLocks noChangeAspect="1" noChangeShapeType="1"/>
              </p:cNvSpPr>
              <p:nvPr/>
            </p:nvSpPr>
            <p:spPr bwMode="auto">
              <a:xfrm rot="5400000">
                <a:off x="3519" y="469"/>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0" name="Line 1871"/>
              <p:cNvSpPr>
                <a:spLocks noChangeAspect="1" noChangeShapeType="1"/>
              </p:cNvSpPr>
              <p:nvPr/>
            </p:nvSpPr>
            <p:spPr bwMode="auto">
              <a:xfrm rot="5400000">
                <a:off x="3519" y="514"/>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21" name="Group 1872"/>
              <p:cNvGrpSpPr>
                <a:grpSpLocks noChangeAspect="1"/>
              </p:cNvGrpSpPr>
              <p:nvPr/>
            </p:nvGrpSpPr>
            <p:grpSpPr bwMode="auto">
              <a:xfrm rot="5400000">
                <a:off x="3516" y="391"/>
                <a:ext cx="26" cy="65"/>
                <a:chOff x="3348" y="1388"/>
                <a:chExt cx="196" cy="488"/>
              </a:xfrm>
            </p:grpSpPr>
            <p:sp>
              <p:nvSpPr>
                <p:cNvPr id="741" name="Line 187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2" name="Line 187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22" name="Rectangle 1875"/>
              <p:cNvSpPr>
                <a:spLocks noChangeAspect="1" noChangeArrowheads="1"/>
              </p:cNvSpPr>
              <p:nvPr/>
            </p:nvSpPr>
            <p:spPr bwMode="auto">
              <a:xfrm rot="5400000">
                <a:off x="3588"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23" name="Line 1876"/>
              <p:cNvSpPr>
                <a:spLocks noChangeAspect="1" noChangeShapeType="1"/>
              </p:cNvSpPr>
              <p:nvPr/>
            </p:nvSpPr>
            <p:spPr bwMode="auto">
              <a:xfrm>
                <a:off x="3560" y="364"/>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4" name="Line 1877"/>
              <p:cNvSpPr>
                <a:spLocks noChangeAspect="1" noChangeShapeType="1"/>
              </p:cNvSpPr>
              <p:nvPr/>
            </p:nvSpPr>
            <p:spPr bwMode="auto">
              <a:xfrm flipH="1">
                <a:off x="3578" y="364"/>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5" name="Rectangle 1878"/>
              <p:cNvSpPr>
                <a:spLocks noChangeAspect="1" noChangeArrowheads="1"/>
              </p:cNvSpPr>
              <p:nvPr/>
            </p:nvSpPr>
            <p:spPr bwMode="auto">
              <a:xfrm rot="5400000">
                <a:off x="3447"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26" name="Rectangle 1879"/>
              <p:cNvSpPr>
                <a:spLocks noChangeAspect="1" noChangeArrowheads="1"/>
              </p:cNvSpPr>
              <p:nvPr/>
            </p:nvSpPr>
            <p:spPr bwMode="auto">
              <a:xfrm rot="5400000">
                <a:off x="3495"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27" name="Line 1880"/>
              <p:cNvSpPr>
                <a:spLocks noChangeAspect="1" noChangeShapeType="1"/>
              </p:cNvSpPr>
              <p:nvPr/>
            </p:nvSpPr>
            <p:spPr bwMode="auto">
              <a:xfrm>
                <a:off x="3470" y="367"/>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8" name="Line 1881"/>
              <p:cNvSpPr>
                <a:spLocks noChangeAspect="1" noChangeShapeType="1"/>
              </p:cNvSpPr>
              <p:nvPr/>
            </p:nvSpPr>
            <p:spPr bwMode="auto">
              <a:xfrm flipH="1">
                <a:off x="3489" y="364"/>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9" name="Line 1882"/>
              <p:cNvSpPr>
                <a:spLocks noChangeAspect="1" noChangeShapeType="1"/>
              </p:cNvSpPr>
              <p:nvPr/>
            </p:nvSpPr>
            <p:spPr bwMode="auto">
              <a:xfrm rot="5400000">
                <a:off x="3551" y="52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0" name="AutoShape 1883"/>
              <p:cNvSpPr>
                <a:spLocks noChangeAspect="1" noChangeArrowheads="1"/>
              </p:cNvSpPr>
              <p:nvPr/>
            </p:nvSpPr>
            <p:spPr bwMode="auto">
              <a:xfrm rot="-5400000">
                <a:off x="3567" y="52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1" name="Oval 1884"/>
              <p:cNvSpPr>
                <a:spLocks noChangeAspect="1" noChangeArrowheads="1"/>
              </p:cNvSpPr>
              <p:nvPr/>
            </p:nvSpPr>
            <p:spPr bwMode="auto">
              <a:xfrm rot="5400000">
                <a:off x="3590"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2" name="Oval 1885"/>
              <p:cNvSpPr>
                <a:spLocks noChangeAspect="1" noChangeArrowheads="1"/>
              </p:cNvSpPr>
              <p:nvPr/>
            </p:nvSpPr>
            <p:spPr bwMode="auto">
              <a:xfrm rot="5400000">
                <a:off x="3539"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3" name="Line 1886"/>
              <p:cNvSpPr>
                <a:spLocks noChangeAspect="1" noChangeShapeType="1"/>
              </p:cNvSpPr>
              <p:nvPr/>
            </p:nvSpPr>
            <p:spPr bwMode="auto">
              <a:xfrm rot="5400000">
                <a:off x="3589"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4" name="Line 1887"/>
              <p:cNvSpPr>
                <a:spLocks noChangeAspect="1" noChangeShapeType="1"/>
              </p:cNvSpPr>
              <p:nvPr/>
            </p:nvSpPr>
            <p:spPr bwMode="auto">
              <a:xfrm rot="5400000">
                <a:off x="3500"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5" name="Line 1888"/>
              <p:cNvSpPr>
                <a:spLocks noChangeAspect="1" noChangeShapeType="1"/>
              </p:cNvSpPr>
              <p:nvPr/>
            </p:nvSpPr>
            <p:spPr bwMode="auto">
              <a:xfrm rot="5400000">
                <a:off x="344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6" name="Line 1889"/>
              <p:cNvSpPr>
                <a:spLocks noChangeAspect="1" noChangeShapeType="1"/>
              </p:cNvSpPr>
              <p:nvPr/>
            </p:nvSpPr>
            <p:spPr bwMode="auto">
              <a:xfrm rot="5400000">
                <a:off x="353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7" name="Oval 1890"/>
              <p:cNvSpPr>
                <a:spLocks noChangeAspect="1" noChangeArrowheads="1"/>
              </p:cNvSpPr>
              <p:nvPr/>
            </p:nvSpPr>
            <p:spPr bwMode="auto">
              <a:xfrm rot="5400000">
                <a:off x="3497"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8" name="Oval 1891"/>
              <p:cNvSpPr>
                <a:spLocks noChangeAspect="1" noChangeArrowheads="1"/>
              </p:cNvSpPr>
              <p:nvPr/>
            </p:nvSpPr>
            <p:spPr bwMode="auto">
              <a:xfrm rot="5400000">
                <a:off x="3446"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9" name="Line 1892"/>
              <p:cNvSpPr>
                <a:spLocks noChangeAspect="1" noChangeShapeType="1"/>
              </p:cNvSpPr>
              <p:nvPr/>
            </p:nvSpPr>
            <p:spPr bwMode="auto">
              <a:xfrm rot="5400000">
                <a:off x="3529" y="178"/>
                <a:ext cx="0" cy="15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0" name="AutoShape 1893"/>
              <p:cNvSpPr>
                <a:spLocks noChangeAspect="1" noChangeArrowheads="1"/>
              </p:cNvSpPr>
              <p:nvPr/>
            </p:nvSpPr>
            <p:spPr bwMode="auto">
              <a:xfrm rot="10800000">
                <a:off x="3519" y="2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62" name="Group 1894"/>
            <p:cNvGrpSpPr>
              <a:grpSpLocks/>
            </p:cNvGrpSpPr>
            <p:nvPr/>
          </p:nvGrpSpPr>
          <p:grpSpPr bwMode="auto">
            <a:xfrm>
              <a:off x="4149222" y="4614062"/>
              <a:ext cx="314292" cy="768324"/>
              <a:chOff x="2104" y="234"/>
              <a:chExt cx="198" cy="484"/>
            </a:xfrm>
          </p:grpSpPr>
          <p:grpSp>
            <p:nvGrpSpPr>
              <p:cNvPr id="682" name="Group 1895"/>
              <p:cNvGrpSpPr>
                <a:grpSpLocks noChangeAspect="1"/>
              </p:cNvGrpSpPr>
              <p:nvPr/>
            </p:nvGrpSpPr>
            <p:grpSpPr bwMode="auto">
              <a:xfrm rot="5400000">
                <a:off x="2167" y="353"/>
                <a:ext cx="78" cy="24"/>
                <a:chOff x="193" y="4019"/>
                <a:chExt cx="97" cy="30"/>
              </a:xfrm>
            </p:grpSpPr>
            <p:sp>
              <p:nvSpPr>
                <p:cNvPr id="710" name="Oval 1896"/>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1" name="Rectangle 1897"/>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2" name="Line 1898"/>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83" name="Rectangle 1899"/>
              <p:cNvSpPr>
                <a:spLocks noChangeAspect="1" noChangeArrowheads="1"/>
              </p:cNvSpPr>
              <p:nvPr/>
            </p:nvSpPr>
            <p:spPr bwMode="auto">
              <a:xfrm rot="5400000">
                <a:off x="2188" y="638"/>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684" name="Oval 1900"/>
              <p:cNvSpPr>
                <a:spLocks noChangeAspect="1" noChangeArrowheads="1"/>
              </p:cNvSpPr>
              <p:nvPr/>
            </p:nvSpPr>
            <p:spPr bwMode="auto">
              <a:xfrm rot="5400000">
                <a:off x="2190" y="592"/>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5" name="Rectangle 1901"/>
              <p:cNvSpPr>
                <a:spLocks noChangeAspect="1" noChangeArrowheads="1"/>
              </p:cNvSpPr>
              <p:nvPr/>
            </p:nvSpPr>
            <p:spPr bwMode="auto">
              <a:xfrm rot="5400000">
                <a:off x="2228" y="49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6" name="Oval 1902"/>
              <p:cNvSpPr>
                <a:spLocks noChangeAspect="1" noChangeArrowheads="1"/>
              </p:cNvSpPr>
              <p:nvPr/>
            </p:nvSpPr>
            <p:spPr bwMode="auto">
              <a:xfrm rot="5400000">
                <a:off x="2227" y="54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7" name="Oval 1903"/>
              <p:cNvSpPr>
                <a:spLocks noChangeAspect="1" noChangeArrowheads="1"/>
              </p:cNvSpPr>
              <p:nvPr/>
            </p:nvSpPr>
            <p:spPr bwMode="auto">
              <a:xfrm rot="5400000">
                <a:off x="2153" y="5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8" name="Oval 1904"/>
              <p:cNvSpPr>
                <a:spLocks noChangeAspect="1" noChangeArrowheads="1"/>
              </p:cNvSpPr>
              <p:nvPr/>
            </p:nvSpPr>
            <p:spPr bwMode="auto">
              <a:xfrm rot="5400000">
                <a:off x="2227" y="44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9" name="Line 1905"/>
              <p:cNvSpPr>
                <a:spLocks noChangeAspect="1" noChangeShapeType="1"/>
              </p:cNvSpPr>
              <p:nvPr/>
            </p:nvSpPr>
            <p:spPr bwMode="auto">
              <a:xfrm rot="5400000">
                <a:off x="2228" y="53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90" name="Group 1906"/>
              <p:cNvGrpSpPr>
                <a:grpSpLocks noChangeAspect="1"/>
              </p:cNvGrpSpPr>
              <p:nvPr/>
            </p:nvGrpSpPr>
            <p:grpSpPr bwMode="auto">
              <a:xfrm rot="5400000">
                <a:off x="2141" y="511"/>
                <a:ext cx="49" cy="22"/>
                <a:chOff x="3306" y="1255"/>
                <a:chExt cx="365" cy="168"/>
              </a:xfrm>
            </p:grpSpPr>
            <p:sp>
              <p:nvSpPr>
                <p:cNvPr id="708" name="Rectangle 190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09" name="Line 190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91" name="Line 1909"/>
              <p:cNvSpPr>
                <a:spLocks noChangeAspect="1" noChangeShapeType="1"/>
              </p:cNvSpPr>
              <p:nvPr/>
            </p:nvSpPr>
            <p:spPr bwMode="auto">
              <a:xfrm rot="5400000">
                <a:off x="2194" y="62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2" name="Line 1910"/>
              <p:cNvSpPr>
                <a:spLocks noChangeAspect="1" noChangeShapeType="1"/>
              </p:cNvSpPr>
              <p:nvPr/>
            </p:nvSpPr>
            <p:spPr bwMode="auto">
              <a:xfrm rot="5400000">
                <a:off x="2194" y="67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93" name="Group 1911"/>
              <p:cNvGrpSpPr>
                <a:grpSpLocks noChangeAspect="1"/>
              </p:cNvGrpSpPr>
              <p:nvPr/>
            </p:nvGrpSpPr>
            <p:grpSpPr bwMode="auto">
              <a:xfrm rot="5400000">
                <a:off x="2189" y="550"/>
                <a:ext cx="27" cy="65"/>
                <a:chOff x="3348" y="1388"/>
                <a:chExt cx="196" cy="488"/>
              </a:xfrm>
            </p:grpSpPr>
            <p:sp>
              <p:nvSpPr>
                <p:cNvPr id="706" name="Line 191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7" name="Line 191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94" name="Rectangle 1914"/>
              <p:cNvSpPr>
                <a:spLocks noChangeAspect="1" noChangeArrowheads="1"/>
              </p:cNvSpPr>
              <p:nvPr/>
            </p:nvSpPr>
            <p:spPr bwMode="auto">
              <a:xfrm rot="5400000">
                <a:off x="2188" y="689"/>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695" name="Line 1915"/>
              <p:cNvSpPr>
                <a:spLocks noChangeAspect="1" noChangeShapeType="1"/>
              </p:cNvSpPr>
              <p:nvPr/>
            </p:nvSpPr>
            <p:spPr bwMode="auto">
              <a:xfrm rot="5400000">
                <a:off x="2229" y="68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6" name="AutoShape 1916"/>
              <p:cNvSpPr>
                <a:spLocks noChangeAspect="1" noChangeArrowheads="1"/>
              </p:cNvSpPr>
              <p:nvPr/>
            </p:nvSpPr>
            <p:spPr bwMode="auto">
              <a:xfrm rot="-5400000">
                <a:off x="2237" y="69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97" name="Oval 1917"/>
              <p:cNvSpPr>
                <a:spLocks noChangeAspect="1" noChangeArrowheads="1"/>
              </p:cNvSpPr>
              <p:nvPr/>
            </p:nvSpPr>
            <p:spPr bwMode="auto">
              <a:xfrm rot="5400000">
                <a:off x="2153" y="449"/>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98" name="Line 1918"/>
              <p:cNvSpPr>
                <a:spLocks noChangeAspect="1" noChangeShapeType="1"/>
              </p:cNvSpPr>
              <p:nvPr/>
            </p:nvSpPr>
            <p:spPr bwMode="auto">
              <a:xfrm rot="5400000">
                <a:off x="2228"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9" name="Line 1919"/>
              <p:cNvSpPr>
                <a:spLocks noChangeAspect="1" noChangeShapeType="1"/>
              </p:cNvSpPr>
              <p:nvPr/>
            </p:nvSpPr>
            <p:spPr bwMode="auto">
              <a:xfrm rot="5400000">
                <a:off x="2153"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0" name="AutoShape 1920"/>
              <p:cNvSpPr>
                <a:spLocks noChangeAspect="1" noChangeArrowheads="1"/>
              </p:cNvSpPr>
              <p:nvPr/>
            </p:nvSpPr>
            <p:spPr bwMode="auto">
              <a:xfrm rot="16200000" flipV="1">
                <a:off x="2104"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01" name="Line 1921"/>
              <p:cNvSpPr>
                <a:spLocks noChangeAspect="1" noChangeShapeType="1"/>
              </p:cNvSpPr>
              <p:nvPr/>
            </p:nvSpPr>
            <p:spPr bwMode="auto">
              <a:xfrm rot="5400000">
                <a:off x="2141"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2" name="Line 1922"/>
              <p:cNvSpPr>
                <a:spLocks noChangeAspect="1" noChangeShapeType="1"/>
              </p:cNvSpPr>
              <p:nvPr/>
            </p:nvSpPr>
            <p:spPr bwMode="auto">
              <a:xfrm rot="5400000">
                <a:off x="2264"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3" name="AutoShape 1923"/>
              <p:cNvSpPr>
                <a:spLocks noChangeAspect="1" noChangeArrowheads="1"/>
              </p:cNvSpPr>
              <p:nvPr/>
            </p:nvSpPr>
            <p:spPr bwMode="auto">
              <a:xfrm rot="-5400000">
                <a:off x="2276"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04" name="Line 1924"/>
              <p:cNvSpPr>
                <a:spLocks noChangeAspect="1" noChangeShapeType="1"/>
              </p:cNvSpPr>
              <p:nvPr/>
            </p:nvSpPr>
            <p:spPr bwMode="auto">
              <a:xfrm rot="5400000">
                <a:off x="2205" y="39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5" name="Text Box 1925"/>
              <p:cNvSpPr txBox="1">
                <a:spLocks noChangeArrowheads="1"/>
              </p:cNvSpPr>
              <p:nvPr/>
            </p:nvSpPr>
            <p:spPr bwMode="auto">
              <a:xfrm>
                <a:off x="2120" y="234"/>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63" name="Group 1926"/>
            <p:cNvGrpSpPr>
              <a:grpSpLocks noChangeAspect="1"/>
            </p:cNvGrpSpPr>
            <p:nvPr/>
          </p:nvGrpSpPr>
          <p:grpSpPr bwMode="auto">
            <a:xfrm rot="5400000">
              <a:off x="2822194" y="4674395"/>
              <a:ext cx="539732" cy="266672"/>
              <a:chOff x="4025" y="3034"/>
              <a:chExt cx="425" cy="210"/>
            </a:xfrm>
          </p:grpSpPr>
          <p:sp>
            <p:nvSpPr>
              <p:cNvPr id="651" name="Rectangle 1927"/>
              <p:cNvSpPr>
                <a:spLocks noChangeAspect="1" noChangeArrowheads="1"/>
              </p:cNvSpPr>
              <p:nvPr/>
            </p:nvSpPr>
            <p:spPr bwMode="auto">
              <a:xfrm>
                <a:off x="4417" y="3125"/>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2" name="Rectangle 1928"/>
              <p:cNvSpPr>
                <a:spLocks noChangeAspect="1" noChangeArrowheads="1"/>
              </p:cNvSpPr>
              <p:nvPr/>
            </p:nvSpPr>
            <p:spPr bwMode="auto">
              <a:xfrm>
                <a:off x="4361" y="3126"/>
                <a:ext cx="28" cy="27"/>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3" name="Oval 1929"/>
              <p:cNvSpPr>
                <a:spLocks noChangeAspect="1" noChangeArrowheads="1"/>
              </p:cNvSpPr>
              <p:nvPr/>
            </p:nvSpPr>
            <p:spPr bwMode="auto">
              <a:xfrm>
                <a:off x="4302" y="3125"/>
                <a:ext cx="31" cy="29"/>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4" name="Rectangle 1930"/>
              <p:cNvSpPr>
                <a:spLocks noChangeAspect="1" noChangeArrowheads="1"/>
              </p:cNvSpPr>
              <p:nvPr/>
            </p:nvSpPr>
            <p:spPr bwMode="auto">
              <a:xfrm>
                <a:off x="4185" y="3099"/>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5" name="Oval 1931"/>
              <p:cNvSpPr>
                <a:spLocks noChangeAspect="1" noChangeArrowheads="1"/>
              </p:cNvSpPr>
              <p:nvPr/>
            </p:nvSpPr>
            <p:spPr bwMode="auto">
              <a:xfrm>
                <a:off x="4245" y="3078"/>
                <a:ext cx="31" cy="30"/>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6" name="Oval 1932"/>
              <p:cNvSpPr>
                <a:spLocks noChangeAspect="1" noChangeArrowheads="1"/>
              </p:cNvSpPr>
              <p:nvPr/>
            </p:nvSpPr>
            <p:spPr bwMode="auto">
              <a:xfrm>
                <a:off x="4245" y="3179"/>
                <a:ext cx="31" cy="30"/>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7" name="Line 1933"/>
              <p:cNvSpPr>
                <a:spLocks noChangeAspect="1" noChangeShapeType="1"/>
              </p:cNvSpPr>
              <p:nvPr/>
            </p:nvSpPr>
            <p:spPr bwMode="auto">
              <a:xfrm>
                <a:off x="4333" y="3138"/>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58" name="Line 1934"/>
              <p:cNvSpPr>
                <a:spLocks noChangeAspect="1" noChangeShapeType="1"/>
              </p:cNvSpPr>
              <p:nvPr/>
            </p:nvSpPr>
            <p:spPr bwMode="auto">
              <a:xfrm>
                <a:off x="4389" y="3138"/>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59" name="Group 1935"/>
              <p:cNvGrpSpPr>
                <a:grpSpLocks noChangeAspect="1"/>
              </p:cNvGrpSpPr>
              <p:nvPr/>
            </p:nvGrpSpPr>
            <p:grpSpPr bwMode="auto">
              <a:xfrm>
                <a:off x="4275" y="3099"/>
                <a:ext cx="33" cy="81"/>
                <a:chOff x="3348" y="1388"/>
                <a:chExt cx="196" cy="488"/>
              </a:xfrm>
            </p:grpSpPr>
            <p:sp>
              <p:nvSpPr>
                <p:cNvPr id="680" name="Line 193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81" name="Line 193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60" name="Rectangle 1938"/>
              <p:cNvSpPr>
                <a:spLocks noChangeAspect="1" noChangeArrowheads="1"/>
              </p:cNvSpPr>
              <p:nvPr/>
            </p:nvSpPr>
            <p:spPr bwMode="auto">
              <a:xfrm>
                <a:off x="4185" y="3039"/>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1" name="Line 1939"/>
              <p:cNvSpPr>
                <a:spLocks noChangeAspect="1" noChangeShapeType="1"/>
              </p:cNvSpPr>
              <p:nvPr/>
            </p:nvSpPr>
            <p:spPr bwMode="auto">
              <a:xfrm rot="-5400000">
                <a:off x="4226" y="3084"/>
                <a:ext cx="8" cy="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2" name="Line 1940"/>
              <p:cNvSpPr>
                <a:spLocks noChangeAspect="1" noChangeShapeType="1"/>
              </p:cNvSpPr>
              <p:nvPr/>
            </p:nvSpPr>
            <p:spPr bwMode="auto">
              <a:xfrm rot="16200000" flipH="1">
                <a:off x="4224" y="3058"/>
                <a:ext cx="12" cy="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3" name="Rectangle 1941"/>
              <p:cNvSpPr>
                <a:spLocks noChangeAspect="1" noChangeArrowheads="1"/>
              </p:cNvSpPr>
              <p:nvPr/>
            </p:nvSpPr>
            <p:spPr bwMode="auto">
              <a:xfrm>
                <a:off x="4185" y="3215"/>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4" name="Rectangle 1942"/>
              <p:cNvSpPr>
                <a:spLocks noChangeAspect="1" noChangeArrowheads="1"/>
              </p:cNvSpPr>
              <p:nvPr/>
            </p:nvSpPr>
            <p:spPr bwMode="auto">
              <a:xfrm>
                <a:off x="4185" y="3155"/>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5" name="Line 1943"/>
              <p:cNvSpPr>
                <a:spLocks noChangeAspect="1" noChangeShapeType="1"/>
              </p:cNvSpPr>
              <p:nvPr/>
            </p:nvSpPr>
            <p:spPr bwMode="auto">
              <a:xfrm rot="-5400000">
                <a:off x="4228" y="3198"/>
                <a:ext cx="8" cy="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6" name="Line 1944"/>
              <p:cNvSpPr>
                <a:spLocks noChangeAspect="1" noChangeShapeType="1"/>
              </p:cNvSpPr>
              <p:nvPr/>
            </p:nvSpPr>
            <p:spPr bwMode="auto">
              <a:xfrm rot="16200000" flipH="1">
                <a:off x="4224" y="3170"/>
                <a:ext cx="12" cy="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7" name="Line 1945"/>
              <p:cNvSpPr>
                <a:spLocks noChangeAspect="1" noChangeShapeType="1"/>
              </p:cNvSpPr>
              <p:nvPr/>
            </p:nvSpPr>
            <p:spPr bwMode="auto">
              <a:xfrm>
                <a:off x="4433" y="3091"/>
                <a:ext cx="0" cy="4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8" name="AutoShape 1946"/>
              <p:cNvSpPr>
                <a:spLocks noChangeAspect="1" noChangeArrowheads="1"/>
              </p:cNvSpPr>
              <p:nvPr/>
            </p:nvSpPr>
            <p:spPr bwMode="auto">
              <a:xfrm rot="10800000">
                <a:off x="4417" y="3060"/>
                <a:ext cx="33" cy="33"/>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9" name="Oval 1947"/>
              <p:cNvSpPr>
                <a:spLocks noChangeAspect="1" noChangeArrowheads="1"/>
              </p:cNvSpPr>
              <p:nvPr/>
            </p:nvSpPr>
            <p:spPr bwMode="auto">
              <a:xfrm>
                <a:off x="4117" y="3034"/>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0" name="Oval 1948"/>
              <p:cNvSpPr>
                <a:spLocks noChangeAspect="1" noChangeArrowheads="1"/>
              </p:cNvSpPr>
              <p:nvPr/>
            </p:nvSpPr>
            <p:spPr bwMode="auto">
              <a:xfrm>
                <a:off x="4117" y="3098"/>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1" name="Line 1949"/>
              <p:cNvSpPr>
                <a:spLocks noChangeAspect="1" noChangeShapeType="1"/>
              </p:cNvSpPr>
              <p:nvPr/>
            </p:nvSpPr>
            <p:spPr bwMode="auto">
              <a:xfrm>
                <a:off x="4153" y="3050"/>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2" name="Line 1950"/>
              <p:cNvSpPr>
                <a:spLocks noChangeAspect="1" noChangeShapeType="1"/>
              </p:cNvSpPr>
              <p:nvPr/>
            </p:nvSpPr>
            <p:spPr bwMode="auto">
              <a:xfrm>
                <a:off x="4153" y="3162"/>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3" name="Line 1951"/>
              <p:cNvSpPr>
                <a:spLocks noChangeAspect="1" noChangeShapeType="1"/>
              </p:cNvSpPr>
              <p:nvPr/>
            </p:nvSpPr>
            <p:spPr bwMode="auto">
              <a:xfrm>
                <a:off x="4153" y="3226"/>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4" name="Line 1952"/>
              <p:cNvSpPr>
                <a:spLocks noChangeAspect="1" noChangeShapeType="1"/>
              </p:cNvSpPr>
              <p:nvPr/>
            </p:nvSpPr>
            <p:spPr bwMode="auto">
              <a:xfrm>
                <a:off x="4153" y="3114"/>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5" name="Oval 1953"/>
              <p:cNvSpPr>
                <a:spLocks noChangeAspect="1" noChangeArrowheads="1"/>
              </p:cNvSpPr>
              <p:nvPr/>
            </p:nvSpPr>
            <p:spPr bwMode="auto">
              <a:xfrm>
                <a:off x="4117" y="3150"/>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6" name="Oval 1954"/>
              <p:cNvSpPr>
                <a:spLocks noChangeAspect="1" noChangeArrowheads="1"/>
              </p:cNvSpPr>
              <p:nvPr/>
            </p:nvSpPr>
            <p:spPr bwMode="auto">
              <a:xfrm>
                <a:off x="4117" y="3214"/>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7" name="Line 1955"/>
              <p:cNvSpPr>
                <a:spLocks noChangeAspect="1" noChangeShapeType="1"/>
              </p:cNvSpPr>
              <p:nvPr/>
            </p:nvSpPr>
            <p:spPr bwMode="auto">
              <a:xfrm>
                <a:off x="4080" y="3040"/>
                <a:ext cx="0" cy="19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8" name="AutoShape 1956"/>
              <p:cNvSpPr>
                <a:spLocks noChangeAspect="1" noChangeArrowheads="1"/>
              </p:cNvSpPr>
              <p:nvPr/>
            </p:nvSpPr>
            <p:spPr bwMode="auto">
              <a:xfrm rot="5400000">
                <a:off x="4025" y="3096"/>
                <a:ext cx="33" cy="33"/>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9" name="AutoShape 1957"/>
              <p:cNvSpPr>
                <a:spLocks noChangeAspect="1" noChangeArrowheads="1"/>
              </p:cNvSpPr>
              <p:nvPr/>
            </p:nvSpPr>
            <p:spPr bwMode="auto">
              <a:xfrm rot="5400000">
                <a:off x="4025" y="3148"/>
                <a:ext cx="33" cy="33"/>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64" name="Line 1958"/>
            <p:cNvSpPr>
              <a:spLocks noChangeShapeType="1"/>
            </p:cNvSpPr>
            <p:nvPr/>
          </p:nvSpPr>
          <p:spPr bwMode="auto">
            <a:xfrm flipH="1">
              <a:off x="2934913" y="5066485"/>
              <a:ext cx="95240" cy="182556"/>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5" name="Line 1959"/>
            <p:cNvSpPr>
              <a:spLocks noChangeShapeType="1"/>
            </p:cNvSpPr>
            <p:nvPr/>
          </p:nvSpPr>
          <p:spPr bwMode="auto">
            <a:xfrm>
              <a:off x="1569809" y="5330001"/>
              <a:ext cx="0" cy="25875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66" name="Group 2006"/>
            <p:cNvGrpSpPr>
              <a:grpSpLocks/>
            </p:cNvGrpSpPr>
            <p:nvPr/>
          </p:nvGrpSpPr>
          <p:grpSpPr bwMode="auto">
            <a:xfrm>
              <a:off x="955512" y="5249041"/>
              <a:ext cx="195241" cy="439723"/>
              <a:chOff x="3885" y="3468"/>
              <a:chExt cx="123" cy="277"/>
            </a:xfrm>
          </p:grpSpPr>
          <p:sp>
            <p:nvSpPr>
              <p:cNvPr id="628" name="Rectangle 1961"/>
              <p:cNvSpPr>
                <a:spLocks noChangeAspect="1" noChangeArrowheads="1"/>
              </p:cNvSpPr>
              <p:nvPr/>
            </p:nvSpPr>
            <p:spPr bwMode="auto">
              <a:xfrm rot="5400000">
                <a:off x="3923" y="3723"/>
                <a:ext cx="23"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29" name="Oval 1962"/>
              <p:cNvSpPr>
                <a:spLocks noChangeAspect="1" noChangeArrowheads="1"/>
              </p:cNvSpPr>
              <p:nvPr/>
            </p:nvSpPr>
            <p:spPr bwMode="auto">
              <a:xfrm rot="5400000">
                <a:off x="3923" y="3675"/>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0" name="Oval 1963"/>
              <p:cNvSpPr>
                <a:spLocks noChangeAspect="1" noChangeArrowheads="1"/>
              </p:cNvSpPr>
              <p:nvPr/>
            </p:nvSpPr>
            <p:spPr bwMode="auto">
              <a:xfrm rot="5400000">
                <a:off x="3960" y="36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1" name="Oval 1964"/>
              <p:cNvSpPr>
                <a:spLocks noChangeAspect="1" noChangeArrowheads="1"/>
              </p:cNvSpPr>
              <p:nvPr/>
            </p:nvSpPr>
            <p:spPr bwMode="auto">
              <a:xfrm rot="5400000">
                <a:off x="3886" y="36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2" name="Line 1965"/>
              <p:cNvSpPr>
                <a:spLocks noChangeAspect="1" noChangeShapeType="1"/>
              </p:cNvSpPr>
              <p:nvPr/>
            </p:nvSpPr>
            <p:spPr bwMode="auto">
              <a:xfrm rot="5400000">
                <a:off x="3925" y="371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3" name="Line 1966"/>
              <p:cNvSpPr>
                <a:spLocks noChangeAspect="1" noChangeShapeType="1"/>
              </p:cNvSpPr>
              <p:nvPr/>
            </p:nvSpPr>
            <p:spPr bwMode="auto">
              <a:xfrm rot="5400000">
                <a:off x="3943" y="3654"/>
                <a:ext cx="26" cy="2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4" name="Line 1967"/>
              <p:cNvSpPr>
                <a:spLocks noChangeAspect="1" noChangeShapeType="1"/>
              </p:cNvSpPr>
              <p:nvPr/>
            </p:nvSpPr>
            <p:spPr bwMode="auto">
              <a:xfrm rot="5400000" flipV="1">
                <a:off x="3902" y="3654"/>
                <a:ext cx="26" cy="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5" name="Oval 1968"/>
              <p:cNvSpPr>
                <a:spLocks noChangeAspect="1" noChangeArrowheads="1"/>
              </p:cNvSpPr>
              <p:nvPr/>
            </p:nvSpPr>
            <p:spPr bwMode="auto">
              <a:xfrm rot="5400000">
                <a:off x="3933" y="3588"/>
                <a:ext cx="24"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6" name="Oval 1969"/>
              <p:cNvSpPr>
                <a:spLocks noChangeAspect="1" noChangeArrowheads="1"/>
              </p:cNvSpPr>
              <p:nvPr/>
            </p:nvSpPr>
            <p:spPr bwMode="auto">
              <a:xfrm rot="5400000">
                <a:off x="3983" y="358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7" name="Line 1970"/>
              <p:cNvSpPr>
                <a:spLocks noChangeAspect="1" noChangeShapeType="1"/>
              </p:cNvSpPr>
              <p:nvPr/>
            </p:nvSpPr>
            <p:spPr bwMode="auto">
              <a:xfrm>
                <a:off x="3954" y="3612"/>
                <a:ext cx="12" cy="1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8" name="Line 1971"/>
              <p:cNvSpPr>
                <a:spLocks noChangeAspect="1" noChangeShapeType="1"/>
              </p:cNvSpPr>
              <p:nvPr/>
            </p:nvSpPr>
            <p:spPr bwMode="auto">
              <a:xfrm flipH="1">
                <a:off x="3982" y="3609"/>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9" name="Rectangle 1974"/>
              <p:cNvSpPr>
                <a:spLocks noChangeAspect="1" noChangeArrowheads="1"/>
              </p:cNvSpPr>
              <p:nvPr/>
            </p:nvSpPr>
            <p:spPr bwMode="auto">
              <a:xfrm rot="5400000">
                <a:off x="3923" y="3723"/>
                <a:ext cx="23"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0" name="Line 1975"/>
              <p:cNvSpPr>
                <a:spLocks noChangeAspect="1" noChangeShapeType="1"/>
              </p:cNvSpPr>
              <p:nvPr/>
            </p:nvSpPr>
            <p:spPr bwMode="auto">
              <a:xfrm rot="5400000">
                <a:off x="3925" y="371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1" name="Line 1976"/>
              <p:cNvSpPr>
                <a:spLocks noChangeAspect="1" noChangeShapeType="1"/>
              </p:cNvSpPr>
              <p:nvPr/>
            </p:nvSpPr>
            <p:spPr bwMode="auto">
              <a:xfrm rot="5400000">
                <a:off x="3885" y="361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2" name="Oval 1977"/>
              <p:cNvSpPr>
                <a:spLocks noChangeAspect="1" noChangeArrowheads="1"/>
              </p:cNvSpPr>
              <p:nvPr/>
            </p:nvSpPr>
            <p:spPr bwMode="auto">
              <a:xfrm rot="5400000">
                <a:off x="3885" y="3588"/>
                <a:ext cx="24"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3" name="Oval 1978"/>
              <p:cNvSpPr>
                <a:spLocks noChangeAspect="1" noChangeArrowheads="1"/>
              </p:cNvSpPr>
              <p:nvPr/>
            </p:nvSpPr>
            <p:spPr bwMode="auto">
              <a:xfrm rot="5400000">
                <a:off x="3983" y="353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4" name="Oval 1979"/>
              <p:cNvSpPr>
                <a:spLocks noChangeAspect="1" noChangeArrowheads="1"/>
              </p:cNvSpPr>
              <p:nvPr/>
            </p:nvSpPr>
            <p:spPr bwMode="auto">
              <a:xfrm rot="5400000">
                <a:off x="3885" y="3537"/>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5" name="Line 1980"/>
              <p:cNvSpPr>
                <a:spLocks noChangeAspect="1" noChangeShapeType="1"/>
              </p:cNvSpPr>
              <p:nvPr/>
            </p:nvSpPr>
            <p:spPr bwMode="auto">
              <a:xfrm rot="5400000">
                <a:off x="3982" y="357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6" name="Line 1981"/>
              <p:cNvSpPr>
                <a:spLocks noChangeAspect="1" noChangeShapeType="1"/>
              </p:cNvSpPr>
              <p:nvPr/>
            </p:nvSpPr>
            <p:spPr bwMode="auto">
              <a:xfrm rot="5400000">
                <a:off x="3933" y="3574"/>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7" name="Line 1982"/>
              <p:cNvSpPr>
                <a:spLocks noChangeAspect="1" noChangeShapeType="1"/>
              </p:cNvSpPr>
              <p:nvPr/>
            </p:nvSpPr>
            <p:spPr bwMode="auto">
              <a:xfrm rot="5400000">
                <a:off x="3885" y="3574"/>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8" name="Oval 1983"/>
              <p:cNvSpPr>
                <a:spLocks noChangeAspect="1" noChangeArrowheads="1"/>
              </p:cNvSpPr>
              <p:nvPr/>
            </p:nvSpPr>
            <p:spPr bwMode="auto">
              <a:xfrm rot="5400000">
                <a:off x="3930" y="3537"/>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9" name="Line 2002"/>
              <p:cNvSpPr>
                <a:spLocks noChangeAspect="1" noChangeShapeType="1"/>
              </p:cNvSpPr>
              <p:nvPr/>
            </p:nvSpPr>
            <p:spPr bwMode="auto">
              <a:xfrm rot="5400000">
                <a:off x="3942" y="3466"/>
                <a:ext cx="0" cy="9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50" name="Oval 2003"/>
              <p:cNvSpPr>
                <a:spLocks noChangeAspect="1" noChangeArrowheads="1"/>
              </p:cNvSpPr>
              <p:nvPr/>
            </p:nvSpPr>
            <p:spPr bwMode="auto">
              <a:xfrm rot="5400000">
                <a:off x="3927" y="3469"/>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67" name="Line 2007"/>
            <p:cNvSpPr>
              <a:spLocks noChangeShapeType="1"/>
            </p:cNvSpPr>
            <p:nvPr/>
          </p:nvSpPr>
          <p:spPr bwMode="auto">
            <a:xfrm flipH="1" flipV="1">
              <a:off x="949163" y="4971238"/>
              <a:ext cx="222226" cy="217480"/>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 name="Line 2008"/>
            <p:cNvSpPr>
              <a:spLocks noChangeShapeType="1"/>
            </p:cNvSpPr>
            <p:nvPr/>
          </p:nvSpPr>
          <p:spPr bwMode="auto">
            <a:xfrm>
              <a:off x="1492030" y="5274440"/>
              <a:ext cx="0" cy="258754"/>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9" name="Line 2009"/>
            <p:cNvSpPr>
              <a:spLocks noChangeShapeType="1"/>
            </p:cNvSpPr>
            <p:nvPr/>
          </p:nvSpPr>
          <p:spPr bwMode="auto">
            <a:xfrm flipH="1" flipV="1">
              <a:off x="1261866" y="5061722"/>
              <a:ext cx="228576" cy="211131"/>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70" name="Line 2012"/>
            <p:cNvSpPr>
              <a:spLocks noChangeShapeType="1"/>
            </p:cNvSpPr>
            <p:nvPr/>
          </p:nvSpPr>
          <p:spPr bwMode="auto">
            <a:xfrm flipH="1">
              <a:off x="1850767" y="5042673"/>
              <a:ext cx="0" cy="487346"/>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1" name="Group 2041"/>
            <p:cNvGrpSpPr>
              <a:grpSpLocks/>
            </p:cNvGrpSpPr>
            <p:nvPr/>
          </p:nvGrpSpPr>
          <p:grpSpPr bwMode="auto">
            <a:xfrm>
              <a:off x="1420599" y="4715659"/>
              <a:ext cx="274609" cy="415911"/>
              <a:chOff x="3870" y="3842"/>
              <a:chExt cx="173" cy="262"/>
            </a:xfrm>
          </p:grpSpPr>
          <p:sp>
            <p:nvSpPr>
              <p:cNvPr id="602" name="Line 2014"/>
              <p:cNvSpPr>
                <a:spLocks noChangeAspect="1" noChangeShapeType="1"/>
              </p:cNvSpPr>
              <p:nvPr/>
            </p:nvSpPr>
            <p:spPr bwMode="auto">
              <a:xfrm rot="5400000">
                <a:off x="4004" y="389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3" name="AutoShape 2015"/>
              <p:cNvSpPr>
                <a:spLocks noChangeAspect="1" noChangeArrowheads="1"/>
              </p:cNvSpPr>
              <p:nvPr/>
            </p:nvSpPr>
            <p:spPr bwMode="auto">
              <a:xfrm rot="-5400000">
                <a:off x="4017" y="389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4" name="Rectangle 2016"/>
              <p:cNvSpPr>
                <a:spLocks noChangeAspect="1" noChangeArrowheads="1"/>
              </p:cNvSpPr>
              <p:nvPr/>
            </p:nvSpPr>
            <p:spPr bwMode="auto">
              <a:xfrm rot="5400000">
                <a:off x="3918" y="4078"/>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5" name="Rectangle 2017"/>
              <p:cNvSpPr>
                <a:spLocks noChangeAspect="1" noChangeArrowheads="1"/>
              </p:cNvSpPr>
              <p:nvPr/>
            </p:nvSpPr>
            <p:spPr bwMode="auto">
              <a:xfrm rot="5400000">
                <a:off x="3918" y="4034"/>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6" name="Oval 2018"/>
              <p:cNvSpPr>
                <a:spLocks noChangeAspect="1" noChangeArrowheads="1"/>
              </p:cNvSpPr>
              <p:nvPr/>
            </p:nvSpPr>
            <p:spPr bwMode="auto">
              <a:xfrm rot="5400000">
                <a:off x="3917" y="3987"/>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7" name="Rectangle 2019"/>
              <p:cNvSpPr>
                <a:spLocks noChangeAspect="1" noChangeArrowheads="1"/>
              </p:cNvSpPr>
              <p:nvPr/>
            </p:nvSpPr>
            <p:spPr bwMode="auto">
              <a:xfrm rot="5400000">
                <a:off x="3965" y="389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8" name="Oval 2020"/>
              <p:cNvSpPr>
                <a:spLocks noChangeAspect="1" noChangeArrowheads="1"/>
              </p:cNvSpPr>
              <p:nvPr/>
            </p:nvSpPr>
            <p:spPr bwMode="auto">
              <a:xfrm rot="5400000">
                <a:off x="3963" y="394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9" name="Oval 2021"/>
              <p:cNvSpPr>
                <a:spLocks noChangeAspect="1" noChangeArrowheads="1"/>
              </p:cNvSpPr>
              <p:nvPr/>
            </p:nvSpPr>
            <p:spPr bwMode="auto">
              <a:xfrm rot="5400000">
                <a:off x="3869" y="394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10" name="Oval 2022"/>
              <p:cNvSpPr>
                <a:spLocks noChangeAspect="1" noChangeArrowheads="1"/>
              </p:cNvSpPr>
              <p:nvPr/>
            </p:nvSpPr>
            <p:spPr bwMode="auto">
              <a:xfrm rot="5400000">
                <a:off x="3963" y="384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11" name="Oval 2023"/>
              <p:cNvSpPr>
                <a:spLocks noChangeAspect="1" noChangeArrowheads="1"/>
              </p:cNvSpPr>
              <p:nvPr/>
            </p:nvSpPr>
            <p:spPr bwMode="auto">
              <a:xfrm rot="5400000">
                <a:off x="3869" y="384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12" name="Line 2024"/>
              <p:cNvSpPr>
                <a:spLocks noChangeAspect="1" noChangeShapeType="1"/>
              </p:cNvSpPr>
              <p:nvPr/>
            </p:nvSpPr>
            <p:spPr bwMode="auto">
              <a:xfrm rot="5400000">
                <a:off x="3963" y="388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3" name="Line 2025"/>
              <p:cNvSpPr>
                <a:spLocks noChangeAspect="1" noChangeShapeType="1"/>
              </p:cNvSpPr>
              <p:nvPr/>
            </p:nvSpPr>
            <p:spPr bwMode="auto">
              <a:xfrm rot="5400000">
                <a:off x="3962" y="3929"/>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4" name="Line 2026"/>
              <p:cNvSpPr>
                <a:spLocks noChangeAspect="1" noChangeShapeType="1"/>
              </p:cNvSpPr>
              <p:nvPr/>
            </p:nvSpPr>
            <p:spPr bwMode="auto">
              <a:xfrm rot="5400000">
                <a:off x="3869" y="388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15" name="Group 2027"/>
              <p:cNvGrpSpPr>
                <a:grpSpLocks noChangeAspect="1"/>
              </p:cNvGrpSpPr>
              <p:nvPr/>
            </p:nvGrpSpPr>
            <p:grpSpPr bwMode="auto">
              <a:xfrm rot="5400000">
                <a:off x="3857" y="3907"/>
                <a:ext cx="49" cy="22"/>
                <a:chOff x="3306" y="1255"/>
                <a:chExt cx="365" cy="168"/>
              </a:xfrm>
            </p:grpSpPr>
            <p:sp>
              <p:nvSpPr>
                <p:cNvPr id="626" name="Rectangle 2028"/>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27" name="Line 2029"/>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16" name="Line 2030"/>
              <p:cNvSpPr>
                <a:spLocks noChangeAspect="1" noChangeShapeType="1"/>
              </p:cNvSpPr>
              <p:nvPr/>
            </p:nvSpPr>
            <p:spPr bwMode="auto">
              <a:xfrm rot="5400000">
                <a:off x="3920" y="4023"/>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7" name="Line 2031"/>
              <p:cNvSpPr>
                <a:spLocks noChangeAspect="1" noChangeShapeType="1"/>
              </p:cNvSpPr>
              <p:nvPr/>
            </p:nvSpPr>
            <p:spPr bwMode="auto">
              <a:xfrm rot="5400000">
                <a:off x="3921" y="406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18" name="Group 2032"/>
              <p:cNvGrpSpPr>
                <a:grpSpLocks noChangeAspect="1"/>
              </p:cNvGrpSpPr>
              <p:nvPr/>
            </p:nvGrpSpPr>
            <p:grpSpPr bwMode="auto">
              <a:xfrm rot="5400000">
                <a:off x="3917" y="3945"/>
                <a:ext cx="26" cy="65"/>
                <a:chOff x="3348" y="1388"/>
                <a:chExt cx="196" cy="488"/>
              </a:xfrm>
            </p:grpSpPr>
            <p:sp>
              <p:nvSpPr>
                <p:cNvPr id="624" name="Line 203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5" name="Line 203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19" name="Line 2035"/>
              <p:cNvSpPr>
                <a:spLocks noChangeAspect="1" noChangeShapeType="1"/>
              </p:cNvSpPr>
              <p:nvPr/>
            </p:nvSpPr>
            <p:spPr bwMode="auto">
              <a:xfrm rot="5400000">
                <a:off x="3955" y="4073"/>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0" name="AutoShape 2036"/>
              <p:cNvSpPr>
                <a:spLocks noChangeAspect="1" noChangeArrowheads="1"/>
              </p:cNvSpPr>
              <p:nvPr/>
            </p:nvSpPr>
            <p:spPr bwMode="auto">
              <a:xfrm rot="-5400000">
                <a:off x="3970" y="4077"/>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621" name="Group 2038"/>
              <p:cNvGrpSpPr>
                <a:grpSpLocks noChangeAspect="1"/>
              </p:cNvGrpSpPr>
              <p:nvPr/>
            </p:nvGrpSpPr>
            <p:grpSpPr bwMode="auto">
              <a:xfrm rot="5400000">
                <a:off x="3906" y="3948"/>
                <a:ext cx="49" cy="22"/>
                <a:chOff x="3306" y="1255"/>
                <a:chExt cx="365" cy="168"/>
              </a:xfrm>
            </p:grpSpPr>
            <p:sp>
              <p:nvSpPr>
                <p:cNvPr id="622" name="Rectangle 2039"/>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23" name="Line 2040"/>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372" name="Group 2071"/>
            <p:cNvGrpSpPr>
              <a:grpSpLocks/>
            </p:cNvGrpSpPr>
            <p:nvPr/>
          </p:nvGrpSpPr>
          <p:grpSpPr bwMode="auto">
            <a:xfrm>
              <a:off x="1650763" y="4545803"/>
              <a:ext cx="363498" cy="412736"/>
              <a:chOff x="2487" y="4043"/>
              <a:chExt cx="229" cy="260"/>
            </a:xfrm>
          </p:grpSpPr>
          <p:sp>
            <p:nvSpPr>
              <p:cNvPr id="574" name="Line 2043"/>
              <p:cNvSpPr>
                <a:spLocks noChangeAspect="1" noChangeShapeType="1"/>
              </p:cNvSpPr>
              <p:nvPr/>
            </p:nvSpPr>
            <p:spPr bwMode="auto">
              <a:xfrm rot="5400000">
                <a:off x="2677" y="40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5" name="AutoShape 2044"/>
              <p:cNvSpPr>
                <a:spLocks noChangeAspect="1" noChangeArrowheads="1"/>
              </p:cNvSpPr>
              <p:nvPr/>
            </p:nvSpPr>
            <p:spPr bwMode="auto">
              <a:xfrm rot="-5400000">
                <a:off x="2690" y="4093"/>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6" name="Rectangle 2045"/>
              <p:cNvSpPr>
                <a:spLocks noChangeAspect="1" noChangeArrowheads="1"/>
              </p:cNvSpPr>
              <p:nvPr/>
            </p:nvSpPr>
            <p:spPr bwMode="auto">
              <a:xfrm rot="5400000">
                <a:off x="2591" y="4279"/>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7" name="Rectangle 2046"/>
              <p:cNvSpPr>
                <a:spLocks noChangeAspect="1" noChangeArrowheads="1"/>
              </p:cNvSpPr>
              <p:nvPr/>
            </p:nvSpPr>
            <p:spPr bwMode="auto">
              <a:xfrm rot="5400000">
                <a:off x="2591" y="4235"/>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8" name="Oval 2047"/>
              <p:cNvSpPr>
                <a:spLocks noChangeAspect="1" noChangeArrowheads="1"/>
              </p:cNvSpPr>
              <p:nvPr/>
            </p:nvSpPr>
            <p:spPr bwMode="auto">
              <a:xfrm rot="5400000">
                <a:off x="2590" y="418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9" name="Rectangle 2048"/>
              <p:cNvSpPr>
                <a:spLocks noChangeAspect="1" noChangeArrowheads="1"/>
              </p:cNvSpPr>
              <p:nvPr/>
            </p:nvSpPr>
            <p:spPr bwMode="auto">
              <a:xfrm rot="5400000">
                <a:off x="2638" y="4094"/>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0" name="Oval 2049"/>
              <p:cNvSpPr>
                <a:spLocks noChangeAspect="1" noChangeArrowheads="1"/>
              </p:cNvSpPr>
              <p:nvPr/>
            </p:nvSpPr>
            <p:spPr bwMode="auto">
              <a:xfrm rot="5400000">
                <a:off x="2636" y="4143"/>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1" name="Oval 2050"/>
              <p:cNvSpPr>
                <a:spLocks noChangeAspect="1" noChangeArrowheads="1"/>
              </p:cNvSpPr>
              <p:nvPr/>
            </p:nvSpPr>
            <p:spPr bwMode="auto">
              <a:xfrm rot="5400000">
                <a:off x="2542" y="4143"/>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2" name="Oval 2051"/>
              <p:cNvSpPr>
                <a:spLocks noChangeAspect="1" noChangeArrowheads="1"/>
              </p:cNvSpPr>
              <p:nvPr/>
            </p:nvSpPr>
            <p:spPr bwMode="auto">
              <a:xfrm rot="5400000">
                <a:off x="2636" y="404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3" name="Oval 2052"/>
              <p:cNvSpPr>
                <a:spLocks noChangeAspect="1" noChangeArrowheads="1"/>
              </p:cNvSpPr>
              <p:nvPr/>
            </p:nvSpPr>
            <p:spPr bwMode="auto">
              <a:xfrm rot="5400000">
                <a:off x="2542" y="404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4" name="Line 2053"/>
              <p:cNvSpPr>
                <a:spLocks noChangeAspect="1" noChangeShapeType="1"/>
              </p:cNvSpPr>
              <p:nvPr/>
            </p:nvSpPr>
            <p:spPr bwMode="auto">
              <a:xfrm rot="5400000">
                <a:off x="2636" y="4081"/>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5" name="Line 2054"/>
              <p:cNvSpPr>
                <a:spLocks noChangeAspect="1" noChangeShapeType="1"/>
              </p:cNvSpPr>
              <p:nvPr/>
            </p:nvSpPr>
            <p:spPr bwMode="auto">
              <a:xfrm rot="5400000">
                <a:off x="2635" y="4130"/>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6" name="Line 2055"/>
              <p:cNvSpPr>
                <a:spLocks noChangeAspect="1" noChangeShapeType="1"/>
              </p:cNvSpPr>
              <p:nvPr/>
            </p:nvSpPr>
            <p:spPr bwMode="auto">
              <a:xfrm rot="5400000">
                <a:off x="2542" y="4081"/>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87" name="Group 2056"/>
              <p:cNvGrpSpPr>
                <a:grpSpLocks noChangeAspect="1"/>
              </p:cNvGrpSpPr>
              <p:nvPr/>
            </p:nvGrpSpPr>
            <p:grpSpPr bwMode="auto">
              <a:xfrm rot="5400000">
                <a:off x="2530" y="4108"/>
                <a:ext cx="49" cy="22"/>
                <a:chOff x="3306" y="1255"/>
                <a:chExt cx="365" cy="168"/>
              </a:xfrm>
            </p:grpSpPr>
            <p:sp>
              <p:nvSpPr>
                <p:cNvPr id="600" name="Rectangle 205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1" name="Line 205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88" name="Line 2059"/>
              <p:cNvSpPr>
                <a:spLocks noChangeAspect="1" noChangeShapeType="1"/>
              </p:cNvSpPr>
              <p:nvPr/>
            </p:nvSpPr>
            <p:spPr bwMode="auto">
              <a:xfrm rot="5400000">
                <a:off x="2593" y="4224"/>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9" name="Line 2060"/>
              <p:cNvSpPr>
                <a:spLocks noChangeAspect="1" noChangeShapeType="1"/>
              </p:cNvSpPr>
              <p:nvPr/>
            </p:nvSpPr>
            <p:spPr bwMode="auto">
              <a:xfrm rot="5400000">
                <a:off x="2594" y="4268"/>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90" name="Group 2061"/>
              <p:cNvGrpSpPr>
                <a:grpSpLocks noChangeAspect="1"/>
              </p:cNvGrpSpPr>
              <p:nvPr/>
            </p:nvGrpSpPr>
            <p:grpSpPr bwMode="auto">
              <a:xfrm rot="5400000">
                <a:off x="2590" y="4146"/>
                <a:ext cx="26" cy="65"/>
                <a:chOff x="3348" y="1388"/>
                <a:chExt cx="196" cy="488"/>
              </a:xfrm>
            </p:grpSpPr>
            <p:sp>
              <p:nvSpPr>
                <p:cNvPr id="598" name="Line 206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99" name="Line 206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91" name="Line 2064"/>
              <p:cNvSpPr>
                <a:spLocks noChangeAspect="1" noChangeShapeType="1"/>
              </p:cNvSpPr>
              <p:nvPr/>
            </p:nvSpPr>
            <p:spPr bwMode="auto">
              <a:xfrm rot="5400000">
                <a:off x="2628" y="4274"/>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92" name="AutoShape 2065"/>
              <p:cNvSpPr>
                <a:spLocks noChangeAspect="1" noChangeArrowheads="1"/>
              </p:cNvSpPr>
              <p:nvPr/>
            </p:nvSpPr>
            <p:spPr bwMode="auto">
              <a:xfrm rot="-5400000">
                <a:off x="2651" y="4274"/>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593" name="Group 2066"/>
              <p:cNvGrpSpPr>
                <a:grpSpLocks noChangeAspect="1"/>
              </p:cNvGrpSpPr>
              <p:nvPr/>
            </p:nvGrpSpPr>
            <p:grpSpPr bwMode="auto">
              <a:xfrm rot="5400000">
                <a:off x="2579" y="4149"/>
                <a:ext cx="49" cy="22"/>
                <a:chOff x="3306" y="1255"/>
                <a:chExt cx="365" cy="168"/>
              </a:xfrm>
            </p:grpSpPr>
            <p:sp>
              <p:nvSpPr>
                <p:cNvPr id="596" name="Rectangle 206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97" name="Line 206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94" name="AutoShape 2069"/>
              <p:cNvSpPr>
                <a:spLocks noChangeAspect="1" noChangeArrowheads="1"/>
              </p:cNvSpPr>
              <p:nvPr/>
            </p:nvSpPr>
            <p:spPr bwMode="auto">
              <a:xfrm rot="5400000" flipH="1">
                <a:off x="2487" y="409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95" name="Line 2070"/>
              <p:cNvSpPr>
                <a:spLocks noChangeAspect="1" noChangeShapeType="1"/>
              </p:cNvSpPr>
              <p:nvPr/>
            </p:nvSpPr>
            <p:spPr bwMode="auto">
              <a:xfrm rot="5400000">
                <a:off x="2525" y="4091"/>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73" name="Line 2072"/>
            <p:cNvSpPr>
              <a:spLocks noChangeShapeType="1"/>
            </p:cNvSpPr>
            <p:nvPr/>
          </p:nvSpPr>
          <p:spPr bwMode="auto">
            <a:xfrm>
              <a:off x="2185693" y="5091884"/>
              <a:ext cx="6349" cy="26510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4" name="Group 2106"/>
            <p:cNvGrpSpPr>
              <a:grpSpLocks/>
            </p:cNvGrpSpPr>
            <p:nvPr/>
          </p:nvGrpSpPr>
          <p:grpSpPr bwMode="auto">
            <a:xfrm>
              <a:off x="3334920" y="4533103"/>
              <a:ext cx="266672" cy="539732"/>
              <a:chOff x="2436" y="3833"/>
              <a:chExt cx="168" cy="340"/>
            </a:xfrm>
          </p:grpSpPr>
          <p:sp>
            <p:nvSpPr>
              <p:cNvPr id="542" name="Rectangle 2074"/>
              <p:cNvSpPr>
                <a:spLocks noChangeAspect="1" noChangeArrowheads="1"/>
              </p:cNvSpPr>
              <p:nvPr/>
            </p:nvSpPr>
            <p:spPr bwMode="auto">
              <a:xfrm rot="5400000">
                <a:off x="2509" y="41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3" name="Rectangle 2075"/>
              <p:cNvSpPr>
                <a:spLocks noChangeAspect="1" noChangeArrowheads="1"/>
              </p:cNvSpPr>
              <p:nvPr/>
            </p:nvSpPr>
            <p:spPr bwMode="auto">
              <a:xfrm rot="5400000">
                <a:off x="2508" y="4102"/>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4" name="Oval 2076"/>
              <p:cNvSpPr>
                <a:spLocks noChangeAspect="1" noChangeArrowheads="1"/>
              </p:cNvSpPr>
              <p:nvPr/>
            </p:nvSpPr>
            <p:spPr bwMode="auto">
              <a:xfrm rot="5400000">
                <a:off x="2507" y="4055"/>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5" name="Rectangle 2077"/>
              <p:cNvSpPr>
                <a:spLocks noChangeAspect="1" noChangeArrowheads="1"/>
              </p:cNvSpPr>
              <p:nvPr/>
            </p:nvSpPr>
            <p:spPr bwMode="auto">
              <a:xfrm rot="5400000">
                <a:off x="2530"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6" name="Oval 2078"/>
              <p:cNvSpPr>
                <a:spLocks noChangeAspect="1" noChangeArrowheads="1"/>
              </p:cNvSpPr>
              <p:nvPr/>
            </p:nvSpPr>
            <p:spPr bwMode="auto">
              <a:xfrm rot="5400000">
                <a:off x="2544" y="401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7" name="Oval 2079"/>
              <p:cNvSpPr>
                <a:spLocks noChangeAspect="1" noChangeArrowheads="1"/>
              </p:cNvSpPr>
              <p:nvPr/>
            </p:nvSpPr>
            <p:spPr bwMode="auto">
              <a:xfrm rot="5400000">
                <a:off x="2463" y="401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8" name="Line 2080"/>
              <p:cNvSpPr>
                <a:spLocks noChangeAspect="1" noChangeShapeType="1"/>
              </p:cNvSpPr>
              <p:nvPr/>
            </p:nvSpPr>
            <p:spPr bwMode="auto">
              <a:xfrm rot="5400000">
                <a:off x="2509" y="409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9" name="Line 2081"/>
              <p:cNvSpPr>
                <a:spLocks noChangeAspect="1" noChangeShapeType="1"/>
              </p:cNvSpPr>
              <p:nvPr/>
            </p:nvSpPr>
            <p:spPr bwMode="auto">
              <a:xfrm rot="5400000">
                <a:off x="2509" y="413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50" name="Group 2082"/>
              <p:cNvGrpSpPr>
                <a:grpSpLocks noChangeAspect="1"/>
              </p:cNvGrpSpPr>
              <p:nvPr/>
            </p:nvGrpSpPr>
            <p:grpSpPr bwMode="auto">
              <a:xfrm rot="5400000">
                <a:off x="2506" y="4013"/>
                <a:ext cx="26" cy="65"/>
                <a:chOff x="3348" y="1388"/>
                <a:chExt cx="196" cy="488"/>
              </a:xfrm>
            </p:grpSpPr>
            <p:sp>
              <p:nvSpPr>
                <p:cNvPr id="572" name="Line 208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3" name="Line 208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51" name="Rectangle 2085"/>
              <p:cNvSpPr>
                <a:spLocks noChangeAspect="1" noChangeArrowheads="1"/>
              </p:cNvSpPr>
              <p:nvPr/>
            </p:nvSpPr>
            <p:spPr bwMode="auto">
              <a:xfrm rot="5400000">
                <a:off x="2578"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52" name="Line 2086"/>
              <p:cNvSpPr>
                <a:spLocks noChangeAspect="1" noChangeShapeType="1"/>
              </p:cNvSpPr>
              <p:nvPr/>
            </p:nvSpPr>
            <p:spPr bwMode="auto">
              <a:xfrm>
                <a:off x="2550" y="3986"/>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3" name="Line 2087"/>
              <p:cNvSpPr>
                <a:spLocks noChangeAspect="1" noChangeShapeType="1"/>
              </p:cNvSpPr>
              <p:nvPr/>
            </p:nvSpPr>
            <p:spPr bwMode="auto">
              <a:xfrm flipH="1">
                <a:off x="2568" y="3986"/>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4" name="Rectangle 2088"/>
              <p:cNvSpPr>
                <a:spLocks noChangeAspect="1" noChangeArrowheads="1"/>
              </p:cNvSpPr>
              <p:nvPr/>
            </p:nvSpPr>
            <p:spPr bwMode="auto">
              <a:xfrm rot="5400000">
                <a:off x="2437"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55" name="Rectangle 2089"/>
              <p:cNvSpPr>
                <a:spLocks noChangeAspect="1" noChangeArrowheads="1"/>
              </p:cNvSpPr>
              <p:nvPr/>
            </p:nvSpPr>
            <p:spPr bwMode="auto">
              <a:xfrm rot="5400000">
                <a:off x="2485"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56" name="Line 2090"/>
              <p:cNvSpPr>
                <a:spLocks noChangeAspect="1" noChangeShapeType="1"/>
              </p:cNvSpPr>
              <p:nvPr/>
            </p:nvSpPr>
            <p:spPr bwMode="auto">
              <a:xfrm>
                <a:off x="2460" y="3989"/>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7" name="Line 2091"/>
              <p:cNvSpPr>
                <a:spLocks noChangeAspect="1" noChangeShapeType="1"/>
              </p:cNvSpPr>
              <p:nvPr/>
            </p:nvSpPr>
            <p:spPr bwMode="auto">
              <a:xfrm flipH="1">
                <a:off x="2479" y="3986"/>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8" name="Line 2092"/>
              <p:cNvSpPr>
                <a:spLocks noChangeAspect="1" noChangeShapeType="1"/>
              </p:cNvSpPr>
              <p:nvPr/>
            </p:nvSpPr>
            <p:spPr bwMode="auto">
              <a:xfrm rot="5400000">
                <a:off x="2541" y="414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9" name="AutoShape 2093"/>
              <p:cNvSpPr>
                <a:spLocks noChangeAspect="1" noChangeArrowheads="1"/>
              </p:cNvSpPr>
              <p:nvPr/>
            </p:nvSpPr>
            <p:spPr bwMode="auto">
              <a:xfrm rot="-5400000">
                <a:off x="2557" y="414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0" name="Oval 2094"/>
              <p:cNvSpPr>
                <a:spLocks noChangeAspect="1" noChangeArrowheads="1"/>
              </p:cNvSpPr>
              <p:nvPr/>
            </p:nvSpPr>
            <p:spPr bwMode="auto">
              <a:xfrm rot="5400000">
                <a:off x="2580"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1" name="Oval 2095"/>
              <p:cNvSpPr>
                <a:spLocks noChangeAspect="1" noChangeArrowheads="1"/>
              </p:cNvSpPr>
              <p:nvPr/>
            </p:nvSpPr>
            <p:spPr bwMode="auto">
              <a:xfrm rot="5400000">
                <a:off x="2529"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2" name="Line 2096"/>
              <p:cNvSpPr>
                <a:spLocks noChangeAspect="1" noChangeShapeType="1"/>
              </p:cNvSpPr>
              <p:nvPr/>
            </p:nvSpPr>
            <p:spPr bwMode="auto">
              <a:xfrm rot="5400000">
                <a:off x="2579"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3" name="Line 2097"/>
              <p:cNvSpPr>
                <a:spLocks noChangeAspect="1" noChangeShapeType="1"/>
              </p:cNvSpPr>
              <p:nvPr/>
            </p:nvSpPr>
            <p:spPr bwMode="auto">
              <a:xfrm rot="5400000">
                <a:off x="2490"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4" name="Line 2098"/>
              <p:cNvSpPr>
                <a:spLocks noChangeAspect="1" noChangeShapeType="1"/>
              </p:cNvSpPr>
              <p:nvPr/>
            </p:nvSpPr>
            <p:spPr bwMode="auto">
              <a:xfrm rot="5400000">
                <a:off x="2438"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5" name="Line 2099"/>
              <p:cNvSpPr>
                <a:spLocks noChangeAspect="1" noChangeShapeType="1"/>
              </p:cNvSpPr>
              <p:nvPr/>
            </p:nvSpPr>
            <p:spPr bwMode="auto">
              <a:xfrm rot="5400000">
                <a:off x="2528"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6" name="Oval 2100"/>
              <p:cNvSpPr>
                <a:spLocks noChangeAspect="1" noChangeArrowheads="1"/>
              </p:cNvSpPr>
              <p:nvPr/>
            </p:nvSpPr>
            <p:spPr bwMode="auto">
              <a:xfrm rot="5400000">
                <a:off x="2487"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7" name="Oval 2101"/>
              <p:cNvSpPr>
                <a:spLocks noChangeAspect="1" noChangeArrowheads="1"/>
              </p:cNvSpPr>
              <p:nvPr/>
            </p:nvSpPr>
            <p:spPr bwMode="auto">
              <a:xfrm rot="5400000">
                <a:off x="2436"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8" name="Line 2102"/>
              <p:cNvSpPr>
                <a:spLocks noChangeAspect="1" noChangeShapeType="1"/>
              </p:cNvSpPr>
              <p:nvPr/>
            </p:nvSpPr>
            <p:spPr bwMode="auto">
              <a:xfrm rot="5400000">
                <a:off x="2522" y="3800"/>
                <a:ext cx="0" cy="15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9" name="AutoShape 2103"/>
              <p:cNvSpPr>
                <a:spLocks noChangeAspect="1" noChangeArrowheads="1"/>
              </p:cNvSpPr>
              <p:nvPr/>
            </p:nvSpPr>
            <p:spPr bwMode="auto">
              <a:xfrm rot="10800000">
                <a:off x="2500" y="3833"/>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0" name="AutoShape 2104"/>
              <p:cNvSpPr>
                <a:spLocks noChangeAspect="1" noChangeArrowheads="1"/>
              </p:cNvSpPr>
              <p:nvPr/>
            </p:nvSpPr>
            <p:spPr bwMode="auto">
              <a:xfrm rot="10800000">
                <a:off x="2457" y="3833"/>
                <a:ext cx="27"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1" name="AutoShape 2105"/>
              <p:cNvSpPr>
                <a:spLocks noChangeAspect="1" noChangeArrowheads="1"/>
              </p:cNvSpPr>
              <p:nvPr/>
            </p:nvSpPr>
            <p:spPr bwMode="auto">
              <a:xfrm rot="10800000">
                <a:off x="2545" y="383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75" name="Line 2107"/>
            <p:cNvSpPr>
              <a:spLocks noChangeShapeType="1"/>
            </p:cNvSpPr>
            <p:nvPr/>
          </p:nvSpPr>
          <p:spPr bwMode="auto">
            <a:xfrm>
              <a:off x="3196823" y="5323651"/>
              <a:ext cx="0" cy="314314"/>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76" name="Line 2108"/>
            <p:cNvSpPr>
              <a:spLocks noChangeShapeType="1"/>
            </p:cNvSpPr>
            <p:nvPr/>
          </p:nvSpPr>
          <p:spPr bwMode="auto">
            <a:xfrm flipV="1">
              <a:off x="3203173" y="5036323"/>
              <a:ext cx="196829" cy="274629"/>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7" name="Group 2109"/>
            <p:cNvGrpSpPr>
              <a:grpSpLocks/>
            </p:cNvGrpSpPr>
            <p:nvPr/>
          </p:nvGrpSpPr>
          <p:grpSpPr bwMode="auto">
            <a:xfrm>
              <a:off x="3922233" y="5139507"/>
              <a:ext cx="295244" cy="747687"/>
              <a:chOff x="1219" y="337"/>
              <a:chExt cx="186" cy="471"/>
            </a:xfrm>
          </p:grpSpPr>
          <p:sp>
            <p:nvSpPr>
              <p:cNvPr id="513" name="Line 2110"/>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14" name="AutoShape 2111"/>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5" name="Rectangle 2112"/>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6" name="Rectangle 2113"/>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7" name="Oval 2114"/>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8" name="Rectangle 2115"/>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9" name="Oval 2116"/>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0" name="Oval 2117"/>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1" name="Oval 2118"/>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2" name="Oval 2119"/>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3" name="Line 2120"/>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 name="Line 2121"/>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5" name="Line 2122"/>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26" name="Group 2123"/>
              <p:cNvGrpSpPr>
                <a:grpSpLocks noChangeAspect="1"/>
              </p:cNvGrpSpPr>
              <p:nvPr/>
            </p:nvGrpSpPr>
            <p:grpSpPr bwMode="auto">
              <a:xfrm rot="5400000">
                <a:off x="1239" y="611"/>
                <a:ext cx="49" cy="22"/>
                <a:chOff x="3306" y="1255"/>
                <a:chExt cx="365" cy="168"/>
              </a:xfrm>
            </p:grpSpPr>
            <p:sp>
              <p:nvSpPr>
                <p:cNvPr id="540" name="Rectangle 2124"/>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1" name="Line 2125"/>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7" name="Line 2126"/>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8" name="Line 2127"/>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29" name="Group 2128"/>
              <p:cNvGrpSpPr>
                <a:grpSpLocks noChangeAspect="1"/>
              </p:cNvGrpSpPr>
              <p:nvPr/>
            </p:nvGrpSpPr>
            <p:grpSpPr bwMode="auto">
              <a:xfrm rot="5400000">
                <a:off x="1287" y="649"/>
                <a:ext cx="26" cy="65"/>
                <a:chOff x="3348" y="1388"/>
                <a:chExt cx="196" cy="488"/>
              </a:xfrm>
            </p:grpSpPr>
            <p:sp>
              <p:nvSpPr>
                <p:cNvPr id="538" name="Line 2129"/>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39" name="Line 2130"/>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30" name="Line 2131"/>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31" name="AutoShape 2132"/>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32" name="Line 2133"/>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33" name="Group 2134"/>
              <p:cNvGrpSpPr>
                <a:grpSpLocks noChangeAspect="1"/>
              </p:cNvGrpSpPr>
              <p:nvPr/>
            </p:nvGrpSpPr>
            <p:grpSpPr bwMode="auto">
              <a:xfrm rot="5400000">
                <a:off x="1264" y="458"/>
                <a:ext cx="78" cy="24"/>
                <a:chOff x="193" y="4019"/>
                <a:chExt cx="97" cy="30"/>
              </a:xfrm>
            </p:grpSpPr>
            <p:sp>
              <p:nvSpPr>
                <p:cNvPr id="535" name="Oval 2135"/>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36" name="Rectangle 2136"/>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37" name="Line 2137"/>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34" name="Text Box 2138"/>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sp>
          <p:nvSpPr>
            <p:cNvPr id="378" name="Line 2139"/>
            <p:cNvSpPr>
              <a:spLocks noChangeShapeType="1"/>
            </p:cNvSpPr>
            <p:nvPr/>
          </p:nvSpPr>
          <p:spPr bwMode="auto">
            <a:xfrm>
              <a:off x="3890486" y="5287139"/>
              <a:ext cx="12699" cy="58735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9" name="Group 2140"/>
            <p:cNvGrpSpPr>
              <a:grpSpLocks/>
            </p:cNvGrpSpPr>
            <p:nvPr/>
          </p:nvGrpSpPr>
          <p:grpSpPr bwMode="auto">
            <a:xfrm>
              <a:off x="3715880" y="4474367"/>
              <a:ext cx="328578" cy="768324"/>
              <a:chOff x="3596" y="1418"/>
              <a:chExt cx="207" cy="484"/>
            </a:xfrm>
          </p:grpSpPr>
          <p:grpSp>
            <p:nvGrpSpPr>
              <p:cNvPr id="481" name="Group 2141"/>
              <p:cNvGrpSpPr>
                <a:grpSpLocks noChangeAspect="1"/>
              </p:cNvGrpSpPr>
              <p:nvPr/>
            </p:nvGrpSpPr>
            <p:grpSpPr bwMode="auto">
              <a:xfrm rot="5400000">
                <a:off x="3643" y="1537"/>
                <a:ext cx="78" cy="24"/>
                <a:chOff x="193" y="4019"/>
                <a:chExt cx="97" cy="30"/>
              </a:xfrm>
            </p:grpSpPr>
            <p:sp>
              <p:nvSpPr>
                <p:cNvPr id="510" name="Oval 214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1" name="Rectangle 214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2" name="Line 214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82" name="Rectangle 2145"/>
              <p:cNvSpPr>
                <a:spLocks noChangeAspect="1" noChangeArrowheads="1"/>
              </p:cNvSpPr>
              <p:nvPr/>
            </p:nvSpPr>
            <p:spPr bwMode="auto">
              <a:xfrm rot="5400000">
                <a:off x="3689" y="1822"/>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83" name="Oval 2146"/>
              <p:cNvSpPr>
                <a:spLocks noChangeAspect="1" noChangeArrowheads="1"/>
              </p:cNvSpPr>
              <p:nvPr/>
            </p:nvSpPr>
            <p:spPr bwMode="auto">
              <a:xfrm rot="5400000">
                <a:off x="3691" y="177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4" name="Rectangle 2147"/>
              <p:cNvSpPr>
                <a:spLocks noChangeAspect="1" noChangeArrowheads="1"/>
              </p:cNvSpPr>
              <p:nvPr/>
            </p:nvSpPr>
            <p:spPr bwMode="auto">
              <a:xfrm rot="5400000">
                <a:off x="3729" y="1681"/>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5" name="Oval 2148"/>
              <p:cNvSpPr>
                <a:spLocks noChangeAspect="1" noChangeArrowheads="1"/>
              </p:cNvSpPr>
              <p:nvPr/>
            </p:nvSpPr>
            <p:spPr bwMode="auto">
              <a:xfrm rot="5400000">
                <a:off x="3728" y="173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6" name="Oval 2149"/>
              <p:cNvSpPr>
                <a:spLocks noChangeAspect="1" noChangeArrowheads="1"/>
              </p:cNvSpPr>
              <p:nvPr/>
            </p:nvSpPr>
            <p:spPr bwMode="auto">
              <a:xfrm rot="5400000">
                <a:off x="3654" y="17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7" name="Oval 2150"/>
              <p:cNvSpPr>
                <a:spLocks noChangeAspect="1" noChangeArrowheads="1"/>
              </p:cNvSpPr>
              <p:nvPr/>
            </p:nvSpPr>
            <p:spPr bwMode="auto">
              <a:xfrm rot="5400000">
                <a:off x="3728" y="1632"/>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8" name="Line 2151"/>
              <p:cNvSpPr>
                <a:spLocks noChangeAspect="1" noChangeShapeType="1"/>
              </p:cNvSpPr>
              <p:nvPr/>
            </p:nvSpPr>
            <p:spPr bwMode="auto">
              <a:xfrm rot="5400000">
                <a:off x="3729" y="1717"/>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89" name="Group 2152"/>
              <p:cNvGrpSpPr>
                <a:grpSpLocks noChangeAspect="1"/>
              </p:cNvGrpSpPr>
              <p:nvPr/>
            </p:nvGrpSpPr>
            <p:grpSpPr bwMode="auto">
              <a:xfrm rot="5400000">
                <a:off x="3642" y="1695"/>
                <a:ext cx="49" cy="22"/>
                <a:chOff x="3306" y="1255"/>
                <a:chExt cx="365" cy="168"/>
              </a:xfrm>
            </p:grpSpPr>
            <p:sp>
              <p:nvSpPr>
                <p:cNvPr id="508" name="Rectangle 215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09" name="Line 215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90" name="Line 2155"/>
              <p:cNvSpPr>
                <a:spLocks noChangeAspect="1" noChangeShapeType="1"/>
              </p:cNvSpPr>
              <p:nvPr/>
            </p:nvSpPr>
            <p:spPr bwMode="auto">
              <a:xfrm rot="5400000">
                <a:off x="3695" y="181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1" name="Line 2156"/>
              <p:cNvSpPr>
                <a:spLocks noChangeAspect="1" noChangeShapeType="1"/>
              </p:cNvSpPr>
              <p:nvPr/>
            </p:nvSpPr>
            <p:spPr bwMode="auto">
              <a:xfrm rot="5400000">
                <a:off x="3695" y="185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92" name="Group 2157"/>
              <p:cNvGrpSpPr>
                <a:grpSpLocks noChangeAspect="1"/>
              </p:cNvGrpSpPr>
              <p:nvPr/>
            </p:nvGrpSpPr>
            <p:grpSpPr bwMode="auto">
              <a:xfrm rot="5400000">
                <a:off x="3690" y="1734"/>
                <a:ext cx="27" cy="65"/>
                <a:chOff x="3348" y="1388"/>
                <a:chExt cx="196" cy="488"/>
              </a:xfrm>
            </p:grpSpPr>
            <p:sp>
              <p:nvSpPr>
                <p:cNvPr id="506" name="Line 215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7" name="Line 215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93" name="Rectangle 2160"/>
              <p:cNvSpPr>
                <a:spLocks noChangeAspect="1" noChangeArrowheads="1"/>
              </p:cNvSpPr>
              <p:nvPr/>
            </p:nvSpPr>
            <p:spPr bwMode="auto">
              <a:xfrm rot="5400000">
                <a:off x="3689" y="187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94" name="Line 2161"/>
              <p:cNvSpPr>
                <a:spLocks noChangeAspect="1" noChangeShapeType="1"/>
              </p:cNvSpPr>
              <p:nvPr/>
            </p:nvSpPr>
            <p:spPr bwMode="auto">
              <a:xfrm rot="5400000">
                <a:off x="3730" y="187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5" name="AutoShape 2162"/>
              <p:cNvSpPr>
                <a:spLocks noChangeAspect="1" noChangeArrowheads="1"/>
              </p:cNvSpPr>
              <p:nvPr/>
            </p:nvSpPr>
            <p:spPr bwMode="auto">
              <a:xfrm rot="-5400000">
                <a:off x="3738" y="1875"/>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96" name="Oval 2163"/>
              <p:cNvSpPr>
                <a:spLocks noChangeAspect="1" noChangeArrowheads="1"/>
              </p:cNvSpPr>
              <p:nvPr/>
            </p:nvSpPr>
            <p:spPr bwMode="auto">
              <a:xfrm rot="5400000">
                <a:off x="3654" y="163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97" name="Line 2164"/>
              <p:cNvSpPr>
                <a:spLocks noChangeAspect="1" noChangeShapeType="1"/>
              </p:cNvSpPr>
              <p:nvPr/>
            </p:nvSpPr>
            <p:spPr bwMode="auto">
              <a:xfrm rot="5400000">
                <a:off x="3729"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8" name="Line 2165"/>
              <p:cNvSpPr>
                <a:spLocks noChangeAspect="1" noChangeShapeType="1"/>
              </p:cNvSpPr>
              <p:nvPr/>
            </p:nvSpPr>
            <p:spPr bwMode="auto">
              <a:xfrm rot="5400000">
                <a:off x="3654"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9" name="AutoShape 2166"/>
              <p:cNvSpPr>
                <a:spLocks noChangeAspect="1" noChangeArrowheads="1"/>
              </p:cNvSpPr>
              <p:nvPr/>
            </p:nvSpPr>
            <p:spPr bwMode="auto">
              <a:xfrm rot="16200000" flipV="1">
                <a:off x="3605"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00" name="Line 2167"/>
              <p:cNvSpPr>
                <a:spLocks noChangeAspect="1" noChangeShapeType="1"/>
              </p:cNvSpPr>
              <p:nvPr/>
            </p:nvSpPr>
            <p:spPr bwMode="auto">
              <a:xfrm rot="5400000">
                <a:off x="3642"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1" name="Line 2168"/>
              <p:cNvSpPr>
                <a:spLocks noChangeAspect="1" noChangeShapeType="1"/>
              </p:cNvSpPr>
              <p:nvPr/>
            </p:nvSpPr>
            <p:spPr bwMode="auto">
              <a:xfrm rot="5400000">
                <a:off x="3765"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2" name="AutoShape 2169"/>
              <p:cNvSpPr>
                <a:spLocks noChangeAspect="1" noChangeArrowheads="1"/>
              </p:cNvSpPr>
              <p:nvPr/>
            </p:nvSpPr>
            <p:spPr bwMode="auto">
              <a:xfrm rot="-5400000">
                <a:off x="3777"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03" name="Line 2170"/>
              <p:cNvSpPr>
                <a:spLocks noChangeAspect="1" noChangeShapeType="1"/>
              </p:cNvSpPr>
              <p:nvPr/>
            </p:nvSpPr>
            <p:spPr bwMode="auto">
              <a:xfrm rot="5400000">
                <a:off x="3707" y="1565"/>
                <a:ext cx="0" cy="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4" name="Text Box 2171"/>
              <p:cNvSpPr txBox="1">
                <a:spLocks noChangeArrowheads="1"/>
              </p:cNvSpPr>
              <p:nvPr/>
            </p:nvSpPr>
            <p:spPr bwMode="auto">
              <a:xfrm>
                <a:off x="3596" y="1418"/>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sp>
            <p:nvSpPr>
              <p:cNvPr id="505" name="AutoShape 2172"/>
              <p:cNvSpPr>
                <a:spLocks noChangeAspect="1" noChangeArrowheads="1"/>
              </p:cNvSpPr>
              <p:nvPr/>
            </p:nvSpPr>
            <p:spPr bwMode="auto">
              <a:xfrm rot="10800000">
                <a:off x="3720" y="156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80" name="Line 2173"/>
            <p:cNvSpPr>
              <a:spLocks noChangeShapeType="1"/>
            </p:cNvSpPr>
            <p:nvPr/>
          </p:nvSpPr>
          <p:spPr bwMode="auto">
            <a:xfrm>
              <a:off x="4615897" y="5314127"/>
              <a:ext cx="12699" cy="58735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81" name="Group 2174"/>
            <p:cNvGrpSpPr>
              <a:grpSpLocks/>
            </p:cNvGrpSpPr>
            <p:nvPr/>
          </p:nvGrpSpPr>
          <p:grpSpPr bwMode="auto">
            <a:xfrm>
              <a:off x="4441291" y="4475955"/>
              <a:ext cx="328577" cy="768324"/>
              <a:chOff x="3596" y="1418"/>
              <a:chExt cx="207" cy="484"/>
            </a:xfrm>
          </p:grpSpPr>
          <p:grpSp>
            <p:nvGrpSpPr>
              <p:cNvPr id="449" name="Group 2175"/>
              <p:cNvGrpSpPr>
                <a:grpSpLocks noChangeAspect="1"/>
              </p:cNvGrpSpPr>
              <p:nvPr/>
            </p:nvGrpSpPr>
            <p:grpSpPr bwMode="auto">
              <a:xfrm rot="5400000">
                <a:off x="3643" y="1537"/>
                <a:ext cx="78" cy="24"/>
                <a:chOff x="193" y="4019"/>
                <a:chExt cx="97" cy="30"/>
              </a:xfrm>
            </p:grpSpPr>
            <p:sp>
              <p:nvSpPr>
                <p:cNvPr id="478" name="Oval 2176"/>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79" name="Rectangle 2177"/>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0" name="Line 2178"/>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50" name="Rectangle 2179"/>
              <p:cNvSpPr>
                <a:spLocks noChangeAspect="1" noChangeArrowheads="1"/>
              </p:cNvSpPr>
              <p:nvPr/>
            </p:nvSpPr>
            <p:spPr bwMode="auto">
              <a:xfrm rot="5400000">
                <a:off x="3689" y="1822"/>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51" name="Oval 2180"/>
              <p:cNvSpPr>
                <a:spLocks noChangeAspect="1" noChangeArrowheads="1"/>
              </p:cNvSpPr>
              <p:nvPr/>
            </p:nvSpPr>
            <p:spPr bwMode="auto">
              <a:xfrm rot="5400000">
                <a:off x="3691" y="177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2" name="Rectangle 2181"/>
              <p:cNvSpPr>
                <a:spLocks noChangeAspect="1" noChangeArrowheads="1"/>
              </p:cNvSpPr>
              <p:nvPr/>
            </p:nvSpPr>
            <p:spPr bwMode="auto">
              <a:xfrm rot="5400000">
                <a:off x="3729" y="1681"/>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3" name="Oval 2182"/>
              <p:cNvSpPr>
                <a:spLocks noChangeAspect="1" noChangeArrowheads="1"/>
              </p:cNvSpPr>
              <p:nvPr/>
            </p:nvSpPr>
            <p:spPr bwMode="auto">
              <a:xfrm rot="5400000">
                <a:off x="3728" y="173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4" name="Oval 2183"/>
              <p:cNvSpPr>
                <a:spLocks noChangeAspect="1" noChangeArrowheads="1"/>
              </p:cNvSpPr>
              <p:nvPr/>
            </p:nvSpPr>
            <p:spPr bwMode="auto">
              <a:xfrm rot="5400000">
                <a:off x="3654" y="17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5" name="Oval 2184"/>
              <p:cNvSpPr>
                <a:spLocks noChangeAspect="1" noChangeArrowheads="1"/>
              </p:cNvSpPr>
              <p:nvPr/>
            </p:nvSpPr>
            <p:spPr bwMode="auto">
              <a:xfrm rot="5400000">
                <a:off x="3728" y="1632"/>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6" name="Line 2185"/>
              <p:cNvSpPr>
                <a:spLocks noChangeAspect="1" noChangeShapeType="1"/>
              </p:cNvSpPr>
              <p:nvPr/>
            </p:nvSpPr>
            <p:spPr bwMode="auto">
              <a:xfrm rot="5400000">
                <a:off x="3729" y="1717"/>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57" name="Group 2186"/>
              <p:cNvGrpSpPr>
                <a:grpSpLocks noChangeAspect="1"/>
              </p:cNvGrpSpPr>
              <p:nvPr/>
            </p:nvGrpSpPr>
            <p:grpSpPr bwMode="auto">
              <a:xfrm rot="5400000">
                <a:off x="3642" y="1695"/>
                <a:ext cx="49" cy="22"/>
                <a:chOff x="3306" y="1255"/>
                <a:chExt cx="365" cy="168"/>
              </a:xfrm>
            </p:grpSpPr>
            <p:sp>
              <p:nvSpPr>
                <p:cNvPr id="476" name="Rectangle 218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77" name="Line 218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58" name="Line 2189"/>
              <p:cNvSpPr>
                <a:spLocks noChangeAspect="1" noChangeShapeType="1"/>
              </p:cNvSpPr>
              <p:nvPr/>
            </p:nvSpPr>
            <p:spPr bwMode="auto">
              <a:xfrm rot="5400000">
                <a:off x="3695" y="181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59" name="Line 2190"/>
              <p:cNvSpPr>
                <a:spLocks noChangeAspect="1" noChangeShapeType="1"/>
              </p:cNvSpPr>
              <p:nvPr/>
            </p:nvSpPr>
            <p:spPr bwMode="auto">
              <a:xfrm rot="5400000">
                <a:off x="3695" y="185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60" name="Group 2191"/>
              <p:cNvGrpSpPr>
                <a:grpSpLocks noChangeAspect="1"/>
              </p:cNvGrpSpPr>
              <p:nvPr/>
            </p:nvGrpSpPr>
            <p:grpSpPr bwMode="auto">
              <a:xfrm rot="5400000">
                <a:off x="3690" y="1734"/>
                <a:ext cx="27" cy="65"/>
                <a:chOff x="3348" y="1388"/>
                <a:chExt cx="196" cy="488"/>
              </a:xfrm>
            </p:grpSpPr>
            <p:sp>
              <p:nvSpPr>
                <p:cNvPr id="474" name="Line 219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5" name="Line 219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61" name="Rectangle 2194"/>
              <p:cNvSpPr>
                <a:spLocks noChangeAspect="1" noChangeArrowheads="1"/>
              </p:cNvSpPr>
              <p:nvPr/>
            </p:nvSpPr>
            <p:spPr bwMode="auto">
              <a:xfrm rot="5400000">
                <a:off x="3689" y="187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62" name="Line 2195"/>
              <p:cNvSpPr>
                <a:spLocks noChangeAspect="1" noChangeShapeType="1"/>
              </p:cNvSpPr>
              <p:nvPr/>
            </p:nvSpPr>
            <p:spPr bwMode="auto">
              <a:xfrm rot="5400000">
                <a:off x="3730" y="187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3" name="AutoShape 2196"/>
              <p:cNvSpPr>
                <a:spLocks noChangeAspect="1" noChangeArrowheads="1"/>
              </p:cNvSpPr>
              <p:nvPr/>
            </p:nvSpPr>
            <p:spPr bwMode="auto">
              <a:xfrm rot="-5400000">
                <a:off x="3738" y="1875"/>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64" name="Oval 2197"/>
              <p:cNvSpPr>
                <a:spLocks noChangeAspect="1" noChangeArrowheads="1"/>
              </p:cNvSpPr>
              <p:nvPr/>
            </p:nvSpPr>
            <p:spPr bwMode="auto">
              <a:xfrm rot="5400000">
                <a:off x="3654" y="163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65" name="Line 2198"/>
              <p:cNvSpPr>
                <a:spLocks noChangeAspect="1" noChangeShapeType="1"/>
              </p:cNvSpPr>
              <p:nvPr/>
            </p:nvSpPr>
            <p:spPr bwMode="auto">
              <a:xfrm rot="5400000">
                <a:off x="3729"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6" name="Line 2199"/>
              <p:cNvSpPr>
                <a:spLocks noChangeAspect="1" noChangeShapeType="1"/>
              </p:cNvSpPr>
              <p:nvPr/>
            </p:nvSpPr>
            <p:spPr bwMode="auto">
              <a:xfrm rot="5400000">
                <a:off x="3654"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7" name="AutoShape 2200"/>
              <p:cNvSpPr>
                <a:spLocks noChangeAspect="1" noChangeArrowheads="1"/>
              </p:cNvSpPr>
              <p:nvPr/>
            </p:nvSpPr>
            <p:spPr bwMode="auto">
              <a:xfrm rot="16200000" flipV="1">
                <a:off x="3605"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68" name="Line 2201"/>
              <p:cNvSpPr>
                <a:spLocks noChangeAspect="1" noChangeShapeType="1"/>
              </p:cNvSpPr>
              <p:nvPr/>
            </p:nvSpPr>
            <p:spPr bwMode="auto">
              <a:xfrm rot="5400000">
                <a:off x="3642"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9" name="Line 2202"/>
              <p:cNvSpPr>
                <a:spLocks noChangeAspect="1" noChangeShapeType="1"/>
              </p:cNvSpPr>
              <p:nvPr/>
            </p:nvSpPr>
            <p:spPr bwMode="auto">
              <a:xfrm rot="5400000">
                <a:off x="3765"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0" name="AutoShape 2203"/>
              <p:cNvSpPr>
                <a:spLocks noChangeAspect="1" noChangeArrowheads="1"/>
              </p:cNvSpPr>
              <p:nvPr/>
            </p:nvSpPr>
            <p:spPr bwMode="auto">
              <a:xfrm rot="-5400000">
                <a:off x="3777"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71" name="Line 2204"/>
              <p:cNvSpPr>
                <a:spLocks noChangeAspect="1" noChangeShapeType="1"/>
              </p:cNvSpPr>
              <p:nvPr/>
            </p:nvSpPr>
            <p:spPr bwMode="auto">
              <a:xfrm rot="5400000">
                <a:off x="3707" y="1565"/>
                <a:ext cx="0" cy="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2" name="Text Box 2205"/>
              <p:cNvSpPr txBox="1">
                <a:spLocks noChangeArrowheads="1"/>
              </p:cNvSpPr>
              <p:nvPr/>
            </p:nvSpPr>
            <p:spPr bwMode="auto">
              <a:xfrm>
                <a:off x="3596" y="1418"/>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sp>
            <p:nvSpPr>
              <p:cNvPr id="473" name="AutoShape 2206"/>
              <p:cNvSpPr>
                <a:spLocks noChangeAspect="1" noChangeArrowheads="1"/>
              </p:cNvSpPr>
              <p:nvPr/>
            </p:nvSpPr>
            <p:spPr bwMode="auto">
              <a:xfrm rot="10800000">
                <a:off x="3720" y="156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82" name="Group 2207"/>
            <p:cNvGrpSpPr>
              <a:grpSpLocks/>
            </p:cNvGrpSpPr>
            <p:nvPr/>
          </p:nvGrpSpPr>
          <p:grpSpPr bwMode="auto">
            <a:xfrm>
              <a:off x="4892093" y="4477542"/>
              <a:ext cx="314292" cy="768324"/>
              <a:chOff x="2104" y="234"/>
              <a:chExt cx="198" cy="484"/>
            </a:xfrm>
          </p:grpSpPr>
          <p:grpSp>
            <p:nvGrpSpPr>
              <p:cNvPr id="418" name="Group 2208"/>
              <p:cNvGrpSpPr>
                <a:grpSpLocks noChangeAspect="1"/>
              </p:cNvGrpSpPr>
              <p:nvPr/>
            </p:nvGrpSpPr>
            <p:grpSpPr bwMode="auto">
              <a:xfrm rot="5400000">
                <a:off x="2167" y="353"/>
                <a:ext cx="78" cy="24"/>
                <a:chOff x="193" y="4019"/>
                <a:chExt cx="97" cy="30"/>
              </a:xfrm>
            </p:grpSpPr>
            <p:sp>
              <p:nvSpPr>
                <p:cNvPr id="446" name="Oval 2209"/>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7" name="Rectangle 2210"/>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8" name="Line 2211"/>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19" name="Rectangle 2212"/>
              <p:cNvSpPr>
                <a:spLocks noChangeAspect="1" noChangeArrowheads="1"/>
              </p:cNvSpPr>
              <p:nvPr/>
            </p:nvSpPr>
            <p:spPr bwMode="auto">
              <a:xfrm rot="5400000">
                <a:off x="2188" y="638"/>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20" name="Oval 2213"/>
              <p:cNvSpPr>
                <a:spLocks noChangeAspect="1" noChangeArrowheads="1"/>
              </p:cNvSpPr>
              <p:nvPr/>
            </p:nvSpPr>
            <p:spPr bwMode="auto">
              <a:xfrm rot="5400000">
                <a:off x="2190" y="592"/>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1" name="Rectangle 2214"/>
              <p:cNvSpPr>
                <a:spLocks noChangeAspect="1" noChangeArrowheads="1"/>
              </p:cNvSpPr>
              <p:nvPr/>
            </p:nvSpPr>
            <p:spPr bwMode="auto">
              <a:xfrm rot="5400000">
                <a:off x="2228" y="49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2" name="Oval 2215"/>
              <p:cNvSpPr>
                <a:spLocks noChangeAspect="1" noChangeArrowheads="1"/>
              </p:cNvSpPr>
              <p:nvPr/>
            </p:nvSpPr>
            <p:spPr bwMode="auto">
              <a:xfrm rot="5400000">
                <a:off x="2227" y="54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3" name="Oval 2216"/>
              <p:cNvSpPr>
                <a:spLocks noChangeAspect="1" noChangeArrowheads="1"/>
              </p:cNvSpPr>
              <p:nvPr/>
            </p:nvSpPr>
            <p:spPr bwMode="auto">
              <a:xfrm rot="5400000">
                <a:off x="2153" y="5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4" name="Oval 2217"/>
              <p:cNvSpPr>
                <a:spLocks noChangeAspect="1" noChangeArrowheads="1"/>
              </p:cNvSpPr>
              <p:nvPr/>
            </p:nvSpPr>
            <p:spPr bwMode="auto">
              <a:xfrm rot="5400000">
                <a:off x="2227" y="44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5" name="Line 2218"/>
              <p:cNvSpPr>
                <a:spLocks noChangeAspect="1" noChangeShapeType="1"/>
              </p:cNvSpPr>
              <p:nvPr/>
            </p:nvSpPr>
            <p:spPr bwMode="auto">
              <a:xfrm rot="5400000">
                <a:off x="2228" y="53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26" name="Group 2219"/>
              <p:cNvGrpSpPr>
                <a:grpSpLocks noChangeAspect="1"/>
              </p:cNvGrpSpPr>
              <p:nvPr/>
            </p:nvGrpSpPr>
            <p:grpSpPr bwMode="auto">
              <a:xfrm rot="5400000">
                <a:off x="2141" y="511"/>
                <a:ext cx="49" cy="22"/>
                <a:chOff x="3306" y="1255"/>
                <a:chExt cx="365" cy="168"/>
              </a:xfrm>
            </p:grpSpPr>
            <p:sp>
              <p:nvSpPr>
                <p:cNvPr id="444" name="Rectangle 2220"/>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5" name="Line 2221"/>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27" name="Line 2222"/>
              <p:cNvSpPr>
                <a:spLocks noChangeAspect="1" noChangeShapeType="1"/>
              </p:cNvSpPr>
              <p:nvPr/>
            </p:nvSpPr>
            <p:spPr bwMode="auto">
              <a:xfrm rot="5400000">
                <a:off x="2194" y="62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28" name="Line 2223"/>
              <p:cNvSpPr>
                <a:spLocks noChangeAspect="1" noChangeShapeType="1"/>
              </p:cNvSpPr>
              <p:nvPr/>
            </p:nvSpPr>
            <p:spPr bwMode="auto">
              <a:xfrm rot="5400000">
                <a:off x="2194" y="67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29" name="Group 2224"/>
              <p:cNvGrpSpPr>
                <a:grpSpLocks noChangeAspect="1"/>
              </p:cNvGrpSpPr>
              <p:nvPr/>
            </p:nvGrpSpPr>
            <p:grpSpPr bwMode="auto">
              <a:xfrm rot="5400000">
                <a:off x="2189" y="550"/>
                <a:ext cx="27" cy="65"/>
                <a:chOff x="3348" y="1388"/>
                <a:chExt cx="196" cy="488"/>
              </a:xfrm>
            </p:grpSpPr>
            <p:sp>
              <p:nvSpPr>
                <p:cNvPr id="442" name="Line 2225"/>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43" name="Line 2226"/>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30" name="Rectangle 2227"/>
              <p:cNvSpPr>
                <a:spLocks noChangeAspect="1" noChangeArrowheads="1"/>
              </p:cNvSpPr>
              <p:nvPr/>
            </p:nvSpPr>
            <p:spPr bwMode="auto">
              <a:xfrm rot="5400000">
                <a:off x="2188" y="689"/>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31" name="Line 2228"/>
              <p:cNvSpPr>
                <a:spLocks noChangeAspect="1" noChangeShapeType="1"/>
              </p:cNvSpPr>
              <p:nvPr/>
            </p:nvSpPr>
            <p:spPr bwMode="auto">
              <a:xfrm rot="5400000">
                <a:off x="2229" y="68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2" name="AutoShape 2229"/>
              <p:cNvSpPr>
                <a:spLocks noChangeAspect="1" noChangeArrowheads="1"/>
              </p:cNvSpPr>
              <p:nvPr/>
            </p:nvSpPr>
            <p:spPr bwMode="auto">
              <a:xfrm rot="-5400000">
                <a:off x="2237" y="69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33" name="Oval 2230"/>
              <p:cNvSpPr>
                <a:spLocks noChangeAspect="1" noChangeArrowheads="1"/>
              </p:cNvSpPr>
              <p:nvPr/>
            </p:nvSpPr>
            <p:spPr bwMode="auto">
              <a:xfrm rot="5400000">
                <a:off x="2153" y="449"/>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34" name="Line 2231"/>
              <p:cNvSpPr>
                <a:spLocks noChangeAspect="1" noChangeShapeType="1"/>
              </p:cNvSpPr>
              <p:nvPr/>
            </p:nvSpPr>
            <p:spPr bwMode="auto">
              <a:xfrm rot="5400000">
                <a:off x="2228"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5" name="Line 2232"/>
              <p:cNvSpPr>
                <a:spLocks noChangeAspect="1" noChangeShapeType="1"/>
              </p:cNvSpPr>
              <p:nvPr/>
            </p:nvSpPr>
            <p:spPr bwMode="auto">
              <a:xfrm rot="5400000">
                <a:off x="2153"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6" name="AutoShape 2233"/>
              <p:cNvSpPr>
                <a:spLocks noChangeAspect="1" noChangeArrowheads="1"/>
              </p:cNvSpPr>
              <p:nvPr/>
            </p:nvSpPr>
            <p:spPr bwMode="auto">
              <a:xfrm rot="16200000" flipV="1">
                <a:off x="2104"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37" name="Line 2234"/>
              <p:cNvSpPr>
                <a:spLocks noChangeAspect="1" noChangeShapeType="1"/>
              </p:cNvSpPr>
              <p:nvPr/>
            </p:nvSpPr>
            <p:spPr bwMode="auto">
              <a:xfrm rot="5400000">
                <a:off x="2141"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8" name="Line 2235"/>
              <p:cNvSpPr>
                <a:spLocks noChangeAspect="1" noChangeShapeType="1"/>
              </p:cNvSpPr>
              <p:nvPr/>
            </p:nvSpPr>
            <p:spPr bwMode="auto">
              <a:xfrm rot="5400000">
                <a:off x="2264"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9" name="AutoShape 2236"/>
              <p:cNvSpPr>
                <a:spLocks noChangeAspect="1" noChangeArrowheads="1"/>
              </p:cNvSpPr>
              <p:nvPr/>
            </p:nvSpPr>
            <p:spPr bwMode="auto">
              <a:xfrm rot="-5400000">
                <a:off x="2276"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0" name="Line 2237"/>
              <p:cNvSpPr>
                <a:spLocks noChangeAspect="1" noChangeShapeType="1"/>
              </p:cNvSpPr>
              <p:nvPr/>
            </p:nvSpPr>
            <p:spPr bwMode="auto">
              <a:xfrm rot="5400000">
                <a:off x="2205" y="39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41" name="Text Box 2238"/>
              <p:cNvSpPr txBox="1">
                <a:spLocks noChangeArrowheads="1"/>
              </p:cNvSpPr>
              <p:nvPr/>
            </p:nvSpPr>
            <p:spPr bwMode="auto">
              <a:xfrm>
                <a:off x="2120" y="234"/>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sp>
          <p:nvSpPr>
            <p:cNvPr id="383" name="Line 2239"/>
            <p:cNvSpPr>
              <a:spLocks noChangeShapeType="1"/>
            </p:cNvSpPr>
            <p:nvPr/>
          </p:nvSpPr>
          <p:spPr bwMode="auto">
            <a:xfrm>
              <a:off x="5042888" y="5309364"/>
              <a:ext cx="12699" cy="58735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84" name="Group 2240"/>
            <p:cNvGrpSpPr>
              <a:grpSpLocks/>
            </p:cNvGrpSpPr>
            <p:nvPr/>
          </p:nvGrpSpPr>
          <p:grpSpPr bwMode="auto">
            <a:xfrm>
              <a:off x="3471431" y="5047436"/>
              <a:ext cx="314292" cy="768324"/>
              <a:chOff x="2104" y="234"/>
              <a:chExt cx="198" cy="484"/>
            </a:xfrm>
          </p:grpSpPr>
          <p:grpSp>
            <p:nvGrpSpPr>
              <p:cNvPr id="387" name="Group 2241"/>
              <p:cNvGrpSpPr>
                <a:grpSpLocks noChangeAspect="1"/>
              </p:cNvGrpSpPr>
              <p:nvPr/>
            </p:nvGrpSpPr>
            <p:grpSpPr bwMode="auto">
              <a:xfrm rot="5400000">
                <a:off x="2167" y="353"/>
                <a:ext cx="78" cy="24"/>
                <a:chOff x="193" y="4019"/>
                <a:chExt cx="97" cy="30"/>
              </a:xfrm>
            </p:grpSpPr>
            <p:sp>
              <p:nvSpPr>
                <p:cNvPr id="415" name="Oval 224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16" name="Rectangle 224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17" name="Line 224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88" name="Rectangle 2245"/>
              <p:cNvSpPr>
                <a:spLocks noChangeAspect="1" noChangeArrowheads="1"/>
              </p:cNvSpPr>
              <p:nvPr/>
            </p:nvSpPr>
            <p:spPr bwMode="auto">
              <a:xfrm rot="5400000">
                <a:off x="2188" y="638"/>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389" name="Oval 2246"/>
              <p:cNvSpPr>
                <a:spLocks noChangeAspect="1" noChangeArrowheads="1"/>
              </p:cNvSpPr>
              <p:nvPr/>
            </p:nvSpPr>
            <p:spPr bwMode="auto">
              <a:xfrm rot="5400000">
                <a:off x="2190" y="592"/>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0" name="Rectangle 2247"/>
              <p:cNvSpPr>
                <a:spLocks noChangeAspect="1" noChangeArrowheads="1"/>
              </p:cNvSpPr>
              <p:nvPr/>
            </p:nvSpPr>
            <p:spPr bwMode="auto">
              <a:xfrm rot="5400000">
                <a:off x="2228" y="49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1" name="Oval 2248"/>
              <p:cNvSpPr>
                <a:spLocks noChangeAspect="1" noChangeArrowheads="1"/>
              </p:cNvSpPr>
              <p:nvPr/>
            </p:nvSpPr>
            <p:spPr bwMode="auto">
              <a:xfrm rot="5400000">
                <a:off x="2227" y="54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2" name="Oval 2249"/>
              <p:cNvSpPr>
                <a:spLocks noChangeAspect="1" noChangeArrowheads="1"/>
              </p:cNvSpPr>
              <p:nvPr/>
            </p:nvSpPr>
            <p:spPr bwMode="auto">
              <a:xfrm rot="5400000">
                <a:off x="2153" y="5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3" name="Oval 2250"/>
              <p:cNvSpPr>
                <a:spLocks noChangeAspect="1" noChangeArrowheads="1"/>
              </p:cNvSpPr>
              <p:nvPr/>
            </p:nvSpPr>
            <p:spPr bwMode="auto">
              <a:xfrm rot="5400000">
                <a:off x="2227" y="44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4" name="Line 2251"/>
              <p:cNvSpPr>
                <a:spLocks noChangeAspect="1" noChangeShapeType="1"/>
              </p:cNvSpPr>
              <p:nvPr/>
            </p:nvSpPr>
            <p:spPr bwMode="auto">
              <a:xfrm rot="5400000">
                <a:off x="2228" y="53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95" name="Group 2252"/>
              <p:cNvGrpSpPr>
                <a:grpSpLocks noChangeAspect="1"/>
              </p:cNvGrpSpPr>
              <p:nvPr/>
            </p:nvGrpSpPr>
            <p:grpSpPr bwMode="auto">
              <a:xfrm rot="5400000">
                <a:off x="2141" y="511"/>
                <a:ext cx="49" cy="22"/>
                <a:chOff x="3306" y="1255"/>
                <a:chExt cx="365" cy="168"/>
              </a:xfrm>
            </p:grpSpPr>
            <p:sp>
              <p:nvSpPr>
                <p:cNvPr id="413" name="Rectangle 225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14" name="Line 225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96" name="Line 2255"/>
              <p:cNvSpPr>
                <a:spLocks noChangeAspect="1" noChangeShapeType="1"/>
              </p:cNvSpPr>
              <p:nvPr/>
            </p:nvSpPr>
            <p:spPr bwMode="auto">
              <a:xfrm rot="5400000">
                <a:off x="2194" y="62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97" name="Line 2256"/>
              <p:cNvSpPr>
                <a:spLocks noChangeAspect="1" noChangeShapeType="1"/>
              </p:cNvSpPr>
              <p:nvPr/>
            </p:nvSpPr>
            <p:spPr bwMode="auto">
              <a:xfrm rot="5400000">
                <a:off x="2194" y="67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98" name="Group 2257"/>
              <p:cNvGrpSpPr>
                <a:grpSpLocks noChangeAspect="1"/>
              </p:cNvGrpSpPr>
              <p:nvPr/>
            </p:nvGrpSpPr>
            <p:grpSpPr bwMode="auto">
              <a:xfrm rot="5400000">
                <a:off x="2189" y="550"/>
                <a:ext cx="27" cy="65"/>
                <a:chOff x="3348" y="1388"/>
                <a:chExt cx="196" cy="488"/>
              </a:xfrm>
            </p:grpSpPr>
            <p:sp>
              <p:nvSpPr>
                <p:cNvPr id="411" name="Line 225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12" name="Line 225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99" name="Rectangle 2260"/>
              <p:cNvSpPr>
                <a:spLocks noChangeAspect="1" noChangeArrowheads="1"/>
              </p:cNvSpPr>
              <p:nvPr/>
            </p:nvSpPr>
            <p:spPr bwMode="auto">
              <a:xfrm rot="5400000">
                <a:off x="2188" y="689"/>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00" name="Line 2261"/>
              <p:cNvSpPr>
                <a:spLocks noChangeAspect="1" noChangeShapeType="1"/>
              </p:cNvSpPr>
              <p:nvPr/>
            </p:nvSpPr>
            <p:spPr bwMode="auto">
              <a:xfrm rot="5400000">
                <a:off x="2229" y="68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1" name="AutoShape 2262"/>
              <p:cNvSpPr>
                <a:spLocks noChangeAspect="1" noChangeArrowheads="1"/>
              </p:cNvSpPr>
              <p:nvPr/>
            </p:nvSpPr>
            <p:spPr bwMode="auto">
              <a:xfrm rot="-5400000">
                <a:off x="2237" y="69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2" name="Oval 2263"/>
              <p:cNvSpPr>
                <a:spLocks noChangeAspect="1" noChangeArrowheads="1"/>
              </p:cNvSpPr>
              <p:nvPr/>
            </p:nvSpPr>
            <p:spPr bwMode="auto">
              <a:xfrm rot="5400000">
                <a:off x="2153" y="449"/>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3" name="Line 2264"/>
              <p:cNvSpPr>
                <a:spLocks noChangeAspect="1" noChangeShapeType="1"/>
              </p:cNvSpPr>
              <p:nvPr/>
            </p:nvSpPr>
            <p:spPr bwMode="auto">
              <a:xfrm rot="5400000">
                <a:off x="2228"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4" name="Line 2265"/>
              <p:cNvSpPr>
                <a:spLocks noChangeAspect="1" noChangeShapeType="1"/>
              </p:cNvSpPr>
              <p:nvPr/>
            </p:nvSpPr>
            <p:spPr bwMode="auto">
              <a:xfrm rot="5400000">
                <a:off x="2153"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5" name="AutoShape 2266"/>
              <p:cNvSpPr>
                <a:spLocks noChangeAspect="1" noChangeArrowheads="1"/>
              </p:cNvSpPr>
              <p:nvPr/>
            </p:nvSpPr>
            <p:spPr bwMode="auto">
              <a:xfrm rot="16200000" flipV="1">
                <a:off x="2104"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6" name="Line 2267"/>
              <p:cNvSpPr>
                <a:spLocks noChangeAspect="1" noChangeShapeType="1"/>
              </p:cNvSpPr>
              <p:nvPr/>
            </p:nvSpPr>
            <p:spPr bwMode="auto">
              <a:xfrm rot="5400000">
                <a:off x="2141"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7" name="Line 2268"/>
              <p:cNvSpPr>
                <a:spLocks noChangeAspect="1" noChangeShapeType="1"/>
              </p:cNvSpPr>
              <p:nvPr/>
            </p:nvSpPr>
            <p:spPr bwMode="auto">
              <a:xfrm rot="5400000">
                <a:off x="2264"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8" name="AutoShape 2269"/>
              <p:cNvSpPr>
                <a:spLocks noChangeAspect="1" noChangeArrowheads="1"/>
              </p:cNvSpPr>
              <p:nvPr/>
            </p:nvSpPr>
            <p:spPr bwMode="auto">
              <a:xfrm rot="-5400000">
                <a:off x="2276"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9" name="Line 2270"/>
              <p:cNvSpPr>
                <a:spLocks noChangeAspect="1" noChangeShapeType="1"/>
              </p:cNvSpPr>
              <p:nvPr/>
            </p:nvSpPr>
            <p:spPr bwMode="auto">
              <a:xfrm rot="5400000">
                <a:off x="2205" y="39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10" name="Text Box 2271"/>
              <p:cNvSpPr txBox="1">
                <a:spLocks noChangeArrowheads="1"/>
              </p:cNvSpPr>
              <p:nvPr/>
            </p:nvSpPr>
            <p:spPr bwMode="auto">
              <a:xfrm>
                <a:off x="2120" y="234"/>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sp>
          <p:nvSpPr>
            <p:cNvPr id="385" name="Line 2272"/>
            <p:cNvSpPr>
              <a:spLocks noChangeShapeType="1"/>
            </p:cNvSpPr>
            <p:nvPr/>
          </p:nvSpPr>
          <p:spPr bwMode="auto">
            <a:xfrm>
              <a:off x="4300018" y="5404610"/>
              <a:ext cx="6349" cy="479409"/>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86" name="Line 2009"/>
            <p:cNvSpPr>
              <a:spLocks noChangeShapeType="1"/>
            </p:cNvSpPr>
            <p:nvPr/>
          </p:nvSpPr>
          <p:spPr bwMode="auto">
            <a:xfrm flipH="1" flipV="1">
              <a:off x="1542824" y="5183956"/>
              <a:ext cx="23809" cy="136520"/>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460" name="Group 1471"/>
          <p:cNvGrpSpPr/>
          <p:nvPr/>
        </p:nvGrpSpPr>
        <p:grpSpPr>
          <a:xfrm>
            <a:off x="5910388" y="6201453"/>
            <a:ext cx="2376264" cy="290393"/>
            <a:chOff x="6444208" y="5589240"/>
            <a:chExt cx="2376264" cy="290393"/>
          </a:xfrm>
        </p:grpSpPr>
        <p:sp>
          <p:nvSpPr>
            <p:cNvPr id="1461" name="Text Box 6"/>
            <p:cNvSpPr txBox="1">
              <a:spLocks noChangeArrowheads="1"/>
            </p:cNvSpPr>
            <p:nvPr/>
          </p:nvSpPr>
          <p:spPr bwMode="auto">
            <a:xfrm>
              <a:off x="7624266" y="5589240"/>
              <a:ext cx="7409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err="1">
                  <a:latin typeface="Times New Roman" pitchFamily="18" charset="0"/>
                </a:rPr>
                <a:t>GlcNAc</a:t>
              </a:r>
              <a:r>
                <a:rPr lang="en-US" altLang="en-US" sz="1200" dirty="0">
                  <a:latin typeface="Times New Roman" pitchFamily="18" charset="0"/>
                </a:rPr>
                <a:t>;</a:t>
              </a:r>
            </a:p>
          </p:txBody>
        </p:sp>
        <p:sp>
          <p:nvSpPr>
            <p:cNvPr id="1462" name="Rectangle 7"/>
            <p:cNvSpPr>
              <a:spLocks noChangeAspect="1" noChangeArrowheads="1"/>
            </p:cNvSpPr>
            <p:nvPr/>
          </p:nvSpPr>
          <p:spPr bwMode="auto">
            <a:xfrm>
              <a:off x="7532612" y="5661248"/>
              <a:ext cx="135732" cy="115728"/>
            </a:xfrm>
            <a:prstGeom prst="rect">
              <a:avLst/>
            </a:prstGeom>
            <a:solidFill>
              <a:srgbClr val="0070C0"/>
            </a:solidFill>
            <a:ln w="0">
              <a:solidFill>
                <a:srgbClr val="0070C0"/>
              </a:solidFill>
              <a:miter lim="800000"/>
              <a:headEnd/>
              <a:tailEnd/>
            </a:ln>
          </p:spPr>
          <p:txBody>
            <a:bodyPr/>
            <a:lstStyle/>
            <a:p>
              <a:endParaRPr lang="en-CA"/>
            </a:p>
          </p:txBody>
        </p:sp>
        <p:sp>
          <p:nvSpPr>
            <p:cNvPr id="1463" name="Oval 8"/>
            <p:cNvSpPr>
              <a:spLocks noChangeAspect="1" noChangeArrowheads="1"/>
            </p:cNvSpPr>
            <p:nvPr/>
          </p:nvSpPr>
          <p:spPr bwMode="auto">
            <a:xfrm>
              <a:off x="6444208" y="5657628"/>
              <a:ext cx="140018" cy="132875"/>
            </a:xfrm>
            <a:prstGeom prst="ellipse">
              <a:avLst/>
            </a:prstGeom>
            <a:solidFill>
              <a:srgbClr val="33CC33"/>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64" name="AutoShape 9"/>
            <p:cNvSpPr>
              <a:spLocks noChangeAspect="1" noChangeArrowheads="1"/>
            </p:cNvSpPr>
            <p:nvPr/>
          </p:nvSpPr>
          <p:spPr bwMode="auto">
            <a:xfrm flipH="1" flipV="1">
              <a:off x="8316416" y="5648102"/>
              <a:ext cx="151448" cy="141447"/>
            </a:xfrm>
            <a:prstGeom prst="triangle">
              <a:avLst>
                <a:gd name="adj" fmla="val 50000"/>
              </a:avLst>
            </a:prstGeom>
            <a:solidFill>
              <a:srgbClr val="FF33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65" name="Text Box 10"/>
            <p:cNvSpPr txBox="1">
              <a:spLocks noChangeArrowheads="1"/>
            </p:cNvSpPr>
            <p:nvPr/>
          </p:nvSpPr>
          <p:spPr bwMode="auto">
            <a:xfrm>
              <a:off x="8407722" y="5602635"/>
              <a:ext cx="412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err="1">
                  <a:latin typeface="Times New Roman" pitchFamily="18" charset="0"/>
                </a:rPr>
                <a:t>Fuc</a:t>
              </a:r>
              <a:endParaRPr lang="en-US" altLang="en-US" sz="1200" dirty="0">
                <a:latin typeface="Times New Roman" pitchFamily="18" charset="0"/>
              </a:endParaRPr>
            </a:p>
          </p:txBody>
        </p:sp>
        <p:sp>
          <p:nvSpPr>
            <p:cNvPr id="1466" name="Oval 14"/>
            <p:cNvSpPr>
              <a:spLocks noChangeAspect="1" noChangeArrowheads="1"/>
            </p:cNvSpPr>
            <p:nvPr/>
          </p:nvSpPr>
          <p:spPr bwMode="auto">
            <a:xfrm>
              <a:off x="7024270" y="5657628"/>
              <a:ext cx="140018" cy="132874"/>
            </a:xfrm>
            <a:prstGeom prst="ellipse">
              <a:avLst/>
            </a:prstGeom>
            <a:solidFill>
              <a:srgbClr val="FFFF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67" name="Text Box 15"/>
            <p:cNvSpPr txBox="1">
              <a:spLocks noChangeArrowheads="1"/>
            </p:cNvSpPr>
            <p:nvPr/>
          </p:nvSpPr>
          <p:spPr bwMode="auto">
            <a:xfrm>
              <a:off x="7092280" y="5602634"/>
              <a:ext cx="4892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latin typeface="Times New Roman" pitchFamily="18" charset="0"/>
                </a:rPr>
                <a:t> Gal;</a:t>
              </a:r>
            </a:p>
          </p:txBody>
        </p:sp>
        <p:sp>
          <p:nvSpPr>
            <p:cNvPr id="1468" name="Text Box 19"/>
            <p:cNvSpPr txBox="1">
              <a:spLocks noChangeArrowheads="1"/>
            </p:cNvSpPr>
            <p:nvPr/>
          </p:nvSpPr>
          <p:spPr bwMode="auto">
            <a:xfrm>
              <a:off x="6516216" y="5602634"/>
              <a:ext cx="5100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latin typeface="Times New Roman" pitchFamily="18" charset="0"/>
                </a:rPr>
                <a:t>Man;</a:t>
              </a:r>
            </a:p>
          </p:txBody>
        </p:sp>
      </p:grpSp>
      <p:sp>
        <p:nvSpPr>
          <p:cNvPr id="1469" name="Obdélník 1468"/>
          <p:cNvSpPr/>
          <p:nvPr/>
        </p:nvSpPr>
        <p:spPr>
          <a:xfrm>
            <a:off x="5796136" y="5718913"/>
            <a:ext cx="2950608" cy="461665"/>
          </a:xfrm>
          <a:prstGeom prst="rect">
            <a:avLst/>
          </a:prstGeom>
        </p:spPr>
        <p:txBody>
          <a:bodyPr wrap="square">
            <a:spAutoFit/>
          </a:bodyPr>
          <a:lstStyle/>
          <a:p>
            <a:pPr algn="l"/>
            <a:r>
              <a:rPr lang="en-US" altLang="en-US" sz="1200" dirty="0">
                <a:solidFill>
                  <a:schemeClr val="tx2"/>
                </a:solidFill>
              </a:rPr>
              <a:t>MALDI-TOF-MS  spectra of N-</a:t>
            </a:r>
            <a:r>
              <a:rPr lang="en-US" altLang="en-US" sz="1200" dirty="0" err="1">
                <a:solidFill>
                  <a:schemeClr val="tx2"/>
                </a:solidFill>
              </a:rPr>
              <a:t>glycans</a:t>
            </a:r>
            <a:r>
              <a:rPr lang="en-US" altLang="en-US" sz="1200" dirty="0">
                <a:solidFill>
                  <a:schemeClr val="tx2"/>
                </a:solidFill>
              </a:rPr>
              <a:t> after </a:t>
            </a:r>
            <a:r>
              <a:rPr lang="en-US" altLang="en-US" sz="1200" dirty="0" err="1">
                <a:solidFill>
                  <a:schemeClr val="tx2"/>
                </a:solidFill>
              </a:rPr>
              <a:t>desialylation</a:t>
            </a:r>
            <a:endParaRPr lang="cs-CZ" sz="1200" dirty="0"/>
          </a:p>
        </p:txBody>
      </p:sp>
      <p:sp>
        <p:nvSpPr>
          <p:cNvPr id="1470" name="Obdélník 1469"/>
          <p:cNvSpPr/>
          <p:nvPr/>
        </p:nvSpPr>
        <p:spPr>
          <a:xfrm>
            <a:off x="668984" y="516245"/>
            <a:ext cx="4150499" cy="246221"/>
          </a:xfrm>
          <a:prstGeom prst="rect">
            <a:avLst/>
          </a:prstGeom>
        </p:spPr>
        <p:txBody>
          <a:bodyPr wrap="square">
            <a:spAutoFit/>
          </a:bodyPr>
          <a:lstStyle/>
          <a:p>
            <a:pPr marL="266700" indent="-266700" algn="l">
              <a:lnSpc>
                <a:spcPts val="1200"/>
              </a:lnSpc>
              <a:spcAft>
                <a:spcPts val="0"/>
              </a:spcAft>
              <a:tabLst>
                <a:tab pos="197485" algn="l"/>
                <a:tab pos="270510" algn="l"/>
                <a:tab pos="914400" algn="l"/>
                <a:tab pos="1828800" algn="l"/>
                <a:tab pos="2743200" algn="l"/>
                <a:tab pos="3657600" algn="l"/>
              </a:tabLst>
            </a:pPr>
            <a:r>
              <a:rPr lang="cs-CZ" sz="1200" i="1">
                <a:solidFill>
                  <a:srgbClr val="000000"/>
                </a:solidFill>
                <a:latin typeface="Times New Roman" panose="02020603050405020304" pitchFamily="18" charset="0"/>
                <a:ea typeface="Times New Roman" panose="02020603050405020304" pitchFamily="18" charset="0"/>
              </a:rPr>
              <a:t>Lattová E. et al., </a:t>
            </a:r>
            <a:r>
              <a:rPr lang="cs-CZ" sz="1200" i="1">
                <a:latin typeface="Times New Roman" panose="02020603050405020304" pitchFamily="18" charset="0"/>
                <a:ea typeface="Times New Roman" panose="02020603050405020304" pitchFamily="18" charset="0"/>
              </a:rPr>
              <a:t>J. Proteome Res., </a:t>
            </a:r>
            <a:r>
              <a:rPr lang="cs-CZ" sz="1200" b="1" i="1">
                <a:latin typeface="Times New Roman" panose="02020603050405020304" pitchFamily="18" charset="0"/>
                <a:ea typeface="Times New Roman" panose="02020603050405020304" pitchFamily="18" charset="0"/>
              </a:rPr>
              <a:t>15</a:t>
            </a:r>
            <a:r>
              <a:rPr lang="cs-CZ" sz="1200" i="1">
                <a:latin typeface="Times New Roman" panose="02020603050405020304" pitchFamily="18" charset="0"/>
                <a:ea typeface="Times New Roman" panose="02020603050405020304" pitchFamily="18" charset="0"/>
              </a:rPr>
              <a:t> (8), 2777-2786 (2016)</a:t>
            </a:r>
            <a:endParaRPr lang="cs-CZ" sz="1200" i="1"/>
          </a:p>
        </p:txBody>
      </p:sp>
    </p:spTree>
    <p:extLst>
      <p:ext uri="{BB962C8B-B14F-4D97-AF65-F5344CB8AC3E}">
        <p14:creationId xmlns:p14="http://schemas.microsoft.com/office/powerpoint/2010/main" val="40034967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1" descr="a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10056813"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13"/>
          <p:cNvSpPr txBox="1">
            <a:spLocks noChangeArrowheads="1"/>
          </p:cNvSpPr>
          <p:nvPr/>
        </p:nvSpPr>
        <p:spPr bwMode="auto">
          <a:xfrm>
            <a:off x="251520" y="548680"/>
            <a:ext cx="30652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Bernard MT Condensed" panose="02050806060905020404" pitchFamily="18" charset="0"/>
              </a:rPr>
              <a:t>And this is the end</a:t>
            </a:r>
            <a:endParaRPr lang="en-US" altLang="cs-CZ">
              <a:latin typeface="Bernard MT Condensed" panose="020508060609050204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6520</TotalTime>
  <Words>5104</Words>
  <Application>Microsoft Office PowerPoint</Application>
  <PresentationFormat>Předvádění na obrazovce (4:3)</PresentationFormat>
  <Paragraphs>1403</Paragraphs>
  <Slides>99</Slides>
  <Notes>4</Notes>
  <HiddenSlides>0</HiddenSlides>
  <MMClips>0</MMClips>
  <ScaleCrop>false</ScaleCrop>
  <HeadingPairs>
    <vt:vector size="8" baseType="variant">
      <vt:variant>
        <vt:lpstr>Použitá písma</vt:lpstr>
      </vt:variant>
      <vt:variant>
        <vt:i4>28</vt:i4>
      </vt:variant>
      <vt:variant>
        <vt:lpstr>Motiv</vt:lpstr>
      </vt:variant>
      <vt:variant>
        <vt:i4>1</vt:i4>
      </vt:variant>
      <vt:variant>
        <vt:lpstr>Vložené servery OLE</vt:lpstr>
      </vt:variant>
      <vt:variant>
        <vt:i4>2</vt:i4>
      </vt:variant>
      <vt:variant>
        <vt:lpstr>Nadpisy snímků</vt:lpstr>
      </vt:variant>
      <vt:variant>
        <vt:i4>99</vt:i4>
      </vt:variant>
    </vt:vector>
  </HeadingPairs>
  <TitlesOfParts>
    <vt:vector size="130" baseType="lpstr">
      <vt:lpstr>AdvTimes</vt:lpstr>
      <vt:lpstr>AdvTimes-b</vt:lpstr>
      <vt:lpstr>AdvTimes-i</vt:lpstr>
      <vt:lpstr>Arial</vt:lpstr>
      <vt:lpstr>Arial Black</vt:lpstr>
      <vt:lpstr>Arial Unicode MS</vt:lpstr>
      <vt:lpstr>Arial-Black</vt:lpstr>
      <vt:lpstr>Benguiat Bk BT</vt:lpstr>
      <vt:lpstr>Bernard MT Condensed</vt:lpstr>
      <vt:lpstr>Britannic Bold</vt:lpstr>
      <vt:lpstr>Calibri</vt:lpstr>
      <vt:lpstr>Comic Sans MS</vt:lpstr>
      <vt:lpstr>Courier</vt:lpstr>
      <vt:lpstr>Courier New</vt:lpstr>
      <vt:lpstr>Franklin Gothic Medium</vt:lpstr>
      <vt:lpstr>Frutiger-Bold</vt:lpstr>
      <vt:lpstr>Frutiger-Light</vt:lpstr>
      <vt:lpstr>Frutiger-LightItalic</vt:lpstr>
      <vt:lpstr>Frutiger-Roman</vt:lpstr>
      <vt:lpstr>HelveticaNeue-Italic</vt:lpstr>
      <vt:lpstr>HelveticaNeue-Roman</vt:lpstr>
      <vt:lpstr>MS Sans Serif Regular</vt:lpstr>
      <vt:lpstr>Symbol</vt:lpstr>
      <vt:lpstr>Times New Roman</vt:lpstr>
      <vt:lpstr>TimesNewRomanPS-BoldItalicMT</vt:lpstr>
      <vt:lpstr>TimesNewRomanPS-ItalicMT</vt:lpstr>
      <vt:lpstr>TimesNewRomanPSMT</vt:lpstr>
      <vt:lpstr>Wingdings</vt:lpstr>
      <vt:lpstr>Default Design</vt:lpstr>
      <vt:lpstr>CorelDRAW</vt:lpstr>
      <vt:lpstr>CorelPhotoPaint.Image.8</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…missing parts have potential N-glycosylation sites...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Biochemie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Labap3</dc:creator>
  <cp:lastModifiedBy>Zbyněk Zdráhal</cp:lastModifiedBy>
  <cp:revision>222</cp:revision>
  <dcterms:created xsi:type="dcterms:W3CDTF">2005-03-31T06:42:43Z</dcterms:created>
  <dcterms:modified xsi:type="dcterms:W3CDTF">2021-11-25T08:43:48Z</dcterms:modified>
</cp:coreProperties>
</file>